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57" r:id="rId3"/>
    <p:sldId id="260" r:id="rId4"/>
    <p:sldId id="259" r:id="rId5"/>
    <p:sldId id="258" r:id="rId6"/>
    <p:sldId id="272" r:id="rId7"/>
    <p:sldId id="281" r:id="rId8"/>
    <p:sldId id="280" r:id="rId9"/>
    <p:sldId id="279" r:id="rId10"/>
    <p:sldId id="278" r:id="rId11"/>
    <p:sldId id="277" r:id="rId12"/>
    <p:sldId id="276" r:id="rId13"/>
    <p:sldId id="275" r:id="rId14"/>
    <p:sldId id="274" r:id="rId15"/>
    <p:sldId id="273" r:id="rId16"/>
    <p:sldId id="286" r:id="rId17"/>
    <p:sldId id="293" r:id="rId18"/>
    <p:sldId id="287" r:id="rId19"/>
    <p:sldId id="282" r:id="rId20"/>
    <p:sldId id="285" r:id="rId21"/>
    <p:sldId id="284" r:id="rId22"/>
    <p:sldId id="283" r:id="rId23"/>
    <p:sldId id="288" r:id="rId24"/>
    <p:sldId id="292" r:id="rId25"/>
    <p:sldId id="291" r:id="rId26"/>
    <p:sldId id="290" r:id="rId27"/>
    <p:sldId id="289" r:id="rId28"/>
    <p:sldId id="294" r:id="rId29"/>
    <p:sldId id="295" r:id="rId30"/>
    <p:sldId id="296" r:id="rId3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Signature of the Ancient " pitchFamily="2" charset="0"/>
      <p:regular r:id="rId3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3134"/>
    <a:srgbClr val="191D22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5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F49-8D38-4C60-A42E-675E97BD0203}" type="datetimeFigureOut">
              <a:rPr lang="es-ES" smtClean="0"/>
              <a:t>13/02/2020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74F-DAE4-49A8-81A1-5B6670C6CB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7121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F49-8D38-4C60-A42E-675E97BD0203}" type="datetimeFigureOut">
              <a:rPr lang="es-ES" smtClean="0"/>
              <a:t>13/02/2020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74F-DAE4-49A8-81A1-5B6670C6CB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0540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F49-8D38-4C60-A42E-675E97BD0203}" type="datetimeFigureOut">
              <a:rPr lang="es-ES" smtClean="0"/>
              <a:t>13/02/2020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74F-DAE4-49A8-81A1-5B6670C6CB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4088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F49-8D38-4C60-A42E-675E97BD0203}" type="datetimeFigureOut">
              <a:rPr lang="es-ES" smtClean="0"/>
              <a:t>13/02/2020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74F-DAE4-49A8-81A1-5B6670C6CB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8526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F49-8D38-4C60-A42E-675E97BD0203}" type="datetimeFigureOut">
              <a:rPr lang="es-ES" smtClean="0"/>
              <a:t>13/02/2020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74F-DAE4-49A8-81A1-5B6670C6CB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4591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F49-8D38-4C60-A42E-675E97BD0203}" type="datetimeFigureOut">
              <a:rPr lang="es-ES" smtClean="0"/>
              <a:t>13/02/2020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74F-DAE4-49A8-81A1-5B6670C6CB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16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F49-8D38-4C60-A42E-675E97BD0203}" type="datetimeFigureOut">
              <a:rPr lang="es-ES" smtClean="0"/>
              <a:t>13/02/2020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74F-DAE4-49A8-81A1-5B6670C6CB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793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F49-8D38-4C60-A42E-675E97BD0203}" type="datetimeFigureOut">
              <a:rPr lang="es-ES" smtClean="0"/>
              <a:t>13/02/2020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74F-DAE4-49A8-81A1-5B6670C6CB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398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F49-8D38-4C60-A42E-675E97BD0203}" type="datetimeFigureOut">
              <a:rPr lang="es-ES" smtClean="0"/>
              <a:t>13/02/2020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74F-DAE4-49A8-81A1-5B6670C6CB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5698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F49-8D38-4C60-A42E-675E97BD0203}" type="datetimeFigureOut">
              <a:rPr lang="es-ES" smtClean="0"/>
              <a:t>13/02/2020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74F-DAE4-49A8-81A1-5B6670C6CB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8233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5AF49-8D38-4C60-A42E-675E97BD0203}" type="datetimeFigureOut">
              <a:rPr lang="es-ES" smtClean="0"/>
              <a:t>13/02/2020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ACA74F-DAE4-49A8-81A1-5B6670C6CB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6347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5AF49-8D38-4C60-A42E-675E97BD0203}" type="datetimeFigureOut">
              <a:rPr lang="es-ES" smtClean="0"/>
              <a:t>13/02/2020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CA74F-DAE4-49A8-81A1-5B6670C6CB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580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F9D85E-7A83-45F8-8E72-D066C21B7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2665">
            <a:off x="6150369" y="1041531"/>
            <a:ext cx="3220054" cy="2276435"/>
          </a:xfrm>
          <a:prstGeom prst="rect">
            <a:avLst/>
          </a:prstGeom>
          <a:effectLst>
            <a:glow rad="762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3980316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F1AAFD-17B0-43CD-B49E-7005045C5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146"/>
          <a:stretch/>
        </p:blipFill>
        <p:spPr>
          <a:xfrm>
            <a:off x="0" y="350521"/>
            <a:ext cx="9144000" cy="331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80177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F1AAFD-17B0-43CD-B49E-7005045C5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337"/>
          <a:stretch/>
        </p:blipFill>
        <p:spPr>
          <a:xfrm>
            <a:off x="0" y="350521"/>
            <a:ext cx="9144000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645374"/>
      </p:ext>
    </p:extLst>
  </p:cSld>
  <p:clrMapOvr>
    <a:masterClrMapping/>
  </p:clrMapOvr>
  <p:transition spd="slow"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F1AAFD-17B0-43CD-B49E-7005045C5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3232"/>
          <a:stretch/>
        </p:blipFill>
        <p:spPr>
          <a:xfrm>
            <a:off x="0" y="350520"/>
            <a:ext cx="9144000" cy="472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152573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F1AAFD-17B0-43CD-B49E-7005045C5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73"/>
          <a:stretch/>
        </p:blipFill>
        <p:spPr>
          <a:xfrm>
            <a:off x="0" y="350520"/>
            <a:ext cx="9144000" cy="5327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45748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F1AAFD-17B0-43CD-B49E-7005045C5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62"/>
          <a:stretch/>
        </p:blipFill>
        <p:spPr>
          <a:xfrm>
            <a:off x="0" y="350520"/>
            <a:ext cx="9144000" cy="58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54890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F1AAFD-17B0-43CD-B49E-7005045C51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"/>
            <a:ext cx="9144000" cy="615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386841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665541-32E2-4687-8200-F19F7E2E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AF4F54-5EB5-4D00-8C7F-CBF0F05C0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35" y="353354"/>
            <a:ext cx="2935159" cy="66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4490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665541-32E2-4687-8200-F19F7E2E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421C76-3DDA-409B-9225-FCBC524E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1" y="491938"/>
            <a:ext cx="3731354" cy="31261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AF4F54-5EB5-4D00-8C7F-CBF0F05C0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35" y="353354"/>
            <a:ext cx="2935159" cy="66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7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665541-32E2-4687-8200-F19F7E2E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421C76-3DDA-409B-9225-FCBC524E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1" y="491938"/>
            <a:ext cx="3731354" cy="31261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FE3B661-A6FA-4888-9F03-31075F90E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2" y="2016434"/>
            <a:ext cx="3991575" cy="33487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AF4F54-5EB5-4D00-8C7F-CBF0F05C0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35" y="353354"/>
            <a:ext cx="2935159" cy="66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8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665541-32E2-4687-8200-F19F7E2E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421C76-3DDA-409B-9225-FCBC524E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1" y="491938"/>
            <a:ext cx="3731354" cy="31261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FE3B661-A6FA-4888-9F03-31075F90E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2" y="2016434"/>
            <a:ext cx="3991575" cy="33487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150AE7B-9590-4339-8312-12F0C3C20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7" y="3638184"/>
            <a:ext cx="3518681" cy="29494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AF4F54-5EB5-4D00-8C7F-CBF0F05C0A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35" y="353354"/>
            <a:ext cx="2935159" cy="66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3493744-6FD0-4364-9E46-45934AEA2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2"/>
          <a:stretch/>
        </p:blipFill>
        <p:spPr>
          <a:xfrm>
            <a:off x="-298560" y="1788965"/>
            <a:ext cx="2561460" cy="32800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35F33FF-BB90-43D2-99DD-5DB29F357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5" y="439805"/>
            <a:ext cx="3052224" cy="12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6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665541-32E2-4687-8200-F19F7E2E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421C76-3DDA-409B-9225-FCBC524E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1" y="491938"/>
            <a:ext cx="3731354" cy="31261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FE3B661-A6FA-4888-9F03-31075F90E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2" y="2016434"/>
            <a:ext cx="3991575" cy="33487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150AE7B-9590-4339-8312-12F0C3C20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7" y="3638184"/>
            <a:ext cx="3518681" cy="29494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B1C08F1-2882-4CB0-899C-637A8C362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14" y="520603"/>
            <a:ext cx="3520433" cy="29494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AF4F54-5EB5-4D00-8C7F-CBF0F05C0A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35" y="353354"/>
            <a:ext cx="2935159" cy="66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7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665541-32E2-4687-8200-F19F7E2E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421C76-3DDA-409B-9225-FCBC524E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1" y="491938"/>
            <a:ext cx="3731354" cy="31261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FE3B661-A6FA-4888-9F03-31075F90E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2" y="2016434"/>
            <a:ext cx="3991575" cy="33487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150AE7B-9590-4339-8312-12F0C3C20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7" y="3638184"/>
            <a:ext cx="3518681" cy="29494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B1C08F1-2882-4CB0-899C-637A8C362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14" y="520603"/>
            <a:ext cx="3520433" cy="294945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C3FE76-0649-425F-A0F0-B03331E56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19" y="2266207"/>
            <a:ext cx="3518681" cy="29512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AF4F54-5EB5-4D00-8C7F-CBF0F05C0A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35" y="353354"/>
            <a:ext cx="2935159" cy="66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90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EB665541-32E2-4687-8200-F19F7E2E3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068"/>
            <a:ext cx="9144000" cy="646586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6421C76-3DDA-409B-9225-FCBC524E55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1" y="491938"/>
            <a:ext cx="3731354" cy="3126169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FE3B661-A6FA-4888-9F03-31075F90E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72" y="2016434"/>
            <a:ext cx="3991575" cy="334879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150AE7B-9590-4339-8312-12F0C3C20D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27" y="3638184"/>
            <a:ext cx="3518681" cy="294945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B1C08F1-2882-4CB0-899C-637A8C362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214" y="520603"/>
            <a:ext cx="3520433" cy="294945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9FC3FE76-0649-425F-A0F0-B03331E56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319" y="2266207"/>
            <a:ext cx="3518681" cy="2951208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C5E7527-F389-459A-818F-8161D03010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795" y="3573131"/>
            <a:ext cx="3520433" cy="294945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AF4F54-5EB5-4D00-8C7F-CBF0F05C0A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635" y="353354"/>
            <a:ext cx="2935159" cy="66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34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C3BDB481-0E4C-4CD5-A49F-168AE4696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 b="658"/>
          <a:stretch/>
        </p:blipFill>
        <p:spPr>
          <a:xfrm>
            <a:off x="1061625" y="8708"/>
            <a:ext cx="6959062" cy="6801395"/>
          </a:xfrm>
          <a:prstGeom prst="roundRect">
            <a:avLst>
              <a:gd name="adj" fmla="val 891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3216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C3BDB481-0E4C-4CD5-A49F-168AE4696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 b="658"/>
          <a:stretch/>
        </p:blipFill>
        <p:spPr>
          <a:xfrm>
            <a:off x="1061625" y="8708"/>
            <a:ext cx="6959062" cy="6801395"/>
          </a:xfrm>
          <a:prstGeom prst="roundRect">
            <a:avLst>
              <a:gd name="adj" fmla="val 891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0DAA1C-D8CC-412D-AFBB-BA4F022BF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37" y="17418"/>
            <a:ext cx="6830375" cy="28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24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C3BDB481-0E4C-4CD5-A49F-168AE4696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 b="658"/>
          <a:stretch/>
        </p:blipFill>
        <p:spPr>
          <a:xfrm>
            <a:off x="1061625" y="8708"/>
            <a:ext cx="6959062" cy="6801395"/>
          </a:xfrm>
          <a:prstGeom prst="roundRect">
            <a:avLst>
              <a:gd name="adj" fmla="val 891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0DAA1C-D8CC-412D-AFBB-BA4F022BF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37" y="17418"/>
            <a:ext cx="6830375" cy="2856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33CC55-1825-49F0-B5B0-4E3475B22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01" y="172576"/>
            <a:ext cx="2638786" cy="64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7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C3BDB481-0E4C-4CD5-A49F-168AE4696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 b="658"/>
          <a:stretch/>
        </p:blipFill>
        <p:spPr>
          <a:xfrm>
            <a:off x="1061625" y="8708"/>
            <a:ext cx="6959062" cy="6801395"/>
          </a:xfrm>
          <a:prstGeom prst="roundRect">
            <a:avLst>
              <a:gd name="adj" fmla="val 891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0DAA1C-D8CC-412D-AFBB-BA4F022BF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37" y="17418"/>
            <a:ext cx="6830375" cy="2856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33CC55-1825-49F0-B5B0-4E3475B22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01" y="172576"/>
            <a:ext cx="2638786" cy="6468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7DDE508-57E6-4F39-99EE-4EAC7C7E4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89" y="3819981"/>
            <a:ext cx="6679105" cy="299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5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C3BDB481-0E4C-4CD5-A49F-168AE4696C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 b="658"/>
          <a:stretch/>
        </p:blipFill>
        <p:spPr>
          <a:xfrm>
            <a:off x="1061625" y="8708"/>
            <a:ext cx="6959062" cy="6801395"/>
          </a:xfrm>
          <a:prstGeom prst="roundRect">
            <a:avLst>
              <a:gd name="adj" fmla="val 8915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70DAA1C-D8CC-412D-AFBB-BA4F022BFB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37" y="17418"/>
            <a:ext cx="6830375" cy="28564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033CC55-1825-49F0-B5B0-4E3475B223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901" y="172576"/>
            <a:ext cx="2638786" cy="64686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7DDE508-57E6-4F39-99EE-4EAC7C7E4C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089" y="3819981"/>
            <a:ext cx="6679105" cy="299012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C7FBEC5-A35B-46DF-9E0A-F9273E3B3C3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25" y="2367809"/>
            <a:ext cx="2623557" cy="434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58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A31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7DA3459-B0B8-459A-B161-6A2C62342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53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0CFC6436-3C4E-4C3A-9788-F9BB3BA026E7}"/>
              </a:ext>
            </a:extLst>
          </p:cNvPr>
          <p:cNvSpPr txBox="1"/>
          <p:nvPr/>
        </p:nvSpPr>
        <p:spPr>
          <a:xfrm>
            <a:off x="962297" y="843677"/>
            <a:ext cx="7219406" cy="517064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algn="ctr">
              <a:defRPr sz="6600">
                <a:solidFill>
                  <a:srgbClr val="062C91"/>
                </a:solidFill>
                <a:latin typeface="Signature of the Ancient " pitchFamily="2" charset="0"/>
              </a:defRPr>
            </a:lvl1pPr>
          </a:lstStyle>
          <a:p>
            <a:r>
              <a:rPr lang="es-ES" dirty="0"/>
              <a:t>Es momento de arrepentirse y humillarse delante de Dios.</a:t>
            </a:r>
          </a:p>
          <a:p>
            <a:r>
              <a:rPr lang="es-ES" dirty="0"/>
              <a:t>Es tiempo de decidirse por Cristo.</a:t>
            </a:r>
          </a:p>
        </p:txBody>
      </p:sp>
    </p:spTree>
    <p:extLst>
      <p:ext uri="{BB962C8B-B14F-4D97-AF65-F5344CB8AC3E}">
        <p14:creationId xmlns:p14="http://schemas.microsoft.com/office/powerpoint/2010/main" val="4022041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C82DD7-7D29-4ED2-9070-1B11FCE7A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/>
          <a:stretch/>
        </p:blipFill>
        <p:spPr>
          <a:xfrm>
            <a:off x="2183284" y="1788965"/>
            <a:ext cx="2470091" cy="327801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3493744-6FD0-4364-9E46-45934AEA23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2"/>
          <a:stretch/>
        </p:blipFill>
        <p:spPr>
          <a:xfrm>
            <a:off x="-298560" y="1788965"/>
            <a:ext cx="2561460" cy="32800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35F33FF-BB90-43D2-99DD-5DB29F3570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5" y="439805"/>
            <a:ext cx="3052224" cy="12904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50F897A-8B4E-4BFB-9DB5-80E8E50D6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87" y="5210457"/>
            <a:ext cx="3307032" cy="129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019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AAA256-B2FA-4152-BEE7-BDB3AB8C2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648"/>
            <a:ext cx="9144000" cy="645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3896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8C82DD7-7D29-4ED2-9070-1B11FCE7AF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/>
          <a:stretch/>
        </p:blipFill>
        <p:spPr>
          <a:xfrm>
            <a:off x="2183284" y="1788965"/>
            <a:ext cx="2470091" cy="32780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90C286-5D29-496F-82FB-B808B432D0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"/>
          <a:stretch/>
        </p:blipFill>
        <p:spPr>
          <a:xfrm>
            <a:off x="4383555" y="1815092"/>
            <a:ext cx="2470091" cy="39327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3493744-6FD0-4364-9E46-45934AEA23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2"/>
          <a:stretch/>
        </p:blipFill>
        <p:spPr>
          <a:xfrm>
            <a:off x="-298560" y="1788965"/>
            <a:ext cx="2561460" cy="32800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35F33FF-BB90-43D2-99DD-5DB29F3570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5" y="439805"/>
            <a:ext cx="3052224" cy="12904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50F897A-8B4E-4BFB-9DB5-80E8E50D65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87" y="5210457"/>
            <a:ext cx="3307032" cy="129048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BFA077-395C-4A3E-A17F-D4F9DF757B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25" y="381128"/>
            <a:ext cx="3016606" cy="12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927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557FF75-C238-44E1-895D-40A14BEB9E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031" y="1771547"/>
            <a:ext cx="2369969" cy="327595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8C82DD7-7D29-4ED2-9070-1B11FCE7A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"/>
          <a:stretch/>
        </p:blipFill>
        <p:spPr>
          <a:xfrm>
            <a:off x="2183284" y="1788965"/>
            <a:ext cx="2470091" cy="32780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90C286-5D29-496F-82FB-B808B432D0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0"/>
          <a:stretch/>
        </p:blipFill>
        <p:spPr>
          <a:xfrm>
            <a:off x="4383555" y="1815092"/>
            <a:ext cx="2470091" cy="393279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3493744-6FD0-4364-9E46-45934AEA23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12"/>
          <a:stretch/>
        </p:blipFill>
        <p:spPr>
          <a:xfrm>
            <a:off x="-298560" y="1788965"/>
            <a:ext cx="2561460" cy="328007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35F33FF-BB90-43D2-99DD-5DB29F3570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75" y="439805"/>
            <a:ext cx="3052224" cy="129048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50F897A-8B4E-4BFB-9DB5-80E8E50D65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687" y="5210457"/>
            <a:ext cx="3307032" cy="129048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BFA077-395C-4A3E-A17F-D4F9DF757B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25" y="381128"/>
            <a:ext cx="3016606" cy="129048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6DAE388-0BDE-4E86-8A8F-6053CDB9B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71" y="5210457"/>
            <a:ext cx="3005646" cy="13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368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F1AAFD-17B0-43CD-B49E-7005045C5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81364"/>
          <a:stretch/>
        </p:blipFill>
        <p:spPr>
          <a:xfrm>
            <a:off x="0" y="350521"/>
            <a:ext cx="9144000" cy="1147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23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u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F1AAFD-17B0-43CD-B49E-7005045C5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3019"/>
          <a:stretch/>
        </p:blipFill>
        <p:spPr>
          <a:xfrm>
            <a:off x="0" y="350521"/>
            <a:ext cx="9144000" cy="166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40197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F1AAFD-17B0-43CD-B49E-7005045C5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4533"/>
          <a:stretch/>
        </p:blipFill>
        <p:spPr>
          <a:xfrm>
            <a:off x="0" y="350521"/>
            <a:ext cx="9144000" cy="218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4502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EF1AAFD-17B0-43CD-B49E-7005045C5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340"/>
          <a:stretch/>
        </p:blipFill>
        <p:spPr>
          <a:xfrm>
            <a:off x="0" y="350521"/>
            <a:ext cx="9144000" cy="274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84941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</TotalTime>
  <Words>17</Words>
  <Application>Microsoft Office PowerPoint</Application>
  <PresentationFormat>Presentación en pantalla (4:3)</PresentationFormat>
  <Paragraphs>2</Paragraphs>
  <Slides>30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5" baseType="lpstr">
      <vt:lpstr>Calibri</vt:lpstr>
      <vt:lpstr>Signature of the Ancient </vt:lpstr>
      <vt:lpstr>Arial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Sergio Fustero Carreras</cp:lastModifiedBy>
  <cp:revision>13</cp:revision>
  <dcterms:created xsi:type="dcterms:W3CDTF">2020-02-13T20:18:53Z</dcterms:created>
  <dcterms:modified xsi:type="dcterms:W3CDTF">2020-02-13T21:23:57Z</dcterms:modified>
</cp:coreProperties>
</file>