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5" r:id="rId9"/>
    <p:sldId id="264" r:id="rId10"/>
    <p:sldId id="263" r:id="rId11"/>
    <p:sldId id="266" r:id="rId12"/>
    <p:sldId id="267" r:id="rId13"/>
    <p:sldId id="299" r:id="rId14"/>
    <p:sldId id="275" r:id="rId15"/>
    <p:sldId id="268" r:id="rId16"/>
    <p:sldId id="274" r:id="rId17"/>
    <p:sldId id="273" r:id="rId18"/>
    <p:sldId id="272" r:id="rId19"/>
    <p:sldId id="271" r:id="rId20"/>
    <p:sldId id="270" r:id="rId21"/>
    <p:sldId id="269" r:id="rId22"/>
    <p:sldId id="276" r:id="rId23"/>
    <p:sldId id="280" r:id="rId24"/>
    <p:sldId id="279" r:id="rId25"/>
    <p:sldId id="278" r:id="rId26"/>
    <p:sldId id="277" r:id="rId27"/>
    <p:sldId id="281" r:id="rId28"/>
    <p:sldId id="286" r:id="rId29"/>
    <p:sldId id="285" r:id="rId30"/>
    <p:sldId id="284" r:id="rId31"/>
    <p:sldId id="283" r:id="rId32"/>
    <p:sldId id="282" r:id="rId33"/>
    <p:sldId id="287" r:id="rId34"/>
    <p:sldId id="290" r:id="rId35"/>
    <p:sldId id="289" r:id="rId36"/>
    <p:sldId id="288" r:id="rId37"/>
    <p:sldId id="291" r:id="rId38"/>
    <p:sldId id="296" r:id="rId39"/>
    <p:sldId id="295" r:id="rId40"/>
    <p:sldId id="294" r:id="rId41"/>
    <p:sldId id="293" r:id="rId42"/>
    <p:sldId id="292" r:id="rId43"/>
    <p:sldId id="297" r:id="rId44"/>
    <p:sldId id="298" r:id="rId4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Signature of the Ancient " pitchFamily="2" charset="0"/>
      <p:regular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81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9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77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7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34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07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96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12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3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35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73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4913-7CA4-42B2-B043-BD85D8D9C61F}" type="datetimeFigureOut">
              <a:rPr lang="es-ES" smtClean="0"/>
              <a:t>01/03/2020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69E4A-871B-4044-9854-A317DB19B0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1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5.jp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6.png"/><Relationship Id="rId7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26DDFE-1EC6-48E8-B860-371F5AFFD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967">
            <a:off x="-34833" y="981514"/>
            <a:ext cx="4917079" cy="2885091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421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B26791-0C39-4D3C-916D-2225691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1724136"/>
            <a:ext cx="2978331" cy="31154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BDE6DD-6D4F-43D4-8285-74734EB0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92" y="2035593"/>
            <a:ext cx="6749137" cy="25180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B3EF12-EDDC-41D0-ACEA-89C9BFD61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9" y="4229206"/>
            <a:ext cx="7376160" cy="22720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7DFE4A-0B1E-4C76-8895-C4294098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4" y="90155"/>
            <a:ext cx="7376160" cy="22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72798AB-F848-4D3E-98C6-31781EC63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0" y="686498"/>
            <a:ext cx="8758540" cy="44696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1D32D3-25B8-4AB8-A052-8A26BCAFD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9" y="310263"/>
            <a:ext cx="4336871" cy="4020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C11B9E-99EC-4919-992D-E5F098320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19" y="349769"/>
            <a:ext cx="2898434" cy="3118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D575F0-9433-473A-B4F7-0D1C21507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5419038"/>
            <a:ext cx="8429897" cy="11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4326F0-585A-44AB-A186-28AB144F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23" y="2281883"/>
            <a:ext cx="2408354" cy="17390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005E04-DBB4-46DB-B8A6-CE5082D7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7" y="2857913"/>
            <a:ext cx="3339146" cy="11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4326F0-585A-44AB-A186-28AB144F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23" y="2281883"/>
            <a:ext cx="2408354" cy="17390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005E04-DBB4-46DB-B8A6-CE5082D7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7" y="2857913"/>
            <a:ext cx="3339146" cy="11630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12E43E-25CC-4EC0-9604-BA156CAA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30" y="2857913"/>
            <a:ext cx="3342803" cy="11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296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811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66E57EF-697C-4B34-8F55-0248F67DB9AB}"/>
              </a:ext>
            </a:extLst>
          </p:cNvPr>
          <p:cNvSpPr/>
          <p:nvPr/>
        </p:nvSpPr>
        <p:spPr>
          <a:xfrm>
            <a:off x="4707828" y="4590351"/>
            <a:ext cx="961452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17C876D9-0019-417C-9B97-17A7460A0D79}"/>
              </a:ext>
            </a:extLst>
          </p:cNvPr>
          <p:cNvSpPr/>
          <p:nvPr/>
        </p:nvSpPr>
        <p:spPr>
          <a:xfrm>
            <a:off x="4707828" y="3726351"/>
            <a:ext cx="961452" cy="864000"/>
          </a:xfrm>
          <a:prstGeom prst="triangle">
            <a:avLst>
              <a:gd name="adj" fmla="val 98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69F6F-B7A9-4DE8-8001-A2168DF0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0" y="4059116"/>
            <a:ext cx="5253018" cy="12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43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66E57EF-697C-4B34-8F55-0248F67DB9AB}"/>
              </a:ext>
            </a:extLst>
          </p:cNvPr>
          <p:cNvSpPr/>
          <p:nvPr/>
        </p:nvSpPr>
        <p:spPr>
          <a:xfrm>
            <a:off x="4707828" y="4590351"/>
            <a:ext cx="961452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7C876D9-0019-417C-9B97-17A7460A0D79}"/>
              </a:ext>
            </a:extLst>
          </p:cNvPr>
          <p:cNvSpPr/>
          <p:nvPr/>
        </p:nvSpPr>
        <p:spPr>
          <a:xfrm>
            <a:off x="4707828" y="3726351"/>
            <a:ext cx="961452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69F6F-B7A9-4DE8-8001-A2168DF0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0" y="4059116"/>
            <a:ext cx="5253018" cy="12002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4585A4-BBCD-44AB-83F6-A72AC0485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76" y="3309657"/>
            <a:ext cx="4440762" cy="11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3224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66E57EF-697C-4B34-8F55-0248F67DB9AB}"/>
              </a:ext>
            </a:extLst>
          </p:cNvPr>
          <p:cNvSpPr/>
          <p:nvPr/>
        </p:nvSpPr>
        <p:spPr>
          <a:xfrm>
            <a:off x="4707828" y="4590351"/>
            <a:ext cx="961452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7C876D9-0019-417C-9B97-17A7460A0D79}"/>
              </a:ext>
            </a:extLst>
          </p:cNvPr>
          <p:cNvSpPr/>
          <p:nvPr/>
        </p:nvSpPr>
        <p:spPr>
          <a:xfrm>
            <a:off x="4707828" y="3726351"/>
            <a:ext cx="961452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69F6F-B7A9-4DE8-8001-A2168DF0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0" y="4059116"/>
            <a:ext cx="5253018" cy="12002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4585A4-BBCD-44AB-83F6-A72AC0485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76" y="3309657"/>
            <a:ext cx="4440762" cy="11938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E2CB73-897E-48D7-869A-62FC8B34D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2501357"/>
            <a:ext cx="3639165" cy="12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4868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F3E33F2-3ADB-4992-B21B-4EE9DC75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813807"/>
            <a:ext cx="4942153" cy="10912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61A94-948E-494C-A09C-792BB9A63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34387"/>
            <a:ext cx="13811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26D55-755B-4CDE-B681-FB8DAAA00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901301"/>
            <a:ext cx="1374781" cy="8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66E57EF-697C-4B34-8F55-0248F67DB9AB}"/>
              </a:ext>
            </a:extLst>
          </p:cNvPr>
          <p:cNvSpPr/>
          <p:nvPr/>
        </p:nvSpPr>
        <p:spPr>
          <a:xfrm>
            <a:off x="4707828" y="4590351"/>
            <a:ext cx="961452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7C876D9-0019-417C-9B97-17A7460A0D79}"/>
              </a:ext>
            </a:extLst>
          </p:cNvPr>
          <p:cNvSpPr/>
          <p:nvPr/>
        </p:nvSpPr>
        <p:spPr>
          <a:xfrm>
            <a:off x="4707828" y="3726351"/>
            <a:ext cx="961452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2663A9E-8B2D-4CED-B795-FA05CCC6A8DD}"/>
              </a:ext>
            </a:extLst>
          </p:cNvPr>
          <p:cNvSpPr/>
          <p:nvPr/>
        </p:nvSpPr>
        <p:spPr>
          <a:xfrm>
            <a:off x="5503817" y="2294398"/>
            <a:ext cx="313509" cy="38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69787F3-2E29-4320-B087-689FD681B77A}"/>
              </a:ext>
            </a:extLst>
          </p:cNvPr>
          <p:cNvSpPr/>
          <p:nvPr/>
        </p:nvSpPr>
        <p:spPr>
          <a:xfrm>
            <a:off x="4815840" y="1502398"/>
            <a:ext cx="1232089" cy="792000"/>
          </a:xfrm>
          <a:custGeom>
            <a:avLst/>
            <a:gdLst>
              <a:gd name="connsiteX0" fmla="*/ 0 w 1232089"/>
              <a:gd name="connsiteY0" fmla="*/ 0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0 w 1232089"/>
              <a:gd name="connsiteY4" fmla="*/ 0 h 792000"/>
              <a:gd name="connsiteX0" fmla="*/ 78377 w 1232089"/>
              <a:gd name="connsiteY0" fmla="*/ 78377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78377 w 1232089"/>
              <a:gd name="connsiteY4" fmla="*/ 78377 h 792000"/>
              <a:gd name="connsiteX0" fmla="*/ 78377 w 1232089"/>
              <a:gd name="connsiteY0" fmla="*/ 78377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78377 w 1232089"/>
              <a:gd name="connsiteY4" fmla="*/ 78377 h 792000"/>
              <a:gd name="connsiteX0" fmla="*/ 78377 w 1232089"/>
              <a:gd name="connsiteY0" fmla="*/ 78377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78377 w 1232089"/>
              <a:gd name="connsiteY4" fmla="*/ 78377 h 792000"/>
              <a:gd name="connsiteX0" fmla="*/ 209005 w 1232089"/>
              <a:gd name="connsiteY0" fmla="*/ 182880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209005 w 1232089"/>
              <a:gd name="connsiteY4" fmla="*/ 182880 h 792000"/>
              <a:gd name="connsiteX0" fmla="*/ 209005 w 1232089"/>
              <a:gd name="connsiteY0" fmla="*/ 182880 h 792000"/>
              <a:gd name="connsiteX1" fmla="*/ 1232089 w 1232089"/>
              <a:gd name="connsiteY1" fmla="*/ 0 h 792000"/>
              <a:gd name="connsiteX2" fmla="*/ 1232089 w 1232089"/>
              <a:gd name="connsiteY2" fmla="*/ 792000 h 792000"/>
              <a:gd name="connsiteX3" fmla="*/ 0 w 1232089"/>
              <a:gd name="connsiteY3" fmla="*/ 792000 h 792000"/>
              <a:gd name="connsiteX4" fmla="*/ 209005 w 1232089"/>
              <a:gd name="connsiteY4" fmla="*/ 18288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2089" h="792000">
                <a:moveTo>
                  <a:pt x="209005" y="182880"/>
                </a:moveTo>
                <a:lnTo>
                  <a:pt x="1232089" y="0"/>
                </a:lnTo>
                <a:lnTo>
                  <a:pt x="1232089" y="792000"/>
                </a:lnTo>
                <a:lnTo>
                  <a:pt x="0" y="792000"/>
                </a:lnTo>
                <a:cubicBezTo>
                  <a:pt x="26126" y="554126"/>
                  <a:pt x="-1" y="351086"/>
                  <a:pt x="209005" y="182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69F6F-B7A9-4DE8-8001-A2168DF0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0" y="4059116"/>
            <a:ext cx="5253018" cy="12002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4585A4-BBCD-44AB-83F6-A72AC0485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76" y="3309657"/>
            <a:ext cx="4440762" cy="11938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E2CB73-897E-48D7-869A-62FC8B34D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2501357"/>
            <a:ext cx="3639165" cy="12109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7B8C12-01C3-4378-81C9-F2CC3930F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2" y="1730318"/>
            <a:ext cx="4438630" cy="12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23498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0B10D7-B9B3-4BF2-B337-5263D511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609593" y="1030855"/>
            <a:ext cx="5041853" cy="577375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EDD01C0-A0A2-490A-A676-29C41EB3B241}"/>
              </a:ext>
            </a:extLst>
          </p:cNvPr>
          <p:cNvSpPr/>
          <p:nvPr/>
        </p:nvSpPr>
        <p:spPr>
          <a:xfrm>
            <a:off x="5503817" y="5311824"/>
            <a:ext cx="243840" cy="4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66E57EF-697C-4B34-8F55-0248F67DB9AB}"/>
              </a:ext>
            </a:extLst>
          </p:cNvPr>
          <p:cNvSpPr/>
          <p:nvPr/>
        </p:nvSpPr>
        <p:spPr>
          <a:xfrm>
            <a:off x="4707828" y="4590351"/>
            <a:ext cx="961452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7C876D9-0019-417C-9B97-17A7460A0D79}"/>
              </a:ext>
            </a:extLst>
          </p:cNvPr>
          <p:cNvSpPr/>
          <p:nvPr/>
        </p:nvSpPr>
        <p:spPr>
          <a:xfrm>
            <a:off x="4707828" y="3726351"/>
            <a:ext cx="961452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2663A9E-8B2D-4CED-B795-FA05CCC6A8DD}"/>
              </a:ext>
            </a:extLst>
          </p:cNvPr>
          <p:cNvSpPr/>
          <p:nvPr/>
        </p:nvSpPr>
        <p:spPr>
          <a:xfrm>
            <a:off x="5503817" y="2294398"/>
            <a:ext cx="313509" cy="38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69787F3-2E29-4320-B087-689FD681B77A}"/>
              </a:ext>
            </a:extLst>
          </p:cNvPr>
          <p:cNvSpPr/>
          <p:nvPr/>
        </p:nvSpPr>
        <p:spPr>
          <a:xfrm>
            <a:off x="4707828" y="1502398"/>
            <a:ext cx="134010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EE9A451-AAC4-4F39-9144-D02118E7A637}"/>
              </a:ext>
            </a:extLst>
          </p:cNvPr>
          <p:cNvSpPr/>
          <p:nvPr/>
        </p:nvSpPr>
        <p:spPr>
          <a:xfrm>
            <a:off x="3857897" y="1016784"/>
            <a:ext cx="1811383" cy="54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4863D1-A7B1-47C7-9F67-2E26C02A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5561706"/>
            <a:ext cx="3641297" cy="12429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90632-48AE-432B-94FD-D4867B4F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7" y="4757571"/>
            <a:ext cx="4451421" cy="1257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69F6F-B7A9-4DE8-8001-A2168DF0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0" y="4059116"/>
            <a:ext cx="5253018" cy="12002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4585A4-BBCD-44AB-83F6-A72AC0485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76" y="3309657"/>
            <a:ext cx="4440762" cy="11938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E2CB73-897E-48D7-869A-62FC8B34D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2501357"/>
            <a:ext cx="3639165" cy="12109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7B8C12-01C3-4378-81C9-F2CC3930F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2" y="1730318"/>
            <a:ext cx="4438630" cy="12301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DED2854-134F-4090-BB19-215AE62C1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11" y="1016784"/>
            <a:ext cx="5240227" cy="11938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9AE3183-8449-4F7E-A8C8-A0E3B34E4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98" y="43545"/>
            <a:ext cx="995870" cy="13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3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162324-64E1-4019-8019-FF77CAE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60963"/>
            <a:ext cx="5181303" cy="12822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82EE5-6B93-4005-9874-92BC81567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5988"/>
            <a:ext cx="4119154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2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162324-64E1-4019-8019-FF77CAE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60963"/>
            <a:ext cx="5181303" cy="1282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62A594-4A0D-42DD-8480-19DE43E1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1429868"/>
            <a:ext cx="5181306" cy="12819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82EE5-6B93-4005-9874-92BC81567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5988"/>
            <a:ext cx="4119154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985428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162324-64E1-4019-8019-FF77CAE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60963"/>
            <a:ext cx="5181303" cy="1282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62A594-4A0D-42DD-8480-19DE43E1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1429868"/>
            <a:ext cx="5181306" cy="12819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7862F9-D5E2-4F7E-8BE9-B19AB4ED3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2798420"/>
            <a:ext cx="5181304" cy="12804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82EE5-6B93-4005-9874-92BC81567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5988"/>
            <a:ext cx="4119154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C99FB8-A5E9-4456-ADB0-6543DB4CC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3662647"/>
            <a:ext cx="4119155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7646366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162324-64E1-4019-8019-FF77CAE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60963"/>
            <a:ext cx="5181303" cy="1282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62A594-4A0D-42DD-8480-19DE43E1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1429868"/>
            <a:ext cx="5181306" cy="12819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7862F9-D5E2-4F7E-8BE9-B19AB4ED3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2798420"/>
            <a:ext cx="5181304" cy="12804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0FF108-28C2-42C2-976E-5D807D2B0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4165481"/>
            <a:ext cx="5181306" cy="12819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82EE5-6B93-4005-9874-92BC81567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5988"/>
            <a:ext cx="4119154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C99FB8-A5E9-4456-ADB0-6543DB4CC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3662647"/>
            <a:ext cx="4119155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4626962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162324-64E1-4019-8019-FF77CAE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60963"/>
            <a:ext cx="5181303" cy="1282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62A594-4A0D-42DD-8480-19DE43E1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1429868"/>
            <a:ext cx="5181306" cy="12819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7862F9-D5E2-4F7E-8BE9-B19AB4ED3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2798420"/>
            <a:ext cx="5181304" cy="12804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0FF108-28C2-42C2-976E-5D807D2B0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4165481"/>
            <a:ext cx="5181306" cy="12819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831050-6D98-4F14-9EB7-F2E1F47F3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1" y="5534035"/>
            <a:ext cx="5181304" cy="12804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82EE5-6B93-4005-9874-92BC81567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5988"/>
            <a:ext cx="4119154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C99FB8-A5E9-4456-ADB0-6543DB4CC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3662647"/>
            <a:ext cx="4119155" cy="3089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1910416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022496"/>
            <a:ext cx="2215766" cy="29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022496"/>
            <a:ext cx="2215766" cy="29940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09" y="1022496"/>
            <a:ext cx="2217782" cy="29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F3E33F2-3ADB-4992-B21B-4EE9DC75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813807"/>
            <a:ext cx="4942153" cy="10912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22D0345-5A28-4B2C-A99E-BA419DB6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9" y="1869750"/>
            <a:ext cx="6381117" cy="12941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61A94-948E-494C-A09C-792BB9A63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34387"/>
            <a:ext cx="13811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26D55-755B-4CDE-B681-FB8DAAA00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901301"/>
            <a:ext cx="1374781" cy="8628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6AAAA-2B6A-4F38-9439-2FF13357E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338"/>
            <a:ext cx="1374781" cy="8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337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022496"/>
            <a:ext cx="2215766" cy="29940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09" y="1022496"/>
            <a:ext cx="2217782" cy="2994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72" y="1022496"/>
            <a:ext cx="2215766" cy="29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022496"/>
            <a:ext cx="2215766" cy="29940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09" y="1022496"/>
            <a:ext cx="2217782" cy="2994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72" y="1022496"/>
            <a:ext cx="2215766" cy="29940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EDCF4E-BD95-45E5-8D12-693EDD77D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90" y="3863994"/>
            <a:ext cx="2215766" cy="29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87" y="113862"/>
            <a:ext cx="3951827" cy="817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022496"/>
            <a:ext cx="2215766" cy="29940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09" y="1022496"/>
            <a:ext cx="2217782" cy="2994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72" y="1022496"/>
            <a:ext cx="2215766" cy="29940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FDBC1E-0C4D-4B7F-AD32-DBFF11874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49" y="3863994"/>
            <a:ext cx="2215766" cy="29940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EDCF4E-BD95-45E5-8D12-693EDD77D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90" y="3863994"/>
            <a:ext cx="2215766" cy="29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A56EFE-1B90-49AD-A501-C17EDB2EC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4"/>
            <a:ext cx="9144000" cy="1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1268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A56EFE-1B90-49AD-A501-C17EDB2EC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4"/>
            <a:ext cx="9144000" cy="1398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AE6E41-AF77-4874-9C01-4EEB54AF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634"/>
            <a:ext cx="9144000" cy="1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29867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A56EFE-1B90-49AD-A501-C17EDB2EC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4"/>
            <a:ext cx="9144000" cy="1398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AE6E41-AF77-4874-9C01-4EEB54AF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634"/>
            <a:ext cx="9144000" cy="1398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5ECA27-FD6A-47FB-9E85-3F62E9116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914"/>
            <a:ext cx="9144000" cy="13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561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67F439-33B5-4F3C-9382-2DCBE0BD9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6131"/>
            <a:ext cx="9144000" cy="1416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A56EFE-1B90-49AD-A501-C17EDB2E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4"/>
            <a:ext cx="9144000" cy="1398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AE6E41-AF77-4874-9C01-4EEB54AF3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634"/>
            <a:ext cx="9144000" cy="1398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5ECA27-FD6A-47FB-9E85-3F62E9116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914"/>
            <a:ext cx="9144000" cy="13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1958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3" y="1022496"/>
            <a:ext cx="2215766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3" y="1022496"/>
            <a:ext cx="2215766" cy="2994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109" y="1022496"/>
            <a:ext cx="2217782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F3E33F2-3ADB-4992-B21B-4EE9DC75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813807"/>
            <a:ext cx="4942153" cy="10912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22D0345-5A28-4B2C-A99E-BA419DB6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9" y="1869750"/>
            <a:ext cx="6381117" cy="12941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79FBC0-3E0B-4314-85F9-D27A06876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2904043"/>
            <a:ext cx="6364272" cy="11717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61A94-948E-494C-A09C-792BB9A63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34387"/>
            <a:ext cx="13811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26D55-755B-4CDE-B681-FB8DAAA00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901301"/>
            <a:ext cx="1374781" cy="8628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6AAAA-2B6A-4F38-9439-2FF13357E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338"/>
            <a:ext cx="1374781" cy="862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26EF48-C2C2-4FF0-BA35-D18F074B3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6900"/>
            <a:ext cx="1374781" cy="8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7926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3" y="1022496"/>
            <a:ext cx="2215766" cy="2994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109" y="1022496"/>
            <a:ext cx="2217782" cy="29940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772" y="1022496"/>
            <a:ext cx="2215766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3" y="1022496"/>
            <a:ext cx="2215766" cy="2994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109" y="1022496"/>
            <a:ext cx="2217782" cy="29940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772" y="1022496"/>
            <a:ext cx="2215766" cy="29940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EDCF4E-BD95-45E5-8D12-693EDD77D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590" y="3863994"/>
            <a:ext cx="2215766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01B2A-992F-4305-B888-06EB0E25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87" y="113862"/>
            <a:ext cx="3951827" cy="817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679A8F-4E8A-4EEC-979A-3FF0F0E1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3" y="1022496"/>
            <a:ext cx="2215766" cy="2994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E6A2A-FB5C-4441-B4D6-F3929A9E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109" y="1022496"/>
            <a:ext cx="2217782" cy="29940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F6AB0-A47F-491E-8FAF-6FC25FFF4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772" y="1022496"/>
            <a:ext cx="2215766" cy="29940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FDBC1E-0C4D-4B7F-AD32-DBFF11874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949" y="3863994"/>
            <a:ext cx="2215766" cy="29940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EDCF4E-BD95-45E5-8D12-693EDD77D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590" y="3863994"/>
            <a:ext cx="2215766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1F48E46-2420-4BF2-87FD-E55AA9964366}"/>
              </a:ext>
            </a:extLst>
          </p:cNvPr>
          <p:cNvSpPr txBox="1"/>
          <p:nvPr/>
        </p:nvSpPr>
        <p:spPr>
          <a:xfrm>
            <a:off x="422366" y="843677"/>
            <a:ext cx="8299269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6600">
                <a:solidFill>
                  <a:srgbClr val="062C91"/>
                </a:solidFill>
                <a:latin typeface="Signature of the Ancient " pitchFamily="2" charset="0"/>
              </a:defRPr>
            </a:lvl1pPr>
          </a:lstStyle>
          <a:p>
            <a:r>
              <a:rPr lang="es-ES" dirty="0"/>
              <a:t>Busca a Dios para que te de entendimiento, pureza de carácter, inalterable fidelidad, humildad de corazón y contrición delante de Dios.</a:t>
            </a:r>
          </a:p>
        </p:txBody>
      </p:sp>
    </p:spTree>
    <p:extLst>
      <p:ext uri="{BB962C8B-B14F-4D97-AF65-F5344CB8AC3E}">
        <p14:creationId xmlns:p14="http://schemas.microsoft.com/office/powerpoint/2010/main" val="335407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F3E33F2-3ADB-4992-B21B-4EE9DC75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813807"/>
            <a:ext cx="4942153" cy="10912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22D0345-5A28-4B2C-A99E-BA419DB6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9" y="1869750"/>
            <a:ext cx="6381117" cy="12941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79FBC0-3E0B-4314-85F9-D27A06876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2904043"/>
            <a:ext cx="6364272" cy="117175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512F660-8A36-4E9E-B941-903268149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3945963"/>
            <a:ext cx="7005565" cy="11717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61A94-948E-494C-A09C-792BB9A63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34387"/>
            <a:ext cx="13811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26D55-755B-4CDE-B681-FB8DAAA00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901301"/>
            <a:ext cx="1374781" cy="8628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6AAAA-2B6A-4F38-9439-2FF13357E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338"/>
            <a:ext cx="1374781" cy="862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26EF48-C2C2-4FF0-BA35-D18F074B34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6900"/>
            <a:ext cx="1374781" cy="8628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713B4D-2FD6-4BC5-B9B4-D4346F74E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7792"/>
            <a:ext cx="1374781" cy="8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786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57C3A8-ECCA-4FC0-A82F-C949F3584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93" y="4998266"/>
            <a:ext cx="7738571" cy="11717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F3E33F2-3ADB-4992-B21B-4EE9DC75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813807"/>
            <a:ext cx="4942153" cy="10912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22D0345-5A28-4B2C-A99E-BA419DB60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9" y="1869750"/>
            <a:ext cx="6381117" cy="12941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79FBC0-3E0B-4314-85F9-D27A06876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2904043"/>
            <a:ext cx="6364272" cy="117175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512F660-8A36-4E9E-B941-903268149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8" y="3945963"/>
            <a:ext cx="7005565" cy="11717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61A94-948E-494C-A09C-792BB9A63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34387"/>
            <a:ext cx="13811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26D55-755B-4CDE-B681-FB8DAAA00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901301"/>
            <a:ext cx="1374781" cy="8628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6AAAA-2B6A-4F38-9439-2FF13357E7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338"/>
            <a:ext cx="1374781" cy="862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26EF48-C2C2-4FF0-BA35-D18F074B34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6900"/>
            <a:ext cx="1374781" cy="8628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713B4D-2FD6-4BC5-B9B4-D4346F74E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7792"/>
            <a:ext cx="1374781" cy="86289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FF8427-9255-481D-94EC-0D88045231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05639"/>
            <a:ext cx="1374781" cy="8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4367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B26791-0C39-4D3C-916D-2225691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1724136"/>
            <a:ext cx="2978331" cy="31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B26791-0C39-4D3C-916D-2225691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1724136"/>
            <a:ext cx="2978331" cy="31154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7DFE4A-0B1E-4C76-8895-C42940985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4" y="90155"/>
            <a:ext cx="7376160" cy="22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B26791-0C39-4D3C-916D-2225691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1724136"/>
            <a:ext cx="2978331" cy="31154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BDE6DD-6D4F-43D4-8285-74734EB0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92" y="2035593"/>
            <a:ext cx="6749137" cy="25180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7DFE4A-0B1E-4C76-8895-C42940985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4" y="90155"/>
            <a:ext cx="7376160" cy="22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25</Words>
  <Application>Microsoft Office PowerPoint</Application>
  <PresentationFormat>Presentación en pantalla (4:3)</PresentationFormat>
  <Paragraphs>1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Signature of the Ancient </vt:lpstr>
      <vt:lpstr>Arial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18</cp:revision>
  <dcterms:created xsi:type="dcterms:W3CDTF">2020-03-01T10:58:27Z</dcterms:created>
  <dcterms:modified xsi:type="dcterms:W3CDTF">2020-03-01T15:47:15Z</dcterms:modified>
</cp:coreProperties>
</file>