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5" r:id="rId6"/>
    <p:sldId id="264" r:id="rId7"/>
    <p:sldId id="263" r:id="rId8"/>
    <p:sldId id="262" r:id="rId9"/>
    <p:sldId id="261" r:id="rId10"/>
    <p:sldId id="260" r:id="rId11"/>
    <p:sldId id="259" r:id="rId12"/>
    <p:sldId id="267" r:id="rId13"/>
    <p:sldId id="269" r:id="rId14"/>
    <p:sldId id="268" r:id="rId15"/>
    <p:sldId id="270" r:id="rId16"/>
    <p:sldId id="275" r:id="rId17"/>
    <p:sldId id="274" r:id="rId18"/>
    <p:sldId id="273" r:id="rId19"/>
    <p:sldId id="272" r:id="rId20"/>
    <p:sldId id="271" r:id="rId21"/>
    <p:sldId id="276" r:id="rId22"/>
    <p:sldId id="277" r:id="rId23"/>
    <p:sldId id="282" r:id="rId24"/>
    <p:sldId id="281" r:id="rId25"/>
    <p:sldId id="280" r:id="rId26"/>
    <p:sldId id="279" r:id="rId27"/>
    <p:sldId id="278" r:id="rId28"/>
    <p:sldId id="283" r:id="rId29"/>
    <p:sldId id="284" r:id="rId30"/>
    <p:sldId id="285" r:id="rId31"/>
    <p:sldId id="292" r:id="rId32"/>
    <p:sldId id="291" r:id="rId33"/>
    <p:sldId id="290" r:id="rId34"/>
    <p:sldId id="289" r:id="rId35"/>
    <p:sldId id="288" r:id="rId36"/>
    <p:sldId id="287" r:id="rId37"/>
    <p:sldId id="286" r:id="rId38"/>
    <p:sldId id="294" r:id="rId39"/>
    <p:sldId id="293" r:id="rId40"/>
    <p:sldId id="300" r:id="rId41"/>
    <p:sldId id="299" r:id="rId42"/>
    <p:sldId id="298" r:id="rId43"/>
    <p:sldId id="297" r:id="rId44"/>
    <p:sldId id="295" r:id="rId45"/>
    <p:sldId id="296" r:id="rId4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Signature of the Ancient " pitchFamily="2" charset="0"/>
      <p:regular r:id="rId5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7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8EF716-E530-4574-85AD-7D4482F08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E3A18DC-1398-4BCC-B48C-4A5375BC9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AA8586-F2F1-449C-9807-31FF46EC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052E-AD9F-4FE0-AF55-62A6048D9BAB}" type="datetimeFigureOut">
              <a:rPr lang="es-ES" smtClean="0"/>
              <a:t>15/03/2020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A35727-7B48-443E-8F44-8EE7F4EC3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A74660-0128-4EC4-B84B-C4A077441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195F-2C8B-481F-8BDD-C61E83E9BD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884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D0F9E4-C013-420B-90EE-187D001BA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917C5E9-81B2-4A98-B6C4-BE9E7F3EFC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B8EAE1-D686-4145-A124-43EF2F79C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052E-AD9F-4FE0-AF55-62A6048D9BAB}" type="datetimeFigureOut">
              <a:rPr lang="es-ES" smtClean="0"/>
              <a:t>15/03/2020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166B13-DAC3-48AA-8696-FD7472759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EB7708D-E804-4043-A6A2-DDBAA023F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195F-2C8B-481F-8BDD-C61E83E9BD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7407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0E70743-0A52-4E66-9E76-12520258ED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8CA11E-E320-4DB3-8610-265BA7B0C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F4EA2E-C853-412F-9E9E-16E67F610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052E-AD9F-4FE0-AF55-62A6048D9BAB}" type="datetimeFigureOut">
              <a:rPr lang="es-ES" smtClean="0"/>
              <a:t>15/03/2020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BC87ED-A8B6-4768-8B3D-C0F017B1A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905630-4440-439D-BBF8-FD134C1D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195F-2C8B-481F-8BDD-C61E83E9BD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258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9AACD7-CCE6-4A7F-A134-F28179D58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7F6410-7AF6-4EB9-91B1-132DA49533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61CA21-3924-4E82-BB2B-EA893345D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052E-AD9F-4FE0-AF55-62A6048D9BAB}" type="datetimeFigureOut">
              <a:rPr lang="es-ES" smtClean="0"/>
              <a:t>15/03/2020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54A7D3-D4E2-4DA4-9451-B141C40D2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A33333-2922-4554-A453-EE74ABEF6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195F-2C8B-481F-8BDD-C61E83E9BD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254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B2240-8F2E-4301-9B2C-527F2654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1FDD0A-1430-4BDE-B280-AB18B00C1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103A19-3BEA-45B8-8D17-7AB7429C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052E-AD9F-4FE0-AF55-62A6048D9BAB}" type="datetimeFigureOut">
              <a:rPr lang="es-ES" smtClean="0"/>
              <a:t>15/03/2020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FC2A92-F1B2-400A-A6EF-843729533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049E06-8B16-4067-B8D3-EB6BE389D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195F-2C8B-481F-8BDD-C61E83E9BD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072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23CC66-9012-4B21-8619-4BF2A14F4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4B8CE6-FFFA-4DA7-A185-46F2462B9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4E8616-D51A-4D3B-8994-21DBAD315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56106E-7B76-4DF3-BCAD-9EF789126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052E-AD9F-4FE0-AF55-62A6048D9BAB}" type="datetimeFigureOut">
              <a:rPr lang="es-ES" smtClean="0"/>
              <a:t>15/03/2020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4A33D7B-EE25-4AAD-A84B-A4AEF18D2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0D34DD-8B9F-4E2B-9B6D-2DA8A146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195F-2C8B-481F-8BDD-C61E83E9BD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03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562A59-4E67-4408-A7D7-4070FE0F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BABBB10-8F0D-4C5B-99C4-7178F873C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B45307D-2BD5-452C-A7C4-0C9D7D9DE3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7586D8F-D0E4-4C59-BD2B-616EA89510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CF3E2D4-55C3-4BF7-8AB9-38373DBE5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C6D097-494D-4DCD-A14D-CA970674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052E-AD9F-4FE0-AF55-62A6048D9BAB}" type="datetimeFigureOut">
              <a:rPr lang="es-ES" smtClean="0"/>
              <a:t>15/03/2020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7075A25-3110-4F7F-B947-C8D46DBA4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1EDDE94-DA00-4793-989A-20C3FB520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195F-2C8B-481F-8BDD-C61E83E9BD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739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BB5FD0-256E-4664-A779-B704BBC28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CCB3E03-ABF5-44D7-BC51-D646402B5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052E-AD9F-4FE0-AF55-62A6048D9BAB}" type="datetimeFigureOut">
              <a:rPr lang="es-ES" smtClean="0"/>
              <a:t>15/03/2020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1AE48D-4CD4-4822-AE1D-375DBC57B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DE7389E-BEB2-4D5B-A5F6-9E2A8891F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195F-2C8B-481F-8BDD-C61E83E9BD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8502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FF07BF9-935A-4A2C-989D-92AF05064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052E-AD9F-4FE0-AF55-62A6048D9BAB}" type="datetimeFigureOut">
              <a:rPr lang="es-ES" smtClean="0"/>
              <a:t>15/03/2020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A9C819A-8A9E-4512-8233-6D907D504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DA42BDD-D3E7-48A8-BDC6-E7E1906EE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195F-2C8B-481F-8BDD-C61E83E9BD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302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BAC68F-D3DC-4159-85B2-31A3212F2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F1814F-0021-4134-BD98-F8498EF94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BAD2ED-2FBD-4F41-BF8C-F1E687C4FB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BCFAB82-9AEF-4DD0-BE84-92A31B3C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052E-AD9F-4FE0-AF55-62A6048D9BAB}" type="datetimeFigureOut">
              <a:rPr lang="es-ES" smtClean="0"/>
              <a:t>15/03/2020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EF3ED2E-3DB2-4C5E-A495-8E21500D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B2CB47-C008-4E7E-A40B-AB8418413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195F-2C8B-481F-8BDD-C61E83E9BD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977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1B36BD-FFDE-4391-A21A-F5891138F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7E6227D-248E-445D-87D1-D2ACF5C6EE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6CB39DB-5E35-480D-91D1-24EA1007E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4993CCB-1201-4326-9BFC-9EBFD245B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9052E-AD9F-4FE0-AF55-62A6048D9BAB}" type="datetimeFigureOut">
              <a:rPr lang="es-ES" smtClean="0"/>
              <a:t>15/03/2020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437A87-3B17-4000-BC82-E9696D358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6BB240-0E88-42DE-B9AA-9D96813B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0195F-2C8B-481F-8BDD-C61E83E9BD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28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10CF255-DF1F-4DF1-BE5F-FCAD54E1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E0140D-C96A-49EA-8661-7F7E227EC8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A90022-2EC5-40D6-AA59-A2F7FEEE9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9052E-AD9F-4FE0-AF55-62A6048D9BAB}" type="datetimeFigureOut">
              <a:rPr lang="es-ES" smtClean="0"/>
              <a:t>15/03/2020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B22418-AA3B-4B55-B4B1-62B3AA42A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CCA115-F461-4238-9100-598987EFBA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0195F-2C8B-481F-8BDD-C61E83E9BDB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975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8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FC5BBF8-58FE-43BE-A7E1-4EA5DE8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9297">
            <a:off x="-92363" y="317522"/>
            <a:ext cx="3472021" cy="245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4180A0-FFCD-429C-9055-376171BF5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86"/>
            <a:ext cx="3364376" cy="7991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290A1D-117F-4DDC-8A9C-3D575BB70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7" y="3142487"/>
            <a:ext cx="1130810" cy="5730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676679-C3A2-4729-AB72-83D7E6ABC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67" y="1031739"/>
            <a:ext cx="2580144" cy="15707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6D46EA-F9AE-4E3A-B2B8-013DF6B8D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8" y="198149"/>
            <a:ext cx="3430343" cy="10999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790927-DE56-4A94-BDC2-D47BB846A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44" y="1089708"/>
            <a:ext cx="3723674" cy="124937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BFA3115-FADB-4011-BB39-A11BDECCB0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9" y="2155232"/>
            <a:ext cx="3430343" cy="132813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C7A94D3-3E28-4B45-AC24-8F41087BC4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60" y="4350928"/>
            <a:ext cx="2580144" cy="157078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48E57C9-CEEC-465A-8BCC-949D943247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10" y="3570041"/>
            <a:ext cx="3441207" cy="117604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4F37141-B967-41CB-A0CC-D3D4E9C783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746" y="4603556"/>
            <a:ext cx="3777995" cy="123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8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4180A0-FFCD-429C-9055-376171BF5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86"/>
            <a:ext cx="3364376" cy="7991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290A1D-117F-4DDC-8A9C-3D575BB70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7" y="3142487"/>
            <a:ext cx="1130810" cy="5730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676679-C3A2-4729-AB72-83D7E6ABC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67" y="1031739"/>
            <a:ext cx="2580144" cy="15707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6D46EA-F9AE-4E3A-B2B8-013DF6B8D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8" y="198149"/>
            <a:ext cx="3430343" cy="10999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790927-DE56-4A94-BDC2-D47BB846A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44" y="1089708"/>
            <a:ext cx="3723674" cy="124937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BFA3115-FADB-4011-BB39-A11BDECCB0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9" y="2155232"/>
            <a:ext cx="3430343" cy="132813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C7A94D3-3E28-4B45-AC24-8F41087BC4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60" y="4350928"/>
            <a:ext cx="2580144" cy="157078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48E57C9-CEEC-465A-8BCC-949D943247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10" y="3570041"/>
            <a:ext cx="3441207" cy="117604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4F37141-B967-41CB-A0CC-D3D4E9C783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746" y="4603556"/>
            <a:ext cx="3777995" cy="123850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DABA1A0-6CB0-4113-8CCA-9556A42060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10" y="5676543"/>
            <a:ext cx="3441207" cy="127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3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25F6BA9-29FD-427F-AF78-EA08356A2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" y="110836"/>
            <a:ext cx="2955868" cy="67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3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25F6BA9-29FD-427F-AF78-EA08356A2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" y="110836"/>
            <a:ext cx="2955868" cy="67532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9E9DEE3-152E-445B-AFFD-5DD50BBA7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066" y="110837"/>
            <a:ext cx="2955868" cy="652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0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F2CD2C-186A-4A82-AE4D-548415571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909" y="110837"/>
            <a:ext cx="2955868" cy="65208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25F6BA9-29FD-427F-AF78-EA08356A2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3" y="110836"/>
            <a:ext cx="2955868" cy="67532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9E9DEE3-152E-445B-AFFD-5DD50BBA7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066" y="110837"/>
            <a:ext cx="2955868" cy="652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3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6B14FB-AB64-4A40-ACC8-0C9F7E59B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1" y="249929"/>
            <a:ext cx="3694184" cy="214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9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6B14FB-AB64-4A40-ACC8-0C9F7E59B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1" y="249929"/>
            <a:ext cx="3694184" cy="21427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339DE3-3875-45DC-B00D-12B68B15C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5" y="2421630"/>
            <a:ext cx="3675895" cy="213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4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6B14FB-AB64-4A40-ACC8-0C9F7E59B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1" y="249929"/>
            <a:ext cx="3694184" cy="21427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339DE3-3875-45DC-B00D-12B68B15C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5" y="2421630"/>
            <a:ext cx="3675895" cy="21305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E3E3C41-2B77-409A-B2B9-039A4E5E3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5" y="4581139"/>
            <a:ext cx="3691136" cy="227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6B14FB-AB64-4A40-ACC8-0C9F7E59B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1" y="249929"/>
            <a:ext cx="3694184" cy="21427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339DE3-3875-45DC-B00D-12B68B15C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5" y="2421630"/>
            <a:ext cx="3675895" cy="21305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E3E3C41-2B77-409A-B2B9-039A4E5E3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5" y="4581139"/>
            <a:ext cx="3691136" cy="22768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E0FD33C-D30E-4E0B-B8A7-7D15A3E4D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194" y="108193"/>
            <a:ext cx="3691136" cy="231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1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6B14FB-AB64-4A40-ACC8-0C9F7E59B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1" y="249929"/>
            <a:ext cx="3694184" cy="21427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339DE3-3875-45DC-B00D-12B68B15C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5" y="2421630"/>
            <a:ext cx="3675895" cy="21305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E3E3C41-2B77-409A-B2B9-039A4E5E3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5" y="4581139"/>
            <a:ext cx="3691136" cy="22768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E0FD33C-D30E-4E0B-B8A7-7D15A3E4D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194" y="108193"/>
            <a:ext cx="3691136" cy="231343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322D084-F88C-4C66-8A28-CA9749DB4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35" y="2193029"/>
            <a:ext cx="3675895" cy="235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4180A0-FFCD-429C-9055-376171BF5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33" y="2609086"/>
            <a:ext cx="6903734" cy="163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56B14FB-AB64-4A40-ACC8-0C9F7E59B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21" y="249929"/>
            <a:ext cx="3694184" cy="21427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2339DE3-3875-45DC-B00D-12B68B15C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5" y="2421630"/>
            <a:ext cx="3675895" cy="21305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E3E3C41-2B77-409A-B2B9-039A4E5E3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65" y="4581139"/>
            <a:ext cx="3691136" cy="227686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E0FD33C-D30E-4E0B-B8A7-7D15A3E4D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194" y="108193"/>
            <a:ext cx="3691136" cy="231343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322D084-F88C-4C66-8A28-CA9749DB4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35" y="2193029"/>
            <a:ext cx="3675895" cy="235915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6B1C300-3EC3-4409-82D4-7CD0F5008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35" y="4632955"/>
            <a:ext cx="3700280" cy="222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DE643D-9CEE-42ED-9CB3-6550BCFB9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57" y="2610610"/>
            <a:ext cx="6824486" cy="16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4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DE643D-9CEE-42ED-9CB3-6550BCFB9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91" y="87615"/>
            <a:ext cx="4300934" cy="103153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090B76-D00A-44CA-BF96-4612AFBBF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7" y="1425115"/>
            <a:ext cx="2873978" cy="242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062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DE643D-9CEE-42ED-9CB3-6550BCFB9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91" y="87615"/>
            <a:ext cx="4300934" cy="103153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090B76-D00A-44CA-BF96-4612AFBBF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7" y="1425115"/>
            <a:ext cx="2873978" cy="24226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53611D5-8397-40DD-9461-B2A5E0914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69" y="1425115"/>
            <a:ext cx="2873978" cy="242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3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DE643D-9CEE-42ED-9CB3-6550BCFB9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91" y="87615"/>
            <a:ext cx="4300934" cy="103153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090B76-D00A-44CA-BF96-4612AFBBF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7" y="1425115"/>
            <a:ext cx="2873978" cy="24226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53611D5-8397-40DD-9461-B2A5E0914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69" y="1425115"/>
            <a:ext cx="2873978" cy="242260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BAE3E91-5A75-4E64-81AA-243E147CC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38" y="1425115"/>
            <a:ext cx="2876159" cy="242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0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DE643D-9CEE-42ED-9CB3-6550BCFB9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91" y="87615"/>
            <a:ext cx="4300934" cy="103153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090B76-D00A-44CA-BF96-4612AFBBF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7" y="1425115"/>
            <a:ext cx="2873978" cy="24226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53611D5-8397-40DD-9461-B2A5E0914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69" y="1425115"/>
            <a:ext cx="2873978" cy="242260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BAE3E91-5A75-4E64-81AA-243E147CC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38" y="1425115"/>
            <a:ext cx="2876159" cy="242260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BCAD9C8-A4FA-4D72-9D01-A3F126BF4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1" y="4153685"/>
            <a:ext cx="2873978" cy="242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DE643D-9CEE-42ED-9CB3-6550BCFB9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91" y="87615"/>
            <a:ext cx="4300934" cy="103153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090B76-D00A-44CA-BF96-4612AFBBF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7" y="1425115"/>
            <a:ext cx="2873978" cy="24226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53611D5-8397-40DD-9461-B2A5E0914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69" y="1425115"/>
            <a:ext cx="2873978" cy="242260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BAE3E91-5A75-4E64-81AA-243E147CC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38" y="1425115"/>
            <a:ext cx="2876159" cy="242260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BCAD9C8-A4FA-4D72-9D01-A3F126BF4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1" y="4153685"/>
            <a:ext cx="2873978" cy="242260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8434509-4886-4A0E-BD8E-65C7E9A59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69" y="4153685"/>
            <a:ext cx="2873978" cy="242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5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3DE643D-9CEE-42ED-9CB3-6550BCFB9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91" y="87615"/>
            <a:ext cx="4300934" cy="103153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1253303-BABE-4C2C-BEDB-35135F352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274" y="4153685"/>
            <a:ext cx="2873978" cy="242260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6090B76-D00A-44CA-BF96-4612AFBBF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67" y="1425115"/>
            <a:ext cx="2873978" cy="24226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53611D5-8397-40DD-9461-B2A5E0914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69" y="1425115"/>
            <a:ext cx="2873978" cy="242260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BAE3E91-5A75-4E64-81AA-243E147CCB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38" y="1425115"/>
            <a:ext cx="2876159" cy="242260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BCAD9C8-A4FA-4D72-9D01-A3F126BF4D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1" y="4153685"/>
            <a:ext cx="2873978" cy="242260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8434509-4886-4A0E-BD8E-65C7E9A591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69" y="4153685"/>
            <a:ext cx="2873978" cy="242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4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8DFF8B-BCEE-49F6-8B69-294820B86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69" y="2609086"/>
            <a:ext cx="6861062" cy="163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3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8DFF8B-BCEE-49F6-8B69-294820B86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643" y="512433"/>
            <a:ext cx="3984713" cy="95236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ED41C32-E1A5-4C17-9324-072DD2868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2" y="2759198"/>
            <a:ext cx="8848436" cy="133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39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4180A0-FFCD-429C-9055-376171BF5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86"/>
            <a:ext cx="3364376" cy="7991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290A1D-117F-4DDC-8A9C-3D575BB70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7" y="3142487"/>
            <a:ext cx="1130810" cy="57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459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8DFF8B-BCEE-49F6-8B69-294820B86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96" y="38863"/>
            <a:ext cx="3109956" cy="7432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5F1FF8-5B20-4931-B7CC-1C025E29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5" y="436198"/>
            <a:ext cx="1902933" cy="3743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E2CDBB-E281-4156-AD1C-8F84A0575E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0"/>
          <a:stretch/>
        </p:blipFill>
        <p:spPr>
          <a:xfrm>
            <a:off x="316997" y="810586"/>
            <a:ext cx="4027636" cy="148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4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8DFF8B-BCEE-49F6-8B69-294820B86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96" y="38863"/>
            <a:ext cx="3109956" cy="7432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5F1FF8-5B20-4931-B7CC-1C025E29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5" y="436198"/>
            <a:ext cx="1902933" cy="3743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E2CDBB-E281-4156-AD1C-8F84A0575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7" y="810585"/>
            <a:ext cx="4027636" cy="15476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16B7D2F-4E84-49C9-9E31-052B88E64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7" y="2277319"/>
            <a:ext cx="4084868" cy="15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6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8DFF8B-BCEE-49F6-8B69-294820B86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96" y="38863"/>
            <a:ext cx="3109956" cy="7432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5F1FF8-5B20-4931-B7CC-1C025E29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5" y="436198"/>
            <a:ext cx="1902933" cy="3743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E2CDBB-E281-4156-AD1C-8F84A0575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7" y="810585"/>
            <a:ext cx="4027636" cy="15476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16B7D2F-4E84-49C9-9E31-052B88E64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7" y="2277319"/>
            <a:ext cx="4084868" cy="151662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47A8825-9910-4A37-AF59-AB3C07278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5" y="3822369"/>
            <a:ext cx="4022867" cy="151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7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8DFF8B-BCEE-49F6-8B69-294820B86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96" y="38863"/>
            <a:ext cx="3109956" cy="7432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5F1FF8-5B20-4931-B7CC-1C025E29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5" y="436198"/>
            <a:ext cx="1902933" cy="3743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E2CDBB-E281-4156-AD1C-8F84A0575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7" y="810585"/>
            <a:ext cx="4027636" cy="15476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16B7D2F-4E84-49C9-9E31-052B88E64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7" y="2277319"/>
            <a:ext cx="4084868" cy="151662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47A8825-9910-4A37-AF59-AB3C07278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5" y="3822369"/>
            <a:ext cx="4022867" cy="151423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E56353D-13B3-4DE5-8975-4692B367DB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9" y="5336608"/>
            <a:ext cx="4075329" cy="15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1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8DFF8B-BCEE-49F6-8B69-294820B86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96" y="38863"/>
            <a:ext cx="3109956" cy="7432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5F1FF8-5B20-4931-B7CC-1C025E29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5" y="436198"/>
            <a:ext cx="1902933" cy="3743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E2CDBB-E281-4156-AD1C-8F84A0575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7" y="810585"/>
            <a:ext cx="4027636" cy="15476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16B7D2F-4E84-49C9-9E31-052B88E64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7" y="2277319"/>
            <a:ext cx="4084868" cy="151662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47A8825-9910-4A37-AF59-AB3C07278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5" y="3822369"/>
            <a:ext cx="4022867" cy="151423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E56353D-13B3-4DE5-8975-4692B367DB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9" y="5336608"/>
            <a:ext cx="4075329" cy="152139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C9AF681-92BF-4480-9476-8796444DD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67" y="369909"/>
            <a:ext cx="1902933" cy="39584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ED6F38E-C8F0-4B65-802C-7276A70A98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87" y="765757"/>
            <a:ext cx="3999021" cy="150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5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8DFF8B-BCEE-49F6-8B69-294820B86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96" y="38863"/>
            <a:ext cx="3109956" cy="7432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5F1FF8-5B20-4931-B7CC-1C025E29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5" y="436198"/>
            <a:ext cx="1902933" cy="3743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E2CDBB-E281-4156-AD1C-8F84A0575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7" y="810585"/>
            <a:ext cx="4027636" cy="15476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16B7D2F-4E84-49C9-9E31-052B88E64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7" y="2277319"/>
            <a:ext cx="4084868" cy="151662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47A8825-9910-4A37-AF59-AB3C07278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5" y="3822369"/>
            <a:ext cx="4022867" cy="151423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E56353D-13B3-4DE5-8975-4692B367DB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9" y="5336608"/>
            <a:ext cx="4075329" cy="152139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C9AF681-92BF-4480-9476-8796444DD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67" y="369909"/>
            <a:ext cx="1902933" cy="39584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ED6F38E-C8F0-4B65-802C-7276A70A98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87" y="765757"/>
            <a:ext cx="3999021" cy="150947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BB73FE9-B018-4E6C-BD9F-0AC322CA43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33" y="2315285"/>
            <a:ext cx="3991867" cy="15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3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8DFF8B-BCEE-49F6-8B69-294820B86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96" y="38863"/>
            <a:ext cx="3109956" cy="7432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5F1FF8-5B20-4931-B7CC-1C025E2933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5" y="436198"/>
            <a:ext cx="1902933" cy="3743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E2CDBB-E281-4156-AD1C-8F84A0575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7" y="810585"/>
            <a:ext cx="4027636" cy="15476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16B7D2F-4E84-49C9-9E31-052B88E64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7" y="2277319"/>
            <a:ext cx="4084868" cy="151662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47A8825-9910-4A37-AF59-AB3C072788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5" y="3822369"/>
            <a:ext cx="4022867" cy="151423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E56353D-13B3-4DE5-8975-4692B367DB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9" y="5336608"/>
            <a:ext cx="4075329" cy="152139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C9AF681-92BF-4480-9476-8796444DD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67" y="369909"/>
            <a:ext cx="1902933" cy="39584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ED6F38E-C8F0-4B65-802C-7276A70A98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87" y="765757"/>
            <a:ext cx="3999021" cy="150947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BB73FE9-B018-4E6C-BD9F-0AC322CA43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33" y="2315285"/>
            <a:ext cx="3991867" cy="151662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FBBB788-34DD-403C-AB78-2854FCD85B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87" y="3831908"/>
            <a:ext cx="3984713" cy="150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3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8DFF8B-BCEE-49F6-8B69-294820B86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96" y="38863"/>
            <a:ext cx="3109956" cy="7432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7F73DB-A6D2-41F1-ACEE-39C8401EF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88" y="5327069"/>
            <a:ext cx="3984713" cy="15309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F5F1FF8-5B20-4931-B7CC-1C025E293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5" y="436198"/>
            <a:ext cx="1902933" cy="3743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E2CDBB-E281-4156-AD1C-8F84A0575E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7" y="810585"/>
            <a:ext cx="4027636" cy="15476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16B7D2F-4E84-49C9-9E31-052B88E64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97" y="2277319"/>
            <a:ext cx="4084868" cy="151662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47A8825-9910-4A37-AF59-AB3C072788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5" y="3822369"/>
            <a:ext cx="4022867" cy="151423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E56353D-13B3-4DE5-8975-4692B367DB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9" y="5336608"/>
            <a:ext cx="4075329" cy="152139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7C9AF681-92BF-4480-9476-8796444DDF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767" y="369909"/>
            <a:ext cx="1902933" cy="39584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6ED6F38E-C8F0-4B65-802C-7276A70A9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87" y="765757"/>
            <a:ext cx="3999021" cy="150947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7BB73FE9-B018-4E6C-BD9F-0AC322CA43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33" y="2315285"/>
            <a:ext cx="3991867" cy="1516623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FBBB788-34DD-403C-AB78-2854FCD85B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987" y="3831908"/>
            <a:ext cx="3984713" cy="150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0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E0571CA-B3AC-4BB2-BEA8-9F86E149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57" y="2610610"/>
            <a:ext cx="6824486" cy="16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B1F8F5E-81F3-4DE5-AE47-E225AF617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3406">
            <a:off x="-233739" y="1902227"/>
            <a:ext cx="2855798" cy="68493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35D300C-6575-47F0-8D4B-E24CB9480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81" y="5178406"/>
            <a:ext cx="6681230" cy="165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361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4180A0-FFCD-429C-9055-376171BF5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86"/>
            <a:ext cx="3364376" cy="7991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290A1D-117F-4DDC-8A9C-3D575BB70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7" y="3142487"/>
            <a:ext cx="1130810" cy="5730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676679-C3A2-4729-AB72-83D7E6ABC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67" y="1031739"/>
            <a:ext cx="2580144" cy="157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1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B1F8F5E-81F3-4DE5-AE47-E225AF617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3406">
            <a:off x="-233739" y="1902227"/>
            <a:ext cx="2855798" cy="68493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EB05BB-1F0B-4BB4-9BE6-A5DFAF5BA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81" y="3890194"/>
            <a:ext cx="6672086" cy="16885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35D300C-6575-47F0-8D4B-E24CB9480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81" y="5178406"/>
            <a:ext cx="6681230" cy="165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14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B1F8F5E-81F3-4DE5-AE47-E225AF617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3406">
            <a:off x="-233739" y="1902227"/>
            <a:ext cx="2855798" cy="68493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403129F-AB24-4161-B998-7F2CC4FAC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25" y="2547150"/>
            <a:ext cx="6678182" cy="17099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EB05BB-1F0B-4BB4-9BE6-A5DFAF5BA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81" y="3890194"/>
            <a:ext cx="6672086" cy="16885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35D300C-6575-47F0-8D4B-E24CB94805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81" y="5178406"/>
            <a:ext cx="6681230" cy="165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02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B1F8F5E-81F3-4DE5-AE47-E225AF617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3406">
            <a:off x="-233739" y="1902227"/>
            <a:ext cx="2855798" cy="68493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D0A2F2A-99A7-419D-8F76-D93C9CE57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85" y="1255906"/>
            <a:ext cx="6650750" cy="16611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403129F-AB24-4161-B998-7F2CC4FAC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25" y="2547150"/>
            <a:ext cx="6678182" cy="17099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EB05BB-1F0B-4BB4-9BE6-A5DFAF5BA7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81" y="3890194"/>
            <a:ext cx="6672086" cy="16885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35D300C-6575-47F0-8D4B-E24CB9480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81" y="5178406"/>
            <a:ext cx="6681230" cy="165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6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7ED8C57-409D-46C0-AB0C-4AB0EAE04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85" y="-73825"/>
            <a:ext cx="6656846" cy="16611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B1F8F5E-81F3-4DE5-AE47-E225AF617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3406">
            <a:off x="-233739" y="1902227"/>
            <a:ext cx="2855798" cy="68493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D0A2F2A-99A7-419D-8F76-D93C9CE57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285" y="1255906"/>
            <a:ext cx="6650750" cy="166116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403129F-AB24-4161-B998-7F2CC4FAC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525" y="2547150"/>
            <a:ext cx="6678182" cy="170993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9EB05BB-1F0B-4BB4-9BE6-A5DFAF5BA7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81" y="3890194"/>
            <a:ext cx="6672086" cy="168859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35D300C-6575-47F0-8D4B-E24CB9480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381" y="5178406"/>
            <a:ext cx="6681230" cy="165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7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254BE12-A976-49AE-A08F-8C56A8D80B68}"/>
              </a:ext>
            </a:extLst>
          </p:cNvPr>
          <p:cNvSpPr txBox="1"/>
          <p:nvPr/>
        </p:nvSpPr>
        <p:spPr>
          <a:xfrm>
            <a:off x="1145309" y="843677"/>
            <a:ext cx="6853382" cy="517064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algn="ctr" defTabSz="457200">
              <a:defRPr sz="6600">
                <a:solidFill>
                  <a:srgbClr val="062C91"/>
                </a:solidFill>
                <a:latin typeface="Signature of the Ancient " pitchFamily="2" charset="0"/>
              </a:defRPr>
            </a:lvl1pPr>
            <a:lvl2pPr defTabSz="457200">
              <a:defRPr/>
            </a:lvl2pPr>
            <a:lvl3pPr defTabSz="457200">
              <a:defRPr/>
            </a:lvl3pPr>
            <a:lvl4pPr defTabSz="457200">
              <a:defRPr/>
            </a:lvl4pPr>
            <a:lvl5pPr defTabSz="457200">
              <a:defRPr/>
            </a:lvl5pPr>
            <a:lvl6pPr defTabSz="457200">
              <a:defRPr/>
            </a:lvl6pPr>
            <a:lvl7pPr defTabSz="457200">
              <a:defRPr/>
            </a:lvl7pPr>
            <a:lvl8pPr defTabSz="457200">
              <a:defRPr/>
            </a:lvl8pPr>
            <a:lvl9pPr defTabSz="457200">
              <a:defRPr/>
            </a:lvl9pPr>
          </a:lstStyle>
          <a:p>
            <a:r>
              <a:rPr lang="es-ES" dirty="0"/>
              <a:t>Tengamos fe en Dios quien lleva adelante sus designios y hace bien todas las cosas en favor de su pueblo</a:t>
            </a:r>
          </a:p>
        </p:txBody>
      </p:sp>
    </p:spTree>
    <p:extLst>
      <p:ext uri="{BB962C8B-B14F-4D97-AF65-F5344CB8AC3E}">
        <p14:creationId xmlns:p14="http://schemas.microsoft.com/office/powerpoint/2010/main" val="394373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146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4180A0-FFCD-429C-9055-376171BF5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86"/>
            <a:ext cx="3364376" cy="7991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290A1D-117F-4DDC-8A9C-3D575BB70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7" y="3142487"/>
            <a:ext cx="1130810" cy="5730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676679-C3A2-4729-AB72-83D7E6ABC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67" y="1031739"/>
            <a:ext cx="2580144" cy="15707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6D46EA-F9AE-4E3A-B2B8-013DF6B8D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8" y="198149"/>
            <a:ext cx="3430343" cy="109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6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4180A0-FFCD-429C-9055-376171BF5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86"/>
            <a:ext cx="3364376" cy="7991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290A1D-117F-4DDC-8A9C-3D575BB70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7" y="3142487"/>
            <a:ext cx="1130810" cy="5730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676679-C3A2-4729-AB72-83D7E6ABC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67" y="1031739"/>
            <a:ext cx="2580144" cy="15707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6D46EA-F9AE-4E3A-B2B8-013DF6B8D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8" y="198149"/>
            <a:ext cx="3430343" cy="10999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790927-DE56-4A94-BDC2-D47BB846A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44" y="1089708"/>
            <a:ext cx="3723674" cy="124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0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4180A0-FFCD-429C-9055-376171BF5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86"/>
            <a:ext cx="3364376" cy="7991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290A1D-117F-4DDC-8A9C-3D575BB70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7" y="3142487"/>
            <a:ext cx="1130810" cy="5730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676679-C3A2-4729-AB72-83D7E6ABC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67" y="1031739"/>
            <a:ext cx="2580144" cy="15707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6D46EA-F9AE-4E3A-B2B8-013DF6B8D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8" y="198149"/>
            <a:ext cx="3430343" cy="10999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790927-DE56-4A94-BDC2-D47BB846A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44" y="1089708"/>
            <a:ext cx="3723674" cy="124937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BFA3115-FADB-4011-BB39-A11BDECCB0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9" y="2155232"/>
            <a:ext cx="3430343" cy="132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5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4180A0-FFCD-429C-9055-376171BF5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86"/>
            <a:ext cx="3364376" cy="7991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290A1D-117F-4DDC-8A9C-3D575BB70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7" y="3142487"/>
            <a:ext cx="1130810" cy="5730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676679-C3A2-4729-AB72-83D7E6ABC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67" y="1031739"/>
            <a:ext cx="2580144" cy="15707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6D46EA-F9AE-4E3A-B2B8-013DF6B8D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8" y="198149"/>
            <a:ext cx="3430343" cy="10999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790927-DE56-4A94-BDC2-D47BB846A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44" y="1089708"/>
            <a:ext cx="3723674" cy="124937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BFA3115-FADB-4011-BB39-A11BDECCB0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9" y="2155232"/>
            <a:ext cx="3430343" cy="132813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C7A94D3-3E28-4B45-AC24-8F41087BC4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60" y="4350928"/>
            <a:ext cx="2580144" cy="157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9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84180A0-FFCD-429C-9055-376171BF5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86"/>
            <a:ext cx="3364376" cy="79913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E290A1D-117F-4DDC-8A9C-3D575BB70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27" y="3142487"/>
            <a:ext cx="1130810" cy="5730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676679-C3A2-4729-AB72-83D7E6ABC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67" y="1031739"/>
            <a:ext cx="2580144" cy="15707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A6D46EA-F9AE-4E3A-B2B8-013DF6B8D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8" y="198149"/>
            <a:ext cx="3430343" cy="10999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790927-DE56-4A94-BDC2-D47BB846A7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44" y="1089708"/>
            <a:ext cx="3723674" cy="124937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BFA3115-FADB-4011-BB39-A11BDECCB0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49" y="2155232"/>
            <a:ext cx="3430343" cy="132813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C7A94D3-3E28-4B45-AC24-8F41087BC4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160" y="4350928"/>
            <a:ext cx="2580144" cy="157078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48E57C9-CEEC-465A-8BCC-949D943247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610" y="3570041"/>
            <a:ext cx="3441207" cy="117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20</Words>
  <Application>Microsoft Office PowerPoint</Application>
  <PresentationFormat>Presentación en pantalla (4:3)</PresentationFormat>
  <Paragraphs>1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0" baseType="lpstr">
      <vt:lpstr>Arial</vt:lpstr>
      <vt:lpstr>Calibri Light</vt:lpstr>
      <vt:lpstr>Calibri</vt:lpstr>
      <vt:lpstr>Signature of the Ancient 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Sergio Fustero Carreras</cp:lastModifiedBy>
  <cp:revision>16</cp:revision>
  <dcterms:created xsi:type="dcterms:W3CDTF">2020-03-15T17:40:54Z</dcterms:created>
  <dcterms:modified xsi:type="dcterms:W3CDTF">2020-03-15T20:56:20Z</dcterms:modified>
</cp:coreProperties>
</file>