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58" r:id="rId4"/>
    <p:sldId id="259" r:id="rId5"/>
    <p:sldId id="260"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E8EAA-C107-4DD9-BBA5-5D13B57E8A82}"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s-ES"/>
        </a:p>
      </dgm:t>
    </dgm:pt>
    <dgm:pt modelId="{1CA275BB-3ED6-41DF-8BC7-ABEF3A00E23C}">
      <dgm:prSet phldrT="[Texto]" custT="1"/>
      <dgm:spPr/>
      <dgm:t>
        <a:bodyPr/>
        <a:lstStyle/>
        <a:p>
          <a:r>
            <a:rPr lang="lv-LV" sz="2000" b="1" dirty="0">
              <a:solidFill>
                <a:schemeClr val="tx1"/>
              </a:solidFill>
            </a:rPr>
            <a:t>Psalms</a:t>
          </a:r>
          <a:r>
            <a:rPr lang="es-ES" sz="2000" b="1" dirty="0">
              <a:solidFill>
                <a:schemeClr val="tx1"/>
              </a:solidFill>
              <a:effectLst/>
            </a:rPr>
            <a:t> 97:1</a:t>
          </a:r>
        </a:p>
      </dgm:t>
    </dgm:pt>
    <dgm:pt modelId="{123AB5CB-239D-4819-B6D1-4331B3B793FA}" type="parTrans" cxnId="{1236F3AF-1C62-40AB-9FF8-D53AAA36574C}">
      <dgm:prSet/>
      <dgm:spPr/>
      <dgm:t>
        <a:bodyPr/>
        <a:lstStyle/>
        <a:p>
          <a:endParaRPr lang="es-ES" sz="2000" b="1"/>
        </a:p>
      </dgm:t>
    </dgm:pt>
    <dgm:pt modelId="{76751F59-B569-4CB2-AC95-D070B91E4619}" type="sibTrans" cxnId="{1236F3AF-1C62-40AB-9FF8-D53AAA36574C}">
      <dgm:prSet/>
      <dgm:spPr/>
      <dgm:t>
        <a:bodyPr/>
        <a:lstStyle/>
        <a:p>
          <a:endParaRPr lang="es-ES" sz="2000" b="1"/>
        </a:p>
      </dgm:t>
    </dgm:pt>
    <dgm:pt modelId="{3301EF4E-38A1-47A7-869C-7EBED180D1C6}">
      <dgm:prSet phldrT="[Texto]" custT="1"/>
      <dgm:spPr/>
      <dgm:t>
        <a:bodyPr/>
        <a:lstStyle/>
        <a:p>
          <a:r>
            <a:rPr lang="lv-LV" sz="2000" b="1" dirty="0">
              <a:solidFill>
                <a:schemeClr val="bg1"/>
              </a:solidFill>
            </a:rPr>
            <a:t>Psalms</a:t>
          </a:r>
          <a:r>
            <a:rPr lang="es-ES" sz="2000" b="1" dirty="0">
              <a:effectLst>
                <a:outerShdw blurRad="38100" dist="38100" dir="2700000" algn="tl">
                  <a:srgbClr val="000000">
                    <a:alpha val="43137"/>
                  </a:srgbClr>
                </a:outerShdw>
              </a:effectLst>
            </a:rPr>
            <a:t> 97:2-6</a:t>
          </a:r>
        </a:p>
      </dgm:t>
    </dgm:pt>
    <dgm:pt modelId="{AE4F8452-2A5D-44DF-BCCC-D7CB5BE88287}" type="parTrans" cxnId="{2A81519B-F02C-4966-AA91-1D0F804B6855}">
      <dgm:prSet/>
      <dgm:spPr/>
      <dgm:t>
        <a:bodyPr/>
        <a:lstStyle/>
        <a:p>
          <a:endParaRPr lang="es-ES" sz="2000" b="1"/>
        </a:p>
      </dgm:t>
    </dgm:pt>
    <dgm:pt modelId="{E9A949FD-04E0-4A56-9C5F-F20D9A432D1E}" type="sibTrans" cxnId="{2A81519B-F02C-4966-AA91-1D0F804B6855}">
      <dgm:prSet/>
      <dgm:spPr/>
      <dgm:t>
        <a:bodyPr/>
        <a:lstStyle/>
        <a:p>
          <a:endParaRPr lang="es-ES" sz="2000" b="1"/>
        </a:p>
      </dgm:t>
    </dgm:pt>
    <dgm:pt modelId="{3D044F99-91F1-4A80-B908-08EC4CF8664D}">
      <dgm:prSet phldrT="[Texto]" custT="1"/>
      <dgm:spPr/>
      <dgm:t>
        <a:bodyPr/>
        <a:lstStyle/>
        <a:p>
          <a:r>
            <a:rPr lang="lv-LV" sz="2000" b="1" dirty="0">
              <a:solidFill>
                <a:schemeClr val="tx1"/>
              </a:solidFill>
            </a:rPr>
            <a:t>Psalms</a:t>
          </a:r>
          <a:r>
            <a:rPr lang="es-ES" sz="2000" b="1" dirty="0">
              <a:solidFill>
                <a:schemeClr val="tx1"/>
              </a:solidFill>
              <a:effectLst/>
            </a:rPr>
            <a:t> 97:7</a:t>
          </a:r>
        </a:p>
      </dgm:t>
    </dgm:pt>
    <dgm:pt modelId="{10134E4C-0821-4EFD-AF35-296444CC9565}" type="parTrans" cxnId="{563F888B-01AF-4AB3-A4A1-20FF222B15B7}">
      <dgm:prSet/>
      <dgm:spPr/>
      <dgm:t>
        <a:bodyPr/>
        <a:lstStyle/>
        <a:p>
          <a:endParaRPr lang="es-ES" sz="2000" b="1"/>
        </a:p>
      </dgm:t>
    </dgm:pt>
    <dgm:pt modelId="{64EC6E71-C7B2-42AF-A2CF-691906D4D0A1}" type="sibTrans" cxnId="{563F888B-01AF-4AB3-A4A1-20FF222B15B7}">
      <dgm:prSet/>
      <dgm:spPr/>
      <dgm:t>
        <a:bodyPr/>
        <a:lstStyle/>
        <a:p>
          <a:endParaRPr lang="es-ES" sz="2000" b="1"/>
        </a:p>
      </dgm:t>
    </dgm:pt>
    <dgm:pt modelId="{79A0B111-FA1B-4E65-97A1-A7497F901C0A}">
      <dgm:prSet phldrT="[Texto]" custT="1"/>
      <dgm:spPr/>
      <dgm:t>
        <a:bodyPr/>
        <a:lstStyle/>
        <a:p>
          <a:r>
            <a:rPr lang="en-US" sz="2000" b="1" dirty="0" err="1"/>
            <a:t>Dievs</a:t>
          </a:r>
          <a:r>
            <a:rPr lang="en-US" sz="2000" b="1" dirty="0"/>
            <a:t> </a:t>
          </a:r>
          <a:r>
            <a:rPr lang="en-US" sz="2000" b="1" dirty="0" err="1"/>
            <a:t>valda</a:t>
          </a:r>
          <a:endParaRPr lang="es-ES" sz="2000" b="1" dirty="0"/>
        </a:p>
      </dgm:t>
    </dgm:pt>
    <dgm:pt modelId="{EB1A501B-ACAC-4A4B-8C31-3A305D8EF392}" type="parTrans" cxnId="{5D916496-2D21-447F-84F4-E918C187F773}">
      <dgm:prSet/>
      <dgm:spPr/>
      <dgm:t>
        <a:bodyPr/>
        <a:lstStyle/>
        <a:p>
          <a:endParaRPr lang="es-ES" sz="2000" b="1"/>
        </a:p>
      </dgm:t>
    </dgm:pt>
    <dgm:pt modelId="{D4E19660-AD0C-4249-A292-1DDEF5CBE5AE}" type="sibTrans" cxnId="{5D916496-2D21-447F-84F4-E918C187F773}">
      <dgm:prSet/>
      <dgm:spPr/>
      <dgm:t>
        <a:bodyPr/>
        <a:lstStyle/>
        <a:p>
          <a:endParaRPr lang="es-ES" sz="2000" b="1"/>
        </a:p>
      </dgm:t>
    </dgm:pt>
    <dgm:pt modelId="{6F4313AD-FC2A-457B-93C1-06B7FB01C5D6}">
      <dgm:prSet phldrT="[Texto]" custT="1"/>
      <dgm:spPr/>
      <dgm:t>
        <a:bodyPr/>
        <a:lstStyle/>
        <a:p>
          <a:r>
            <a:rPr lang="lv-LV" sz="2000" b="1" dirty="0"/>
            <a:t>Meteoroloģiskās parādības un ģeoloģiskie krāšņumi ataino Ķēniņa varenību un valstību</a:t>
          </a:r>
          <a:endParaRPr lang="es-ES" sz="2000" b="1" dirty="0"/>
        </a:p>
      </dgm:t>
    </dgm:pt>
    <dgm:pt modelId="{7AE8C626-F1DE-4625-A512-F5939D7B8CA9}" type="parTrans" cxnId="{6F4892DA-8105-44A1-9404-FFDDB586680A}">
      <dgm:prSet/>
      <dgm:spPr/>
      <dgm:t>
        <a:bodyPr/>
        <a:lstStyle/>
        <a:p>
          <a:endParaRPr lang="es-ES" sz="2000" b="1"/>
        </a:p>
      </dgm:t>
    </dgm:pt>
    <dgm:pt modelId="{84177041-91A4-43D3-AA73-B2ABFBEDB855}" type="sibTrans" cxnId="{6F4892DA-8105-44A1-9404-FFDDB586680A}">
      <dgm:prSet/>
      <dgm:spPr/>
      <dgm:t>
        <a:bodyPr/>
        <a:lstStyle/>
        <a:p>
          <a:endParaRPr lang="es-ES" sz="2000" b="1"/>
        </a:p>
      </dgm:t>
    </dgm:pt>
    <dgm:pt modelId="{DBD874A3-93F2-498B-A986-0AFF2283DD37}">
      <dgm:prSet phldrT="[Texto]" custT="1"/>
      <dgm:spPr/>
      <dgm:t>
        <a:bodyPr/>
        <a:lstStyle/>
        <a:p>
          <a:r>
            <a:rPr lang="lv-LV" sz="2000" b="1" dirty="0"/>
            <a:t>Jākaunas tiem, kas pielūdz citus dievus (viņiem ir citi ķēniņi)</a:t>
          </a:r>
          <a:endParaRPr lang="es-ES" sz="2000" b="1" dirty="0"/>
        </a:p>
      </dgm:t>
    </dgm:pt>
    <dgm:pt modelId="{D2A2652D-2700-459F-8175-454F913E4BB8}" type="parTrans" cxnId="{373D531C-EB7D-4BB1-A01B-3D39A5139707}">
      <dgm:prSet/>
      <dgm:spPr/>
      <dgm:t>
        <a:bodyPr/>
        <a:lstStyle/>
        <a:p>
          <a:endParaRPr lang="es-ES" sz="2000" b="1"/>
        </a:p>
      </dgm:t>
    </dgm:pt>
    <dgm:pt modelId="{3F0A597D-7766-4D80-A1DC-5F0A607D615A}" type="sibTrans" cxnId="{373D531C-EB7D-4BB1-A01B-3D39A5139707}">
      <dgm:prSet/>
      <dgm:spPr/>
      <dgm:t>
        <a:bodyPr/>
        <a:lstStyle/>
        <a:p>
          <a:endParaRPr lang="es-ES" sz="2000" b="1"/>
        </a:p>
      </dgm:t>
    </dgm:pt>
    <dgm:pt modelId="{6C08D431-D20B-4D59-89C5-4E9309BC251E}">
      <dgm:prSet phldrT="[Texto]" custT="1"/>
      <dgm:spPr/>
      <dgm:t>
        <a:bodyPr/>
        <a:lstStyle/>
        <a:p>
          <a:r>
            <a:rPr lang="lv-LV" sz="2000" b="1" dirty="0">
              <a:solidFill>
                <a:schemeClr val="bg1"/>
              </a:solidFill>
            </a:rPr>
            <a:t>Psalms</a:t>
          </a:r>
          <a:r>
            <a:rPr lang="lv-LV" sz="2000" b="1" dirty="0">
              <a:solidFill>
                <a:schemeClr val="tx1"/>
              </a:solidFill>
            </a:rPr>
            <a:t> </a:t>
          </a:r>
          <a:r>
            <a:rPr lang="es-ES" sz="2000" b="1" dirty="0">
              <a:effectLst>
                <a:outerShdw blurRad="38100" dist="38100" dir="2700000" algn="tl">
                  <a:srgbClr val="000000">
                    <a:alpha val="43137"/>
                  </a:srgbClr>
                </a:outerShdw>
              </a:effectLst>
            </a:rPr>
            <a:t>97:8-9</a:t>
          </a:r>
        </a:p>
      </dgm:t>
    </dgm:pt>
    <dgm:pt modelId="{68B4845B-AFC5-4EF5-A2A5-C523DCC9AEE1}" type="parTrans" cxnId="{46194C30-F608-44C5-9549-AEB6719AC5D0}">
      <dgm:prSet/>
      <dgm:spPr/>
      <dgm:t>
        <a:bodyPr/>
        <a:lstStyle/>
        <a:p>
          <a:endParaRPr lang="es-ES" sz="2000" b="1"/>
        </a:p>
      </dgm:t>
    </dgm:pt>
    <dgm:pt modelId="{43ACD29F-DB8E-443E-97DD-6F02AFC2C5B5}" type="sibTrans" cxnId="{46194C30-F608-44C5-9549-AEB6719AC5D0}">
      <dgm:prSet/>
      <dgm:spPr/>
      <dgm:t>
        <a:bodyPr/>
        <a:lstStyle/>
        <a:p>
          <a:endParaRPr lang="es-ES" sz="2000" b="1"/>
        </a:p>
      </dgm:t>
    </dgm:pt>
    <dgm:pt modelId="{43455FB4-DF8D-49F3-B4ED-69C179004898}">
      <dgm:prSet phldrT="[Texto]" custT="1"/>
      <dgm:spPr/>
      <dgm:t>
        <a:bodyPr/>
        <a:lstStyle/>
        <a:p>
          <a:r>
            <a:rPr lang="lv-LV" sz="2000" b="1" dirty="0"/>
            <a:t>Dieva tauta priecājas par Ķēniņa valstības taisnīgajiem spriedumiem</a:t>
          </a:r>
          <a:endParaRPr lang="es-ES" sz="2000" b="1" dirty="0"/>
        </a:p>
      </dgm:t>
    </dgm:pt>
    <dgm:pt modelId="{32BCAFD1-C200-478E-83C1-E6AFD2AF88A6}" type="parTrans" cxnId="{75ADF5A6-AC32-4F13-BD17-762D5B92D012}">
      <dgm:prSet/>
      <dgm:spPr/>
      <dgm:t>
        <a:bodyPr/>
        <a:lstStyle/>
        <a:p>
          <a:endParaRPr lang="es-ES" sz="2000" b="1"/>
        </a:p>
      </dgm:t>
    </dgm:pt>
    <dgm:pt modelId="{0EF48ED1-4A21-46D7-9305-19FC5885EB48}" type="sibTrans" cxnId="{75ADF5A6-AC32-4F13-BD17-762D5B92D012}">
      <dgm:prSet/>
      <dgm:spPr/>
      <dgm:t>
        <a:bodyPr/>
        <a:lstStyle/>
        <a:p>
          <a:endParaRPr lang="es-ES" sz="2000" b="1"/>
        </a:p>
      </dgm:t>
    </dgm:pt>
    <dgm:pt modelId="{7426C8E8-C51E-4CCB-BA8C-48C9113A16EF}">
      <dgm:prSet phldrT="[Texto]" custT="1"/>
      <dgm:spPr/>
      <dgm:t>
        <a:bodyPr/>
        <a:lstStyle/>
        <a:p>
          <a:r>
            <a:rPr lang="lv-LV" sz="2000" b="1" dirty="0">
              <a:solidFill>
                <a:schemeClr val="bg1"/>
              </a:solidFill>
            </a:rPr>
            <a:t>Psalms </a:t>
          </a:r>
          <a:r>
            <a:rPr lang="es-ES" sz="2000" b="1" dirty="0">
              <a:effectLst>
                <a:outerShdw blurRad="38100" dist="38100" dir="2700000" algn="tl">
                  <a:srgbClr val="000000">
                    <a:alpha val="43137"/>
                  </a:srgbClr>
                </a:outerShdw>
              </a:effectLst>
            </a:rPr>
            <a:t>97:10-12</a:t>
          </a:r>
        </a:p>
      </dgm:t>
    </dgm:pt>
    <dgm:pt modelId="{A345DA0A-A43B-49CE-B715-B90255ACAB90}" type="parTrans" cxnId="{70A03550-D58B-46B1-9C8D-61C07CF3DAE9}">
      <dgm:prSet/>
      <dgm:spPr/>
      <dgm:t>
        <a:bodyPr/>
        <a:lstStyle/>
        <a:p>
          <a:endParaRPr lang="es-ES" sz="2000" b="1"/>
        </a:p>
      </dgm:t>
    </dgm:pt>
    <dgm:pt modelId="{F0F92720-4E94-4EDF-8828-FE16FD26DCE6}" type="sibTrans" cxnId="{70A03550-D58B-46B1-9C8D-61C07CF3DAE9}">
      <dgm:prSet/>
      <dgm:spPr/>
      <dgm:t>
        <a:bodyPr/>
        <a:lstStyle/>
        <a:p>
          <a:endParaRPr lang="es-ES" sz="2000" b="1"/>
        </a:p>
      </dgm:t>
    </dgm:pt>
    <dgm:pt modelId="{72BFA024-3311-403E-ACC3-190C3ABFCD91}">
      <dgm:prSet phldrT="[Texto]" custT="1"/>
      <dgm:spPr/>
      <dgm:t>
        <a:bodyPr/>
        <a:lstStyle/>
        <a:p>
          <a:r>
            <a:rPr lang="lv-LV" sz="2000" b="1" dirty="0"/>
            <a:t>Ķēniņš atbrīvo savu tautu, un tā priecājas un pienes pateicību Viņam</a:t>
          </a:r>
          <a:endParaRPr lang="es-ES" sz="2000" b="1" dirty="0"/>
        </a:p>
      </dgm:t>
    </dgm:pt>
    <dgm:pt modelId="{84C0DF4C-3E8C-4ECB-BCC6-C4B74784CB42}" type="parTrans" cxnId="{4E07B78C-FF95-4EA8-B43B-744EB8CC2B9C}">
      <dgm:prSet/>
      <dgm:spPr/>
      <dgm:t>
        <a:bodyPr/>
        <a:lstStyle/>
        <a:p>
          <a:endParaRPr lang="es-ES" sz="2000" b="1"/>
        </a:p>
      </dgm:t>
    </dgm:pt>
    <dgm:pt modelId="{E06FC64A-5719-4AAC-8681-422FB531E52E}" type="sibTrans" cxnId="{4E07B78C-FF95-4EA8-B43B-744EB8CC2B9C}">
      <dgm:prSet/>
      <dgm:spPr/>
      <dgm:t>
        <a:bodyPr/>
        <a:lstStyle/>
        <a:p>
          <a:endParaRPr lang="es-ES" sz="2000" b="1"/>
        </a:p>
      </dgm:t>
    </dgm:pt>
    <dgm:pt modelId="{71E3ADEB-FE29-4D0B-8757-6DCCCBCB9418}" type="pres">
      <dgm:prSet presAssocID="{F23E8EAA-C107-4DD9-BBA5-5D13B57E8A82}" presName="linear" presStyleCnt="0">
        <dgm:presLayoutVars>
          <dgm:dir/>
          <dgm:animLvl val="lvl"/>
          <dgm:resizeHandles val="exact"/>
        </dgm:presLayoutVars>
      </dgm:prSet>
      <dgm:spPr/>
    </dgm:pt>
    <dgm:pt modelId="{FE77CB9D-F897-4729-9A24-326A5F9EB98D}" type="pres">
      <dgm:prSet presAssocID="{1CA275BB-3ED6-41DF-8BC7-ABEF3A00E23C}" presName="parentLin" presStyleCnt="0"/>
      <dgm:spPr/>
    </dgm:pt>
    <dgm:pt modelId="{DB43AFC9-C896-4534-8EBE-CEF0D6C7C9FC}" type="pres">
      <dgm:prSet presAssocID="{1CA275BB-3ED6-41DF-8BC7-ABEF3A00E23C}" presName="parentLeftMargin" presStyleLbl="node1" presStyleIdx="0" presStyleCnt="5"/>
      <dgm:spPr/>
    </dgm:pt>
    <dgm:pt modelId="{4EE1092B-BD81-4F36-8F8A-B01216479FDA}" type="pres">
      <dgm:prSet presAssocID="{1CA275BB-3ED6-41DF-8BC7-ABEF3A00E23C}" presName="parentText" presStyleLbl="node1" presStyleIdx="0" presStyleCnt="5">
        <dgm:presLayoutVars>
          <dgm:chMax val="0"/>
          <dgm:bulletEnabled val="1"/>
        </dgm:presLayoutVars>
      </dgm:prSet>
      <dgm:spPr/>
    </dgm:pt>
    <dgm:pt modelId="{CAF04572-171D-40F0-A699-3677E7D9C2F0}" type="pres">
      <dgm:prSet presAssocID="{1CA275BB-3ED6-41DF-8BC7-ABEF3A00E23C}" presName="negativeSpace" presStyleCnt="0"/>
      <dgm:spPr/>
    </dgm:pt>
    <dgm:pt modelId="{4ABC0EC3-F077-4A57-9C05-BF661FCA6738}" type="pres">
      <dgm:prSet presAssocID="{1CA275BB-3ED6-41DF-8BC7-ABEF3A00E23C}" presName="childText" presStyleLbl="conFgAcc1" presStyleIdx="0" presStyleCnt="5">
        <dgm:presLayoutVars>
          <dgm:bulletEnabled val="1"/>
        </dgm:presLayoutVars>
      </dgm:prSet>
      <dgm:spPr/>
    </dgm:pt>
    <dgm:pt modelId="{C8335577-5B53-40AB-BE20-074AE45354CC}" type="pres">
      <dgm:prSet presAssocID="{76751F59-B569-4CB2-AC95-D070B91E4619}" presName="spaceBetweenRectangles" presStyleCnt="0"/>
      <dgm:spPr/>
    </dgm:pt>
    <dgm:pt modelId="{AA2B9D5E-B5CE-407B-B361-963289586408}" type="pres">
      <dgm:prSet presAssocID="{3301EF4E-38A1-47A7-869C-7EBED180D1C6}" presName="parentLin" presStyleCnt="0"/>
      <dgm:spPr/>
    </dgm:pt>
    <dgm:pt modelId="{41D84BB6-A2FA-47D0-88CD-326393227E53}" type="pres">
      <dgm:prSet presAssocID="{3301EF4E-38A1-47A7-869C-7EBED180D1C6}" presName="parentLeftMargin" presStyleLbl="node1" presStyleIdx="0" presStyleCnt="5"/>
      <dgm:spPr/>
    </dgm:pt>
    <dgm:pt modelId="{4E871501-9974-4763-A6F3-80649F7DFDC0}" type="pres">
      <dgm:prSet presAssocID="{3301EF4E-38A1-47A7-869C-7EBED180D1C6}" presName="parentText" presStyleLbl="node1" presStyleIdx="1" presStyleCnt="5">
        <dgm:presLayoutVars>
          <dgm:chMax val="0"/>
          <dgm:bulletEnabled val="1"/>
        </dgm:presLayoutVars>
      </dgm:prSet>
      <dgm:spPr/>
    </dgm:pt>
    <dgm:pt modelId="{A101A363-05B2-4E91-A440-B7DBB976F367}" type="pres">
      <dgm:prSet presAssocID="{3301EF4E-38A1-47A7-869C-7EBED180D1C6}" presName="negativeSpace" presStyleCnt="0"/>
      <dgm:spPr/>
    </dgm:pt>
    <dgm:pt modelId="{57D4F051-1A78-42F3-9F54-203990E8B6B6}" type="pres">
      <dgm:prSet presAssocID="{3301EF4E-38A1-47A7-869C-7EBED180D1C6}" presName="childText" presStyleLbl="conFgAcc1" presStyleIdx="1" presStyleCnt="5">
        <dgm:presLayoutVars>
          <dgm:bulletEnabled val="1"/>
        </dgm:presLayoutVars>
      </dgm:prSet>
      <dgm:spPr/>
    </dgm:pt>
    <dgm:pt modelId="{62161C46-1613-4EB8-B461-38901FA07D33}" type="pres">
      <dgm:prSet presAssocID="{E9A949FD-04E0-4A56-9C5F-F20D9A432D1E}" presName="spaceBetweenRectangles" presStyleCnt="0"/>
      <dgm:spPr/>
    </dgm:pt>
    <dgm:pt modelId="{D55B4F5E-3A13-4CFF-90C8-5FB4DD1521D6}" type="pres">
      <dgm:prSet presAssocID="{3D044F99-91F1-4A80-B908-08EC4CF8664D}" presName="parentLin" presStyleCnt="0"/>
      <dgm:spPr/>
    </dgm:pt>
    <dgm:pt modelId="{51862721-EB51-4BAD-8BC2-8AF9A258F578}" type="pres">
      <dgm:prSet presAssocID="{3D044F99-91F1-4A80-B908-08EC4CF8664D}" presName="parentLeftMargin" presStyleLbl="node1" presStyleIdx="1" presStyleCnt="5"/>
      <dgm:spPr/>
    </dgm:pt>
    <dgm:pt modelId="{01C987A3-427B-4B12-B0F0-E72B7BED774B}" type="pres">
      <dgm:prSet presAssocID="{3D044F99-91F1-4A80-B908-08EC4CF8664D}" presName="parentText" presStyleLbl="node1" presStyleIdx="2" presStyleCnt="5">
        <dgm:presLayoutVars>
          <dgm:chMax val="0"/>
          <dgm:bulletEnabled val="1"/>
        </dgm:presLayoutVars>
      </dgm:prSet>
      <dgm:spPr/>
    </dgm:pt>
    <dgm:pt modelId="{555DB260-81F2-4AF4-98A0-9D391E49C00C}" type="pres">
      <dgm:prSet presAssocID="{3D044F99-91F1-4A80-B908-08EC4CF8664D}" presName="negativeSpace" presStyleCnt="0"/>
      <dgm:spPr/>
    </dgm:pt>
    <dgm:pt modelId="{99F96500-6971-41FB-A499-906046A45D03}" type="pres">
      <dgm:prSet presAssocID="{3D044F99-91F1-4A80-B908-08EC4CF8664D}" presName="childText" presStyleLbl="conFgAcc1" presStyleIdx="2" presStyleCnt="5">
        <dgm:presLayoutVars>
          <dgm:bulletEnabled val="1"/>
        </dgm:presLayoutVars>
      </dgm:prSet>
      <dgm:spPr/>
    </dgm:pt>
    <dgm:pt modelId="{EEC0112B-520E-40F2-997E-1E0352C2C7A0}" type="pres">
      <dgm:prSet presAssocID="{64EC6E71-C7B2-42AF-A2CF-691906D4D0A1}" presName="spaceBetweenRectangles" presStyleCnt="0"/>
      <dgm:spPr/>
    </dgm:pt>
    <dgm:pt modelId="{B5973646-91E9-4696-850A-29665ACF69E7}" type="pres">
      <dgm:prSet presAssocID="{6C08D431-D20B-4D59-89C5-4E9309BC251E}" presName="parentLin" presStyleCnt="0"/>
      <dgm:spPr/>
    </dgm:pt>
    <dgm:pt modelId="{9492CD02-84D8-44FF-B21D-75C1795480F8}" type="pres">
      <dgm:prSet presAssocID="{6C08D431-D20B-4D59-89C5-4E9309BC251E}" presName="parentLeftMargin" presStyleLbl="node1" presStyleIdx="2" presStyleCnt="5"/>
      <dgm:spPr/>
    </dgm:pt>
    <dgm:pt modelId="{3F710A87-F0EF-4C8F-A1A6-E931A19F8C1B}" type="pres">
      <dgm:prSet presAssocID="{6C08D431-D20B-4D59-89C5-4E9309BC251E}" presName="parentText" presStyleLbl="node1" presStyleIdx="3" presStyleCnt="5">
        <dgm:presLayoutVars>
          <dgm:chMax val="0"/>
          <dgm:bulletEnabled val="1"/>
        </dgm:presLayoutVars>
      </dgm:prSet>
      <dgm:spPr/>
    </dgm:pt>
    <dgm:pt modelId="{3A8C2FAC-2A7E-429A-BF0E-EAAD980A9A98}" type="pres">
      <dgm:prSet presAssocID="{6C08D431-D20B-4D59-89C5-4E9309BC251E}" presName="negativeSpace" presStyleCnt="0"/>
      <dgm:spPr/>
    </dgm:pt>
    <dgm:pt modelId="{AA0C6BC2-F6BF-499D-8A69-08BFA79B64B9}" type="pres">
      <dgm:prSet presAssocID="{6C08D431-D20B-4D59-89C5-4E9309BC251E}" presName="childText" presStyleLbl="conFgAcc1" presStyleIdx="3" presStyleCnt="5">
        <dgm:presLayoutVars>
          <dgm:bulletEnabled val="1"/>
        </dgm:presLayoutVars>
      </dgm:prSet>
      <dgm:spPr/>
    </dgm:pt>
    <dgm:pt modelId="{0067F420-811B-4A39-937C-6E07D1E9E62F}" type="pres">
      <dgm:prSet presAssocID="{43ACD29F-DB8E-443E-97DD-6F02AFC2C5B5}" presName="spaceBetweenRectangles" presStyleCnt="0"/>
      <dgm:spPr/>
    </dgm:pt>
    <dgm:pt modelId="{6CC24977-AC6A-41D6-9F23-A115B4CF1E65}" type="pres">
      <dgm:prSet presAssocID="{7426C8E8-C51E-4CCB-BA8C-48C9113A16EF}" presName="parentLin" presStyleCnt="0"/>
      <dgm:spPr/>
    </dgm:pt>
    <dgm:pt modelId="{BC380184-09C9-4E87-A2E5-A7AD211D8691}" type="pres">
      <dgm:prSet presAssocID="{7426C8E8-C51E-4CCB-BA8C-48C9113A16EF}" presName="parentLeftMargin" presStyleLbl="node1" presStyleIdx="3" presStyleCnt="5"/>
      <dgm:spPr/>
    </dgm:pt>
    <dgm:pt modelId="{81602193-4041-49FE-8EA4-5F26292521AD}" type="pres">
      <dgm:prSet presAssocID="{7426C8E8-C51E-4CCB-BA8C-48C9113A16EF}" presName="parentText" presStyleLbl="node1" presStyleIdx="4" presStyleCnt="5">
        <dgm:presLayoutVars>
          <dgm:chMax val="0"/>
          <dgm:bulletEnabled val="1"/>
        </dgm:presLayoutVars>
      </dgm:prSet>
      <dgm:spPr/>
    </dgm:pt>
    <dgm:pt modelId="{6B762EEA-279D-4EB1-AB45-ACE37DDD50E3}" type="pres">
      <dgm:prSet presAssocID="{7426C8E8-C51E-4CCB-BA8C-48C9113A16EF}" presName="negativeSpace" presStyleCnt="0"/>
      <dgm:spPr/>
    </dgm:pt>
    <dgm:pt modelId="{754C3FD3-F916-42B5-A503-539AAA85CF4F}" type="pres">
      <dgm:prSet presAssocID="{7426C8E8-C51E-4CCB-BA8C-48C9113A16EF}" presName="childText" presStyleLbl="conFgAcc1" presStyleIdx="4" presStyleCnt="5">
        <dgm:presLayoutVars>
          <dgm:bulletEnabled val="1"/>
        </dgm:presLayoutVars>
      </dgm:prSet>
      <dgm:spPr/>
    </dgm:pt>
  </dgm:ptLst>
  <dgm:cxnLst>
    <dgm:cxn modelId="{3DC6980C-ADE6-4F2C-9A55-E9EA1CAEFB59}" type="presOf" srcId="{6C08D431-D20B-4D59-89C5-4E9309BC251E}" destId="{3F710A87-F0EF-4C8F-A1A6-E931A19F8C1B}" srcOrd="1" destOrd="0" presId="urn:microsoft.com/office/officeart/2005/8/layout/list1"/>
    <dgm:cxn modelId="{96B33417-3D2A-46AA-9FD3-1E37393E1326}" type="presOf" srcId="{3301EF4E-38A1-47A7-869C-7EBED180D1C6}" destId="{41D84BB6-A2FA-47D0-88CD-326393227E53}" srcOrd="0" destOrd="0" presId="urn:microsoft.com/office/officeart/2005/8/layout/list1"/>
    <dgm:cxn modelId="{00B77A18-E987-483B-8770-06B9798CF103}" type="presOf" srcId="{79A0B111-FA1B-4E65-97A1-A7497F901C0A}" destId="{4ABC0EC3-F077-4A57-9C05-BF661FCA6738}" srcOrd="0" destOrd="0" presId="urn:microsoft.com/office/officeart/2005/8/layout/list1"/>
    <dgm:cxn modelId="{373D531C-EB7D-4BB1-A01B-3D39A5139707}" srcId="{3D044F99-91F1-4A80-B908-08EC4CF8664D}" destId="{DBD874A3-93F2-498B-A986-0AFF2283DD37}" srcOrd="0" destOrd="0" parTransId="{D2A2652D-2700-459F-8175-454F913E4BB8}" sibTransId="{3F0A597D-7766-4D80-A1DC-5F0A607D615A}"/>
    <dgm:cxn modelId="{46194C30-F608-44C5-9549-AEB6719AC5D0}" srcId="{F23E8EAA-C107-4DD9-BBA5-5D13B57E8A82}" destId="{6C08D431-D20B-4D59-89C5-4E9309BC251E}" srcOrd="3" destOrd="0" parTransId="{68B4845B-AFC5-4EF5-A2A5-C523DCC9AEE1}" sibTransId="{43ACD29F-DB8E-443E-97DD-6F02AFC2C5B5}"/>
    <dgm:cxn modelId="{D716835D-59C7-4195-A31B-B4C352E52C2D}" type="presOf" srcId="{72BFA024-3311-403E-ACC3-190C3ABFCD91}" destId="{754C3FD3-F916-42B5-A503-539AAA85CF4F}" srcOrd="0" destOrd="0" presId="urn:microsoft.com/office/officeart/2005/8/layout/list1"/>
    <dgm:cxn modelId="{D6728E5E-97E5-4FA6-BC58-6D8B5E79D4B4}" type="presOf" srcId="{43455FB4-DF8D-49F3-B4ED-69C179004898}" destId="{AA0C6BC2-F6BF-499D-8A69-08BFA79B64B9}" srcOrd="0" destOrd="0" presId="urn:microsoft.com/office/officeart/2005/8/layout/list1"/>
    <dgm:cxn modelId="{FB1D5048-EC49-4A9F-BF4A-1BCDFD97B821}" type="presOf" srcId="{6C08D431-D20B-4D59-89C5-4E9309BC251E}" destId="{9492CD02-84D8-44FF-B21D-75C1795480F8}" srcOrd="0" destOrd="0" presId="urn:microsoft.com/office/officeart/2005/8/layout/list1"/>
    <dgm:cxn modelId="{70A03550-D58B-46B1-9C8D-61C07CF3DAE9}" srcId="{F23E8EAA-C107-4DD9-BBA5-5D13B57E8A82}" destId="{7426C8E8-C51E-4CCB-BA8C-48C9113A16EF}" srcOrd="4" destOrd="0" parTransId="{A345DA0A-A43B-49CE-B715-B90255ACAB90}" sibTransId="{F0F92720-4E94-4EDF-8828-FE16FD26DCE6}"/>
    <dgm:cxn modelId="{8DFE4650-117C-4CD7-AD45-CEA4EB424274}" type="presOf" srcId="{F23E8EAA-C107-4DD9-BBA5-5D13B57E8A82}" destId="{71E3ADEB-FE29-4D0B-8757-6DCCCBCB9418}" srcOrd="0" destOrd="0" presId="urn:microsoft.com/office/officeart/2005/8/layout/list1"/>
    <dgm:cxn modelId="{88EFDF71-B616-44F3-8735-1D4896B9B92C}" type="presOf" srcId="{7426C8E8-C51E-4CCB-BA8C-48C9113A16EF}" destId="{81602193-4041-49FE-8EA4-5F26292521AD}" srcOrd="1" destOrd="0" presId="urn:microsoft.com/office/officeart/2005/8/layout/list1"/>
    <dgm:cxn modelId="{65583E77-C605-494A-9CD5-63D7DEA80041}" type="presOf" srcId="{7426C8E8-C51E-4CCB-BA8C-48C9113A16EF}" destId="{BC380184-09C9-4E87-A2E5-A7AD211D8691}" srcOrd="0" destOrd="0" presId="urn:microsoft.com/office/officeart/2005/8/layout/list1"/>
    <dgm:cxn modelId="{8E8CFC77-76FD-46BB-AF93-EEDBAC7CBBBA}" type="presOf" srcId="{1CA275BB-3ED6-41DF-8BC7-ABEF3A00E23C}" destId="{DB43AFC9-C896-4534-8EBE-CEF0D6C7C9FC}" srcOrd="0" destOrd="0" presId="urn:microsoft.com/office/officeart/2005/8/layout/list1"/>
    <dgm:cxn modelId="{D644687F-AB34-455F-9B66-3A0DE9C03743}" type="presOf" srcId="{3D044F99-91F1-4A80-B908-08EC4CF8664D}" destId="{01C987A3-427B-4B12-B0F0-E72B7BED774B}" srcOrd="1" destOrd="0" presId="urn:microsoft.com/office/officeart/2005/8/layout/list1"/>
    <dgm:cxn modelId="{563F888B-01AF-4AB3-A4A1-20FF222B15B7}" srcId="{F23E8EAA-C107-4DD9-BBA5-5D13B57E8A82}" destId="{3D044F99-91F1-4A80-B908-08EC4CF8664D}" srcOrd="2" destOrd="0" parTransId="{10134E4C-0821-4EFD-AF35-296444CC9565}" sibTransId="{64EC6E71-C7B2-42AF-A2CF-691906D4D0A1}"/>
    <dgm:cxn modelId="{F4EC5C8C-D823-4B4F-A236-EE9C9F35EEA8}" type="presOf" srcId="{1CA275BB-3ED6-41DF-8BC7-ABEF3A00E23C}" destId="{4EE1092B-BD81-4F36-8F8A-B01216479FDA}" srcOrd="1" destOrd="0" presId="urn:microsoft.com/office/officeart/2005/8/layout/list1"/>
    <dgm:cxn modelId="{4E07B78C-FF95-4EA8-B43B-744EB8CC2B9C}" srcId="{7426C8E8-C51E-4CCB-BA8C-48C9113A16EF}" destId="{72BFA024-3311-403E-ACC3-190C3ABFCD91}" srcOrd="0" destOrd="0" parTransId="{84C0DF4C-3E8C-4ECB-BCC6-C4B74784CB42}" sibTransId="{E06FC64A-5719-4AAC-8681-422FB531E52E}"/>
    <dgm:cxn modelId="{5D916496-2D21-447F-84F4-E918C187F773}" srcId="{1CA275BB-3ED6-41DF-8BC7-ABEF3A00E23C}" destId="{79A0B111-FA1B-4E65-97A1-A7497F901C0A}" srcOrd="0" destOrd="0" parTransId="{EB1A501B-ACAC-4A4B-8C31-3A305D8EF392}" sibTransId="{D4E19660-AD0C-4249-A292-1DDEF5CBE5AE}"/>
    <dgm:cxn modelId="{2A81519B-F02C-4966-AA91-1D0F804B6855}" srcId="{F23E8EAA-C107-4DD9-BBA5-5D13B57E8A82}" destId="{3301EF4E-38A1-47A7-869C-7EBED180D1C6}" srcOrd="1" destOrd="0" parTransId="{AE4F8452-2A5D-44DF-BCCC-D7CB5BE88287}" sibTransId="{E9A949FD-04E0-4A56-9C5F-F20D9A432D1E}"/>
    <dgm:cxn modelId="{5BEB6D9E-1589-44D4-9C88-73A28BC49A2E}" type="presOf" srcId="{3301EF4E-38A1-47A7-869C-7EBED180D1C6}" destId="{4E871501-9974-4763-A6F3-80649F7DFDC0}" srcOrd="1" destOrd="0" presId="urn:microsoft.com/office/officeart/2005/8/layout/list1"/>
    <dgm:cxn modelId="{75ADF5A6-AC32-4F13-BD17-762D5B92D012}" srcId="{6C08D431-D20B-4D59-89C5-4E9309BC251E}" destId="{43455FB4-DF8D-49F3-B4ED-69C179004898}" srcOrd="0" destOrd="0" parTransId="{32BCAFD1-C200-478E-83C1-E6AFD2AF88A6}" sibTransId="{0EF48ED1-4A21-46D7-9305-19FC5885EB48}"/>
    <dgm:cxn modelId="{16CFECAC-EBAC-419F-8187-72A7A8D4B27E}" type="presOf" srcId="{3D044F99-91F1-4A80-B908-08EC4CF8664D}" destId="{51862721-EB51-4BAD-8BC2-8AF9A258F578}" srcOrd="0" destOrd="0" presId="urn:microsoft.com/office/officeart/2005/8/layout/list1"/>
    <dgm:cxn modelId="{1236F3AF-1C62-40AB-9FF8-D53AAA36574C}" srcId="{F23E8EAA-C107-4DD9-BBA5-5D13B57E8A82}" destId="{1CA275BB-3ED6-41DF-8BC7-ABEF3A00E23C}" srcOrd="0" destOrd="0" parTransId="{123AB5CB-239D-4819-B6D1-4331B3B793FA}" sibTransId="{76751F59-B569-4CB2-AC95-D070B91E4619}"/>
    <dgm:cxn modelId="{6F4892DA-8105-44A1-9404-FFDDB586680A}" srcId="{3301EF4E-38A1-47A7-869C-7EBED180D1C6}" destId="{6F4313AD-FC2A-457B-93C1-06B7FB01C5D6}" srcOrd="0" destOrd="0" parTransId="{7AE8C626-F1DE-4625-A512-F5939D7B8CA9}" sibTransId="{84177041-91A4-43D3-AA73-B2ABFBEDB855}"/>
    <dgm:cxn modelId="{77F749E6-22F6-47A0-A945-C47A5D6B6306}" type="presOf" srcId="{6F4313AD-FC2A-457B-93C1-06B7FB01C5D6}" destId="{57D4F051-1A78-42F3-9F54-203990E8B6B6}" srcOrd="0" destOrd="0" presId="urn:microsoft.com/office/officeart/2005/8/layout/list1"/>
    <dgm:cxn modelId="{48264CEA-CBE0-4907-AEE0-B454432438AF}" type="presOf" srcId="{DBD874A3-93F2-498B-A986-0AFF2283DD37}" destId="{99F96500-6971-41FB-A499-906046A45D03}" srcOrd="0" destOrd="0" presId="urn:microsoft.com/office/officeart/2005/8/layout/list1"/>
    <dgm:cxn modelId="{1A5E28DF-9298-4CEA-9F40-2F7E3528CEEC}" type="presParOf" srcId="{71E3ADEB-FE29-4D0B-8757-6DCCCBCB9418}" destId="{FE77CB9D-F897-4729-9A24-326A5F9EB98D}" srcOrd="0" destOrd="0" presId="urn:microsoft.com/office/officeart/2005/8/layout/list1"/>
    <dgm:cxn modelId="{12C48F22-4E3B-4407-AC75-FB04C5DAEBA0}" type="presParOf" srcId="{FE77CB9D-F897-4729-9A24-326A5F9EB98D}" destId="{DB43AFC9-C896-4534-8EBE-CEF0D6C7C9FC}" srcOrd="0" destOrd="0" presId="urn:microsoft.com/office/officeart/2005/8/layout/list1"/>
    <dgm:cxn modelId="{E2EB92F3-FF85-4AC6-9DF4-5921AB86E1F4}" type="presParOf" srcId="{FE77CB9D-F897-4729-9A24-326A5F9EB98D}" destId="{4EE1092B-BD81-4F36-8F8A-B01216479FDA}" srcOrd="1" destOrd="0" presId="urn:microsoft.com/office/officeart/2005/8/layout/list1"/>
    <dgm:cxn modelId="{FDE80E89-C99A-4962-9871-E92A9CF621DB}" type="presParOf" srcId="{71E3ADEB-FE29-4D0B-8757-6DCCCBCB9418}" destId="{CAF04572-171D-40F0-A699-3677E7D9C2F0}" srcOrd="1" destOrd="0" presId="urn:microsoft.com/office/officeart/2005/8/layout/list1"/>
    <dgm:cxn modelId="{7DB92958-CBB0-49BF-AAE3-CF7ABA8B4ECB}" type="presParOf" srcId="{71E3ADEB-FE29-4D0B-8757-6DCCCBCB9418}" destId="{4ABC0EC3-F077-4A57-9C05-BF661FCA6738}" srcOrd="2" destOrd="0" presId="urn:microsoft.com/office/officeart/2005/8/layout/list1"/>
    <dgm:cxn modelId="{D2A1CF4D-02FE-41DD-B120-ACE2BAC4DBCC}" type="presParOf" srcId="{71E3ADEB-FE29-4D0B-8757-6DCCCBCB9418}" destId="{C8335577-5B53-40AB-BE20-074AE45354CC}" srcOrd="3" destOrd="0" presId="urn:microsoft.com/office/officeart/2005/8/layout/list1"/>
    <dgm:cxn modelId="{EDFB1C9F-A100-46CA-A406-30FF713C4283}" type="presParOf" srcId="{71E3ADEB-FE29-4D0B-8757-6DCCCBCB9418}" destId="{AA2B9D5E-B5CE-407B-B361-963289586408}" srcOrd="4" destOrd="0" presId="urn:microsoft.com/office/officeart/2005/8/layout/list1"/>
    <dgm:cxn modelId="{E45133F5-161C-4B34-9B51-96665000AAED}" type="presParOf" srcId="{AA2B9D5E-B5CE-407B-B361-963289586408}" destId="{41D84BB6-A2FA-47D0-88CD-326393227E53}" srcOrd="0" destOrd="0" presId="urn:microsoft.com/office/officeart/2005/8/layout/list1"/>
    <dgm:cxn modelId="{5C91DB78-EF8B-48BA-97DB-F65F0DF7C03E}" type="presParOf" srcId="{AA2B9D5E-B5CE-407B-B361-963289586408}" destId="{4E871501-9974-4763-A6F3-80649F7DFDC0}" srcOrd="1" destOrd="0" presId="urn:microsoft.com/office/officeart/2005/8/layout/list1"/>
    <dgm:cxn modelId="{7FA1B102-205D-494A-91F4-190334474A2B}" type="presParOf" srcId="{71E3ADEB-FE29-4D0B-8757-6DCCCBCB9418}" destId="{A101A363-05B2-4E91-A440-B7DBB976F367}" srcOrd="5" destOrd="0" presId="urn:microsoft.com/office/officeart/2005/8/layout/list1"/>
    <dgm:cxn modelId="{473A2CCE-312B-46C3-9C56-67396C001D6E}" type="presParOf" srcId="{71E3ADEB-FE29-4D0B-8757-6DCCCBCB9418}" destId="{57D4F051-1A78-42F3-9F54-203990E8B6B6}" srcOrd="6" destOrd="0" presId="urn:microsoft.com/office/officeart/2005/8/layout/list1"/>
    <dgm:cxn modelId="{5C2A2F00-5DBE-4E2A-A187-5C9DCF971900}" type="presParOf" srcId="{71E3ADEB-FE29-4D0B-8757-6DCCCBCB9418}" destId="{62161C46-1613-4EB8-B461-38901FA07D33}" srcOrd="7" destOrd="0" presId="urn:microsoft.com/office/officeart/2005/8/layout/list1"/>
    <dgm:cxn modelId="{E0580A39-CD9E-446B-9417-48D42E9BDC27}" type="presParOf" srcId="{71E3ADEB-FE29-4D0B-8757-6DCCCBCB9418}" destId="{D55B4F5E-3A13-4CFF-90C8-5FB4DD1521D6}" srcOrd="8" destOrd="0" presId="urn:microsoft.com/office/officeart/2005/8/layout/list1"/>
    <dgm:cxn modelId="{C3E4A375-2B71-4018-8562-9129279F3574}" type="presParOf" srcId="{D55B4F5E-3A13-4CFF-90C8-5FB4DD1521D6}" destId="{51862721-EB51-4BAD-8BC2-8AF9A258F578}" srcOrd="0" destOrd="0" presId="urn:microsoft.com/office/officeart/2005/8/layout/list1"/>
    <dgm:cxn modelId="{C86248EA-5449-4940-8900-28B6535F27BB}" type="presParOf" srcId="{D55B4F5E-3A13-4CFF-90C8-5FB4DD1521D6}" destId="{01C987A3-427B-4B12-B0F0-E72B7BED774B}" srcOrd="1" destOrd="0" presId="urn:microsoft.com/office/officeart/2005/8/layout/list1"/>
    <dgm:cxn modelId="{BFBD01A9-BA6F-4AF7-8745-90DCC7A695FE}" type="presParOf" srcId="{71E3ADEB-FE29-4D0B-8757-6DCCCBCB9418}" destId="{555DB260-81F2-4AF4-98A0-9D391E49C00C}" srcOrd="9" destOrd="0" presId="urn:microsoft.com/office/officeart/2005/8/layout/list1"/>
    <dgm:cxn modelId="{6C583C49-024A-4024-B232-D911117F20E2}" type="presParOf" srcId="{71E3ADEB-FE29-4D0B-8757-6DCCCBCB9418}" destId="{99F96500-6971-41FB-A499-906046A45D03}" srcOrd="10" destOrd="0" presId="urn:microsoft.com/office/officeart/2005/8/layout/list1"/>
    <dgm:cxn modelId="{65E5FE2E-13FC-4C63-8D44-E5AFBF5A0B46}" type="presParOf" srcId="{71E3ADEB-FE29-4D0B-8757-6DCCCBCB9418}" destId="{EEC0112B-520E-40F2-997E-1E0352C2C7A0}" srcOrd="11" destOrd="0" presId="urn:microsoft.com/office/officeart/2005/8/layout/list1"/>
    <dgm:cxn modelId="{F8E14533-E891-42F4-B128-2D5982554656}" type="presParOf" srcId="{71E3ADEB-FE29-4D0B-8757-6DCCCBCB9418}" destId="{B5973646-91E9-4696-850A-29665ACF69E7}" srcOrd="12" destOrd="0" presId="urn:microsoft.com/office/officeart/2005/8/layout/list1"/>
    <dgm:cxn modelId="{4F576A4F-7D69-4373-9988-67BCCE675A9E}" type="presParOf" srcId="{B5973646-91E9-4696-850A-29665ACF69E7}" destId="{9492CD02-84D8-44FF-B21D-75C1795480F8}" srcOrd="0" destOrd="0" presId="urn:microsoft.com/office/officeart/2005/8/layout/list1"/>
    <dgm:cxn modelId="{8FAB9684-7069-488C-A15E-870E77F2A315}" type="presParOf" srcId="{B5973646-91E9-4696-850A-29665ACF69E7}" destId="{3F710A87-F0EF-4C8F-A1A6-E931A19F8C1B}" srcOrd="1" destOrd="0" presId="urn:microsoft.com/office/officeart/2005/8/layout/list1"/>
    <dgm:cxn modelId="{1338CC8A-ACED-4E0B-830E-D1D0884C93B3}" type="presParOf" srcId="{71E3ADEB-FE29-4D0B-8757-6DCCCBCB9418}" destId="{3A8C2FAC-2A7E-429A-BF0E-EAAD980A9A98}" srcOrd="13" destOrd="0" presId="urn:microsoft.com/office/officeart/2005/8/layout/list1"/>
    <dgm:cxn modelId="{63A56A3F-ACE8-4239-B633-A2B4245F556B}" type="presParOf" srcId="{71E3ADEB-FE29-4D0B-8757-6DCCCBCB9418}" destId="{AA0C6BC2-F6BF-499D-8A69-08BFA79B64B9}" srcOrd="14" destOrd="0" presId="urn:microsoft.com/office/officeart/2005/8/layout/list1"/>
    <dgm:cxn modelId="{3F188CD5-4ADA-4D6A-81DB-478260E47E63}" type="presParOf" srcId="{71E3ADEB-FE29-4D0B-8757-6DCCCBCB9418}" destId="{0067F420-811B-4A39-937C-6E07D1E9E62F}" srcOrd="15" destOrd="0" presId="urn:microsoft.com/office/officeart/2005/8/layout/list1"/>
    <dgm:cxn modelId="{709EAEDD-D6DB-4CFC-884A-BFCF74605902}" type="presParOf" srcId="{71E3ADEB-FE29-4D0B-8757-6DCCCBCB9418}" destId="{6CC24977-AC6A-41D6-9F23-A115B4CF1E65}" srcOrd="16" destOrd="0" presId="urn:microsoft.com/office/officeart/2005/8/layout/list1"/>
    <dgm:cxn modelId="{9245D290-76BB-4DEF-9B17-951EE3CE43E6}" type="presParOf" srcId="{6CC24977-AC6A-41D6-9F23-A115B4CF1E65}" destId="{BC380184-09C9-4E87-A2E5-A7AD211D8691}" srcOrd="0" destOrd="0" presId="urn:microsoft.com/office/officeart/2005/8/layout/list1"/>
    <dgm:cxn modelId="{05FE9F4C-675D-466A-BA03-747C11D39702}" type="presParOf" srcId="{6CC24977-AC6A-41D6-9F23-A115B4CF1E65}" destId="{81602193-4041-49FE-8EA4-5F26292521AD}" srcOrd="1" destOrd="0" presId="urn:microsoft.com/office/officeart/2005/8/layout/list1"/>
    <dgm:cxn modelId="{25598CE0-CCA7-4213-86B4-950E4B4BB1B9}" type="presParOf" srcId="{71E3ADEB-FE29-4D0B-8757-6DCCCBCB9418}" destId="{6B762EEA-279D-4EB1-AB45-ACE37DDD50E3}" srcOrd="17" destOrd="0" presId="urn:microsoft.com/office/officeart/2005/8/layout/list1"/>
    <dgm:cxn modelId="{FA41CDB9-4605-4BAB-B474-98583CB0D484}" type="presParOf" srcId="{71E3ADEB-FE29-4D0B-8757-6DCCCBCB9418}" destId="{754C3FD3-F916-42B5-A503-539AAA85CF4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E6376D-A331-42F2-8B5C-79789F30B82D}" type="doc">
      <dgm:prSet loTypeId="urn:microsoft.com/office/officeart/2005/8/layout/hierarchy4" loCatId="hierarchy" qsTypeId="urn:microsoft.com/office/officeart/2005/8/quickstyle/3d1" qsCatId="3D" csTypeId="urn:microsoft.com/office/officeart/2005/8/colors/colorful2" csCatId="colorful" phldr="1"/>
      <dgm:spPr/>
      <dgm:t>
        <a:bodyPr/>
        <a:lstStyle/>
        <a:p>
          <a:endParaRPr lang="es-ES"/>
        </a:p>
      </dgm:t>
    </dgm:pt>
    <dgm:pt modelId="{6C68762E-9485-4DEE-8F1B-454F7D399722}">
      <dgm:prSet phldrT="[Texto]" custT="1"/>
      <dgm:spPr>
        <a:solidFill>
          <a:schemeClr val="accent6">
            <a:lumMod val="75000"/>
          </a:schemeClr>
        </a:solidFill>
      </dgm:spPr>
      <dgm:t>
        <a:bodyPr/>
        <a:lstStyle/>
        <a:p>
          <a:r>
            <a:rPr lang="lv-LV" sz="2400" b="1" noProof="0" dirty="0">
              <a:effectLst>
                <a:outerShdw blurRad="38100" dist="38100" dir="2700000" algn="tl">
                  <a:srgbClr val="000000">
                    <a:alpha val="43137"/>
                  </a:srgbClr>
                </a:outerShdw>
              </a:effectLst>
            </a:rPr>
            <a:t>Pirms runājam par spriedumu, pateiksimies Dievam (Psalmi 75:1).</a:t>
          </a:r>
        </a:p>
      </dgm:t>
    </dgm:pt>
    <dgm:pt modelId="{3E60D18B-7EF3-4A10-A28F-8AC000EBE472}" type="parTrans" cxnId="{2706C401-2B36-4391-8614-34407146DC08}">
      <dgm:prSet/>
      <dgm:spPr/>
      <dgm:t>
        <a:bodyPr/>
        <a:lstStyle/>
        <a:p>
          <a:endParaRPr lang="lv-LV" sz="2400" b="1" noProof="0" dirty="0">
            <a:effectLst>
              <a:outerShdw blurRad="38100" dist="38100" dir="2700000" algn="tl">
                <a:srgbClr val="000000">
                  <a:alpha val="43137"/>
                </a:srgbClr>
              </a:outerShdw>
            </a:effectLst>
          </a:endParaRPr>
        </a:p>
      </dgm:t>
    </dgm:pt>
    <dgm:pt modelId="{8CA8DB65-A92F-44D3-ACAD-776B1DFC6A14}" type="sibTrans" cxnId="{2706C401-2B36-4391-8614-34407146DC08}">
      <dgm:prSet/>
      <dgm:spPr/>
      <dgm:t>
        <a:bodyPr/>
        <a:lstStyle/>
        <a:p>
          <a:endParaRPr lang="lv-LV" sz="2400" b="1" noProof="0" dirty="0">
            <a:effectLst>
              <a:outerShdw blurRad="38100" dist="38100" dir="2700000" algn="tl">
                <a:srgbClr val="000000">
                  <a:alpha val="43137"/>
                </a:srgbClr>
              </a:outerShdw>
            </a:effectLst>
          </a:endParaRPr>
        </a:p>
      </dgm:t>
    </dgm:pt>
    <dgm:pt modelId="{AEAC04BD-3BDC-4818-9A95-349FDAC302C7}">
      <dgm:prSet phldrT="[Texto]" custT="1"/>
      <dgm:spPr/>
      <dgm:t>
        <a:bodyPr/>
        <a:lstStyle/>
        <a:p>
          <a:r>
            <a:rPr lang="lv-LV" sz="2400" b="1" noProof="0" dirty="0">
              <a:solidFill>
                <a:schemeClr val="bg1"/>
              </a:solidFill>
            </a:rPr>
            <a:t>Psalms</a:t>
          </a:r>
          <a:r>
            <a:rPr lang="lv-LV" sz="2400" b="1" noProof="0" dirty="0">
              <a:effectLst>
                <a:outerShdw blurRad="38100" dist="38100" dir="2700000" algn="tl">
                  <a:srgbClr val="000000">
                    <a:alpha val="43137"/>
                  </a:srgbClr>
                </a:outerShdw>
              </a:effectLst>
            </a:rPr>
            <a:t> 75:3-4</a:t>
          </a:r>
        </a:p>
      </dgm:t>
    </dgm:pt>
    <dgm:pt modelId="{C3D215A2-44B7-4666-9BCE-BB5B8AD55D21}" type="parTrans" cxnId="{1486C406-89A3-45DF-A625-BC32CD72A3BE}">
      <dgm:prSet custT="1"/>
      <dgm:spPr/>
      <dgm:t>
        <a:bodyPr/>
        <a:lstStyle/>
        <a:p>
          <a:endParaRPr lang="lv-LV" sz="2400" b="1" noProof="0" dirty="0">
            <a:effectLst>
              <a:outerShdw blurRad="38100" dist="38100" dir="2700000" algn="tl">
                <a:srgbClr val="000000">
                  <a:alpha val="43137"/>
                </a:srgbClr>
              </a:outerShdw>
            </a:effectLst>
          </a:endParaRPr>
        </a:p>
      </dgm:t>
    </dgm:pt>
    <dgm:pt modelId="{E3CB3051-A80F-4D81-9303-AFB2474EC935}" type="sibTrans" cxnId="{1486C406-89A3-45DF-A625-BC32CD72A3BE}">
      <dgm:prSet/>
      <dgm:spPr/>
      <dgm:t>
        <a:bodyPr/>
        <a:lstStyle/>
        <a:p>
          <a:endParaRPr lang="lv-LV" sz="2400" b="1" noProof="0" dirty="0">
            <a:effectLst>
              <a:outerShdw blurRad="38100" dist="38100" dir="2700000" algn="tl">
                <a:srgbClr val="000000">
                  <a:alpha val="43137"/>
                </a:srgbClr>
              </a:outerShdw>
            </a:effectLst>
          </a:endParaRPr>
        </a:p>
      </dgm:t>
    </dgm:pt>
    <dgm:pt modelId="{3EBF5C54-9A90-4889-BB60-9EE7A8CC7691}">
      <dgm:prSet phldrT="[Texto]" custT="1"/>
      <dgm:spPr>
        <a:solidFill>
          <a:schemeClr val="accent4">
            <a:lumMod val="75000"/>
          </a:schemeClr>
        </a:solidFill>
      </dgm:spPr>
      <dgm:t>
        <a:bodyPr/>
        <a:lstStyle/>
        <a:p>
          <a:r>
            <a:rPr lang="lv-LV" sz="2400" b="1" noProof="0" dirty="0">
              <a:effectLst>
                <a:outerShdw blurRad="38100" dist="38100" dir="2700000" algn="tl">
                  <a:srgbClr val="000000">
                    <a:alpha val="43137"/>
                  </a:srgbClr>
                </a:outerShdw>
              </a:effectLst>
            </a:rPr>
            <a:t>Dievs tiesās, pirms cilvēce pati sevi iznīcinās</a:t>
          </a:r>
        </a:p>
      </dgm:t>
    </dgm:pt>
    <dgm:pt modelId="{B70E65E8-3B89-4388-9014-A1E6362F0327}" type="parTrans" cxnId="{D416751A-9A92-4308-9A1D-0DBA47C38522}">
      <dgm:prSet custT="1"/>
      <dgm:spPr/>
      <dgm:t>
        <a:bodyPr/>
        <a:lstStyle/>
        <a:p>
          <a:endParaRPr lang="lv-LV" sz="2400" b="1" noProof="0" dirty="0">
            <a:effectLst>
              <a:outerShdw blurRad="38100" dist="38100" dir="2700000" algn="tl">
                <a:srgbClr val="000000">
                  <a:alpha val="43137"/>
                </a:srgbClr>
              </a:outerShdw>
            </a:effectLst>
          </a:endParaRPr>
        </a:p>
      </dgm:t>
    </dgm:pt>
    <dgm:pt modelId="{1778E668-A732-4B99-8C33-B7B7130FD0EB}" type="sibTrans" cxnId="{D416751A-9A92-4308-9A1D-0DBA47C38522}">
      <dgm:prSet/>
      <dgm:spPr/>
      <dgm:t>
        <a:bodyPr/>
        <a:lstStyle/>
        <a:p>
          <a:endParaRPr lang="lv-LV" sz="2400" b="1" noProof="0" dirty="0">
            <a:effectLst>
              <a:outerShdw blurRad="38100" dist="38100" dir="2700000" algn="tl">
                <a:srgbClr val="000000">
                  <a:alpha val="43137"/>
                </a:srgbClr>
              </a:outerShdw>
            </a:effectLst>
          </a:endParaRPr>
        </a:p>
      </dgm:t>
    </dgm:pt>
    <dgm:pt modelId="{95988F85-620B-419C-BFE4-83174886B134}">
      <dgm:prSet phldrT="[Texto]" custT="1"/>
      <dgm:spPr/>
      <dgm:t>
        <a:bodyPr/>
        <a:lstStyle/>
        <a:p>
          <a:r>
            <a:rPr lang="lv-LV" sz="2400" b="1" noProof="0" dirty="0">
              <a:solidFill>
                <a:schemeClr val="bg1"/>
              </a:solidFill>
            </a:rPr>
            <a:t>Psalms</a:t>
          </a:r>
          <a:r>
            <a:rPr lang="lv-LV" sz="2400" b="1" noProof="0" dirty="0">
              <a:effectLst>
                <a:outerShdw blurRad="38100" dist="38100" dir="2700000" algn="tl">
                  <a:srgbClr val="000000">
                    <a:alpha val="43137"/>
                  </a:srgbClr>
                </a:outerShdw>
              </a:effectLst>
            </a:rPr>
            <a:t> 75:5-7</a:t>
          </a:r>
        </a:p>
      </dgm:t>
    </dgm:pt>
    <dgm:pt modelId="{6B3EC5A1-18C7-4700-86F0-1B9B5F2DB22D}" type="parTrans" cxnId="{E24CA761-40C5-466E-85A8-830030467548}">
      <dgm:prSet custT="1"/>
      <dgm:spPr/>
      <dgm:t>
        <a:bodyPr/>
        <a:lstStyle/>
        <a:p>
          <a:endParaRPr lang="lv-LV" sz="2400" b="1" noProof="0" dirty="0">
            <a:effectLst>
              <a:outerShdw blurRad="38100" dist="38100" dir="2700000" algn="tl">
                <a:srgbClr val="000000">
                  <a:alpha val="43137"/>
                </a:srgbClr>
              </a:outerShdw>
            </a:effectLst>
          </a:endParaRPr>
        </a:p>
      </dgm:t>
    </dgm:pt>
    <dgm:pt modelId="{3987249D-AA1B-40F0-A40B-593E2A8436C2}" type="sibTrans" cxnId="{E24CA761-40C5-466E-85A8-830030467548}">
      <dgm:prSet/>
      <dgm:spPr/>
      <dgm:t>
        <a:bodyPr/>
        <a:lstStyle/>
        <a:p>
          <a:endParaRPr lang="lv-LV" sz="2400" b="1" noProof="0" dirty="0">
            <a:effectLst>
              <a:outerShdw blurRad="38100" dist="38100" dir="2700000" algn="tl">
                <a:srgbClr val="000000">
                  <a:alpha val="43137"/>
                </a:srgbClr>
              </a:outerShdw>
            </a:effectLst>
          </a:endParaRPr>
        </a:p>
      </dgm:t>
    </dgm:pt>
    <dgm:pt modelId="{3F7F49F9-8C12-4FE2-ADF0-2BD152640733}">
      <dgm:prSet phldrT="[Texto]" custT="1"/>
      <dgm:spPr>
        <a:solidFill>
          <a:schemeClr val="accent4">
            <a:lumMod val="75000"/>
          </a:schemeClr>
        </a:solidFill>
      </dgm:spPr>
      <dgm:t>
        <a:bodyPr/>
        <a:lstStyle/>
        <a:p>
          <a:r>
            <a:rPr lang="lv-LV" sz="2400" b="1" noProof="0" dirty="0">
              <a:effectLst>
                <a:outerShdw blurRad="38100" dist="38100" dir="2700000" algn="tl">
                  <a:srgbClr val="000000">
                    <a:alpha val="43137"/>
                  </a:srgbClr>
                </a:outerShdw>
              </a:effectLst>
            </a:rPr>
            <a:t>Pirms tiesas, brīdiniet grēciniekus nožēlot grēkus.</a:t>
          </a:r>
        </a:p>
      </dgm:t>
    </dgm:pt>
    <dgm:pt modelId="{2DC82C3E-EAD5-435F-87C8-EC91619BB51C}" type="parTrans" cxnId="{A8391BC7-366D-4270-BBD8-E3D46057CD10}">
      <dgm:prSet custT="1"/>
      <dgm:spPr/>
      <dgm:t>
        <a:bodyPr/>
        <a:lstStyle/>
        <a:p>
          <a:endParaRPr lang="lv-LV" sz="2400" b="1" noProof="0" dirty="0">
            <a:effectLst>
              <a:outerShdw blurRad="38100" dist="38100" dir="2700000" algn="tl">
                <a:srgbClr val="000000">
                  <a:alpha val="43137"/>
                </a:srgbClr>
              </a:outerShdw>
            </a:effectLst>
          </a:endParaRPr>
        </a:p>
      </dgm:t>
    </dgm:pt>
    <dgm:pt modelId="{40FD1247-6D41-4950-80AD-5713D49993F3}" type="sibTrans" cxnId="{A8391BC7-366D-4270-BBD8-E3D46057CD10}">
      <dgm:prSet/>
      <dgm:spPr/>
      <dgm:t>
        <a:bodyPr/>
        <a:lstStyle/>
        <a:p>
          <a:endParaRPr lang="lv-LV" sz="2400" b="1" noProof="0" dirty="0">
            <a:effectLst>
              <a:outerShdw blurRad="38100" dist="38100" dir="2700000" algn="tl">
                <a:srgbClr val="000000">
                  <a:alpha val="43137"/>
                </a:srgbClr>
              </a:outerShdw>
            </a:effectLst>
          </a:endParaRPr>
        </a:p>
      </dgm:t>
    </dgm:pt>
    <dgm:pt modelId="{71FC80AE-0973-4724-A20D-EF9FFC06EC92}">
      <dgm:prSet phldrT="[Texto]" custT="1"/>
      <dgm:spPr/>
      <dgm:t>
        <a:bodyPr/>
        <a:lstStyle/>
        <a:p>
          <a:r>
            <a:rPr lang="lv-LV" sz="2400" b="1" noProof="0" dirty="0">
              <a:solidFill>
                <a:schemeClr val="bg1"/>
              </a:solidFill>
            </a:rPr>
            <a:t>Psalms</a:t>
          </a:r>
          <a:r>
            <a:rPr lang="lv-LV" sz="2400" b="1" noProof="0" dirty="0">
              <a:effectLst>
                <a:outerShdw blurRad="38100" dist="38100" dir="2700000" algn="tl">
                  <a:srgbClr val="000000">
                    <a:alpha val="43137"/>
                  </a:srgbClr>
                </a:outerShdw>
              </a:effectLst>
            </a:rPr>
            <a:t> 75:8.11</a:t>
          </a:r>
        </a:p>
      </dgm:t>
    </dgm:pt>
    <dgm:pt modelId="{C4AF7BD4-ACBC-4E42-92EB-4A426A5BCE11}" type="parTrans" cxnId="{B3C3B091-6863-47E5-8BB1-3E4238D3836C}">
      <dgm:prSet custT="1"/>
      <dgm:spPr/>
      <dgm:t>
        <a:bodyPr/>
        <a:lstStyle/>
        <a:p>
          <a:endParaRPr lang="lv-LV" sz="2400" b="1" noProof="0" dirty="0">
            <a:effectLst>
              <a:outerShdw blurRad="38100" dist="38100" dir="2700000" algn="tl">
                <a:srgbClr val="000000">
                  <a:alpha val="43137"/>
                </a:srgbClr>
              </a:outerShdw>
            </a:effectLst>
          </a:endParaRPr>
        </a:p>
      </dgm:t>
    </dgm:pt>
    <dgm:pt modelId="{C9A9E74E-497A-42CD-B58E-8094CA14F0CB}" type="sibTrans" cxnId="{B3C3B091-6863-47E5-8BB1-3E4238D3836C}">
      <dgm:prSet/>
      <dgm:spPr/>
      <dgm:t>
        <a:bodyPr/>
        <a:lstStyle/>
        <a:p>
          <a:endParaRPr lang="lv-LV" sz="2400" b="1" noProof="0" dirty="0">
            <a:effectLst>
              <a:outerShdw blurRad="38100" dist="38100" dir="2700000" algn="tl">
                <a:srgbClr val="000000">
                  <a:alpha val="43137"/>
                </a:srgbClr>
              </a:outerShdw>
            </a:effectLst>
          </a:endParaRPr>
        </a:p>
      </dgm:t>
    </dgm:pt>
    <dgm:pt modelId="{620FB48F-15A4-4CBF-B5D9-4DE98A15DF95}">
      <dgm:prSet phldrT="[Texto]" custT="1"/>
      <dgm:spPr>
        <a:solidFill>
          <a:schemeClr val="accent4">
            <a:lumMod val="75000"/>
          </a:schemeClr>
        </a:solidFill>
      </dgm:spPr>
      <dgm:t>
        <a:bodyPr/>
        <a:lstStyle/>
        <a:p>
          <a:r>
            <a:rPr lang="lv-LV" sz="2400" b="1" noProof="0" dirty="0">
              <a:effectLst>
                <a:outerShdw blurRad="38100" dist="38100" dir="2700000" algn="tl">
                  <a:srgbClr val="000000">
                    <a:alpha val="43137"/>
                  </a:srgbClr>
                </a:outerShdw>
              </a:effectLst>
            </a:rPr>
            <a:t>Viņš katram cilvēkam piespriedīs taisnīgu tiesu</a:t>
          </a:r>
        </a:p>
      </dgm:t>
    </dgm:pt>
    <dgm:pt modelId="{8C21F357-C08C-43C2-9CE3-15F61F3F4AA3}" type="parTrans" cxnId="{31774F16-70EB-4279-BD67-649C0B679B76}">
      <dgm:prSet custT="1"/>
      <dgm:spPr/>
      <dgm:t>
        <a:bodyPr/>
        <a:lstStyle/>
        <a:p>
          <a:endParaRPr lang="lv-LV" sz="2400" b="1" noProof="0" dirty="0">
            <a:effectLst>
              <a:outerShdw blurRad="38100" dist="38100" dir="2700000" algn="tl">
                <a:srgbClr val="000000">
                  <a:alpha val="43137"/>
                </a:srgbClr>
              </a:outerShdw>
            </a:effectLst>
          </a:endParaRPr>
        </a:p>
      </dgm:t>
    </dgm:pt>
    <dgm:pt modelId="{8B209FFE-8AD7-4364-A288-1344FFCF7B93}" type="sibTrans" cxnId="{31774F16-70EB-4279-BD67-649C0B679B76}">
      <dgm:prSet/>
      <dgm:spPr/>
      <dgm:t>
        <a:bodyPr/>
        <a:lstStyle/>
        <a:p>
          <a:endParaRPr lang="lv-LV" sz="2400" b="1" noProof="0" dirty="0">
            <a:effectLst>
              <a:outerShdw blurRad="38100" dist="38100" dir="2700000" algn="tl">
                <a:srgbClr val="000000">
                  <a:alpha val="43137"/>
                </a:srgbClr>
              </a:outerShdw>
            </a:effectLst>
          </a:endParaRPr>
        </a:p>
      </dgm:t>
    </dgm:pt>
    <dgm:pt modelId="{8AA58D8A-B00F-4CA1-9C97-449694F81945}">
      <dgm:prSet phldrT="[Texto]" custT="1"/>
      <dgm:spPr/>
      <dgm:t>
        <a:bodyPr/>
        <a:lstStyle/>
        <a:p>
          <a:r>
            <a:rPr lang="lv-LV" sz="2400" b="1" noProof="0" dirty="0">
              <a:solidFill>
                <a:schemeClr val="bg1"/>
              </a:solidFill>
            </a:rPr>
            <a:t>Psalms</a:t>
          </a:r>
          <a:r>
            <a:rPr lang="lv-LV" sz="2400" b="1" noProof="0" dirty="0">
              <a:effectLst>
                <a:outerShdw blurRad="38100" dist="38100" dir="2700000" algn="tl">
                  <a:srgbClr val="000000">
                    <a:alpha val="43137"/>
                  </a:srgbClr>
                </a:outerShdw>
              </a:effectLst>
            </a:rPr>
            <a:t> 75:8</a:t>
          </a:r>
        </a:p>
      </dgm:t>
    </dgm:pt>
    <dgm:pt modelId="{25C80049-18D7-41AC-BF25-9B4E80888058}" type="parTrans" cxnId="{4D1D719E-75FF-42BF-A3E0-ED7EF2D332B2}">
      <dgm:prSet custT="1"/>
      <dgm:spPr/>
      <dgm:t>
        <a:bodyPr/>
        <a:lstStyle/>
        <a:p>
          <a:endParaRPr lang="lv-LV" sz="2400" b="1" noProof="0" dirty="0">
            <a:effectLst>
              <a:outerShdw blurRad="38100" dist="38100" dir="2700000" algn="tl">
                <a:srgbClr val="000000">
                  <a:alpha val="43137"/>
                </a:srgbClr>
              </a:outerShdw>
            </a:effectLst>
          </a:endParaRPr>
        </a:p>
      </dgm:t>
    </dgm:pt>
    <dgm:pt modelId="{BE2F9B5B-4C4D-414A-AA15-30FA772B0F41}" type="sibTrans" cxnId="{4D1D719E-75FF-42BF-A3E0-ED7EF2D332B2}">
      <dgm:prSet/>
      <dgm:spPr/>
      <dgm:t>
        <a:bodyPr/>
        <a:lstStyle/>
        <a:p>
          <a:endParaRPr lang="lv-LV" sz="2400" b="1" noProof="0" dirty="0">
            <a:effectLst>
              <a:outerShdw blurRad="38100" dist="38100" dir="2700000" algn="tl">
                <a:srgbClr val="000000">
                  <a:alpha val="43137"/>
                </a:srgbClr>
              </a:outerShdw>
            </a:effectLst>
          </a:endParaRPr>
        </a:p>
      </dgm:t>
    </dgm:pt>
    <dgm:pt modelId="{CB55BF11-A9CD-4F70-8FCA-9B58AE496EC0}">
      <dgm:prSet phldrT="[Texto]" custT="1"/>
      <dgm:spPr/>
      <dgm:t>
        <a:bodyPr/>
        <a:lstStyle/>
        <a:p>
          <a:r>
            <a:rPr lang="lv-LV" sz="2400" b="1" noProof="0" dirty="0">
              <a:effectLst>
                <a:outerShdw blurRad="38100" dist="38100" dir="2700000" algn="tl">
                  <a:srgbClr val="000000">
                    <a:alpha val="43137"/>
                  </a:srgbClr>
                </a:outerShdw>
              </a:effectLst>
            </a:rPr>
            <a:t>Netaisnais cietīs sodu</a:t>
          </a:r>
        </a:p>
      </dgm:t>
    </dgm:pt>
    <dgm:pt modelId="{BC01FAEE-9143-4DA3-9DE5-3A2A6B4D59CE}" type="parTrans" cxnId="{93378AA6-DD18-4E11-905F-0A103BE8D357}">
      <dgm:prSet custT="1"/>
      <dgm:spPr/>
      <dgm:t>
        <a:bodyPr/>
        <a:lstStyle/>
        <a:p>
          <a:endParaRPr lang="lv-LV" sz="2400" b="1" noProof="0" dirty="0">
            <a:effectLst>
              <a:outerShdw blurRad="38100" dist="38100" dir="2700000" algn="tl">
                <a:srgbClr val="000000">
                  <a:alpha val="43137"/>
                </a:srgbClr>
              </a:outerShdw>
            </a:effectLst>
          </a:endParaRPr>
        </a:p>
      </dgm:t>
    </dgm:pt>
    <dgm:pt modelId="{676BDF59-0375-440C-8C27-DF17EC704EE7}" type="sibTrans" cxnId="{93378AA6-DD18-4E11-905F-0A103BE8D357}">
      <dgm:prSet/>
      <dgm:spPr/>
      <dgm:t>
        <a:bodyPr/>
        <a:lstStyle/>
        <a:p>
          <a:endParaRPr lang="lv-LV" sz="2400" b="1" noProof="0" dirty="0">
            <a:effectLst>
              <a:outerShdw blurRad="38100" dist="38100" dir="2700000" algn="tl">
                <a:srgbClr val="000000">
                  <a:alpha val="43137"/>
                </a:srgbClr>
              </a:outerShdw>
            </a:effectLst>
          </a:endParaRPr>
        </a:p>
      </dgm:t>
    </dgm:pt>
    <dgm:pt modelId="{DB609D8E-9225-42D4-835C-604BAACCB03A}">
      <dgm:prSet phldrT="[Texto]" custT="1"/>
      <dgm:spPr>
        <a:solidFill>
          <a:schemeClr val="accent1">
            <a:lumMod val="75000"/>
          </a:schemeClr>
        </a:solidFill>
      </dgm:spPr>
      <dgm:t>
        <a:bodyPr/>
        <a:lstStyle/>
        <a:p>
          <a:r>
            <a:rPr lang="lv-LV" sz="2400" b="1" noProof="0" dirty="0">
              <a:solidFill>
                <a:schemeClr val="bg1"/>
              </a:solidFill>
            </a:rPr>
            <a:t>Psalms</a:t>
          </a:r>
          <a:r>
            <a:rPr lang="lv-LV" sz="2400" b="1" noProof="0" dirty="0">
              <a:effectLst>
                <a:outerShdw blurRad="38100" dist="38100" dir="2700000" algn="tl">
                  <a:srgbClr val="000000">
                    <a:alpha val="43137"/>
                  </a:srgbClr>
                </a:outerShdw>
              </a:effectLst>
            </a:rPr>
            <a:t> 75:10</a:t>
          </a:r>
        </a:p>
      </dgm:t>
    </dgm:pt>
    <dgm:pt modelId="{91135AFF-04E8-4486-A3B0-34C3F09980FA}" type="parTrans" cxnId="{86CE1228-8EE4-4C9A-AE5F-E4ED7E6A32BA}">
      <dgm:prSet custT="1"/>
      <dgm:spPr/>
      <dgm:t>
        <a:bodyPr/>
        <a:lstStyle/>
        <a:p>
          <a:endParaRPr lang="lv-LV" sz="2400" b="1" noProof="0" dirty="0">
            <a:effectLst>
              <a:outerShdw blurRad="38100" dist="38100" dir="2700000" algn="tl">
                <a:srgbClr val="000000">
                  <a:alpha val="43137"/>
                </a:srgbClr>
              </a:outerShdw>
            </a:effectLst>
          </a:endParaRPr>
        </a:p>
      </dgm:t>
    </dgm:pt>
    <dgm:pt modelId="{285E8E3F-5C2F-4DFF-AE48-320AD54699BB}" type="sibTrans" cxnId="{86CE1228-8EE4-4C9A-AE5F-E4ED7E6A32BA}">
      <dgm:prSet/>
      <dgm:spPr/>
      <dgm:t>
        <a:bodyPr/>
        <a:lstStyle/>
        <a:p>
          <a:endParaRPr lang="lv-LV" sz="2400" b="1" noProof="0" dirty="0">
            <a:effectLst>
              <a:outerShdw blurRad="38100" dist="38100" dir="2700000" algn="tl">
                <a:srgbClr val="000000">
                  <a:alpha val="43137"/>
                </a:srgbClr>
              </a:outerShdw>
            </a:effectLst>
          </a:endParaRPr>
        </a:p>
      </dgm:t>
    </dgm:pt>
    <dgm:pt modelId="{723A2C9A-21DE-40C5-8B97-839D17AFD8B4}">
      <dgm:prSet phldrT="[Texto]" custT="1"/>
      <dgm:spPr>
        <a:solidFill>
          <a:schemeClr val="accent1">
            <a:lumMod val="75000"/>
          </a:schemeClr>
        </a:solidFill>
      </dgm:spPr>
      <dgm:t>
        <a:bodyPr/>
        <a:lstStyle/>
        <a:p>
          <a:r>
            <a:rPr lang="lv-LV" sz="2400" b="1" noProof="0" dirty="0">
              <a:effectLst>
                <a:outerShdw blurRad="38100" dist="38100" dir="2700000" algn="tl">
                  <a:srgbClr val="000000">
                    <a:alpha val="43137"/>
                  </a:srgbClr>
                </a:outerShdw>
              </a:effectLst>
            </a:rPr>
            <a:t>Ticīgie svinēs Dieva tiesas spriedumu</a:t>
          </a:r>
        </a:p>
      </dgm:t>
    </dgm:pt>
    <dgm:pt modelId="{B55D35F0-020F-4636-95BC-4F2E67664D51}" type="parTrans" cxnId="{17CBA3E0-4EA7-4C64-93DB-7251D78AA48D}">
      <dgm:prSet custT="1"/>
      <dgm:spPr/>
      <dgm:t>
        <a:bodyPr/>
        <a:lstStyle/>
        <a:p>
          <a:endParaRPr lang="lv-LV" sz="2400" b="1" noProof="0" dirty="0">
            <a:effectLst>
              <a:outerShdw blurRad="38100" dist="38100" dir="2700000" algn="tl">
                <a:srgbClr val="000000">
                  <a:alpha val="43137"/>
                </a:srgbClr>
              </a:outerShdw>
            </a:effectLst>
          </a:endParaRPr>
        </a:p>
      </dgm:t>
    </dgm:pt>
    <dgm:pt modelId="{A5EF6E40-6F5C-4301-BAB8-F0F2A0AB45ED}" type="sibTrans" cxnId="{17CBA3E0-4EA7-4C64-93DB-7251D78AA48D}">
      <dgm:prSet/>
      <dgm:spPr/>
      <dgm:t>
        <a:bodyPr/>
        <a:lstStyle/>
        <a:p>
          <a:endParaRPr lang="lv-LV" sz="2400" b="1" noProof="0" dirty="0">
            <a:effectLst>
              <a:outerShdw blurRad="38100" dist="38100" dir="2700000" algn="tl">
                <a:srgbClr val="000000">
                  <a:alpha val="43137"/>
                </a:srgbClr>
              </a:outerShdw>
            </a:effectLst>
          </a:endParaRPr>
        </a:p>
      </dgm:t>
    </dgm:pt>
    <dgm:pt modelId="{85B1BED2-3F16-43DD-8BC8-B651094EFBBE}" type="pres">
      <dgm:prSet presAssocID="{43E6376D-A331-42F2-8B5C-79789F30B82D}" presName="Name0" presStyleCnt="0">
        <dgm:presLayoutVars>
          <dgm:chPref val="1"/>
          <dgm:dir/>
          <dgm:animOne val="branch"/>
          <dgm:animLvl val="lvl"/>
          <dgm:resizeHandles/>
        </dgm:presLayoutVars>
      </dgm:prSet>
      <dgm:spPr/>
    </dgm:pt>
    <dgm:pt modelId="{116A2812-6801-43D0-8755-9F07914262C8}" type="pres">
      <dgm:prSet presAssocID="{6C68762E-9485-4DEE-8F1B-454F7D399722}" presName="vertOne" presStyleCnt="0"/>
      <dgm:spPr/>
    </dgm:pt>
    <dgm:pt modelId="{8A4C8AF5-C9FC-4840-80D3-0A155FA2A041}" type="pres">
      <dgm:prSet presAssocID="{6C68762E-9485-4DEE-8F1B-454F7D399722}" presName="txOne" presStyleLbl="node0" presStyleIdx="0" presStyleCnt="1">
        <dgm:presLayoutVars>
          <dgm:chPref val="3"/>
        </dgm:presLayoutVars>
      </dgm:prSet>
      <dgm:spPr/>
    </dgm:pt>
    <dgm:pt modelId="{DFE4CD4E-D908-45F7-9F1E-2174812AEA91}" type="pres">
      <dgm:prSet presAssocID="{6C68762E-9485-4DEE-8F1B-454F7D399722}" presName="parTransOne" presStyleCnt="0"/>
      <dgm:spPr/>
    </dgm:pt>
    <dgm:pt modelId="{D0CF4511-DCCC-4782-B04A-ABD11A1B7D37}" type="pres">
      <dgm:prSet presAssocID="{6C68762E-9485-4DEE-8F1B-454F7D399722}" presName="horzOne" presStyleCnt="0"/>
      <dgm:spPr/>
    </dgm:pt>
    <dgm:pt modelId="{7F6891C5-437B-4B36-B75D-DED9E72DBDB5}" type="pres">
      <dgm:prSet presAssocID="{AEAC04BD-3BDC-4818-9A95-349FDAC302C7}" presName="vertTwo" presStyleCnt="0"/>
      <dgm:spPr/>
    </dgm:pt>
    <dgm:pt modelId="{1A6B05B9-0D05-4430-AB4B-FCE26C02C4CF}" type="pres">
      <dgm:prSet presAssocID="{AEAC04BD-3BDC-4818-9A95-349FDAC302C7}" presName="txTwo" presStyleLbl="node2" presStyleIdx="0" presStyleCnt="3">
        <dgm:presLayoutVars>
          <dgm:chPref val="3"/>
        </dgm:presLayoutVars>
      </dgm:prSet>
      <dgm:spPr/>
    </dgm:pt>
    <dgm:pt modelId="{696A9A38-8834-4A3F-913E-F6B06F10213B}" type="pres">
      <dgm:prSet presAssocID="{AEAC04BD-3BDC-4818-9A95-349FDAC302C7}" presName="parTransTwo" presStyleCnt="0"/>
      <dgm:spPr/>
    </dgm:pt>
    <dgm:pt modelId="{2F285B54-5ACE-4812-9C4B-91E04F5DDDE7}" type="pres">
      <dgm:prSet presAssocID="{AEAC04BD-3BDC-4818-9A95-349FDAC302C7}" presName="horzTwo" presStyleCnt="0"/>
      <dgm:spPr/>
    </dgm:pt>
    <dgm:pt modelId="{DDA0B339-DE13-42B0-B284-8103BDAC4F8E}" type="pres">
      <dgm:prSet presAssocID="{3EBF5C54-9A90-4889-BB60-9EE7A8CC7691}" presName="vertThree" presStyleCnt="0"/>
      <dgm:spPr/>
    </dgm:pt>
    <dgm:pt modelId="{F980A15D-344A-43A2-A1EC-0188C5CD51E7}" type="pres">
      <dgm:prSet presAssocID="{3EBF5C54-9A90-4889-BB60-9EE7A8CC7691}" presName="txThree" presStyleLbl="node3" presStyleIdx="0" presStyleCnt="3" custScaleY="215621">
        <dgm:presLayoutVars>
          <dgm:chPref val="3"/>
        </dgm:presLayoutVars>
      </dgm:prSet>
      <dgm:spPr/>
    </dgm:pt>
    <dgm:pt modelId="{13BB9328-CAED-42F1-A274-477AFBF58676}" type="pres">
      <dgm:prSet presAssocID="{3EBF5C54-9A90-4889-BB60-9EE7A8CC7691}" presName="horzThree" presStyleCnt="0"/>
      <dgm:spPr/>
    </dgm:pt>
    <dgm:pt modelId="{DA8B5F72-7DE0-472F-B77C-E0B8C4D2E859}" type="pres">
      <dgm:prSet presAssocID="{E3CB3051-A80F-4D81-9303-AFB2474EC935}" presName="sibSpaceTwo" presStyleCnt="0"/>
      <dgm:spPr/>
    </dgm:pt>
    <dgm:pt modelId="{4F33FDED-6485-4596-8712-10A516C29F8A}" type="pres">
      <dgm:prSet presAssocID="{95988F85-620B-419C-BFE4-83174886B134}" presName="vertTwo" presStyleCnt="0"/>
      <dgm:spPr/>
    </dgm:pt>
    <dgm:pt modelId="{E0983090-EF7B-461A-A3B4-5C225C4E4C23}" type="pres">
      <dgm:prSet presAssocID="{95988F85-620B-419C-BFE4-83174886B134}" presName="txTwo" presStyleLbl="node2" presStyleIdx="1" presStyleCnt="3">
        <dgm:presLayoutVars>
          <dgm:chPref val="3"/>
        </dgm:presLayoutVars>
      </dgm:prSet>
      <dgm:spPr/>
    </dgm:pt>
    <dgm:pt modelId="{EA546E81-0EE8-4E63-B113-599CD79E78A1}" type="pres">
      <dgm:prSet presAssocID="{95988F85-620B-419C-BFE4-83174886B134}" presName="parTransTwo" presStyleCnt="0"/>
      <dgm:spPr/>
    </dgm:pt>
    <dgm:pt modelId="{221339C6-C9BA-4BC0-B2E8-97274EE28E81}" type="pres">
      <dgm:prSet presAssocID="{95988F85-620B-419C-BFE4-83174886B134}" presName="horzTwo" presStyleCnt="0"/>
      <dgm:spPr/>
    </dgm:pt>
    <dgm:pt modelId="{9F0116F0-B72A-42D8-9F84-219E8AA37035}" type="pres">
      <dgm:prSet presAssocID="{3F7F49F9-8C12-4FE2-ADF0-2BD152640733}" presName="vertThree" presStyleCnt="0"/>
      <dgm:spPr/>
    </dgm:pt>
    <dgm:pt modelId="{ED7D55DA-3875-4349-AEFC-9125569369BB}" type="pres">
      <dgm:prSet presAssocID="{3F7F49F9-8C12-4FE2-ADF0-2BD152640733}" presName="txThree" presStyleLbl="node3" presStyleIdx="1" presStyleCnt="3" custScaleY="215621">
        <dgm:presLayoutVars>
          <dgm:chPref val="3"/>
        </dgm:presLayoutVars>
      </dgm:prSet>
      <dgm:spPr/>
    </dgm:pt>
    <dgm:pt modelId="{0204B1BD-9E87-4093-9990-56B609576D66}" type="pres">
      <dgm:prSet presAssocID="{3F7F49F9-8C12-4FE2-ADF0-2BD152640733}" presName="horzThree" presStyleCnt="0"/>
      <dgm:spPr/>
    </dgm:pt>
    <dgm:pt modelId="{3D52267A-2A7D-45B8-B0EB-DF28A4990B47}" type="pres">
      <dgm:prSet presAssocID="{3987249D-AA1B-40F0-A40B-593E2A8436C2}" presName="sibSpaceTwo" presStyleCnt="0"/>
      <dgm:spPr/>
    </dgm:pt>
    <dgm:pt modelId="{31922DE1-5DD3-4C5F-831B-1F18EDDEE9C9}" type="pres">
      <dgm:prSet presAssocID="{71FC80AE-0973-4724-A20D-EF9FFC06EC92}" presName="vertTwo" presStyleCnt="0"/>
      <dgm:spPr/>
    </dgm:pt>
    <dgm:pt modelId="{A77D9B6D-8656-46DA-B53D-B8EA70783841}" type="pres">
      <dgm:prSet presAssocID="{71FC80AE-0973-4724-A20D-EF9FFC06EC92}" presName="txTwo" presStyleLbl="node2" presStyleIdx="2" presStyleCnt="3" custLinFactNeighborX="288" custLinFactNeighborY="-17245">
        <dgm:presLayoutVars>
          <dgm:chPref val="3"/>
        </dgm:presLayoutVars>
      </dgm:prSet>
      <dgm:spPr/>
    </dgm:pt>
    <dgm:pt modelId="{202C2A0E-3917-4E06-BB44-B9A8D0B916B4}" type="pres">
      <dgm:prSet presAssocID="{71FC80AE-0973-4724-A20D-EF9FFC06EC92}" presName="parTransTwo" presStyleCnt="0"/>
      <dgm:spPr/>
    </dgm:pt>
    <dgm:pt modelId="{17C88F36-9C0A-4207-8B76-C374BEC7F025}" type="pres">
      <dgm:prSet presAssocID="{71FC80AE-0973-4724-A20D-EF9FFC06EC92}" presName="horzTwo" presStyleCnt="0"/>
      <dgm:spPr/>
    </dgm:pt>
    <dgm:pt modelId="{36068A98-E4D6-4D32-A991-B05C0AC19972}" type="pres">
      <dgm:prSet presAssocID="{620FB48F-15A4-4CBF-B5D9-4DE98A15DF95}" presName="vertThree" presStyleCnt="0"/>
      <dgm:spPr/>
    </dgm:pt>
    <dgm:pt modelId="{D6ADA73F-6302-49EA-A4ED-94D126C5045D}" type="pres">
      <dgm:prSet presAssocID="{620FB48F-15A4-4CBF-B5D9-4DE98A15DF95}" presName="txThree" presStyleLbl="node3" presStyleIdx="2" presStyleCnt="3">
        <dgm:presLayoutVars>
          <dgm:chPref val="3"/>
        </dgm:presLayoutVars>
      </dgm:prSet>
      <dgm:spPr/>
    </dgm:pt>
    <dgm:pt modelId="{D91FC7CD-128D-4A50-B3F1-FC3E43B196FC}" type="pres">
      <dgm:prSet presAssocID="{620FB48F-15A4-4CBF-B5D9-4DE98A15DF95}" presName="parTransThree" presStyleCnt="0"/>
      <dgm:spPr/>
    </dgm:pt>
    <dgm:pt modelId="{94FC2479-719D-4673-801A-B03795306F72}" type="pres">
      <dgm:prSet presAssocID="{620FB48F-15A4-4CBF-B5D9-4DE98A15DF95}" presName="horzThree" presStyleCnt="0"/>
      <dgm:spPr/>
    </dgm:pt>
    <dgm:pt modelId="{4B64D728-2C9E-4297-850F-C679D67BC456}" type="pres">
      <dgm:prSet presAssocID="{8AA58D8A-B00F-4CA1-9C97-449694F81945}" presName="vertFour" presStyleCnt="0">
        <dgm:presLayoutVars>
          <dgm:chPref val="3"/>
        </dgm:presLayoutVars>
      </dgm:prSet>
      <dgm:spPr/>
    </dgm:pt>
    <dgm:pt modelId="{9C84546C-3597-48AA-BF31-7410DDE2B526}" type="pres">
      <dgm:prSet presAssocID="{8AA58D8A-B00F-4CA1-9C97-449694F81945}" presName="txFour" presStyleLbl="node4" presStyleIdx="0" presStyleCnt="4">
        <dgm:presLayoutVars>
          <dgm:chPref val="3"/>
        </dgm:presLayoutVars>
      </dgm:prSet>
      <dgm:spPr/>
    </dgm:pt>
    <dgm:pt modelId="{6EE34629-4B17-4A20-A8E0-75FB47DBC18D}" type="pres">
      <dgm:prSet presAssocID="{8AA58D8A-B00F-4CA1-9C97-449694F81945}" presName="parTransFour" presStyleCnt="0"/>
      <dgm:spPr/>
    </dgm:pt>
    <dgm:pt modelId="{52290BE7-C286-4676-9E05-82F2C831C053}" type="pres">
      <dgm:prSet presAssocID="{8AA58D8A-B00F-4CA1-9C97-449694F81945}" presName="horzFour" presStyleCnt="0"/>
      <dgm:spPr/>
    </dgm:pt>
    <dgm:pt modelId="{7A2724F6-BAAF-46D7-801A-E492830A85EA}" type="pres">
      <dgm:prSet presAssocID="{CB55BF11-A9CD-4F70-8FCA-9B58AE496EC0}" presName="vertFour" presStyleCnt="0">
        <dgm:presLayoutVars>
          <dgm:chPref val="3"/>
        </dgm:presLayoutVars>
      </dgm:prSet>
      <dgm:spPr/>
    </dgm:pt>
    <dgm:pt modelId="{77380301-5CE6-4596-B932-8EF025FBD398}" type="pres">
      <dgm:prSet presAssocID="{CB55BF11-A9CD-4F70-8FCA-9B58AE496EC0}" presName="txFour" presStyleLbl="node4" presStyleIdx="1" presStyleCnt="4">
        <dgm:presLayoutVars>
          <dgm:chPref val="3"/>
        </dgm:presLayoutVars>
      </dgm:prSet>
      <dgm:spPr/>
    </dgm:pt>
    <dgm:pt modelId="{D93E6EA9-A76C-4EB7-ACD1-0DF79E2F0388}" type="pres">
      <dgm:prSet presAssocID="{CB55BF11-A9CD-4F70-8FCA-9B58AE496EC0}" presName="horzFour" presStyleCnt="0"/>
      <dgm:spPr/>
    </dgm:pt>
    <dgm:pt modelId="{2195A4C2-397B-4AF0-9C35-EA1A45168AB2}" type="pres">
      <dgm:prSet presAssocID="{BE2F9B5B-4C4D-414A-AA15-30FA772B0F41}" presName="sibSpaceFour" presStyleCnt="0"/>
      <dgm:spPr/>
    </dgm:pt>
    <dgm:pt modelId="{A2BF0AAE-83D6-46DE-A9CB-56737B7A5D73}" type="pres">
      <dgm:prSet presAssocID="{DB609D8E-9225-42D4-835C-604BAACCB03A}" presName="vertFour" presStyleCnt="0">
        <dgm:presLayoutVars>
          <dgm:chPref val="3"/>
        </dgm:presLayoutVars>
      </dgm:prSet>
      <dgm:spPr/>
    </dgm:pt>
    <dgm:pt modelId="{3FB9BA7A-A68C-40D8-A121-E9FD5C42951E}" type="pres">
      <dgm:prSet presAssocID="{DB609D8E-9225-42D4-835C-604BAACCB03A}" presName="txFour" presStyleLbl="node4" presStyleIdx="2" presStyleCnt="4">
        <dgm:presLayoutVars>
          <dgm:chPref val="3"/>
        </dgm:presLayoutVars>
      </dgm:prSet>
      <dgm:spPr/>
    </dgm:pt>
    <dgm:pt modelId="{B1A68280-A3A8-441E-8846-561C5B6454F0}" type="pres">
      <dgm:prSet presAssocID="{DB609D8E-9225-42D4-835C-604BAACCB03A}" presName="parTransFour" presStyleCnt="0"/>
      <dgm:spPr/>
    </dgm:pt>
    <dgm:pt modelId="{E0F1D4B0-B09C-411F-A2B5-57107E910125}" type="pres">
      <dgm:prSet presAssocID="{DB609D8E-9225-42D4-835C-604BAACCB03A}" presName="horzFour" presStyleCnt="0"/>
      <dgm:spPr/>
    </dgm:pt>
    <dgm:pt modelId="{FB1F916C-DA25-4A8C-BF38-282E59FCC271}" type="pres">
      <dgm:prSet presAssocID="{723A2C9A-21DE-40C5-8B97-839D17AFD8B4}" presName="vertFour" presStyleCnt="0">
        <dgm:presLayoutVars>
          <dgm:chPref val="3"/>
        </dgm:presLayoutVars>
      </dgm:prSet>
      <dgm:spPr/>
    </dgm:pt>
    <dgm:pt modelId="{2A83647C-F053-4194-9144-166B3A31823F}" type="pres">
      <dgm:prSet presAssocID="{723A2C9A-21DE-40C5-8B97-839D17AFD8B4}" presName="txFour" presStyleLbl="node4" presStyleIdx="3" presStyleCnt="4">
        <dgm:presLayoutVars>
          <dgm:chPref val="3"/>
        </dgm:presLayoutVars>
      </dgm:prSet>
      <dgm:spPr/>
    </dgm:pt>
    <dgm:pt modelId="{B1B877B8-E528-4BF2-A913-D08275744A7E}" type="pres">
      <dgm:prSet presAssocID="{723A2C9A-21DE-40C5-8B97-839D17AFD8B4}" presName="horzFour" presStyleCnt="0"/>
      <dgm:spPr/>
    </dgm:pt>
  </dgm:ptLst>
  <dgm:cxnLst>
    <dgm:cxn modelId="{2706C401-2B36-4391-8614-34407146DC08}" srcId="{43E6376D-A331-42F2-8B5C-79789F30B82D}" destId="{6C68762E-9485-4DEE-8F1B-454F7D399722}" srcOrd="0" destOrd="0" parTransId="{3E60D18B-7EF3-4A10-A28F-8AC000EBE472}" sibTransId="{8CA8DB65-A92F-44D3-ACAD-776B1DFC6A14}"/>
    <dgm:cxn modelId="{1486C406-89A3-45DF-A625-BC32CD72A3BE}" srcId="{6C68762E-9485-4DEE-8F1B-454F7D399722}" destId="{AEAC04BD-3BDC-4818-9A95-349FDAC302C7}" srcOrd="0" destOrd="0" parTransId="{C3D215A2-44B7-4666-9BCE-BB5B8AD55D21}" sibTransId="{E3CB3051-A80F-4D81-9303-AFB2474EC935}"/>
    <dgm:cxn modelId="{31774F16-70EB-4279-BD67-649C0B679B76}" srcId="{71FC80AE-0973-4724-A20D-EF9FFC06EC92}" destId="{620FB48F-15A4-4CBF-B5D9-4DE98A15DF95}" srcOrd="0" destOrd="0" parTransId="{8C21F357-C08C-43C2-9CE3-15F61F3F4AA3}" sibTransId="{8B209FFE-8AD7-4364-A288-1344FFCF7B93}"/>
    <dgm:cxn modelId="{D416751A-9A92-4308-9A1D-0DBA47C38522}" srcId="{AEAC04BD-3BDC-4818-9A95-349FDAC302C7}" destId="{3EBF5C54-9A90-4889-BB60-9EE7A8CC7691}" srcOrd="0" destOrd="0" parTransId="{B70E65E8-3B89-4388-9014-A1E6362F0327}" sibTransId="{1778E668-A732-4B99-8C33-B7B7130FD0EB}"/>
    <dgm:cxn modelId="{2D10E71A-349A-446A-A20F-DBE6F1A92A43}" type="presOf" srcId="{8AA58D8A-B00F-4CA1-9C97-449694F81945}" destId="{9C84546C-3597-48AA-BF31-7410DDE2B526}" srcOrd="0" destOrd="0" presId="urn:microsoft.com/office/officeart/2005/8/layout/hierarchy4"/>
    <dgm:cxn modelId="{86CE1228-8EE4-4C9A-AE5F-E4ED7E6A32BA}" srcId="{620FB48F-15A4-4CBF-B5D9-4DE98A15DF95}" destId="{DB609D8E-9225-42D4-835C-604BAACCB03A}" srcOrd="1" destOrd="0" parTransId="{91135AFF-04E8-4486-A3B0-34C3F09980FA}" sibTransId="{285E8E3F-5C2F-4DFF-AE48-320AD54699BB}"/>
    <dgm:cxn modelId="{BEF4233A-9C5B-4B77-8FCD-BFAA671039AC}" type="presOf" srcId="{6C68762E-9485-4DEE-8F1B-454F7D399722}" destId="{8A4C8AF5-C9FC-4840-80D3-0A155FA2A041}" srcOrd="0" destOrd="0" presId="urn:microsoft.com/office/officeart/2005/8/layout/hierarchy4"/>
    <dgm:cxn modelId="{E24CA761-40C5-466E-85A8-830030467548}" srcId="{6C68762E-9485-4DEE-8F1B-454F7D399722}" destId="{95988F85-620B-419C-BFE4-83174886B134}" srcOrd="1" destOrd="0" parTransId="{6B3EC5A1-18C7-4700-86F0-1B9B5F2DB22D}" sibTransId="{3987249D-AA1B-40F0-A40B-593E2A8436C2}"/>
    <dgm:cxn modelId="{6C07A544-5140-4873-B5EF-CD74CA1EA077}" type="presOf" srcId="{3EBF5C54-9A90-4889-BB60-9EE7A8CC7691}" destId="{F980A15D-344A-43A2-A1EC-0188C5CD51E7}" srcOrd="0" destOrd="0" presId="urn:microsoft.com/office/officeart/2005/8/layout/hierarchy4"/>
    <dgm:cxn modelId="{BBB0CD6A-79C1-4BA8-A768-807644206600}" type="presOf" srcId="{CB55BF11-A9CD-4F70-8FCA-9B58AE496EC0}" destId="{77380301-5CE6-4596-B932-8EF025FBD398}" srcOrd="0" destOrd="0" presId="urn:microsoft.com/office/officeart/2005/8/layout/hierarchy4"/>
    <dgm:cxn modelId="{DFF12C6C-E35E-45D9-A332-C19D0DD16B99}" type="presOf" srcId="{71FC80AE-0973-4724-A20D-EF9FFC06EC92}" destId="{A77D9B6D-8656-46DA-B53D-B8EA70783841}" srcOrd="0" destOrd="0" presId="urn:microsoft.com/office/officeart/2005/8/layout/hierarchy4"/>
    <dgm:cxn modelId="{9EDE6555-5A3A-4E9B-BBB3-D83FA0F9B7BF}" type="presOf" srcId="{3F7F49F9-8C12-4FE2-ADF0-2BD152640733}" destId="{ED7D55DA-3875-4349-AEFC-9125569369BB}" srcOrd="0" destOrd="0" presId="urn:microsoft.com/office/officeart/2005/8/layout/hierarchy4"/>
    <dgm:cxn modelId="{B3C3B091-6863-47E5-8BB1-3E4238D3836C}" srcId="{6C68762E-9485-4DEE-8F1B-454F7D399722}" destId="{71FC80AE-0973-4724-A20D-EF9FFC06EC92}" srcOrd="2" destOrd="0" parTransId="{C4AF7BD4-ACBC-4E42-92EB-4A426A5BCE11}" sibTransId="{C9A9E74E-497A-42CD-B58E-8094CA14F0CB}"/>
    <dgm:cxn modelId="{D168929D-43C8-4F05-87CE-B811D256B005}" type="presOf" srcId="{723A2C9A-21DE-40C5-8B97-839D17AFD8B4}" destId="{2A83647C-F053-4194-9144-166B3A31823F}" srcOrd="0" destOrd="0" presId="urn:microsoft.com/office/officeart/2005/8/layout/hierarchy4"/>
    <dgm:cxn modelId="{4D1D719E-75FF-42BF-A3E0-ED7EF2D332B2}" srcId="{620FB48F-15A4-4CBF-B5D9-4DE98A15DF95}" destId="{8AA58D8A-B00F-4CA1-9C97-449694F81945}" srcOrd="0" destOrd="0" parTransId="{25C80049-18D7-41AC-BF25-9B4E80888058}" sibTransId="{BE2F9B5B-4C4D-414A-AA15-30FA772B0F41}"/>
    <dgm:cxn modelId="{4D6C50A6-C2B2-4239-AC8E-2668980B7CB8}" type="presOf" srcId="{43E6376D-A331-42F2-8B5C-79789F30B82D}" destId="{85B1BED2-3F16-43DD-8BC8-B651094EFBBE}" srcOrd="0" destOrd="0" presId="urn:microsoft.com/office/officeart/2005/8/layout/hierarchy4"/>
    <dgm:cxn modelId="{93378AA6-DD18-4E11-905F-0A103BE8D357}" srcId="{8AA58D8A-B00F-4CA1-9C97-449694F81945}" destId="{CB55BF11-A9CD-4F70-8FCA-9B58AE496EC0}" srcOrd="0" destOrd="0" parTransId="{BC01FAEE-9143-4DA3-9DE5-3A2A6B4D59CE}" sibTransId="{676BDF59-0375-440C-8C27-DF17EC704EE7}"/>
    <dgm:cxn modelId="{53F28EAB-3F04-4C11-9FD0-E5DD79A0FAC0}" type="presOf" srcId="{DB609D8E-9225-42D4-835C-604BAACCB03A}" destId="{3FB9BA7A-A68C-40D8-A121-E9FD5C42951E}" srcOrd="0" destOrd="0" presId="urn:microsoft.com/office/officeart/2005/8/layout/hierarchy4"/>
    <dgm:cxn modelId="{6C0EAFB2-74C0-4230-9262-9D43579EB9A1}" type="presOf" srcId="{AEAC04BD-3BDC-4818-9A95-349FDAC302C7}" destId="{1A6B05B9-0D05-4430-AB4B-FCE26C02C4CF}" srcOrd="0" destOrd="0" presId="urn:microsoft.com/office/officeart/2005/8/layout/hierarchy4"/>
    <dgm:cxn modelId="{931B50B5-E50A-4B9B-978C-154DFC4B38C8}" type="presOf" srcId="{620FB48F-15A4-4CBF-B5D9-4DE98A15DF95}" destId="{D6ADA73F-6302-49EA-A4ED-94D126C5045D}" srcOrd="0" destOrd="0" presId="urn:microsoft.com/office/officeart/2005/8/layout/hierarchy4"/>
    <dgm:cxn modelId="{6380F5B9-5032-4B26-9A40-0BCCE62837EE}" type="presOf" srcId="{95988F85-620B-419C-BFE4-83174886B134}" destId="{E0983090-EF7B-461A-A3B4-5C225C4E4C23}" srcOrd="0" destOrd="0" presId="urn:microsoft.com/office/officeart/2005/8/layout/hierarchy4"/>
    <dgm:cxn modelId="{A8391BC7-366D-4270-BBD8-E3D46057CD10}" srcId="{95988F85-620B-419C-BFE4-83174886B134}" destId="{3F7F49F9-8C12-4FE2-ADF0-2BD152640733}" srcOrd="0" destOrd="0" parTransId="{2DC82C3E-EAD5-435F-87C8-EC91619BB51C}" sibTransId="{40FD1247-6D41-4950-80AD-5713D49993F3}"/>
    <dgm:cxn modelId="{17CBA3E0-4EA7-4C64-93DB-7251D78AA48D}" srcId="{DB609D8E-9225-42D4-835C-604BAACCB03A}" destId="{723A2C9A-21DE-40C5-8B97-839D17AFD8B4}" srcOrd="0" destOrd="0" parTransId="{B55D35F0-020F-4636-95BC-4F2E67664D51}" sibTransId="{A5EF6E40-6F5C-4301-BAB8-F0F2A0AB45ED}"/>
    <dgm:cxn modelId="{7CF10C18-C5AA-4176-BF37-F635D90B73D5}" type="presParOf" srcId="{85B1BED2-3F16-43DD-8BC8-B651094EFBBE}" destId="{116A2812-6801-43D0-8755-9F07914262C8}" srcOrd="0" destOrd="0" presId="urn:microsoft.com/office/officeart/2005/8/layout/hierarchy4"/>
    <dgm:cxn modelId="{AFCCAF7B-A90D-4BCE-8F83-65D974BBF543}" type="presParOf" srcId="{116A2812-6801-43D0-8755-9F07914262C8}" destId="{8A4C8AF5-C9FC-4840-80D3-0A155FA2A041}" srcOrd="0" destOrd="0" presId="urn:microsoft.com/office/officeart/2005/8/layout/hierarchy4"/>
    <dgm:cxn modelId="{8A87B251-7085-4D2F-833A-172F569BF48C}" type="presParOf" srcId="{116A2812-6801-43D0-8755-9F07914262C8}" destId="{DFE4CD4E-D908-45F7-9F1E-2174812AEA91}" srcOrd="1" destOrd="0" presId="urn:microsoft.com/office/officeart/2005/8/layout/hierarchy4"/>
    <dgm:cxn modelId="{7C394749-B6D3-4019-BE70-9FD3C997D416}" type="presParOf" srcId="{116A2812-6801-43D0-8755-9F07914262C8}" destId="{D0CF4511-DCCC-4782-B04A-ABD11A1B7D37}" srcOrd="2" destOrd="0" presId="urn:microsoft.com/office/officeart/2005/8/layout/hierarchy4"/>
    <dgm:cxn modelId="{13F36E48-E933-4613-A4D8-D489A3E5EBA6}" type="presParOf" srcId="{D0CF4511-DCCC-4782-B04A-ABD11A1B7D37}" destId="{7F6891C5-437B-4B36-B75D-DED9E72DBDB5}" srcOrd="0" destOrd="0" presId="urn:microsoft.com/office/officeart/2005/8/layout/hierarchy4"/>
    <dgm:cxn modelId="{381695D6-9B68-4CC3-8813-66D05DD9843C}" type="presParOf" srcId="{7F6891C5-437B-4B36-B75D-DED9E72DBDB5}" destId="{1A6B05B9-0D05-4430-AB4B-FCE26C02C4CF}" srcOrd="0" destOrd="0" presId="urn:microsoft.com/office/officeart/2005/8/layout/hierarchy4"/>
    <dgm:cxn modelId="{FA28E8BE-0CC0-4BF5-98A6-B9016F03BB1A}" type="presParOf" srcId="{7F6891C5-437B-4B36-B75D-DED9E72DBDB5}" destId="{696A9A38-8834-4A3F-913E-F6B06F10213B}" srcOrd="1" destOrd="0" presId="urn:microsoft.com/office/officeart/2005/8/layout/hierarchy4"/>
    <dgm:cxn modelId="{4C7A89AE-9FF8-4849-A20C-BBE9EC9545F0}" type="presParOf" srcId="{7F6891C5-437B-4B36-B75D-DED9E72DBDB5}" destId="{2F285B54-5ACE-4812-9C4B-91E04F5DDDE7}" srcOrd="2" destOrd="0" presId="urn:microsoft.com/office/officeart/2005/8/layout/hierarchy4"/>
    <dgm:cxn modelId="{0F8166A6-9EC5-4F00-A6E9-261FBFB9E66B}" type="presParOf" srcId="{2F285B54-5ACE-4812-9C4B-91E04F5DDDE7}" destId="{DDA0B339-DE13-42B0-B284-8103BDAC4F8E}" srcOrd="0" destOrd="0" presId="urn:microsoft.com/office/officeart/2005/8/layout/hierarchy4"/>
    <dgm:cxn modelId="{8F2D343A-E2F2-41DF-93C7-645C7C2FCA4B}" type="presParOf" srcId="{DDA0B339-DE13-42B0-B284-8103BDAC4F8E}" destId="{F980A15D-344A-43A2-A1EC-0188C5CD51E7}" srcOrd="0" destOrd="0" presId="urn:microsoft.com/office/officeart/2005/8/layout/hierarchy4"/>
    <dgm:cxn modelId="{03895D5C-81F5-46B7-9F85-494E90DE3BF7}" type="presParOf" srcId="{DDA0B339-DE13-42B0-B284-8103BDAC4F8E}" destId="{13BB9328-CAED-42F1-A274-477AFBF58676}" srcOrd="1" destOrd="0" presId="urn:microsoft.com/office/officeart/2005/8/layout/hierarchy4"/>
    <dgm:cxn modelId="{57F643B1-900A-41A5-B0C5-A3DC4FA4B5A4}" type="presParOf" srcId="{D0CF4511-DCCC-4782-B04A-ABD11A1B7D37}" destId="{DA8B5F72-7DE0-472F-B77C-E0B8C4D2E859}" srcOrd="1" destOrd="0" presId="urn:microsoft.com/office/officeart/2005/8/layout/hierarchy4"/>
    <dgm:cxn modelId="{17B481DC-C01C-42A0-B364-F29CC8FFD94B}" type="presParOf" srcId="{D0CF4511-DCCC-4782-B04A-ABD11A1B7D37}" destId="{4F33FDED-6485-4596-8712-10A516C29F8A}" srcOrd="2" destOrd="0" presId="urn:microsoft.com/office/officeart/2005/8/layout/hierarchy4"/>
    <dgm:cxn modelId="{1EB0B263-C499-47F7-91A9-E3934D9B8021}" type="presParOf" srcId="{4F33FDED-6485-4596-8712-10A516C29F8A}" destId="{E0983090-EF7B-461A-A3B4-5C225C4E4C23}" srcOrd="0" destOrd="0" presId="urn:microsoft.com/office/officeart/2005/8/layout/hierarchy4"/>
    <dgm:cxn modelId="{17F53832-97E6-45DF-A6F4-3C92E9640A8B}" type="presParOf" srcId="{4F33FDED-6485-4596-8712-10A516C29F8A}" destId="{EA546E81-0EE8-4E63-B113-599CD79E78A1}" srcOrd="1" destOrd="0" presId="urn:microsoft.com/office/officeart/2005/8/layout/hierarchy4"/>
    <dgm:cxn modelId="{6DCF51C8-B859-44FB-81F8-B39DE702DAB5}" type="presParOf" srcId="{4F33FDED-6485-4596-8712-10A516C29F8A}" destId="{221339C6-C9BA-4BC0-B2E8-97274EE28E81}" srcOrd="2" destOrd="0" presId="urn:microsoft.com/office/officeart/2005/8/layout/hierarchy4"/>
    <dgm:cxn modelId="{0375CE68-3189-4FA1-A7F9-6835EF8DB1AE}" type="presParOf" srcId="{221339C6-C9BA-4BC0-B2E8-97274EE28E81}" destId="{9F0116F0-B72A-42D8-9F84-219E8AA37035}" srcOrd="0" destOrd="0" presId="urn:microsoft.com/office/officeart/2005/8/layout/hierarchy4"/>
    <dgm:cxn modelId="{624565DD-F691-4EAC-B7CF-AA5C4C9AAC5A}" type="presParOf" srcId="{9F0116F0-B72A-42D8-9F84-219E8AA37035}" destId="{ED7D55DA-3875-4349-AEFC-9125569369BB}" srcOrd="0" destOrd="0" presId="urn:microsoft.com/office/officeart/2005/8/layout/hierarchy4"/>
    <dgm:cxn modelId="{9A03A6AB-9FAE-4739-8E1C-9AD3E6725D1B}" type="presParOf" srcId="{9F0116F0-B72A-42D8-9F84-219E8AA37035}" destId="{0204B1BD-9E87-4093-9990-56B609576D66}" srcOrd="1" destOrd="0" presId="urn:microsoft.com/office/officeart/2005/8/layout/hierarchy4"/>
    <dgm:cxn modelId="{F67D5806-7288-49BF-AD8A-766FFEA5713E}" type="presParOf" srcId="{D0CF4511-DCCC-4782-B04A-ABD11A1B7D37}" destId="{3D52267A-2A7D-45B8-B0EB-DF28A4990B47}" srcOrd="3" destOrd="0" presId="urn:microsoft.com/office/officeart/2005/8/layout/hierarchy4"/>
    <dgm:cxn modelId="{482472DD-B583-472D-B223-12F7EC97BEAF}" type="presParOf" srcId="{D0CF4511-DCCC-4782-B04A-ABD11A1B7D37}" destId="{31922DE1-5DD3-4C5F-831B-1F18EDDEE9C9}" srcOrd="4" destOrd="0" presId="urn:microsoft.com/office/officeart/2005/8/layout/hierarchy4"/>
    <dgm:cxn modelId="{56700DBF-A558-454F-8917-38D4B8A60A4E}" type="presParOf" srcId="{31922DE1-5DD3-4C5F-831B-1F18EDDEE9C9}" destId="{A77D9B6D-8656-46DA-B53D-B8EA70783841}" srcOrd="0" destOrd="0" presId="urn:microsoft.com/office/officeart/2005/8/layout/hierarchy4"/>
    <dgm:cxn modelId="{F8593493-7181-4736-A8B6-F4E2031F7526}" type="presParOf" srcId="{31922DE1-5DD3-4C5F-831B-1F18EDDEE9C9}" destId="{202C2A0E-3917-4E06-BB44-B9A8D0B916B4}" srcOrd="1" destOrd="0" presId="urn:microsoft.com/office/officeart/2005/8/layout/hierarchy4"/>
    <dgm:cxn modelId="{BB67867C-4102-4594-AC08-A46093F7A202}" type="presParOf" srcId="{31922DE1-5DD3-4C5F-831B-1F18EDDEE9C9}" destId="{17C88F36-9C0A-4207-8B76-C374BEC7F025}" srcOrd="2" destOrd="0" presId="urn:microsoft.com/office/officeart/2005/8/layout/hierarchy4"/>
    <dgm:cxn modelId="{7B04C523-C613-47E5-83CF-430FC71A2A14}" type="presParOf" srcId="{17C88F36-9C0A-4207-8B76-C374BEC7F025}" destId="{36068A98-E4D6-4D32-A991-B05C0AC19972}" srcOrd="0" destOrd="0" presId="urn:microsoft.com/office/officeart/2005/8/layout/hierarchy4"/>
    <dgm:cxn modelId="{A8E7F1AD-9D77-43F9-AE77-6B7BB752EC0C}" type="presParOf" srcId="{36068A98-E4D6-4D32-A991-B05C0AC19972}" destId="{D6ADA73F-6302-49EA-A4ED-94D126C5045D}" srcOrd="0" destOrd="0" presId="urn:microsoft.com/office/officeart/2005/8/layout/hierarchy4"/>
    <dgm:cxn modelId="{97B5D72C-7287-45E6-9B6B-BCAB4F2B7217}" type="presParOf" srcId="{36068A98-E4D6-4D32-A991-B05C0AC19972}" destId="{D91FC7CD-128D-4A50-B3F1-FC3E43B196FC}" srcOrd="1" destOrd="0" presId="urn:microsoft.com/office/officeart/2005/8/layout/hierarchy4"/>
    <dgm:cxn modelId="{365378D6-1162-4357-9D6E-043AFAAD24C5}" type="presParOf" srcId="{36068A98-E4D6-4D32-A991-B05C0AC19972}" destId="{94FC2479-719D-4673-801A-B03795306F72}" srcOrd="2" destOrd="0" presId="urn:microsoft.com/office/officeart/2005/8/layout/hierarchy4"/>
    <dgm:cxn modelId="{D9A8ACDC-EE23-4602-A4D0-720AD0096665}" type="presParOf" srcId="{94FC2479-719D-4673-801A-B03795306F72}" destId="{4B64D728-2C9E-4297-850F-C679D67BC456}" srcOrd="0" destOrd="0" presId="urn:microsoft.com/office/officeart/2005/8/layout/hierarchy4"/>
    <dgm:cxn modelId="{B7E0CD9E-B503-43BF-BA7D-1EC240BA9D7B}" type="presParOf" srcId="{4B64D728-2C9E-4297-850F-C679D67BC456}" destId="{9C84546C-3597-48AA-BF31-7410DDE2B526}" srcOrd="0" destOrd="0" presId="urn:microsoft.com/office/officeart/2005/8/layout/hierarchy4"/>
    <dgm:cxn modelId="{9EFA1567-1B79-4491-B384-AA8EFC378053}" type="presParOf" srcId="{4B64D728-2C9E-4297-850F-C679D67BC456}" destId="{6EE34629-4B17-4A20-A8E0-75FB47DBC18D}" srcOrd="1" destOrd="0" presId="urn:microsoft.com/office/officeart/2005/8/layout/hierarchy4"/>
    <dgm:cxn modelId="{5F7C0384-9612-443E-B1CD-533DC2B985E4}" type="presParOf" srcId="{4B64D728-2C9E-4297-850F-C679D67BC456}" destId="{52290BE7-C286-4676-9E05-82F2C831C053}" srcOrd="2" destOrd="0" presId="urn:microsoft.com/office/officeart/2005/8/layout/hierarchy4"/>
    <dgm:cxn modelId="{6C2538C7-973C-4BA7-BFF3-749A599B9EB5}" type="presParOf" srcId="{52290BE7-C286-4676-9E05-82F2C831C053}" destId="{7A2724F6-BAAF-46D7-801A-E492830A85EA}" srcOrd="0" destOrd="0" presId="urn:microsoft.com/office/officeart/2005/8/layout/hierarchy4"/>
    <dgm:cxn modelId="{ED5FF4C0-1127-45B2-8ED3-EE391B28AD82}" type="presParOf" srcId="{7A2724F6-BAAF-46D7-801A-E492830A85EA}" destId="{77380301-5CE6-4596-B932-8EF025FBD398}" srcOrd="0" destOrd="0" presId="urn:microsoft.com/office/officeart/2005/8/layout/hierarchy4"/>
    <dgm:cxn modelId="{E55910A8-C04C-4C74-99BD-F7F0DAC8F466}" type="presParOf" srcId="{7A2724F6-BAAF-46D7-801A-E492830A85EA}" destId="{D93E6EA9-A76C-4EB7-ACD1-0DF79E2F0388}" srcOrd="1" destOrd="0" presId="urn:microsoft.com/office/officeart/2005/8/layout/hierarchy4"/>
    <dgm:cxn modelId="{1E7E18F5-48AC-47D4-979E-E95C127C5261}" type="presParOf" srcId="{94FC2479-719D-4673-801A-B03795306F72}" destId="{2195A4C2-397B-4AF0-9C35-EA1A45168AB2}" srcOrd="1" destOrd="0" presId="urn:microsoft.com/office/officeart/2005/8/layout/hierarchy4"/>
    <dgm:cxn modelId="{8CE52421-6F05-4E14-93BA-4D33461FABCC}" type="presParOf" srcId="{94FC2479-719D-4673-801A-B03795306F72}" destId="{A2BF0AAE-83D6-46DE-A9CB-56737B7A5D73}" srcOrd="2" destOrd="0" presId="urn:microsoft.com/office/officeart/2005/8/layout/hierarchy4"/>
    <dgm:cxn modelId="{0C0C104E-AB96-4351-B8AA-75651247DECA}" type="presParOf" srcId="{A2BF0AAE-83D6-46DE-A9CB-56737B7A5D73}" destId="{3FB9BA7A-A68C-40D8-A121-E9FD5C42951E}" srcOrd="0" destOrd="0" presId="urn:microsoft.com/office/officeart/2005/8/layout/hierarchy4"/>
    <dgm:cxn modelId="{C0CF0C69-AC7C-40CC-AD81-14B28134C435}" type="presParOf" srcId="{A2BF0AAE-83D6-46DE-A9CB-56737B7A5D73}" destId="{B1A68280-A3A8-441E-8846-561C5B6454F0}" srcOrd="1" destOrd="0" presId="urn:microsoft.com/office/officeart/2005/8/layout/hierarchy4"/>
    <dgm:cxn modelId="{B9B54DED-DBEA-46F5-BF44-803E8A6FE69D}" type="presParOf" srcId="{A2BF0AAE-83D6-46DE-A9CB-56737B7A5D73}" destId="{E0F1D4B0-B09C-411F-A2B5-57107E910125}" srcOrd="2" destOrd="0" presId="urn:microsoft.com/office/officeart/2005/8/layout/hierarchy4"/>
    <dgm:cxn modelId="{E03CC614-F030-49CD-8737-14338EBA1586}" type="presParOf" srcId="{E0F1D4B0-B09C-411F-A2B5-57107E910125}" destId="{FB1F916C-DA25-4A8C-BF38-282E59FCC271}" srcOrd="0" destOrd="0" presId="urn:microsoft.com/office/officeart/2005/8/layout/hierarchy4"/>
    <dgm:cxn modelId="{5FA3050C-0DF7-4927-8088-A07EA884CFC6}" type="presParOf" srcId="{FB1F916C-DA25-4A8C-BF38-282E59FCC271}" destId="{2A83647C-F053-4194-9144-166B3A31823F}" srcOrd="0" destOrd="0" presId="urn:microsoft.com/office/officeart/2005/8/layout/hierarchy4"/>
    <dgm:cxn modelId="{3005C782-48CC-44F0-B021-8889970AB79A}" type="presParOf" srcId="{FB1F916C-DA25-4A8C-BF38-282E59FCC271}" destId="{B1B877B8-E528-4BF2-A913-D08275744A7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728CFD-00EB-4C84-B964-8B0D1F89DE06}" type="doc">
      <dgm:prSet loTypeId="urn:microsoft.com/office/officeart/2005/8/layout/vList5" loCatId="list" qsTypeId="urn:microsoft.com/office/officeart/2005/8/quickstyle/3d3" qsCatId="3D" csTypeId="urn:microsoft.com/office/officeart/2005/8/colors/colorful2" csCatId="colorful" phldr="1"/>
      <dgm:spPr/>
      <dgm:t>
        <a:bodyPr/>
        <a:lstStyle/>
        <a:p>
          <a:endParaRPr lang="es-ES"/>
        </a:p>
      </dgm:t>
    </dgm:pt>
    <dgm:pt modelId="{C0DDD7B3-A117-4A86-9C4F-18E69E4C0B46}">
      <dgm:prSet phldrT="[Texto]" custT="1"/>
      <dgm:spPr/>
      <dgm:t>
        <a:bodyPr/>
        <a:lstStyle/>
        <a:p>
          <a:r>
            <a:rPr lang="lv-LV" sz="2400" b="1" noProof="0" dirty="0">
              <a:solidFill>
                <a:schemeClr val="tx1"/>
              </a:solidFill>
            </a:rPr>
            <a:t>Psalms</a:t>
          </a:r>
          <a:r>
            <a:rPr lang="lv-LV" sz="2400" b="1" noProof="0" dirty="0">
              <a:solidFill>
                <a:schemeClr val="tx1"/>
              </a:solidFill>
              <a:effectLst/>
            </a:rPr>
            <a:t>7:2-3</a:t>
          </a:r>
        </a:p>
      </dgm:t>
    </dgm:pt>
    <dgm:pt modelId="{78C423FF-EFB0-4D92-B55B-C55076580607}" type="parTrans" cxnId="{3A291EF8-D445-4461-93A1-CD5F5AF2E671}">
      <dgm:prSet/>
      <dgm:spPr/>
      <dgm:t>
        <a:bodyPr/>
        <a:lstStyle/>
        <a:p>
          <a:endParaRPr lang="lv-LV" sz="2400" b="1" noProof="0" dirty="0"/>
        </a:p>
      </dgm:t>
    </dgm:pt>
    <dgm:pt modelId="{2FBD0FB0-61A2-4136-BA85-2EEDD681E38A}" type="sibTrans" cxnId="{3A291EF8-D445-4461-93A1-CD5F5AF2E671}">
      <dgm:prSet/>
      <dgm:spPr/>
      <dgm:t>
        <a:bodyPr/>
        <a:lstStyle/>
        <a:p>
          <a:endParaRPr lang="lv-LV" sz="2400" b="1" noProof="0" dirty="0"/>
        </a:p>
      </dgm:t>
    </dgm:pt>
    <dgm:pt modelId="{1CAAD8F9-A0C4-4797-8CD1-2CA644D6F9F1}">
      <dgm:prSet phldrT="[Texto]" custT="1"/>
      <dgm:spPr/>
      <dgm:t>
        <a:bodyPr/>
        <a:lstStyle/>
        <a:p>
          <a:pPr>
            <a:buNone/>
          </a:pPr>
          <a:r>
            <a:rPr lang="lv-LV" sz="2400" b="1" noProof="0" dirty="0"/>
            <a:t>Dāvids pieprasa dievišķo aizsardzību</a:t>
          </a:r>
        </a:p>
      </dgm:t>
    </dgm:pt>
    <dgm:pt modelId="{1A4E3AE3-75FA-4E42-9AB8-5FD77B730CD5}" type="parTrans" cxnId="{BEE30DB9-2A48-416F-85FD-2C18FCA57E89}">
      <dgm:prSet/>
      <dgm:spPr/>
      <dgm:t>
        <a:bodyPr/>
        <a:lstStyle/>
        <a:p>
          <a:endParaRPr lang="lv-LV" sz="2400" b="1" noProof="0" dirty="0"/>
        </a:p>
      </dgm:t>
    </dgm:pt>
    <dgm:pt modelId="{59D93EC6-1086-4338-93BD-2D195E04F263}" type="sibTrans" cxnId="{BEE30DB9-2A48-416F-85FD-2C18FCA57E89}">
      <dgm:prSet/>
      <dgm:spPr/>
      <dgm:t>
        <a:bodyPr/>
        <a:lstStyle/>
        <a:p>
          <a:endParaRPr lang="lv-LV" sz="2400" b="1" noProof="0" dirty="0"/>
        </a:p>
      </dgm:t>
    </dgm:pt>
    <dgm:pt modelId="{5323A21F-EF0D-4BFA-94A0-D9716A6EE2D8}">
      <dgm:prSet phldrT="[Texto]" custT="1"/>
      <dgm:spPr/>
      <dgm:t>
        <a:bodyPr/>
        <a:lstStyle/>
        <a:p>
          <a:r>
            <a:rPr lang="lv-LV" sz="2400" b="1" noProof="0" dirty="0">
              <a:solidFill>
                <a:schemeClr val="tx1"/>
              </a:solidFill>
            </a:rPr>
            <a:t>Psalms</a:t>
          </a:r>
          <a:r>
            <a:rPr lang="lv-LV" sz="2400" b="1" noProof="0" dirty="0">
              <a:solidFill>
                <a:schemeClr val="tx1"/>
              </a:solidFill>
              <a:effectLst/>
            </a:rPr>
            <a:t> 7:4-6</a:t>
          </a:r>
        </a:p>
      </dgm:t>
    </dgm:pt>
    <dgm:pt modelId="{660D47C1-B6FB-4007-ABC0-1AD5D444C3F0}" type="parTrans" cxnId="{6B0AD11A-9F78-40D1-84A6-E079F4A780C4}">
      <dgm:prSet/>
      <dgm:spPr/>
      <dgm:t>
        <a:bodyPr/>
        <a:lstStyle/>
        <a:p>
          <a:endParaRPr lang="lv-LV" sz="2400" b="1" noProof="0" dirty="0"/>
        </a:p>
      </dgm:t>
    </dgm:pt>
    <dgm:pt modelId="{EF50B3DC-093B-4F8A-8A59-71D766441E00}" type="sibTrans" cxnId="{6B0AD11A-9F78-40D1-84A6-E079F4A780C4}">
      <dgm:prSet/>
      <dgm:spPr/>
      <dgm:t>
        <a:bodyPr/>
        <a:lstStyle/>
        <a:p>
          <a:endParaRPr lang="lv-LV" sz="2400" b="1" noProof="0" dirty="0"/>
        </a:p>
      </dgm:t>
    </dgm:pt>
    <dgm:pt modelId="{AA878459-D768-4EC5-BDA5-BC056216B454}">
      <dgm:prSet phldrT="[Texto]" custT="1"/>
      <dgm:spPr/>
      <dgm:t>
        <a:bodyPr/>
        <a:lstStyle/>
        <a:p>
          <a:pPr>
            <a:buNone/>
          </a:pPr>
          <a:r>
            <a:rPr lang="lv-LV" sz="2400" b="1" noProof="0" dirty="0"/>
            <a:t>Pārbaudiet savu dzīvi vai tā ir saskaņā ar Derību</a:t>
          </a:r>
        </a:p>
      </dgm:t>
    </dgm:pt>
    <dgm:pt modelId="{43FA2A5A-605A-460D-A84E-D0335B85756D}" type="parTrans" cxnId="{8B0C9B01-54AB-4B19-8915-EE64CF81E445}">
      <dgm:prSet/>
      <dgm:spPr/>
      <dgm:t>
        <a:bodyPr/>
        <a:lstStyle/>
        <a:p>
          <a:endParaRPr lang="lv-LV" sz="2400" b="1" noProof="0" dirty="0"/>
        </a:p>
      </dgm:t>
    </dgm:pt>
    <dgm:pt modelId="{56058212-91C8-490E-8F3E-A7A687E1A0D7}" type="sibTrans" cxnId="{8B0C9B01-54AB-4B19-8915-EE64CF81E445}">
      <dgm:prSet/>
      <dgm:spPr/>
      <dgm:t>
        <a:bodyPr/>
        <a:lstStyle/>
        <a:p>
          <a:endParaRPr lang="lv-LV" sz="2400" b="1" noProof="0" dirty="0"/>
        </a:p>
      </dgm:t>
    </dgm:pt>
    <dgm:pt modelId="{EE4EB8EB-E7C4-4154-AC8B-93AE4B3D3081}">
      <dgm:prSet phldrT="[Texto]" custT="1"/>
      <dgm:spPr/>
      <dgm:t>
        <a:bodyPr/>
        <a:lstStyle/>
        <a:p>
          <a:r>
            <a:rPr lang="lv-LV" sz="2400" b="1" noProof="0" dirty="0">
              <a:solidFill>
                <a:schemeClr val="tx1"/>
              </a:solidFill>
            </a:rPr>
            <a:t>Psalms</a:t>
          </a:r>
          <a:r>
            <a:rPr lang="lv-LV" sz="2400" b="1" noProof="0" dirty="0">
              <a:solidFill>
                <a:schemeClr val="tx1"/>
              </a:solidFill>
              <a:effectLst/>
            </a:rPr>
            <a:t> 7:7-10</a:t>
          </a:r>
        </a:p>
      </dgm:t>
    </dgm:pt>
    <dgm:pt modelId="{745D25FA-B271-425F-8C07-94B199544DC9}" type="parTrans" cxnId="{A0200455-0D5B-474C-BD22-33438E6D1D03}">
      <dgm:prSet/>
      <dgm:spPr/>
      <dgm:t>
        <a:bodyPr/>
        <a:lstStyle/>
        <a:p>
          <a:endParaRPr lang="lv-LV" sz="2400" b="1" noProof="0" dirty="0"/>
        </a:p>
      </dgm:t>
    </dgm:pt>
    <dgm:pt modelId="{458D39A9-752D-433E-9560-732B15339C8D}" type="sibTrans" cxnId="{A0200455-0D5B-474C-BD22-33438E6D1D03}">
      <dgm:prSet/>
      <dgm:spPr/>
      <dgm:t>
        <a:bodyPr/>
        <a:lstStyle/>
        <a:p>
          <a:endParaRPr lang="lv-LV" sz="2400" b="1" noProof="0" dirty="0"/>
        </a:p>
      </dgm:t>
    </dgm:pt>
    <dgm:pt modelId="{7CC82DEE-F0EF-4D81-9A47-EAD04CBD43E2}">
      <dgm:prSet phldrT="[Texto]" custT="1"/>
      <dgm:spPr/>
      <dgm:t>
        <a:bodyPr/>
        <a:lstStyle/>
        <a:p>
          <a:pPr>
            <a:buNone/>
          </a:pPr>
          <a:r>
            <a:rPr lang="lv-LV" sz="2400" b="1" noProof="0" dirty="0"/>
            <a:t>Lūdziet Dievu tiesāt un iznīcināt viņu ienaidniekus</a:t>
          </a:r>
        </a:p>
      </dgm:t>
    </dgm:pt>
    <dgm:pt modelId="{EEE4323C-E7A8-48E9-9CA3-24463020AF94}" type="parTrans" cxnId="{8791BD80-0EFD-4F45-B7E8-1A2364F09B5A}">
      <dgm:prSet/>
      <dgm:spPr/>
      <dgm:t>
        <a:bodyPr/>
        <a:lstStyle/>
        <a:p>
          <a:endParaRPr lang="lv-LV" sz="2400" b="1" noProof="0" dirty="0"/>
        </a:p>
      </dgm:t>
    </dgm:pt>
    <dgm:pt modelId="{9FCB857F-66C4-4CA3-9042-C71786442BC4}" type="sibTrans" cxnId="{8791BD80-0EFD-4F45-B7E8-1A2364F09B5A}">
      <dgm:prSet/>
      <dgm:spPr/>
      <dgm:t>
        <a:bodyPr/>
        <a:lstStyle/>
        <a:p>
          <a:endParaRPr lang="lv-LV" sz="2400" b="1" noProof="0" dirty="0"/>
        </a:p>
      </dgm:t>
    </dgm:pt>
    <dgm:pt modelId="{AFC72EE3-2E22-4781-B77E-4E695B7A5A82}">
      <dgm:prSet phldrT="[Texto]" custT="1"/>
      <dgm:spPr/>
      <dgm:t>
        <a:bodyPr/>
        <a:lstStyle/>
        <a:p>
          <a:r>
            <a:rPr lang="lv-LV" sz="2400" b="1" noProof="0" dirty="0">
              <a:solidFill>
                <a:schemeClr val="tx1"/>
              </a:solidFill>
            </a:rPr>
            <a:t>Psalms</a:t>
          </a:r>
          <a:r>
            <a:rPr lang="lv-LV" sz="2400" b="1" noProof="0" dirty="0">
              <a:solidFill>
                <a:schemeClr val="tx1"/>
              </a:solidFill>
              <a:effectLst/>
            </a:rPr>
            <a:t> 7:10</a:t>
          </a:r>
        </a:p>
      </dgm:t>
    </dgm:pt>
    <dgm:pt modelId="{B4C35AA4-7247-4C75-9BDE-38366BFC5E7D}" type="parTrans" cxnId="{B00E5156-A238-4E59-AFE6-B24C371FCA07}">
      <dgm:prSet/>
      <dgm:spPr/>
      <dgm:t>
        <a:bodyPr/>
        <a:lstStyle/>
        <a:p>
          <a:endParaRPr lang="lv-LV" sz="2400" b="1" noProof="0" dirty="0"/>
        </a:p>
      </dgm:t>
    </dgm:pt>
    <dgm:pt modelId="{DDEFD283-60CD-4777-BA51-F4F29C735B4D}" type="sibTrans" cxnId="{B00E5156-A238-4E59-AFE6-B24C371FCA07}">
      <dgm:prSet/>
      <dgm:spPr/>
      <dgm:t>
        <a:bodyPr/>
        <a:lstStyle/>
        <a:p>
          <a:endParaRPr lang="lv-LV" sz="2400" b="1" noProof="0" dirty="0"/>
        </a:p>
      </dgm:t>
    </dgm:pt>
    <dgm:pt modelId="{B38854D8-6359-40BF-8DFA-E2258BF64822}">
      <dgm:prSet phldrT="[Texto]" custT="1"/>
      <dgm:spPr/>
      <dgm:t>
        <a:bodyPr/>
        <a:lstStyle/>
        <a:p>
          <a:pPr>
            <a:buNone/>
          </a:pPr>
          <a:r>
            <a:rPr lang="lv-LV" sz="2400" b="1" noProof="0" dirty="0"/>
            <a:t>Aicina Dievu būt kā glābšanas vairogam</a:t>
          </a:r>
        </a:p>
      </dgm:t>
    </dgm:pt>
    <dgm:pt modelId="{0CEB1199-0DC5-4BC1-9805-D8FCABC0E875}" type="parTrans" cxnId="{9343324E-9C09-4BDD-AF95-7C8B8D7D81AB}">
      <dgm:prSet/>
      <dgm:spPr/>
      <dgm:t>
        <a:bodyPr/>
        <a:lstStyle/>
        <a:p>
          <a:endParaRPr lang="lv-LV" sz="2400" b="1" noProof="0" dirty="0"/>
        </a:p>
      </dgm:t>
    </dgm:pt>
    <dgm:pt modelId="{A3563B42-FFAF-431E-B002-95FEF705C294}" type="sibTrans" cxnId="{9343324E-9C09-4BDD-AF95-7C8B8D7D81AB}">
      <dgm:prSet/>
      <dgm:spPr/>
      <dgm:t>
        <a:bodyPr/>
        <a:lstStyle/>
        <a:p>
          <a:endParaRPr lang="lv-LV" sz="2400" b="1" noProof="0" dirty="0"/>
        </a:p>
      </dgm:t>
    </dgm:pt>
    <dgm:pt modelId="{1535EAA6-8756-468F-95BD-EB657B7D2B86}">
      <dgm:prSet phldrT="[Texto]" custT="1"/>
      <dgm:spPr/>
      <dgm:t>
        <a:bodyPr/>
        <a:lstStyle/>
        <a:p>
          <a:r>
            <a:rPr lang="lv-LV" sz="2400" b="1" noProof="0" dirty="0">
              <a:solidFill>
                <a:schemeClr val="bg1"/>
              </a:solidFill>
            </a:rPr>
            <a:t>Psalms</a:t>
          </a:r>
          <a:r>
            <a:rPr lang="lv-LV" sz="2400" b="1" noProof="0" dirty="0">
              <a:effectLst>
                <a:outerShdw blurRad="38100" dist="38100" dir="2700000" algn="tl">
                  <a:srgbClr val="000000">
                    <a:alpha val="43137"/>
                  </a:srgbClr>
                </a:outerShdw>
              </a:effectLst>
            </a:rPr>
            <a:t> 7:12-13</a:t>
          </a:r>
        </a:p>
      </dgm:t>
    </dgm:pt>
    <dgm:pt modelId="{8C95C421-3EC9-4159-8BE2-4EAAFA4997F5}" type="parTrans" cxnId="{DCD1F3B8-3963-4312-B0B4-76219063593E}">
      <dgm:prSet/>
      <dgm:spPr/>
      <dgm:t>
        <a:bodyPr/>
        <a:lstStyle/>
        <a:p>
          <a:endParaRPr lang="lv-LV" sz="2400" b="1" noProof="0" dirty="0"/>
        </a:p>
      </dgm:t>
    </dgm:pt>
    <dgm:pt modelId="{2CCCEFD9-1095-46AC-A100-E8DBCDD159BA}" type="sibTrans" cxnId="{DCD1F3B8-3963-4312-B0B4-76219063593E}">
      <dgm:prSet/>
      <dgm:spPr/>
      <dgm:t>
        <a:bodyPr/>
        <a:lstStyle/>
        <a:p>
          <a:endParaRPr lang="lv-LV" sz="2400" b="1" noProof="0" dirty="0"/>
        </a:p>
      </dgm:t>
    </dgm:pt>
    <dgm:pt modelId="{7A052E05-0F66-4D64-824D-3AA2E5E48A9D}">
      <dgm:prSet phldrT="[Texto]" custT="1"/>
      <dgm:spPr/>
      <dgm:t>
        <a:bodyPr/>
        <a:lstStyle/>
        <a:p>
          <a:pPr>
            <a:buNone/>
          </a:pPr>
          <a:r>
            <a:rPr lang="lv-LV" sz="2400" b="1" noProof="0" dirty="0"/>
            <a:t>Dievs ienaidniekam dod iespēju nožēlot grēkus</a:t>
          </a:r>
        </a:p>
      </dgm:t>
    </dgm:pt>
    <dgm:pt modelId="{7B75A776-712B-4386-91BE-4E717595BCC3}" type="parTrans" cxnId="{F297E8DB-730F-45FC-86CA-E676121C4A1D}">
      <dgm:prSet/>
      <dgm:spPr/>
      <dgm:t>
        <a:bodyPr/>
        <a:lstStyle/>
        <a:p>
          <a:endParaRPr lang="lv-LV" sz="2400" b="1" noProof="0" dirty="0"/>
        </a:p>
      </dgm:t>
    </dgm:pt>
    <dgm:pt modelId="{BE707993-1CE1-42F2-87E7-47660FB1D191}" type="sibTrans" cxnId="{F297E8DB-730F-45FC-86CA-E676121C4A1D}">
      <dgm:prSet/>
      <dgm:spPr/>
      <dgm:t>
        <a:bodyPr/>
        <a:lstStyle/>
        <a:p>
          <a:endParaRPr lang="lv-LV" sz="2400" b="1" noProof="0" dirty="0"/>
        </a:p>
      </dgm:t>
    </dgm:pt>
    <dgm:pt modelId="{58D15DD1-96D4-46D0-9521-3794A36E0018}">
      <dgm:prSet phldrT="[Texto]" custT="1"/>
      <dgm:spPr/>
      <dgm:t>
        <a:bodyPr/>
        <a:lstStyle/>
        <a:p>
          <a:r>
            <a:rPr lang="lv-LV" sz="2400" b="1" noProof="0" dirty="0">
              <a:solidFill>
                <a:schemeClr val="bg1"/>
              </a:solidFill>
            </a:rPr>
            <a:t>Psalms</a:t>
          </a:r>
          <a:r>
            <a:rPr lang="lv-LV" sz="2400" b="1" noProof="0" dirty="0">
              <a:effectLst>
                <a:outerShdw blurRad="38100" dist="38100" dir="2700000" algn="tl">
                  <a:srgbClr val="000000">
                    <a:alpha val="43137"/>
                  </a:srgbClr>
                </a:outerShdw>
              </a:effectLst>
            </a:rPr>
            <a:t> 7:14-17</a:t>
          </a:r>
        </a:p>
      </dgm:t>
    </dgm:pt>
    <dgm:pt modelId="{0F861748-9DEA-4CE7-97B9-0B0387FDA2F7}" type="parTrans" cxnId="{AE9BA098-23F2-4854-9C39-013D0828BE94}">
      <dgm:prSet/>
      <dgm:spPr/>
      <dgm:t>
        <a:bodyPr/>
        <a:lstStyle/>
        <a:p>
          <a:endParaRPr lang="lv-LV" sz="2400" b="1" noProof="0" dirty="0"/>
        </a:p>
      </dgm:t>
    </dgm:pt>
    <dgm:pt modelId="{81D6D092-EC17-4CE7-93F1-31DEDAF55D17}" type="sibTrans" cxnId="{AE9BA098-23F2-4854-9C39-013D0828BE94}">
      <dgm:prSet/>
      <dgm:spPr/>
      <dgm:t>
        <a:bodyPr/>
        <a:lstStyle/>
        <a:p>
          <a:endParaRPr lang="lv-LV" sz="2400" b="1" noProof="0" dirty="0"/>
        </a:p>
      </dgm:t>
    </dgm:pt>
    <dgm:pt modelId="{C3B346E4-8617-4AD1-8742-0FB4C4246302}">
      <dgm:prSet phldrT="[Texto]" custT="1"/>
      <dgm:spPr/>
      <dgm:t>
        <a:bodyPr/>
        <a:lstStyle/>
        <a:p>
          <a:pPr>
            <a:buNone/>
          </a:pPr>
          <a:r>
            <a:rPr lang="lv-LV" sz="2400" b="1" noProof="0" dirty="0"/>
            <a:t>Ja nenotiks grēku nožēla, Dievs iznīcinās</a:t>
          </a:r>
        </a:p>
      </dgm:t>
    </dgm:pt>
    <dgm:pt modelId="{741E1506-6161-4B2E-AA55-DB4F89C12F0B}" type="parTrans" cxnId="{4B33526D-4C11-4C6C-A0CD-75E9466F970F}">
      <dgm:prSet/>
      <dgm:spPr/>
      <dgm:t>
        <a:bodyPr/>
        <a:lstStyle/>
        <a:p>
          <a:endParaRPr lang="lv-LV" sz="2400" b="1" noProof="0" dirty="0"/>
        </a:p>
      </dgm:t>
    </dgm:pt>
    <dgm:pt modelId="{44F639FC-FA84-49B9-864F-436BAA0EB89E}" type="sibTrans" cxnId="{4B33526D-4C11-4C6C-A0CD-75E9466F970F}">
      <dgm:prSet/>
      <dgm:spPr/>
      <dgm:t>
        <a:bodyPr/>
        <a:lstStyle/>
        <a:p>
          <a:endParaRPr lang="lv-LV" sz="2400" b="1" noProof="0" dirty="0"/>
        </a:p>
      </dgm:t>
    </dgm:pt>
    <dgm:pt modelId="{169A2D04-1C42-4197-AC3F-3D561511D4B6}">
      <dgm:prSet phldrT="[Texto]" custT="1"/>
      <dgm:spPr/>
      <dgm:t>
        <a:bodyPr/>
        <a:lstStyle/>
        <a:p>
          <a:r>
            <a:rPr lang="lv-LV" sz="2400" b="1" noProof="0">
              <a:solidFill>
                <a:schemeClr val="bg1"/>
              </a:solidFill>
            </a:rPr>
            <a:t>Psalms</a:t>
          </a:r>
          <a:r>
            <a:rPr lang="lv-LV" sz="2400" b="1" noProof="0">
              <a:effectLst>
                <a:outerShdw blurRad="38100" dist="38100" dir="2700000" algn="tl">
                  <a:srgbClr val="000000">
                    <a:alpha val="43137"/>
                  </a:srgbClr>
                </a:outerShdw>
              </a:effectLst>
            </a:rPr>
            <a:t> 7:18</a:t>
          </a:r>
          <a:endParaRPr lang="lv-LV" sz="2400" b="1" noProof="0" dirty="0">
            <a:effectLst>
              <a:outerShdw blurRad="38100" dist="38100" dir="2700000" algn="tl">
                <a:srgbClr val="000000">
                  <a:alpha val="43137"/>
                </a:srgbClr>
              </a:outerShdw>
            </a:effectLst>
          </a:endParaRPr>
        </a:p>
      </dgm:t>
    </dgm:pt>
    <dgm:pt modelId="{B81F5949-E533-487A-BC49-B8E887015D91}" type="parTrans" cxnId="{90231FF5-FA0A-4541-BEDB-974A286CB403}">
      <dgm:prSet/>
      <dgm:spPr/>
      <dgm:t>
        <a:bodyPr/>
        <a:lstStyle/>
        <a:p>
          <a:endParaRPr lang="lv-LV" sz="2400" b="1" noProof="0" dirty="0"/>
        </a:p>
      </dgm:t>
    </dgm:pt>
    <dgm:pt modelId="{9B457F9C-3702-4C2C-B672-3CA9F0A1D1E6}" type="sibTrans" cxnId="{90231FF5-FA0A-4541-BEDB-974A286CB403}">
      <dgm:prSet/>
      <dgm:spPr/>
      <dgm:t>
        <a:bodyPr/>
        <a:lstStyle/>
        <a:p>
          <a:endParaRPr lang="lv-LV" sz="2400" b="1" noProof="0" dirty="0"/>
        </a:p>
      </dgm:t>
    </dgm:pt>
    <dgm:pt modelId="{C77E9E12-8C1F-49F9-98B7-824B636F3BEB}">
      <dgm:prSet phldrT="[Texto]" custT="1"/>
      <dgm:spPr/>
      <dgm:t>
        <a:bodyPr/>
        <a:lstStyle/>
        <a:p>
          <a:pPr>
            <a:buNone/>
          </a:pPr>
          <a:r>
            <a:rPr lang="lv-LV" sz="2400" b="1" noProof="0" dirty="0"/>
            <a:t>Dāvids pārliecināts par savu pestīšanu slavē Dievu</a:t>
          </a:r>
        </a:p>
      </dgm:t>
    </dgm:pt>
    <dgm:pt modelId="{4EBA54A0-E34E-4443-A9EB-3BAA115A497B}" type="parTrans" cxnId="{50D07EEB-F75A-440C-A3E7-74CC3EE693FA}">
      <dgm:prSet/>
      <dgm:spPr/>
      <dgm:t>
        <a:bodyPr/>
        <a:lstStyle/>
        <a:p>
          <a:endParaRPr lang="lv-LV" sz="2400" b="1" noProof="0" dirty="0"/>
        </a:p>
      </dgm:t>
    </dgm:pt>
    <dgm:pt modelId="{091B9F60-F243-4E68-8994-1A4B3152B15F}" type="sibTrans" cxnId="{50D07EEB-F75A-440C-A3E7-74CC3EE693FA}">
      <dgm:prSet/>
      <dgm:spPr/>
      <dgm:t>
        <a:bodyPr/>
        <a:lstStyle/>
        <a:p>
          <a:endParaRPr lang="lv-LV" sz="2400" b="1" noProof="0" dirty="0"/>
        </a:p>
      </dgm:t>
    </dgm:pt>
    <dgm:pt modelId="{5E69C39F-5E86-4FF3-B83B-49B4A8C2FB5D}" type="pres">
      <dgm:prSet presAssocID="{EB728CFD-00EB-4C84-B964-8B0D1F89DE06}" presName="Name0" presStyleCnt="0">
        <dgm:presLayoutVars>
          <dgm:dir/>
          <dgm:animLvl val="lvl"/>
          <dgm:resizeHandles val="exact"/>
        </dgm:presLayoutVars>
      </dgm:prSet>
      <dgm:spPr/>
    </dgm:pt>
    <dgm:pt modelId="{EFD0865C-61C1-4161-A089-697A08BBBB4B}" type="pres">
      <dgm:prSet presAssocID="{C0DDD7B3-A117-4A86-9C4F-18E69E4C0B46}" presName="linNode" presStyleCnt="0"/>
      <dgm:spPr/>
    </dgm:pt>
    <dgm:pt modelId="{D6395CA0-7AEB-44A5-8E5F-753CDAA1F362}" type="pres">
      <dgm:prSet presAssocID="{C0DDD7B3-A117-4A86-9C4F-18E69E4C0B46}" presName="parentText" presStyleLbl="node1" presStyleIdx="0" presStyleCnt="7" custScaleX="80446">
        <dgm:presLayoutVars>
          <dgm:chMax val="1"/>
          <dgm:bulletEnabled val="1"/>
        </dgm:presLayoutVars>
      </dgm:prSet>
      <dgm:spPr/>
    </dgm:pt>
    <dgm:pt modelId="{A6311514-84CB-4EC7-9FD1-47DA19A62F27}" type="pres">
      <dgm:prSet presAssocID="{C0DDD7B3-A117-4A86-9C4F-18E69E4C0B46}" presName="descendantText" presStyleLbl="alignAccFollowNode1" presStyleIdx="0" presStyleCnt="7" custScaleX="110257">
        <dgm:presLayoutVars>
          <dgm:bulletEnabled val="1"/>
        </dgm:presLayoutVars>
      </dgm:prSet>
      <dgm:spPr/>
    </dgm:pt>
    <dgm:pt modelId="{AD9F5ED3-0346-4ED5-AFE1-2DC35ADD77A8}" type="pres">
      <dgm:prSet presAssocID="{2FBD0FB0-61A2-4136-BA85-2EEDD681E38A}" presName="sp" presStyleCnt="0"/>
      <dgm:spPr/>
    </dgm:pt>
    <dgm:pt modelId="{73A7D2D7-C74E-455D-8FAE-3B35B937AEFC}" type="pres">
      <dgm:prSet presAssocID="{5323A21F-EF0D-4BFA-94A0-D9716A6EE2D8}" presName="linNode" presStyleCnt="0"/>
      <dgm:spPr/>
    </dgm:pt>
    <dgm:pt modelId="{7D92491F-C044-4D7D-A96F-3B08A8CC5583}" type="pres">
      <dgm:prSet presAssocID="{5323A21F-EF0D-4BFA-94A0-D9716A6EE2D8}" presName="parentText" presStyleLbl="node1" presStyleIdx="1" presStyleCnt="7" custScaleX="80446">
        <dgm:presLayoutVars>
          <dgm:chMax val="1"/>
          <dgm:bulletEnabled val="1"/>
        </dgm:presLayoutVars>
      </dgm:prSet>
      <dgm:spPr/>
    </dgm:pt>
    <dgm:pt modelId="{31685278-E0A7-445D-97D0-752F8DF8DD02}" type="pres">
      <dgm:prSet presAssocID="{5323A21F-EF0D-4BFA-94A0-D9716A6EE2D8}" presName="descendantText" presStyleLbl="alignAccFollowNode1" presStyleIdx="1" presStyleCnt="7" custScaleX="110257">
        <dgm:presLayoutVars>
          <dgm:bulletEnabled val="1"/>
        </dgm:presLayoutVars>
      </dgm:prSet>
      <dgm:spPr/>
    </dgm:pt>
    <dgm:pt modelId="{6F736A63-0EDD-4B68-A826-518293D3CB03}" type="pres">
      <dgm:prSet presAssocID="{EF50B3DC-093B-4F8A-8A59-71D766441E00}" presName="sp" presStyleCnt="0"/>
      <dgm:spPr/>
    </dgm:pt>
    <dgm:pt modelId="{D016A365-533A-4AAA-8D4F-15609ED2FAEF}" type="pres">
      <dgm:prSet presAssocID="{EE4EB8EB-E7C4-4154-AC8B-93AE4B3D3081}" presName="linNode" presStyleCnt="0"/>
      <dgm:spPr/>
    </dgm:pt>
    <dgm:pt modelId="{76E052DE-D4AF-4D38-B2F2-A597E19424DB}" type="pres">
      <dgm:prSet presAssocID="{EE4EB8EB-E7C4-4154-AC8B-93AE4B3D3081}" presName="parentText" presStyleLbl="node1" presStyleIdx="2" presStyleCnt="7" custScaleX="80446">
        <dgm:presLayoutVars>
          <dgm:chMax val="1"/>
          <dgm:bulletEnabled val="1"/>
        </dgm:presLayoutVars>
      </dgm:prSet>
      <dgm:spPr/>
    </dgm:pt>
    <dgm:pt modelId="{A48E1948-D5AF-49E7-B68F-75A4AAA80446}" type="pres">
      <dgm:prSet presAssocID="{EE4EB8EB-E7C4-4154-AC8B-93AE4B3D3081}" presName="descendantText" presStyleLbl="alignAccFollowNode1" presStyleIdx="2" presStyleCnt="7" custScaleX="110257">
        <dgm:presLayoutVars>
          <dgm:bulletEnabled val="1"/>
        </dgm:presLayoutVars>
      </dgm:prSet>
      <dgm:spPr/>
    </dgm:pt>
    <dgm:pt modelId="{7E87432D-0F2E-483D-BA9E-0791CA36F73D}" type="pres">
      <dgm:prSet presAssocID="{458D39A9-752D-433E-9560-732B15339C8D}" presName="sp" presStyleCnt="0"/>
      <dgm:spPr/>
    </dgm:pt>
    <dgm:pt modelId="{6A73B469-06EA-412B-8600-D20AA9513DC5}" type="pres">
      <dgm:prSet presAssocID="{AFC72EE3-2E22-4781-B77E-4E695B7A5A82}" presName="linNode" presStyleCnt="0"/>
      <dgm:spPr/>
    </dgm:pt>
    <dgm:pt modelId="{14AC3988-FB77-4662-8021-186291880105}" type="pres">
      <dgm:prSet presAssocID="{AFC72EE3-2E22-4781-B77E-4E695B7A5A82}" presName="parentText" presStyleLbl="node1" presStyleIdx="3" presStyleCnt="7" custScaleX="80446">
        <dgm:presLayoutVars>
          <dgm:chMax val="1"/>
          <dgm:bulletEnabled val="1"/>
        </dgm:presLayoutVars>
      </dgm:prSet>
      <dgm:spPr/>
    </dgm:pt>
    <dgm:pt modelId="{F1D5C3FF-BBB0-4591-93C9-93740C1D4A8A}" type="pres">
      <dgm:prSet presAssocID="{AFC72EE3-2E22-4781-B77E-4E695B7A5A82}" presName="descendantText" presStyleLbl="alignAccFollowNode1" presStyleIdx="3" presStyleCnt="7" custScaleX="110257">
        <dgm:presLayoutVars>
          <dgm:bulletEnabled val="1"/>
        </dgm:presLayoutVars>
      </dgm:prSet>
      <dgm:spPr/>
    </dgm:pt>
    <dgm:pt modelId="{E2DE69CD-F154-4600-AE24-EC8B74BCED0D}" type="pres">
      <dgm:prSet presAssocID="{DDEFD283-60CD-4777-BA51-F4F29C735B4D}" presName="sp" presStyleCnt="0"/>
      <dgm:spPr/>
    </dgm:pt>
    <dgm:pt modelId="{A43C175B-7B8F-4BAE-A494-6B49C5CB19E0}" type="pres">
      <dgm:prSet presAssocID="{1535EAA6-8756-468F-95BD-EB657B7D2B86}" presName="linNode" presStyleCnt="0"/>
      <dgm:spPr/>
    </dgm:pt>
    <dgm:pt modelId="{052F4388-1CFF-4B52-AD95-5BB44F137A2B}" type="pres">
      <dgm:prSet presAssocID="{1535EAA6-8756-468F-95BD-EB657B7D2B86}" presName="parentText" presStyleLbl="node1" presStyleIdx="4" presStyleCnt="7" custScaleX="80446">
        <dgm:presLayoutVars>
          <dgm:chMax val="1"/>
          <dgm:bulletEnabled val="1"/>
        </dgm:presLayoutVars>
      </dgm:prSet>
      <dgm:spPr/>
    </dgm:pt>
    <dgm:pt modelId="{5C77352E-171D-44DA-8D28-A8B41D81E60F}" type="pres">
      <dgm:prSet presAssocID="{1535EAA6-8756-468F-95BD-EB657B7D2B86}" presName="descendantText" presStyleLbl="alignAccFollowNode1" presStyleIdx="4" presStyleCnt="7" custScaleX="110257">
        <dgm:presLayoutVars>
          <dgm:bulletEnabled val="1"/>
        </dgm:presLayoutVars>
      </dgm:prSet>
      <dgm:spPr/>
    </dgm:pt>
    <dgm:pt modelId="{AAC247A3-B84A-4F31-8B99-C8B0DF633246}" type="pres">
      <dgm:prSet presAssocID="{2CCCEFD9-1095-46AC-A100-E8DBCDD159BA}" presName="sp" presStyleCnt="0"/>
      <dgm:spPr/>
    </dgm:pt>
    <dgm:pt modelId="{D1332119-14AE-47E8-93B0-9597C63C873F}" type="pres">
      <dgm:prSet presAssocID="{58D15DD1-96D4-46D0-9521-3794A36E0018}" presName="linNode" presStyleCnt="0"/>
      <dgm:spPr/>
    </dgm:pt>
    <dgm:pt modelId="{D25BD1BC-847F-4153-A5BD-6D665D89DABC}" type="pres">
      <dgm:prSet presAssocID="{58D15DD1-96D4-46D0-9521-3794A36E0018}" presName="parentText" presStyleLbl="node1" presStyleIdx="5" presStyleCnt="7" custScaleX="80446">
        <dgm:presLayoutVars>
          <dgm:chMax val="1"/>
          <dgm:bulletEnabled val="1"/>
        </dgm:presLayoutVars>
      </dgm:prSet>
      <dgm:spPr/>
    </dgm:pt>
    <dgm:pt modelId="{8B4BE0DB-B38B-496E-99DC-E66D8FB68843}" type="pres">
      <dgm:prSet presAssocID="{58D15DD1-96D4-46D0-9521-3794A36E0018}" presName="descendantText" presStyleLbl="alignAccFollowNode1" presStyleIdx="5" presStyleCnt="7" custScaleX="110257">
        <dgm:presLayoutVars>
          <dgm:bulletEnabled val="1"/>
        </dgm:presLayoutVars>
      </dgm:prSet>
      <dgm:spPr/>
    </dgm:pt>
    <dgm:pt modelId="{8B6E4CB6-1FE2-4D07-B37F-DC817951BC0C}" type="pres">
      <dgm:prSet presAssocID="{81D6D092-EC17-4CE7-93F1-31DEDAF55D17}" presName="sp" presStyleCnt="0"/>
      <dgm:spPr/>
    </dgm:pt>
    <dgm:pt modelId="{CA6DE3D5-91DD-43E7-B23F-E240C9CC2050}" type="pres">
      <dgm:prSet presAssocID="{169A2D04-1C42-4197-AC3F-3D561511D4B6}" presName="linNode" presStyleCnt="0"/>
      <dgm:spPr/>
    </dgm:pt>
    <dgm:pt modelId="{49B3E049-F3B9-4C86-86BA-BC2140B0B371}" type="pres">
      <dgm:prSet presAssocID="{169A2D04-1C42-4197-AC3F-3D561511D4B6}" presName="parentText" presStyleLbl="node1" presStyleIdx="6" presStyleCnt="7" custScaleX="80446">
        <dgm:presLayoutVars>
          <dgm:chMax val="1"/>
          <dgm:bulletEnabled val="1"/>
        </dgm:presLayoutVars>
      </dgm:prSet>
      <dgm:spPr/>
    </dgm:pt>
    <dgm:pt modelId="{EC69709D-C077-483B-8842-20C08E790E92}" type="pres">
      <dgm:prSet presAssocID="{169A2D04-1C42-4197-AC3F-3D561511D4B6}" presName="descendantText" presStyleLbl="alignAccFollowNode1" presStyleIdx="6" presStyleCnt="7" custScaleX="110257">
        <dgm:presLayoutVars>
          <dgm:bulletEnabled val="1"/>
        </dgm:presLayoutVars>
      </dgm:prSet>
      <dgm:spPr/>
    </dgm:pt>
  </dgm:ptLst>
  <dgm:cxnLst>
    <dgm:cxn modelId="{8B0C9B01-54AB-4B19-8915-EE64CF81E445}" srcId="{5323A21F-EF0D-4BFA-94A0-D9716A6EE2D8}" destId="{AA878459-D768-4EC5-BDA5-BC056216B454}" srcOrd="0" destOrd="0" parTransId="{43FA2A5A-605A-460D-A84E-D0335B85756D}" sibTransId="{56058212-91C8-490E-8F3E-A7A687E1A0D7}"/>
    <dgm:cxn modelId="{94E22107-EDC4-4246-9E08-BE3CACB54C6D}" type="presOf" srcId="{7CC82DEE-F0EF-4D81-9A47-EAD04CBD43E2}" destId="{A48E1948-D5AF-49E7-B68F-75A4AAA80446}" srcOrd="0" destOrd="0" presId="urn:microsoft.com/office/officeart/2005/8/layout/vList5"/>
    <dgm:cxn modelId="{2798050E-FFF2-4260-BEA4-60416695C14C}" type="presOf" srcId="{5323A21F-EF0D-4BFA-94A0-D9716A6EE2D8}" destId="{7D92491F-C044-4D7D-A96F-3B08A8CC5583}" srcOrd="0" destOrd="0" presId="urn:microsoft.com/office/officeart/2005/8/layout/vList5"/>
    <dgm:cxn modelId="{6B0AD11A-9F78-40D1-84A6-E079F4A780C4}" srcId="{EB728CFD-00EB-4C84-B964-8B0D1F89DE06}" destId="{5323A21F-EF0D-4BFA-94A0-D9716A6EE2D8}" srcOrd="1" destOrd="0" parTransId="{660D47C1-B6FB-4007-ABC0-1AD5D444C3F0}" sibTransId="{EF50B3DC-093B-4F8A-8A59-71D766441E00}"/>
    <dgm:cxn modelId="{ACC07E25-E8E5-4144-B368-1C5154A2D1CE}" type="presOf" srcId="{EB728CFD-00EB-4C84-B964-8B0D1F89DE06}" destId="{5E69C39F-5E86-4FF3-B83B-49B4A8C2FB5D}" srcOrd="0" destOrd="0" presId="urn:microsoft.com/office/officeart/2005/8/layout/vList5"/>
    <dgm:cxn modelId="{5F9BB22B-A8C1-44BF-B437-029134D61CBA}" type="presOf" srcId="{B38854D8-6359-40BF-8DFA-E2258BF64822}" destId="{F1D5C3FF-BBB0-4591-93C9-93740C1D4A8A}" srcOrd="0" destOrd="0" presId="urn:microsoft.com/office/officeart/2005/8/layout/vList5"/>
    <dgm:cxn modelId="{9D08EB33-9975-4F4A-B704-D56180EF339C}" type="presOf" srcId="{C0DDD7B3-A117-4A86-9C4F-18E69E4C0B46}" destId="{D6395CA0-7AEB-44A5-8E5F-753CDAA1F362}" srcOrd="0" destOrd="0" presId="urn:microsoft.com/office/officeart/2005/8/layout/vList5"/>
    <dgm:cxn modelId="{E2151B6B-5606-4AED-81BC-C33A15BF4DCA}" type="presOf" srcId="{C3B346E4-8617-4AD1-8742-0FB4C4246302}" destId="{8B4BE0DB-B38B-496E-99DC-E66D8FB68843}" srcOrd="0" destOrd="0" presId="urn:microsoft.com/office/officeart/2005/8/layout/vList5"/>
    <dgm:cxn modelId="{4B33526D-4C11-4C6C-A0CD-75E9466F970F}" srcId="{58D15DD1-96D4-46D0-9521-3794A36E0018}" destId="{C3B346E4-8617-4AD1-8742-0FB4C4246302}" srcOrd="0" destOrd="0" parTransId="{741E1506-6161-4B2E-AA55-DB4F89C12F0B}" sibTransId="{44F639FC-FA84-49B9-864F-436BAA0EB89E}"/>
    <dgm:cxn modelId="{9343324E-9C09-4BDD-AF95-7C8B8D7D81AB}" srcId="{AFC72EE3-2E22-4781-B77E-4E695B7A5A82}" destId="{B38854D8-6359-40BF-8DFA-E2258BF64822}" srcOrd="0" destOrd="0" parTransId="{0CEB1199-0DC5-4BC1-9805-D8FCABC0E875}" sibTransId="{A3563B42-FFAF-431E-B002-95FEF705C294}"/>
    <dgm:cxn modelId="{CA234D54-6352-476A-98FC-3A9375E409DC}" type="presOf" srcId="{58D15DD1-96D4-46D0-9521-3794A36E0018}" destId="{D25BD1BC-847F-4153-A5BD-6D665D89DABC}" srcOrd="0" destOrd="0" presId="urn:microsoft.com/office/officeart/2005/8/layout/vList5"/>
    <dgm:cxn modelId="{A0200455-0D5B-474C-BD22-33438E6D1D03}" srcId="{EB728CFD-00EB-4C84-B964-8B0D1F89DE06}" destId="{EE4EB8EB-E7C4-4154-AC8B-93AE4B3D3081}" srcOrd="2" destOrd="0" parTransId="{745D25FA-B271-425F-8C07-94B199544DC9}" sibTransId="{458D39A9-752D-433E-9560-732B15339C8D}"/>
    <dgm:cxn modelId="{B00E5156-A238-4E59-AFE6-B24C371FCA07}" srcId="{EB728CFD-00EB-4C84-B964-8B0D1F89DE06}" destId="{AFC72EE3-2E22-4781-B77E-4E695B7A5A82}" srcOrd="3" destOrd="0" parTransId="{B4C35AA4-7247-4C75-9BDE-38366BFC5E7D}" sibTransId="{DDEFD283-60CD-4777-BA51-F4F29C735B4D}"/>
    <dgm:cxn modelId="{328CC958-2271-46C8-9E8A-D089BFFF6699}" type="presOf" srcId="{1535EAA6-8756-468F-95BD-EB657B7D2B86}" destId="{052F4388-1CFF-4B52-AD95-5BB44F137A2B}" srcOrd="0" destOrd="0" presId="urn:microsoft.com/office/officeart/2005/8/layout/vList5"/>
    <dgm:cxn modelId="{69041680-B125-474C-A8E0-16CF253E47C8}" type="presOf" srcId="{EE4EB8EB-E7C4-4154-AC8B-93AE4B3D3081}" destId="{76E052DE-D4AF-4D38-B2F2-A597E19424DB}" srcOrd="0" destOrd="0" presId="urn:microsoft.com/office/officeart/2005/8/layout/vList5"/>
    <dgm:cxn modelId="{8791BD80-0EFD-4F45-B7E8-1A2364F09B5A}" srcId="{EE4EB8EB-E7C4-4154-AC8B-93AE4B3D3081}" destId="{7CC82DEE-F0EF-4D81-9A47-EAD04CBD43E2}" srcOrd="0" destOrd="0" parTransId="{EEE4323C-E7A8-48E9-9CA3-24463020AF94}" sibTransId="{9FCB857F-66C4-4CA3-9042-C71786442BC4}"/>
    <dgm:cxn modelId="{AE9BA098-23F2-4854-9C39-013D0828BE94}" srcId="{EB728CFD-00EB-4C84-B964-8B0D1F89DE06}" destId="{58D15DD1-96D4-46D0-9521-3794A36E0018}" srcOrd="5" destOrd="0" parTransId="{0F861748-9DEA-4CE7-97B9-0B0387FDA2F7}" sibTransId="{81D6D092-EC17-4CE7-93F1-31DEDAF55D17}"/>
    <dgm:cxn modelId="{DCD1F3B8-3963-4312-B0B4-76219063593E}" srcId="{EB728CFD-00EB-4C84-B964-8B0D1F89DE06}" destId="{1535EAA6-8756-468F-95BD-EB657B7D2B86}" srcOrd="4" destOrd="0" parTransId="{8C95C421-3EC9-4159-8BE2-4EAAFA4997F5}" sibTransId="{2CCCEFD9-1095-46AC-A100-E8DBCDD159BA}"/>
    <dgm:cxn modelId="{BEE30DB9-2A48-416F-85FD-2C18FCA57E89}" srcId="{C0DDD7B3-A117-4A86-9C4F-18E69E4C0B46}" destId="{1CAAD8F9-A0C4-4797-8CD1-2CA644D6F9F1}" srcOrd="0" destOrd="0" parTransId="{1A4E3AE3-75FA-4E42-9AB8-5FD77B730CD5}" sibTransId="{59D93EC6-1086-4338-93BD-2D195E04F263}"/>
    <dgm:cxn modelId="{7E8401BA-BB6F-42D5-B415-06BE569A009C}" type="presOf" srcId="{7A052E05-0F66-4D64-824D-3AA2E5E48A9D}" destId="{5C77352E-171D-44DA-8D28-A8B41D81E60F}" srcOrd="0" destOrd="0" presId="urn:microsoft.com/office/officeart/2005/8/layout/vList5"/>
    <dgm:cxn modelId="{20ABBCBD-D43E-49AE-8A8C-6FF4265CC0F8}" type="presOf" srcId="{AFC72EE3-2E22-4781-B77E-4E695B7A5A82}" destId="{14AC3988-FB77-4662-8021-186291880105}" srcOrd="0" destOrd="0" presId="urn:microsoft.com/office/officeart/2005/8/layout/vList5"/>
    <dgm:cxn modelId="{32DB5DC1-B10E-4A6A-8558-3FD8B2FB3104}" type="presOf" srcId="{AA878459-D768-4EC5-BDA5-BC056216B454}" destId="{31685278-E0A7-445D-97D0-752F8DF8DD02}" srcOrd="0" destOrd="0" presId="urn:microsoft.com/office/officeart/2005/8/layout/vList5"/>
    <dgm:cxn modelId="{137407D0-F3E8-4218-9FEA-94A813CF7CBF}" type="presOf" srcId="{169A2D04-1C42-4197-AC3F-3D561511D4B6}" destId="{49B3E049-F3B9-4C86-86BA-BC2140B0B371}" srcOrd="0" destOrd="0" presId="urn:microsoft.com/office/officeart/2005/8/layout/vList5"/>
    <dgm:cxn modelId="{B7705BDB-C063-40C1-9962-C8980833ADA2}" type="presOf" srcId="{1CAAD8F9-A0C4-4797-8CD1-2CA644D6F9F1}" destId="{A6311514-84CB-4EC7-9FD1-47DA19A62F27}" srcOrd="0" destOrd="0" presId="urn:microsoft.com/office/officeart/2005/8/layout/vList5"/>
    <dgm:cxn modelId="{F297E8DB-730F-45FC-86CA-E676121C4A1D}" srcId="{1535EAA6-8756-468F-95BD-EB657B7D2B86}" destId="{7A052E05-0F66-4D64-824D-3AA2E5E48A9D}" srcOrd="0" destOrd="0" parTransId="{7B75A776-712B-4386-91BE-4E717595BCC3}" sibTransId="{BE707993-1CE1-42F2-87E7-47660FB1D191}"/>
    <dgm:cxn modelId="{460A39DF-6DD3-4BE2-92B1-50EA7D483797}" type="presOf" srcId="{C77E9E12-8C1F-49F9-98B7-824B636F3BEB}" destId="{EC69709D-C077-483B-8842-20C08E790E92}" srcOrd="0" destOrd="0" presId="urn:microsoft.com/office/officeart/2005/8/layout/vList5"/>
    <dgm:cxn modelId="{50D07EEB-F75A-440C-A3E7-74CC3EE693FA}" srcId="{169A2D04-1C42-4197-AC3F-3D561511D4B6}" destId="{C77E9E12-8C1F-49F9-98B7-824B636F3BEB}" srcOrd="0" destOrd="0" parTransId="{4EBA54A0-E34E-4443-A9EB-3BAA115A497B}" sibTransId="{091B9F60-F243-4E68-8994-1A4B3152B15F}"/>
    <dgm:cxn modelId="{90231FF5-FA0A-4541-BEDB-974A286CB403}" srcId="{EB728CFD-00EB-4C84-B964-8B0D1F89DE06}" destId="{169A2D04-1C42-4197-AC3F-3D561511D4B6}" srcOrd="6" destOrd="0" parTransId="{B81F5949-E533-487A-BC49-B8E887015D91}" sibTransId="{9B457F9C-3702-4C2C-B672-3CA9F0A1D1E6}"/>
    <dgm:cxn modelId="{3A291EF8-D445-4461-93A1-CD5F5AF2E671}" srcId="{EB728CFD-00EB-4C84-B964-8B0D1F89DE06}" destId="{C0DDD7B3-A117-4A86-9C4F-18E69E4C0B46}" srcOrd="0" destOrd="0" parTransId="{78C423FF-EFB0-4D92-B55B-C55076580607}" sibTransId="{2FBD0FB0-61A2-4136-BA85-2EEDD681E38A}"/>
    <dgm:cxn modelId="{304B7CE8-7415-452F-B27A-1FAC0F385FC7}" type="presParOf" srcId="{5E69C39F-5E86-4FF3-B83B-49B4A8C2FB5D}" destId="{EFD0865C-61C1-4161-A089-697A08BBBB4B}" srcOrd="0" destOrd="0" presId="urn:microsoft.com/office/officeart/2005/8/layout/vList5"/>
    <dgm:cxn modelId="{C5494E68-7F34-4AE6-8BFF-0C12F06965C2}" type="presParOf" srcId="{EFD0865C-61C1-4161-A089-697A08BBBB4B}" destId="{D6395CA0-7AEB-44A5-8E5F-753CDAA1F362}" srcOrd="0" destOrd="0" presId="urn:microsoft.com/office/officeart/2005/8/layout/vList5"/>
    <dgm:cxn modelId="{105E14C3-5028-465C-92D1-9077D5923B09}" type="presParOf" srcId="{EFD0865C-61C1-4161-A089-697A08BBBB4B}" destId="{A6311514-84CB-4EC7-9FD1-47DA19A62F27}" srcOrd="1" destOrd="0" presId="urn:microsoft.com/office/officeart/2005/8/layout/vList5"/>
    <dgm:cxn modelId="{59DB491D-C6D0-4747-BFFD-222289C36536}" type="presParOf" srcId="{5E69C39F-5E86-4FF3-B83B-49B4A8C2FB5D}" destId="{AD9F5ED3-0346-4ED5-AFE1-2DC35ADD77A8}" srcOrd="1" destOrd="0" presId="urn:microsoft.com/office/officeart/2005/8/layout/vList5"/>
    <dgm:cxn modelId="{61F3D6C6-8813-4A1F-B692-AE2C2C4602A6}" type="presParOf" srcId="{5E69C39F-5E86-4FF3-B83B-49B4A8C2FB5D}" destId="{73A7D2D7-C74E-455D-8FAE-3B35B937AEFC}" srcOrd="2" destOrd="0" presId="urn:microsoft.com/office/officeart/2005/8/layout/vList5"/>
    <dgm:cxn modelId="{696FA124-C76B-43B8-A3FD-46FDE381B2B3}" type="presParOf" srcId="{73A7D2D7-C74E-455D-8FAE-3B35B937AEFC}" destId="{7D92491F-C044-4D7D-A96F-3B08A8CC5583}" srcOrd="0" destOrd="0" presId="urn:microsoft.com/office/officeart/2005/8/layout/vList5"/>
    <dgm:cxn modelId="{8105FA0C-0479-4918-9059-AC5BC95FB179}" type="presParOf" srcId="{73A7D2D7-C74E-455D-8FAE-3B35B937AEFC}" destId="{31685278-E0A7-445D-97D0-752F8DF8DD02}" srcOrd="1" destOrd="0" presId="urn:microsoft.com/office/officeart/2005/8/layout/vList5"/>
    <dgm:cxn modelId="{F304A54D-66B7-4B11-A866-80DB7CD8A989}" type="presParOf" srcId="{5E69C39F-5E86-4FF3-B83B-49B4A8C2FB5D}" destId="{6F736A63-0EDD-4B68-A826-518293D3CB03}" srcOrd="3" destOrd="0" presId="urn:microsoft.com/office/officeart/2005/8/layout/vList5"/>
    <dgm:cxn modelId="{880598F2-24E4-4842-BF8B-E096F0E29CA0}" type="presParOf" srcId="{5E69C39F-5E86-4FF3-B83B-49B4A8C2FB5D}" destId="{D016A365-533A-4AAA-8D4F-15609ED2FAEF}" srcOrd="4" destOrd="0" presId="urn:microsoft.com/office/officeart/2005/8/layout/vList5"/>
    <dgm:cxn modelId="{C636009C-5591-419A-B146-08022A11D823}" type="presParOf" srcId="{D016A365-533A-4AAA-8D4F-15609ED2FAEF}" destId="{76E052DE-D4AF-4D38-B2F2-A597E19424DB}" srcOrd="0" destOrd="0" presId="urn:microsoft.com/office/officeart/2005/8/layout/vList5"/>
    <dgm:cxn modelId="{6BFD14B8-2FE3-4DAD-8E9B-F57E58A340A9}" type="presParOf" srcId="{D016A365-533A-4AAA-8D4F-15609ED2FAEF}" destId="{A48E1948-D5AF-49E7-B68F-75A4AAA80446}" srcOrd="1" destOrd="0" presId="urn:microsoft.com/office/officeart/2005/8/layout/vList5"/>
    <dgm:cxn modelId="{FA1C7E20-A88C-497F-9EA8-DFBA31C42D56}" type="presParOf" srcId="{5E69C39F-5E86-4FF3-B83B-49B4A8C2FB5D}" destId="{7E87432D-0F2E-483D-BA9E-0791CA36F73D}" srcOrd="5" destOrd="0" presId="urn:microsoft.com/office/officeart/2005/8/layout/vList5"/>
    <dgm:cxn modelId="{D1B33DD2-A91C-4333-B36B-5B292EC365D4}" type="presParOf" srcId="{5E69C39F-5E86-4FF3-B83B-49B4A8C2FB5D}" destId="{6A73B469-06EA-412B-8600-D20AA9513DC5}" srcOrd="6" destOrd="0" presId="urn:microsoft.com/office/officeart/2005/8/layout/vList5"/>
    <dgm:cxn modelId="{382695EA-0FC0-4139-BFF9-31E54F036033}" type="presParOf" srcId="{6A73B469-06EA-412B-8600-D20AA9513DC5}" destId="{14AC3988-FB77-4662-8021-186291880105}" srcOrd="0" destOrd="0" presId="urn:microsoft.com/office/officeart/2005/8/layout/vList5"/>
    <dgm:cxn modelId="{9562FB09-5780-4BF2-93C7-F40DDEB9157D}" type="presParOf" srcId="{6A73B469-06EA-412B-8600-D20AA9513DC5}" destId="{F1D5C3FF-BBB0-4591-93C9-93740C1D4A8A}" srcOrd="1" destOrd="0" presId="urn:microsoft.com/office/officeart/2005/8/layout/vList5"/>
    <dgm:cxn modelId="{CE6920E6-9438-4F2C-886E-EEDE56695650}" type="presParOf" srcId="{5E69C39F-5E86-4FF3-B83B-49B4A8C2FB5D}" destId="{E2DE69CD-F154-4600-AE24-EC8B74BCED0D}" srcOrd="7" destOrd="0" presId="urn:microsoft.com/office/officeart/2005/8/layout/vList5"/>
    <dgm:cxn modelId="{353E2CDE-7CDC-4C4A-B223-0846E30B0423}" type="presParOf" srcId="{5E69C39F-5E86-4FF3-B83B-49B4A8C2FB5D}" destId="{A43C175B-7B8F-4BAE-A494-6B49C5CB19E0}" srcOrd="8" destOrd="0" presId="urn:microsoft.com/office/officeart/2005/8/layout/vList5"/>
    <dgm:cxn modelId="{DE291817-FE7F-4189-BBDB-A99590B8FD99}" type="presParOf" srcId="{A43C175B-7B8F-4BAE-A494-6B49C5CB19E0}" destId="{052F4388-1CFF-4B52-AD95-5BB44F137A2B}" srcOrd="0" destOrd="0" presId="urn:microsoft.com/office/officeart/2005/8/layout/vList5"/>
    <dgm:cxn modelId="{5C3FA1A0-735E-498B-9667-149583B0AF0B}" type="presParOf" srcId="{A43C175B-7B8F-4BAE-A494-6B49C5CB19E0}" destId="{5C77352E-171D-44DA-8D28-A8B41D81E60F}" srcOrd="1" destOrd="0" presId="urn:microsoft.com/office/officeart/2005/8/layout/vList5"/>
    <dgm:cxn modelId="{C0C7118E-22B3-40B5-8605-634265583DAE}" type="presParOf" srcId="{5E69C39F-5E86-4FF3-B83B-49B4A8C2FB5D}" destId="{AAC247A3-B84A-4F31-8B99-C8B0DF633246}" srcOrd="9" destOrd="0" presId="urn:microsoft.com/office/officeart/2005/8/layout/vList5"/>
    <dgm:cxn modelId="{6A5DF5AE-99DB-4E55-888E-0FDC4028526D}" type="presParOf" srcId="{5E69C39F-5E86-4FF3-B83B-49B4A8C2FB5D}" destId="{D1332119-14AE-47E8-93B0-9597C63C873F}" srcOrd="10" destOrd="0" presId="urn:microsoft.com/office/officeart/2005/8/layout/vList5"/>
    <dgm:cxn modelId="{76C92DDC-0A2F-4B41-BA16-CF635BDA1E55}" type="presParOf" srcId="{D1332119-14AE-47E8-93B0-9597C63C873F}" destId="{D25BD1BC-847F-4153-A5BD-6D665D89DABC}" srcOrd="0" destOrd="0" presId="urn:microsoft.com/office/officeart/2005/8/layout/vList5"/>
    <dgm:cxn modelId="{BAFBB357-16B4-48CE-84CA-EF68F397AE83}" type="presParOf" srcId="{D1332119-14AE-47E8-93B0-9597C63C873F}" destId="{8B4BE0DB-B38B-496E-99DC-E66D8FB68843}" srcOrd="1" destOrd="0" presId="urn:microsoft.com/office/officeart/2005/8/layout/vList5"/>
    <dgm:cxn modelId="{8F115BDF-A203-4343-9811-0F417DE03034}" type="presParOf" srcId="{5E69C39F-5E86-4FF3-B83B-49B4A8C2FB5D}" destId="{8B6E4CB6-1FE2-4D07-B37F-DC817951BC0C}" srcOrd="11" destOrd="0" presId="urn:microsoft.com/office/officeart/2005/8/layout/vList5"/>
    <dgm:cxn modelId="{FCEAA34F-19A2-43B1-937F-7A5294BD78C3}" type="presParOf" srcId="{5E69C39F-5E86-4FF3-B83B-49B4A8C2FB5D}" destId="{CA6DE3D5-91DD-43E7-B23F-E240C9CC2050}" srcOrd="12" destOrd="0" presId="urn:microsoft.com/office/officeart/2005/8/layout/vList5"/>
    <dgm:cxn modelId="{AF6C78CA-10EF-4C97-BFDC-85933644B9B7}" type="presParOf" srcId="{CA6DE3D5-91DD-43E7-B23F-E240C9CC2050}" destId="{49B3E049-F3B9-4C86-86BA-BC2140B0B371}" srcOrd="0" destOrd="0" presId="urn:microsoft.com/office/officeart/2005/8/layout/vList5"/>
    <dgm:cxn modelId="{1DD63EAF-A54D-4653-BFE7-E08E4043B7BF}" type="presParOf" srcId="{CA6DE3D5-91DD-43E7-B23F-E240C9CC2050}" destId="{EC69709D-C077-483B-8842-20C08E790E9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C0EC3-F077-4A57-9C05-BF661FCA6738}">
      <dsp:nvSpPr>
        <dsp:cNvPr id="0" name=""/>
        <dsp:cNvSpPr/>
      </dsp:nvSpPr>
      <dsp:spPr>
        <a:xfrm>
          <a:off x="0" y="145256"/>
          <a:ext cx="7165787" cy="60952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56145" tIns="187452" rIns="556145"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err="1"/>
            <a:t>Dievs</a:t>
          </a:r>
          <a:r>
            <a:rPr lang="en-US" sz="2000" b="1" kern="1200" dirty="0"/>
            <a:t> </a:t>
          </a:r>
          <a:r>
            <a:rPr lang="en-US" sz="2000" b="1" kern="1200" dirty="0" err="1"/>
            <a:t>valda</a:t>
          </a:r>
          <a:endParaRPr lang="es-ES" sz="2000" b="1" kern="1200" dirty="0"/>
        </a:p>
      </dsp:txBody>
      <dsp:txXfrm>
        <a:off x="0" y="145256"/>
        <a:ext cx="7165787" cy="609525"/>
      </dsp:txXfrm>
    </dsp:sp>
    <dsp:sp modelId="{4EE1092B-BD81-4F36-8F8A-B01216479FDA}">
      <dsp:nvSpPr>
        <dsp:cNvPr id="0" name=""/>
        <dsp:cNvSpPr/>
      </dsp:nvSpPr>
      <dsp:spPr>
        <a:xfrm>
          <a:off x="358289" y="12416"/>
          <a:ext cx="5016050" cy="2656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9595" tIns="0" rIns="189595" bIns="0" numCol="1" spcCol="1270" anchor="ctr" anchorCtr="0">
          <a:noAutofit/>
        </a:bodyPr>
        <a:lstStyle/>
        <a:p>
          <a:pPr marL="0" lvl="0" indent="0" algn="l" defTabSz="889000">
            <a:lnSpc>
              <a:spcPct val="90000"/>
            </a:lnSpc>
            <a:spcBef>
              <a:spcPct val="0"/>
            </a:spcBef>
            <a:spcAft>
              <a:spcPct val="35000"/>
            </a:spcAft>
            <a:buNone/>
          </a:pPr>
          <a:r>
            <a:rPr lang="lv-LV" sz="2000" b="1" kern="1200" dirty="0">
              <a:solidFill>
                <a:schemeClr val="tx1"/>
              </a:solidFill>
            </a:rPr>
            <a:t>Psalms</a:t>
          </a:r>
          <a:r>
            <a:rPr lang="es-ES" sz="2000" b="1" kern="1200" dirty="0">
              <a:solidFill>
                <a:schemeClr val="tx1"/>
              </a:solidFill>
              <a:effectLst/>
            </a:rPr>
            <a:t> 97:1</a:t>
          </a:r>
        </a:p>
      </dsp:txBody>
      <dsp:txXfrm>
        <a:off x="371258" y="25385"/>
        <a:ext cx="4990112" cy="239742"/>
      </dsp:txXfrm>
    </dsp:sp>
    <dsp:sp modelId="{57D4F051-1A78-42F3-9F54-203990E8B6B6}">
      <dsp:nvSpPr>
        <dsp:cNvPr id="0" name=""/>
        <dsp:cNvSpPr/>
      </dsp:nvSpPr>
      <dsp:spPr>
        <a:xfrm>
          <a:off x="0" y="936221"/>
          <a:ext cx="7165787" cy="89302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56145" tIns="187452" rIns="556145" bIns="142240" numCol="1" spcCol="1270" anchor="t" anchorCtr="0">
          <a:noAutofit/>
        </a:bodyPr>
        <a:lstStyle/>
        <a:p>
          <a:pPr marL="228600" lvl="1" indent="-228600" algn="l" defTabSz="889000">
            <a:lnSpc>
              <a:spcPct val="90000"/>
            </a:lnSpc>
            <a:spcBef>
              <a:spcPct val="0"/>
            </a:spcBef>
            <a:spcAft>
              <a:spcPct val="15000"/>
            </a:spcAft>
            <a:buChar char="•"/>
          </a:pPr>
          <a:r>
            <a:rPr lang="lv-LV" sz="2000" b="1" kern="1200" dirty="0"/>
            <a:t>Meteoroloģiskās parādības un ģeoloģiskie krāšņumi ataino Ķēniņa varenību un valstību</a:t>
          </a:r>
          <a:endParaRPr lang="es-ES" sz="2000" b="1" kern="1200" dirty="0"/>
        </a:p>
      </dsp:txBody>
      <dsp:txXfrm>
        <a:off x="0" y="936221"/>
        <a:ext cx="7165787" cy="893025"/>
      </dsp:txXfrm>
    </dsp:sp>
    <dsp:sp modelId="{4E871501-9974-4763-A6F3-80649F7DFDC0}">
      <dsp:nvSpPr>
        <dsp:cNvPr id="0" name=""/>
        <dsp:cNvSpPr/>
      </dsp:nvSpPr>
      <dsp:spPr>
        <a:xfrm>
          <a:off x="358289" y="803381"/>
          <a:ext cx="5016050" cy="2656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9595" tIns="0" rIns="189595" bIns="0" numCol="1" spcCol="1270" anchor="ctr" anchorCtr="0">
          <a:noAutofit/>
        </a:bodyPr>
        <a:lstStyle/>
        <a:p>
          <a:pPr marL="0" lvl="0" indent="0" algn="l" defTabSz="889000">
            <a:lnSpc>
              <a:spcPct val="90000"/>
            </a:lnSpc>
            <a:spcBef>
              <a:spcPct val="0"/>
            </a:spcBef>
            <a:spcAft>
              <a:spcPct val="35000"/>
            </a:spcAft>
            <a:buNone/>
          </a:pPr>
          <a:r>
            <a:rPr lang="lv-LV" sz="2000" b="1" kern="1200" dirty="0">
              <a:solidFill>
                <a:schemeClr val="bg1"/>
              </a:solidFill>
            </a:rPr>
            <a:t>Psalms</a:t>
          </a:r>
          <a:r>
            <a:rPr lang="es-ES" sz="2000" b="1" kern="1200" dirty="0">
              <a:effectLst>
                <a:outerShdw blurRad="38100" dist="38100" dir="2700000" algn="tl">
                  <a:srgbClr val="000000">
                    <a:alpha val="43137"/>
                  </a:srgbClr>
                </a:outerShdw>
              </a:effectLst>
            </a:rPr>
            <a:t> 97:2-6</a:t>
          </a:r>
        </a:p>
      </dsp:txBody>
      <dsp:txXfrm>
        <a:off x="371258" y="816350"/>
        <a:ext cx="4990112" cy="239742"/>
      </dsp:txXfrm>
    </dsp:sp>
    <dsp:sp modelId="{99F96500-6971-41FB-A499-906046A45D03}">
      <dsp:nvSpPr>
        <dsp:cNvPr id="0" name=""/>
        <dsp:cNvSpPr/>
      </dsp:nvSpPr>
      <dsp:spPr>
        <a:xfrm>
          <a:off x="0" y="2010687"/>
          <a:ext cx="7165787" cy="89302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56145" tIns="187452" rIns="556145" bIns="142240" numCol="1" spcCol="1270" anchor="t" anchorCtr="0">
          <a:noAutofit/>
        </a:bodyPr>
        <a:lstStyle/>
        <a:p>
          <a:pPr marL="228600" lvl="1" indent="-228600" algn="l" defTabSz="889000">
            <a:lnSpc>
              <a:spcPct val="90000"/>
            </a:lnSpc>
            <a:spcBef>
              <a:spcPct val="0"/>
            </a:spcBef>
            <a:spcAft>
              <a:spcPct val="15000"/>
            </a:spcAft>
            <a:buChar char="•"/>
          </a:pPr>
          <a:r>
            <a:rPr lang="lv-LV" sz="2000" b="1" kern="1200" dirty="0"/>
            <a:t>Jākaunas tiem, kas pielūdz citus dievus (viņiem ir citi ķēniņi)</a:t>
          </a:r>
          <a:endParaRPr lang="es-ES" sz="2000" b="1" kern="1200" dirty="0"/>
        </a:p>
      </dsp:txBody>
      <dsp:txXfrm>
        <a:off x="0" y="2010687"/>
        <a:ext cx="7165787" cy="893025"/>
      </dsp:txXfrm>
    </dsp:sp>
    <dsp:sp modelId="{01C987A3-427B-4B12-B0F0-E72B7BED774B}">
      <dsp:nvSpPr>
        <dsp:cNvPr id="0" name=""/>
        <dsp:cNvSpPr/>
      </dsp:nvSpPr>
      <dsp:spPr>
        <a:xfrm>
          <a:off x="358289" y="1877847"/>
          <a:ext cx="5016050" cy="2656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9595" tIns="0" rIns="189595" bIns="0" numCol="1" spcCol="1270" anchor="ctr" anchorCtr="0">
          <a:noAutofit/>
        </a:bodyPr>
        <a:lstStyle/>
        <a:p>
          <a:pPr marL="0" lvl="0" indent="0" algn="l" defTabSz="889000">
            <a:lnSpc>
              <a:spcPct val="90000"/>
            </a:lnSpc>
            <a:spcBef>
              <a:spcPct val="0"/>
            </a:spcBef>
            <a:spcAft>
              <a:spcPct val="35000"/>
            </a:spcAft>
            <a:buNone/>
          </a:pPr>
          <a:r>
            <a:rPr lang="lv-LV" sz="2000" b="1" kern="1200" dirty="0">
              <a:solidFill>
                <a:schemeClr val="tx1"/>
              </a:solidFill>
            </a:rPr>
            <a:t>Psalms</a:t>
          </a:r>
          <a:r>
            <a:rPr lang="es-ES" sz="2000" b="1" kern="1200" dirty="0">
              <a:solidFill>
                <a:schemeClr val="tx1"/>
              </a:solidFill>
              <a:effectLst/>
            </a:rPr>
            <a:t> 97:7</a:t>
          </a:r>
        </a:p>
      </dsp:txBody>
      <dsp:txXfrm>
        <a:off x="371258" y="1890816"/>
        <a:ext cx="4990112" cy="239742"/>
      </dsp:txXfrm>
    </dsp:sp>
    <dsp:sp modelId="{AA0C6BC2-F6BF-499D-8A69-08BFA79B64B9}">
      <dsp:nvSpPr>
        <dsp:cNvPr id="0" name=""/>
        <dsp:cNvSpPr/>
      </dsp:nvSpPr>
      <dsp:spPr>
        <a:xfrm>
          <a:off x="0" y="3085152"/>
          <a:ext cx="7165787" cy="893025"/>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56145" tIns="187452" rIns="556145" bIns="142240" numCol="1" spcCol="1270" anchor="t" anchorCtr="0">
          <a:noAutofit/>
        </a:bodyPr>
        <a:lstStyle/>
        <a:p>
          <a:pPr marL="228600" lvl="1" indent="-228600" algn="l" defTabSz="889000">
            <a:lnSpc>
              <a:spcPct val="90000"/>
            </a:lnSpc>
            <a:spcBef>
              <a:spcPct val="0"/>
            </a:spcBef>
            <a:spcAft>
              <a:spcPct val="15000"/>
            </a:spcAft>
            <a:buChar char="•"/>
          </a:pPr>
          <a:r>
            <a:rPr lang="lv-LV" sz="2000" b="1" kern="1200" dirty="0"/>
            <a:t>Dieva tauta priecājas par Ķēniņa valstības taisnīgajiem spriedumiem</a:t>
          </a:r>
          <a:endParaRPr lang="es-ES" sz="2000" b="1" kern="1200" dirty="0"/>
        </a:p>
      </dsp:txBody>
      <dsp:txXfrm>
        <a:off x="0" y="3085152"/>
        <a:ext cx="7165787" cy="893025"/>
      </dsp:txXfrm>
    </dsp:sp>
    <dsp:sp modelId="{3F710A87-F0EF-4C8F-A1A6-E931A19F8C1B}">
      <dsp:nvSpPr>
        <dsp:cNvPr id="0" name=""/>
        <dsp:cNvSpPr/>
      </dsp:nvSpPr>
      <dsp:spPr>
        <a:xfrm>
          <a:off x="358289" y="2952312"/>
          <a:ext cx="5016050" cy="2656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9595" tIns="0" rIns="189595" bIns="0" numCol="1" spcCol="1270" anchor="ctr" anchorCtr="0">
          <a:noAutofit/>
        </a:bodyPr>
        <a:lstStyle/>
        <a:p>
          <a:pPr marL="0" lvl="0" indent="0" algn="l" defTabSz="889000">
            <a:lnSpc>
              <a:spcPct val="90000"/>
            </a:lnSpc>
            <a:spcBef>
              <a:spcPct val="0"/>
            </a:spcBef>
            <a:spcAft>
              <a:spcPct val="35000"/>
            </a:spcAft>
            <a:buNone/>
          </a:pPr>
          <a:r>
            <a:rPr lang="lv-LV" sz="2000" b="1" kern="1200" dirty="0">
              <a:solidFill>
                <a:schemeClr val="bg1"/>
              </a:solidFill>
            </a:rPr>
            <a:t>Psalms</a:t>
          </a:r>
          <a:r>
            <a:rPr lang="lv-LV" sz="2000" b="1" kern="1200" dirty="0">
              <a:solidFill>
                <a:schemeClr val="tx1"/>
              </a:solidFill>
            </a:rPr>
            <a:t> </a:t>
          </a:r>
          <a:r>
            <a:rPr lang="es-ES" sz="2000" b="1" kern="1200" dirty="0">
              <a:effectLst>
                <a:outerShdw blurRad="38100" dist="38100" dir="2700000" algn="tl">
                  <a:srgbClr val="000000">
                    <a:alpha val="43137"/>
                  </a:srgbClr>
                </a:outerShdw>
              </a:effectLst>
            </a:rPr>
            <a:t>97:8-9</a:t>
          </a:r>
        </a:p>
      </dsp:txBody>
      <dsp:txXfrm>
        <a:off x="371258" y="2965281"/>
        <a:ext cx="4990112" cy="239742"/>
      </dsp:txXfrm>
    </dsp:sp>
    <dsp:sp modelId="{754C3FD3-F916-42B5-A503-539AAA85CF4F}">
      <dsp:nvSpPr>
        <dsp:cNvPr id="0" name=""/>
        <dsp:cNvSpPr/>
      </dsp:nvSpPr>
      <dsp:spPr>
        <a:xfrm>
          <a:off x="0" y="4159617"/>
          <a:ext cx="7165787" cy="893025"/>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56145" tIns="187452" rIns="556145" bIns="142240" numCol="1" spcCol="1270" anchor="t" anchorCtr="0">
          <a:noAutofit/>
        </a:bodyPr>
        <a:lstStyle/>
        <a:p>
          <a:pPr marL="228600" lvl="1" indent="-228600" algn="l" defTabSz="889000">
            <a:lnSpc>
              <a:spcPct val="90000"/>
            </a:lnSpc>
            <a:spcBef>
              <a:spcPct val="0"/>
            </a:spcBef>
            <a:spcAft>
              <a:spcPct val="15000"/>
            </a:spcAft>
            <a:buChar char="•"/>
          </a:pPr>
          <a:r>
            <a:rPr lang="lv-LV" sz="2000" b="1" kern="1200" dirty="0"/>
            <a:t>Ķēniņš atbrīvo savu tautu, un tā priecājas un pienes pateicību Viņam</a:t>
          </a:r>
          <a:endParaRPr lang="es-ES" sz="2000" b="1" kern="1200" dirty="0"/>
        </a:p>
      </dsp:txBody>
      <dsp:txXfrm>
        <a:off x="0" y="4159617"/>
        <a:ext cx="7165787" cy="893025"/>
      </dsp:txXfrm>
    </dsp:sp>
    <dsp:sp modelId="{81602193-4041-49FE-8EA4-5F26292521AD}">
      <dsp:nvSpPr>
        <dsp:cNvPr id="0" name=""/>
        <dsp:cNvSpPr/>
      </dsp:nvSpPr>
      <dsp:spPr>
        <a:xfrm>
          <a:off x="358289" y="4026777"/>
          <a:ext cx="5016050" cy="26568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9595" tIns="0" rIns="189595" bIns="0" numCol="1" spcCol="1270" anchor="ctr" anchorCtr="0">
          <a:noAutofit/>
        </a:bodyPr>
        <a:lstStyle/>
        <a:p>
          <a:pPr marL="0" lvl="0" indent="0" algn="l" defTabSz="889000">
            <a:lnSpc>
              <a:spcPct val="90000"/>
            </a:lnSpc>
            <a:spcBef>
              <a:spcPct val="0"/>
            </a:spcBef>
            <a:spcAft>
              <a:spcPct val="35000"/>
            </a:spcAft>
            <a:buNone/>
          </a:pPr>
          <a:r>
            <a:rPr lang="lv-LV" sz="2000" b="1" kern="1200" dirty="0">
              <a:solidFill>
                <a:schemeClr val="bg1"/>
              </a:solidFill>
            </a:rPr>
            <a:t>Psalms </a:t>
          </a:r>
          <a:r>
            <a:rPr lang="es-ES" sz="2000" b="1" kern="1200" dirty="0">
              <a:effectLst>
                <a:outerShdw blurRad="38100" dist="38100" dir="2700000" algn="tl">
                  <a:srgbClr val="000000">
                    <a:alpha val="43137"/>
                  </a:srgbClr>
                </a:outerShdw>
              </a:effectLst>
            </a:rPr>
            <a:t>97:10-12</a:t>
          </a:r>
        </a:p>
      </dsp:txBody>
      <dsp:txXfrm>
        <a:off x="371258" y="4039746"/>
        <a:ext cx="4990112" cy="239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C8AF5-C9FC-4840-80D3-0A155FA2A041}">
      <dsp:nvSpPr>
        <dsp:cNvPr id="0" name=""/>
        <dsp:cNvSpPr/>
      </dsp:nvSpPr>
      <dsp:spPr>
        <a:xfrm>
          <a:off x="4660" y="3085"/>
          <a:ext cx="11396773" cy="976950"/>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effectLst>
                <a:outerShdw blurRad="38100" dist="38100" dir="2700000" algn="tl">
                  <a:srgbClr val="000000">
                    <a:alpha val="43137"/>
                  </a:srgbClr>
                </a:outerShdw>
              </a:effectLst>
            </a:rPr>
            <a:t>Pirms runājam par spriedumu, pateiksimies Dievam (Psalmi 75:1).</a:t>
          </a:r>
        </a:p>
      </dsp:txBody>
      <dsp:txXfrm>
        <a:off x="33274" y="31699"/>
        <a:ext cx="11339545" cy="919722"/>
      </dsp:txXfrm>
    </dsp:sp>
    <dsp:sp modelId="{1A6B05B9-0D05-4430-AB4B-FCE26C02C4CF}">
      <dsp:nvSpPr>
        <dsp:cNvPr id="0" name=""/>
        <dsp:cNvSpPr/>
      </dsp:nvSpPr>
      <dsp:spPr>
        <a:xfrm>
          <a:off x="15784" y="1096525"/>
          <a:ext cx="2715331" cy="97695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solidFill>
                <a:schemeClr val="bg1"/>
              </a:solidFill>
            </a:rPr>
            <a:t>Psalms</a:t>
          </a:r>
          <a:r>
            <a:rPr lang="lv-LV" sz="2400" b="1" kern="1200" noProof="0" dirty="0">
              <a:effectLst>
                <a:outerShdw blurRad="38100" dist="38100" dir="2700000" algn="tl">
                  <a:srgbClr val="000000">
                    <a:alpha val="43137"/>
                  </a:srgbClr>
                </a:outerShdw>
              </a:effectLst>
            </a:rPr>
            <a:t> 75:3-4</a:t>
          </a:r>
        </a:p>
      </dsp:txBody>
      <dsp:txXfrm>
        <a:off x="44398" y="1125139"/>
        <a:ext cx="2658103" cy="919722"/>
      </dsp:txXfrm>
    </dsp:sp>
    <dsp:sp modelId="{F980A15D-344A-43A2-A1EC-0188C5CD51E7}">
      <dsp:nvSpPr>
        <dsp:cNvPr id="0" name=""/>
        <dsp:cNvSpPr/>
      </dsp:nvSpPr>
      <dsp:spPr>
        <a:xfrm>
          <a:off x="21080" y="2189964"/>
          <a:ext cx="2704740" cy="2106510"/>
        </a:xfrm>
        <a:prstGeom prst="roundRect">
          <a:avLst>
            <a:gd name="adj" fmla="val 10000"/>
          </a:avLst>
        </a:prstGeom>
        <a:solidFill>
          <a:schemeClr val="accent4">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effectLst>
                <a:outerShdw blurRad="38100" dist="38100" dir="2700000" algn="tl">
                  <a:srgbClr val="000000">
                    <a:alpha val="43137"/>
                  </a:srgbClr>
                </a:outerShdw>
              </a:effectLst>
            </a:rPr>
            <a:t>Dievs tiesās, pirms cilvēce pati sevi iznīcinās</a:t>
          </a:r>
        </a:p>
      </dsp:txBody>
      <dsp:txXfrm>
        <a:off x="82778" y="2251662"/>
        <a:ext cx="2581344" cy="1983114"/>
      </dsp:txXfrm>
    </dsp:sp>
    <dsp:sp modelId="{E0983090-EF7B-461A-A3B4-5C225C4E4C23}">
      <dsp:nvSpPr>
        <dsp:cNvPr id="0" name=""/>
        <dsp:cNvSpPr/>
      </dsp:nvSpPr>
      <dsp:spPr>
        <a:xfrm>
          <a:off x="2959204" y="1096525"/>
          <a:ext cx="2715331" cy="97695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solidFill>
                <a:schemeClr val="bg1"/>
              </a:solidFill>
            </a:rPr>
            <a:t>Psalms</a:t>
          </a:r>
          <a:r>
            <a:rPr lang="lv-LV" sz="2400" b="1" kern="1200" noProof="0" dirty="0">
              <a:effectLst>
                <a:outerShdw blurRad="38100" dist="38100" dir="2700000" algn="tl">
                  <a:srgbClr val="000000">
                    <a:alpha val="43137"/>
                  </a:srgbClr>
                </a:outerShdw>
              </a:effectLst>
            </a:rPr>
            <a:t> 75:5-7</a:t>
          </a:r>
        </a:p>
      </dsp:txBody>
      <dsp:txXfrm>
        <a:off x="2987818" y="1125139"/>
        <a:ext cx="2658103" cy="919722"/>
      </dsp:txXfrm>
    </dsp:sp>
    <dsp:sp modelId="{ED7D55DA-3875-4349-AEFC-9125569369BB}">
      <dsp:nvSpPr>
        <dsp:cNvPr id="0" name=""/>
        <dsp:cNvSpPr/>
      </dsp:nvSpPr>
      <dsp:spPr>
        <a:xfrm>
          <a:off x="2964499" y="2189964"/>
          <a:ext cx="2704740" cy="2106510"/>
        </a:xfrm>
        <a:prstGeom prst="roundRect">
          <a:avLst>
            <a:gd name="adj" fmla="val 10000"/>
          </a:avLst>
        </a:prstGeom>
        <a:solidFill>
          <a:schemeClr val="accent4">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effectLst>
                <a:outerShdw blurRad="38100" dist="38100" dir="2700000" algn="tl">
                  <a:srgbClr val="000000">
                    <a:alpha val="43137"/>
                  </a:srgbClr>
                </a:outerShdw>
              </a:effectLst>
            </a:rPr>
            <a:t>Pirms tiesas, brīdiniet grēciniekus nožēlot grēkus.</a:t>
          </a:r>
        </a:p>
      </dsp:txBody>
      <dsp:txXfrm>
        <a:off x="3026197" y="2251662"/>
        <a:ext cx="2581344" cy="1983114"/>
      </dsp:txXfrm>
    </dsp:sp>
    <dsp:sp modelId="{A77D9B6D-8656-46DA-B53D-B8EA70783841}">
      <dsp:nvSpPr>
        <dsp:cNvPr id="0" name=""/>
        <dsp:cNvSpPr/>
      </dsp:nvSpPr>
      <dsp:spPr>
        <a:xfrm>
          <a:off x="5918408" y="1076436"/>
          <a:ext cx="5487685" cy="97695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solidFill>
                <a:schemeClr val="bg1"/>
              </a:solidFill>
            </a:rPr>
            <a:t>Psalms</a:t>
          </a:r>
          <a:r>
            <a:rPr lang="lv-LV" sz="2400" b="1" kern="1200" noProof="0" dirty="0">
              <a:effectLst>
                <a:outerShdw blurRad="38100" dist="38100" dir="2700000" algn="tl">
                  <a:srgbClr val="000000">
                    <a:alpha val="43137"/>
                  </a:srgbClr>
                </a:outerShdw>
              </a:effectLst>
            </a:rPr>
            <a:t> 75:8.11</a:t>
          </a:r>
        </a:p>
      </dsp:txBody>
      <dsp:txXfrm>
        <a:off x="5947022" y="1105050"/>
        <a:ext cx="5430457" cy="919722"/>
      </dsp:txXfrm>
    </dsp:sp>
    <dsp:sp modelId="{D6ADA73F-6302-49EA-A4ED-94D126C5045D}">
      <dsp:nvSpPr>
        <dsp:cNvPr id="0" name=""/>
        <dsp:cNvSpPr/>
      </dsp:nvSpPr>
      <dsp:spPr>
        <a:xfrm>
          <a:off x="5902623" y="2189964"/>
          <a:ext cx="5487685" cy="976950"/>
        </a:xfrm>
        <a:prstGeom prst="roundRect">
          <a:avLst>
            <a:gd name="adj" fmla="val 10000"/>
          </a:avLst>
        </a:prstGeom>
        <a:solidFill>
          <a:schemeClr val="accent4">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effectLst>
                <a:outerShdw blurRad="38100" dist="38100" dir="2700000" algn="tl">
                  <a:srgbClr val="000000">
                    <a:alpha val="43137"/>
                  </a:srgbClr>
                </a:outerShdw>
              </a:effectLst>
            </a:rPr>
            <a:t>Viņš katram cilvēkam piespriedīs taisnīgu tiesu</a:t>
          </a:r>
        </a:p>
      </dsp:txBody>
      <dsp:txXfrm>
        <a:off x="5931237" y="2218578"/>
        <a:ext cx="5430457" cy="919722"/>
      </dsp:txXfrm>
    </dsp:sp>
    <dsp:sp modelId="{9C84546C-3597-48AA-BF31-7410DDE2B526}">
      <dsp:nvSpPr>
        <dsp:cNvPr id="0" name=""/>
        <dsp:cNvSpPr/>
      </dsp:nvSpPr>
      <dsp:spPr>
        <a:xfrm>
          <a:off x="5902623" y="3283404"/>
          <a:ext cx="2715331" cy="97695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solidFill>
                <a:schemeClr val="bg1"/>
              </a:solidFill>
            </a:rPr>
            <a:t>Psalms</a:t>
          </a:r>
          <a:r>
            <a:rPr lang="lv-LV" sz="2400" b="1" kern="1200" noProof="0" dirty="0">
              <a:effectLst>
                <a:outerShdw blurRad="38100" dist="38100" dir="2700000" algn="tl">
                  <a:srgbClr val="000000">
                    <a:alpha val="43137"/>
                  </a:srgbClr>
                </a:outerShdw>
              </a:effectLst>
            </a:rPr>
            <a:t> 75:8</a:t>
          </a:r>
        </a:p>
      </dsp:txBody>
      <dsp:txXfrm>
        <a:off x="5931237" y="3312018"/>
        <a:ext cx="2658103" cy="919722"/>
      </dsp:txXfrm>
    </dsp:sp>
    <dsp:sp modelId="{77380301-5CE6-4596-B932-8EF025FBD398}">
      <dsp:nvSpPr>
        <dsp:cNvPr id="0" name=""/>
        <dsp:cNvSpPr/>
      </dsp:nvSpPr>
      <dsp:spPr>
        <a:xfrm>
          <a:off x="5902623" y="4376844"/>
          <a:ext cx="2715331" cy="97695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effectLst>
                <a:outerShdw blurRad="38100" dist="38100" dir="2700000" algn="tl">
                  <a:srgbClr val="000000">
                    <a:alpha val="43137"/>
                  </a:srgbClr>
                </a:outerShdw>
              </a:effectLst>
            </a:rPr>
            <a:t>Netaisnais cietīs sodu</a:t>
          </a:r>
        </a:p>
      </dsp:txBody>
      <dsp:txXfrm>
        <a:off x="5931237" y="4405458"/>
        <a:ext cx="2658103" cy="919722"/>
      </dsp:txXfrm>
    </dsp:sp>
    <dsp:sp modelId="{3FB9BA7A-A68C-40D8-A121-E9FD5C42951E}">
      <dsp:nvSpPr>
        <dsp:cNvPr id="0" name=""/>
        <dsp:cNvSpPr/>
      </dsp:nvSpPr>
      <dsp:spPr>
        <a:xfrm>
          <a:off x="8674977" y="3283404"/>
          <a:ext cx="2715331" cy="976950"/>
        </a:xfrm>
        <a:prstGeom prst="roundRect">
          <a:avLst>
            <a:gd name="adj" fmla="val 10000"/>
          </a:avLst>
        </a:prstGeom>
        <a:solidFill>
          <a:schemeClr val="accent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solidFill>
                <a:schemeClr val="bg1"/>
              </a:solidFill>
            </a:rPr>
            <a:t>Psalms</a:t>
          </a:r>
          <a:r>
            <a:rPr lang="lv-LV" sz="2400" b="1" kern="1200" noProof="0" dirty="0">
              <a:effectLst>
                <a:outerShdw blurRad="38100" dist="38100" dir="2700000" algn="tl">
                  <a:srgbClr val="000000">
                    <a:alpha val="43137"/>
                  </a:srgbClr>
                </a:outerShdw>
              </a:effectLst>
            </a:rPr>
            <a:t> 75:10</a:t>
          </a:r>
        </a:p>
      </dsp:txBody>
      <dsp:txXfrm>
        <a:off x="8703591" y="3312018"/>
        <a:ext cx="2658103" cy="919722"/>
      </dsp:txXfrm>
    </dsp:sp>
    <dsp:sp modelId="{2A83647C-F053-4194-9144-166B3A31823F}">
      <dsp:nvSpPr>
        <dsp:cNvPr id="0" name=""/>
        <dsp:cNvSpPr/>
      </dsp:nvSpPr>
      <dsp:spPr>
        <a:xfrm>
          <a:off x="8674977" y="4376844"/>
          <a:ext cx="2715331" cy="976950"/>
        </a:xfrm>
        <a:prstGeom prst="roundRect">
          <a:avLst>
            <a:gd name="adj" fmla="val 10000"/>
          </a:avLst>
        </a:prstGeom>
        <a:solidFill>
          <a:schemeClr val="accent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effectLst>
                <a:outerShdw blurRad="38100" dist="38100" dir="2700000" algn="tl">
                  <a:srgbClr val="000000">
                    <a:alpha val="43137"/>
                  </a:srgbClr>
                </a:outerShdw>
              </a:effectLst>
            </a:rPr>
            <a:t>Ticīgie svinēs Dieva tiesas spriedumu</a:t>
          </a:r>
        </a:p>
      </dsp:txBody>
      <dsp:txXfrm>
        <a:off x="8703591" y="4405458"/>
        <a:ext cx="2658103" cy="919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11514-84CB-4EC7-9FD1-47DA19A62F27}">
      <dsp:nvSpPr>
        <dsp:cNvPr id="0" name=""/>
        <dsp:cNvSpPr/>
      </dsp:nvSpPr>
      <dsp:spPr>
        <a:xfrm rot="5400000">
          <a:off x="7306621" y="-3866455"/>
          <a:ext cx="373582" cy="8200472"/>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lv-LV" sz="2400" b="1" kern="1200" noProof="0" dirty="0"/>
            <a:t>Dāvids pieprasa dievišķo aizsardzību</a:t>
          </a:r>
        </a:p>
      </dsp:txBody>
      <dsp:txXfrm rot="-5400000">
        <a:off x="3393177" y="65226"/>
        <a:ext cx="8182235" cy="337108"/>
      </dsp:txXfrm>
    </dsp:sp>
    <dsp:sp modelId="{D6395CA0-7AEB-44A5-8E5F-753CDAA1F362}">
      <dsp:nvSpPr>
        <dsp:cNvPr id="0" name=""/>
        <dsp:cNvSpPr/>
      </dsp:nvSpPr>
      <dsp:spPr>
        <a:xfrm>
          <a:off x="27598" y="291"/>
          <a:ext cx="3365578" cy="466978"/>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solidFill>
                <a:schemeClr val="tx1"/>
              </a:solidFill>
            </a:rPr>
            <a:t>Psalms</a:t>
          </a:r>
          <a:r>
            <a:rPr lang="lv-LV" sz="2400" b="1" kern="1200" noProof="0" dirty="0">
              <a:solidFill>
                <a:schemeClr val="tx1"/>
              </a:solidFill>
              <a:effectLst/>
            </a:rPr>
            <a:t>7:2-3</a:t>
          </a:r>
        </a:p>
      </dsp:txBody>
      <dsp:txXfrm>
        <a:off x="50394" y="23087"/>
        <a:ext cx="3319986" cy="421386"/>
      </dsp:txXfrm>
    </dsp:sp>
    <dsp:sp modelId="{31685278-E0A7-445D-97D0-752F8DF8DD02}">
      <dsp:nvSpPr>
        <dsp:cNvPr id="0" name=""/>
        <dsp:cNvSpPr/>
      </dsp:nvSpPr>
      <dsp:spPr>
        <a:xfrm rot="5400000">
          <a:off x="7306621" y="-3376128"/>
          <a:ext cx="373582" cy="8200472"/>
        </a:xfrm>
        <a:prstGeom prst="round2SameRect">
          <a:avLst/>
        </a:prstGeom>
        <a:solidFill>
          <a:schemeClr val="accent2">
            <a:tint val="40000"/>
            <a:alpha val="90000"/>
            <a:hueOff val="2746436"/>
            <a:satOff val="-11727"/>
            <a:lumOff val="-8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lv-LV" sz="2400" b="1" kern="1200" noProof="0" dirty="0"/>
            <a:t>Pārbaudiet savu dzīvi vai tā ir saskaņā ar Derību</a:t>
          </a:r>
        </a:p>
      </dsp:txBody>
      <dsp:txXfrm rot="-5400000">
        <a:off x="3393177" y="555553"/>
        <a:ext cx="8182235" cy="337108"/>
      </dsp:txXfrm>
    </dsp:sp>
    <dsp:sp modelId="{7D92491F-C044-4D7D-A96F-3B08A8CC5583}">
      <dsp:nvSpPr>
        <dsp:cNvPr id="0" name=""/>
        <dsp:cNvSpPr/>
      </dsp:nvSpPr>
      <dsp:spPr>
        <a:xfrm>
          <a:off x="27598" y="490618"/>
          <a:ext cx="3365578" cy="466978"/>
        </a:xfrm>
        <a:prstGeom prst="roundRect">
          <a:avLst/>
        </a:prstGeom>
        <a:solidFill>
          <a:schemeClr val="accent2">
            <a:hueOff val="2604378"/>
            <a:satOff val="-7227"/>
            <a:lumOff val="-94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solidFill>
                <a:schemeClr val="tx1"/>
              </a:solidFill>
            </a:rPr>
            <a:t>Psalms</a:t>
          </a:r>
          <a:r>
            <a:rPr lang="lv-LV" sz="2400" b="1" kern="1200" noProof="0" dirty="0">
              <a:solidFill>
                <a:schemeClr val="tx1"/>
              </a:solidFill>
              <a:effectLst/>
            </a:rPr>
            <a:t> 7:4-6</a:t>
          </a:r>
        </a:p>
      </dsp:txBody>
      <dsp:txXfrm>
        <a:off x="50394" y="513414"/>
        <a:ext cx="3319986" cy="421386"/>
      </dsp:txXfrm>
    </dsp:sp>
    <dsp:sp modelId="{A48E1948-D5AF-49E7-B68F-75A4AAA80446}">
      <dsp:nvSpPr>
        <dsp:cNvPr id="0" name=""/>
        <dsp:cNvSpPr/>
      </dsp:nvSpPr>
      <dsp:spPr>
        <a:xfrm rot="5400000">
          <a:off x="7306621" y="-2885801"/>
          <a:ext cx="373582" cy="8200472"/>
        </a:xfrm>
        <a:prstGeom prst="round2SameRect">
          <a:avLst/>
        </a:prstGeom>
        <a:solidFill>
          <a:schemeClr val="accent2">
            <a:tint val="40000"/>
            <a:alpha val="90000"/>
            <a:hueOff val="5492871"/>
            <a:satOff val="-23455"/>
            <a:lumOff val="-164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lv-LV" sz="2400" b="1" kern="1200" noProof="0" dirty="0"/>
            <a:t>Lūdziet Dievu tiesāt un iznīcināt viņu ienaidniekus</a:t>
          </a:r>
        </a:p>
      </dsp:txBody>
      <dsp:txXfrm rot="-5400000">
        <a:off x="3393177" y="1045880"/>
        <a:ext cx="8182235" cy="337108"/>
      </dsp:txXfrm>
    </dsp:sp>
    <dsp:sp modelId="{76E052DE-D4AF-4D38-B2F2-A597E19424DB}">
      <dsp:nvSpPr>
        <dsp:cNvPr id="0" name=""/>
        <dsp:cNvSpPr/>
      </dsp:nvSpPr>
      <dsp:spPr>
        <a:xfrm>
          <a:off x="27598" y="980945"/>
          <a:ext cx="3365578" cy="466978"/>
        </a:xfrm>
        <a:prstGeom prst="roundRect">
          <a:avLst/>
        </a:prstGeom>
        <a:solidFill>
          <a:schemeClr val="accent2">
            <a:hueOff val="5208756"/>
            <a:satOff val="-14454"/>
            <a:lumOff val="-189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solidFill>
                <a:schemeClr val="tx1"/>
              </a:solidFill>
            </a:rPr>
            <a:t>Psalms</a:t>
          </a:r>
          <a:r>
            <a:rPr lang="lv-LV" sz="2400" b="1" kern="1200" noProof="0" dirty="0">
              <a:solidFill>
                <a:schemeClr val="tx1"/>
              </a:solidFill>
              <a:effectLst/>
            </a:rPr>
            <a:t> 7:7-10</a:t>
          </a:r>
        </a:p>
      </dsp:txBody>
      <dsp:txXfrm>
        <a:off x="50394" y="1003741"/>
        <a:ext cx="3319986" cy="421386"/>
      </dsp:txXfrm>
    </dsp:sp>
    <dsp:sp modelId="{F1D5C3FF-BBB0-4591-93C9-93740C1D4A8A}">
      <dsp:nvSpPr>
        <dsp:cNvPr id="0" name=""/>
        <dsp:cNvSpPr/>
      </dsp:nvSpPr>
      <dsp:spPr>
        <a:xfrm rot="5400000">
          <a:off x="7306621" y="-2395474"/>
          <a:ext cx="373582" cy="8200472"/>
        </a:xfrm>
        <a:prstGeom prst="round2SameRect">
          <a:avLst/>
        </a:prstGeom>
        <a:solidFill>
          <a:schemeClr val="accent2">
            <a:tint val="40000"/>
            <a:alpha val="90000"/>
            <a:hueOff val="8239307"/>
            <a:satOff val="-35182"/>
            <a:lumOff val="-246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lv-LV" sz="2400" b="1" kern="1200" noProof="0" dirty="0"/>
            <a:t>Aicina Dievu būt kā glābšanas vairogam</a:t>
          </a:r>
        </a:p>
      </dsp:txBody>
      <dsp:txXfrm rot="-5400000">
        <a:off x="3393177" y="1536207"/>
        <a:ext cx="8182235" cy="337108"/>
      </dsp:txXfrm>
    </dsp:sp>
    <dsp:sp modelId="{14AC3988-FB77-4662-8021-186291880105}">
      <dsp:nvSpPr>
        <dsp:cNvPr id="0" name=""/>
        <dsp:cNvSpPr/>
      </dsp:nvSpPr>
      <dsp:spPr>
        <a:xfrm>
          <a:off x="27598" y="1471272"/>
          <a:ext cx="3365578" cy="466978"/>
        </a:xfrm>
        <a:prstGeom prst="roundRect">
          <a:avLst/>
        </a:prstGeom>
        <a:solidFill>
          <a:schemeClr val="accent2">
            <a:hueOff val="7813134"/>
            <a:satOff val="-21681"/>
            <a:lumOff val="-284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solidFill>
                <a:schemeClr val="tx1"/>
              </a:solidFill>
            </a:rPr>
            <a:t>Psalms</a:t>
          </a:r>
          <a:r>
            <a:rPr lang="lv-LV" sz="2400" b="1" kern="1200" noProof="0" dirty="0">
              <a:solidFill>
                <a:schemeClr val="tx1"/>
              </a:solidFill>
              <a:effectLst/>
            </a:rPr>
            <a:t> 7:10</a:t>
          </a:r>
        </a:p>
      </dsp:txBody>
      <dsp:txXfrm>
        <a:off x="50394" y="1494068"/>
        <a:ext cx="3319986" cy="421386"/>
      </dsp:txXfrm>
    </dsp:sp>
    <dsp:sp modelId="{5C77352E-171D-44DA-8D28-A8B41D81E60F}">
      <dsp:nvSpPr>
        <dsp:cNvPr id="0" name=""/>
        <dsp:cNvSpPr/>
      </dsp:nvSpPr>
      <dsp:spPr>
        <a:xfrm rot="5400000">
          <a:off x="7306621" y="-1905147"/>
          <a:ext cx="373582" cy="8200472"/>
        </a:xfrm>
        <a:prstGeom prst="round2SameRect">
          <a:avLst/>
        </a:prstGeom>
        <a:solidFill>
          <a:schemeClr val="accent2">
            <a:tint val="40000"/>
            <a:alpha val="90000"/>
            <a:hueOff val="10985742"/>
            <a:satOff val="-46910"/>
            <a:lumOff val="-32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lv-LV" sz="2400" b="1" kern="1200" noProof="0" dirty="0"/>
            <a:t>Dievs ienaidniekam dod iespēju nožēlot grēkus</a:t>
          </a:r>
        </a:p>
      </dsp:txBody>
      <dsp:txXfrm rot="-5400000">
        <a:off x="3393177" y="2026534"/>
        <a:ext cx="8182235" cy="337108"/>
      </dsp:txXfrm>
    </dsp:sp>
    <dsp:sp modelId="{052F4388-1CFF-4B52-AD95-5BB44F137A2B}">
      <dsp:nvSpPr>
        <dsp:cNvPr id="0" name=""/>
        <dsp:cNvSpPr/>
      </dsp:nvSpPr>
      <dsp:spPr>
        <a:xfrm>
          <a:off x="27598" y="1961600"/>
          <a:ext cx="3365578" cy="466978"/>
        </a:xfrm>
        <a:prstGeom prst="roundRect">
          <a:avLst/>
        </a:prstGeom>
        <a:solidFill>
          <a:schemeClr val="accent2">
            <a:hueOff val="10417513"/>
            <a:satOff val="-28907"/>
            <a:lumOff val="-379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solidFill>
                <a:schemeClr val="bg1"/>
              </a:solidFill>
            </a:rPr>
            <a:t>Psalms</a:t>
          </a:r>
          <a:r>
            <a:rPr lang="lv-LV" sz="2400" b="1" kern="1200" noProof="0" dirty="0">
              <a:effectLst>
                <a:outerShdw blurRad="38100" dist="38100" dir="2700000" algn="tl">
                  <a:srgbClr val="000000">
                    <a:alpha val="43137"/>
                  </a:srgbClr>
                </a:outerShdw>
              </a:effectLst>
            </a:rPr>
            <a:t> 7:12-13</a:t>
          </a:r>
        </a:p>
      </dsp:txBody>
      <dsp:txXfrm>
        <a:off x="50394" y="1984396"/>
        <a:ext cx="3319986" cy="421386"/>
      </dsp:txXfrm>
    </dsp:sp>
    <dsp:sp modelId="{8B4BE0DB-B38B-496E-99DC-E66D8FB68843}">
      <dsp:nvSpPr>
        <dsp:cNvPr id="0" name=""/>
        <dsp:cNvSpPr/>
      </dsp:nvSpPr>
      <dsp:spPr>
        <a:xfrm rot="5400000">
          <a:off x="7306621" y="-1414819"/>
          <a:ext cx="373582" cy="8200472"/>
        </a:xfrm>
        <a:prstGeom prst="round2SameRect">
          <a:avLst/>
        </a:prstGeom>
        <a:solidFill>
          <a:schemeClr val="accent2">
            <a:tint val="40000"/>
            <a:alpha val="90000"/>
            <a:hueOff val="13732178"/>
            <a:satOff val="-58637"/>
            <a:lumOff val="-411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lv-LV" sz="2400" b="1" kern="1200" noProof="0" dirty="0"/>
            <a:t>Ja nenotiks grēku nožēla, Dievs iznīcinās</a:t>
          </a:r>
        </a:p>
      </dsp:txBody>
      <dsp:txXfrm rot="-5400000">
        <a:off x="3393177" y="2516862"/>
        <a:ext cx="8182235" cy="337108"/>
      </dsp:txXfrm>
    </dsp:sp>
    <dsp:sp modelId="{D25BD1BC-847F-4153-A5BD-6D665D89DABC}">
      <dsp:nvSpPr>
        <dsp:cNvPr id="0" name=""/>
        <dsp:cNvSpPr/>
      </dsp:nvSpPr>
      <dsp:spPr>
        <a:xfrm>
          <a:off x="27598" y="2451927"/>
          <a:ext cx="3365578" cy="466978"/>
        </a:xfrm>
        <a:prstGeom prst="roundRect">
          <a:avLst/>
        </a:prstGeom>
        <a:solidFill>
          <a:schemeClr val="accent2">
            <a:hueOff val="13021890"/>
            <a:satOff val="-36134"/>
            <a:lumOff val="-473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solidFill>
                <a:schemeClr val="bg1"/>
              </a:solidFill>
            </a:rPr>
            <a:t>Psalms</a:t>
          </a:r>
          <a:r>
            <a:rPr lang="lv-LV" sz="2400" b="1" kern="1200" noProof="0" dirty="0">
              <a:effectLst>
                <a:outerShdw blurRad="38100" dist="38100" dir="2700000" algn="tl">
                  <a:srgbClr val="000000">
                    <a:alpha val="43137"/>
                  </a:srgbClr>
                </a:outerShdw>
              </a:effectLst>
            </a:rPr>
            <a:t> 7:14-17</a:t>
          </a:r>
        </a:p>
      </dsp:txBody>
      <dsp:txXfrm>
        <a:off x="50394" y="2474723"/>
        <a:ext cx="3319986" cy="421386"/>
      </dsp:txXfrm>
    </dsp:sp>
    <dsp:sp modelId="{EC69709D-C077-483B-8842-20C08E790E92}">
      <dsp:nvSpPr>
        <dsp:cNvPr id="0" name=""/>
        <dsp:cNvSpPr/>
      </dsp:nvSpPr>
      <dsp:spPr>
        <a:xfrm rot="5400000">
          <a:off x="7306621" y="-924492"/>
          <a:ext cx="373582" cy="8200472"/>
        </a:xfrm>
        <a:prstGeom prst="round2SameRect">
          <a:avLst/>
        </a:prstGeom>
        <a:solidFill>
          <a:schemeClr val="accent2">
            <a:tint val="40000"/>
            <a:alpha val="90000"/>
            <a:hueOff val="16478613"/>
            <a:satOff val="-70365"/>
            <a:lumOff val="-493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lv-LV" sz="2400" b="1" kern="1200" noProof="0" dirty="0"/>
            <a:t>Dāvids pārliecināts par savu pestīšanu slavē Dievu</a:t>
          </a:r>
        </a:p>
      </dsp:txBody>
      <dsp:txXfrm rot="-5400000">
        <a:off x="3393177" y="3007189"/>
        <a:ext cx="8182235" cy="337108"/>
      </dsp:txXfrm>
    </dsp:sp>
    <dsp:sp modelId="{49B3E049-F3B9-4C86-86BA-BC2140B0B371}">
      <dsp:nvSpPr>
        <dsp:cNvPr id="0" name=""/>
        <dsp:cNvSpPr/>
      </dsp:nvSpPr>
      <dsp:spPr>
        <a:xfrm>
          <a:off x="27598" y="2942254"/>
          <a:ext cx="3365578" cy="466978"/>
        </a:xfrm>
        <a:prstGeom prst="roundRect">
          <a:avLst/>
        </a:prstGeom>
        <a:solidFill>
          <a:schemeClr val="accent2">
            <a:hueOff val="15626268"/>
            <a:satOff val="-43361"/>
            <a:lumOff val="-568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lv-LV" sz="2400" b="1" kern="1200" noProof="0">
              <a:solidFill>
                <a:schemeClr val="bg1"/>
              </a:solidFill>
            </a:rPr>
            <a:t>Psalms</a:t>
          </a:r>
          <a:r>
            <a:rPr lang="lv-LV" sz="2400" b="1" kern="1200" noProof="0">
              <a:effectLst>
                <a:outerShdw blurRad="38100" dist="38100" dir="2700000" algn="tl">
                  <a:srgbClr val="000000">
                    <a:alpha val="43137"/>
                  </a:srgbClr>
                </a:outerShdw>
              </a:effectLst>
            </a:rPr>
            <a:t> 7:18</a:t>
          </a:r>
          <a:endParaRPr lang="lv-LV" sz="2400" b="1" kern="1200" noProof="0" dirty="0">
            <a:effectLst>
              <a:outerShdw blurRad="38100" dist="38100" dir="2700000" algn="tl">
                <a:srgbClr val="000000">
                  <a:alpha val="43137"/>
                </a:srgbClr>
              </a:outerShdw>
            </a:effectLst>
          </a:endParaRPr>
        </a:p>
      </dsp:txBody>
      <dsp:txXfrm>
        <a:off x="50394" y="2965050"/>
        <a:ext cx="3319986" cy="4213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007072-37FB-CD8F-781D-7AEEE9CBDC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F77206-851D-B1F8-A384-AAFAC8BA0C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F38BF4A-2802-62DE-CFD7-E2C12263D7D7}"/>
              </a:ext>
            </a:extLst>
          </p:cNvPr>
          <p:cNvSpPr>
            <a:spLocks noGrp="1"/>
          </p:cNvSpPr>
          <p:nvPr>
            <p:ph type="dt" sz="half" idx="10"/>
          </p:nvPr>
        </p:nvSpPr>
        <p:spPr/>
        <p:txBody>
          <a:bodyPr/>
          <a:lstStyle/>
          <a:p>
            <a:fld id="{FF8455F8-9F76-4532-B066-E43479E6CA14}" type="datetimeFigureOut">
              <a:rPr lang="es-ES" smtClean="0"/>
              <a:t>07/01/2024</a:t>
            </a:fld>
            <a:endParaRPr lang="es-ES"/>
          </a:p>
        </p:txBody>
      </p:sp>
      <p:sp>
        <p:nvSpPr>
          <p:cNvPr id="5" name="Marcador de pie de página 4">
            <a:extLst>
              <a:ext uri="{FF2B5EF4-FFF2-40B4-BE49-F238E27FC236}">
                <a16:creationId xmlns:a16="http://schemas.microsoft.com/office/drawing/2014/main" id="{E3A67462-7378-0108-F1D8-B11FDE8801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E0F14CC-4C12-7696-3E77-AB4568D1894D}"/>
              </a:ext>
            </a:extLst>
          </p:cNvPr>
          <p:cNvSpPr>
            <a:spLocks noGrp="1"/>
          </p:cNvSpPr>
          <p:nvPr>
            <p:ph type="sldNum" sz="quarter" idx="12"/>
          </p:nvPr>
        </p:nvSpPr>
        <p:spPr/>
        <p:txBody>
          <a:bodyPr/>
          <a:lstStyle/>
          <a:p>
            <a:fld id="{E148B81A-F478-46FA-A105-9C9F99102E83}" type="slidenum">
              <a:rPr lang="es-ES" smtClean="0"/>
              <a:t>‹Nº›</a:t>
            </a:fld>
            <a:endParaRPr lang="es-ES"/>
          </a:p>
        </p:txBody>
      </p:sp>
    </p:spTree>
    <p:extLst>
      <p:ext uri="{BB962C8B-B14F-4D97-AF65-F5344CB8AC3E}">
        <p14:creationId xmlns:p14="http://schemas.microsoft.com/office/powerpoint/2010/main" val="401762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2C8D4E-1DE7-055C-7910-A3430C874FA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AF2EC3-7024-7B3D-7231-E0A5832CAC6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66FAEB-6038-4E7D-4EF3-586E27A43C97}"/>
              </a:ext>
            </a:extLst>
          </p:cNvPr>
          <p:cNvSpPr>
            <a:spLocks noGrp="1"/>
          </p:cNvSpPr>
          <p:nvPr>
            <p:ph type="dt" sz="half" idx="10"/>
          </p:nvPr>
        </p:nvSpPr>
        <p:spPr/>
        <p:txBody>
          <a:bodyPr/>
          <a:lstStyle/>
          <a:p>
            <a:fld id="{FF8455F8-9F76-4532-B066-E43479E6CA14}" type="datetimeFigureOut">
              <a:rPr lang="es-ES" smtClean="0"/>
              <a:t>07/01/2024</a:t>
            </a:fld>
            <a:endParaRPr lang="es-ES"/>
          </a:p>
        </p:txBody>
      </p:sp>
      <p:sp>
        <p:nvSpPr>
          <p:cNvPr id="5" name="Marcador de pie de página 4">
            <a:extLst>
              <a:ext uri="{FF2B5EF4-FFF2-40B4-BE49-F238E27FC236}">
                <a16:creationId xmlns:a16="http://schemas.microsoft.com/office/drawing/2014/main" id="{DE5FD472-E1A1-62D6-13CE-433C68AC12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3B31D6-5D54-1F8B-433F-18B91600620B}"/>
              </a:ext>
            </a:extLst>
          </p:cNvPr>
          <p:cNvSpPr>
            <a:spLocks noGrp="1"/>
          </p:cNvSpPr>
          <p:nvPr>
            <p:ph type="sldNum" sz="quarter" idx="12"/>
          </p:nvPr>
        </p:nvSpPr>
        <p:spPr/>
        <p:txBody>
          <a:bodyPr/>
          <a:lstStyle/>
          <a:p>
            <a:fld id="{E148B81A-F478-46FA-A105-9C9F99102E83}" type="slidenum">
              <a:rPr lang="es-ES" smtClean="0"/>
              <a:t>‹Nº›</a:t>
            </a:fld>
            <a:endParaRPr lang="es-ES"/>
          </a:p>
        </p:txBody>
      </p:sp>
    </p:spTree>
    <p:extLst>
      <p:ext uri="{BB962C8B-B14F-4D97-AF65-F5344CB8AC3E}">
        <p14:creationId xmlns:p14="http://schemas.microsoft.com/office/powerpoint/2010/main" val="25711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5779EE-4127-8ED8-E1CB-5222AE841AD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93D28F1-9F52-3A75-F94A-5A3CE1A1C2D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920688-F8B3-BF6C-ED10-E1C177C13119}"/>
              </a:ext>
            </a:extLst>
          </p:cNvPr>
          <p:cNvSpPr>
            <a:spLocks noGrp="1"/>
          </p:cNvSpPr>
          <p:nvPr>
            <p:ph type="dt" sz="half" idx="10"/>
          </p:nvPr>
        </p:nvSpPr>
        <p:spPr/>
        <p:txBody>
          <a:bodyPr/>
          <a:lstStyle/>
          <a:p>
            <a:fld id="{FF8455F8-9F76-4532-B066-E43479E6CA14}" type="datetimeFigureOut">
              <a:rPr lang="es-ES" smtClean="0"/>
              <a:t>07/01/2024</a:t>
            </a:fld>
            <a:endParaRPr lang="es-ES"/>
          </a:p>
        </p:txBody>
      </p:sp>
      <p:sp>
        <p:nvSpPr>
          <p:cNvPr id="5" name="Marcador de pie de página 4">
            <a:extLst>
              <a:ext uri="{FF2B5EF4-FFF2-40B4-BE49-F238E27FC236}">
                <a16:creationId xmlns:a16="http://schemas.microsoft.com/office/drawing/2014/main" id="{E6D24435-FB97-CB64-3BE4-B252719D33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BEB616-ABCD-2A58-D193-6292CDD94A27}"/>
              </a:ext>
            </a:extLst>
          </p:cNvPr>
          <p:cNvSpPr>
            <a:spLocks noGrp="1"/>
          </p:cNvSpPr>
          <p:nvPr>
            <p:ph type="sldNum" sz="quarter" idx="12"/>
          </p:nvPr>
        </p:nvSpPr>
        <p:spPr/>
        <p:txBody>
          <a:bodyPr/>
          <a:lstStyle/>
          <a:p>
            <a:fld id="{E148B81A-F478-46FA-A105-9C9F99102E83}" type="slidenum">
              <a:rPr lang="es-ES" smtClean="0"/>
              <a:t>‹Nº›</a:t>
            </a:fld>
            <a:endParaRPr lang="es-ES"/>
          </a:p>
        </p:txBody>
      </p:sp>
    </p:spTree>
    <p:extLst>
      <p:ext uri="{BB962C8B-B14F-4D97-AF65-F5344CB8AC3E}">
        <p14:creationId xmlns:p14="http://schemas.microsoft.com/office/powerpoint/2010/main" val="279095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C4FADC-BBB9-A8F0-3FB4-B6F48A569B4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B00C214-6B7E-97E8-C44D-59DF89A977E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A402C7-93B4-6344-AF85-8AEB1012D243}"/>
              </a:ext>
            </a:extLst>
          </p:cNvPr>
          <p:cNvSpPr>
            <a:spLocks noGrp="1"/>
          </p:cNvSpPr>
          <p:nvPr>
            <p:ph type="dt" sz="half" idx="10"/>
          </p:nvPr>
        </p:nvSpPr>
        <p:spPr/>
        <p:txBody>
          <a:bodyPr/>
          <a:lstStyle/>
          <a:p>
            <a:fld id="{FF8455F8-9F76-4532-B066-E43479E6CA14}" type="datetimeFigureOut">
              <a:rPr lang="es-ES" smtClean="0"/>
              <a:t>07/01/2024</a:t>
            </a:fld>
            <a:endParaRPr lang="es-ES"/>
          </a:p>
        </p:txBody>
      </p:sp>
      <p:sp>
        <p:nvSpPr>
          <p:cNvPr id="5" name="Marcador de pie de página 4">
            <a:extLst>
              <a:ext uri="{FF2B5EF4-FFF2-40B4-BE49-F238E27FC236}">
                <a16:creationId xmlns:a16="http://schemas.microsoft.com/office/drawing/2014/main" id="{740C06F8-1189-A2D2-D053-B6D3C0F5E8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C29BDF-81AC-788C-BE7D-5507E6C2AF50}"/>
              </a:ext>
            </a:extLst>
          </p:cNvPr>
          <p:cNvSpPr>
            <a:spLocks noGrp="1"/>
          </p:cNvSpPr>
          <p:nvPr>
            <p:ph type="sldNum" sz="quarter" idx="12"/>
          </p:nvPr>
        </p:nvSpPr>
        <p:spPr/>
        <p:txBody>
          <a:bodyPr/>
          <a:lstStyle/>
          <a:p>
            <a:fld id="{E148B81A-F478-46FA-A105-9C9F99102E83}" type="slidenum">
              <a:rPr lang="es-ES" smtClean="0"/>
              <a:t>‹Nº›</a:t>
            </a:fld>
            <a:endParaRPr lang="es-ES"/>
          </a:p>
        </p:txBody>
      </p:sp>
    </p:spTree>
    <p:extLst>
      <p:ext uri="{BB962C8B-B14F-4D97-AF65-F5344CB8AC3E}">
        <p14:creationId xmlns:p14="http://schemas.microsoft.com/office/powerpoint/2010/main" val="286998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681FB-DC36-EAF5-3F2C-D6F3908FD83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71B15E-9141-3AF6-402F-5E9B4AA101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F461728-CF13-22A1-9CFB-214FCC7CA036}"/>
              </a:ext>
            </a:extLst>
          </p:cNvPr>
          <p:cNvSpPr>
            <a:spLocks noGrp="1"/>
          </p:cNvSpPr>
          <p:nvPr>
            <p:ph type="dt" sz="half" idx="10"/>
          </p:nvPr>
        </p:nvSpPr>
        <p:spPr/>
        <p:txBody>
          <a:bodyPr/>
          <a:lstStyle/>
          <a:p>
            <a:fld id="{FF8455F8-9F76-4532-B066-E43479E6CA14}" type="datetimeFigureOut">
              <a:rPr lang="es-ES" smtClean="0"/>
              <a:t>07/01/2024</a:t>
            </a:fld>
            <a:endParaRPr lang="es-ES"/>
          </a:p>
        </p:txBody>
      </p:sp>
      <p:sp>
        <p:nvSpPr>
          <p:cNvPr id="5" name="Marcador de pie de página 4">
            <a:extLst>
              <a:ext uri="{FF2B5EF4-FFF2-40B4-BE49-F238E27FC236}">
                <a16:creationId xmlns:a16="http://schemas.microsoft.com/office/drawing/2014/main" id="{A8A3293E-101D-1612-779D-2B44E61136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48F447-34AB-76B2-E3D6-F0FD6EA0167E}"/>
              </a:ext>
            </a:extLst>
          </p:cNvPr>
          <p:cNvSpPr>
            <a:spLocks noGrp="1"/>
          </p:cNvSpPr>
          <p:nvPr>
            <p:ph type="sldNum" sz="quarter" idx="12"/>
          </p:nvPr>
        </p:nvSpPr>
        <p:spPr/>
        <p:txBody>
          <a:bodyPr/>
          <a:lstStyle/>
          <a:p>
            <a:fld id="{E148B81A-F478-46FA-A105-9C9F99102E83}" type="slidenum">
              <a:rPr lang="es-ES" smtClean="0"/>
              <a:t>‹Nº›</a:t>
            </a:fld>
            <a:endParaRPr lang="es-ES"/>
          </a:p>
        </p:txBody>
      </p:sp>
    </p:spTree>
    <p:extLst>
      <p:ext uri="{BB962C8B-B14F-4D97-AF65-F5344CB8AC3E}">
        <p14:creationId xmlns:p14="http://schemas.microsoft.com/office/powerpoint/2010/main" val="21199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3C8CDD-8F91-C612-B241-58F816C7AA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DFE6EC-59D2-E7F3-A74F-06BAC5C059C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AF81B6-F0EE-6616-C2A2-4FD923A5E76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62FD52E-50BC-BF58-9058-B3313CB267F6}"/>
              </a:ext>
            </a:extLst>
          </p:cNvPr>
          <p:cNvSpPr>
            <a:spLocks noGrp="1"/>
          </p:cNvSpPr>
          <p:nvPr>
            <p:ph type="dt" sz="half" idx="10"/>
          </p:nvPr>
        </p:nvSpPr>
        <p:spPr/>
        <p:txBody>
          <a:bodyPr/>
          <a:lstStyle/>
          <a:p>
            <a:fld id="{FF8455F8-9F76-4532-B066-E43479E6CA14}" type="datetimeFigureOut">
              <a:rPr lang="es-ES" smtClean="0"/>
              <a:t>07/01/2024</a:t>
            </a:fld>
            <a:endParaRPr lang="es-ES"/>
          </a:p>
        </p:txBody>
      </p:sp>
      <p:sp>
        <p:nvSpPr>
          <p:cNvPr id="6" name="Marcador de pie de página 5">
            <a:extLst>
              <a:ext uri="{FF2B5EF4-FFF2-40B4-BE49-F238E27FC236}">
                <a16:creationId xmlns:a16="http://schemas.microsoft.com/office/drawing/2014/main" id="{87E2FB03-C889-B3A1-CC46-DFDEACA74DD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828D324-61A4-7B33-4E06-02C72A222579}"/>
              </a:ext>
            </a:extLst>
          </p:cNvPr>
          <p:cNvSpPr>
            <a:spLocks noGrp="1"/>
          </p:cNvSpPr>
          <p:nvPr>
            <p:ph type="sldNum" sz="quarter" idx="12"/>
          </p:nvPr>
        </p:nvSpPr>
        <p:spPr/>
        <p:txBody>
          <a:bodyPr/>
          <a:lstStyle/>
          <a:p>
            <a:fld id="{E148B81A-F478-46FA-A105-9C9F99102E83}" type="slidenum">
              <a:rPr lang="es-ES" smtClean="0"/>
              <a:t>‹Nº›</a:t>
            </a:fld>
            <a:endParaRPr lang="es-ES"/>
          </a:p>
        </p:txBody>
      </p:sp>
    </p:spTree>
    <p:extLst>
      <p:ext uri="{BB962C8B-B14F-4D97-AF65-F5344CB8AC3E}">
        <p14:creationId xmlns:p14="http://schemas.microsoft.com/office/powerpoint/2010/main" val="243515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DB2D8F-47D6-EA99-D270-807649EA5BF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5D3503-2199-71ED-4614-9AD3E84AE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B811E89-5825-7FAA-A5B4-E87FFACB87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F52D8B4-959D-A93E-3A4E-8E70A7F888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11F5661-0C1C-3B76-B40C-284FC979141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8C241E6-3E20-F9DF-E473-833967425BBE}"/>
              </a:ext>
            </a:extLst>
          </p:cNvPr>
          <p:cNvSpPr>
            <a:spLocks noGrp="1"/>
          </p:cNvSpPr>
          <p:nvPr>
            <p:ph type="dt" sz="half" idx="10"/>
          </p:nvPr>
        </p:nvSpPr>
        <p:spPr/>
        <p:txBody>
          <a:bodyPr/>
          <a:lstStyle/>
          <a:p>
            <a:fld id="{FF8455F8-9F76-4532-B066-E43479E6CA14}" type="datetimeFigureOut">
              <a:rPr lang="es-ES" smtClean="0"/>
              <a:t>07/01/2024</a:t>
            </a:fld>
            <a:endParaRPr lang="es-ES"/>
          </a:p>
        </p:txBody>
      </p:sp>
      <p:sp>
        <p:nvSpPr>
          <p:cNvPr id="8" name="Marcador de pie de página 7">
            <a:extLst>
              <a:ext uri="{FF2B5EF4-FFF2-40B4-BE49-F238E27FC236}">
                <a16:creationId xmlns:a16="http://schemas.microsoft.com/office/drawing/2014/main" id="{9E050317-7233-4218-9B29-C3FDC1936E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C12E6DD-0306-78E8-3251-C4246C5C9309}"/>
              </a:ext>
            </a:extLst>
          </p:cNvPr>
          <p:cNvSpPr>
            <a:spLocks noGrp="1"/>
          </p:cNvSpPr>
          <p:nvPr>
            <p:ph type="sldNum" sz="quarter" idx="12"/>
          </p:nvPr>
        </p:nvSpPr>
        <p:spPr/>
        <p:txBody>
          <a:bodyPr/>
          <a:lstStyle/>
          <a:p>
            <a:fld id="{E148B81A-F478-46FA-A105-9C9F99102E83}" type="slidenum">
              <a:rPr lang="es-ES" smtClean="0"/>
              <a:t>‹Nº›</a:t>
            </a:fld>
            <a:endParaRPr lang="es-ES"/>
          </a:p>
        </p:txBody>
      </p:sp>
    </p:spTree>
    <p:extLst>
      <p:ext uri="{BB962C8B-B14F-4D97-AF65-F5344CB8AC3E}">
        <p14:creationId xmlns:p14="http://schemas.microsoft.com/office/powerpoint/2010/main" val="366890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7593E2-4AB7-BBFD-6B67-1D955C01E82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EF169F4-982A-1531-D24E-8BA15045A451}"/>
              </a:ext>
            </a:extLst>
          </p:cNvPr>
          <p:cNvSpPr>
            <a:spLocks noGrp="1"/>
          </p:cNvSpPr>
          <p:nvPr>
            <p:ph type="dt" sz="half" idx="10"/>
          </p:nvPr>
        </p:nvSpPr>
        <p:spPr/>
        <p:txBody>
          <a:bodyPr/>
          <a:lstStyle/>
          <a:p>
            <a:fld id="{FF8455F8-9F76-4532-B066-E43479E6CA14}" type="datetimeFigureOut">
              <a:rPr lang="es-ES" smtClean="0"/>
              <a:t>07/01/2024</a:t>
            </a:fld>
            <a:endParaRPr lang="es-ES"/>
          </a:p>
        </p:txBody>
      </p:sp>
      <p:sp>
        <p:nvSpPr>
          <p:cNvPr id="4" name="Marcador de pie de página 3">
            <a:extLst>
              <a:ext uri="{FF2B5EF4-FFF2-40B4-BE49-F238E27FC236}">
                <a16:creationId xmlns:a16="http://schemas.microsoft.com/office/drawing/2014/main" id="{D4C9C8DC-749C-CB05-60BA-BF4964CB5D0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8D305D0-751D-7F90-E414-8D799E739C86}"/>
              </a:ext>
            </a:extLst>
          </p:cNvPr>
          <p:cNvSpPr>
            <a:spLocks noGrp="1"/>
          </p:cNvSpPr>
          <p:nvPr>
            <p:ph type="sldNum" sz="quarter" idx="12"/>
          </p:nvPr>
        </p:nvSpPr>
        <p:spPr/>
        <p:txBody>
          <a:bodyPr/>
          <a:lstStyle/>
          <a:p>
            <a:fld id="{E148B81A-F478-46FA-A105-9C9F99102E83}" type="slidenum">
              <a:rPr lang="es-ES" smtClean="0"/>
              <a:t>‹Nº›</a:t>
            </a:fld>
            <a:endParaRPr lang="es-ES"/>
          </a:p>
        </p:txBody>
      </p:sp>
    </p:spTree>
    <p:extLst>
      <p:ext uri="{BB962C8B-B14F-4D97-AF65-F5344CB8AC3E}">
        <p14:creationId xmlns:p14="http://schemas.microsoft.com/office/powerpoint/2010/main" val="252531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085AA51-9770-6367-FA09-A31EAC331555}"/>
              </a:ext>
            </a:extLst>
          </p:cNvPr>
          <p:cNvSpPr>
            <a:spLocks noGrp="1"/>
          </p:cNvSpPr>
          <p:nvPr>
            <p:ph type="dt" sz="half" idx="10"/>
          </p:nvPr>
        </p:nvSpPr>
        <p:spPr/>
        <p:txBody>
          <a:bodyPr/>
          <a:lstStyle/>
          <a:p>
            <a:fld id="{FF8455F8-9F76-4532-B066-E43479E6CA14}" type="datetimeFigureOut">
              <a:rPr lang="es-ES" smtClean="0"/>
              <a:t>07/01/2024</a:t>
            </a:fld>
            <a:endParaRPr lang="es-ES"/>
          </a:p>
        </p:txBody>
      </p:sp>
      <p:sp>
        <p:nvSpPr>
          <p:cNvPr id="3" name="Marcador de pie de página 2">
            <a:extLst>
              <a:ext uri="{FF2B5EF4-FFF2-40B4-BE49-F238E27FC236}">
                <a16:creationId xmlns:a16="http://schemas.microsoft.com/office/drawing/2014/main" id="{27B5085C-12DD-68E4-1D71-BB8D0BBD915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6ED95A0-86CC-47FE-A953-00251348D19D}"/>
              </a:ext>
            </a:extLst>
          </p:cNvPr>
          <p:cNvSpPr>
            <a:spLocks noGrp="1"/>
          </p:cNvSpPr>
          <p:nvPr>
            <p:ph type="sldNum" sz="quarter" idx="12"/>
          </p:nvPr>
        </p:nvSpPr>
        <p:spPr/>
        <p:txBody>
          <a:bodyPr/>
          <a:lstStyle/>
          <a:p>
            <a:fld id="{E148B81A-F478-46FA-A105-9C9F99102E83}" type="slidenum">
              <a:rPr lang="es-ES" smtClean="0"/>
              <a:t>‹Nº›</a:t>
            </a:fld>
            <a:endParaRPr lang="es-ES"/>
          </a:p>
        </p:txBody>
      </p:sp>
    </p:spTree>
    <p:extLst>
      <p:ext uri="{BB962C8B-B14F-4D97-AF65-F5344CB8AC3E}">
        <p14:creationId xmlns:p14="http://schemas.microsoft.com/office/powerpoint/2010/main" val="156593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31A6A-D95B-D53A-52A9-F7910C6C77D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31B20D7-DB16-2BB0-7B4B-7A80FE3BE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6D2212D-6832-9D9E-9FA6-9B0284465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42F16A-983A-C256-92E2-6605E1C526D4}"/>
              </a:ext>
            </a:extLst>
          </p:cNvPr>
          <p:cNvSpPr>
            <a:spLocks noGrp="1"/>
          </p:cNvSpPr>
          <p:nvPr>
            <p:ph type="dt" sz="half" idx="10"/>
          </p:nvPr>
        </p:nvSpPr>
        <p:spPr/>
        <p:txBody>
          <a:bodyPr/>
          <a:lstStyle/>
          <a:p>
            <a:fld id="{FF8455F8-9F76-4532-B066-E43479E6CA14}" type="datetimeFigureOut">
              <a:rPr lang="es-ES" smtClean="0"/>
              <a:t>07/01/2024</a:t>
            </a:fld>
            <a:endParaRPr lang="es-ES"/>
          </a:p>
        </p:txBody>
      </p:sp>
      <p:sp>
        <p:nvSpPr>
          <p:cNvPr id="6" name="Marcador de pie de página 5">
            <a:extLst>
              <a:ext uri="{FF2B5EF4-FFF2-40B4-BE49-F238E27FC236}">
                <a16:creationId xmlns:a16="http://schemas.microsoft.com/office/drawing/2014/main" id="{34A43169-99B3-855C-FDD6-FC8962D04FE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6FD7319-1B5F-1FA0-674D-91CCA38102C7}"/>
              </a:ext>
            </a:extLst>
          </p:cNvPr>
          <p:cNvSpPr>
            <a:spLocks noGrp="1"/>
          </p:cNvSpPr>
          <p:nvPr>
            <p:ph type="sldNum" sz="quarter" idx="12"/>
          </p:nvPr>
        </p:nvSpPr>
        <p:spPr/>
        <p:txBody>
          <a:bodyPr/>
          <a:lstStyle/>
          <a:p>
            <a:fld id="{E148B81A-F478-46FA-A105-9C9F99102E83}" type="slidenum">
              <a:rPr lang="es-ES" smtClean="0"/>
              <a:t>‹Nº›</a:t>
            </a:fld>
            <a:endParaRPr lang="es-ES"/>
          </a:p>
        </p:txBody>
      </p:sp>
    </p:spTree>
    <p:extLst>
      <p:ext uri="{BB962C8B-B14F-4D97-AF65-F5344CB8AC3E}">
        <p14:creationId xmlns:p14="http://schemas.microsoft.com/office/powerpoint/2010/main" val="237469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B11281-CE11-FB48-07D4-F0EA0C5CF9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1C7C59A-0D1F-10FE-D875-AAE6B907F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390E25-B71E-9DA5-0FD2-556E11E30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DDA9C8-6775-9BBC-64CF-8C33B9AC16F1}"/>
              </a:ext>
            </a:extLst>
          </p:cNvPr>
          <p:cNvSpPr>
            <a:spLocks noGrp="1"/>
          </p:cNvSpPr>
          <p:nvPr>
            <p:ph type="dt" sz="half" idx="10"/>
          </p:nvPr>
        </p:nvSpPr>
        <p:spPr/>
        <p:txBody>
          <a:bodyPr/>
          <a:lstStyle/>
          <a:p>
            <a:fld id="{FF8455F8-9F76-4532-B066-E43479E6CA14}" type="datetimeFigureOut">
              <a:rPr lang="es-ES" smtClean="0"/>
              <a:t>07/01/2024</a:t>
            </a:fld>
            <a:endParaRPr lang="es-ES"/>
          </a:p>
        </p:txBody>
      </p:sp>
      <p:sp>
        <p:nvSpPr>
          <p:cNvPr id="6" name="Marcador de pie de página 5">
            <a:extLst>
              <a:ext uri="{FF2B5EF4-FFF2-40B4-BE49-F238E27FC236}">
                <a16:creationId xmlns:a16="http://schemas.microsoft.com/office/drawing/2014/main" id="{9A5C4581-9E07-32E1-846B-734E53923F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F57240B-FD18-EBAF-F7B2-25388EC073BB}"/>
              </a:ext>
            </a:extLst>
          </p:cNvPr>
          <p:cNvSpPr>
            <a:spLocks noGrp="1"/>
          </p:cNvSpPr>
          <p:nvPr>
            <p:ph type="sldNum" sz="quarter" idx="12"/>
          </p:nvPr>
        </p:nvSpPr>
        <p:spPr/>
        <p:txBody>
          <a:bodyPr/>
          <a:lstStyle/>
          <a:p>
            <a:fld id="{E148B81A-F478-46FA-A105-9C9F99102E83}" type="slidenum">
              <a:rPr lang="es-ES" smtClean="0"/>
              <a:t>‹Nº›</a:t>
            </a:fld>
            <a:endParaRPr lang="es-ES"/>
          </a:p>
        </p:txBody>
      </p:sp>
    </p:spTree>
    <p:extLst>
      <p:ext uri="{BB962C8B-B14F-4D97-AF65-F5344CB8AC3E}">
        <p14:creationId xmlns:p14="http://schemas.microsoft.com/office/powerpoint/2010/main" val="278784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80EA960-B83A-C320-C893-6F92C6110F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D666CF-8B8D-67C9-543B-8EE3A8056D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F0A8EB-F871-5254-B388-B2AB230032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455F8-9F76-4532-B066-E43479E6CA14}" type="datetimeFigureOut">
              <a:rPr lang="es-ES" smtClean="0"/>
              <a:t>07/01/2024</a:t>
            </a:fld>
            <a:endParaRPr lang="es-ES"/>
          </a:p>
        </p:txBody>
      </p:sp>
      <p:sp>
        <p:nvSpPr>
          <p:cNvPr id="5" name="Marcador de pie de página 4">
            <a:extLst>
              <a:ext uri="{FF2B5EF4-FFF2-40B4-BE49-F238E27FC236}">
                <a16:creationId xmlns:a16="http://schemas.microsoft.com/office/drawing/2014/main" id="{8FBF47EF-B08E-7E99-CEF3-9056B3B98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8420C6B-FA76-6C09-9B27-0EF264F92F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8B81A-F478-46FA-A105-9C9F99102E83}" type="slidenum">
              <a:rPr lang="es-ES" smtClean="0"/>
              <a:t>‹Nº›</a:t>
            </a:fld>
            <a:endParaRPr lang="es-ES"/>
          </a:p>
        </p:txBody>
      </p:sp>
    </p:spTree>
    <p:extLst>
      <p:ext uri="{BB962C8B-B14F-4D97-AF65-F5344CB8AC3E}">
        <p14:creationId xmlns:p14="http://schemas.microsoft.com/office/powerpoint/2010/main" val="4260216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magen 8">
            <a:extLst>
              <a:ext uri="{FF2B5EF4-FFF2-40B4-BE49-F238E27FC236}">
                <a16:creationId xmlns:a16="http://schemas.microsoft.com/office/drawing/2014/main" id="{42878EAD-3AE2-C4BE-EAF7-5E09A7D897C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266" r="7266"/>
          <a:stretch/>
        </p:blipFill>
        <p:spPr>
          <a:xfrm>
            <a:off x="20" y="9"/>
            <a:ext cx="4000480" cy="5184639"/>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7" name="Imagen 6">
            <a:extLst>
              <a:ext uri="{FF2B5EF4-FFF2-40B4-BE49-F238E27FC236}">
                <a16:creationId xmlns:a16="http://schemas.microsoft.com/office/drawing/2014/main" id="{D09CAFB0-A20F-1996-CAB5-49E68C7EF813}"/>
              </a:ext>
            </a:extLst>
          </p:cNvPr>
          <p:cNvPicPr>
            <a:picLocks noGrp="1" noRot="1" noChangeAspect="1" noMove="1" noResize="1" noEditPoints="1" noAdjustHandles="1" noChangeArrowheads="1" noChangeShapeType="1" noCrop="1"/>
          </p:cNvPicPr>
          <p:nvPr/>
        </p:nvPicPr>
        <p:blipFill rotWithShape="1">
          <a:blip r:embed="rId3"/>
          <a:srcRect l="25505" r="25505"/>
          <a:stretch/>
        </p:blipFill>
        <p:spPr>
          <a:xfrm>
            <a:off x="4191002" y="10"/>
            <a:ext cx="3809998" cy="5184638"/>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6" name="Imagen 5">
            <a:extLst>
              <a:ext uri="{FF2B5EF4-FFF2-40B4-BE49-F238E27FC236}">
                <a16:creationId xmlns:a16="http://schemas.microsoft.com/office/drawing/2014/main" id="{4E660469-7551-DEB5-66DB-5ACE0304776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1022" r="21022"/>
          <a:stretch/>
        </p:blipFill>
        <p:spPr>
          <a:xfrm>
            <a:off x="8191500" y="-1"/>
            <a:ext cx="4000500" cy="5184638"/>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16" name="Group 15">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745144"/>
            <a:ext cx="12192000" cy="757168"/>
            <a:chOff x="0" y="2959818"/>
            <a:chExt cx="12192000" cy="757168"/>
          </a:xfrm>
        </p:grpSpPr>
        <p:sp>
          <p:nvSpPr>
            <p:cNvPr id="17" name="Freeform: Shape 16">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CuadroTexto 1">
            <a:extLst>
              <a:ext uri="{FF2B5EF4-FFF2-40B4-BE49-F238E27FC236}">
                <a16:creationId xmlns:a16="http://schemas.microsoft.com/office/drawing/2014/main" id="{4072CC95-E57E-8594-E097-438D332BD5AB}"/>
              </a:ext>
            </a:extLst>
          </p:cNvPr>
          <p:cNvSpPr txBox="1"/>
          <p:nvPr/>
        </p:nvSpPr>
        <p:spPr>
          <a:xfrm>
            <a:off x="0" y="5611442"/>
            <a:ext cx="12192000" cy="923330"/>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s-E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MŪSU RADĪTĀJS, </a:t>
            </a:r>
            <a:r>
              <a:rPr lang="lv-LV"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ĶĒNIŅŠ </a:t>
            </a:r>
            <a:r>
              <a:rPr lang="es-E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UN TIESNESIS</a:t>
            </a:r>
          </a:p>
        </p:txBody>
      </p:sp>
    </p:spTree>
    <p:extLst>
      <p:ext uri="{BB962C8B-B14F-4D97-AF65-F5344CB8AC3E}">
        <p14:creationId xmlns:p14="http://schemas.microsoft.com/office/powerpoint/2010/main" val="354575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2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F124260-E265-1971-CB85-D7C59331903F}"/>
              </a:ext>
            </a:extLst>
          </p:cNvPr>
          <p:cNvSpPr txBox="1"/>
          <p:nvPr/>
        </p:nvSpPr>
        <p:spPr>
          <a:xfrm>
            <a:off x="0" y="0"/>
            <a:ext cx="5928393" cy="769441"/>
          </a:xfrm>
          <a:prstGeom prst="rect">
            <a:avLst/>
          </a:prstGeom>
          <a:noFill/>
        </p:spPr>
        <p:txBody>
          <a:bodyPr wrap="square" rtlCol="0">
            <a:spAutoFit/>
          </a:bodyPr>
          <a:lstStyle/>
          <a:p>
            <a:pPr algn="ctr"/>
            <a:r>
              <a:rPr lang="es-ES" sz="4400" b="1" dirty="0">
                <a:ln w="15875">
                  <a:solidFill>
                    <a:schemeClr val="bg2"/>
                  </a:solidFill>
                  <a:prstDash val="solid"/>
                </a:ln>
                <a:solidFill>
                  <a:schemeClr val="accent1"/>
                </a:solidFill>
                <a:effectLst>
                  <a:outerShdw dist="38100" dir="2700000" algn="bl" rotWithShape="0">
                    <a:schemeClr val="accent5"/>
                  </a:outerShdw>
                </a:effectLst>
              </a:rPr>
              <a:t>DIEVS KĀ RADĪTĀJS</a:t>
            </a:r>
          </a:p>
        </p:txBody>
      </p:sp>
      <p:sp>
        <p:nvSpPr>
          <p:cNvPr id="3" name="Rectángulo: esquinas redondeadas 2">
            <a:extLst>
              <a:ext uri="{FF2B5EF4-FFF2-40B4-BE49-F238E27FC236}">
                <a16:creationId xmlns:a16="http://schemas.microsoft.com/office/drawing/2014/main" id="{AC8C7E93-202C-1253-1F77-069B35A8DD39}"/>
              </a:ext>
            </a:extLst>
          </p:cNvPr>
          <p:cNvSpPr/>
          <p:nvPr/>
        </p:nvSpPr>
        <p:spPr>
          <a:xfrm>
            <a:off x="824754" y="905971"/>
            <a:ext cx="3648634" cy="113843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lv-LV" sz="2400" b="1" dirty="0">
                <a:solidFill>
                  <a:schemeClr val="tx1"/>
                </a:solidFill>
              </a:rPr>
              <a:t>Psalms </a:t>
            </a:r>
            <a:r>
              <a:rPr lang="es-ES" sz="2400" b="1" dirty="0">
                <a:solidFill>
                  <a:schemeClr val="tx1"/>
                </a:solidFill>
              </a:rPr>
              <a:t>8:</a:t>
            </a:r>
            <a:r>
              <a:rPr lang="lv-LV" sz="2400" b="1" dirty="0">
                <a:solidFill>
                  <a:schemeClr val="tx1"/>
                </a:solidFill>
              </a:rPr>
              <a:t>2</a:t>
            </a:r>
            <a:r>
              <a:rPr lang="es-ES" sz="2400" b="1" dirty="0">
                <a:solidFill>
                  <a:schemeClr val="tx1"/>
                </a:solidFill>
              </a:rPr>
              <a:t>a – </a:t>
            </a:r>
            <a:r>
              <a:rPr lang="lv-LV" sz="2400" b="1" dirty="0">
                <a:solidFill>
                  <a:schemeClr val="tx1"/>
                </a:solidFill>
              </a:rPr>
              <a:t>Dieva Vārds ir slavējams</a:t>
            </a:r>
            <a:endParaRPr lang="es-ES" sz="2400" b="1" dirty="0">
              <a:solidFill>
                <a:schemeClr val="tx1"/>
              </a:solidFill>
            </a:endParaRPr>
          </a:p>
        </p:txBody>
      </p:sp>
      <p:sp>
        <p:nvSpPr>
          <p:cNvPr id="4" name="Rectángulo: esquinas redondeadas 3">
            <a:extLst>
              <a:ext uri="{FF2B5EF4-FFF2-40B4-BE49-F238E27FC236}">
                <a16:creationId xmlns:a16="http://schemas.microsoft.com/office/drawing/2014/main" id="{E869C8DD-1616-B775-E81A-0E314F93CE10}"/>
              </a:ext>
            </a:extLst>
          </p:cNvPr>
          <p:cNvSpPr/>
          <p:nvPr/>
        </p:nvSpPr>
        <p:spPr>
          <a:xfrm>
            <a:off x="1389532" y="2327175"/>
            <a:ext cx="3648634" cy="113843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lv-LV" sz="2400" b="1" dirty="0">
                <a:solidFill>
                  <a:schemeClr val="bg1"/>
                </a:solidFill>
              </a:rPr>
              <a:t>Psalms</a:t>
            </a:r>
            <a:r>
              <a:rPr lang="lv-LV" sz="2400" b="1" dirty="0">
                <a:solidFill>
                  <a:schemeClr val="bg1"/>
                </a:solidFill>
                <a:effectLst>
                  <a:outerShdw blurRad="38100" dist="38100" dir="2700000" algn="tl">
                    <a:srgbClr val="000000">
                      <a:alpha val="43137"/>
                    </a:srgbClr>
                  </a:outerShdw>
                </a:effectLst>
              </a:rPr>
              <a:t> </a:t>
            </a:r>
            <a:r>
              <a:rPr lang="lv-LV" sz="2400" b="1" dirty="0">
                <a:effectLst>
                  <a:outerShdw blurRad="38100" dist="38100" dir="2700000" algn="tl">
                    <a:srgbClr val="000000">
                      <a:alpha val="43137"/>
                    </a:srgbClr>
                  </a:outerShdw>
                </a:effectLst>
              </a:rPr>
              <a:t>8:3b-5 – Dievs ir Radītājs</a:t>
            </a:r>
          </a:p>
        </p:txBody>
      </p:sp>
      <p:sp>
        <p:nvSpPr>
          <p:cNvPr id="5" name="Rectángulo: esquinas redondeadas 4">
            <a:extLst>
              <a:ext uri="{FF2B5EF4-FFF2-40B4-BE49-F238E27FC236}">
                <a16:creationId xmlns:a16="http://schemas.microsoft.com/office/drawing/2014/main" id="{0FE9E911-D358-C7CA-A263-4886061BDB1F}"/>
              </a:ext>
            </a:extLst>
          </p:cNvPr>
          <p:cNvSpPr/>
          <p:nvPr/>
        </p:nvSpPr>
        <p:spPr>
          <a:xfrm>
            <a:off x="1389532" y="3862951"/>
            <a:ext cx="3648634" cy="113843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lv-LV" sz="2400" b="1" dirty="0">
                <a:solidFill>
                  <a:schemeClr val="tx1"/>
                </a:solidFill>
              </a:rPr>
              <a:t>Psalms 8:5-9 – Cilvēce ir radības kronis</a:t>
            </a:r>
          </a:p>
        </p:txBody>
      </p:sp>
      <p:sp>
        <p:nvSpPr>
          <p:cNvPr id="6" name="Rectángulo: esquinas redondeadas 5">
            <a:extLst>
              <a:ext uri="{FF2B5EF4-FFF2-40B4-BE49-F238E27FC236}">
                <a16:creationId xmlns:a16="http://schemas.microsoft.com/office/drawing/2014/main" id="{E10D5622-F21E-CC36-1167-1E3B134228B3}"/>
              </a:ext>
            </a:extLst>
          </p:cNvPr>
          <p:cNvSpPr/>
          <p:nvPr/>
        </p:nvSpPr>
        <p:spPr>
          <a:xfrm>
            <a:off x="824754" y="5341441"/>
            <a:ext cx="3648634" cy="113843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lv-LV" sz="2400" b="1" dirty="0">
                <a:solidFill>
                  <a:schemeClr val="tx1"/>
                </a:solidFill>
              </a:rPr>
              <a:t>Psalms</a:t>
            </a:r>
            <a:r>
              <a:rPr lang="es-ES" sz="2400" b="1" dirty="0">
                <a:solidFill>
                  <a:schemeClr val="tx1"/>
                </a:solidFill>
              </a:rPr>
              <a:t> 8:</a:t>
            </a:r>
            <a:r>
              <a:rPr lang="lv-LV" sz="2400" b="1" dirty="0">
                <a:solidFill>
                  <a:schemeClr val="tx1"/>
                </a:solidFill>
              </a:rPr>
              <a:t>10</a:t>
            </a:r>
            <a:r>
              <a:rPr lang="es-ES" sz="2400" b="1" dirty="0">
                <a:solidFill>
                  <a:schemeClr val="tx1"/>
                </a:solidFill>
              </a:rPr>
              <a:t> – </a:t>
            </a:r>
            <a:r>
              <a:rPr lang="lv-LV" sz="2400" b="1" dirty="0">
                <a:solidFill>
                  <a:schemeClr val="tx1"/>
                </a:solidFill>
              </a:rPr>
              <a:t>Dieva vārds ir slavējams</a:t>
            </a:r>
            <a:endParaRPr lang="es-ES" sz="2400" b="1" dirty="0">
              <a:solidFill>
                <a:schemeClr val="tx1"/>
              </a:solidFill>
            </a:endParaRPr>
          </a:p>
        </p:txBody>
      </p:sp>
      <p:pic>
        <p:nvPicPr>
          <p:cNvPr id="9" name="Imagen 8" descr="Imagen en blanco y negro&#10;&#10;Descripción generada automáticamente con confianza baja">
            <a:extLst>
              <a:ext uri="{FF2B5EF4-FFF2-40B4-BE49-F238E27FC236}">
                <a16:creationId xmlns:a16="http://schemas.microsoft.com/office/drawing/2014/main" id="{D279EA3C-E5CB-6E35-B710-48C24EEDB9C4}"/>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33082" y="1323792"/>
            <a:ext cx="532446" cy="4664632"/>
          </a:xfrm>
          <a:prstGeom prst="rect">
            <a:avLst/>
          </a:prstGeom>
          <a:effectLst>
            <a:glow rad="38100">
              <a:schemeClr val="tx1"/>
            </a:glow>
          </a:effectLst>
        </p:spPr>
      </p:pic>
      <p:sp>
        <p:nvSpPr>
          <p:cNvPr id="11" name="Rectángulo: esquinas redondeadas 10">
            <a:extLst>
              <a:ext uri="{FF2B5EF4-FFF2-40B4-BE49-F238E27FC236}">
                <a16:creationId xmlns:a16="http://schemas.microsoft.com/office/drawing/2014/main" id="{047E721E-2388-A2FE-0D37-961CC0BEF409}"/>
              </a:ext>
            </a:extLst>
          </p:cNvPr>
          <p:cNvSpPr/>
          <p:nvPr/>
        </p:nvSpPr>
        <p:spPr>
          <a:xfrm>
            <a:off x="5988424" y="671596"/>
            <a:ext cx="3648634" cy="76944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lv-LV" sz="2400" b="1" dirty="0">
                <a:solidFill>
                  <a:schemeClr val="tx1"/>
                </a:solidFill>
              </a:rPr>
              <a:t>Psalms 100:1 – Aicinājums slavēt Dievu...</a:t>
            </a:r>
          </a:p>
        </p:txBody>
      </p:sp>
      <p:sp>
        <p:nvSpPr>
          <p:cNvPr id="12" name="Rectángulo: esquinas redondeadas 11">
            <a:extLst>
              <a:ext uri="{FF2B5EF4-FFF2-40B4-BE49-F238E27FC236}">
                <a16:creationId xmlns:a16="http://schemas.microsoft.com/office/drawing/2014/main" id="{70A04E39-4DD7-2B41-C7E3-EED33C8EC8B2}"/>
              </a:ext>
            </a:extLst>
          </p:cNvPr>
          <p:cNvSpPr/>
          <p:nvPr/>
        </p:nvSpPr>
        <p:spPr>
          <a:xfrm>
            <a:off x="6508377" y="1557734"/>
            <a:ext cx="3648634" cy="76944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lv-LV" sz="2400" b="1" dirty="0">
                <a:solidFill>
                  <a:schemeClr val="bg1"/>
                </a:solidFill>
              </a:rPr>
              <a:t>Psalms</a:t>
            </a:r>
            <a:r>
              <a:rPr lang="lv-LV" sz="2400" b="1" dirty="0">
                <a:effectLst>
                  <a:outerShdw blurRad="38100" dist="38100" dir="2700000" algn="tl">
                    <a:srgbClr val="000000">
                      <a:alpha val="43137"/>
                    </a:srgbClr>
                  </a:outerShdw>
                </a:effectLst>
              </a:rPr>
              <a:t> 100:2a – Kalpojiet Dievam ar prieku</a:t>
            </a:r>
          </a:p>
        </p:txBody>
      </p:sp>
      <p:sp>
        <p:nvSpPr>
          <p:cNvPr id="13" name="Rectángulo: esquinas redondeadas 12">
            <a:extLst>
              <a:ext uri="{FF2B5EF4-FFF2-40B4-BE49-F238E27FC236}">
                <a16:creationId xmlns:a16="http://schemas.microsoft.com/office/drawing/2014/main" id="{7BE1CA16-E714-FDC5-ADF1-8F168DA5E6B9}"/>
              </a:ext>
            </a:extLst>
          </p:cNvPr>
          <p:cNvSpPr/>
          <p:nvPr/>
        </p:nvSpPr>
        <p:spPr>
          <a:xfrm>
            <a:off x="7153834" y="2443872"/>
            <a:ext cx="3648634" cy="7694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bg1"/>
                </a:solidFill>
              </a:rPr>
              <a:t>Psalms</a:t>
            </a:r>
            <a:r>
              <a:rPr lang="lv-LV" sz="2400" b="1" dirty="0">
                <a:effectLst>
                  <a:outerShdw blurRad="38100" dist="38100" dir="2700000" algn="tl">
                    <a:srgbClr val="000000">
                      <a:alpha val="43137"/>
                    </a:srgbClr>
                  </a:outerShdw>
                </a:effectLst>
              </a:rPr>
              <a:t> 100:2b – Uzaicināti tuvoties Dievam</a:t>
            </a:r>
          </a:p>
        </p:txBody>
      </p:sp>
      <p:sp>
        <p:nvSpPr>
          <p:cNvPr id="14" name="Rectángulo: esquinas redondeadas 13">
            <a:extLst>
              <a:ext uri="{FF2B5EF4-FFF2-40B4-BE49-F238E27FC236}">
                <a16:creationId xmlns:a16="http://schemas.microsoft.com/office/drawing/2014/main" id="{B5E7E0B3-9B5C-9331-311F-E98AB8104554}"/>
              </a:ext>
            </a:extLst>
          </p:cNvPr>
          <p:cNvSpPr/>
          <p:nvPr/>
        </p:nvSpPr>
        <p:spPr>
          <a:xfrm>
            <a:off x="7812741" y="3330010"/>
            <a:ext cx="4047565" cy="769441"/>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lv-LV" sz="2400" b="1" dirty="0">
                <a:solidFill>
                  <a:schemeClr val="tx1"/>
                </a:solidFill>
              </a:rPr>
              <a:t>Psalms 100:3 – Atcerēsimies, ka mūs ir radījis Dievs</a:t>
            </a:r>
          </a:p>
        </p:txBody>
      </p:sp>
      <p:sp>
        <p:nvSpPr>
          <p:cNvPr id="15" name="Rectángulo: esquinas redondeadas 14">
            <a:extLst>
              <a:ext uri="{FF2B5EF4-FFF2-40B4-BE49-F238E27FC236}">
                <a16:creationId xmlns:a16="http://schemas.microsoft.com/office/drawing/2014/main" id="{670C4C5D-C889-2B3F-DAC5-485DE52EB989}"/>
              </a:ext>
            </a:extLst>
          </p:cNvPr>
          <p:cNvSpPr/>
          <p:nvPr/>
        </p:nvSpPr>
        <p:spPr>
          <a:xfrm>
            <a:off x="7153834" y="4216148"/>
            <a:ext cx="3648634" cy="7694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bg1"/>
                </a:solidFill>
              </a:rPr>
              <a:t>Psalms</a:t>
            </a:r>
            <a:r>
              <a:rPr lang="lv-LV" sz="2400" b="1" dirty="0">
                <a:solidFill>
                  <a:schemeClr val="bg1"/>
                </a:solidFill>
                <a:effectLst>
                  <a:outerShdw blurRad="38100" dist="38100" dir="2700000" algn="tl">
                    <a:srgbClr val="000000">
                      <a:alpha val="43137"/>
                    </a:srgbClr>
                  </a:outerShdw>
                </a:effectLst>
              </a:rPr>
              <a:t> </a:t>
            </a:r>
            <a:r>
              <a:rPr lang="lv-LV" sz="2400" b="1" dirty="0">
                <a:effectLst>
                  <a:outerShdw blurRad="38100" dist="38100" dir="2700000" algn="tl">
                    <a:srgbClr val="000000">
                      <a:alpha val="43137"/>
                    </a:srgbClr>
                  </a:outerShdw>
                </a:effectLst>
              </a:rPr>
              <a:t>100:4a – Uzaicināti tuvoties Dievam</a:t>
            </a:r>
          </a:p>
        </p:txBody>
      </p:sp>
      <p:sp>
        <p:nvSpPr>
          <p:cNvPr id="16" name="Rectángulo: esquinas redondeadas 15">
            <a:extLst>
              <a:ext uri="{FF2B5EF4-FFF2-40B4-BE49-F238E27FC236}">
                <a16:creationId xmlns:a16="http://schemas.microsoft.com/office/drawing/2014/main" id="{547B9EE7-C993-1FF3-B389-BA50208C3774}"/>
              </a:ext>
            </a:extLst>
          </p:cNvPr>
          <p:cNvSpPr/>
          <p:nvPr/>
        </p:nvSpPr>
        <p:spPr>
          <a:xfrm>
            <a:off x="6508377" y="5102286"/>
            <a:ext cx="3648634" cy="76944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lv-LV" sz="2400" b="1" dirty="0" err="1">
                <a:solidFill>
                  <a:schemeClr val="bg1"/>
                </a:solidFill>
              </a:rPr>
              <a:t>Ps</a:t>
            </a:r>
            <a:r>
              <a:rPr lang="lv-LV" sz="2400" b="1" dirty="0">
                <a:solidFill>
                  <a:schemeClr val="bg1"/>
                </a:solidFill>
              </a:rPr>
              <a:t>. </a:t>
            </a:r>
            <a:r>
              <a:rPr lang="lv-LV" sz="2400" b="1" dirty="0">
                <a:effectLst>
                  <a:outerShdw blurRad="38100" dist="38100" dir="2700000" algn="tl">
                    <a:srgbClr val="000000">
                      <a:alpha val="43137"/>
                    </a:srgbClr>
                  </a:outerShdw>
                </a:effectLst>
              </a:rPr>
              <a:t>100:4b – Aicinājums pateikties Dievam</a:t>
            </a:r>
          </a:p>
        </p:txBody>
      </p:sp>
      <p:sp>
        <p:nvSpPr>
          <p:cNvPr id="17" name="Rectángulo: esquinas redondeadas 16">
            <a:extLst>
              <a:ext uri="{FF2B5EF4-FFF2-40B4-BE49-F238E27FC236}">
                <a16:creationId xmlns:a16="http://schemas.microsoft.com/office/drawing/2014/main" id="{1F45F39D-0CC8-32F0-439C-38C91DB0C2FE}"/>
              </a:ext>
            </a:extLst>
          </p:cNvPr>
          <p:cNvSpPr/>
          <p:nvPr/>
        </p:nvSpPr>
        <p:spPr>
          <a:xfrm>
            <a:off x="5988424" y="5988424"/>
            <a:ext cx="3648634" cy="76944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lv-LV" sz="2400" b="1" dirty="0">
                <a:solidFill>
                  <a:schemeClr val="tx1"/>
                </a:solidFill>
              </a:rPr>
              <a:t>Psalms 100:5 – … jo Viņš ir labs un mīlošs</a:t>
            </a:r>
          </a:p>
        </p:txBody>
      </p:sp>
      <p:pic>
        <p:nvPicPr>
          <p:cNvPr id="18" name="Imagen 17" descr="Imagen en blanco y negro&#10;&#10;Descripción generada automáticamente con confianza baja">
            <a:extLst>
              <a:ext uri="{FF2B5EF4-FFF2-40B4-BE49-F238E27FC236}">
                <a16:creationId xmlns:a16="http://schemas.microsoft.com/office/drawing/2014/main" id="{849D0C5D-3248-AD68-020D-1D4771A076B5}"/>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95947" y="997693"/>
            <a:ext cx="532446" cy="5482177"/>
          </a:xfrm>
          <a:prstGeom prst="rect">
            <a:avLst/>
          </a:prstGeom>
          <a:effectLst>
            <a:glow rad="38100">
              <a:schemeClr val="tx1"/>
            </a:glow>
          </a:effectLst>
        </p:spPr>
      </p:pic>
      <p:pic>
        <p:nvPicPr>
          <p:cNvPr id="19" name="Imagen 18" descr="Imagen en blanco y negro&#10;&#10;Descripción generada automáticamente con confianza baja">
            <a:extLst>
              <a:ext uri="{FF2B5EF4-FFF2-40B4-BE49-F238E27FC236}">
                <a16:creationId xmlns:a16="http://schemas.microsoft.com/office/drawing/2014/main" id="{EEF0765E-B64B-E7CA-9891-2C70734F524C}"/>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19494" y="1883832"/>
            <a:ext cx="426566" cy="3737039"/>
          </a:xfrm>
          <a:prstGeom prst="rect">
            <a:avLst/>
          </a:prstGeom>
          <a:effectLst>
            <a:glow rad="38100">
              <a:schemeClr val="tx1"/>
            </a:glow>
          </a:effectLst>
        </p:spPr>
      </p:pic>
      <p:pic>
        <p:nvPicPr>
          <p:cNvPr id="20" name="Imagen 19" descr="Imagen en blanco y negro&#10;&#10;Descripción generada automáticamente con confianza baja">
            <a:extLst>
              <a:ext uri="{FF2B5EF4-FFF2-40B4-BE49-F238E27FC236}">
                <a16:creationId xmlns:a16="http://schemas.microsoft.com/office/drawing/2014/main" id="{F32B8294-93EE-9C7C-21C5-36B9E871F7B4}"/>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99128" y="2778808"/>
            <a:ext cx="223547" cy="1958444"/>
          </a:xfrm>
          <a:prstGeom prst="rect">
            <a:avLst/>
          </a:prstGeom>
          <a:effectLst>
            <a:glow rad="38100">
              <a:schemeClr val="tx1"/>
            </a:glow>
          </a:effectLst>
        </p:spPr>
      </p:pic>
      <p:cxnSp>
        <p:nvCxnSpPr>
          <p:cNvPr id="22" name="Conector recto de flecha 21">
            <a:extLst>
              <a:ext uri="{FF2B5EF4-FFF2-40B4-BE49-F238E27FC236}">
                <a16:creationId xmlns:a16="http://schemas.microsoft.com/office/drawing/2014/main" id="{FBFE6F66-3DC1-6733-F304-CEDCD1A3FCAD}"/>
              </a:ext>
            </a:extLst>
          </p:cNvPr>
          <p:cNvCxnSpPr>
            <a:stCxn id="5" idx="3"/>
            <a:endCxn id="14" idx="1"/>
          </p:cNvCxnSpPr>
          <p:nvPr/>
        </p:nvCxnSpPr>
        <p:spPr>
          <a:xfrm flipV="1">
            <a:off x="5038166" y="3714731"/>
            <a:ext cx="2774575" cy="717435"/>
          </a:xfrm>
          <a:prstGeom prst="straightConnector1">
            <a:avLst/>
          </a:prstGeom>
          <a:ln w="76200">
            <a:solidFill>
              <a:schemeClr val="accent2"/>
            </a:solidFill>
            <a:tailEnd type="triangle"/>
          </a:ln>
          <a:effectLst>
            <a:outerShdw blurRad="40000" dist="23000" dir="5400000" rotWithShape="0">
              <a:srgbClr val="000000"/>
            </a:outerShdw>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2544568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par>
                          <p:cTn id="35" fill="hold">
                            <p:stCondLst>
                              <p:cond delay="1000"/>
                            </p:stCondLst>
                            <p:childTnLst>
                              <p:par>
                                <p:cTn id="36" presetID="16" presetClass="entr" presetSubtype="42"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out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par>
                          <p:cTn id="55" fill="hold">
                            <p:stCondLst>
                              <p:cond delay="1000"/>
                            </p:stCondLst>
                            <p:childTnLst>
                              <p:par>
                                <p:cTn id="56" presetID="16" presetClass="entr" presetSubtype="42"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arn(outHorizontal)">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fltVal val="0"/>
                                          </p:val>
                                        </p:tav>
                                        <p:tav tm="100000">
                                          <p:val>
                                            <p:strVal val="#ppt_w"/>
                                          </p:val>
                                        </p:tav>
                                      </p:tavLst>
                                    </p:anim>
                                    <p:anim calcmode="lin" valueType="num">
                                      <p:cBhvr>
                                        <p:cTn id="64" dur="1000" fill="hold"/>
                                        <p:tgtEl>
                                          <p:spTgt spid="12"/>
                                        </p:tgtEl>
                                        <p:attrNameLst>
                                          <p:attrName>ppt_h</p:attrName>
                                        </p:attrNameLst>
                                      </p:cBhvr>
                                      <p:tavLst>
                                        <p:tav tm="0">
                                          <p:val>
                                            <p:fltVal val="0"/>
                                          </p:val>
                                        </p:tav>
                                        <p:tav tm="100000">
                                          <p:val>
                                            <p:strVal val="#ppt_h"/>
                                          </p:val>
                                        </p:tav>
                                      </p:tavLst>
                                    </p:anim>
                                    <p:anim calcmode="lin" valueType="num">
                                      <p:cBhvr>
                                        <p:cTn id="65" dur="1000" fill="hold"/>
                                        <p:tgtEl>
                                          <p:spTgt spid="12"/>
                                        </p:tgtEl>
                                        <p:attrNameLst>
                                          <p:attrName>style.rotation</p:attrName>
                                        </p:attrNameLst>
                                      </p:cBhvr>
                                      <p:tavLst>
                                        <p:tav tm="0">
                                          <p:val>
                                            <p:fltVal val="90"/>
                                          </p:val>
                                        </p:tav>
                                        <p:tav tm="100000">
                                          <p:val>
                                            <p:fltVal val="0"/>
                                          </p:val>
                                        </p:tav>
                                      </p:tavLst>
                                    </p:anim>
                                    <p:animEffect transition="in" filter="fade">
                                      <p:cBhvr>
                                        <p:cTn id="66" dur="1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1000" fill="hold"/>
                                        <p:tgtEl>
                                          <p:spTgt spid="16"/>
                                        </p:tgtEl>
                                        <p:attrNameLst>
                                          <p:attrName>ppt_w</p:attrName>
                                        </p:attrNameLst>
                                      </p:cBhvr>
                                      <p:tavLst>
                                        <p:tav tm="0">
                                          <p:val>
                                            <p:fltVal val="0"/>
                                          </p:val>
                                        </p:tav>
                                        <p:tav tm="100000">
                                          <p:val>
                                            <p:strVal val="#ppt_w"/>
                                          </p:val>
                                        </p:tav>
                                      </p:tavLst>
                                    </p:anim>
                                    <p:anim calcmode="lin" valueType="num">
                                      <p:cBhvr>
                                        <p:cTn id="72" dur="1000" fill="hold"/>
                                        <p:tgtEl>
                                          <p:spTgt spid="16"/>
                                        </p:tgtEl>
                                        <p:attrNameLst>
                                          <p:attrName>ppt_h</p:attrName>
                                        </p:attrNameLst>
                                      </p:cBhvr>
                                      <p:tavLst>
                                        <p:tav tm="0">
                                          <p:val>
                                            <p:fltVal val="0"/>
                                          </p:val>
                                        </p:tav>
                                        <p:tav tm="100000">
                                          <p:val>
                                            <p:strVal val="#ppt_h"/>
                                          </p:val>
                                        </p:tav>
                                      </p:tavLst>
                                    </p:anim>
                                    <p:anim calcmode="lin" valueType="num">
                                      <p:cBhvr>
                                        <p:cTn id="73" dur="1000" fill="hold"/>
                                        <p:tgtEl>
                                          <p:spTgt spid="16"/>
                                        </p:tgtEl>
                                        <p:attrNameLst>
                                          <p:attrName>style.rotation</p:attrName>
                                        </p:attrNameLst>
                                      </p:cBhvr>
                                      <p:tavLst>
                                        <p:tav tm="0">
                                          <p:val>
                                            <p:fltVal val="90"/>
                                          </p:val>
                                        </p:tav>
                                        <p:tav tm="100000">
                                          <p:val>
                                            <p:fltVal val="0"/>
                                          </p:val>
                                        </p:tav>
                                      </p:tavLst>
                                    </p:anim>
                                    <p:animEffect transition="in" filter="fade">
                                      <p:cBhvr>
                                        <p:cTn id="74" dur="1000"/>
                                        <p:tgtEl>
                                          <p:spTgt spid="16"/>
                                        </p:tgtEl>
                                      </p:cBhvr>
                                    </p:animEffect>
                                  </p:childTnLst>
                                </p:cTn>
                              </p:par>
                            </p:childTnLst>
                          </p:cTn>
                        </p:par>
                        <p:par>
                          <p:cTn id="75" fill="hold">
                            <p:stCondLst>
                              <p:cond delay="1000"/>
                            </p:stCondLst>
                            <p:childTnLst>
                              <p:par>
                                <p:cTn id="76" presetID="16" presetClass="entr" presetSubtype="42"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barn(outHorizontal)">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1000" fill="hold"/>
                                        <p:tgtEl>
                                          <p:spTgt spid="13"/>
                                        </p:tgtEl>
                                        <p:attrNameLst>
                                          <p:attrName>ppt_w</p:attrName>
                                        </p:attrNameLst>
                                      </p:cBhvr>
                                      <p:tavLst>
                                        <p:tav tm="0">
                                          <p:val>
                                            <p:fltVal val="0"/>
                                          </p:val>
                                        </p:tav>
                                        <p:tav tm="100000">
                                          <p:val>
                                            <p:strVal val="#ppt_w"/>
                                          </p:val>
                                        </p:tav>
                                      </p:tavLst>
                                    </p:anim>
                                    <p:anim calcmode="lin" valueType="num">
                                      <p:cBhvr>
                                        <p:cTn id="84" dur="1000" fill="hold"/>
                                        <p:tgtEl>
                                          <p:spTgt spid="13"/>
                                        </p:tgtEl>
                                        <p:attrNameLst>
                                          <p:attrName>ppt_h</p:attrName>
                                        </p:attrNameLst>
                                      </p:cBhvr>
                                      <p:tavLst>
                                        <p:tav tm="0">
                                          <p:val>
                                            <p:fltVal val="0"/>
                                          </p:val>
                                        </p:tav>
                                        <p:tav tm="100000">
                                          <p:val>
                                            <p:strVal val="#ppt_h"/>
                                          </p:val>
                                        </p:tav>
                                      </p:tavLst>
                                    </p:anim>
                                    <p:anim calcmode="lin" valueType="num">
                                      <p:cBhvr>
                                        <p:cTn id="85" dur="1000" fill="hold"/>
                                        <p:tgtEl>
                                          <p:spTgt spid="13"/>
                                        </p:tgtEl>
                                        <p:attrNameLst>
                                          <p:attrName>style.rotation</p:attrName>
                                        </p:attrNameLst>
                                      </p:cBhvr>
                                      <p:tavLst>
                                        <p:tav tm="0">
                                          <p:val>
                                            <p:fltVal val="90"/>
                                          </p:val>
                                        </p:tav>
                                        <p:tav tm="100000">
                                          <p:val>
                                            <p:fltVal val="0"/>
                                          </p:val>
                                        </p:tav>
                                      </p:tavLst>
                                    </p:anim>
                                    <p:animEffect transition="in" filter="fade">
                                      <p:cBhvr>
                                        <p:cTn id="86" dur="1000"/>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1000" fill="hold"/>
                                        <p:tgtEl>
                                          <p:spTgt spid="15"/>
                                        </p:tgtEl>
                                        <p:attrNameLst>
                                          <p:attrName>ppt_w</p:attrName>
                                        </p:attrNameLst>
                                      </p:cBhvr>
                                      <p:tavLst>
                                        <p:tav tm="0">
                                          <p:val>
                                            <p:fltVal val="0"/>
                                          </p:val>
                                        </p:tav>
                                        <p:tav tm="100000">
                                          <p:val>
                                            <p:strVal val="#ppt_w"/>
                                          </p:val>
                                        </p:tav>
                                      </p:tavLst>
                                    </p:anim>
                                    <p:anim calcmode="lin" valueType="num">
                                      <p:cBhvr>
                                        <p:cTn id="92" dur="1000" fill="hold"/>
                                        <p:tgtEl>
                                          <p:spTgt spid="15"/>
                                        </p:tgtEl>
                                        <p:attrNameLst>
                                          <p:attrName>ppt_h</p:attrName>
                                        </p:attrNameLst>
                                      </p:cBhvr>
                                      <p:tavLst>
                                        <p:tav tm="0">
                                          <p:val>
                                            <p:fltVal val="0"/>
                                          </p:val>
                                        </p:tav>
                                        <p:tav tm="100000">
                                          <p:val>
                                            <p:strVal val="#ppt_h"/>
                                          </p:val>
                                        </p:tav>
                                      </p:tavLst>
                                    </p:anim>
                                    <p:anim calcmode="lin" valueType="num">
                                      <p:cBhvr>
                                        <p:cTn id="93" dur="1000" fill="hold"/>
                                        <p:tgtEl>
                                          <p:spTgt spid="15"/>
                                        </p:tgtEl>
                                        <p:attrNameLst>
                                          <p:attrName>style.rotation</p:attrName>
                                        </p:attrNameLst>
                                      </p:cBhvr>
                                      <p:tavLst>
                                        <p:tav tm="0">
                                          <p:val>
                                            <p:fltVal val="90"/>
                                          </p:val>
                                        </p:tav>
                                        <p:tav tm="100000">
                                          <p:val>
                                            <p:fltVal val="0"/>
                                          </p:val>
                                        </p:tav>
                                      </p:tavLst>
                                    </p:anim>
                                    <p:animEffect transition="in" filter="fade">
                                      <p:cBhvr>
                                        <p:cTn id="94" dur="1000"/>
                                        <p:tgtEl>
                                          <p:spTgt spid="15"/>
                                        </p:tgtEl>
                                      </p:cBhvr>
                                    </p:animEffect>
                                  </p:childTnLst>
                                </p:cTn>
                              </p:par>
                            </p:childTnLst>
                          </p:cTn>
                        </p:par>
                        <p:par>
                          <p:cTn id="95" fill="hold">
                            <p:stCondLst>
                              <p:cond delay="1000"/>
                            </p:stCondLst>
                            <p:childTnLst>
                              <p:par>
                                <p:cTn id="96" presetID="16" presetClass="entr" presetSubtype="42" fill="hold"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barn(outHorizontal)">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1000" fill="hold"/>
                                        <p:tgtEl>
                                          <p:spTgt spid="14"/>
                                        </p:tgtEl>
                                        <p:attrNameLst>
                                          <p:attrName>ppt_w</p:attrName>
                                        </p:attrNameLst>
                                      </p:cBhvr>
                                      <p:tavLst>
                                        <p:tav tm="0">
                                          <p:val>
                                            <p:fltVal val="0"/>
                                          </p:val>
                                        </p:tav>
                                        <p:tav tm="100000">
                                          <p:val>
                                            <p:strVal val="#ppt_w"/>
                                          </p:val>
                                        </p:tav>
                                      </p:tavLst>
                                    </p:anim>
                                    <p:anim calcmode="lin" valueType="num">
                                      <p:cBhvr>
                                        <p:cTn id="104" dur="1000" fill="hold"/>
                                        <p:tgtEl>
                                          <p:spTgt spid="14"/>
                                        </p:tgtEl>
                                        <p:attrNameLst>
                                          <p:attrName>ppt_h</p:attrName>
                                        </p:attrNameLst>
                                      </p:cBhvr>
                                      <p:tavLst>
                                        <p:tav tm="0">
                                          <p:val>
                                            <p:fltVal val="0"/>
                                          </p:val>
                                        </p:tav>
                                        <p:tav tm="100000">
                                          <p:val>
                                            <p:strVal val="#ppt_h"/>
                                          </p:val>
                                        </p:tav>
                                      </p:tavLst>
                                    </p:anim>
                                    <p:anim calcmode="lin" valueType="num">
                                      <p:cBhvr>
                                        <p:cTn id="105" dur="1000" fill="hold"/>
                                        <p:tgtEl>
                                          <p:spTgt spid="14"/>
                                        </p:tgtEl>
                                        <p:attrNameLst>
                                          <p:attrName>style.rotation</p:attrName>
                                        </p:attrNameLst>
                                      </p:cBhvr>
                                      <p:tavLst>
                                        <p:tav tm="0">
                                          <p:val>
                                            <p:fltVal val="90"/>
                                          </p:val>
                                        </p:tav>
                                        <p:tav tm="100000">
                                          <p:val>
                                            <p:fltVal val="0"/>
                                          </p:val>
                                        </p:tav>
                                      </p:tavLst>
                                    </p:anim>
                                    <p:animEffect transition="in" filter="fade">
                                      <p:cBhvr>
                                        <p:cTn id="106" dur="1000"/>
                                        <p:tgtEl>
                                          <p:spTgt spid="14"/>
                                        </p:tgtEl>
                                      </p:cBhvr>
                                    </p:animEffect>
                                  </p:childTnLst>
                                </p:cTn>
                              </p:par>
                            </p:childTnLst>
                          </p:cTn>
                        </p:par>
                        <p:par>
                          <p:cTn id="107" fill="hold">
                            <p:stCondLst>
                              <p:cond delay="1000"/>
                            </p:stCondLst>
                            <p:childTnLst>
                              <p:par>
                                <p:cTn id="108" presetID="22" presetClass="entr" presetSubtype="8" fill="hold" nodeType="after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wipe(left)">
                                      <p:cBhvr>
                                        <p:cTn id="1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P spid="12"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E09AE42-928D-E375-F212-8987767763DC}"/>
              </a:ext>
            </a:extLst>
          </p:cNvPr>
          <p:cNvSpPr txBox="1"/>
          <p:nvPr/>
        </p:nvSpPr>
        <p:spPr>
          <a:xfrm>
            <a:off x="166782" y="-66675"/>
            <a:ext cx="7178298"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FFF00"/>
                </a:solidFill>
              </a:rPr>
              <a:t>DIEVS </a:t>
            </a:r>
            <a:r>
              <a:rPr lang="lv-LV" sz="4400" b="1" dirty="0">
                <a:ln/>
                <a:solidFill>
                  <a:srgbClr val="FFFF00"/>
                </a:solidFill>
              </a:rPr>
              <a:t>ĶĒNIŅŠ</a:t>
            </a:r>
            <a:endParaRPr lang="es-ES" sz="4400" b="1" dirty="0">
              <a:ln/>
              <a:solidFill>
                <a:srgbClr val="FFFF00"/>
              </a:solidFill>
            </a:endParaRPr>
          </a:p>
        </p:txBody>
      </p:sp>
      <p:sp>
        <p:nvSpPr>
          <p:cNvPr id="3" name="CuadroTexto 2">
            <a:extLst>
              <a:ext uri="{FF2B5EF4-FFF2-40B4-BE49-F238E27FC236}">
                <a16:creationId xmlns:a16="http://schemas.microsoft.com/office/drawing/2014/main" id="{7949E6BE-4E8D-6A4E-EF21-E2CF043E1986}"/>
              </a:ext>
            </a:extLst>
          </p:cNvPr>
          <p:cNvSpPr txBox="1"/>
          <p:nvPr/>
        </p:nvSpPr>
        <p:spPr>
          <a:xfrm>
            <a:off x="643684" y="551655"/>
            <a:ext cx="6211982" cy="707886"/>
          </a:xfrm>
          <a:prstGeom prst="rect">
            <a:avLst/>
          </a:prstGeom>
          <a:noFill/>
        </p:spPr>
        <p:txBody>
          <a:bodyPr wrap="square" rtlCol="0">
            <a:spAutoFit/>
          </a:bodyPr>
          <a:lstStyle/>
          <a:p>
            <a:pPr algn="ctr">
              <a:spcBef>
                <a:spcPts val="600"/>
              </a:spcBef>
            </a:pPr>
            <a:r>
              <a:rPr lang="lv-LV" sz="2000" b="1" dirty="0">
                <a:solidFill>
                  <a:schemeClr val="bg1"/>
                </a:solidFill>
                <a:effectLst>
                  <a:outerShdw blurRad="38100" dist="38100" dir="2700000" algn="tl">
                    <a:srgbClr val="000000">
                      <a:alpha val="43137"/>
                    </a:srgbClr>
                  </a:outerShdw>
                </a:effectLst>
              </a:rPr>
              <a:t>Dievs ir radījis Visumu, un tāpēc tas pieder Viņam. Tāpēc Dievs ir visa Ķēniņš.</a:t>
            </a:r>
            <a:endParaRPr lang="es-ES" sz="2000" b="1" dirty="0">
              <a:solidFill>
                <a:schemeClr val="bg1"/>
              </a:solidFill>
              <a:effectLst>
                <a:outerShdw blurRad="38100" dist="38100" dir="2700000" algn="tl">
                  <a:srgbClr val="000000">
                    <a:alpha val="43137"/>
                  </a:srgbClr>
                </a:outerShdw>
              </a:effectLst>
            </a:endParaRPr>
          </a:p>
        </p:txBody>
      </p:sp>
      <p:graphicFrame>
        <p:nvGraphicFramePr>
          <p:cNvPr id="5" name="Diagrama 4">
            <a:extLst>
              <a:ext uri="{FF2B5EF4-FFF2-40B4-BE49-F238E27FC236}">
                <a16:creationId xmlns:a16="http://schemas.microsoft.com/office/drawing/2014/main" id="{081F3497-9B99-23AA-FE48-3269D5B5AF1F}"/>
              </a:ext>
            </a:extLst>
          </p:cNvPr>
          <p:cNvGraphicFramePr/>
          <p:nvPr>
            <p:extLst>
              <p:ext uri="{D42A27DB-BD31-4B8C-83A1-F6EECF244321}">
                <p14:modId xmlns:p14="http://schemas.microsoft.com/office/powerpoint/2010/main" val="62605976"/>
              </p:ext>
            </p:extLst>
          </p:nvPr>
        </p:nvGraphicFramePr>
        <p:xfrm>
          <a:off x="166782" y="1312028"/>
          <a:ext cx="7165787" cy="5065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53A317CF-C4B3-FCFA-C22B-DCDF56D73F15}"/>
              </a:ext>
            </a:extLst>
          </p:cNvPr>
          <p:cNvPicPr>
            <a:picLocks noChangeAspect="1"/>
          </p:cNvPicPr>
          <p:nvPr/>
        </p:nvPicPr>
        <p:blipFill rotWithShape="1">
          <a:blip r:embed="rId7">
            <a:extLst>
              <a:ext uri="{28A0092B-C50C-407E-A947-70E740481C1C}">
                <a14:useLocalDpi xmlns:a14="http://schemas.microsoft.com/office/drawing/2010/main" val="0"/>
              </a:ext>
            </a:extLst>
          </a:blip>
          <a:srcRect l="-67" t="5162" r="67" b="13106"/>
          <a:stretch/>
        </p:blipFill>
        <p:spPr>
          <a:xfrm>
            <a:off x="7562850" y="195263"/>
            <a:ext cx="4459382" cy="6467475"/>
          </a:xfrm>
          <a:prstGeom prst="rect">
            <a:avLst/>
          </a:prstGeom>
          <a:effectLst>
            <a:innerShdw blurRad="114300">
              <a:prstClr val="black"/>
            </a:innerShdw>
          </a:effectLst>
        </p:spPr>
      </p:pic>
      <p:sp>
        <p:nvSpPr>
          <p:cNvPr id="4" name="CuadroTexto 3">
            <a:extLst>
              <a:ext uri="{FF2B5EF4-FFF2-40B4-BE49-F238E27FC236}">
                <a16:creationId xmlns:a16="http://schemas.microsoft.com/office/drawing/2014/main" id="{8582F8A0-E148-AC5E-912C-063FBA058B8E}"/>
              </a:ext>
            </a:extLst>
          </p:cNvPr>
          <p:cNvSpPr txBox="1"/>
          <p:nvPr/>
        </p:nvSpPr>
        <p:spPr>
          <a:xfrm>
            <a:off x="179293" y="6391835"/>
            <a:ext cx="7165787" cy="400110"/>
          </a:xfrm>
          <a:prstGeom prst="rect">
            <a:avLst/>
          </a:prstGeom>
          <a:noFill/>
        </p:spPr>
        <p:txBody>
          <a:bodyPr wrap="square" rtlCol="0">
            <a:spAutoFit/>
          </a:bodyPr>
          <a:lstStyle/>
          <a:p>
            <a:pPr algn="ctr">
              <a:spcBef>
                <a:spcPts val="600"/>
              </a:spcBef>
            </a:pPr>
            <a:r>
              <a:rPr lang="lv-LV" sz="2000" b="1" dirty="0">
                <a:solidFill>
                  <a:schemeClr val="bg1"/>
                </a:solidFill>
                <a:effectLst>
                  <a:outerShdw blurRad="38100" dist="38100" dir="2700000" algn="tl">
                    <a:srgbClr val="000000">
                      <a:alpha val="43137"/>
                    </a:srgbClr>
                  </a:outerShdw>
                </a:effectLst>
              </a:rPr>
              <a:t>Dievs Ķēniņš ir miera un paļāvības Avots Saviem bērniem.</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2846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
                                            <p:graphicEl>
                                              <a:dgm id="{4EE1092B-BD81-4F36-8F8A-B01216479FDA}"/>
                                            </p:graphicEl>
                                          </p:spTgt>
                                        </p:tgtEl>
                                        <p:attrNameLst>
                                          <p:attrName>style.visibility</p:attrName>
                                        </p:attrNameLst>
                                      </p:cBhvr>
                                      <p:to>
                                        <p:strVal val="visible"/>
                                      </p:to>
                                    </p:set>
                                    <p:animEffect transition="in" filter="randombar(horizontal)">
                                      <p:cBhvr>
                                        <p:cTn id="16" dur="500"/>
                                        <p:tgtEl>
                                          <p:spTgt spid="5">
                                            <p:graphicEl>
                                              <a:dgm id="{4EE1092B-BD81-4F36-8F8A-B01216479FD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graphicEl>
                                              <a:dgm id="{4ABC0EC3-F077-4A57-9C05-BF661FCA6738}"/>
                                            </p:graphicEl>
                                          </p:spTgt>
                                        </p:tgtEl>
                                        <p:attrNameLst>
                                          <p:attrName>style.visibility</p:attrName>
                                        </p:attrNameLst>
                                      </p:cBhvr>
                                      <p:to>
                                        <p:strVal val="visible"/>
                                      </p:to>
                                    </p:set>
                                    <p:animEffect transition="in" filter="randombar(horizontal)">
                                      <p:cBhvr>
                                        <p:cTn id="21" dur="500"/>
                                        <p:tgtEl>
                                          <p:spTgt spid="5">
                                            <p:graphicEl>
                                              <a:dgm id="{4ABC0EC3-F077-4A57-9C05-BF661FCA673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
                                            <p:graphicEl>
                                              <a:dgm id="{4E871501-9974-4763-A6F3-80649F7DFDC0}"/>
                                            </p:graphicEl>
                                          </p:spTgt>
                                        </p:tgtEl>
                                        <p:attrNameLst>
                                          <p:attrName>style.visibility</p:attrName>
                                        </p:attrNameLst>
                                      </p:cBhvr>
                                      <p:to>
                                        <p:strVal val="visible"/>
                                      </p:to>
                                    </p:set>
                                    <p:animEffect transition="in" filter="randombar(horizontal)">
                                      <p:cBhvr>
                                        <p:cTn id="26" dur="500"/>
                                        <p:tgtEl>
                                          <p:spTgt spid="5">
                                            <p:graphicEl>
                                              <a:dgm id="{4E871501-9974-4763-A6F3-80649F7DFDC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5">
                                            <p:graphicEl>
                                              <a:dgm id="{57D4F051-1A78-42F3-9F54-203990E8B6B6}"/>
                                            </p:graphicEl>
                                          </p:spTgt>
                                        </p:tgtEl>
                                        <p:attrNameLst>
                                          <p:attrName>style.visibility</p:attrName>
                                        </p:attrNameLst>
                                      </p:cBhvr>
                                      <p:to>
                                        <p:strVal val="visible"/>
                                      </p:to>
                                    </p:set>
                                    <p:animEffect transition="in" filter="randombar(horizontal)">
                                      <p:cBhvr>
                                        <p:cTn id="31" dur="500"/>
                                        <p:tgtEl>
                                          <p:spTgt spid="5">
                                            <p:graphicEl>
                                              <a:dgm id="{57D4F051-1A78-42F3-9F54-203990E8B6B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5">
                                            <p:graphicEl>
                                              <a:dgm id="{01C987A3-427B-4B12-B0F0-E72B7BED774B}"/>
                                            </p:graphicEl>
                                          </p:spTgt>
                                        </p:tgtEl>
                                        <p:attrNameLst>
                                          <p:attrName>style.visibility</p:attrName>
                                        </p:attrNameLst>
                                      </p:cBhvr>
                                      <p:to>
                                        <p:strVal val="visible"/>
                                      </p:to>
                                    </p:set>
                                    <p:animEffect transition="in" filter="randombar(horizontal)">
                                      <p:cBhvr>
                                        <p:cTn id="36" dur="500"/>
                                        <p:tgtEl>
                                          <p:spTgt spid="5">
                                            <p:graphicEl>
                                              <a:dgm id="{01C987A3-427B-4B12-B0F0-E72B7BED774B}"/>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5">
                                            <p:graphicEl>
                                              <a:dgm id="{99F96500-6971-41FB-A499-906046A45D03}"/>
                                            </p:graphicEl>
                                          </p:spTgt>
                                        </p:tgtEl>
                                        <p:attrNameLst>
                                          <p:attrName>style.visibility</p:attrName>
                                        </p:attrNameLst>
                                      </p:cBhvr>
                                      <p:to>
                                        <p:strVal val="visible"/>
                                      </p:to>
                                    </p:set>
                                    <p:animEffect transition="in" filter="randombar(horizontal)">
                                      <p:cBhvr>
                                        <p:cTn id="41" dur="500"/>
                                        <p:tgtEl>
                                          <p:spTgt spid="5">
                                            <p:graphicEl>
                                              <a:dgm id="{99F96500-6971-41FB-A499-906046A45D03}"/>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5">
                                            <p:graphicEl>
                                              <a:dgm id="{3F710A87-F0EF-4C8F-A1A6-E931A19F8C1B}"/>
                                            </p:graphicEl>
                                          </p:spTgt>
                                        </p:tgtEl>
                                        <p:attrNameLst>
                                          <p:attrName>style.visibility</p:attrName>
                                        </p:attrNameLst>
                                      </p:cBhvr>
                                      <p:to>
                                        <p:strVal val="visible"/>
                                      </p:to>
                                    </p:set>
                                    <p:animEffect transition="in" filter="randombar(horizontal)">
                                      <p:cBhvr>
                                        <p:cTn id="46" dur="500"/>
                                        <p:tgtEl>
                                          <p:spTgt spid="5">
                                            <p:graphicEl>
                                              <a:dgm id="{3F710A87-F0EF-4C8F-A1A6-E931A19F8C1B}"/>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5">
                                            <p:graphicEl>
                                              <a:dgm id="{AA0C6BC2-F6BF-499D-8A69-08BFA79B64B9}"/>
                                            </p:graphicEl>
                                          </p:spTgt>
                                        </p:tgtEl>
                                        <p:attrNameLst>
                                          <p:attrName>style.visibility</p:attrName>
                                        </p:attrNameLst>
                                      </p:cBhvr>
                                      <p:to>
                                        <p:strVal val="visible"/>
                                      </p:to>
                                    </p:set>
                                    <p:animEffect transition="in" filter="randombar(horizontal)">
                                      <p:cBhvr>
                                        <p:cTn id="51" dur="500"/>
                                        <p:tgtEl>
                                          <p:spTgt spid="5">
                                            <p:graphicEl>
                                              <a:dgm id="{AA0C6BC2-F6BF-499D-8A69-08BFA79B64B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5">
                                            <p:graphicEl>
                                              <a:dgm id="{81602193-4041-49FE-8EA4-5F26292521AD}"/>
                                            </p:graphicEl>
                                          </p:spTgt>
                                        </p:tgtEl>
                                        <p:attrNameLst>
                                          <p:attrName>style.visibility</p:attrName>
                                        </p:attrNameLst>
                                      </p:cBhvr>
                                      <p:to>
                                        <p:strVal val="visible"/>
                                      </p:to>
                                    </p:set>
                                    <p:animEffect transition="in" filter="randombar(horizontal)">
                                      <p:cBhvr>
                                        <p:cTn id="56" dur="500"/>
                                        <p:tgtEl>
                                          <p:spTgt spid="5">
                                            <p:graphicEl>
                                              <a:dgm id="{81602193-4041-49FE-8EA4-5F26292521A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5">
                                            <p:graphicEl>
                                              <a:dgm id="{754C3FD3-F916-42B5-A503-539AAA85CF4F}"/>
                                            </p:graphicEl>
                                          </p:spTgt>
                                        </p:tgtEl>
                                        <p:attrNameLst>
                                          <p:attrName>style.visibility</p:attrName>
                                        </p:attrNameLst>
                                      </p:cBhvr>
                                      <p:to>
                                        <p:strVal val="visible"/>
                                      </p:to>
                                    </p:set>
                                    <p:animEffect transition="in" filter="randombar(horizontal)">
                                      <p:cBhvr>
                                        <p:cTn id="61" dur="500"/>
                                        <p:tgtEl>
                                          <p:spTgt spid="5">
                                            <p:graphicEl>
                                              <a:dgm id="{754C3FD3-F916-42B5-A503-539AAA85CF4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15"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1000" fill="hold"/>
                                        <p:tgtEl>
                                          <p:spTgt spid="4"/>
                                        </p:tgtEl>
                                        <p:attrNameLst>
                                          <p:attrName>ppt_w</p:attrName>
                                        </p:attrNameLst>
                                      </p:cBhvr>
                                      <p:tavLst>
                                        <p:tav tm="0">
                                          <p:val>
                                            <p:fltVal val="0"/>
                                          </p:val>
                                        </p:tav>
                                        <p:tav tm="100000">
                                          <p:val>
                                            <p:strVal val="#ppt_w"/>
                                          </p:val>
                                        </p:tav>
                                      </p:tavLst>
                                    </p:anim>
                                    <p:anim calcmode="lin" valueType="num">
                                      <p:cBhvr>
                                        <p:cTn id="67" dur="1000" fill="hold"/>
                                        <p:tgtEl>
                                          <p:spTgt spid="4"/>
                                        </p:tgtEl>
                                        <p:attrNameLst>
                                          <p:attrName>ppt_h</p:attrName>
                                        </p:attrNameLst>
                                      </p:cBhvr>
                                      <p:tavLst>
                                        <p:tav tm="0">
                                          <p:val>
                                            <p:fltVal val="0"/>
                                          </p:val>
                                        </p:tav>
                                        <p:tav tm="100000">
                                          <p:val>
                                            <p:strVal val="#ppt_h"/>
                                          </p:val>
                                        </p:tav>
                                      </p:tavLst>
                                    </p:anim>
                                    <p:anim calcmode="lin" valueType="num">
                                      <p:cBhvr>
                                        <p:cTn id="6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Sub>
          <a:bldDgm bld="one"/>
        </p:bldSub>
      </p:bldGraphic>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A377641-1236-717E-ECE8-B1E11D1B2A32}"/>
              </a:ext>
            </a:extLst>
          </p:cNvPr>
          <p:cNvSpPr txBox="1"/>
          <p:nvPr/>
        </p:nvSpPr>
        <p:spPr>
          <a:xfrm>
            <a:off x="0" y="0"/>
            <a:ext cx="1219200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800" b="1" spc="300" dirty="0">
                <a:ln/>
                <a:solidFill>
                  <a:schemeClr val="accent3"/>
                </a:solidFill>
              </a:rPr>
              <a:t>DIEVS KĀ TIESNESIS</a:t>
            </a:r>
          </a:p>
        </p:txBody>
      </p:sp>
      <p:sp>
        <p:nvSpPr>
          <p:cNvPr id="3" name="CuadroTexto 2">
            <a:extLst>
              <a:ext uri="{FF2B5EF4-FFF2-40B4-BE49-F238E27FC236}">
                <a16:creationId xmlns:a16="http://schemas.microsoft.com/office/drawing/2014/main" id="{3AB672D9-91A5-B7FB-17B1-D23F222F4C95}"/>
              </a:ext>
            </a:extLst>
          </p:cNvPr>
          <p:cNvSpPr txBox="1"/>
          <p:nvPr/>
        </p:nvSpPr>
        <p:spPr>
          <a:xfrm>
            <a:off x="382493" y="769441"/>
            <a:ext cx="11406094" cy="461665"/>
          </a:xfrm>
          <a:prstGeom prst="rect">
            <a:avLst/>
          </a:prstGeom>
          <a:noFill/>
        </p:spPr>
        <p:txBody>
          <a:bodyPr wrap="square" rtlCol="0">
            <a:spAutoFit/>
          </a:bodyPr>
          <a:lstStyle/>
          <a:p>
            <a:pPr algn="ctr">
              <a:spcBef>
                <a:spcPts val="600"/>
              </a:spcBef>
            </a:pPr>
            <a:r>
              <a:rPr lang="lv-LV" sz="2400" b="1" dirty="0"/>
              <a:t>Dievs ir Tiesnesis, Viņš ir Ķēniņš. Viņš izdod un ievieš Savus likumus.</a:t>
            </a:r>
            <a:endParaRPr lang="es-ES" sz="2400" b="1" dirty="0"/>
          </a:p>
        </p:txBody>
      </p:sp>
      <p:graphicFrame>
        <p:nvGraphicFramePr>
          <p:cNvPr id="4" name="Diagrama 3">
            <a:extLst>
              <a:ext uri="{FF2B5EF4-FFF2-40B4-BE49-F238E27FC236}">
                <a16:creationId xmlns:a16="http://schemas.microsoft.com/office/drawing/2014/main" id="{C57896BC-398B-220D-8292-0BC88A75822D}"/>
              </a:ext>
            </a:extLst>
          </p:cNvPr>
          <p:cNvGraphicFramePr/>
          <p:nvPr>
            <p:extLst>
              <p:ext uri="{D42A27DB-BD31-4B8C-83A1-F6EECF244321}">
                <p14:modId xmlns:p14="http://schemas.microsoft.com/office/powerpoint/2010/main" val="1114557911"/>
              </p:ext>
            </p:extLst>
          </p:nvPr>
        </p:nvGraphicFramePr>
        <p:xfrm>
          <a:off x="382494" y="1375613"/>
          <a:ext cx="11406094" cy="5356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0457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
                                            <p:graphicEl>
                                              <a:dgm id="{8A4C8AF5-C9FC-4840-80D3-0A155FA2A041}"/>
                                            </p:graphicEl>
                                          </p:spTgt>
                                        </p:tgtEl>
                                        <p:attrNameLst>
                                          <p:attrName>style.visibility</p:attrName>
                                        </p:attrNameLst>
                                      </p:cBhvr>
                                      <p:to>
                                        <p:strVal val="visible"/>
                                      </p:to>
                                    </p:set>
                                    <p:anim calcmode="lin" valueType="num">
                                      <p:cBhvr>
                                        <p:cTn id="16" dur="500" fill="hold"/>
                                        <p:tgtEl>
                                          <p:spTgt spid="4">
                                            <p:graphicEl>
                                              <a:dgm id="{8A4C8AF5-C9FC-4840-80D3-0A155FA2A041}"/>
                                            </p:graphicEl>
                                          </p:spTgt>
                                        </p:tgtEl>
                                        <p:attrNameLst>
                                          <p:attrName>ppt_w</p:attrName>
                                        </p:attrNameLst>
                                      </p:cBhvr>
                                      <p:tavLst>
                                        <p:tav tm="0">
                                          <p:val>
                                            <p:fltVal val="0"/>
                                          </p:val>
                                        </p:tav>
                                        <p:tav tm="100000">
                                          <p:val>
                                            <p:strVal val="#ppt_w"/>
                                          </p:val>
                                        </p:tav>
                                      </p:tavLst>
                                    </p:anim>
                                    <p:anim calcmode="lin" valueType="num">
                                      <p:cBhvr>
                                        <p:cTn id="17" dur="500" fill="hold"/>
                                        <p:tgtEl>
                                          <p:spTgt spid="4">
                                            <p:graphicEl>
                                              <a:dgm id="{8A4C8AF5-C9FC-4840-80D3-0A155FA2A041}"/>
                                            </p:graphicEl>
                                          </p:spTgt>
                                        </p:tgtEl>
                                        <p:attrNameLst>
                                          <p:attrName>ppt_h</p:attrName>
                                        </p:attrNameLst>
                                      </p:cBhvr>
                                      <p:tavLst>
                                        <p:tav tm="0">
                                          <p:val>
                                            <p:fltVal val="0"/>
                                          </p:val>
                                        </p:tav>
                                        <p:tav tm="100000">
                                          <p:val>
                                            <p:strVal val="#ppt_h"/>
                                          </p:val>
                                        </p:tav>
                                      </p:tavLst>
                                    </p:anim>
                                    <p:animEffect transition="in" filter="fade">
                                      <p:cBhvr>
                                        <p:cTn id="18" dur="500"/>
                                        <p:tgtEl>
                                          <p:spTgt spid="4">
                                            <p:graphicEl>
                                              <a:dgm id="{8A4C8AF5-C9FC-4840-80D3-0A155FA2A04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4">
                                            <p:graphicEl>
                                              <a:dgm id="{1A6B05B9-0D05-4430-AB4B-FCE26C02C4CF}"/>
                                            </p:graphicEl>
                                          </p:spTgt>
                                        </p:tgtEl>
                                        <p:attrNameLst>
                                          <p:attrName>style.visibility</p:attrName>
                                        </p:attrNameLst>
                                      </p:cBhvr>
                                      <p:to>
                                        <p:strVal val="visible"/>
                                      </p:to>
                                    </p:set>
                                    <p:animEffect transition="in" filter="fade">
                                      <p:cBhvr>
                                        <p:cTn id="23" dur="1000"/>
                                        <p:tgtEl>
                                          <p:spTgt spid="4">
                                            <p:graphicEl>
                                              <a:dgm id="{1A6B05B9-0D05-4430-AB4B-FCE26C02C4CF}"/>
                                            </p:graphicEl>
                                          </p:spTgt>
                                        </p:tgtEl>
                                      </p:cBhvr>
                                    </p:animEffect>
                                    <p:anim calcmode="lin" valueType="num">
                                      <p:cBhvr>
                                        <p:cTn id="24" dur="1000" fill="hold"/>
                                        <p:tgtEl>
                                          <p:spTgt spid="4">
                                            <p:graphicEl>
                                              <a:dgm id="{1A6B05B9-0D05-4430-AB4B-FCE26C02C4CF}"/>
                                            </p:graphicEl>
                                          </p:spTgt>
                                        </p:tgtEl>
                                        <p:attrNameLst>
                                          <p:attrName>ppt_x</p:attrName>
                                        </p:attrNameLst>
                                      </p:cBhvr>
                                      <p:tavLst>
                                        <p:tav tm="0">
                                          <p:val>
                                            <p:strVal val="#ppt_x"/>
                                          </p:val>
                                        </p:tav>
                                        <p:tav tm="100000">
                                          <p:val>
                                            <p:strVal val="#ppt_x"/>
                                          </p:val>
                                        </p:tav>
                                      </p:tavLst>
                                    </p:anim>
                                    <p:anim calcmode="lin" valueType="num">
                                      <p:cBhvr>
                                        <p:cTn id="25" dur="1000" fill="hold"/>
                                        <p:tgtEl>
                                          <p:spTgt spid="4">
                                            <p:graphicEl>
                                              <a:dgm id="{1A6B05B9-0D05-4430-AB4B-FCE26C02C4CF}"/>
                                            </p:graphic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4">
                                            <p:graphicEl>
                                              <a:dgm id="{F980A15D-344A-43A2-A1EC-0188C5CD51E7}"/>
                                            </p:graphicEl>
                                          </p:spTgt>
                                        </p:tgtEl>
                                        <p:attrNameLst>
                                          <p:attrName>style.visibility</p:attrName>
                                        </p:attrNameLst>
                                      </p:cBhvr>
                                      <p:to>
                                        <p:strVal val="visible"/>
                                      </p:to>
                                    </p:set>
                                    <p:animEffect transition="in" filter="fade">
                                      <p:cBhvr>
                                        <p:cTn id="30" dur="1000"/>
                                        <p:tgtEl>
                                          <p:spTgt spid="4">
                                            <p:graphicEl>
                                              <a:dgm id="{F980A15D-344A-43A2-A1EC-0188C5CD51E7}"/>
                                            </p:graphicEl>
                                          </p:spTgt>
                                        </p:tgtEl>
                                      </p:cBhvr>
                                    </p:animEffect>
                                    <p:anim calcmode="lin" valueType="num">
                                      <p:cBhvr>
                                        <p:cTn id="31" dur="1000" fill="hold"/>
                                        <p:tgtEl>
                                          <p:spTgt spid="4">
                                            <p:graphicEl>
                                              <a:dgm id="{F980A15D-344A-43A2-A1EC-0188C5CD51E7}"/>
                                            </p:graphicEl>
                                          </p:spTgt>
                                        </p:tgtEl>
                                        <p:attrNameLst>
                                          <p:attrName>ppt_x</p:attrName>
                                        </p:attrNameLst>
                                      </p:cBhvr>
                                      <p:tavLst>
                                        <p:tav tm="0">
                                          <p:val>
                                            <p:strVal val="#ppt_x"/>
                                          </p:val>
                                        </p:tav>
                                        <p:tav tm="100000">
                                          <p:val>
                                            <p:strVal val="#ppt_x"/>
                                          </p:val>
                                        </p:tav>
                                      </p:tavLst>
                                    </p:anim>
                                    <p:anim calcmode="lin" valueType="num">
                                      <p:cBhvr>
                                        <p:cTn id="32" dur="1000" fill="hold"/>
                                        <p:tgtEl>
                                          <p:spTgt spid="4">
                                            <p:graphicEl>
                                              <a:dgm id="{F980A15D-344A-43A2-A1EC-0188C5CD51E7}"/>
                                            </p:graphic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E0983090-EF7B-461A-A3B4-5C225C4E4C23}"/>
                                            </p:graphicEl>
                                          </p:spTgt>
                                        </p:tgtEl>
                                        <p:attrNameLst>
                                          <p:attrName>style.visibility</p:attrName>
                                        </p:attrNameLst>
                                      </p:cBhvr>
                                      <p:to>
                                        <p:strVal val="visible"/>
                                      </p:to>
                                    </p:set>
                                    <p:animEffect transition="in" filter="fade">
                                      <p:cBhvr>
                                        <p:cTn id="37" dur="1000"/>
                                        <p:tgtEl>
                                          <p:spTgt spid="4">
                                            <p:graphicEl>
                                              <a:dgm id="{E0983090-EF7B-461A-A3B4-5C225C4E4C23}"/>
                                            </p:graphicEl>
                                          </p:spTgt>
                                        </p:tgtEl>
                                      </p:cBhvr>
                                    </p:animEffect>
                                    <p:anim calcmode="lin" valueType="num">
                                      <p:cBhvr>
                                        <p:cTn id="38" dur="1000" fill="hold"/>
                                        <p:tgtEl>
                                          <p:spTgt spid="4">
                                            <p:graphicEl>
                                              <a:dgm id="{E0983090-EF7B-461A-A3B4-5C225C4E4C23}"/>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E0983090-EF7B-461A-A3B4-5C225C4E4C23}"/>
                                            </p:graphic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
                                            <p:graphicEl>
                                              <a:dgm id="{ED7D55DA-3875-4349-AEFC-9125569369BB}"/>
                                            </p:graphicEl>
                                          </p:spTgt>
                                        </p:tgtEl>
                                        <p:attrNameLst>
                                          <p:attrName>style.visibility</p:attrName>
                                        </p:attrNameLst>
                                      </p:cBhvr>
                                      <p:to>
                                        <p:strVal val="visible"/>
                                      </p:to>
                                    </p:set>
                                    <p:animEffect transition="in" filter="fade">
                                      <p:cBhvr>
                                        <p:cTn id="44" dur="1000"/>
                                        <p:tgtEl>
                                          <p:spTgt spid="4">
                                            <p:graphicEl>
                                              <a:dgm id="{ED7D55DA-3875-4349-AEFC-9125569369BB}"/>
                                            </p:graphicEl>
                                          </p:spTgt>
                                        </p:tgtEl>
                                      </p:cBhvr>
                                    </p:animEffect>
                                    <p:anim calcmode="lin" valueType="num">
                                      <p:cBhvr>
                                        <p:cTn id="45" dur="1000" fill="hold"/>
                                        <p:tgtEl>
                                          <p:spTgt spid="4">
                                            <p:graphicEl>
                                              <a:dgm id="{ED7D55DA-3875-4349-AEFC-9125569369BB}"/>
                                            </p:graphicEl>
                                          </p:spTgt>
                                        </p:tgtEl>
                                        <p:attrNameLst>
                                          <p:attrName>ppt_x</p:attrName>
                                        </p:attrNameLst>
                                      </p:cBhvr>
                                      <p:tavLst>
                                        <p:tav tm="0">
                                          <p:val>
                                            <p:strVal val="#ppt_x"/>
                                          </p:val>
                                        </p:tav>
                                        <p:tav tm="100000">
                                          <p:val>
                                            <p:strVal val="#ppt_x"/>
                                          </p:val>
                                        </p:tav>
                                      </p:tavLst>
                                    </p:anim>
                                    <p:anim calcmode="lin" valueType="num">
                                      <p:cBhvr>
                                        <p:cTn id="46" dur="1000" fill="hold"/>
                                        <p:tgtEl>
                                          <p:spTgt spid="4">
                                            <p:graphicEl>
                                              <a:dgm id="{ED7D55DA-3875-4349-AEFC-9125569369BB}"/>
                                            </p:graphic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4">
                                            <p:graphicEl>
                                              <a:dgm id="{A77D9B6D-8656-46DA-B53D-B8EA70783841}"/>
                                            </p:graphicEl>
                                          </p:spTgt>
                                        </p:tgtEl>
                                        <p:attrNameLst>
                                          <p:attrName>style.visibility</p:attrName>
                                        </p:attrNameLst>
                                      </p:cBhvr>
                                      <p:to>
                                        <p:strVal val="visible"/>
                                      </p:to>
                                    </p:set>
                                    <p:animEffect transition="in" filter="fade">
                                      <p:cBhvr>
                                        <p:cTn id="51" dur="1000"/>
                                        <p:tgtEl>
                                          <p:spTgt spid="4">
                                            <p:graphicEl>
                                              <a:dgm id="{A77D9B6D-8656-46DA-B53D-B8EA70783841}"/>
                                            </p:graphicEl>
                                          </p:spTgt>
                                        </p:tgtEl>
                                      </p:cBhvr>
                                    </p:animEffect>
                                    <p:anim calcmode="lin" valueType="num">
                                      <p:cBhvr>
                                        <p:cTn id="52" dur="1000" fill="hold"/>
                                        <p:tgtEl>
                                          <p:spTgt spid="4">
                                            <p:graphicEl>
                                              <a:dgm id="{A77D9B6D-8656-46DA-B53D-B8EA70783841}"/>
                                            </p:graphicEl>
                                          </p:spTgt>
                                        </p:tgtEl>
                                        <p:attrNameLst>
                                          <p:attrName>ppt_x</p:attrName>
                                        </p:attrNameLst>
                                      </p:cBhvr>
                                      <p:tavLst>
                                        <p:tav tm="0">
                                          <p:val>
                                            <p:strVal val="#ppt_x"/>
                                          </p:val>
                                        </p:tav>
                                        <p:tav tm="100000">
                                          <p:val>
                                            <p:strVal val="#ppt_x"/>
                                          </p:val>
                                        </p:tav>
                                      </p:tavLst>
                                    </p:anim>
                                    <p:anim calcmode="lin" valueType="num">
                                      <p:cBhvr>
                                        <p:cTn id="53" dur="1000" fill="hold"/>
                                        <p:tgtEl>
                                          <p:spTgt spid="4">
                                            <p:graphicEl>
                                              <a:dgm id="{A77D9B6D-8656-46DA-B53D-B8EA70783841}"/>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4">
                                            <p:graphicEl>
                                              <a:dgm id="{D6ADA73F-6302-49EA-A4ED-94D126C5045D}"/>
                                            </p:graphicEl>
                                          </p:spTgt>
                                        </p:tgtEl>
                                        <p:attrNameLst>
                                          <p:attrName>style.visibility</p:attrName>
                                        </p:attrNameLst>
                                      </p:cBhvr>
                                      <p:to>
                                        <p:strVal val="visible"/>
                                      </p:to>
                                    </p:set>
                                    <p:animEffect transition="in" filter="fade">
                                      <p:cBhvr>
                                        <p:cTn id="58" dur="1000"/>
                                        <p:tgtEl>
                                          <p:spTgt spid="4">
                                            <p:graphicEl>
                                              <a:dgm id="{D6ADA73F-6302-49EA-A4ED-94D126C5045D}"/>
                                            </p:graphicEl>
                                          </p:spTgt>
                                        </p:tgtEl>
                                      </p:cBhvr>
                                    </p:animEffect>
                                    <p:anim calcmode="lin" valueType="num">
                                      <p:cBhvr>
                                        <p:cTn id="59" dur="1000" fill="hold"/>
                                        <p:tgtEl>
                                          <p:spTgt spid="4">
                                            <p:graphicEl>
                                              <a:dgm id="{D6ADA73F-6302-49EA-A4ED-94D126C5045D}"/>
                                            </p:graphicEl>
                                          </p:spTgt>
                                        </p:tgtEl>
                                        <p:attrNameLst>
                                          <p:attrName>ppt_x</p:attrName>
                                        </p:attrNameLst>
                                      </p:cBhvr>
                                      <p:tavLst>
                                        <p:tav tm="0">
                                          <p:val>
                                            <p:strVal val="#ppt_x"/>
                                          </p:val>
                                        </p:tav>
                                        <p:tav tm="100000">
                                          <p:val>
                                            <p:strVal val="#ppt_x"/>
                                          </p:val>
                                        </p:tav>
                                      </p:tavLst>
                                    </p:anim>
                                    <p:anim calcmode="lin" valueType="num">
                                      <p:cBhvr>
                                        <p:cTn id="60" dur="1000" fill="hold"/>
                                        <p:tgtEl>
                                          <p:spTgt spid="4">
                                            <p:graphicEl>
                                              <a:dgm id="{D6ADA73F-6302-49EA-A4ED-94D126C5045D}"/>
                                            </p:graphic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4">
                                            <p:graphicEl>
                                              <a:dgm id="{9C84546C-3597-48AA-BF31-7410DDE2B526}"/>
                                            </p:graphicEl>
                                          </p:spTgt>
                                        </p:tgtEl>
                                        <p:attrNameLst>
                                          <p:attrName>style.visibility</p:attrName>
                                        </p:attrNameLst>
                                      </p:cBhvr>
                                      <p:to>
                                        <p:strVal val="visible"/>
                                      </p:to>
                                    </p:set>
                                    <p:animEffect transition="in" filter="fade">
                                      <p:cBhvr>
                                        <p:cTn id="65" dur="1000"/>
                                        <p:tgtEl>
                                          <p:spTgt spid="4">
                                            <p:graphicEl>
                                              <a:dgm id="{9C84546C-3597-48AA-BF31-7410DDE2B526}"/>
                                            </p:graphicEl>
                                          </p:spTgt>
                                        </p:tgtEl>
                                      </p:cBhvr>
                                    </p:animEffect>
                                    <p:anim calcmode="lin" valueType="num">
                                      <p:cBhvr>
                                        <p:cTn id="66" dur="1000" fill="hold"/>
                                        <p:tgtEl>
                                          <p:spTgt spid="4">
                                            <p:graphicEl>
                                              <a:dgm id="{9C84546C-3597-48AA-BF31-7410DDE2B526}"/>
                                            </p:graphicEl>
                                          </p:spTgt>
                                        </p:tgtEl>
                                        <p:attrNameLst>
                                          <p:attrName>ppt_x</p:attrName>
                                        </p:attrNameLst>
                                      </p:cBhvr>
                                      <p:tavLst>
                                        <p:tav tm="0">
                                          <p:val>
                                            <p:strVal val="#ppt_x"/>
                                          </p:val>
                                        </p:tav>
                                        <p:tav tm="100000">
                                          <p:val>
                                            <p:strVal val="#ppt_x"/>
                                          </p:val>
                                        </p:tav>
                                      </p:tavLst>
                                    </p:anim>
                                    <p:anim calcmode="lin" valueType="num">
                                      <p:cBhvr>
                                        <p:cTn id="67" dur="1000" fill="hold"/>
                                        <p:tgtEl>
                                          <p:spTgt spid="4">
                                            <p:graphicEl>
                                              <a:dgm id="{9C84546C-3597-48AA-BF31-7410DDE2B526}"/>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4">
                                            <p:graphicEl>
                                              <a:dgm id="{77380301-5CE6-4596-B932-8EF025FBD398}"/>
                                            </p:graphicEl>
                                          </p:spTgt>
                                        </p:tgtEl>
                                        <p:attrNameLst>
                                          <p:attrName>style.visibility</p:attrName>
                                        </p:attrNameLst>
                                      </p:cBhvr>
                                      <p:to>
                                        <p:strVal val="visible"/>
                                      </p:to>
                                    </p:set>
                                    <p:animEffect transition="in" filter="fade">
                                      <p:cBhvr>
                                        <p:cTn id="72" dur="1000"/>
                                        <p:tgtEl>
                                          <p:spTgt spid="4">
                                            <p:graphicEl>
                                              <a:dgm id="{77380301-5CE6-4596-B932-8EF025FBD398}"/>
                                            </p:graphicEl>
                                          </p:spTgt>
                                        </p:tgtEl>
                                      </p:cBhvr>
                                    </p:animEffect>
                                    <p:anim calcmode="lin" valueType="num">
                                      <p:cBhvr>
                                        <p:cTn id="73" dur="1000" fill="hold"/>
                                        <p:tgtEl>
                                          <p:spTgt spid="4">
                                            <p:graphicEl>
                                              <a:dgm id="{77380301-5CE6-4596-B932-8EF025FBD398}"/>
                                            </p:graphicEl>
                                          </p:spTgt>
                                        </p:tgtEl>
                                        <p:attrNameLst>
                                          <p:attrName>ppt_x</p:attrName>
                                        </p:attrNameLst>
                                      </p:cBhvr>
                                      <p:tavLst>
                                        <p:tav tm="0">
                                          <p:val>
                                            <p:strVal val="#ppt_x"/>
                                          </p:val>
                                        </p:tav>
                                        <p:tav tm="100000">
                                          <p:val>
                                            <p:strVal val="#ppt_x"/>
                                          </p:val>
                                        </p:tav>
                                      </p:tavLst>
                                    </p:anim>
                                    <p:anim calcmode="lin" valueType="num">
                                      <p:cBhvr>
                                        <p:cTn id="74" dur="1000" fill="hold"/>
                                        <p:tgtEl>
                                          <p:spTgt spid="4">
                                            <p:graphicEl>
                                              <a:dgm id="{77380301-5CE6-4596-B932-8EF025FBD398}"/>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4">
                                            <p:graphicEl>
                                              <a:dgm id="{3FB9BA7A-A68C-40D8-A121-E9FD5C42951E}"/>
                                            </p:graphicEl>
                                          </p:spTgt>
                                        </p:tgtEl>
                                        <p:attrNameLst>
                                          <p:attrName>style.visibility</p:attrName>
                                        </p:attrNameLst>
                                      </p:cBhvr>
                                      <p:to>
                                        <p:strVal val="visible"/>
                                      </p:to>
                                    </p:set>
                                    <p:animEffect transition="in" filter="fade">
                                      <p:cBhvr>
                                        <p:cTn id="79" dur="1000"/>
                                        <p:tgtEl>
                                          <p:spTgt spid="4">
                                            <p:graphicEl>
                                              <a:dgm id="{3FB9BA7A-A68C-40D8-A121-E9FD5C42951E}"/>
                                            </p:graphicEl>
                                          </p:spTgt>
                                        </p:tgtEl>
                                      </p:cBhvr>
                                    </p:animEffect>
                                    <p:anim calcmode="lin" valueType="num">
                                      <p:cBhvr>
                                        <p:cTn id="80" dur="1000" fill="hold"/>
                                        <p:tgtEl>
                                          <p:spTgt spid="4">
                                            <p:graphicEl>
                                              <a:dgm id="{3FB9BA7A-A68C-40D8-A121-E9FD5C42951E}"/>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3FB9BA7A-A68C-40D8-A121-E9FD5C42951E}"/>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4">
                                            <p:graphicEl>
                                              <a:dgm id="{2A83647C-F053-4194-9144-166B3A31823F}"/>
                                            </p:graphicEl>
                                          </p:spTgt>
                                        </p:tgtEl>
                                        <p:attrNameLst>
                                          <p:attrName>style.visibility</p:attrName>
                                        </p:attrNameLst>
                                      </p:cBhvr>
                                      <p:to>
                                        <p:strVal val="visible"/>
                                      </p:to>
                                    </p:set>
                                    <p:animEffect transition="in" filter="fade">
                                      <p:cBhvr>
                                        <p:cTn id="86" dur="1000"/>
                                        <p:tgtEl>
                                          <p:spTgt spid="4">
                                            <p:graphicEl>
                                              <a:dgm id="{2A83647C-F053-4194-9144-166B3A31823F}"/>
                                            </p:graphicEl>
                                          </p:spTgt>
                                        </p:tgtEl>
                                      </p:cBhvr>
                                    </p:animEffect>
                                    <p:anim calcmode="lin" valueType="num">
                                      <p:cBhvr>
                                        <p:cTn id="87" dur="1000" fill="hold"/>
                                        <p:tgtEl>
                                          <p:spTgt spid="4">
                                            <p:graphicEl>
                                              <a:dgm id="{2A83647C-F053-4194-9144-166B3A31823F}"/>
                                            </p:graphicEl>
                                          </p:spTgt>
                                        </p:tgtEl>
                                        <p:attrNameLst>
                                          <p:attrName>ppt_x</p:attrName>
                                        </p:attrNameLst>
                                      </p:cBhvr>
                                      <p:tavLst>
                                        <p:tav tm="0">
                                          <p:val>
                                            <p:strVal val="#ppt_x"/>
                                          </p:val>
                                        </p:tav>
                                        <p:tav tm="100000">
                                          <p:val>
                                            <p:strVal val="#ppt_x"/>
                                          </p:val>
                                        </p:tav>
                                      </p:tavLst>
                                    </p:anim>
                                    <p:anim calcmode="lin" valueType="num">
                                      <p:cBhvr>
                                        <p:cTn id="88" dur="1000" fill="hold"/>
                                        <p:tgtEl>
                                          <p:spTgt spid="4">
                                            <p:graphicEl>
                                              <a:dgm id="{2A83647C-F053-4194-9144-166B3A31823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8CEA425-3F7F-2D89-6490-26071BB33304}"/>
              </a:ext>
            </a:extLst>
          </p:cNvPr>
          <p:cNvSpPr txBox="1"/>
          <p:nvPr/>
        </p:nvSpPr>
        <p:spPr>
          <a:xfrm>
            <a:off x="0" y="-47625"/>
            <a:ext cx="12192000" cy="830997"/>
          </a:xfrm>
          <a:prstGeom prst="rect">
            <a:avLst/>
          </a:prstGeom>
          <a:noFill/>
        </p:spPr>
        <p:txBody>
          <a:bodyPr wrap="square" rtlCol="0">
            <a:spAutoFit/>
          </a:bodyPr>
          <a:lstStyle/>
          <a:p>
            <a:pPr algn="ctr"/>
            <a:r>
              <a:rPr lang="es-ES" sz="4800" b="1" spc="300">
                <a:ln w="10160">
                  <a:solidFill>
                    <a:schemeClr val="accent5"/>
                  </a:solidFill>
                  <a:prstDash val="solid"/>
                </a:ln>
                <a:solidFill>
                  <a:srgbClr val="FFFFFF"/>
                </a:solidFill>
                <a:effectLst>
                  <a:outerShdw blurRad="38100" dist="22860" dir="5400000" algn="tl" rotWithShape="0">
                    <a:srgbClr val="000000">
                      <a:alpha val="30000"/>
                    </a:srgbClr>
                  </a:outerShdw>
                </a:effectLst>
              </a:rPr>
              <a:t>DERĪBAS DIEVS</a:t>
            </a:r>
            <a:endParaRPr lang="es-ES"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CuadroTexto 2">
            <a:extLst>
              <a:ext uri="{FF2B5EF4-FFF2-40B4-BE49-F238E27FC236}">
                <a16:creationId xmlns:a16="http://schemas.microsoft.com/office/drawing/2014/main" id="{9EFB9978-EC66-3899-F41D-E16BF270C022}"/>
              </a:ext>
            </a:extLst>
          </p:cNvPr>
          <p:cNvSpPr txBox="1"/>
          <p:nvPr/>
        </p:nvSpPr>
        <p:spPr>
          <a:xfrm>
            <a:off x="230093" y="690101"/>
            <a:ext cx="8435789" cy="1569660"/>
          </a:xfrm>
          <a:prstGeom prst="rect">
            <a:avLst/>
          </a:prstGeom>
          <a:noFill/>
        </p:spPr>
        <p:txBody>
          <a:bodyPr wrap="square" rtlCol="0">
            <a:spAutoFit/>
          </a:bodyPr>
          <a:lstStyle/>
          <a:p>
            <a:pPr>
              <a:spcBef>
                <a:spcPts val="600"/>
              </a:spcBef>
            </a:pPr>
            <a:r>
              <a:rPr lang="lv-LV" sz="2400" b="1" dirty="0"/>
              <a:t>Senatnē, Tuvajos Austrumos derība bija vienošanās starp varenu ķēniņu un viņa vasali. Šajā līgumā bija noteikts, kas jāprasa vasalim, lai viņš paliktu sava valdnieka aizsardzībā. Tas attiecas uz Debesu Ķēniņa un Viņa sekotāju attiecībām.</a:t>
            </a:r>
            <a:endParaRPr lang="es-ES" sz="2400" b="1" dirty="0"/>
          </a:p>
        </p:txBody>
      </p:sp>
      <p:graphicFrame>
        <p:nvGraphicFramePr>
          <p:cNvPr id="4" name="Diagrama 3">
            <a:extLst>
              <a:ext uri="{FF2B5EF4-FFF2-40B4-BE49-F238E27FC236}">
                <a16:creationId xmlns:a16="http://schemas.microsoft.com/office/drawing/2014/main" id="{5C2EDAAC-6039-9315-74DB-578F9BFD1DAA}"/>
              </a:ext>
            </a:extLst>
          </p:cNvPr>
          <p:cNvGraphicFramePr/>
          <p:nvPr>
            <p:extLst>
              <p:ext uri="{D42A27DB-BD31-4B8C-83A1-F6EECF244321}">
                <p14:modId xmlns:p14="http://schemas.microsoft.com/office/powerpoint/2010/main" val="3258484989"/>
              </p:ext>
            </p:extLst>
          </p:nvPr>
        </p:nvGraphicFramePr>
        <p:xfrm>
          <a:off x="230093" y="3242288"/>
          <a:ext cx="11621247" cy="3409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descr="Un hombre parado en un bosque&#10;&#10;Descripción generada automáticamente con confianza media">
            <a:extLst>
              <a:ext uri="{FF2B5EF4-FFF2-40B4-BE49-F238E27FC236}">
                <a16:creationId xmlns:a16="http://schemas.microsoft.com/office/drawing/2014/main" id="{FDAE5E31-6008-8817-EAC3-9A24309D0F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95975" y="690101"/>
            <a:ext cx="3156505" cy="238526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C4E1A1-D76F-916D-1F8C-80C8CF512F0B}"/>
              </a:ext>
            </a:extLst>
          </p:cNvPr>
          <p:cNvSpPr txBox="1"/>
          <p:nvPr/>
        </p:nvSpPr>
        <p:spPr>
          <a:xfrm>
            <a:off x="230093" y="2256040"/>
            <a:ext cx="8665882" cy="830997"/>
          </a:xfrm>
          <a:prstGeom prst="rect">
            <a:avLst/>
          </a:prstGeom>
          <a:noFill/>
        </p:spPr>
        <p:txBody>
          <a:bodyPr wrap="square">
            <a:spAutoFit/>
          </a:bodyPr>
          <a:lstStyle/>
          <a:p>
            <a:pPr>
              <a:spcBef>
                <a:spcPts val="600"/>
              </a:spcBef>
            </a:pPr>
            <a:r>
              <a:rPr lang="lv-LV" sz="2400" b="1" dirty="0"/>
              <a:t>7. psalmā redzam, ka Dāvids, atrodoties derības attiecībās, pirms kaujas aicina Dievu, lai tas viņu pasargā.</a:t>
            </a:r>
            <a:endParaRPr lang="es-ES" sz="2400" b="1" dirty="0"/>
          </a:p>
        </p:txBody>
      </p:sp>
    </p:spTree>
    <p:extLst>
      <p:ext uri="{BB962C8B-B14F-4D97-AF65-F5344CB8AC3E}">
        <p14:creationId xmlns:p14="http://schemas.microsoft.com/office/powerpoint/2010/main" val="3418825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graphicEl>
                                              <a:dgm id="{D6395CA0-7AEB-44A5-8E5F-753CDAA1F362}"/>
                                            </p:graphicEl>
                                          </p:spTgt>
                                        </p:tgtEl>
                                        <p:attrNameLst>
                                          <p:attrName>style.visibility</p:attrName>
                                        </p:attrNameLst>
                                      </p:cBhvr>
                                      <p:to>
                                        <p:strVal val="visible"/>
                                      </p:to>
                                    </p:set>
                                    <p:anim calcmode="lin" valueType="num">
                                      <p:cBhvr>
                                        <p:cTn id="24" dur="500" fill="hold"/>
                                        <p:tgtEl>
                                          <p:spTgt spid="4">
                                            <p:graphicEl>
                                              <a:dgm id="{D6395CA0-7AEB-44A5-8E5F-753CDAA1F362}"/>
                                            </p:graphicEl>
                                          </p:spTgt>
                                        </p:tgtEl>
                                        <p:attrNameLst>
                                          <p:attrName>ppt_w</p:attrName>
                                        </p:attrNameLst>
                                      </p:cBhvr>
                                      <p:tavLst>
                                        <p:tav tm="0">
                                          <p:val>
                                            <p:fltVal val="0"/>
                                          </p:val>
                                        </p:tav>
                                        <p:tav tm="100000">
                                          <p:val>
                                            <p:strVal val="#ppt_w"/>
                                          </p:val>
                                        </p:tav>
                                      </p:tavLst>
                                    </p:anim>
                                    <p:anim calcmode="lin" valueType="num">
                                      <p:cBhvr>
                                        <p:cTn id="25" dur="500" fill="hold"/>
                                        <p:tgtEl>
                                          <p:spTgt spid="4">
                                            <p:graphicEl>
                                              <a:dgm id="{D6395CA0-7AEB-44A5-8E5F-753CDAA1F362}"/>
                                            </p:graphicEl>
                                          </p:spTgt>
                                        </p:tgtEl>
                                        <p:attrNameLst>
                                          <p:attrName>ppt_h</p:attrName>
                                        </p:attrNameLst>
                                      </p:cBhvr>
                                      <p:tavLst>
                                        <p:tav tm="0">
                                          <p:val>
                                            <p:fltVal val="0"/>
                                          </p:val>
                                        </p:tav>
                                        <p:tav tm="100000">
                                          <p:val>
                                            <p:strVal val="#ppt_h"/>
                                          </p:val>
                                        </p:tav>
                                      </p:tavLst>
                                    </p:anim>
                                    <p:animEffect transition="in" filter="fade">
                                      <p:cBhvr>
                                        <p:cTn id="26" dur="500"/>
                                        <p:tgtEl>
                                          <p:spTgt spid="4">
                                            <p:graphicEl>
                                              <a:dgm id="{D6395CA0-7AEB-44A5-8E5F-753CDAA1F36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A6311514-84CB-4EC7-9FD1-47DA19A62F27}"/>
                                            </p:graphicEl>
                                          </p:spTgt>
                                        </p:tgtEl>
                                        <p:attrNameLst>
                                          <p:attrName>style.visibility</p:attrName>
                                        </p:attrNameLst>
                                      </p:cBhvr>
                                      <p:to>
                                        <p:strVal val="visible"/>
                                      </p:to>
                                    </p:set>
                                    <p:animEffect transition="in" filter="wipe(left)">
                                      <p:cBhvr>
                                        <p:cTn id="31" dur="500"/>
                                        <p:tgtEl>
                                          <p:spTgt spid="4">
                                            <p:graphicEl>
                                              <a:dgm id="{A6311514-84CB-4EC7-9FD1-47DA19A62F2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
                                            <p:graphicEl>
                                              <a:dgm id="{7D92491F-C044-4D7D-A96F-3B08A8CC5583}"/>
                                            </p:graphicEl>
                                          </p:spTgt>
                                        </p:tgtEl>
                                        <p:attrNameLst>
                                          <p:attrName>style.visibility</p:attrName>
                                        </p:attrNameLst>
                                      </p:cBhvr>
                                      <p:to>
                                        <p:strVal val="visible"/>
                                      </p:to>
                                    </p:set>
                                    <p:anim calcmode="lin" valueType="num">
                                      <p:cBhvr>
                                        <p:cTn id="36" dur="500" fill="hold"/>
                                        <p:tgtEl>
                                          <p:spTgt spid="4">
                                            <p:graphicEl>
                                              <a:dgm id="{7D92491F-C044-4D7D-A96F-3B08A8CC5583}"/>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7D92491F-C044-4D7D-A96F-3B08A8CC5583}"/>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7D92491F-C044-4D7D-A96F-3B08A8CC558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graphicEl>
                                              <a:dgm id="{31685278-E0A7-445D-97D0-752F8DF8DD02}"/>
                                            </p:graphicEl>
                                          </p:spTgt>
                                        </p:tgtEl>
                                        <p:attrNameLst>
                                          <p:attrName>style.visibility</p:attrName>
                                        </p:attrNameLst>
                                      </p:cBhvr>
                                      <p:to>
                                        <p:strVal val="visible"/>
                                      </p:to>
                                    </p:set>
                                    <p:animEffect transition="in" filter="wipe(left)">
                                      <p:cBhvr>
                                        <p:cTn id="43" dur="500"/>
                                        <p:tgtEl>
                                          <p:spTgt spid="4">
                                            <p:graphicEl>
                                              <a:dgm id="{31685278-E0A7-445D-97D0-752F8DF8DD02}"/>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graphicEl>
                                              <a:dgm id="{76E052DE-D4AF-4D38-B2F2-A597E19424DB}"/>
                                            </p:graphicEl>
                                          </p:spTgt>
                                        </p:tgtEl>
                                        <p:attrNameLst>
                                          <p:attrName>style.visibility</p:attrName>
                                        </p:attrNameLst>
                                      </p:cBhvr>
                                      <p:to>
                                        <p:strVal val="visible"/>
                                      </p:to>
                                    </p:set>
                                    <p:anim calcmode="lin" valueType="num">
                                      <p:cBhvr>
                                        <p:cTn id="48" dur="500" fill="hold"/>
                                        <p:tgtEl>
                                          <p:spTgt spid="4">
                                            <p:graphicEl>
                                              <a:dgm id="{76E052DE-D4AF-4D38-B2F2-A597E19424DB}"/>
                                            </p:graphicEl>
                                          </p:spTgt>
                                        </p:tgtEl>
                                        <p:attrNameLst>
                                          <p:attrName>ppt_w</p:attrName>
                                        </p:attrNameLst>
                                      </p:cBhvr>
                                      <p:tavLst>
                                        <p:tav tm="0">
                                          <p:val>
                                            <p:fltVal val="0"/>
                                          </p:val>
                                        </p:tav>
                                        <p:tav tm="100000">
                                          <p:val>
                                            <p:strVal val="#ppt_w"/>
                                          </p:val>
                                        </p:tav>
                                      </p:tavLst>
                                    </p:anim>
                                    <p:anim calcmode="lin" valueType="num">
                                      <p:cBhvr>
                                        <p:cTn id="49" dur="500" fill="hold"/>
                                        <p:tgtEl>
                                          <p:spTgt spid="4">
                                            <p:graphicEl>
                                              <a:dgm id="{76E052DE-D4AF-4D38-B2F2-A597E19424DB}"/>
                                            </p:graphicEl>
                                          </p:spTgt>
                                        </p:tgtEl>
                                        <p:attrNameLst>
                                          <p:attrName>ppt_h</p:attrName>
                                        </p:attrNameLst>
                                      </p:cBhvr>
                                      <p:tavLst>
                                        <p:tav tm="0">
                                          <p:val>
                                            <p:fltVal val="0"/>
                                          </p:val>
                                        </p:tav>
                                        <p:tav tm="100000">
                                          <p:val>
                                            <p:strVal val="#ppt_h"/>
                                          </p:val>
                                        </p:tav>
                                      </p:tavLst>
                                    </p:anim>
                                    <p:animEffect transition="in" filter="fade">
                                      <p:cBhvr>
                                        <p:cTn id="50" dur="500"/>
                                        <p:tgtEl>
                                          <p:spTgt spid="4">
                                            <p:graphicEl>
                                              <a:dgm id="{76E052DE-D4AF-4D38-B2F2-A597E19424D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graphicEl>
                                              <a:dgm id="{A48E1948-D5AF-49E7-B68F-75A4AAA80446}"/>
                                            </p:graphicEl>
                                          </p:spTgt>
                                        </p:tgtEl>
                                        <p:attrNameLst>
                                          <p:attrName>style.visibility</p:attrName>
                                        </p:attrNameLst>
                                      </p:cBhvr>
                                      <p:to>
                                        <p:strVal val="visible"/>
                                      </p:to>
                                    </p:set>
                                    <p:animEffect transition="in" filter="wipe(left)">
                                      <p:cBhvr>
                                        <p:cTn id="55" dur="500"/>
                                        <p:tgtEl>
                                          <p:spTgt spid="4">
                                            <p:graphicEl>
                                              <a:dgm id="{A48E1948-D5AF-49E7-B68F-75A4AAA80446}"/>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4">
                                            <p:graphicEl>
                                              <a:dgm id="{14AC3988-FB77-4662-8021-186291880105}"/>
                                            </p:graphicEl>
                                          </p:spTgt>
                                        </p:tgtEl>
                                        <p:attrNameLst>
                                          <p:attrName>style.visibility</p:attrName>
                                        </p:attrNameLst>
                                      </p:cBhvr>
                                      <p:to>
                                        <p:strVal val="visible"/>
                                      </p:to>
                                    </p:set>
                                    <p:anim calcmode="lin" valueType="num">
                                      <p:cBhvr>
                                        <p:cTn id="60" dur="500" fill="hold"/>
                                        <p:tgtEl>
                                          <p:spTgt spid="4">
                                            <p:graphicEl>
                                              <a:dgm id="{14AC3988-FB77-4662-8021-186291880105}"/>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14AC3988-FB77-4662-8021-186291880105}"/>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14AC3988-FB77-4662-8021-18629188010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graphicEl>
                                              <a:dgm id="{F1D5C3FF-BBB0-4591-93C9-93740C1D4A8A}"/>
                                            </p:graphicEl>
                                          </p:spTgt>
                                        </p:tgtEl>
                                        <p:attrNameLst>
                                          <p:attrName>style.visibility</p:attrName>
                                        </p:attrNameLst>
                                      </p:cBhvr>
                                      <p:to>
                                        <p:strVal val="visible"/>
                                      </p:to>
                                    </p:set>
                                    <p:animEffect transition="in" filter="wipe(left)">
                                      <p:cBhvr>
                                        <p:cTn id="67" dur="500"/>
                                        <p:tgtEl>
                                          <p:spTgt spid="4">
                                            <p:graphicEl>
                                              <a:dgm id="{F1D5C3FF-BBB0-4591-93C9-93740C1D4A8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graphicEl>
                                              <a:dgm id="{052F4388-1CFF-4B52-AD95-5BB44F137A2B}"/>
                                            </p:graphicEl>
                                          </p:spTgt>
                                        </p:tgtEl>
                                        <p:attrNameLst>
                                          <p:attrName>style.visibility</p:attrName>
                                        </p:attrNameLst>
                                      </p:cBhvr>
                                      <p:to>
                                        <p:strVal val="visible"/>
                                      </p:to>
                                    </p:set>
                                    <p:anim calcmode="lin" valueType="num">
                                      <p:cBhvr>
                                        <p:cTn id="72" dur="500" fill="hold"/>
                                        <p:tgtEl>
                                          <p:spTgt spid="4">
                                            <p:graphicEl>
                                              <a:dgm id="{052F4388-1CFF-4B52-AD95-5BB44F137A2B}"/>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052F4388-1CFF-4B52-AD95-5BB44F137A2B}"/>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052F4388-1CFF-4B52-AD95-5BB44F137A2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
                                            <p:graphicEl>
                                              <a:dgm id="{5C77352E-171D-44DA-8D28-A8B41D81E60F}"/>
                                            </p:graphicEl>
                                          </p:spTgt>
                                        </p:tgtEl>
                                        <p:attrNameLst>
                                          <p:attrName>style.visibility</p:attrName>
                                        </p:attrNameLst>
                                      </p:cBhvr>
                                      <p:to>
                                        <p:strVal val="visible"/>
                                      </p:to>
                                    </p:set>
                                    <p:animEffect transition="in" filter="wipe(left)">
                                      <p:cBhvr>
                                        <p:cTn id="79" dur="500"/>
                                        <p:tgtEl>
                                          <p:spTgt spid="4">
                                            <p:graphicEl>
                                              <a:dgm id="{5C77352E-171D-44DA-8D28-A8B41D81E60F}"/>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
                                            <p:graphicEl>
                                              <a:dgm id="{D25BD1BC-847F-4153-A5BD-6D665D89DABC}"/>
                                            </p:graphicEl>
                                          </p:spTgt>
                                        </p:tgtEl>
                                        <p:attrNameLst>
                                          <p:attrName>style.visibility</p:attrName>
                                        </p:attrNameLst>
                                      </p:cBhvr>
                                      <p:to>
                                        <p:strVal val="visible"/>
                                      </p:to>
                                    </p:set>
                                    <p:anim calcmode="lin" valueType="num">
                                      <p:cBhvr>
                                        <p:cTn id="84" dur="500" fill="hold"/>
                                        <p:tgtEl>
                                          <p:spTgt spid="4">
                                            <p:graphicEl>
                                              <a:dgm id="{D25BD1BC-847F-4153-A5BD-6D665D89DABC}"/>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D25BD1BC-847F-4153-A5BD-6D665D89DABC}"/>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D25BD1BC-847F-4153-A5BD-6D665D89DABC}"/>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
                                            <p:graphicEl>
                                              <a:dgm id="{8B4BE0DB-B38B-496E-99DC-E66D8FB68843}"/>
                                            </p:graphicEl>
                                          </p:spTgt>
                                        </p:tgtEl>
                                        <p:attrNameLst>
                                          <p:attrName>style.visibility</p:attrName>
                                        </p:attrNameLst>
                                      </p:cBhvr>
                                      <p:to>
                                        <p:strVal val="visible"/>
                                      </p:to>
                                    </p:set>
                                    <p:animEffect transition="in" filter="wipe(left)">
                                      <p:cBhvr>
                                        <p:cTn id="91" dur="500"/>
                                        <p:tgtEl>
                                          <p:spTgt spid="4">
                                            <p:graphicEl>
                                              <a:dgm id="{8B4BE0DB-B38B-496E-99DC-E66D8FB68843}"/>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4">
                                            <p:graphicEl>
                                              <a:dgm id="{49B3E049-F3B9-4C86-86BA-BC2140B0B371}"/>
                                            </p:graphicEl>
                                          </p:spTgt>
                                        </p:tgtEl>
                                        <p:attrNameLst>
                                          <p:attrName>style.visibility</p:attrName>
                                        </p:attrNameLst>
                                      </p:cBhvr>
                                      <p:to>
                                        <p:strVal val="visible"/>
                                      </p:to>
                                    </p:set>
                                    <p:anim calcmode="lin" valueType="num">
                                      <p:cBhvr>
                                        <p:cTn id="96" dur="500" fill="hold"/>
                                        <p:tgtEl>
                                          <p:spTgt spid="4">
                                            <p:graphicEl>
                                              <a:dgm id="{49B3E049-F3B9-4C86-86BA-BC2140B0B371}"/>
                                            </p:graphicEl>
                                          </p:spTgt>
                                        </p:tgtEl>
                                        <p:attrNameLst>
                                          <p:attrName>ppt_w</p:attrName>
                                        </p:attrNameLst>
                                      </p:cBhvr>
                                      <p:tavLst>
                                        <p:tav tm="0">
                                          <p:val>
                                            <p:fltVal val="0"/>
                                          </p:val>
                                        </p:tav>
                                        <p:tav tm="100000">
                                          <p:val>
                                            <p:strVal val="#ppt_w"/>
                                          </p:val>
                                        </p:tav>
                                      </p:tavLst>
                                    </p:anim>
                                    <p:anim calcmode="lin" valueType="num">
                                      <p:cBhvr>
                                        <p:cTn id="97" dur="500" fill="hold"/>
                                        <p:tgtEl>
                                          <p:spTgt spid="4">
                                            <p:graphicEl>
                                              <a:dgm id="{49B3E049-F3B9-4C86-86BA-BC2140B0B371}"/>
                                            </p:graphicEl>
                                          </p:spTgt>
                                        </p:tgtEl>
                                        <p:attrNameLst>
                                          <p:attrName>ppt_h</p:attrName>
                                        </p:attrNameLst>
                                      </p:cBhvr>
                                      <p:tavLst>
                                        <p:tav tm="0">
                                          <p:val>
                                            <p:fltVal val="0"/>
                                          </p:val>
                                        </p:tav>
                                        <p:tav tm="100000">
                                          <p:val>
                                            <p:strVal val="#ppt_h"/>
                                          </p:val>
                                        </p:tav>
                                      </p:tavLst>
                                    </p:anim>
                                    <p:animEffect transition="in" filter="fade">
                                      <p:cBhvr>
                                        <p:cTn id="98" dur="500"/>
                                        <p:tgtEl>
                                          <p:spTgt spid="4">
                                            <p:graphicEl>
                                              <a:dgm id="{49B3E049-F3B9-4C86-86BA-BC2140B0B371}"/>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4">
                                            <p:graphicEl>
                                              <a:dgm id="{EC69709D-C077-483B-8842-20C08E790E92}"/>
                                            </p:graphicEl>
                                          </p:spTgt>
                                        </p:tgtEl>
                                        <p:attrNameLst>
                                          <p:attrName>style.visibility</p:attrName>
                                        </p:attrNameLst>
                                      </p:cBhvr>
                                      <p:to>
                                        <p:strVal val="visible"/>
                                      </p:to>
                                    </p:set>
                                    <p:animEffect transition="in" filter="wipe(left)">
                                      <p:cBhvr>
                                        <p:cTn id="103" dur="500"/>
                                        <p:tgtEl>
                                          <p:spTgt spid="4">
                                            <p:graphicEl>
                                              <a:dgm id="{EC69709D-C077-483B-8842-20C08E790E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368</Words>
  <Application>Microsoft Office PowerPoint</Application>
  <PresentationFormat>Panorámica</PresentationFormat>
  <Paragraphs>56</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34</cp:revision>
  <dcterms:created xsi:type="dcterms:W3CDTF">2024-01-05T18:48:34Z</dcterms:created>
  <dcterms:modified xsi:type="dcterms:W3CDTF">2024-01-07T08:39:03Z</dcterms:modified>
</cp:coreProperties>
</file>