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8" r:id="rId4"/>
    <p:sldId id="269" r:id="rId5"/>
    <p:sldId id="270" r:id="rId6"/>
    <p:sldId id="265" r:id="rId7"/>
    <p:sldId id="272" r:id="rId8"/>
    <p:sldId id="271" r:id="rId9"/>
    <p:sldId id="274" r:id="rId10"/>
    <p:sldId id="266" r:id="rId11"/>
    <p:sldId id="273" r:id="rId12"/>
    <p:sldId id="267" r:id="rId13"/>
    <p:sldId id="276" r:id="rId14"/>
    <p:sldId id="275" r:id="rId15"/>
  </p:sldIdLst>
  <p:sldSz cx="12192000" cy="6858000"/>
  <p:notesSz cx="6858000" cy="9144000"/>
  <p:embeddedFontLst>
    <p:embeddedFont>
      <p:font typeface="Algerian" panose="04020705040A02060702" pitchFamily="82" charset="0"/>
      <p:regular r:id="rId16"/>
    </p:embeddedFont>
    <p:embeddedFont>
      <p:font typeface="Comic Sans MS" panose="030F0702030302020204" pitchFamily="66"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EC7320"/>
    <a:srgbClr val="2464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3C963-A4CE-4897-9666-406D457CE806}" type="doc">
      <dgm:prSet loTypeId="urn:microsoft.com/office/officeart/2005/8/layout/vList3" loCatId="list" qsTypeId="urn:microsoft.com/office/officeart/2005/8/quickstyle/3d2" qsCatId="3D" csTypeId="urn:microsoft.com/office/officeart/2005/8/colors/colorful4" csCatId="colorful" phldr="1"/>
      <dgm:spPr/>
      <dgm:t>
        <a:bodyPr/>
        <a:lstStyle/>
        <a:p>
          <a:endParaRPr lang="es-ES"/>
        </a:p>
      </dgm:t>
    </dgm:pt>
    <dgm:pt modelId="{8FE0FD16-96DF-4152-AD11-971C18555DA5}">
      <dgm:prSet custT="1"/>
      <dgm:spPr/>
      <dgm:t>
        <a:bodyPr/>
        <a:lstStyle/>
        <a:p>
          <a:r>
            <a:rPr lang="lv-LV" sz="2000" b="1" dirty="0">
              <a:solidFill>
                <a:schemeClr val="tx1"/>
              </a:solidFill>
            </a:rPr>
            <a:t>Mēs neciešam ļaunumu</a:t>
          </a:r>
          <a:endParaRPr lang="es-ES" sz="2000" b="1" dirty="0">
            <a:solidFill>
              <a:schemeClr val="tx1"/>
            </a:solidFill>
          </a:endParaRPr>
        </a:p>
      </dgm:t>
    </dgm:pt>
    <dgm:pt modelId="{ED4C1527-8AA5-44AC-941B-134ACD6972E9}" type="parTrans" cxnId="{5332CEF7-D3B5-4F98-9E21-374A31695709}">
      <dgm:prSet/>
      <dgm:spPr/>
      <dgm:t>
        <a:bodyPr/>
        <a:lstStyle/>
        <a:p>
          <a:endParaRPr lang="es-ES" sz="2000" b="1">
            <a:solidFill>
              <a:schemeClr val="tx1"/>
            </a:solidFill>
          </a:endParaRPr>
        </a:p>
      </dgm:t>
    </dgm:pt>
    <dgm:pt modelId="{17BC4541-E4EB-49B5-B5F8-93EE5D6DCE49}" type="sibTrans" cxnId="{5332CEF7-D3B5-4F98-9E21-374A31695709}">
      <dgm:prSet/>
      <dgm:spPr/>
      <dgm:t>
        <a:bodyPr/>
        <a:lstStyle/>
        <a:p>
          <a:endParaRPr lang="es-ES" sz="2000" b="1">
            <a:solidFill>
              <a:schemeClr val="tx1"/>
            </a:solidFill>
          </a:endParaRPr>
        </a:p>
      </dgm:t>
    </dgm:pt>
    <dgm:pt modelId="{C3267532-D5F6-457B-842D-C57DAAFA24B1}">
      <dgm:prSet custT="1"/>
      <dgm:spPr/>
      <dgm:t>
        <a:bodyPr/>
        <a:lstStyle/>
        <a:p>
          <a:r>
            <a:rPr lang="en-US" sz="2000" b="1" dirty="0" err="1">
              <a:solidFill>
                <a:schemeClr val="tx1"/>
              </a:solidFill>
            </a:rPr>
            <a:t>Mēs</a:t>
          </a:r>
          <a:r>
            <a:rPr lang="en-US" sz="2000" b="1" dirty="0">
              <a:solidFill>
                <a:schemeClr val="tx1"/>
              </a:solidFill>
            </a:rPr>
            <a:t> </a:t>
          </a:r>
          <a:r>
            <a:rPr lang="en-US" sz="2000" b="1" dirty="0" err="1">
              <a:solidFill>
                <a:schemeClr val="tx1"/>
              </a:solidFill>
            </a:rPr>
            <a:t>neciešam</a:t>
          </a:r>
          <a:r>
            <a:rPr lang="en-US" sz="2000" b="1" dirty="0">
              <a:solidFill>
                <a:schemeClr val="tx1"/>
              </a:solidFill>
            </a:rPr>
            <a:t> </a:t>
          </a:r>
          <a:r>
            <a:rPr lang="en-US" sz="2000" b="1" dirty="0" err="1">
              <a:solidFill>
                <a:schemeClr val="tx1"/>
              </a:solidFill>
            </a:rPr>
            <a:t>lepnumu</a:t>
          </a:r>
          <a:endParaRPr lang="es-ES" sz="2000" b="1" dirty="0">
            <a:solidFill>
              <a:schemeClr val="tx1"/>
            </a:solidFill>
          </a:endParaRPr>
        </a:p>
      </dgm:t>
    </dgm:pt>
    <dgm:pt modelId="{0E3948DF-7BFF-4BB9-AA8E-DC9B57484A5F}" type="parTrans" cxnId="{C6B19DDE-1A31-4D6F-814D-E4C47EFB1106}">
      <dgm:prSet/>
      <dgm:spPr/>
      <dgm:t>
        <a:bodyPr/>
        <a:lstStyle/>
        <a:p>
          <a:endParaRPr lang="es-ES" sz="2000" b="1">
            <a:solidFill>
              <a:schemeClr val="tx1"/>
            </a:solidFill>
          </a:endParaRPr>
        </a:p>
      </dgm:t>
    </dgm:pt>
    <dgm:pt modelId="{1267FBC4-DE34-46B9-815E-BBC40E26A862}" type="sibTrans" cxnId="{C6B19DDE-1A31-4D6F-814D-E4C47EFB1106}">
      <dgm:prSet/>
      <dgm:spPr/>
      <dgm:t>
        <a:bodyPr/>
        <a:lstStyle/>
        <a:p>
          <a:endParaRPr lang="es-ES" sz="2000" b="1">
            <a:solidFill>
              <a:schemeClr val="tx1"/>
            </a:solidFill>
          </a:endParaRPr>
        </a:p>
      </dgm:t>
    </dgm:pt>
    <dgm:pt modelId="{FFEBE919-062F-479A-BB10-F6ADCBDBE649}">
      <dgm:prSet custT="1"/>
      <dgm:spPr/>
      <dgm:t>
        <a:bodyPr/>
        <a:lstStyle/>
        <a:p>
          <a:r>
            <a:rPr lang="en-US" sz="2000" b="1" dirty="0" err="1">
              <a:solidFill>
                <a:schemeClr val="tx1"/>
              </a:solidFill>
            </a:rPr>
            <a:t>Mēs</a:t>
          </a:r>
          <a:r>
            <a:rPr lang="en-US" sz="2000" b="1" dirty="0">
              <a:solidFill>
                <a:schemeClr val="tx1"/>
              </a:solidFill>
            </a:rPr>
            <a:t> </a:t>
          </a:r>
          <a:r>
            <a:rPr lang="en-US" sz="2000" b="1" dirty="0" err="1">
              <a:solidFill>
                <a:schemeClr val="tx1"/>
              </a:solidFill>
            </a:rPr>
            <a:t>neciešam</a:t>
          </a:r>
          <a:r>
            <a:rPr lang="en-US" sz="2000" b="1" dirty="0">
              <a:solidFill>
                <a:schemeClr val="tx1"/>
              </a:solidFill>
            </a:rPr>
            <a:t> </a:t>
          </a:r>
          <a:r>
            <a:rPr lang="en-US" sz="2000" b="1" dirty="0" err="1">
              <a:solidFill>
                <a:schemeClr val="tx1"/>
              </a:solidFill>
            </a:rPr>
            <a:t>augstprātību</a:t>
          </a:r>
          <a:endParaRPr lang="es-ES" sz="2000" b="1" dirty="0">
            <a:solidFill>
              <a:schemeClr val="tx1"/>
            </a:solidFill>
          </a:endParaRPr>
        </a:p>
      </dgm:t>
    </dgm:pt>
    <dgm:pt modelId="{85D087D4-4581-4E9D-8440-C4023BA5F126}" type="parTrans" cxnId="{811774F6-243E-400B-BDF0-44BCD2FB12C5}">
      <dgm:prSet/>
      <dgm:spPr/>
      <dgm:t>
        <a:bodyPr/>
        <a:lstStyle/>
        <a:p>
          <a:endParaRPr lang="es-ES" sz="2000" b="1">
            <a:solidFill>
              <a:schemeClr val="tx1"/>
            </a:solidFill>
          </a:endParaRPr>
        </a:p>
      </dgm:t>
    </dgm:pt>
    <dgm:pt modelId="{D85DFFD8-4CA8-4432-8503-DD6A5AA4321B}" type="sibTrans" cxnId="{811774F6-243E-400B-BDF0-44BCD2FB12C5}">
      <dgm:prSet/>
      <dgm:spPr/>
      <dgm:t>
        <a:bodyPr/>
        <a:lstStyle/>
        <a:p>
          <a:endParaRPr lang="es-ES" sz="2000" b="1">
            <a:solidFill>
              <a:schemeClr val="tx1"/>
            </a:solidFill>
          </a:endParaRPr>
        </a:p>
      </dgm:t>
    </dgm:pt>
    <dgm:pt modelId="{C034AED5-437B-4A37-8CC1-785DA2EFA316}">
      <dgm:prSet custT="1"/>
      <dgm:spPr/>
      <dgm:t>
        <a:bodyPr/>
        <a:lstStyle/>
        <a:p>
          <a:r>
            <a:rPr lang="lv-LV" sz="2000" b="1" dirty="0">
              <a:solidFill>
                <a:schemeClr val="tx1"/>
              </a:solidFill>
            </a:rPr>
            <a:t>Mēs neciešam ļauno ceļu</a:t>
          </a:r>
          <a:endParaRPr lang="es-ES" sz="2000" b="1" dirty="0">
            <a:solidFill>
              <a:schemeClr val="tx1"/>
            </a:solidFill>
          </a:endParaRPr>
        </a:p>
      </dgm:t>
    </dgm:pt>
    <dgm:pt modelId="{201C22A3-C2F2-4868-953C-06294ECDEF5B}" type="parTrans" cxnId="{C5EA6169-29F3-4350-A11C-86D5AC0AA1E8}">
      <dgm:prSet/>
      <dgm:spPr/>
      <dgm:t>
        <a:bodyPr/>
        <a:lstStyle/>
        <a:p>
          <a:endParaRPr lang="es-ES" sz="2000" b="1">
            <a:solidFill>
              <a:schemeClr val="tx1"/>
            </a:solidFill>
          </a:endParaRPr>
        </a:p>
      </dgm:t>
    </dgm:pt>
    <dgm:pt modelId="{84394524-2245-4C19-9099-4C1FAC52D256}" type="sibTrans" cxnId="{C5EA6169-29F3-4350-A11C-86D5AC0AA1E8}">
      <dgm:prSet/>
      <dgm:spPr/>
      <dgm:t>
        <a:bodyPr/>
        <a:lstStyle/>
        <a:p>
          <a:endParaRPr lang="es-ES" sz="2000" b="1">
            <a:solidFill>
              <a:schemeClr val="tx1"/>
            </a:solidFill>
          </a:endParaRPr>
        </a:p>
      </dgm:t>
    </dgm:pt>
    <dgm:pt modelId="{B3314321-341A-4671-87B6-91C9BB01389D}">
      <dgm:prSet custT="1"/>
      <dgm:spPr/>
      <dgm:t>
        <a:bodyPr/>
        <a:lstStyle/>
        <a:p>
          <a:r>
            <a:rPr lang="lv-LV" sz="2000" b="1" dirty="0">
              <a:solidFill>
                <a:schemeClr val="tx1"/>
              </a:solidFill>
            </a:rPr>
            <a:t>Mēs ienīstam ļauno muti</a:t>
          </a:r>
          <a:endParaRPr lang="es-ES" sz="2000" b="1" dirty="0">
            <a:solidFill>
              <a:schemeClr val="tx1"/>
            </a:solidFill>
          </a:endParaRPr>
        </a:p>
      </dgm:t>
    </dgm:pt>
    <dgm:pt modelId="{E6A4F600-ED8C-4292-9A28-FDDE6153A05D}" type="parTrans" cxnId="{981C27AC-D0EC-4634-B958-98727A4F8DEF}">
      <dgm:prSet/>
      <dgm:spPr/>
      <dgm:t>
        <a:bodyPr/>
        <a:lstStyle/>
        <a:p>
          <a:endParaRPr lang="es-ES" sz="2000" b="1">
            <a:solidFill>
              <a:schemeClr val="tx1"/>
            </a:solidFill>
          </a:endParaRPr>
        </a:p>
      </dgm:t>
    </dgm:pt>
    <dgm:pt modelId="{B4DE2D83-A92A-4468-93DC-EEB25C69C2A9}" type="sibTrans" cxnId="{981C27AC-D0EC-4634-B958-98727A4F8DEF}">
      <dgm:prSet/>
      <dgm:spPr/>
      <dgm:t>
        <a:bodyPr/>
        <a:lstStyle/>
        <a:p>
          <a:endParaRPr lang="es-ES" sz="2000" b="1">
            <a:solidFill>
              <a:schemeClr val="tx1"/>
            </a:solidFill>
          </a:endParaRPr>
        </a:p>
      </dgm:t>
    </dgm:pt>
    <dgm:pt modelId="{8608629F-45CE-4363-97E8-E5C5D217F0C7}">
      <dgm:prSet custT="1"/>
      <dgm:spPr/>
      <dgm:t>
        <a:bodyPr/>
        <a:lstStyle/>
        <a:p>
          <a:r>
            <a:rPr lang="lv-LV" sz="2000" b="1" dirty="0">
              <a:solidFill>
                <a:schemeClr val="tx1"/>
              </a:solidFill>
            </a:rPr>
            <a:t>Mēs saņemsim saprātu</a:t>
          </a:r>
          <a:endParaRPr lang="es-ES" sz="2000" b="1" dirty="0">
            <a:solidFill>
              <a:schemeClr val="tx1"/>
            </a:solidFill>
          </a:endParaRPr>
        </a:p>
      </dgm:t>
    </dgm:pt>
    <dgm:pt modelId="{515DA72F-5DF3-478C-BF0B-C2FAEBCFE503}" type="parTrans" cxnId="{294FEAD4-DA30-4394-BEA2-F35E02A548CA}">
      <dgm:prSet/>
      <dgm:spPr/>
      <dgm:t>
        <a:bodyPr/>
        <a:lstStyle/>
        <a:p>
          <a:endParaRPr lang="es-ES" sz="2000" b="1">
            <a:solidFill>
              <a:schemeClr val="tx1"/>
            </a:solidFill>
          </a:endParaRPr>
        </a:p>
      </dgm:t>
    </dgm:pt>
    <dgm:pt modelId="{DF8405EE-C613-49B4-9E45-9B29E5BB8059}" type="sibTrans" cxnId="{294FEAD4-DA30-4394-BEA2-F35E02A548CA}">
      <dgm:prSet/>
      <dgm:spPr/>
      <dgm:t>
        <a:bodyPr/>
        <a:lstStyle/>
        <a:p>
          <a:endParaRPr lang="es-ES" sz="2000" b="1">
            <a:solidFill>
              <a:schemeClr val="tx1"/>
            </a:solidFill>
          </a:endParaRPr>
        </a:p>
      </dgm:t>
    </dgm:pt>
    <dgm:pt modelId="{29F0B701-456A-4C46-BAF5-BD49DF9F851D}">
      <dgm:prSet custT="1"/>
      <dgm:spPr/>
      <dgm:t>
        <a:bodyPr/>
        <a:lstStyle/>
        <a:p>
          <a:r>
            <a:rPr lang="lv-LV" sz="2000" b="1" dirty="0">
              <a:solidFill>
                <a:schemeClr val="tx1"/>
              </a:solidFill>
            </a:rPr>
            <a:t>Mēs saņemsim labu padomu</a:t>
          </a:r>
          <a:endParaRPr lang="es-ES" sz="2000" b="1" dirty="0">
            <a:solidFill>
              <a:schemeClr val="tx1"/>
            </a:solidFill>
          </a:endParaRPr>
        </a:p>
      </dgm:t>
    </dgm:pt>
    <dgm:pt modelId="{15A53F06-0608-4A52-8114-C99AFAF00EF7}" type="parTrans" cxnId="{E573615F-D116-4661-B7EE-E305C6F8EA65}">
      <dgm:prSet/>
      <dgm:spPr/>
      <dgm:t>
        <a:bodyPr/>
        <a:lstStyle/>
        <a:p>
          <a:endParaRPr lang="es-ES" sz="2000" b="1">
            <a:solidFill>
              <a:schemeClr val="tx1"/>
            </a:solidFill>
          </a:endParaRPr>
        </a:p>
      </dgm:t>
    </dgm:pt>
    <dgm:pt modelId="{B46E9CDC-E27C-4836-B3EE-23FAC71A32BB}" type="sibTrans" cxnId="{E573615F-D116-4661-B7EE-E305C6F8EA65}">
      <dgm:prSet/>
      <dgm:spPr/>
      <dgm:t>
        <a:bodyPr/>
        <a:lstStyle/>
        <a:p>
          <a:endParaRPr lang="es-ES" sz="2000" b="1">
            <a:solidFill>
              <a:schemeClr val="tx1"/>
            </a:solidFill>
          </a:endParaRPr>
        </a:p>
      </dgm:t>
    </dgm:pt>
    <dgm:pt modelId="{EEE6DB45-59E7-445F-8C0F-CE596F619F84}">
      <dgm:prSet custT="1"/>
      <dgm:spPr/>
      <dgm:t>
        <a:bodyPr/>
        <a:lstStyle/>
        <a:p>
          <a:r>
            <a:rPr lang="lv-LV" sz="2000" b="1" dirty="0">
              <a:solidFill>
                <a:schemeClr val="tx1"/>
              </a:solidFill>
            </a:rPr>
            <a:t>Mēs saņemsim labu spriedumu</a:t>
          </a:r>
          <a:endParaRPr lang="es-ES" sz="2000" b="1" dirty="0">
            <a:solidFill>
              <a:schemeClr val="tx1"/>
            </a:solidFill>
          </a:endParaRPr>
        </a:p>
      </dgm:t>
    </dgm:pt>
    <dgm:pt modelId="{F0EAD8DD-0039-4E9D-9110-4F9F68F0BAE1}" type="parTrans" cxnId="{243A8D1C-2D9B-43BF-9920-CE27C98B1743}">
      <dgm:prSet/>
      <dgm:spPr/>
      <dgm:t>
        <a:bodyPr/>
        <a:lstStyle/>
        <a:p>
          <a:endParaRPr lang="es-ES" sz="2000" b="1">
            <a:solidFill>
              <a:schemeClr val="tx1"/>
            </a:solidFill>
          </a:endParaRPr>
        </a:p>
      </dgm:t>
    </dgm:pt>
    <dgm:pt modelId="{AA257B22-6994-47F0-8624-D8DA6EEC58F3}" type="sibTrans" cxnId="{243A8D1C-2D9B-43BF-9920-CE27C98B1743}">
      <dgm:prSet/>
      <dgm:spPr/>
      <dgm:t>
        <a:bodyPr/>
        <a:lstStyle/>
        <a:p>
          <a:endParaRPr lang="es-ES" sz="2000" b="1">
            <a:solidFill>
              <a:schemeClr val="tx1"/>
            </a:solidFill>
          </a:endParaRPr>
        </a:p>
      </dgm:t>
    </dgm:pt>
    <dgm:pt modelId="{FF93F527-5A9F-4395-B2AD-9BEF59FFA0D0}">
      <dgm:prSet custT="1"/>
      <dgm:spPr/>
      <dgm:t>
        <a:bodyPr/>
        <a:lstStyle/>
        <a:p>
          <a:r>
            <a:rPr lang="lv-LV" sz="2000" b="1" dirty="0">
              <a:solidFill>
                <a:schemeClr val="tx1"/>
              </a:solidFill>
            </a:rPr>
            <a:t>Mēs saņemsim informāciju</a:t>
          </a:r>
          <a:endParaRPr lang="es-ES" sz="2000" b="1" dirty="0">
            <a:solidFill>
              <a:schemeClr val="tx1"/>
            </a:solidFill>
          </a:endParaRPr>
        </a:p>
      </dgm:t>
    </dgm:pt>
    <dgm:pt modelId="{94AADDF3-69DE-4ABB-9939-509FD3CD77FC}" type="parTrans" cxnId="{25FCD91F-2B60-4B68-8798-23033E4FE14F}">
      <dgm:prSet/>
      <dgm:spPr/>
      <dgm:t>
        <a:bodyPr/>
        <a:lstStyle/>
        <a:p>
          <a:endParaRPr lang="es-ES" sz="2000" b="1">
            <a:solidFill>
              <a:schemeClr val="tx1"/>
            </a:solidFill>
          </a:endParaRPr>
        </a:p>
      </dgm:t>
    </dgm:pt>
    <dgm:pt modelId="{BE962405-0CFD-4BF5-8292-AFE261B21E36}" type="sibTrans" cxnId="{25FCD91F-2B60-4B68-8798-23033E4FE14F}">
      <dgm:prSet/>
      <dgm:spPr/>
      <dgm:t>
        <a:bodyPr/>
        <a:lstStyle/>
        <a:p>
          <a:endParaRPr lang="es-ES" sz="2000" b="1">
            <a:solidFill>
              <a:schemeClr val="tx1"/>
            </a:solidFill>
          </a:endParaRPr>
        </a:p>
      </dgm:t>
    </dgm:pt>
    <dgm:pt modelId="{EB2386CA-945F-4F49-A025-D096A4EE0A41}">
      <dgm:prSet custT="1"/>
      <dgm:spPr/>
      <dgm:t>
        <a:bodyPr/>
        <a:lstStyle/>
        <a:p>
          <a:r>
            <a:rPr lang="lv-LV" sz="2000" b="1" dirty="0">
              <a:solidFill>
                <a:schemeClr val="tx1"/>
              </a:solidFill>
            </a:rPr>
            <a:t>Mēs saņemsim spēku</a:t>
          </a:r>
          <a:endParaRPr lang="es-ES" sz="2000" b="1" dirty="0">
            <a:solidFill>
              <a:schemeClr val="tx1"/>
            </a:solidFill>
          </a:endParaRPr>
        </a:p>
      </dgm:t>
    </dgm:pt>
    <dgm:pt modelId="{D29DFBBB-1607-43E3-9410-11C7D7F3453A}" type="parTrans" cxnId="{09592DEA-3978-4E51-B33C-5F94564949E1}">
      <dgm:prSet/>
      <dgm:spPr/>
      <dgm:t>
        <a:bodyPr/>
        <a:lstStyle/>
        <a:p>
          <a:endParaRPr lang="es-ES" sz="2000" b="1">
            <a:solidFill>
              <a:schemeClr val="tx1"/>
            </a:solidFill>
          </a:endParaRPr>
        </a:p>
      </dgm:t>
    </dgm:pt>
    <dgm:pt modelId="{D163D2EE-52A4-4096-992D-369A15569833}" type="sibTrans" cxnId="{09592DEA-3978-4E51-B33C-5F94564949E1}">
      <dgm:prSet/>
      <dgm:spPr/>
      <dgm:t>
        <a:bodyPr/>
        <a:lstStyle/>
        <a:p>
          <a:endParaRPr lang="es-ES" sz="2000" b="1">
            <a:solidFill>
              <a:schemeClr val="tx1"/>
            </a:solidFill>
          </a:endParaRPr>
        </a:p>
      </dgm:t>
    </dgm:pt>
    <dgm:pt modelId="{39112060-3D93-498D-B6CA-3E3240E4C7DB}" type="pres">
      <dgm:prSet presAssocID="{16D3C963-A4CE-4897-9666-406D457CE806}" presName="linearFlow" presStyleCnt="0">
        <dgm:presLayoutVars>
          <dgm:dir/>
          <dgm:resizeHandles val="exact"/>
        </dgm:presLayoutVars>
      </dgm:prSet>
      <dgm:spPr/>
    </dgm:pt>
    <dgm:pt modelId="{4B455C21-239F-49AC-94BA-E564803A6790}" type="pres">
      <dgm:prSet presAssocID="{8FE0FD16-96DF-4152-AD11-971C18555DA5}" presName="composite" presStyleCnt="0"/>
      <dgm:spPr/>
    </dgm:pt>
    <dgm:pt modelId="{1B747D1C-E154-4564-81E2-275775A8FF84}" type="pres">
      <dgm:prSet presAssocID="{8FE0FD16-96DF-4152-AD11-971C18555DA5}" presName="imgShp" presStyleLbl="fgImgPlace1" presStyleIdx="0" presStyleCnt="10" custLinFactX="-100000" custLinFactNeighborX="-130164" custLinFactNeighborY="-384"/>
      <dgm:spPr>
        <a:prstGeom prst="homePlate">
          <a:avLst/>
        </a:prstGeom>
      </dgm:spPr>
    </dgm:pt>
    <dgm:pt modelId="{6CDDEBDD-4E02-44B8-9959-49B08C67E352}" type="pres">
      <dgm:prSet presAssocID="{8FE0FD16-96DF-4152-AD11-971C18555DA5}" presName="txShp" presStyleLbl="node1" presStyleIdx="0" presStyleCnt="10" custScaleX="145575" custLinFactNeighborX="2058">
        <dgm:presLayoutVars>
          <dgm:bulletEnabled val="1"/>
        </dgm:presLayoutVars>
      </dgm:prSet>
      <dgm:spPr/>
    </dgm:pt>
    <dgm:pt modelId="{FE94F190-F9D3-4DB0-9758-01BF0373072C}" type="pres">
      <dgm:prSet presAssocID="{17BC4541-E4EB-49B5-B5F8-93EE5D6DCE49}" presName="spacing" presStyleCnt="0"/>
      <dgm:spPr/>
    </dgm:pt>
    <dgm:pt modelId="{FC5650BC-32A7-4390-8EEA-6888BC14832C}" type="pres">
      <dgm:prSet presAssocID="{C3267532-D5F6-457B-842D-C57DAAFA24B1}" presName="composite" presStyleCnt="0"/>
      <dgm:spPr/>
    </dgm:pt>
    <dgm:pt modelId="{9EA8AD97-3387-4ADC-BC1F-9BAEDDBF93C2}" type="pres">
      <dgm:prSet presAssocID="{C3267532-D5F6-457B-842D-C57DAAFA24B1}" presName="imgShp" presStyleLbl="fgImgPlace1" presStyleIdx="1" presStyleCnt="10" custLinFactX="-100000" custLinFactNeighborX="-130164" custLinFactNeighborY="-384"/>
      <dgm:spPr>
        <a:prstGeom prst="homePlate">
          <a:avLst/>
        </a:prstGeom>
      </dgm:spPr>
    </dgm:pt>
    <dgm:pt modelId="{A628695D-818E-4993-A163-2D5A5374F61C}" type="pres">
      <dgm:prSet presAssocID="{C3267532-D5F6-457B-842D-C57DAAFA24B1}" presName="txShp" presStyleLbl="node1" presStyleIdx="1" presStyleCnt="10" custScaleX="145575" custLinFactNeighborX="2058">
        <dgm:presLayoutVars>
          <dgm:bulletEnabled val="1"/>
        </dgm:presLayoutVars>
      </dgm:prSet>
      <dgm:spPr/>
    </dgm:pt>
    <dgm:pt modelId="{153C2478-00E7-46A1-B3D5-44C2855CB830}" type="pres">
      <dgm:prSet presAssocID="{1267FBC4-DE34-46B9-815E-BBC40E26A862}" presName="spacing" presStyleCnt="0"/>
      <dgm:spPr/>
    </dgm:pt>
    <dgm:pt modelId="{837F3CDF-E784-4AD4-8182-A63C8A3043FB}" type="pres">
      <dgm:prSet presAssocID="{FFEBE919-062F-479A-BB10-F6ADCBDBE649}" presName="composite" presStyleCnt="0"/>
      <dgm:spPr/>
    </dgm:pt>
    <dgm:pt modelId="{6BFD3B1F-8BD0-4E40-932E-641E739D3CEC}" type="pres">
      <dgm:prSet presAssocID="{FFEBE919-062F-479A-BB10-F6ADCBDBE649}" presName="imgShp" presStyleLbl="fgImgPlace1" presStyleIdx="2" presStyleCnt="10" custLinFactX="-100000" custLinFactNeighborX="-130164" custLinFactNeighborY="-384"/>
      <dgm:spPr>
        <a:prstGeom prst="homePlate">
          <a:avLst/>
        </a:prstGeom>
      </dgm:spPr>
    </dgm:pt>
    <dgm:pt modelId="{11DE5E09-8DF4-4C09-BAE2-4D9911D30BF1}" type="pres">
      <dgm:prSet presAssocID="{FFEBE919-062F-479A-BB10-F6ADCBDBE649}" presName="txShp" presStyleLbl="node1" presStyleIdx="2" presStyleCnt="10" custScaleX="145575" custLinFactNeighborX="2058">
        <dgm:presLayoutVars>
          <dgm:bulletEnabled val="1"/>
        </dgm:presLayoutVars>
      </dgm:prSet>
      <dgm:spPr/>
    </dgm:pt>
    <dgm:pt modelId="{17FF5A5F-B3FB-478E-B45C-DBD57BDC1564}" type="pres">
      <dgm:prSet presAssocID="{D85DFFD8-4CA8-4432-8503-DD6A5AA4321B}" presName="spacing" presStyleCnt="0"/>
      <dgm:spPr/>
    </dgm:pt>
    <dgm:pt modelId="{7FF90D81-148B-449B-A535-2F98FD12735C}" type="pres">
      <dgm:prSet presAssocID="{C034AED5-437B-4A37-8CC1-785DA2EFA316}" presName="composite" presStyleCnt="0"/>
      <dgm:spPr/>
    </dgm:pt>
    <dgm:pt modelId="{FE8A7F27-7E2A-47CD-9557-EEB3C8CC4912}" type="pres">
      <dgm:prSet presAssocID="{C034AED5-437B-4A37-8CC1-785DA2EFA316}" presName="imgShp" presStyleLbl="fgImgPlace1" presStyleIdx="3" presStyleCnt="10" custLinFactX="-100000" custLinFactNeighborX="-130164" custLinFactNeighborY="-384"/>
      <dgm:spPr>
        <a:prstGeom prst="homePlate">
          <a:avLst/>
        </a:prstGeom>
      </dgm:spPr>
    </dgm:pt>
    <dgm:pt modelId="{9778B1AD-B847-4832-838F-715530201E26}" type="pres">
      <dgm:prSet presAssocID="{C034AED5-437B-4A37-8CC1-785DA2EFA316}" presName="txShp" presStyleLbl="node1" presStyleIdx="3" presStyleCnt="10" custScaleX="145575" custLinFactNeighborX="2058">
        <dgm:presLayoutVars>
          <dgm:bulletEnabled val="1"/>
        </dgm:presLayoutVars>
      </dgm:prSet>
      <dgm:spPr/>
    </dgm:pt>
    <dgm:pt modelId="{D035ACFE-D594-4DF6-B65A-F677C0C7C636}" type="pres">
      <dgm:prSet presAssocID="{84394524-2245-4C19-9099-4C1FAC52D256}" presName="spacing" presStyleCnt="0"/>
      <dgm:spPr/>
    </dgm:pt>
    <dgm:pt modelId="{44732EEA-CC84-4D14-89E4-52111F468DEE}" type="pres">
      <dgm:prSet presAssocID="{B3314321-341A-4671-87B6-91C9BB01389D}" presName="composite" presStyleCnt="0"/>
      <dgm:spPr/>
    </dgm:pt>
    <dgm:pt modelId="{50591610-1715-4AE5-8B42-10D1FF2484F5}" type="pres">
      <dgm:prSet presAssocID="{B3314321-341A-4671-87B6-91C9BB01389D}" presName="imgShp" presStyleLbl="fgImgPlace1" presStyleIdx="4" presStyleCnt="10" custLinFactX="-100000" custLinFactNeighborX="-130164" custLinFactNeighborY="-384"/>
      <dgm:spPr>
        <a:prstGeom prst="homePlate">
          <a:avLst/>
        </a:prstGeom>
      </dgm:spPr>
    </dgm:pt>
    <dgm:pt modelId="{7E19998A-E6B2-45E3-AD54-6F0034B44A96}" type="pres">
      <dgm:prSet presAssocID="{B3314321-341A-4671-87B6-91C9BB01389D}" presName="txShp" presStyleLbl="node1" presStyleIdx="4" presStyleCnt="10" custScaleX="145575" custLinFactNeighborX="2058">
        <dgm:presLayoutVars>
          <dgm:bulletEnabled val="1"/>
        </dgm:presLayoutVars>
      </dgm:prSet>
      <dgm:spPr/>
    </dgm:pt>
    <dgm:pt modelId="{36F92442-B91B-4A1B-8F61-A7BE382BA77D}" type="pres">
      <dgm:prSet presAssocID="{B4DE2D83-A92A-4468-93DC-EEB25C69C2A9}" presName="spacing" presStyleCnt="0"/>
      <dgm:spPr/>
    </dgm:pt>
    <dgm:pt modelId="{5E7AB5D6-E0A9-48AD-A868-A9C62CE9ECEE}" type="pres">
      <dgm:prSet presAssocID="{8608629F-45CE-4363-97E8-E5C5D217F0C7}" presName="composite" presStyleCnt="0"/>
      <dgm:spPr/>
    </dgm:pt>
    <dgm:pt modelId="{DFDD3A47-60EB-4274-B327-A7505E26176F}" type="pres">
      <dgm:prSet presAssocID="{8608629F-45CE-4363-97E8-E5C5D217F0C7}" presName="imgShp" presStyleLbl="fgImgPlace1" presStyleIdx="5" presStyleCnt="10" custLinFactX="-100000" custLinFactNeighborX="-130164" custLinFactNeighborY="-384"/>
      <dgm:spPr>
        <a:prstGeom prst="homePlate">
          <a:avLst/>
        </a:prstGeom>
      </dgm:spPr>
    </dgm:pt>
    <dgm:pt modelId="{4160C984-7201-47AF-B380-DDF328BCAC08}" type="pres">
      <dgm:prSet presAssocID="{8608629F-45CE-4363-97E8-E5C5D217F0C7}" presName="txShp" presStyleLbl="node1" presStyleIdx="5" presStyleCnt="10" custScaleX="145575" custLinFactNeighborX="2058">
        <dgm:presLayoutVars>
          <dgm:bulletEnabled val="1"/>
        </dgm:presLayoutVars>
      </dgm:prSet>
      <dgm:spPr/>
    </dgm:pt>
    <dgm:pt modelId="{A792C64A-A506-499F-81B9-2666E80554AE}" type="pres">
      <dgm:prSet presAssocID="{DF8405EE-C613-49B4-9E45-9B29E5BB8059}" presName="spacing" presStyleCnt="0"/>
      <dgm:spPr/>
    </dgm:pt>
    <dgm:pt modelId="{A95FC311-1DA0-4BBB-9A57-7134EE29C233}" type="pres">
      <dgm:prSet presAssocID="{29F0B701-456A-4C46-BAF5-BD49DF9F851D}" presName="composite" presStyleCnt="0"/>
      <dgm:spPr/>
    </dgm:pt>
    <dgm:pt modelId="{F80A5102-85C8-485F-A5C8-26E7086E5452}" type="pres">
      <dgm:prSet presAssocID="{29F0B701-456A-4C46-BAF5-BD49DF9F851D}" presName="imgShp" presStyleLbl="fgImgPlace1" presStyleIdx="6" presStyleCnt="10" custLinFactX="-100000" custLinFactNeighborX="-130164" custLinFactNeighborY="-384"/>
      <dgm:spPr>
        <a:prstGeom prst="homePlate">
          <a:avLst/>
        </a:prstGeom>
      </dgm:spPr>
    </dgm:pt>
    <dgm:pt modelId="{A6D8E166-7024-45AE-9A05-1BA5C45F19FF}" type="pres">
      <dgm:prSet presAssocID="{29F0B701-456A-4C46-BAF5-BD49DF9F851D}" presName="txShp" presStyleLbl="node1" presStyleIdx="6" presStyleCnt="10" custScaleX="145575" custLinFactNeighborX="2058">
        <dgm:presLayoutVars>
          <dgm:bulletEnabled val="1"/>
        </dgm:presLayoutVars>
      </dgm:prSet>
      <dgm:spPr/>
    </dgm:pt>
    <dgm:pt modelId="{F8E9059F-37DA-4608-9B5F-A920AB3C1501}" type="pres">
      <dgm:prSet presAssocID="{B46E9CDC-E27C-4836-B3EE-23FAC71A32BB}" presName="spacing" presStyleCnt="0"/>
      <dgm:spPr/>
    </dgm:pt>
    <dgm:pt modelId="{2E27EB26-0D7F-4D4F-A9AF-760FAEDE5142}" type="pres">
      <dgm:prSet presAssocID="{EEE6DB45-59E7-445F-8C0F-CE596F619F84}" presName="composite" presStyleCnt="0"/>
      <dgm:spPr/>
    </dgm:pt>
    <dgm:pt modelId="{08C7A91A-C8EE-4885-B425-D8C23B312626}" type="pres">
      <dgm:prSet presAssocID="{EEE6DB45-59E7-445F-8C0F-CE596F619F84}" presName="imgShp" presStyleLbl="fgImgPlace1" presStyleIdx="7" presStyleCnt="10" custLinFactX="-100000" custLinFactNeighborX="-130164" custLinFactNeighborY="-384"/>
      <dgm:spPr>
        <a:prstGeom prst="homePlate">
          <a:avLst/>
        </a:prstGeom>
      </dgm:spPr>
    </dgm:pt>
    <dgm:pt modelId="{3353D3D2-CAFE-4A24-83F1-8BC75D182870}" type="pres">
      <dgm:prSet presAssocID="{EEE6DB45-59E7-445F-8C0F-CE596F619F84}" presName="txShp" presStyleLbl="node1" presStyleIdx="7" presStyleCnt="10" custScaleX="145575" custLinFactNeighborX="2058">
        <dgm:presLayoutVars>
          <dgm:bulletEnabled val="1"/>
        </dgm:presLayoutVars>
      </dgm:prSet>
      <dgm:spPr/>
    </dgm:pt>
    <dgm:pt modelId="{33CB4514-BDE2-4DE3-B406-1D0027D7408B}" type="pres">
      <dgm:prSet presAssocID="{AA257B22-6994-47F0-8624-D8DA6EEC58F3}" presName="spacing" presStyleCnt="0"/>
      <dgm:spPr/>
    </dgm:pt>
    <dgm:pt modelId="{9CD85C6A-98C7-4160-83F0-A6D1F439E63A}" type="pres">
      <dgm:prSet presAssocID="{FF93F527-5A9F-4395-B2AD-9BEF59FFA0D0}" presName="composite" presStyleCnt="0"/>
      <dgm:spPr/>
    </dgm:pt>
    <dgm:pt modelId="{F965F1B2-9E80-46EA-BF57-CBAD94A1AD09}" type="pres">
      <dgm:prSet presAssocID="{FF93F527-5A9F-4395-B2AD-9BEF59FFA0D0}" presName="imgShp" presStyleLbl="fgImgPlace1" presStyleIdx="8" presStyleCnt="10" custLinFactX="-100000" custLinFactNeighborX="-130164" custLinFactNeighborY="-384"/>
      <dgm:spPr>
        <a:prstGeom prst="homePlate">
          <a:avLst/>
        </a:prstGeom>
      </dgm:spPr>
    </dgm:pt>
    <dgm:pt modelId="{AD9DCC43-FAF4-4598-B113-FCC3B745BB98}" type="pres">
      <dgm:prSet presAssocID="{FF93F527-5A9F-4395-B2AD-9BEF59FFA0D0}" presName="txShp" presStyleLbl="node1" presStyleIdx="8" presStyleCnt="10" custScaleX="145575" custLinFactNeighborX="2058">
        <dgm:presLayoutVars>
          <dgm:bulletEnabled val="1"/>
        </dgm:presLayoutVars>
      </dgm:prSet>
      <dgm:spPr/>
    </dgm:pt>
    <dgm:pt modelId="{70B6ECDA-0F31-4C24-90AB-77194073D7A5}" type="pres">
      <dgm:prSet presAssocID="{BE962405-0CFD-4BF5-8292-AFE261B21E36}" presName="spacing" presStyleCnt="0"/>
      <dgm:spPr/>
    </dgm:pt>
    <dgm:pt modelId="{00EFE526-E0E6-434A-8657-6BF5D0AA503A}" type="pres">
      <dgm:prSet presAssocID="{EB2386CA-945F-4F49-A025-D096A4EE0A41}" presName="composite" presStyleCnt="0"/>
      <dgm:spPr/>
    </dgm:pt>
    <dgm:pt modelId="{CF9EDC32-39B2-42CD-B985-29A46E5B41F8}" type="pres">
      <dgm:prSet presAssocID="{EB2386CA-945F-4F49-A025-D096A4EE0A41}" presName="imgShp" presStyleLbl="fgImgPlace1" presStyleIdx="9" presStyleCnt="10" custLinFactX="-100000" custLinFactNeighborX="-130164" custLinFactNeighborY="-384"/>
      <dgm:spPr>
        <a:prstGeom prst="homePlate">
          <a:avLst/>
        </a:prstGeom>
      </dgm:spPr>
    </dgm:pt>
    <dgm:pt modelId="{FA4F952F-AD9F-437A-A517-E9FCDF2F5D44}" type="pres">
      <dgm:prSet presAssocID="{EB2386CA-945F-4F49-A025-D096A4EE0A41}" presName="txShp" presStyleLbl="node1" presStyleIdx="9" presStyleCnt="10" custScaleX="145575" custLinFactNeighborX="2058">
        <dgm:presLayoutVars>
          <dgm:bulletEnabled val="1"/>
        </dgm:presLayoutVars>
      </dgm:prSet>
      <dgm:spPr/>
    </dgm:pt>
  </dgm:ptLst>
  <dgm:cxnLst>
    <dgm:cxn modelId="{243A8D1C-2D9B-43BF-9920-CE27C98B1743}" srcId="{16D3C963-A4CE-4897-9666-406D457CE806}" destId="{EEE6DB45-59E7-445F-8C0F-CE596F619F84}" srcOrd="7" destOrd="0" parTransId="{F0EAD8DD-0039-4E9D-9110-4F9F68F0BAE1}" sibTransId="{AA257B22-6994-47F0-8624-D8DA6EEC58F3}"/>
    <dgm:cxn modelId="{25FCD91F-2B60-4B68-8798-23033E4FE14F}" srcId="{16D3C963-A4CE-4897-9666-406D457CE806}" destId="{FF93F527-5A9F-4395-B2AD-9BEF59FFA0D0}" srcOrd="8" destOrd="0" parTransId="{94AADDF3-69DE-4ABB-9939-509FD3CD77FC}" sibTransId="{BE962405-0CFD-4BF5-8292-AFE261B21E36}"/>
    <dgm:cxn modelId="{37A9A42A-B1E8-46EA-BE52-419710CBDCFF}" type="presOf" srcId="{EEE6DB45-59E7-445F-8C0F-CE596F619F84}" destId="{3353D3D2-CAFE-4A24-83F1-8BC75D182870}" srcOrd="0" destOrd="0" presId="urn:microsoft.com/office/officeart/2005/8/layout/vList3"/>
    <dgm:cxn modelId="{8A78E13B-79DD-4A8A-A5DC-D65E30B1072D}" type="presOf" srcId="{EB2386CA-945F-4F49-A025-D096A4EE0A41}" destId="{FA4F952F-AD9F-437A-A517-E9FCDF2F5D44}" srcOrd="0" destOrd="0" presId="urn:microsoft.com/office/officeart/2005/8/layout/vList3"/>
    <dgm:cxn modelId="{E573615F-D116-4661-B7EE-E305C6F8EA65}" srcId="{16D3C963-A4CE-4897-9666-406D457CE806}" destId="{29F0B701-456A-4C46-BAF5-BD49DF9F851D}" srcOrd="6" destOrd="0" parTransId="{15A53F06-0608-4A52-8114-C99AFAF00EF7}" sibTransId="{B46E9CDC-E27C-4836-B3EE-23FAC71A32BB}"/>
    <dgm:cxn modelId="{C5EA6169-29F3-4350-A11C-86D5AC0AA1E8}" srcId="{16D3C963-A4CE-4897-9666-406D457CE806}" destId="{C034AED5-437B-4A37-8CC1-785DA2EFA316}" srcOrd="3" destOrd="0" parTransId="{201C22A3-C2F2-4868-953C-06294ECDEF5B}" sibTransId="{84394524-2245-4C19-9099-4C1FAC52D256}"/>
    <dgm:cxn modelId="{5C0BD171-65E7-4B0E-B646-D60A87A7E9A8}" type="presOf" srcId="{8608629F-45CE-4363-97E8-E5C5D217F0C7}" destId="{4160C984-7201-47AF-B380-DDF328BCAC08}" srcOrd="0" destOrd="0" presId="urn:microsoft.com/office/officeart/2005/8/layout/vList3"/>
    <dgm:cxn modelId="{CDB6367C-4124-4733-A9EA-FEA1E6F55D80}" type="presOf" srcId="{FFEBE919-062F-479A-BB10-F6ADCBDBE649}" destId="{11DE5E09-8DF4-4C09-BAE2-4D9911D30BF1}" srcOrd="0" destOrd="0" presId="urn:microsoft.com/office/officeart/2005/8/layout/vList3"/>
    <dgm:cxn modelId="{785C8D8A-31FC-4C46-B2FE-814BEE659A33}" type="presOf" srcId="{FF93F527-5A9F-4395-B2AD-9BEF59FFA0D0}" destId="{AD9DCC43-FAF4-4598-B113-FCC3B745BB98}" srcOrd="0" destOrd="0" presId="urn:microsoft.com/office/officeart/2005/8/layout/vList3"/>
    <dgm:cxn modelId="{1924C1AB-2FAA-44BA-8A66-72A61289A86B}" type="presOf" srcId="{C034AED5-437B-4A37-8CC1-785DA2EFA316}" destId="{9778B1AD-B847-4832-838F-715530201E26}" srcOrd="0" destOrd="0" presId="urn:microsoft.com/office/officeart/2005/8/layout/vList3"/>
    <dgm:cxn modelId="{981C27AC-D0EC-4634-B958-98727A4F8DEF}" srcId="{16D3C963-A4CE-4897-9666-406D457CE806}" destId="{B3314321-341A-4671-87B6-91C9BB01389D}" srcOrd="4" destOrd="0" parTransId="{E6A4F600-ED8C-4292-9A28-FDDE6153A05D}" sibTransId="{B4DE2D83-A92A-4468-93DC-EEB25C69C2A9}"/>
    <dgm:cxn modelId="{A888CCB7-71B7-4487-9609-5725371A0528}" type="presOf" srcId="{B3314321-341A-4671-87B6-91C9BB01389D}" destId="{7E19998A-E6B2-45E3-AD54-6F0034B44A96}" srcOrd="0" destOrd="0" presId="urn:microsoft.com/office/officeart/2005/8/layout/vList3"/>
    <dgm:cxn modelId="{C9AE72C3-55AA-464E-9A12-F32831A13038}" type="presOf" srcId="{C3267532-D5F6-457B-842D-C57DAAFA24B1}" destId="{A628695D-818E-4993-A163-2D5A5374F61C}" srcOrd="0" destOrd="0" presId="urn:microsoft.com/office/officeart/2005/8/layout/vList3"/>
    <dgm:cxn modelId="{294FEAD4-DA30-4394-BEA2-F35E02A548CA}" srcId="{16D3C963-A4CE-4897-9666-406D457CE806}" destId="{8608629F-45CE-4363-97E8-E5C5D217F0C7}" srcOrd="5" destOrd="0" parTransId="{515DA72F-5DF3-478C-BF0B-C2FAEBCFE503}" sibTransId="{DF8405EE-C613-49B4-9E45-9B29E5BB8059}"/>
    <dgm:cxn modelId="{B34CD8DA-F594-4EAB-9887-85E56349232F}" type="presOf" srcId="{8FE0FD16-96DF-4152-AD11-971C18555DA5}" destId="{6CDDEBDD-4E02-44B8-9959-49B08C67E352}" srcOrd="0" destOrd="0" presId="urn:microsoft.com/office/officeart/2005/8/layout/vList3"/>
    <dgm:cxn modelId="{903167DC-12E8-4BAB-A327-5EA30ED95B45}" type="presOf" srcId="{29F0B701-456A-4C46-BAF5-BD49DF9F851D}" destId="{A6D8E166-7024-45AE-9A05-1BA5C45F19FF}" srcOrd="0" destOrd="0" presId="urn:microsoft.com/office/officeart/2005/8/layout/vList3"/>
    <dgm:cxn modelId="{C6B19DDE-1A31-4D6F-814D-E4C47EFB1106}" srcId="{16D3C963-A4CE-4897-9666-406D457CE806}" destId="{C3267532-D5F6-457B-842D-C57DAAFA24B1}" srcOrd="1" destOrd="0" parTransId="{0E3948DF-7BFF-4BB9-AA8E-DC9B57484A5F}" sibTransId="{1267FBC4-DE34-46B9-815E-BBC40E26A862}"/>
    <dgm:cxn modelId="{09592DEA-3978-4E51-B33C-5F94564949E1}" srcId="{16D3C963-A4CE-4897-9666-406D457CE806}" destId="{EB2386CA-945F-4F49-A025-D096A4EE0A41}" srcOrd="9" destOrd="0" parTransId="{D29DFBBB-1607-43E3-9410-11C7D7F3453A}" sibTransId="{D163D2EE-52A4-4096-992D-369A15569833}"/>
    <dgm:cxn modelId="{A067F5F4-DCAE-4972-9BA1-3F2F512663CE}" type="presOf" srcId="{16D3C963-A4CE-4897-9666-406D457CE806}" destId="{39112060-3D93-498D-B6CA-3E3240E4C7DB}" srcOrd="0" destOrd="0" presId="urn:microsoft.com/office/officeart/2005/8/layout/vList3"/>
    <dgm:cxn modelId="{811774F6-243E-400B-BDF0-44BCD2FB12C5}" srcId="{16D3C963-A4CE-4897-9666-406D457CE806}" destId="{FFEBE919-062F-479A-BB10-F6ADCBDBE649}" srcOrd="2" destOrd="0" parTransId="{85D087D4-4581-4E9D-8440-C4023BA5F126}" sibTransId="{D85DFFD8-4CA8-4432-8503-DD6A5AA4321B}"/>
    <dgm:cxn modelId="{5332CEF7-D3B5-4F98-9E21-374A31695709}" srcId="{16D3C963-A4CE-4897-9666-406D457CE806}" destId="{8FE0FD16-96DF-4152-AD11-971C18555DA5}" srcOrd="0" destOrd="0" parTransId="{ED4C1527-8AA5-44AC-941B-134ACD6972E9}" sibTransId="{17BC4541-E4EB-49B5-B5F8-93EE5D6DCE49}"/>
    <dgm:cxn modelId="{C64F05A3-1A9B-4D5D-B583-1FEA3FE89FB8}" type="presParOf" srcId="{39112060-3D93-498D-B6CA-3E3240E4C7DB}" destId="{4B455C21-239F-49AC-94BA-E564803A6790}" srcOrd="0" destOrd="0" presId="urn:microsoft.com/office/officeart/2005/8/layout/vList3"/>
    <dgm:cxn modelId="{7A2BD9B8-FCBF-4CB2-A31E-8773EB888FC6}" type="presParOf" srcId="{4B455C21-239F-49AC-94BA-E564803A6790}" destId="{1B747D1C-E154-4564-81E2-275775A8FF84}" srcOrd="0" destOrd="0" presId="urn:microsoft.com/office/officeart/2005/8/layout/vList3"/>
    <dgm:cxn modelId="{B143D698-88CF-4A38-AA74-3945D738D567}" type="presParOf" srcId="{4B455C21-239F-49AC-94BA-E564803A6790}" destId="{6CDDEBDD-4E02-44B8-9959-49B08C67E352}" srcOrd="1" destOrd="0" presId="urn:microsoft.com/office/officeart/2005/8/layout/vList3"/>
    <dgm:cxn modelId="{05333B1E-E781-497C-A465-A9C9EECF75AE}" type="presParOf" srcId="{39112060-3D93-498D-B6CA-3E3240E4C7DB}" destId="{FE94F190-F9D3-4DB0-9758-01BF0373072C}" srcOrd="1" destOrd="0" presId="urn:microsoft.com/office/officeart/2005/8/layout/vList3"/>
    <dgm:cxn modelId="{18F23ECC-1965-408C-AA48-95797FFE90E9}" type="presParOf" srcId="{39112060-3D93-498D-B6CA-3E3240E4C7DB}" destId="{FC5650BC-32A7-4390-8EEA-6888BC14832C}" srcOrd="2" destOrd="0" presId="urn:microsoft.com/office/officeart/2005/8/layout/vList3"/>
    <dgm:cxn modelId="{A3F09802-4B9C-4DA5-8C33-C29D8154BBFE}" type="presParOf" srcId="{FC5650BC-32A7-4390-8EEA-6888BC14832C}" destId="{9EA8AD97-3387-4ADC-BC1F-9BAEDDBF93C2}" srcOrd="0" destOrd="0" presId="urn:microsoft.com/office/officeart/2005/8/layout/vList3"/>
    <dgm:cxn modelId="{CF3614D2-F20B-46FE-B509-5F6BA12BAED6}" type="presParOf" srcId="{FC5650BC-32A7-4390-8EEA-6888BC14832C}" destId="{A628695D-818E-4993-A163-2D5A5374F61C}" srcOrd="1" destOrd="0" presId="urn:microsoft.com/office/officeart/2005/8/layout/vList3"/>
    <dgm:cxn modelId="{AFD9E3A2-BA15-40CF-B98D-EB3565DA5689}" type="presParOf" srcId="{39112060-3D93-498D-B6CA-3E3240E4C7DB}" destId="{153C2478-00E7-46A1-B3D5-44C2855CB830}" srcOrd="3" destOrd="0" presId="urn:microsoft.com/office/officeart/2005/8/layout/vList3"/>
    <dgm:cxn modelId="{2BA6331F-F4BC-4607-A5A3-0B7A00512F49}" type="presParOf" srcId="{39112060-3D93-498D-B6CA-3E3240E4C7DB}" destId="{837F3CDF-E784-4AD4-8182-A63C8A3043FB}" srcOrd="4" destOrd="0" presId="urn:microsoft.com/office/officeart/2005/8/layout/vList3"/>
    <dgm:cxn modelId="{D3F7B0E7-C038-4E0B-835F-95FA0187B7E3}" type="presParOf" srcId="{837F3CDF-E784-4AD4-8182-A63C8A3043FB}" destId="{6BFD3B1F-8BD0-4E40-932E-641E739D3CEC}" srcOrd="0" destOrd="0" presId="urn:microsoft.com/office/officeart/2005/8/layout/vList3"/>
    <dgm:cxn modelId="{D059BAB8-82D1-433F-A836-3743260E40AD}" type="presParOf" srcId="{837F3CDF-E784-4AD4-8182-A63C8A3043FB}" destId="{11DE5E09-8DF4-4C09-BAE2-4D9911D30BF1}" srcOrd="1" destOrd="0" presId="urn:microsoft.com/office/officeart/2005/8/layout/vList3"/>
    <dgm:cxn modelId="{4C72A8C9-D5CE-4716-AA5A-3CEA65BE2581}" type="presParOf" srcId="{39112060-3D93-498D-B6CA-3E3240E4C7DB}" destId="{17FF5A5F-B3FB-478E-B45C-DBD57BDC1564}" srcOrd="5" destOrd="0" presId="urn:microsoft.com/office/officeart/2005/8/layout/vList3"/>
    <dgm:cxn modelId="{14FE2004-C9A5-406F-924F-8EA9C02F87C3}" type="presParOf" srcId="{39112060-3D93-498D-B6CA-3E3240E4C7DB}" destId="{7FF90D81-148B-449B-A535-2F98FD12735C}" srcOrd="6" destOrd="0" presId="urn:microsoft.com/office/officeart/2005/8/layout/vList3"/>
    <dgm:cxn modelId="{1365EDC6-4001-4CB5-9A43-7E8DD62869CF}" type="presParOf" srcId="{7FF90D81-148B-449B-A535-2F98FD12735C}" destId="{FE8A7F27-7E2A-47CD-9557-EEB3C8CC4912}" srcOrd="0" destOrd="0" presId="urn:microsoft.com/office/officeart/2005/8/layout/vList3"/>
    <dgm:cxn modelId="{50281D56-FEAF-4456-AFED-C858FDF4D814}" type="presParOf" srcId="{7FF90D81-148B-449B-A535-2F98FD12735C}" destId="{9778B1AD-B847-4832-838F-715530201E26}" srcOrd="1" destOrd="0" presId="urn:microsoft.com/office/officeart/2005/8/layout/vList3"/>
    <dgm:cxn modelId="{E6F07D08-78DB-4168-AF54-9A2B9379A18D}" type="presParOf" srcId="{39112060-3D93-498D-B6CA-3E3240E4C7DB}" destId="{D035ACFE-D594-4DF6-B65A-F677C0C7C636}" srcOrd="7" destOrd="0" presId="urn:microsoft.com/office/officeart/2005/8/layout/vList3"/>
    <dgm:cxn modelId="{58D124A8-7FC1-4441-BEF8-94913F9750F9}" type="presParOf" srcId="{39112060-3D93-498D-B6CA-3E3240E4C7DB}" destId="{44732EEA-CC84-4D14-89E4-52111F468DEE}" srcOrd="8" destOrd="0" presId="urn:microsoft.com/office/officeart/2005/8/layout/vList3"/>
    <dgm:cxn modelId="{9346473E-A079-4148-BA6A-E456FCB90F08}" type="presParOf" srcId="{44732EEA-CC84-4D14-89E4-52111F468DEE}" destId="{50591610-1715-4AE5-8B42-10D1FF2484F5}" srcOrd="0" destOrd="0" presId="urn:microsoft.com/office/officeart/2005/8/layout/vList3"/>
    <dgm:cxn modelId="{AB5E5B66-E86B-4862-8B5F-42C05FC0A8FE}" type="presParOf" srcId="{44732EEA-CC84-4D14-89E4-52111F468DEE}" destId="{7E19998A-E6B2-45E3-AD54-6F0034B44A96}" srcOrd="1" destOrd="0" presId="urn:microsoft.com/office/officeart/2005/8/layout/vList3"/>
    <dgm:cxn modelId="{CFFB2B5D-9E81-4EAB-A8D9-21C95967B4D1}" type="presParOf" srcId="{39112060-3D93-498D-B6CA-3E3240E4C7DB}" destId="{36F92442-B91B-4A1B-8F61-A7BE382BA77D}" srcOrd="9" destOrd="0" presId="urn:microsoft.com/office/officeart/2005/8/layout/vList3"/>
    <dgm:cxn modelId="{A2AA77BB-6264-41DE-AC7F-32C434C3EE78}" type="presParOf" srcId="{39112060-3D93-498D-B6CA-3E3240E4C7DB}" destId="{5E7AB5D6-E0A9-48AD-A868-A9C62CE9ECEE}" srcOrd="10" destOrd="0" presId="urn:microsoft.com/office/officeart/2005/8/layout/vList3"/>
    <dgm:cxn modelId="{4630D7C7-F5A3-4926-9CE7-1B296A4A9D70}" type="presParOf" srcId="{5E7AB5D6-E0A9-48AD-A868-A9C62CE9ECEE}" destId="{DFDD3A47-60EB-4274-B327-A7505E26176F}" srcOrd="0" destOrd="0" presId="urn:microsoft.com/office/officeart/2005/8/layout/vList3"/>
    <dgm:cxn modelId="{1A0B64E0-37D6-41F5-83FD-68471BBEEE85}" type="presParOf" srcId="{5E7AB5D6-E0A9-48AD-A868-A9C62CE9ECEE}" destId="{4160C984-7201-47AF-B380-DDF328BCAC08}" srcOrd="1" destOrd="0" presId="urn:microsoft.com/office/officeart/2005/8/layout/vList3"/>
    <dgm:cxn modelId="{11FDA8CD-56C6-472F-9613-8870F95E9E79}" type="presParOf" srcId="{39112060-3D93-498D-B6CA-3E3240E4C7DB}" destId="{A792C64A-A506-499F-81B9-2666E80554AE}" srcOrd="11" destOrd="0" presId="urn:microsoft.com/office/officeart/2005/8/layout/vList3"/>
    <dgm:cxn modelId="{269B5558-6351-4D09-A944-969768936E08}" type="presParOf" srcId="{39112060-3D93-498D-B6CA-3E3240E4C7DB}" destId="{A95FC311-1DA0-4BBB-9A57-7134EE29C233}" srcOrd="12" destOrd="0" presId="urn:microsoft.com/office/officeart/2005/8/layout/vList3"/>
    <dgm:cxn modelId="{F1A49DF7-3E11-468E-993D-9F59FB46B200}" type="presParOf" srcId="{A95FC311-1DA0-4BBB-9A57-7134EE29C233}" destId="{F80A5102-85C8-485F-A5C8-26E7086E5452}" srcOrd="0" destOrd="0" presId="urn:microsoft.com/office/officeart/2005/8/layout/vList3"/>
    <dgm:cxn modelId="{FB997C59-A241-4CB9-B341-172C9C56CAE3}" type="presParOf" srcId="{A95FC311-1DA0-4BBB-9A57-7134EE29C233}" destId="{A6D8E166-7024-45AE-9A05-1BA5C45F19FF}" srcOrd="1" destOrd="0" presId="urn:microsoft.com/office/officeart/2005/8/layout/vList3"/>
    <dgm:cxn modelId="{D71BC43D-09A4-436E-9026-A02A516C8EAF}" type="presParOf" srcId="{39112060-3D93-498D-B6CA-3E3240E4C7DB}" destId="{F8E9059F-37DA-4608-9B5F-A920AB3C1501}" srcOrd="13" destOrd="0" presId="urn:microsoft.com/office/officeart/2005/8/layout/vList3"/>
    <dgm:cxn modelId="{EA58B7C0-C8BC-4DD8-AE19-44AB0EFE6EF5}" type="presParOf" srcId="{39112060-3D93-498D-B6CA-3E3240E4C7DB}" destId="{2E27EB26-0D7F-4D4F-A9AF-760FAEDE5142}" srcOrd="14" destOrd="0" presId="urn:microsoft.com/office/officeart/2005/8/layout/vList3"/>
    <dgm:cxn modelId="{613E775D-7C09-4FEA-8C61-E972E375DC01}" type="presParOf" srcId="{2E27EB26-0D7F-4D4F-A9AF-760FAEDE5142}" destId="{08C7A91A-C8EE-4885-B425-D8C23B312626}" srcOrd="0" destOrd="0" presId="urn:microsoft.com/office/officeart/2005/8/layout/vList3"/>
    <dgm:cxn modelId="{4D2BAA40-6C23-4F16-86CE-146AD6E3686A}" type="presParOf" srcId="{2E27EB26-0D7F-4D4F-A9AF-760FAEDE5142}" destId="{3353D3D2-CAFE-4A24-83F1-8BC75D182870}" srcOrd="1" destOrd="0" presId="urn:microsoft.com/office/officeart/2005/8/layout/vList3"/>
    <dgm:cxn modelId="{E4E90967-52F9-445C-9712-FDCC2A352307}" type="presParOf" srcId="{39112060-3D93-498D-B6CA-3E3240E4C7DB}" destId="{33CB4514-BDE2-4DE3-B406-1D0027D7408B}" srcOrd="15" destOrd="0" presId="urn:microsoft.com/office/officeart/2005/8/layout/vList3"/>
    <dgm:cxn modelId="{5A66C0A8-A914-49BE-87B9-F118ACB7F3B6}" type="presParOf" srcId="{39112060-3D93-498D-B6CA-3E3240E4C7DB}" destId="{9CD85C6A-98C7-4160-83F0-A6D1F439E63A}" srcOrd="16" destOrd="0" presId="urn:microsoft.com/office/officeart/2005/8/layout/vList3"/>
    <dgm:cxn modelId="{A6C566D4-7122-4083-A2FB-F1C286C03419}" type="presParOf" srcId="{9CD85C6A-98C7-4160-83F0-A6D1F439E63A}" destId="{F965F1B2-9E80-46EA-BF57-CBAD94A1AD09}" srcOrd="0" destOrd="0" presId="urn:microsoft.com/office/officeart/2005/8/layout/vList3"/>
    <dgm:cxn modelId="{13D3D427-1651-486C-A218-15085363C5E0}" type="presParOf" srcId="{9CD85C6A-98C7-4160-83F0-A6D1F439E63A}" destId="{AD9DCC43-FAF4-4598-B113-FCC3B745BB98}" srcOrd="1" destOrd="0" presId="urn:microsoft.com/office/officeart/2005/8/layout/vList3"/>
    <dgm:cxn modelId="{7DBAFAAD-0608-449B-B171-650170E11A53}" type="presParOf" srcId="{39112060-3D93-498D-B6CA-3E3240E4C7DB}" destId="{70B6ECDA-0F31-4C24-90AB-77194073D7A5}" srcOrd="17" destOrd="0" presId="urn:microsoft.com/office/officeart/2005/8/layout/vList3"/>
    <dgm:cxn modelId="{5A1CFEB1-8CDE-4355-A99C-28A0113B1FFF}" type="presParOf" srcId="{39112060-3D93-498D-B6CA-3E3240E4C7DB}" destId="{00EFE526-E0E6-434A-8657-6BF5D0AA503A}" srcOrd="18" destOrd="0" presId="urn:microsoft.com/office/officeart/2005/8/layout/vList3"/>
    <dgm:cxn modelId="{313DFC95-37C2-4A48-B71A-7D84F59553BF}" type="presParOf" srcId="{00EFE526-E0E6-434A-8657-6BF5D0AA503A}" destId="{CF9EDC32-39B2-42CD-B985-29A46E5B41F8}" srcOrd="0" destOrd="0" presId="urn:microsoft.com/office/officeart/2005/8/layout/vList3"/>
    <dgm:cxn modelId="{E71D3558-A80E-4CE5-819A-1465794C1B00}" type="presParOf" srcId="{00EFE526-E0E6-434A-8657-6BF5D0AA503A}" destId="{FA4F952F-AD9F-437A-A517-E9FCDF2F5D4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DEBDD-4E02-44B8-9959-49B08C67E352}">
      <dsp:nvSpPr>
        <dsp:cNvPr id="0" name=""/>
        <dsp:cNvSpPr/>
      </dsp:nvSpPr>
      <dsp:spPr>
        <a:xfrm rot="10800000">
          <a:off x="123842" y="958"/>
          <a:ext cx="4043637" cy="249727"/>
        </a:xfrm>
        <a:prstGeom prst="homePlate">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rPr>
            <a:t>Mēs neciešam ļaunumu</a:t>
          </a:r>
          <a:endParaRPr lang="es-ES" sz="2000" b="1" kern="1200" dirty="0">
            <a:solidFill>
              <a:schemeClr val="tx1"/>
            </a:solidFill>
          </a:endParaRPr>
        </a:p>
      </dsp:txBody>
      <dsp:txXfrm rot="10800000">
        <a:off x="186274" y="958"/>
        <a:ext cx="3981205" cy="249727"/>
      </dsp:txXfrm>
    </dsp:sp>
    <dsp:sp modelId="{1B747D1C-E154-4564-81E2-275775A8FF84}">
      <dsp:nvSpPr>
        <dsp:cNvPr id="0" name=""/>
        <dsp:cNvSpPr/>
      </dsp:nvSpPr>
      <dsp:spPr>
        <a:xfrm>
          <a:off x="0" y="0"/>
          <a:ext cx="249727" cy="249727"/>
        </a:xfrm>
        <a:prstGeom prst="homePlate">
          <a:avLst/>
        </a:prstGeom>
        <a:solidFill>
          <a:schemeClr val="accent4">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628695D-818E-4993-A163-2D5A5374F61C}">
      <dsp:nvSpPr>
        <dsp:cNvPr id="0" name=""/>
        <dsp:cNvSpPr/>
      </dsp:nvSpPr>
      <dsp:spPr>
        <a:xfrm rot="10800000">
          <a:off x="123842" y="325231"/>
          <a:ext cx="4043637" cy="249727"/>
        </a:xfrm>
        <a:prstGeom prst="homePlate">
          <a:avLst/>
        </a:prstGeom>
        <a:gradFill rotWithShape="0">
          <a:gsLst>
            <a:gs pos="0">
              <a:schemeClr val="accent4">
                <a:hueOff val="1088988"/>
                <a:satOff val="-4531"/>
                <a:lumOff val="1068"/>
                <a:alphaOff val="0"/>
              </a:schemeClr>
            </a:gs>
            <a:gs pos="100000">
              <a:schemeClr val="accent4">
                <a:hueOff val="1088988"/>
                <a:satOff val="-4531"/>
                <a:lumOff val="1068"/>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rPr>
            <a:t>Mēs</a:t>
          </a:r>
          <a:r>
            <a:rPr lang="en-US" sz="2000" b="1" kern="1200" dirty="0">
              <a:solidFill>
                <a:schemeClr val="tx1"/>
              </a:solidFill>
            </a:rPr>
            <a:t> </a:t>
          </a:r>
          <a:r>
            <a:rPr lang="en-US" sz="2000" b="1" kern="1200" dirty="0" err="1">
              <a:solidFill>
                <a:schemeClr val="tx1"/>
              </a:solidFill>
            </a:rPr>
            <a:t>neciešam</a:t>
          </a:r>
          <a:r>
            <a:rPr lang="en-US" sz="2000" b="1" kern="1200" dirty="0">
              <a:solidFill>
                <a:schemeClr val="tx1"/>
              </a:solidFill>
            </a:rPr>
            <a:t> </a:t>
          </a:r>
          <a:r>
            <a:rPr lang="en-US" sz="2000" b="1" kern="1200" dirty="0" err="1">
              <a:solidFill>
                <a:schemeClr val="tx1"/>
              </a:solidFill>
            </a:rPr>
            <a:t>lepnumu</a:t>
          </a:r>
          <a:endParaRPr lang="es-ES" sz="2000" b="1" kern="1200" dirty="0">
            <a:solidFill>
              <a:schemeClr val="tx1"/>
            </a:solidFill>
          </a:endParaRPr>
        </a:p>
      </dsp:txBody>
      <dsp:txXfrm rot="10800000">
        <a:off x="186274" y="325231"/>
        <a:ext cx="3981205" cy="249727"/>
      </dsp:txXfrm>
    </dsp:sp>
    <dsp:sp modelId="{9EA8AD97-3387-4ADC-BC1F-9BAEDDBF93C2}">
      <dsp:nvSpPr>
        <dsp:cNvPr id="0" name=""/>
        <dsp:cNvSpPr/>
      </dsp:nvSpPr>
      <dsp:spPr>
        <a:xfrm>
          <a:off x="0" y="324272"/>
          <a:ext cx="249727" cy="249727"/>
        </a:xfrm>
        <a:prstGeom prst="homePlate">
          <a:avLst/>
        </a:prstGeom>
        <a:solidFill>
          <a:schemeClr val="accent4">
            <a:tint val="50000"/>
            <a:hueOff val="1198688"/>
            <a:satOff val="-5578"/>
            <a:lumOff val="-245"/>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1DE5E09-8DF4-4C09-BAE2-4D9911D30BF1}">
      <dsp:nvSpPr>
        <dsp:cNvPr id="0" name=""/>
        <dsp:cNvSpPr/>
      </dsp:nvSpPr>
      <dsp:spPr>
        <a:xfrm rot="10800000">
          <a:off x="123842" y="649504"/>
          <a:ext cx="4043637" cy="249727"/>
        </a:xfrm>
        <a:prstGeom prst="homePlate">
          <a:avLst/>
        </a:prstGeom>
        <a:gradFill rotWithShape="0">
          <a:gsLst>
            <a:gs pos="0">
              <a:schemeClr val="accent4">
                <a:hueOff val="2177976"/>
                <a:satOff val="-9062"/>
                <a:lumOff val="2135"/>
                <a:alphaOff val="0"/>
              </a:schemeClr>
            </a:gs>
            <a:gs pos="100000">
              <a:schemeClr val="accent4">
                <a:hueOff val="2177976"/>
                <a:satOff val="-9062"/>
                <a:lumOff val="2135"/>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rPr>
            <a:t>Mēs</a:t>
          </a:r>
          <a:r>
            <a:rPr lang="en-US" sz="2000" b="1" kern="1200" dirty="0">
              <a:solidFill>
                <a:schemeClr val="tx1"/>
              </a:solidFill>
            </a:rPr>
            <a:t> </a:t>
          </a:r>
          <a:r>
            <a:rPr lang="en-US" sz="2000" b="1" kern="1200" dirty="0" err="1">
              <a:solidFill>
                <a:schemeClr val="tx1"/>
              </a:solidFill>
            </a:rPr>
            <a:t>neciešam</a:t>
          </a:r>
          <a:r>
            <a:rPr lang="en-US" sz="2000" b="1" kern="1200" dirty="0">
              <a:solidFill>
                <a:schemeClr val="tx1"/>
              </a:solidFill>
            </a:rPr>
            <a:t> </a:t>
          </a:r>
          <a:r>
            <a:rPr lang="en-US" sz="2000" b="1" kern="1200" dirty="0" err="1">
              <a:solidFill>
                <a:schemeClr val="tx1"/>
              </a:solidFill>
            </a:rPr>
            <a:t>augstprātību</a:t>
          </a:r>
          <a:endParaRPr lang="es-ES" sz="2000" b="1" kern="1200" dirty="0">
            <a:solidFill>
              <a:schemeClr val="tx1"/>
            </a:solidFill>
          </a:endParaRPr>
        </a:p>
      </dsp:txBody>
      <dsp:txXfrm rot="10800000">
        <a:off x="186274" y="649504"/>
        <a:ext cx="3981205" cy="249727"/>
      </dsp:txXfrm>
    </dsp:sp>
    <dsp:sp modelId="{6BFD3B1F-8BD0-4E40-932E-641E739D3CEC}">
      <dsp:nvSpPr>
        <dsp:cNvPr id="0" name=""/>
        <dsp:cNvSpPr/>
      </dsp:nvSpPr>
      <dsp:spPr>
        <a:xfrm>
          <a:off x="0" y="648545"/>
          <a:ext cx="249727" cy="249727"/>
        </a:xfrm>
        <a:prstGeom prst="homePlate">
          <a:avLst/>
        </a:prstGeom>
        <a:solidFill>
          <a:schemeClr val="accent4">
            <a:tint val="50000"/>
            <a:hueOff val="2397377"/>
            <a:satOff val="-11157"/>
            <a:lumOff val="-489"/>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778B1AD-B847-4832-838F-715530201E26}">
      <dsp:nvSpPr>
        <dsp:cNvPr id="0" name=""/>
        <dsp:cNvSpPr/>
      </dsp:nvSpPr>
      <dsp:spPr>
        <a:xfrm rot="10800000">
          <a:off x="123842" y="973776"/>
          <a:ext cx="4043637" cy="249727"/>
        </a:xfrm>
        <a:prstGeom prst="homePlate">
          <a:avLst/>
        </a:prstGeom>
        <a:gradFill rotWithShape="0">
          <a:gsLst>
            <a:gs pos="0">
              <a:schemeClr val="accent4">
                <a:hueOff val="3266964"/>
                <a:satOff val="-13592"/>
                <a:lumOff val="3203"/>
                <a:alphaOff val="0"/>
              </a:schemeClr>
            </a:gs>
            <a:gs pos="100000">
              <a:schemeClr val="accent4">
                <a:hueOff val="3266964"/>
                <a:satOff val="-13592"/>
                <a:lumOff val="3203"/>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rPr>
            <a:t>Mēs neciešam ļauno ceļu</a:t>
          </a:r>
          <a:endParaRPr lang="es-ES" sz="2000" b="1" kern="1200" dirty="0">
            <a:solidFill>
              <a:schemeClr val="tx1"/>
            </a:solidFill>
          </a:endParaRPr>
        </a:p>
      </dsp:txBody>
      <dsp:txXfrm rot="10800000">
        <a:off x="186274" y="973776"/>
        <a:ext cx="3981205" cy="249727"/>
      </dsp:txXfrm>
    </dsp:sp>
    <dsp:sp modelId="{FE8A7F27-7E2A-47CD-9557-EEB3C8CC4912}">
      <dsp:nvSpPr>
        <dsp:cNvPr id="0" name=""/>
        <dsp:cNvSpPr/>
      </dsp:nvSpPr>
      <dsp:spPr>
        <a:xfrm>
          <a:off x="0" y="972817"/>
          <a:ext cx="249727" cy="249727"/>
        </a:xfrm>
        <a:prstGeom prst="homePlate">
          <a:avLst/>
        </a:prstGeom>
        <a:solidFill>
          <a:schemeClr val="accent4">
            <a:tint val="50000"/>
            <a:hueOff val="3596065"/>
            <a:satOff val="-16735"/>
            <a:lumOff val="-734"/>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E19998A-E6B2-45E3-AD54-6F0034B44A96}">
      <dsp:nvSpPr>
        <dsp:cNvPr id="0" name=""/>
        <dsp:cNvSpPr/>
      </dsp:nvSpPr>
      <dsp:spPr>
        <a:xfrm rot="10800000">
          <a:off x="123842" y="1298049"/>
          <a:ext cx="4043637" cy="249727"/>
        </a:xfrm>
        <a:prstGeom prst="homePlate">
          <a:avLst/>
        </a:prstGeom>
        <a:gradFill rotWithShape="0">
          <a:gsLst>
            <a:gs pos="0">
              <a:schemeClr val="accent4">
                <a:hueOff val="4355951"/>
                <a:satOff val="-18123"/>
                <a:lumOff val="4270"/>
                <a:alphaOff val="0"/>
              </a:schemeClr>
            </a:gs>
            <a:gs pos="100000">
              <a:schemeClr val="accent4">
                <a:hueOff val="4355951"/>
                <a:satOff val="-18123"/>
                <a:lumOff val="427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rPr>
            <a:t>Mēs ienīstam ļauno muti</a:t>
          </a:r>
          <a:endParaRPr lang="es-ES" sz="2000" b="1" kern="1200" dirty="0">
            <a:solidFill>
              <a:schemeClr val="tx1"/>
            </a:solidFill>
          </a:endParaRPr>
        </a:p>
      </dsp:txBody>
      <dsp:txXfrm rot="10800000">
        <a:off x="186274" y="1298049"/>
        <a:ext cx="3981205" cy="249727"/>
      </dsp:txXfrm>
    </dsp:sp>
    <dsp:sp modelId="{50591610-1715-4AE5-8B42-10D1FF2484F5}">
      <dsp:nvSpPr>
        <dsp:cNvPr id="0" name=""/>
        <dsp:cNvSpPr/>
      </dsp:nvSpPr>
      <dsp:spPr>
        <a:xfrm>
          <a:off x="0" y="1297090"/>
          <a:ext cx="249727" cy="249727"/>
        </a:xfrm>
        <a:prstGeom prst="homePlate">
          <a:avLst/>
        </a:prstGeom>
        <a:solidFill>
          <a:schemeClr val="accent4">
            <a:tint val="50000"/>
            <a:hueOff val="4794753"/>
            <a:satOff val="-22314"/>
            <a:lumOff val="-979"/>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160C984-7201-47AF-B380-DDF328BCAC08}">
      <dsp:nvSpPr>
        <dsp:cNvPr id="0" name=""/>
        <dsp:cNvSpPr/>
      </dsp:nvSpPr>
      <dsp:spPr>
        <a:xfrm rot="10800000">
          <a:off x="123842" y="1622322"/>
          <a:ext cx="4043637" cy="249727"/>
        </a:xfrm>
        <a:prstGeom prst="homePlate">
          <a:avLst/>
        </a:prstGeom>
        <a:gradFill rotWithShape="0">
          <a:gsLst>
            <a:gs pos="0">
              <a:schemeClr val="accent4">
                <a:hueOff val="5444940"/>
                <a:satOff val="-22654"/>
                <a:lumOff val="5338"/>
                <a:alphaOff val="0"/>
              </a:schemeClr>
            </a:gs>
            <a:gs pos="100000">
              <a:schemeClr val="accent4">
                <a:hueOff val="5444940"/>
                <a:satOff val="-22654"/>
                <a:lumOff val="5338"/>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rPr>
            <a:t>Mēs saņemsim saprātu</a:t>
          </a:r>
          <a:endParaRPr lang="es-ES" sz="2000" b="1" kern="1200" dirty="0">
            <a:solidFill>
              <a:schemeClr val="tx1"/>
            </a:solidFill>
          </a:endParaRPr>
        </a:p>
      </dsp:txBody>
      <dsp:txXfrm rot="10800000">
        <a:off x="186274" y="1622322"/>
        <a:ext cx="3981205" cy="249727"/>
      </dsp:txXfrm>
    </dsp:sp>
    <dsp:sp modelId="{DFDD3A47-60EB-4274-B327-A7505E26176F}">
      <dsp:nvSpPr>
        <dsp:cNvPr id="0" name=""/>
        <dsp:cNvSpPr/>
      </dsp:nvSpPr>
      <dsp:spPr>
        <a:xfrm>
          <a:off x="0" y="1621363"/>
          <a:ext cx="249727" cy="249727"/>
        </a:xfrm>
        <a:prstGeom prst="homePlate">
          <a:avLst/>
        </a:prstGeom>
        <a:solidFill>
          <a:schemeClr val="accent4">
            <a:tint val="50000"/>
            <a:hueOff val="5993442"/>
            <a:satOff val="-27892"/>
            <a:lumOff val="-1223"/>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6D8E166-7024-45AE-9A05-1BA5C45F19FF}">
      <dsp:nvSpPr>
        <dsp:cNvPr id="0" name=""/>
        <dsp:cNvSpPr/>
      </dsp:nvSpPr>
      <dsp:spPr>
        <a:xfrm rot="10800000">
          <a:off x="123842" y="1946594"/>
          <a:ext cx="4043637" cy="249727"/>
        </a:xfrm>
        <a:prstGeom prst="homePlate">
          <a:avLst/>
        </a:prstGeom>
        <a:gradFill rotWithShape="0">
          <a:gsLst>
            <a:gs pos="0">
              <a:schemeClr val="accent4">
                <a:hueOff val="6533927"/>
                <a:satOff val="-27185"/>
                <a:lumOff val="6405"/>
                <a:alphaOff val="0"/>
              </a:schemeClr>
            </a:gs>
            <a:gs pos="100000">
              <a:schemeClr val="accent4">
                <a:hueOff val="6533927"/>
                <a:satOff val="-27185"/>
                <a:lumOff val="6405"/>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rPr>
            <a:t>Mēs saņemsim labu padomu</a:t>
          </a:r>
          <a:endParaRPr lang="es-ES" sz="2000" b="1" kern="1200" dirty="0">
            <a:solidFill>
              <a:schemeClr val="tx1"/>
            </a:solidFill>
          </a:endParaRPr>
        </a:p>
      </dsp:txBody>
      <dsp:txXfrm rot="10800000">
        <a:off x="186274" y="1946594"/>
        <a:ext cx="3981205" cy="249727"/>
      </dsp:txXfrm>
    </dsp:sp>
    <dsp:sp modelId="{F80A5102-85C8-485F-A5C8-26E7086E5452}">
      <dsp:nvSpPr>
        <dsp:cNvPr id="0" name=""/>
        <dsp:cNvSpPr/>
      </dsp:nvSpPr>
      <dsp:spPr>
        <a:xfrm>
          <a:off x="0" y="1945636"/>
          <a:ext cx="249727" cy="249727"/>
        </a:xfrm>
        <a:prstGeom prst="homePlate">
          <a:avLst/>
        </a:prstGeom>
        <a:solidFill>
          <a:schemeClr val="accent4">
            <a:tint val="50000"/>
            <a:hueOff val="7192130"/>
            <a:satOff val="-33471"/>
            <a:lumOff val="-1468"/>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353D3D2-CAFE-4A24-83F1-8BC75D182870}">
      <dsp:nvSpPr>
        <dsp:cNvPr id="0" name=""/>
        <dsp:cNvSpPr/>
      </dsp:nvSpPr>
      <dsp:spPr>
        <a:xfrm rot="10800000">
          <a:off x="123842" y="2270867"/>
          <a:ext cx="4043637" cy="249727"/>
        </a:xfrm>
        <a:prstGeom prst="homePlate">
          <a:avLst/>
        </a:prstGeom>
        <a:gradFill rotWithShape="0">
          <a:gsLst>
            <a:gs pos="0">
              <a:schemeClr val="accent4">
                <a:hueOff val="7622915"/>
                <a:satOff val="-31715"/>
                <a:lumOff val="7473"/>
                <a:alphaOff val="0"/>
              </a:schemeClr>
            </a:gs>
            <a:gs pos="100000">
              <a:schemeClr val="accent4">
                <a:hueOff val="7622915"/>
                <a:satOff val="-31715"/>
                <a:lumOff val="7473"/>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rPr>
            <a:t>Mēs saņemsim labu spriedumu</a:t>
          </a:r>
          <a:endParaRPr lang="es-ES" sz="2000" b="1" kern="1200" dirty="0">
            <a:solidFill>
              <a:schemeClr val="tx1"/>
            </a:solidFill>
          </a:endParaRPr>
        </a:p>
      </dsp:txBody>
      <dsp:txXfrm rot="10800000">
        <a:off x="186274" y="2270867"/>
        <a:ext cx="3981205" cy="249727"/>
      </dsp:txXfrm>
    </dsp:sp>
    <dsp:sp modelId="{08C7A91A-C8EE-4885-B425-D8C23B312626}">
      <dsp:nvSpPr>
        <dsp:cNvPr id="0" name=""/>
        <dsp:cNvSpPr/>
      </dsp:nvSpPr>
      <dsp:spPr>
        <a:xfrm>
          <a:off x="0" y="2269908"/>
          <a:ext cx="249727" cy="249727"/>
        </a:xfrm>
        <a:prstGeom prst="homePlate">
          <a:avLst/>
        </a:prstGeom>
        <a:solidFill>
          <a:schemeClr val="accent4">
            <a:tint val="50000"/>
            <a:hueOff val="8390818"/>
            <a:satOff val="-39049"/>
            <a:lumOff val="-1713"/>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D9DCC43-FAF4-4598-B113-FCC3B745BB98}">
      <dsp:nvSpPr>
        <dsp:cNvPr id="0" name=""/>
        <dsp:cNvSpPr/>
      </dsp:nvSpPr>
      <dsp:spPr>
        <a:xfrm rot="10800000">
          <a:off x="123842" y="2595140"/>
          <a:ext cx="4043637" cy="249727"/>
        </a:xfrm>
        <a:prstGeom prst="homePlate">
          <a:avLst/>
        </a:prstGeom>
        <a:gradFill rotWithShape="0">
          <a:gsLst>
            <a:gs pos="0">
              <a:schemeClr val="accent4">
                <a:hueOff val="8711903"/>
                <a:satOff val="-36246"/>
                <a:lumOff val="8540"/>
                <a:alphaOff val="0"/>
              </a:schemeClr>
            </a:gs>
            <a:gs pos="100000">
              <a:schemeClr val="accent4">
                <a:hueOff val="8711903"/>
                <a:satOff val="-36246"/>
                <a:lumOff val="854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rPr>
            <a:t>Mēs saņemsim informāciju</a:t>
          </a:r>
          <a:endParaRPr lang="es-ES" sz="2000" b="1" kern="1200" dirty="0">
            <a:solidFill>
              <a:schemeClr val="tx1"/>
            </a:solidFill>
          </a:endParaRPr>
        </a:p>
      </dsp:txBody>
      <dsp:txXfrm rot="10800000">
        <a:off x="186274" y="2595140"/>
        <a:ext cx="3981205" cy="249727"/>
      </dsp:txXfrm>
    </dsp:sp>
    <dsp:sp modelId="{F965F1B2-9E80-46EA-BF57-CBAD94A1AD09}">
      <dsp:nvSpPr>
        <dsp:cNvPr id="0" name=""/>
        <dsp:cNvSpPr/>
      </dsp:nvSpPr>
      <dsp:spPr>
        <a:xfrm>
          <a:off x="0" y="2594181"/>
          <a:ext cx="249727" cy="249727"/>
        </a:xfrm>
        <a:prstGeom prst="homePlate">
          <a:avLst/>
        </a:prstGeom>
        <a:solidFill>
          <a:schemeClr val="accent4">
            <a:tint val="50000"/>
            <a:hueOff val="9589506"/>
            <a:satOff val="-44628"/>
            <a:lumOff val="-1957"/>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A4F952F-AD9F-437A-A517-E9FCDF2F5D44}">
      <dsp:nvSpPr>
        <dsp:cNvPr id="0" name=""/>
        <dsp:cNvSpPr/>
      </dsp:nvSpPr>
      <dsp:spPr>
        <a:xfrm rot="10800000">
          <a:off x="123842" y="2919413"/>
          <a:ext cx="4043637" cy="249727"/>
        </a:xfrm>
        <a:prstGeom prst="homePlate">
          <a:avLst/>
        </a:prstGeom>
        <a:gradFill rotWithShape="0">
          <a:gsLst>
            <a:gs pos="0">
              <a:schemeClr val="accent4">
                <a:hueOff val="9800891"/>
                <a:satOff val="-40777"/>
                <a:lumOff val="9608"/>
                <a:alphaOff val="0"/>
              </a:schemeClr>
            </a:gs>
            <a:gs pos="100000">
              <a:schemeClr val="accent4">
                <a:hueOff val="9800891"/>
                <a:satOff val="-40777"/>
                <a:lumOff val="9608"/>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rPr>
            <a:t>Mēs saņemsim spēku</a:t>
          </a:r>
          <a:endParaRPr lang="es-ES" sz="2000" b="1" kern="1200" dirty="0">
            <a:solidFill>
              <a:schemeClr val="tx1"/>
            </a:solidFill>
          </a:endParaRPr>
        </a:p>
      </dsp:txBody>
      <dsp:txXfrm rot="10800000">
        <a:off x="186274" y="2919413"/>
        <a:ext cx="3981205" cy="249727"/>
      </dsp:txXfrm>
    </dsp:sp>
    <dsp:sp modelId="{CF9EDC32-39B2-42CD-B985-29A46E5B41F8}">
      <dsp:nvSpPr>
        <dsp:cNvPr id="0" name=""/>
        <dsp:cNvSpPr/>
      </dsp:nvSpPr>
      <dsp:spPr>
        <a:xfrm>
          <a:off x="0" y="2918454"/>
          <a:ext cx="249727" cy="249727"/>
        </a:xfrm>
        <a:prstGeom prst="homePlate">
          <a:avLst/>
        </a:prstGeom>
        <a:solidFill>
          <a:schemeClr val="accent4">
            <a:tint val="50000"/>
            <a:hueOff val="10788194"/>
            <a:satOff val="-50206"/>
            <a:lumOff val="-2202"/>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9B82B6-019E-DBE1-0BEB-9C942A5FF7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135988C-A288-2FAD-F24E-924438591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FAF435-60B3-98A6-1243-21DBD8308C74}"/>
              </a:ext>
            </a:extLst>
          </p:cNvPr>
          <p:cNvSpPr>
            <a:spLocks noGrp="1"/>
          </p:cNvSpPr>
          <p:nvPr>
            <p:ph type="dt" sz="half" idx="10"/>
          </p:nvPr>
        </p:nvSpPr>
        <p:spPr/>
        <p:txBody>
          <a:bodyPr/>
          <a:lstStyle/>
          <a:p>
            <a:fld id="{DE823BD8-98E1-41ED-88BA-515AB8A5B815}" type="datetimeFigureOut">
              <a:rPr lang="es-ES" smtClean="0"/>
              <a:t>06/02/2024</a:t>
            </a:fld>
            <a:endParaRPr lang="es-ES"/>
          </a:p>
        </p:txBody>
      </p:sp>
      <p:sp>
        <p:nvSpPr>
          <p:cNvPr id="5" name="Marcador de pie de página 4">
            <a:extLst>
              <a:ext uri="{FF2B5EF4-FFF2-40B4-BE49-F238E27FC236}">
                <a16:creationId xmlns:a16="http://schemas.microsoft.com/office/drawing/2014/main" id="{484D8B6A-321E-83FE-ED35-F8231D5F89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E56264-1364-56D2-5D06-0E17A901D4FC}"/>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217033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0A5192-2ABC-8233-495C-6082F923C0D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8C1E4-F77D-EC63-C78A-0F5D55D7959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272E2F-3DCE-225C-B96D-F8C1EBB0041E}"/>
              </a:ext>
            </a:extLst>
          </p:cNvPr>
          <p:cNvSpPr>
            <a:spLocks noGrp="1"/>
          </p:cNvSpPr>
          <p:nvPr>
            <p:ph type="dt" sz="half" idx="10"/>
          </p:nvPr>
        </p:nvSpPr>
        <p:spPr/>
        <p:txBody>
          <a:bodyPr/>
          <a:lstStyle/>
          <a:p>
            <a:fld id="{DE823BD8-98E1-41ED-88BA-515AB8A5B815}" type="datetimeFigureOut">
              <a:rPr lang="es-ES" smtClean="0"/>
              <a:t>06/02/2024</a:t>
            </a:fld>
            <a:endParaRPr lang="es-ES"/>
          </a:p>
        </p:txBody>
      </p:sp>
      <p:sp>
        <p:nvSpPr>
          <p:cNvPr id="5" name="Marcador de pie de página 4">
            <a:extLst>
              <a:ext uri="{FF2B5EF4-FFF2-40B4-BE49-F238E27FC236}">
                <a16:creationId xmlns:a16="http://schemas.microsoft.com/office/drawing/2014/main" id="{C3638BE3-60D4-8C91-43F0-C7B047B05A5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FD9917-9E76-5667-714D-542F8E3A9181}"/>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305005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87A1DE8-FC3F-4475-CF68-49804B1C48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BD5E877-55A4-E9A9-F978-65E6053686D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4648FE-6869-7E5F-A3B5-12F49B0D7A0E}"/>
              </a:ext>
            </a:extLst>
          </p:cNvPr>
          <p:cNvSpPr>
            <a:spLocks noGrp="1"/>
          </p:cNvSpPr>
          <p:nvPr>
            <p:ph type="dt" sz="half" idx="10"/>
          </p:nvPr>
        </p:nvSpPr>
        <p:spPr/>
        <p:txBody>
          <a:bodyPr/>
          <a:lstStyle/>
          <a:p>
            <a:fld id="{DE823BD8-98E1-41ED-88BA-515AB8A5B815}" type="datetimeFigureOut">
              <a:rPr lang="es-ES" smtClean="0"/>
              <a:t>06/02/2024</a:t>
            </a:fld>
            <a:endParaRPr lang="es-ES"/>
          </a:p>
        </p:txBody>
      </p:sp>
      <p:sp>
        <p:nvSpPr>
          <p:cNvPr id="5" name="Marcador de pie de página 4">
            <a:extLst>
              <a:ext uri="{FF2B5EF4-FFF2-40B4-BE49-F238E27FC236}">
                <a16:creationId xmlns:a16="http://schemas.microsoft.com/office/drawing/2014/main" id="{1063E107-CD66-1AEC-326F-E83D6258C4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B08DA2-8600-440A-6124-BF72D5CC7BA4}"/>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310990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C18CE2-8E18-9ACE-5500-4293AA0D579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E2C6BC0-A913-F123-2DB9-EBA9FC7E62E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8F6FE0-A55E-6A7D-6D33-3BBFABA366ED}"/>
              </a:ext>
            </a:extLst>
          </p:cNvPr>
          <p:cNvSpPr>
            <a:spLocks noGrp="1"/>
          </p:cNvSpPr>
          <p:nvPr>
            <p:ph type="dt" sz="half" idx="10"/>
          </p:nvPr>
        </p:nvSpPr>
        <p:spPr/>
        <p:txBody>
          <a:bodyPr/>
          <a:lstStyle/>
          <a:p>
            <a:fld id="{DE823BD8-98E1-41ED-88BA-515AB8A5B815}" type="datetimeFigureOut">
              <a:rPr lang="es-ES" smtClean="0"/>
              <a:t>06/02/2024</a:t>
            </a:fld>
            <a:endParaRPr lang="es-ES"/>
          </a:p>
        </p:txBody>
      </p:sp>
      <p:sp>
        <p:nvSpPr>
          <p:cNvPr id="5" name="Marcador de pie de página 4">
            <a:extLst>
              <a:ext uri="{FF2B5EF4-FFF2-40B4-BE49-F238E27FC236}">
                <a16:creationId xmlns:a16="http://schemas.microsoft.com/office/drawing/2014/main" id="{7B0E3412-34DB-29B5-F145-D5ECDA5106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5E32EB-0EE6-D0E8-499C-924FA4951808}"/>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241452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D7704A-78B7-7C20-4395-ABE3DC51A64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B692CE-95A1-F2D3-E7B6-249DB43ECD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24EFF7C-16D5-7572-AB44-E56600F6DCCA}"/>
              </a:ext>
            </a:extLst>
          </p:cNvPr>
          <p:cNvSpPr>
            <a:spLocks noGrp="1"/>
          </p:cNvSpPr>
          <p:nvPr>
            <p:ph type="dt" sz="half" idx="10"/>
          </p:nvPr>
        </p:nvSpPr>
        <p:spPr/>
        <p:txBody>
          <a:bodyPr/>
          <a:lstStyle/>
          <a:p>
            <a:fld id="{DE823BD8-98E1-41ED-88BA-515AB8A5B815}" type="datetimeFigureOut">
              <a:rPr lang="es-ES" smtClean="0"/>
              <a:t>06/02/2024</a:t>
            </a:fld>
            <a:endParaRPr lang="es-ES"/>
          </a:p>
        </p:txBody>
      </p:sp>
      <p:sp>
        <p:nvSpPr>
          <p:cNvPr id="5" name="Marcador de pie de página 4">
            <a:extLst>
              <a:ext uri="{FF2B5EF4-FFF2-40B4-BE49-F238E27FC236}">
                <a16:creationId xmlns:a16="http://schemas.microsoft.com/office/drawing/2014/main" id="{7CD38EB1-EC46-D341-7C2A-5DC0BAE765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DEE6EE1-D909-ED7E-FBA7-B76F6787C769}"/>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385276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10C17-B4FE-C169-EE89-27FD65A590F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355735B-7C0C-2925-3CFE-BD74F3EFF44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FF380BF-C777-E430-B60B-DE985BC8B8B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4D22-E9C1-A3BC-F459-209AF60E9896}"/>
              </a:ext>
            </a:extLst>
          </p:cNvPr>
          <p:cNvSpPr>
            <a:spLocks noGrp="1"/>
          </p:cNvSpPr>
          <p:nvPr>
            <p:ph type="dt" sz="half" idx="10"/>
          </p:nvPr>
        </p:nvSpPr>
        <p:spPr/>
        <p:txBody>
          <a:bodyPr/>
          <a:lstStyle/>
          <a:p>
            <a:fld id="{DE823BD8-98E1-41ED-88BA-515AB8A5B815}" type="datetimeFigureOut">
              <a:rPr lang="es-ES" smtClean="0"/>
              <a:t>06/02/2024</a:t>
            </a:fld>
            <a:endParaRPr lang="es-ES"/>
          </a:p>
        </p:txBody>
      </p:sp>
      <p:sp>
        <p:nvSpPr>
          <p:cNvPr id="6" name="Marcador de pie de página 5">
            <a:extLst>
              <a:ext uri="{FF2B5EF4-FFF2-40B4-BE49-F238E27FC236}">
                <a16:creationId xmlns:a16="http://schemas.microsoft.com/office/drawing/2014/main" id="{6ABB03E5-E1E7-C9C9-9579-8B2A02B19FA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F8F6D7C-F502-BC59-1900-6E023F06DFEF}"/>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45950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468D0-64D2-E593-1993-84C3DB0DCCA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2F737B4-7BAF-50CB-832D-2C3D71C52D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81D467A-BB3A-66DD-34D1-8EF2D48AED4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49120BC-A86F-9360-51F1-38A4DB5614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B11BA0F-78DC-1BCA-F20D-52AECF05EEC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81ACA9A-25F4-11A9-C09F-38BDBBC825A6}"/>
              </a:ext>
            </a:extLst>
          </p:cNvPr>
          <p:cNvSpPr>
            <a:spLocks noGrp="1"/>
          </p:cNvSpPr>
          <p:nvPr>
            <p:ph type="dt" sz="half" idx="10"/>
          </p:nvPr>
        </p:nvSpPr>
        <p:spPr/>
        <p:txBody>
          <a:bodyPr/>
          <a:lstStyle/>
          <a:p>
            <a:fld id="{DE823BD8-98E1-41ED-88BA-515AB8A5B815}" type="datetimeFigureOut">
              <a:rPr lang="es-ES" smtClean="0"/>
              <a:t>06/02/2024</a:t>
            </a:fld>
            <a:endParaRPr lang="es-ES"/>
          </a:p>
        </p:txBody>
      </p:sp>
      <p:sp>
        <p:nvSpPr>
          <p:cNvPr id="8" name="Marcador de pie de página 7">
            <a:extLst>
              <a:ext uri="{FF2B5EF4-FFF2-40B4-BE49-F238E27FC236}">
                <a16:creationId xmlns:a16="http://schemas.microsoft.com/office/drawing/2014/main" id="{C3B11564-57F1-4B09-4106-4B6671447A8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228C8F4-5FB3-058A-525A-73D692C79AA9}"/>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190281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16C0E3-4AEF-EAAF-8145-A0C35B66BA7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26A19A3-1AD3-2B56-9BA3-68011095B017}"/>
              </a:ext>
            </a:extLst>
          </p:cNvPr>
          <p:cNvSpPr>
            <a:spLocks noGrp="1"/>
          </p:cNvSpPr>
          <p:nvPr>
            <p:ph type="dt" sz="half" idx="10"/>
          </p:nvPr>
        </p:nvSpPr>
        <p:spPr/>
        <p:txBody>
          <a:bodyPr/>
          <a:lstStyle/>
          <a:p>
            <a:fld id="{DE823BD8-98E1-41ED-88BA-515AB8A5B815}" type="datetimeFigureOut">
              <a:rPr lang="es-ES" smtClean="0"/>
              <a:t>06/02/2024</a:t>
            </a:fld>
            <a:endParaRPr lang="es-ES"/>
          </a:p>
        </p:txBody>
      </p:sp>
      <p:sp>
        <p:nvSpPr>
          <p:cNvPr id="4" name="Marcador de pie de página 3">
            <a:extLst>
              <a:ext uri="{FF2B5EF4-FFF2-40B4-BE49-F238E27FC236}">
                <a16:creationId xmlns:a16="http://schemas.microsoft.com/office/drawing/2014/main" id="{E9FA9187-A245-FD55-60FF-D7381BA0A53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E14B64-BC52-E14F-6EEB-F9B945CE109A}"/>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366680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AE5262-E4A8-6BFF-8A86-117D407BE7CD}"/>
              </a:ext>
            </a:extLst>
          </p:cNvPr>
          <p:cNvSpPr>
            <a:spLocks noGrp="1"/>
          </p:cNvSpPr>
          <p:nvPr>
            <p:ph type="dt" sz="half" idx="10"/>
          </p:nvPr>
        </p:nvSpPr>
        <p:spPr/>
        <p:txBody>
          <a:bodyPr/>
          <a:lstStyle/>
          <a:p>
            <a:fld id="{DE823BD8-98E1-41ED-88BA-515AB8A5B815}" type="datetimeFigureOut">
              <a:rPr lang="es-ES" smtClean="0"/>
              <a:t>06/02/2024</a:t>
            </a:fld>
            <a:endParaRPr lang="es-ES"/>
          </a:p>
        </p:txBody>
      </p:sp>
      <p:sp>
        <p:nvSpPr>
          <p:cNvPr id="3" name="Marcador de pie de página 2">
            <a:extLst>
              <a:ext uri="{FF2B5EF4-FFF2-40B4-BE49-F238E27FC236}">
                <a16:creationId xmlns:a16="http://schemas.microsoft.com/office/drawing/2014/main" id="{128E9BA1-46E3-2255-D779-0A7FDDEC3CC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595EC7-D900-3012-743B-A1E64181347A}"/>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289352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A90F2-3630-22BA-1EDB-AB789E013A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D41402-6C1A-0C58-834C-0CE363A1F3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12BD97A-FC84-39ED-C733-D1D4592B1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9D6CBB-A8B2-90BD-6819-2E7EF88EE4A5}"/>
              </a:ext>
            </a:extLst>
          </p:cNvPr>
          <p:cNvSpPr>
            <a:spLocks noGrp="1"/>
          </p:cNvSpPr>
          <p:nvPr>
            <p:ph type="dt" sz="half" idx="10"/>
          </p:nvPr>
        </p:nvSpPr>
        <p:spPr/>
        <p:txBody>
          <a:bodyPr/>
          <a:lstStyle/>
          <a:p>
            <a:fld id="{DE823BD8-98E1-41ED-88BA-515AB8A5B815}" type="datetimeFigureOut">
              <a:rPr lang="es-ES" smtClean="0"/>
              <a:t>06/02/2024</a:t>
            </a:fld>
            <a:endParaRPr lang="es-ES"/>
          </a:p>
        </p:txBody>
      </p:sp>
      <p:sp>
        <p:nvSpPr>
          <p:cNvPr id="6" name="Marcador de pie de página 5">
            <a:extLst>
              <a:ext uri="{FF2B5EF4-FFF2-40B4-BE49-F238E27FC236}">
                <a16:creationId xmlns:a16="http://schemas.microsoft.com/office/drawing/2014/main" id="{A9D19FF0-B295-56C0-D391-209C6DF308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D9C23E-84A1-E026-FBE2-595DD5147A14}"/>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339871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F308C0-46B9-0213-20D0-A410CD7851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7E90730-1746-8504-7C3E-4658384712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815C4F7-9E95-6F6D-D618-7ACDDA911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6BB0FC-4C04-74E9-B643-572874C64937}"/>
              </a:ext>
            </a:extLst>
          </p:cNvPr>
          <p:cNvSpPr>
            <a:spLocks noGrp="1"/>
          </p:cNvSpPr>
          <p:nvPr>
            <p:ph type="dt" sz="half" idx="10"/>
          </p:nvPr>
        </p:nvSpPr>
        <p:spPr/>
        <p:txBody>
          <a:bodyPr/>
          <a:lstStyle/>
          <a:p>
            <a:fld id="{DE823BD8-98E1-41ED-88BA-515AB8A5B815}" type="datetimeFigureOut">
              <a:rPr lang="es-ES" smtClean="0"/>
              <a:t>06/02/2024</a:t>
            </a:fld>
            <a:endParaRPr lang="es-ES"/>
          </a:p>
        </p:txBody>
      </p:sp>
      <p:sp>
        <p:nvSpPr>
          <p:cNvPr id="6" name="Marcador de pie de página 5">
            <a:extLst>
              <a:ext uri="{FF2B5EF4-FFF2-40B4-BE49-F238E27FC236}">
                <a16:creationId xmlns:a16="http://schemas.microsoft.com/office/drawing/2014/main" id="{588DAC14-1BE4-A6FF-F0DA-4AC1B5A53C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EFF2F5-CB24-157D-5650-F1142B6E452C}"/>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259237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633F5-652A-DAF1-9712-B3505D3DB8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9731F-8C6C-FFF8-7E7A-A8CA71CCF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265DDF-341E-47C4-AA01-E4F585327E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23BD8-98E1-41ED-88BA-515AB8A5B815}" type="datetimeFigureOut">
              <a:rPr lang="es-ES" smtClean="0"/>
              <a:t>06/02/2024</a:t>
            </a:fld>
            <a:endParaRPr lang="es-ES"/>
          </a:p>
        </p:txBody>
      </p:sp>
      <p:sp>
        <p:nvSpPr>
          <p:cNvPr id="5" name="Marcador de pie de página 4">
            <a:extLst>
              <a:ext uri="{FF2B5EF4-FFF2-40B4-BE49-F238E27FC236}">
                <a16:creationId xmlns:a16="http://schemas.microsoft.com/office/drawing/2014/main" id="{EE5879CB-D550-1C3C-8D0D-B4628EF404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0E34049-5EED-05F5-7958-2738A9883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888D3-474A-4679-A717-9AA87BFD750E}" type="slidenum">
              <a:rPr lang="es-ES" smtClean="0"/>
              <a:t>‹Nº›</a:t>
            </a:fld>
            <a:endParaRPr lang="es-ES"/>
          </a:p>
        </p:txBody>
      </p:sp>
    </p:spTree>
    <p:extLst>
      <p:ext uri="{BB962C8B-B14F-4D97-AF65-F5344CB8AC3E}">
        <p14:creationId xmlns:p14="http://schemas.microsoft.com/office/powerpoint/2010/main" val="46591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8C26B7D-7B8F-DC3A-18CE-57C94A251840}"/>
              </a:ext>
            </a:extLst>
          </p:cNvPr>
          <p:cNvSpPr txBox="1"/>
          <p:nvPr/>
        </p:nvSpPr>
        <p:spPr>
          <a:xfrm>
            <a:off x="0" y="19610"/>
            <a:ext cx="12192000" cy="830997"/>
          </a:xfrm>
          <a:prstGeom prst="rect">
            <a:avLst/>
          </a:prstGeom>
          <a:noFill/>
        </p:spPr>
        <p:txBody>
          <a:bodyPr wrap="square" rtlCol="0">
            <a:spAutoFit/>
          </a:bodyPr>
          <a:lstStyle/>
          <a:p>
            <a:pPr algn="ctr"/>
            <a:r>
              <a:rPr lang="es-E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GUDRĪBA GUDRĪBAS GRĀMATĀS</a:t>
            </a:r>
          </a:p>
        </p:txBody>
      </p:sp>
      <p:sp>
        <p:nvSpPr>
          <p:cNvPr id="5" name="CuadroTexto 4">
            <a:extLst>
              <a:ext uri="{FF2B5EF4-FFF2-40B4-BE49-F238E27FC236}">
                <a16:creationId xmlns:a16="http://schemas.microsoft.com/office/drawing/2014/main" id="{345A8DF9-21A7-FB55-688A-47D43EE56E60}"/>
              </a:ext>
            </a:extLst>
          </p:cNvPr>
          <p:cNvSpPr txBox="1"/>
          <p:nvPr/>
        </p:nvSpPr>
        <p:spPr>
          <a:xfrm rot="20724541">
            <a:off x="2505130" y="1488879"/>
            <a:ext cx="2574361" cy="577420"/>
          </a:xfrm>
          <a:prstGeom prst="rect">
            <a:avLst/>
          </a:prstGeom>
          <a:noFill/>
        </p:spPr>
        <p:txBody>
          <a:bodyPr wrap="square" rtlCol="0">
            <a:prstTxWarp prst="textDoubleWave1">
              <a:avLst/>
            </a:prstTxWarp>
            <a:spAutoFit/>
          </a:bodyPr>
          <a:lstStyle/>
          <a:p>
            <a:pPr algn="ctr"/>
            <a:r>
              <a:rPr lang="es-ES" sz="4000" spc="300" dirty="0" err="1">
                <a:solidFill>
                  <a:srgbClr val="24647E"/>
                </a:solidFill>
                <a:latin typeface="Algerian" panose="04020705040A02060702" pitchFamily="82" charset="0"/>
              </a:rPr>
              <a:t>Psalms</a:t>
            </a:r>
            <a:endParaRPr lang="es-ES" sz="4000" spc="300" dirty="0">
              <a:solidFill>
                <a:srgbClr val="24647E"/>
              </a:solidFill>
              <a:latin typeface="Algerian" panose="04020705040A02060702" pitchFamily="82" charset="0"/>
            </a:endParaRPr>
          </a:p>
        </p:txBody>
      </p:sp>
    </p:spTree>
    <p:extLst>
      <p:ext uri="{BB962C8B-B14F-4D97-AF65-F5344CB8AC3E}">
        <p14:creationId xmlns:p14="http://schemas.microsoft.com/office/powerpoint/2010/main" val="4248823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C26B6375-455D-796C-9C1D-8A68B22E1CEA}"/>
              </a:ext>
            </a:extLst>
          </p:cNvPr>
          <p:cNvGrpSpPr/>
          <p:nvPr/>
        </p:nvGrpSpPr>
        <p:grpSpPr>
          <a:xfrm>
            <a:off x="0" y="768995"/>
            <a:ext cx="3708001" cy="5448127"/>
            <a:chOff x="322730" y="769441"/>
            <a:chExt cx="3708001" cy="5448127"/>
          </a:xfrm>
        </p:grpSpPr>
        <p:sp>
          <p:nvSpPr>
            <p:cNvPr id="7" name="Rectángulo: esquinas superiores cortadas 6">
              <a:extLst>
                <a:ext uri="{FF2B5EF4-FFF2-40B4-BE49-F238E27FC236}">
                  <a16:creationId xmlns:a16="http://schemas.microsoft.com/office/drawing/2014/main" id="{34FFE3A1-70E8-160C-A1C9-EADAA6A211CB}"/>
                </a:ext>
              </a:extLst>
            </p:cNvPr>
            <p:cNvSpPr/>
            <p:nvPr/>
          </p:nvSpPr>
          <p:spPr>
            <a:xfrm>
              <a:off x="322730" y="769441"/>
              <a:ext cx="1854001" cy="440794"/>
            </a:xfrm>
            <a:prstGeom prst="snip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lv-LV" sz="2400" b="1" dirty="0" err="1">
                  <a:solidFill>
                    <a:srgbClr val="FFFF00"/>
                  </a:solidFill>
                  <a:effectLst>
                    <a:outerShdw blurRad="38100" dist="38100" dir="2700000" algn="tl">
                      <a:srgbClr val="000000">
                        <a:alpha val="43137"/>
                      </a:srgbClr>
                    </a:outerShdw>
                  </a:effectLst>
                </a:rPr>
                <a:t>Psalsms</a:t>
              </a:r>
              <a:r>
                <a:rPr lang="lv-LV" sz="2400" b="1" dirty="0">
                  <a:solidFill>
                    <a:srgbClr val="FFFF00"/>
                  </a:solidFill>
                  <a:effectLst>
                    <a:outerShdw blurRad="38100" dist="38100" dir="2700000" algn="tl">
                      <a:srgbClr val="000000">
                        <a:alpha val="43137"/>
                      </a:srgbClr>
                    </a:outerShdw>
                  </a:effectLst>
                </a:rPr>
                <a:t> </a:t>
              </a:r>
              <a:r>
                <a:rPr lang="es-ES" sz="2400" b="1" dirty="0">
                  <a:solidFill>
                    <a:srgbClr val="FFFF00"/>
                  </a:solidFill>
                  <a:effectLst>
                    <a:outerShdw blurRad="38100" dist="38100" dir="2700000" algn="tl">
                      <a:srgbClr val="000000">
                        <a:alpha val="43137"/>
                      </a:srgbClr>
                    </a:outerShdw>
                  </a:effectLst>
                </a:rPr>
                <a:t>112</a:t>
              </a:r>
            </a:p>
          </p:txBody>
        </p:sp>
        <p:sp>
          <p:nvSpPr>
            <p:cNvPr id="8" name="Rectángulo 7">
              <a:extLst>
                <a:ext uri="{FF2B5EF4-FFF2-40B4-BE49-F238E27FC236}">
                  <a16:creationId xmlns:a16="http://schemas.microsoft.com/office/drawing/2014/main" id="{13719C76-F030-4ACA-DC3E-1B2F63FEC0DC}"/>
                </a:ext>
              </a:extLst>
            </p:cNvPr>
            <p:cNvSpPr/>
            <p:nvPr/>
          </p:nvSpPr>
          <p:spPr>
            <a:xfrm>
              <a:off x="322731" y="1177568"/>
              <a:ext cx="3708000" cy="504000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nchor="t" anchorCtr="0">
              <a:noAutofit/>
            </a:bodyPr>
            <a:lstStyle/>
            <a:p>
              <a:r>
                <a:rPr lang="lv-LV" sz="2000" b="1" dirty="0">
                  <a:effectLst>
                    <a:outerShdw blurRad="38100" dist="38100" dir="2700000" algn="tl">
                      <a:srgbClr val="000000">
                        <a:alpha val="43137"/>
                      </a:srgbClr>
                    </a:outerShdw>
                  </a:effectLst>
                </a:rPr>
                <a:t>Šajā  dziesmā aprakstītas svētības, ko sniedz dievbijība pret To Kungu (</a:t>
              </a:r>
              <a:r>
                <a:rPr lang="lv-LV" sz="2000" b="1" dirty="0" err="1">
                  <a:effectLst>
                    <a:outerShdw blurRad="38100" dist="38100" dir="2700000" algn="tl">
                      <a:srgbClr val="000000">
                        <a:alpha val="43137"/>
                      </a:srgbClr>
                    </a:outerShdw>
                  </a:effectLst>
                </a:rPr>
                <a:t>Ps</a:t>
              </a:r>
              <a:r>
                <a:rPr lang="lv-LV" sz="2000" b="1" dirty="0">
                  <a:effectLst>
                    <a:outerShdw blurRad="38100" dist="38100" dir="2700000" algn="tl">
                      <a:srgbClr val="000000">
                        <a:alpha val="43137"/>
                      </a:srgbClr>
                    </a:outerShdw>
                  </a:effectLst>
                </a:rPr>
                <a:t>. 112:1). Taisnajiem ir 16 svētības (</a:t>
              </a:r>
              <a:r>
                <a:rPr lang="lv-LV" sz="2000" b="1" dirty="0" err="1">
                  <a:effectLst>
                    <a:outerShdw blurRad="38100" dist="38100" dir="2700000" algn="tl">
                      <a:srgbClr val="000000">
                        <a:alpha val="43137"/>
                      </a:srgbClr>
                    </a:outerShdw>
                  </a:effectLst>
                </a:rPr>
                <a:t>Ps</a:t>
              </a:r>
              <a:r>
                <a:rPr lang="lv-LV" sz="2000" b="1" dirty="0">
                  <a:effectLst>
                    <a:outerShdw blurRad="38100" dist="38100" dir="2700000" algn="tl">
                      <a:srgbClr val="000000">
                        <a:alpha val="43137"/>
                      </a:srgbClr>
                    </a:outerShdw>
                  </a:effectLst>
                </a:rPr>
                <a:t>. 112:2-9). Rūpīga šo svētību izpēte parādīs, ka bīties To Kungu nozīmē tiekties uz visaugstākajiem garīgajiem sasniegumiem, mūsu ikdienas dzīvē. Psalmists nobeidz ar īsu aprakstu par ļauno cilvēku briesmīgo likteni salīdzinot ar taisno likteni.</a:t>
              </a:r>
              <a:endParaRPr lang="es-ES" sz="2000" b="1" dirty="0">
                <a:effectLst>
                  <a:outerShdw blurRad="38100" dist="38100" dir="2700000" algn="tl">
                    <a:srgbClr val="000000">
                      <a:alpha val="43137"/>
                    </a:srgbClr>
                  </a:outerShdw>
                </a:effectLst>
              </a:endParaRPr>
            </a:p>
          </p:txBody>
        </p:sp>
      </p:grpSp>
      <p:sp>
        <p:nvSpPr>
          <p:cNvPr id="13" name="CuadroTexto 12">
            <a:extLst>
              <a:ext uri="{FF2B5EF4-FFF2-40B4-BE49-F238E27FC236}">
                <a16:creationId xmlns:a16="http://schemas.microsoft.com/office/drawing/2014/main" id="{6B884E6F-CF72-EC49-1576-38C0A3676A18}"/>
              </a:ext>
            </a:extLst>
          </p:cNvPr>
          <p:cNvSpPr txBox="1"/>
          <p:nvPr/>
        </p:nvSpPr>
        <p:spPr>
          <a:xfrm>
            <a:off x="3708002" y="221131"/>
            <a:ext cx="5035948" cy="6555641"/>
          </a:xfrm>
          <a:prstGeom prst="rect">
            <a:avLst/>
          </a:prstGeom>
          <a:noFill/>
        </p:spPr>
        <p:txBody>
          <a:bodyPr wrap="square">
            <a:spAutoFit/>
          </a:bodyPr>
          <a:lstStyle/>
          <a:p>
            <a:r>
              <a:rPr lang="lv-LV" sz="2000" b="1" dirty="0"/>
              <a:t>" </a:t>
            </a:r>
            <a:r>
              <a:rPr lang="lv-LV" sz="2000" b="1" dirty="0" err="1"/>
              <a:t>Alelujā</a:t>
            </a:r>
            <a:r>
              <a:rPr lang="lv-LV" sz="2000" b="1" dirty="0"/>
              <a:t>! Svētīgs tas cilvēks, kas bīstas To Kungu, kam ir sirsnīgs prieks par Viņa baušļiem! Viņa dzimums būs varens virs zemes, tas būs svētīts kā taisno cilts. Turība un bagātība būs viņa namā, viņa taisnība paliek mūžīgi. Taisnajiem Viņš tumsībā uzaust kā gaisma; Viņš ir žēlīgs, žēlsirdīgs un taisns. Labi tam cilvēkam, kas ir žēlsirdīgs un labprāt aizdod, viņš tiesā panāks savu taisnību; viņš savā garā neļodzīsies nemūžam, taisnais paliek mūžīgā piemiņā. Viņš nebīstas no ļaunas slavas, viņa sirds ir stipra savā paļāvībā uz To Kungu. Viņa sirds ir droša, viņš nebīstas, </a:t>
            </a:r>
            <a:r>
              <a:rPr lang="lv-LV" sz="2000" b="1" dirty="0" err="1"/>
              <a:t>tiekāms</a:t>
            </a:r>
            <a:r>
              <a:rPr lang="lv-LV" sz="2000" b="1" dirty="0"/>
              <a:t> ar gandarījuma prieku viņš var noskatīties uz saviem ienaidniekiem. Viņš ir devīgs un dod nabagiem bagātīgi. Viņa taisnīgums stāv nelokāmi </a:t>
            </a:r>
            <a:r>
              <a:rPr lang="lv-LV" sz="2000" b="1" dirty="0" err="1"/>
              <a:t>vienumēr</a:t>
            </a:r>
            <a:r>
              <a:rPr lang="lv-LV" sz="2000" b="1" dirty="0"/>
              <a:t>, viņa rags paceļas godā. Bezdievis to redz ar nepatiku un dusmām, bet viņš tomēr, kaut zobus griezdams, iznīks. Tas nenotiks, ko bezdievji vēlas."</a:t>
            </a:r>
            <a:endParaRPr lang="es-ES" sz="2000" b="1" dirty="0"/>
          </a:p>
        </p:txBody>
      </p:sp>
      <p:pic>
        <p:nvPicPr>
          <p:cNvPr id="15" name="Imagen 14" descr="Una caricatura de un hombre&#10;&#10;Descripción generada automáticamente con confianza baja">
            <a:extLst>
              <a:ext uri="{FF2B5EF4-FFF2-40B4-BE49-F238E27FC236}">
                <a16:creationId xmlns:a16="http://schemas.microsoft.com/office/drawing/2014/main" id="{786B7E1E-9A18-B9FD-E0B4-92707CBC40C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8841785" y="169683"/>
            <a:ext cx="3186260" cy="3186260"/>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17" name="Imagen 16" descr="Hombre sentado en el piso&#10;&#10;Descripción generada automáticamente con confianza media">
            <a:extLst>
              <a:ext uri="{FF2B5EF4-FFF2-40B4-BE49-F238E27FC236}">
                <a16:creationId xmlns:a16="http://schemas.microsoft.com/office/drawing/2014/main" id="{E9EE85F7-8857-D913-3135-156E768156A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flipH="1">
            <a:off x="8841785" y="3493059"/>
            <a:ext cx="3186260" cy="3186260"/>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60046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a:extLst>
            <a:ext uri="{FF2B5EF4-FFF2-40B4-BE49-F238E27FC236}">
              <a16:creationId xmlns:a16="http://schemas.microsoft.com/office/drawing/2014/main" id="{389421A6-09DC-48A4-C0CD-94E83CFB369E}"/>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9DA1960E-E99F-472E-D395-9AA911379EBF}"/>
              </a:ext>
            </a:extLst>
          </p:cNvPr>
          <p:cNvGrpSpPr/>
          <p:nvPr/>
        </p:nvGrpSpPr>
        <p:grpSpPr>
          <a:xfrm>
            <a:off x="322730" y="939125"/>
            <a:ext cx="3708000" cy="5448126"/>
            <a:chOff x="322730" y="769441"/>
            <a:chExt cx="3708000" cy="5448126"/>
          </a:xfrm>
        </p:grpSpPr>
        <p:sp>
          <p:nvSpPr>
            <p:cNvPr id="10" name="Rectángulo: esquinas superiores cortadas 9">
              <a:extLst>
                <a:ext uri="{FF2B5EF4-FFF2-40B4-BE49-F238E27FC236}">
                  <a16:creationId xmlns:a16="http://schemas.microsoft.com/office/drawing/2014/main" id="{46608DAA-9A29-1D68-7427-C6C656181A50}"/>
                </a:ext>
              </a:extLst>
            </p:cNvPr>
            <p:cNvSpPr/>
            <p:nvPr/>
          </p:nvSpPr>
          <p:spPr>
            <a:xfrm>
              <a:off x="322730" y="769441"/>
              <a:ext cx="1712132" cy="440794"/>
            </a:xfrm>
            <a:prstGeom prst="snip2Same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lv-LV" sz="2400" b="1" dirty="0">
                  <a:solidFill>
                    <a:srgbClr val="9A0000"/>
                  </a:solidFill>
                </a:rPr>
                <a:t>Psalms </a:t>
              </a:r>
              <a:r>
                <a:rPr lang="es-ES" sz="2400" b="1" dirty="0">
                  <a:solidFill>
                    <a:srgbClr val="9A0000"/>
                  </a:solidFill>
                </a:rPr>
                <a:t>119</a:t>
              </a:r>
            </a:p>
          </p:txBody>
        </p:sp>
        <p:sp>
          <p:nvSpPr>
            <p:cNvPr id="11" name="Rectángulo 10">
              <a:extLst>
                <a:ext uri="{FF2B5EF4-FFF2-40B4-BE49-F238E27FC236}">
                  <a16:creationId xmlns:a16="http://schemas.microsoft.com/office/drawing/2014/main" id="{2574C46E-8D4F-2928-FF40-AF2475B37957}"/>
                </a:ext>
              </a:extLst>
            </p:cNvPr>
            <p:cNvSpPr/>
            <p:nvPr/>
          </p:nvSpPr>
          <p:spPr>
            <a:xfrm>
              <a:off x="322730" y="1177567"/>
              <a:ext cx="3708000" cy="50400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t" anchorCtr="0">
              <a:noAutofit/>
            </a:bodyPr>
            <a:lstStyle/>
            <a:p>
              <a:r>
                <a:rPr lang="lv-LV" sz="2000" b="1" dirty="0">
                  <a:solidFill>
                    <a:schemeClr val="tx1"/>
                  </a:solidFill>
                </a:rPr>
                <a:t>Garākais psalms Psalmos ir veltīts </a:t>
              </a:r>
              <a:r>
                <a:rPr lang="lv-LV" sz="2000" b="1" dirty="0" err="1">
                  <a:solidFill>
                    <a:schemeClr val="tx1"/>
                  </a:solidFill>
                </a:rPr>
                <a:t>Torai</a:t>
              </a:r>
              <a:r>
                <a:rPr lang="lv-LV" sz="2000" b="1" dirty="0">
                  <a:solidFill>
                    <a:schemeClr val="tx1"/>
                  </a:solidFill>
                </a:rPr>
                <a:t> (likumam), kas ietver ne tikai Mozus likumu. </a:t>
              </a:r>
            </a:p>
            <a:p>
              <a:r>
                <a:rPr lang="lv-LV" sz="2000" b="1" dirty="0" err="1">
                  <a:solidFill>
                    <a:schemeClr val="tx1"/>
                  </a:solidFill>
                </a:rPr>
                <a:t>Toras</a:t>
              </a:r>
              <a:r>
                <a:rPr lang="lv-LV" sz="2000" b="1" dirty="0">
                  <a:solidFill>
                    <a:schemeClr val="tx1"/>
                  </a:solidFill>
                </a:rPr>
                <a:t> jēdziens attiecas uz visiem Svētajiem Rakstiem. Tā maina to cilvēku dzīvi, kuri saprot Dieva Vārda mācību.</a:t>
              </a:r>
            </a:p>
          </p:txBody>
        </p:sp>
      </p:grpSp>
      <p:sp>
        <p:nvSpPr>
          <p:cNvPr id="12" name="CuadroTexto 11">
            <a:extLst>
              <a:ext uri="{FF2B5EF4-FFF2-40B4-BE49-F238E27FC236}">
                <a16:creationId xmlns:a16="http://schemas.microsoft.com/office/drawing/2014/main" id="{D36DADB4-AC35-9A36-F07A-599B250105B4}"/>
              </a:ext>
            </a:extLst>
          </p:cNvPr>
          <p:cNvSpPr txBox="1"/>
          <p:nvPr/>
        </p:nvSpPr>
        <p:spPr>
          <a:xfrm>
            <a:off x="7601100" y="549213"/>
            <a:ext cx="4337615" cy="5632311"/>
          </a:xfrm>
          <a:prstGeom prst="rect">
            <a:avLst/>
          </a:prstGeom>
          <a:noFill/>
        </p:spPr>
        <p:txBody>
          <a:bodyPr wrap="square">
            <a:spAutoFit/>
          </a:bodyPr>
          <a:lstStyle/>
          <a:p>
            <a:r>
              <a:rPr lang="lv-LV" b="1" dirty="0"/>
              <a:t>"Svētīgi tie, kas ir nenoziedzīgi savos ceļos, kas staigā pēc Tā Kunga baušļiem! Svētīgi tie, kas sargā Viņa liecības, kas Viņu meklē no visas sirds, kas nedara netaisnību, bet staigā Viņa ceļos! Tu pats pavēlēji stipri sargāt Tavus likumus un tiem rūpīgi sekot. Kaut es uz to vien tiektos, lai sargātu un pildītu Tavus likumus!</a:t>
            </a:r>
          </a:p>
          <a:p>
            <a:r>
              <a:rPr lang="lv-LV" b="1" dirty="0"/>
              <a:t>Kad es turēšu visus Tavus baušļus sev acu priekšā, es nekad nepalikšu kaunā.</a:t>
            </a:r>
          </a:p>
          <a:p>
            <a:r>
              <a:rPr lang="lv-LV" b="1" dirty="0"/>
              <a:t>Es Tev pateicos ar skaidru sirdi, kad es mācos Tavas taisnības tiesas.</a:t>
            </a:r>
          </a:p>
          <a:p>
            <a:r>
              <a:rPr lang="lv-LV" b="1" dirty="0"/>
              <a:t>Es turēšu Tavus likumus, neatstāj mani pavisam!</a:t>
            </a:r>
          </a:p>
          <a:p>
            <a:r>
              <a:rPr lang="lv-LV" b="1" dirty="0"/>
              <a:t>Kā jauneklis uzturēs savu ceļu šķīstu? Kad turēsies pie Taviem vārdiem.</a:t>
            </a:r>
          </a:p>
          <a:p>
            <a:r>
              <a:rPr lang="lv-LV" b="1" dirty="0"/>
              <a:t>Es Tevi meklēju no visas sirds. Neļauj man aizmaldīties projām no Taviem baušļiem.</a:t>
            </a:r>
          </a:p>
          <a:p>
            <a:r>
              <a:rPr lang="lv-LV" b="1" dirty="0"/>
              <a:t>Es turu Tavus vārdus savā sirdī, lai negrēkotu pret Tevi.."</a:t>
            </a:r>
            <a:endParaRPr lang="es-ES" b="1" dirty="0"/>
          </a:p>
        </p:txBody>
      </p:sp>
      <p:pic>
        <p:nvPicPr>
          <p:cNvPr id="14" name="Imagen 13" descr="Imagen que contiene comida, comiendo, mujer, tabla&#10;&#10;Descripción generada automáticamente">
            <a:extLst>
              <a:ext uri="{FF2B5EF4-FFF2-40B4-BE49-F238E27FC236}">
                <a16:creationId xmlns:a16="http://schemas.microsoft.com/office/drawing/2014/main" id="{8DBD12A8-8ACD-EAE8-83EA-ECA5D7F5E10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138366" y="235670"/>
            <a:ext cx="3148553" cy="625939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59818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74712CAD-7208-76C8-409C-BE4F9380ED76}"/>
              </a:ext>
            </a:extLst>
          </p:cNvPr>
          <p:cNvGrpSpPr/>
          <p:nvPr/>
        </p:nvGrpSpPr>
        <p:grpSpPr>
          <a:xfrm>
            <a:off x="322730" y="939125"/>
            <a:ext cx="3708001" cy="5448126"/>
            <a:chOff x="322730" y="769441"/>
            <a:chExt cx="3708001" cy="5448126"/>
          </a:xfrm>
        </p:grpSpPr>
        <p:sp>
          <p:nvSpPr>
            <p:cNvPr id="3" name="Rectángulo: esquinas superiores cortadas 2">
              <a:extLst>
                <a:ext uri="{FF2B5EF4-FFF2-40B4-BE49-F238E27FC236}">
                  <a16:creationId xmlns:a16="http://schemas.microsoft.com/office/drawing/2014/main" id="{32ECAE85-BB09-240B-EFDF-B1E337E37FD4}"/>
                </a:ext>
              </a:extLst>
            </p:cNvPr>
            <p:cNvSpPr/>
            <p:nvPr/>
          </p:nvSpPr>
          <p:spPr>
            <a:xfrm>
              <a:off x="322730" y="769441"/>
              <a:ext cx="1854001" cy="440794"/>
            </a:xfrm>
            <a:prstGeom prst="snip2Same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lv-LV" sz="2400" b="1" dirty="0">
                  <a:solidFill>
                    <a:srgbClr val="FFFF00"/>
                  </a:solidFill>
                  <a:effectLst>
                    <a:outerShdw blurRad="38100" dist="38100" dir="2700000" algn="tl">
                      <a:srgbClr val="000000">
                        <a:alpha val="43137"/>
                      </a:srgbClr>
                    </a:outerShdw>
                  </a:effectLst>
                </a:rPr>
                <a:t>Psalms </a:t>
              </a:r>
              <a:r>
                <a:rPr lang="es-ES" sz="2400" b="1" dirty="0">
                  <a:solidFill>
                    <a:srgbClr val="FFFF00"/>
                  </a:solidFill>
                  <a:effectLst>
                    <a:outerShdw blurRad="38100" dist="38100" dir="2700000" algn="tl">
                      <a:srgbClr val="000000">
                        <a:alpha val="43137"/>
                      </a:srgbClr>
                    </a:outerShdw>
                  </a:effectLst>
                </a:rPr>
                <a:t>127</a:t>
              </a:r>
            </a:p>
          </p:txBody>
        </p:sp>
        <p:sp>
          <p:nvSpPr>
            <p:cNvPr id="4" name="Rectángulo 3">
              <a:extLst>
                <a:ext uri="{FF2B5EF4-FFF2-40B4-BE49-F238E27FC236}">
                  <a16:creationId xmlns:a16="http://schemas.microsoft.com/office/drawing/2014/main" id="{9882D6C0-2F64-9C67-169A-338C5BE841F3}"/>
                </a:ext>
              </a:extLst>
            </p:cNvPr>
            <p:cNvSpPr/>
            <p:nvPr/>
          </p:nvSpPr>
          <p:spPr>
            <a:xfrm>
              <a:off x="322731" y="1177567"/>
              <a:ext cx="3708000" cy="5040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t" anchorCtr="0">
              <a:noAutofit/>
            </a:bodyPr>
            <a:lstStyle/>
            <a:p>
              <a:r>
                <a:rPr lang="lv-LV" sz="2000" b="1" dirty="0">
                  <a:effectLst>
                    <a:outerShdw blurRad="38100" dist="38100" dir="2700000" algn="tl">
                      <a:srgbClr val="000000">
                        <a:alpha val="43137"/>
                      </a:srgbClr>
                    </a:outerShdw>
                  </a:effectLst>
                </a:rPr>
                <a:t>Šis psalms ir tikai piecus pantus garš, un tajā galvenā uzmanība ir pievērsta svētībām, ko Kungs izlej uz ģimenēm un bērniem tiem, kuri uzticas Radītājam. Iespējams, šī iemesla dēļ šī dziesma tiek uzskatīta par </a:t>
              </a:r>
              <a:r>
                <a:rPr lang="lv-LV" sz="2000" b="1" dirty="0" err="1">
                  <a:effectLst>
                    <a:outerShdw blurRad="38100" dist="38100" dir="2700000" algn="tl">
                      <a:srgbClr val="000000">
                        <a:alpha val="43137"/>
                      </a:srgbClr>
                    </a:outerShdw>
                  </a:effectLst>
                </a:rPr>
                <a:t>sapienciālu</a:t>
              </a:r>
              <a:r>
                <a:rPr lang="lv-LV" sz="2000" b="1" dirty="0">
                  <a:effectLst>
                    <a:outerShdw blurRad="38100" dist="38100" dir="2700000" algn="tl">
                      <a:srgbClr val="000000">
                        <a:alpha val="43137"/>
                      </a:srgbClr>
                    </a:outerShdw>
                  </a:effectLst>
                </a:rPr>
                <a:t> izteicienu. Gudrībai ir jābūt pamatam, uz kura tiek būvēta mūsu visdārgākā bagātība - mūsu ģimene.</a:t>
              </a:r>
              <a:endParaRPr lang="es-ES" sz="2000" b="1" dirty="0">
                <a:effectLst>
                  <a:outerShdw blurRad="38100" dist="38100" dir="2700000" algn="tl">
                    <a:srgbClr val="000000">
                      <a:alpha val="43137"/>
                    </a:srgbClr>
                  </a:outerShdw>
                </a:effectLst>
              </a:endParaRPr>
            </a:p>
          </p:txBody>
        </p:sp>
      </p:grpSp>
      <p:sp>
        <p:nvSpPr>
          <p:cNvPr id="13" name="CuadroTexto 12">
            <a:extLst>
              <a:ext uri="{FF2B5EF4-FFF2-40B4-BE49-F238E27FC236}">
                <a16:creationId xmlns:a16="http://schemas.microsoft.com/office/drawing/2014/main" id="{094B0F20-E625-54A2-5676-657AFA2097A6}"/>
              </a:ext>
            </a:extLst>
          </p:cNvPr>
          <p:cNvSpPr txBox="1"/>
          <p:nvPr/>
        </p:nvSpPr>
        <p:spPr>
          <a:xfrm>
            <a:off x="4030731" y="458956"/>
            <a:ext cx="3388164" cy="5940088"/>
          </a:xfrm>
          <a:prstGeom prst="rect">
            <a:avLst/>
          </a:prstGeom>
          <a:noFill/>
        </p:spPr>
        <p:txBody>
          <a:bodyPr wrap="square">
            <a:spAutoFit/>
          </a:bodyPr>
          <a:lstStyle/>
          <a:p>
            <a:r>
              <a:rPr lang="lv-LV" sz="2000" b="1" dirty="0"/>
              <a:t>" Ja Tas Kungs namu neuzceļ, tad darbojas velti, kas gar to strādā. Ja Tas Kungs pilsētu neapsargā, tad velti sargs nomodā. Ir velti, ka jūs agri ceļaties un vēlu paliekat nomodā un ēdat savu maizi ar rūpēm; saviem mīļajiem Viņš to bagāti dod miegā. Lūk, bērni ir Tā Kunga dāvana, un bērnu svētība mums ir Viņa atlīdzība. Jaunības spēkā dzemdinātie dēli ir kā bultas stipra vīra rokā. Svētīgs ir tas vīrs, kas ar tām pildījis savu bultu maksti. Tie nepaliks kaunā, kad tiem jāsastopas vārtos ar saviem ienaidniekiem. "</a:t>
            </a:r>
            <a:endParaRPr lang="es-ES" sz="2000" b="1" dirty="0"/>
          </a:p>
        </p:txBody>
      </p:sp>
      <p:pic>
        <p:nvPicPr>
          <p:cNvPr id="15" name="Imagen 14" descr="Un grupo de personas sentadas&#10;&#10;Descripción generada automáticamente">
            <a:extLst>
              <a:ext uri="{FF2B5EF4-FFF2-40B4-BE49-F238E27FC236}">
                <a16:creationId xmlns:a16="http://schemas.microsoft.com/office/drawing/2014/main" id="{C5745E77-F7E5-5423-69B8-42E938FD77A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516827" y="259607"/>
            <a:ext cx="4490743" cy="6338786"/>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387499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a:extLst>
            <a:ext uri="{FF2B5EF4-FFF2-40B4-BE49-F238E27FC236}">
              <a16:creationId xmlns:a16="http://schemas.microsoft.com/office/drawing/2014/main" id="{CF8482A7-F387-4B02-7FB1-52E8B5063010}"/>
            </a:ext>
          </a:extLst>
        </p:cNvPr>
        <p:cNvGrpSpPr/>
        <p:nvPr/>
      </p:nvGrpSpPr>
      <p:grpSpPr>
        <a:xfrm>
          <a:off x="0" y="0"/>
          <a:ext cx="0" cy="0"/>
          <a:chOff x="0" y="0"/>
          <a:chExt cx="0" cy="0"/>
        </a:xfrm>
      </p:grpSpPr>
      <p:grpSp>
        <p:nvGrpSpPr>
          <p:cNvPr id="6" name="Grupo 5">
            <a:extLst>
              <a:ext uri="{FF2B5EF4-FFF2-40B4-BE49-F238E27FC236}">
                <a16:creationId xmlns:a16="http://schemas.microsoft.com/office/drawing/2014/main" id="{14991262-004A-9800-6BE9-02A54D10825C}"/>
              </a:ext>
            </a:extLst>
          </p:cNvPr>
          <p:cNvGrpSpPr/>
          <p:nvPr/>
        </p:nvGrpSpPr>
        <p:grpSpPr>
          <a:xfrm>
            <a:off x="322730" y="939125"/>
            <a:ext cx="3708001" cy="5448126"/>
            <a:chOff x="322730" y="769441"/>
            <a:chExt cx="3708001" cy="5448126"/>
          </a:xfrm>
        </p:grpSpPr>
        <p:sp>
          <p:nvSpPr>
            <p:cNvPr id="7" name="Rectángulo: esquinas superiores cortadas 6">
              <a:extLst>
                <a:ext uri="{FF2B5EF4-FFF2-40B4-BE49-F238E27FC236}">
                  <a16:creationId xmlns:a16="http://schemas.microsoft.com/office/drawing/2014/main" id="{CE7B2916-4FB7-B95A-9EED-B4E0373E6C40}"/>
                </a:ext>
              </a:extLst>
            </p:cNvPr>
            <p:cNvSpPr/>
            <p:nvPr/>
          </p:nvSpPr>
          <p:spPr>
            <a:xfrm>
              <a:off x="322730" y="769441"/>
              <a:ext cx="1725011" cy="440794"/>
            </a:xfrm>
            <a:prstGeom prst="snip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lv-LV" sz="2400" b="1" dirty="0">
                  <a:solidFill>
                    <a:srgbClr val="FFFF00"/>
                  </a:solidFill>
                  <a:effectLst>
                    <a:outerShdw blurRad="38100" dist="38100" dir="2700000" algn="tl">
                      <a:srgbClr val="000000">
                        <a:alpha val="43137"/>
                      </a:srgbClr>
                    </a:outerShdw>
                  </a:effectLst>
                </a:rPr>
                <a:t>Psalms </a:t>
              </a:r>
              <a:r>
                <a:rPr lang="es-ES" sz="2400" b="1" dirty="0">
                  <a:solidFill>
                    <a:srgbClr val="FFFF00"/>
                  </a:solidFill>
                  <a:effectLst>
                    <a:outerShdw blurRad="38100" dist="38100" dir="2700000" algn="tl">
                      <a:srgbClr val="000000">
                        <a:alpha val="43137"/>
                      </a:srgbClr>
                    </a:outerShdw>
                  </a:effectLst>
                </a:rPr>
                <a:t>128</a:t>
              </a:r>
            </a:p>
          </p:txBody>
        </p:sp>
        <p:sp>
          <p:nvSpPr>
            <p:cNvPr id="8" name="Rectángulo 7">
              <a:extLst>
                <a:ext uri="{FF2B5EF4-FFF2-40B4-BE49-F238E27FC236}">
                  <a16:creationId xmlns:a16="http://schemas.microsoft.com/office/drawing/2014/main" id="{458B7C85-DC03-6C81-F2A9-215DAE2073D8}"/>
                </a:ext>
              </a:extLst>
            </p:cNvPr>
            <p:cNvSpPr/>
            <p:nvPr/>
          </p:nvSpPr>
          <p:spPr>
            <a:xfrm>
              <a:off x="322731" y="1177567"/>
              <a:ext cx="3708000" cy="504000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r>
                <a:rPr lang="lv-LV" sz="2000" b="1" dirty="0">
                  <a:effectLst>
                    <a:outerShdw blurRad="38100" dist="38100" dir="2700000" algn="tl">
                      <a:srgbClr val="000000">
                        <a:alpha val="43137"/>
                      </a:srgbClr>
                    </a:outerShdw>
                  </a:effectLst>
                </a:rPr>
                <a:t>Šī īsā psalma sešas rindiņas pieder pie gudrības literatūras, jo tās runā par Dieva bērnu labklājību ikviena cilvēka mājās, "</a:t>
              </a:r>
              <a:r>
                <a:rPr lang="lv-LV" sz="2000" b="1" dirty="0"/>
                <a:t>kas To Kungu bīstas</a:t>
              </a:r>
              <a:r>
                <a:rPr lang="lv-LV" sz="2000" b="1" dirty="0">
                  <a:effectLst>
                    <a:outerShdw blurRad="38100" dist="38100" dir="2700000" algn="tl">
                      <a:srgbClr val="000000">
                        <a:alpha val="43137"/>
                      </a:srgbClr>
                    </a:outerShdw>
                  </a:effectLst>
                </a:rPr>
                <a:t>" (</a:t>
              </a:r>
              <a:r>
                <a:rPr lang="lv-LV" sz="2000" b="1" dirty="0" err="1">
                  <a:effectLst>
                    <a:outerShdw blurRad="38100" dist="38100" dir="2700000" algn="tl">
                      <a:srgbClr val="000000">
                        <a:alpha val="43137"/>
                      </a:srgbClr>
                    </a:outerShdw>
                  </a:effectLst>
                </a:rPr>
                <a:t>Ps</a:t>
              </a:r>
              <a:r>
                <a:rPr lang="lv-LV" sz="2000" b="1" dirty="0">
                  <a:effectLst>
                    <a:outerShdw blurRad="38100" dist="38100" dir="2700000" algn="tl">
                      <a:srgbClr val="000000">
                        <a:alpha val="43137"/>
                      </a:srgbClr>
                    </a:outerShdw>
                  </a:effectLst>
                </a:rPr>
                <a:t> 128,1.4).</a:t>
              </a:r>
              <a:endParaRPr lang="es-ES" sz="2000" b="1" dirty="0">
                <a:effectLst>
                  <a:outerShdw blurRad="38100" dist="38100" dir="2700000" algn="tl">
                    <a:srgbClr val="000000">
                      <a:alpha val="43137"/>
                    </a:srgbClr>
                  </a:outerShdw>
                </a:effectLst>
              </a:endParaRPr>
            </a:p>
          </p:txBody>
        </p:sp>
      </p:grpSp>
      <p:sp>
        <p:nvSpPr>
          <p:cNvPr id="12" name="CuadroTexto 11">
            <a:extLst>
              <a:ext uri="{FF2B5EF4-FFF2-40B4-BE49-F238E27FC236}">
                <a16:creationId xmlns:a16="http://schemas.microsoft.com/office/drawing/2014/main" id="{BF546FD7-5939-EC99-5F99-9CEF6151EFC5}"/>
              </a:ext>
            </a:extLst>
          </p:cNvPr>
          <p:cNvSpPr txBox="1"/>
          <p:nvPr/>
        </p:nvSpPr>
        <p:spPr>
          <a:xfrm>
            <a:off x="8682421" y="766732"/>
            <a:ext cx="3280193" cy="5016758"/>
          </a:xfrm>
          <a:prstGeom prst="rect">
            <a:avLst/>
          </a:prstGeom>
          <a:noFill/>
        </p:spPr>
        <p:txBody>
          <a:bodyPr wrap="square">
            <a:spAutoFit/>
          </a:bodyPr>
          <a:lstStyle/>
          <a:p>
            <a:r>
              <a:rPr lang="lv-LV" sz="2000" b="1" dirty="0"/>
              <a:t>"Svētīgs ikviens, kas To Kungu bīstas un staigā Viņa ceļus! Tu pārtiksi no savu roku darba, svētīgs tu esi, tev labi klājas! Tava sieva ir kā auglīgs vīnakoks tavā namā, tavi bērni kā eļļas koka zariņi ap tavu galdu. Tiešām, tā ir svētīts tas vīrs, kas bīstas To Kungu. Tas Kungs lai tevi svētī no Ciānas, ka tu ar prieku redzi </a:t>
            </a:r>
            <a:r>
              <a:rPr lang="lv-LV" sz="2000" b="1" dirty="0" err="1"/>
              <a:t>Jeruzālemes</a:t>
            </a:r>
            <a:r>
              <a:rPr lang="lv-LV" sz="2000" b="1" dirty="0"/>
              <a:t> laimi un labumu visas savas mūža dienas un redzi arī savus bērnu bērnus. Miers lai ir pār </a:t>
            </a:r>
            <a:r>
              <a:rPr lang="lv-LV" sz="2000" b="1" dirty="0" err="1"/>
              <a:t>Israēlu</a:t>
            </a:r>
            <a:r>
              <a:rPr lang="lv-LV" sz="2000" b="1" dirty="0"/>
              <a:t>!"</a:t>
            </a:r>
            <a:endParaRPr lang="es-ES" sz="2000" b="1" dirty="0"/>
          </a:p>
        </p:txBody>
      </p:sp>
      <p:pic>
        <p:nvPicPr>
          <p:cNvPr id="14" name="Imagen 13" descr="Un grupo de personas sonriendo&#10;&#10;Descripción generada automáticamente">
            <a:extLst>
              <a:ext uri="{FF2B5EF4-FFF2-40B4-BE49-F238E27FC236}">
                <a16:creationId xmlns:a16="http://schemas.microsoft.com/office/drawing/2014/main" id="{192B7A76-2B58-D83A-DF92-F39390BCD97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95481" y="187357"/>
            <a:ext cx="4322190" cy="6483285"/>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76453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a:extLst>
            <a:ext uri="{FF2B5EF4-FFF2-40B4-BE49-F238E27FC236}">
              <a16:creationId xmlns:a16="http://schemas.microsoft.com/office/drawing/2014/main" id="{06331955-1189-BACF-1227-2256CD448328}"/>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207D4CA9-2C13-D3D3-D093-157C76ED7149}"/>
              </a:ext>
            </a:extLst>
          </p:cNvPr>
          <p:cNvGrpSpPr/>
          <p:nvPr/>
        </p:nvGrpSpPr>
        <p:grpSpPr>
          <a:xfrm>
            <a:off x="322731" y="939125"/>
            <a:ext cx="3708000" cy="5448127"/>
            <a:chOff x="322730" y="769441"/>
            <a:chExt cx="3708000" cy="5448127"/>
          </a:xfrm>
        </p:grpSpPr>
        <p:sp>
          <p:nvSpPr>
            <p:cNvPr id="10" name="Rectángulo: esquinas superiores cortadas 9">
              <a:extLst>
                <a:ext uri="{FF2B5EF4-FFF2-40B4-BE49-F238E27FC236}">
                  <a16:creationId xmlns:a16="http://schemas.microsoft.com/office/drawing/2014/main" id="{F50082F7-6F3E-F467-A2EE-58D1E8E77615}"/>
                </a:ext>
              </a:extLst>
            </p:cNvPr>
            <p:cNvSpPr/>
            <p:nvPr/>
          </p:nvSpPr>
          <p:spPr>
            <a:xfrm>
              <a:off x="322730" y="769441"/>
              <a:ext cx="1854000" cy="440794"/>
            </a:xfrm>
            <a:prstGeom prst="snip2Same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lv-LV" sz="2400" b="1" dirty="0">
                  <a:solidFill>
                    <a:srgbClr val="9A0000"/>
                  </a:solidFill>
                </a:rPr>
                <a:t>Psalms </a:t>
              </a:r>
              <a:r>
                <a:rPr lang="es-ES" sz="2400" b="1" dirty="0">
                  <a:solidFill>
                    <a:srgbClr val="9A0000"/>
                  </a:solidFill>
                </a:rPr>
                <a:t>133</a:t>
              </a:r>
            </a:p>
          </p:txBody>
        </p:sp>
        <p:sp>
          <p:nvSpPr>
            <p:cNvPr id="11" name="Rectángulo 10">
              <a:extLst>
                <a:ext uri="{FF2B5EF4-FFF2-40B4-BE49-F238E27FC236}">
                  <a16:creationId xmlns:a16="http://schemas.microsoft.com/office/drawing/2014/main" id="{65C6E7AC-269C-15AB-2D4D-77AADF04DC16}"/>
                </a:ext>
              </a:extLst>
            </p:cNvPr>
            <p:cNvSpPr/>
            <p:nvPr/>
          </p:nvSpPr>
          <p:spPr>
            <a:xfrm>
              <a:off x="322730" y="1177568"/>
              <a:ext cx="3708000" cy="50400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t" anchorCtr="0">
              <a:noAutofit/>
            </a:bodyPr>
            <a:lstStyle/>
            <a:p>
              <a:r>
                <a:rPr lang="lv-LV" sz="2000" b="1" dirty="0">
                  <a:solidFill>
                    <a:schemeClr val="tx1"/>
                  </a:solidFill>
                </a:rPr>
                <a:t>Daži var apšaubīt šī psalma iekļaušanu Svēto Rakstu gudrības literatūrā. Taču izteiciens "lai brāļi dzīvo kopā vienprātīgi" (Ps.133:1) piešķir šim psalmam raksturīgo Bībeles gudrības nokrāsu, ko mēs līdz šim esam identificējuši kā raksturīgu gudrības literatūras iezīmi. Būt caurstrāvotiem ar šo sadraudzības garu ir Visvarenā vēlēšanās mums kā Viņa sekotājiem. Šāda vienotība ir kristīgas dzīves praktisks apliecinājums.</a:t>
              </a:r>
              <a:endParaRPr lang="es-ES" sz="2000" b="1" dirty="0">
                <a:solidFill>
                  <a:schemeClr val="tx1"/>
                </a:solidFill>
              </a:endParaRPr>
            </a:p>
          </p:txBody>
        </p:sp>
      </p:grpSp>
      <p:sp>
        <p:nvSpPr>
          <p:cNvPr id="12" name="CuadroTexto 11">
            <a:extLst>
              <a:ext uri="{FF2B5EF4-FFF2-40B4-BE49-F238E27FC236}">
                <a16:creationId xmlns:a16="http://schemas.microsoft.com/office/drawing/2014/main" id="{EBA83ED3-6D9A-D18D-1AD1-1AF5B8C5C2F0}"/>
              </a:ext>
            </a:extLst>
          </p:cNvPr>
          <p:cNvSpPr txBox="1"/>
          <p:nvPr/>
        </p:nvSpPr>
        <p:spPr>
          <a:xfrm>
            <a:off x="4298001" y="3867252"/>
            <a:ext cx="3903154" cy="2862322"/>
          </a:xfrm>
          <a:prstGeom prst="rect">
            <a:avLst/>
          </a:prstGeom>
          <a:noFill/>
        </p:spPr>
        <p:txBody>
          <a:bodyPr wrap="square">
            <a:spAutoFit/>
          </a:bodyPr>
          <a:lstStyle/>
          <a:p>
            <a:r>
              <a:rPr lang="lv-LV" sz="2000" b="1" dirty="0"/>
              <a:t>" Redzi, cik jauki un cik mīļi, kad brāļi kopā dzīvo vienprātīgi! Tas ir kā dārga eļļa, kas pil no galvas bārdā, </a:t>
            </a:r>
            <a:r>
              <a:rPr lang="lv-LV" sz="2000" b="1" dirty="0" err="1"/>
              <a:t>Ārona</a:t>
            </a:r>
            <a:r>
              <a:rPr lang="lv-LV" sz="2000" b="1" dirty="0"/>
              <a:t> bārdā, un notek uz viņa drēbju vīlēm. Tas ir kā </a:t>
            </a:r>
            <a:r>
              <a:rPr lang="lv-LV" sz="2000" b="1" dirty="0" err="1"/>
              <a:t>Hermona</a:t>
            </a:r>
            <a:r>
              <a:rPr lang="lv-LV" sz="2000" b="1" dirty="0"/>
              <a:t> rasa, kas nokrīt uz Ciānas kalniem, jo tur Tas Kungs ir apsolījis svētību un dzīvību mūžīgi!" (Psalmi 113:1).</a:t>
            </a:r>
            <a:endParaRPr lang="es-ES" sz="2000" b="1" dirty="0"/>
          </a:p>
        </p:txBody>
      </p:sp>
      <p:pic>
        <p:nvPicPr>
          <p:cNvPr id="14" name="Imagen 13" descr="Imagen que contiene mujer, niña, sostener, cabello&#10;&#10;Descripción generada automáticamente">
            <a:extLst>
              <a:ext uri="{FF2B5EF4-FFF2-40B4-BE49-F238E27FC236}">
                <a16:creationId xmlns:a16="http://schemas.microsoft.com/office/drawing/2014/main" id="{F9008918-609A-B2CE-29D5-105B141B163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298001" y="122549"/>
            <a:ext cx="5888728" cy="3506771"/>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pic>
        <p:nvPicPr>
          <p:cNvPr id="16" name="Imagen 15" descr="Un grupo de personas disfrazadas&#10;&#10;Descripción generada automáticamente con confianza media">
            <a:extLst>
              <a:ext uri="{FF2B5EF4-FFF2-40B4-BE49-F238E27FC236}">
                <a16:creationId xmlns:a16="http://schemas.microsoft.com/office/drawing/2014/main" id="{73A9EA8E-6AE3-CF71-5585-BDBEB27DEBF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297989" y="2979655"/>
            <a:ext cx="3755796" cy="3755796"/>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3879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857E071-CA3C-F1BA-5D16-E29FF9EFA5A3}"/>
              </a:ext>
            </a:extLst>
          </p:cNvPr>
          <p:cNvSpPr txBox="1"/>
          <p:nvPr/>
        </p:nvSpPr>
        <p:spPr>
          <a:xfrm>
            <a:off x="0" y="0"/>
            <a:ext cx="12192000" cy="769441"/>
          </a:xfrm>
          <a:prstGeom prst="rect">
            <a:avLst/>
          </a:prstGeom>
          <a:noFill/>
        </p:spPr>
        <p:txBody>
          <a:bodyPr wrap="square" rtlCol="0">
            <a:spAutoFit/>
          </a:bodyPr>
          <a:lstStyle/>
          <a:p>
            <a:pPr algn="ctr"/>
            <a:r>
              <a:rPr lang="es-ES" sz="4400" b="1" spc="300" dirty="0">
                <a:ln w="10160">
                  <a:solidFill>
                    <a:schemeClr val="accent5"/>
                  </a:solidFill>
                  <a:prstDash val="solid"/>
                </a:ln>
                <a:solidFill>
                  <a:srgbClr val="FFFFFF"/>
                </a:solidFill>
                <a:effectLst>
                  <a:outerShdw blurRad="38100" dist="22860" dir="5400000" algn="tl" rotWithShape="0">
                    <a:srgbClr val="000000">
                      <a:alpha val="80000"/>
                    </a:srgbClr>
                  </a:outerShdw>
                </a:effectLst>
              </a:rPr>
              <a:t>GUDRĪBA SAKĀMVĀRDOS UN ĪJABS</a:t>
            </a:r>
          </a:p>
        </p:txBody>
      </p:sp>
      <p:sp>
        <p:nvSpPr>
          <p:cNvPr id="3" name="CuadroTexto 2">
            <a:extLst>
              <a:ext uri="{FF2B5EF4-FFF2-40B4-BE49-F238E27FC236}">
                <a16:creationId xmlns:a16="http://schemas.microsoft.com/office/drawing/2014/main" id="{9E97C80A-20FD-5DE4-AF2E-1E895A6955EB}"/>
              </a:ext>
            </a:extLst>
          </p:cNvPr>
          <p:cNvSpPr txBox="1"/>
          <p:nvPr/>
        </p:nvSpPr>
        <p:spPr>
          <a:xfrm>
            <a:off x="233082" y="769441"/>
            <a:ext cx="7288306" cy="2785378"/>
          </a:xfrm>
          <a:prstGeom prst="rect">
            <a:avLst/>
          </a:prstGeom>
          <a:noFill/>
        </p:spPr>
        <p:txBody>
          <a:bodyPr wrap="square" rtlCol="0">
            <a:spAutoFit/>
          </a:bodyPr>
          <a:lstStyle/>
          <a:p>
            <a:pPr>
              <a:spcBef>
                <a:spcPts val="600"/>
              </a:spcBef>
            </a:pPr>
            <a:r>
              <a:rPr lang="lv-LV" sz="2000" b="1" dirty="0"/>
              <a:t>Gudrība ir zināšanas, kas ļauj mums pieņemt pareizus lēmumus.</a:t>
            </a:r>
          </a:p>
          <a:p>
            <a:pPr>
              <a:spcBef>
                <a:spcPts val="600"/>
              </a:spcBef>
            </a:pPr>
            <a:r>
              <a:rPr lang="lv-LV" sz="2000" b="1" dirty="0"/>
              <a:t>Bībelē gudrība sākas ar dievbijību pret To Kungu, un Viņš ir tas, kas liek mums staigāt saprašanā (</a:t>
            </a:r>
            <a:r>
              <a:rPr lang="lv-LV" sz="2000" b="1" dirty="0" err="1"/>
              <a:t>Salamana</a:t>
            </a:r>
            <a:r>
              <a:rPr lang="lv-LV" sz="2000" b="1" dirty="0"/>
              <a:t> pamācības 9:10).</a:t>
            </a:r>
          </a:p>
          <a:p>
            <a:pPr>
              <a:spcBef>
                <a:spcPts val="600"/>
              </a:spcBef>
            </a:pPr>
            <a:r>
              <a:rPr lang="lv-LV" sz="2000" b="1" dirty="0" err="1"/>
              <a:t>Salamana</a:t>
            </a:r>
            <a:r>
              <a:rPr lang="lv-LV" sz="2000" b="1" dirty="0"/>
              <a:t> pamācību 1.-9. nodaļā ir aprakstīta gudrības vērtība. Sākot ar 10. nodaļu un tālāk, mums ir vairāk nekā 600 sakāmvārdu ar praktiskiem padomiem, kā mācīties un lietot gudrību.</a:t>
            </a:r>
          </a:p>
          <a:p>
            <a:pPr>
              <a:spcBef>
                <a:spcPts val="600"/>
              </a:spcBef>
            </a:pPr>
            <a:r>
              <a:rPr lang="lv-LV" sz="2000" b="1" dirty="0"/>
              <a:t>Ko mēs iegūsim no gudrības, kā teikts </a:t>
            </a:r>
            <a:r>
              <a:rPr lang="lv-LV" sz="2000" b="1" dirty="0" err="1"/>
              <a:t>Salamana</a:t>
            </a:r>
            <a:r>
              <a:rPr lang="lv-LV" sz="2000" b="1" dirty="0"/>
              <a:t> pamācībās 8:12-14?</a:t>
            </a:r>
            <a:endParaRPr lang="es-ES" sz="2000" b="1" dirty="0"/>
          </a:p>
        </p:txBody>
      </p:sp>
      <p:graphicFrame>
        <p:nvGraphicFramePr>
          <p:cNvPr id="5" name="Diagrama 4">
            <a:extLst>
              <a:ext uri="{FF2B5EF4-FFF2-40B4-BE49-F238E27FC236}">
                <a16:creationId xmlns:a16="http://schemas.microsoft.com/office/drawing/2014/main" id="{292357D2-D2E8-D77C-A2EA-FF883D41BB0B}"/>
              </a:ext>
            </a:extLst>
          </p:cNvPr>
          <p:cNvGraphicFramePr/>
          <p:nvPr>
            <p:extLst>
              <p:ext uri="{D42A27DB-BD31-4B8C-83A1-F6EECF244321}">
                <p14:modId xmlns:p14="http://schemas.microsoft.com/office/powerpoint/2010/main" val="3472199182"/>
              </p:ext>
            </p:extLst>
          </p:nvPr>
        </p:nvGraphicFramePr>
        <p:xfrm>
          <a:off x="233082" y="3554819"/>
          <a:ext cx="4176993" cy="317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A10E72C-3AA8-F708-83EB-20E0352AE83A}"/>
              </a:ext>
            </a:extLst>
          </p:cNvPr>
          <p:cNvSpPr txBox="1"/>
          <p:nvPr/>
        </p:nvSpPr>
        <p:spPr>
          <a:xfrm>
            <a:off x="7494495" y="1325689"/>
            <a:ext cx="4589928" cy="4862870"/>
          </a:xfrm>
          <a:prstGeom prst="rect">
            <a:avLst/>
          </a:prstGeom>
          <a:noFill/>
        </p:spPr>
        <p:txBody>
          <a:bodyPr wrap="square">
            <a:spAutoFit/>
          </a:bodyPr>
          <a:lstStyle/>
          <a:p>
            <a:pPr algn="ctr"/>
            <a:r>
              <a:rPr lang="lv-LV" sz="28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"Bet gudrība - no kurienes tā nāk, un kur mājo atziņa? Tā ir apslēpta katra dzīva radījuma acīm, </a:t>
            </a:r>
            <a:r>
              <a:rPr lang="es-ES" sz="28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p>
          <a:p>
            <a:pPr algn="ctr"/>
            <a:r>
              <a:rPr lang="lv-LV" sz="28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Bet cilvēkam Viņš teica tikai vienu: redzi, bijība Tā Kunga priekšā - tā ir gudrība, un vairīties no ļauna - tā ir atzīšana!"</a:t>
            </a:r>
          </a:p>
          <a:p>
            <a:pPr algn="ctr">
              <a:spcBef>
                <a:spcPts val="1200"/>
              </a:spcBef>
            </a:pPr>
            <a:r>
              <a:rPr lang="es-ES"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(Job 28:20-21, 28)</a:t>
            </a:r>
          </a:p>
        </p:txBody>
      </p:sp>
      <p:pic>
        <p:nvPicPr>
          <p:cNvPr id="8" name="Imagen 7" descr="Imagen que contiene interior, tabla, parado, mujer&#10;&#10;Descripción generada automáticamente">
            <a:extLst>
              <a:ext uri="{FF2B5EF4-FFF2-40B4-BE49-F238E27FC236}">
                <a16:creationId xmlns:a16="http://schemas.microsoft.com/office/drawing/2014/main" id="{13CF561A-0946-3F8E-3EAA-D95F2144A04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591050" y="3554818"/>
            <a:ext cx="2903445" cy="3170100"/>
          </a:xfrm>
          <a:prstGeom prst="ellipse">
            <a:avLst/>
          </a:prstGeom>
          <a:ln w="63500" cap="rnd">
            <a:solidFill>
              <a:schemeClr val="accent2">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2203501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a:extLst>
            <a:ext uri="{FF2B5EF4-FFF2-40B4-BE49-F238E27FC236}">
              <a16:creationId xmlns:a16="http://schemas.microsoft.com/office/drawing/2014/main" id="{E75024DD-E890-57F2-4A77-A735EC5F469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2405172-F270-9275-6120-2A02D93D8BA7}"/>
              </a:ext>
            </a:extLst>
          </p:cNvPr>
          <p:cNvSpPr txBox="1"/>
          <p:nvPr/>
        </p:nvSpPr>
        <p:spPr>
          <a:xfrm>
            <a:off x="0" y="0"/>
            <a:ext cx="12192000" cy="769441"/>
          </a:xfrm>
          <a:prstGeom prst="rect">
            <a:avLst/>
          </a:prstGeom>
          <a:noFill/>
        </p:spPr>
        <p:txBody>
          <a:bodyPr wrap="square" rtlCol="0">
            <a:spAutoFit/>
          </a:bodyPr>
          <a:lstStyle/>
          <a:p>
            <a:pPr algn="ctr"/>
            <a:r>
              <a:rPr lang="es-ES" sz="4400" spc="300" dirty="0">
                <a:ln w="0"/>
                <a:effectLst>
                  <a:outerShdw blurRad="38100" dist="19050" dir="2700000" algn="tl" rotWithShape="0">
                    <a:schemeClr val="dk1">
                      <a:alpha val="40000"/>
                    </a:schemeClr>
                  </a:outerShdw>
                </a:effectLst>
              </a:rPr>
              <a:t>GUDRĪBA PSAL</a:t>
            </a:r>
            <a:r>
              <a:rPr lang="lv-LV" sz="4400" spc="300" dirty="0">
                <a:ln w="0"/>
                <a:effectLst>
                  <a:outerShdw blurRad="38100" dist="19050" dir="2700000" algn="tl" rotWithShape="0">
                    <a:schemeClr val="dk1">
                      <a:alpha val="40000"/>
                    </a:schemeClr>
                  </a:outerShdw>
                </a:effectLst>
              </a:rPr>
              <a:t>MOS</a:t>
            </a:r>
            <a:endParaRPr lang="es-ES" sz="4400" spc="300" dirty="0">
              <a:ln w="0"/>
              <a:effectLst>
                <a:outerShdw blurRad="38100" dist="19050" dir="2700000" algn="tl" rotWithShape="0">
                  <a:schemeClr val="dk1">
                    <a:alpha val="40000"/>
                  </a:schemeClr>
                </a:outerShdw>
              </a:effectLst>
            </a:endParaRPr>
          </a:p>
        </p:txBody>
      </p:sp>
      <p:grpSp>
        <p:nvGrpSpPr>
          <p:cNvPr id="5" name="Grupo 4">
            <a:extLst>
              <a:ext uri="{FF2B5EF4-FFF2-40B4-BE49-F238E27FC236}">
                <a16:creationId xmlns:a16="http://schemas.microsoft.com/office/drawing/2014/main" id="{D344BF2B-9E16-91A5-87A3-1F07AD3FE932}"/>
              </a:ext>
            </a:extLst>
          </p:cNvPr>
          <p:cNvGrpSpPr/>
          <p:nvPr/>
        </p:nvGrpSpPr>
        <p:grpSpPr>
          <a:xfrm>
            <a:off x="322729" y="1065889"/>
            <a:ext cx="3708002" cy="5321362"/>
            <a:chOff x="322729" y="896205"/>
            <a:chExt cx="3708002" cy="5321362"/>
          </a:xfrm>
        </p:grpSpPr>
        <p:sp>
          <p:nvSpPr>
            <p:cNvPr id="3" name="Rectángulo: esquinas superiores cortadas 2">
              <a:extLst>
                <a:ext uri="{FF2B5EF4-FFF2-40B4-BE49-F238E27FC236}">
                  <a16:creationId xmlns:a16="http://schemas.microsoft.com/office/drawing/2014/main" id="{6AAF3308-3741-389F-E97A-98CA9467F5FD}"/>
                </a:ext>
              </a:extLst>
            </p:cNvPr>
            <p:cNvSpPr/>
            <p:nvPr/>
          </p:nvSpPr>
          <p:spPr>
            <a:xfrm>
              <a:off x="322729" y="896205"/>
              <a:ext cx="1586753" cy="440794"/>
            </a:xfrm>
            <a:prstGeom prst="snip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lv-LV" sz="2400" b="1" dirty="0">
                  <a:solidFill>
                    <a:srgbClr val="FFFF00"/>
                  </a:solidFill>
                  <a:effectLst>
                    <a:outerShdw blurRad="38100" dist="38100" dir="2700000" algn="tl">
                      <a:srgbClr val="000000">
                        <a:alpha val="43137"/>
                      </a:srgbClr>
                    </a:outerShdw>
                  </a:effectLst>
                </a:rPr>
                <a:t>Psalms</a:t>
              </a:r>
              <a:r>
                <a:rPr lang="es-ES" sz="2400" b="1" dirty="0">
                  <a:solidFill>
                    <a:srgbClr val="FFFF00"/>
                  </a:solidFill>
                  <a:effectLst>
                    <a:outerShdw blurRad="38100" dist="38100" dir="2700000" algn="tl">
                      <a:srgbClr val="000000">
                        <a:alpha val="43137"/>
                      </a:srgbClr>
                    </a:outerShdw>
                  </a:effectLst>
                </a:rPr>
                <a:t> 1</a:t>
              </a:r>
            </a:p>
          </p:txBody>
        </p:sp>
        <p:sp>
          <p:nvSpPr>
            <p:cNvPr id="4" name="Rectángulo 3">
              <a:extLst>
                <a:ext uri="{FF2B5EF4-FFF2-40B4-BE49-F238E27FC236}">
                  <a16:creationId xmlns:a16="http://schemas.microsoft.com/office/drawing/2014/main" id="{367608A5-2F32-C319-52D5-7AA4E0B1903D}"/>
                </a:ext>
              </a:extLst>
            </p:cNvPr>
            <p:cNvSpPr/>
            <p:nvPr/>
          </p:nvSpPr>
          <p:spPr>
            <a:xfrm>
              <a:off x="322731" y="1359571"/>
              <a:ext cx="3708000" cy="485799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r>
                <a:rPr lang="lv-LV" sz="2000" b="1" dirty="0">
                  <a:solidFill>
                    <a:schemeClr val="bg1"/>
                  </a:solidFill>
                  <a:effectLst>
                    <a:outerShdw blurRad="38100" dist="38100" dir="2700000" algn="tl">
                      <a:srgbClr val="000000">
                        <a:alpha val="43137"/>
                      </a:srgbClr>
                    </a:outerShdw>
                  </a:effectLst>
                </a:rPr>
                <a:t>Šajā psalmā ir aprakstīti divi dzīves veidi: taisnības dzīve (</a:t>
              </a:r>
              <a:r>
                <a:rPr lang="lv-LV" sz="2000" b="1" dirty="0" err="1">
                  <a:solidFill>
                    <a:schemeClr val="bg1"/>
                  </a:solidFill>
                  <a:effectLst>
                    <a:outerShdw blurRad="38100" dist="38100" dir="2700000" algn="tl">
                      <a:srgbClr val="000000">
                        <a:alpha val="43137"/>
                      </a:srgbClr>
                    </a:outerShdw>
                  </a:effectLst>
                </a:rPr>
                <a:t>Ps</a:t>
              </a:r>
              <a:r>
                <a:rPr lang="lv-LV" sz="2000" b="1" dirty="0">
                  <a:solidFill>
                    <a:schemeClr val="bg1"/>
                  </a:solidFill>
                  <a:effectLst>
                    <a:outerShdw blurRad="38100" dist="38100" dir="2700000" algn="tl">
                      <a:srgbClr val="000000">
                        <a:alpha val="43137"/>
                      </a:srgbClr>
                    </a:outerShdw>
                  </a:effectLst>
                </a:rPr>
                <a:t> 1,2-3) un ļaunuma dzīve (</a:t>
              </a:r>
              <a:r>
                <a:rPr lang="lv-LV" sz="2000" b="1" dirty="0" err="1">
                  <a:solidFill>
                    <a:schemeClr val="bg1"/>
                  </a:solidFill>
                  <a:effectLst>
                    <a:outerShdw blurRad="38100" dist="38100" dir="2700000" algn="tl">
                      <a:srgbClr val="000000">
                        <a:alpha val="43137"/>
                      </a:srgbClr>
                    </a:outerShdw>
                  </a:effectLst>
                </a:rPr>
                <a:t>Ps</a:t>
              </a:r>
              <a:r>
                <a:rPr lang="lv-LV" sz="2000" b="1" dirty="0">
                  <a:solidFill>
                    <a:schemeClr val="bg1"/>
                  </a:solidFill>
                  <a:effectLst>
                    <a:outerShdw blurRad="38100" dist="38100" dir="2700000" algn="tl">
                      <a:srgbClr val="000000">
                        <a:alpha val="43137"/>
                      </a:srgbClr>
                    </a:outerShdw>
                  </a:effectLst>
                </a:rPr>
                <a:t> 1,4-5). Dziesma sākas ar aprakstu par to, kā taisnais iet pretējā virzienā nekā netaisnais (</a:t>
              </a:r>
              <a:r>
                <a:rPr lang="lv-LV" sz="2000" b="1" dirty="0" err="1">
                  <a:solidFill>
                    <a:schemeClr val="bg1"/>
                  </a:solidFill>
                  <a:effectLst>
                    <a:outerShdw blurRad="38100" dist="38100" dir="2700000" algn="tl">
                      <a:srgbClr val="000000">
                        <a:alpha val="43137"/>
                      </a:srgbClr>
                    </a:outerShdw>
                  </a:effectLst>
                </a:rPr>
                <a:t>Ps</a:t>
              </a:r>
              <a:r>
                <a:rPr lang="lv-LV" sz="2000" b="1" dirty="0">
                  <a:solidFill>
                    <a:schemeClr val="bg1"/>
                  </a:solidFill>
                  <a:effectLst>
                    <a:outerShdw blurRad="38100" dist="38100" dir="2700000" algn="tl">
                      <a:srgbClr val="000000">
                        <a:alpha val="43137"/>
                      </a:srgbClr>
                    </a:outerShdw>
                  </a:effectLst>
                </a:rPr>
                <a:t> 1,1). Savu izvēļu rezultātā netaisnie saņem pavisam citu likteni nekā taisnie (</a:t>
              </a:r>
              <a:r>
                <a:rPr lang="lv-LV" sz="2000" b="1" dirty="0" err="1">
                  <a:solidFill>
                    <a:schemeClr val="bg1"/>
                  </a:solidFill>
                  <a:effectLst>
                    <a:outerShdw blurRad="38100" dist="38100" dir="2700000" algn="tl">
                      <a:srgbClr val="000000">
                        <a:alpha val="43137"/>
                      </a:srgbClr>
                    </a:outerShdw>
                  </a:effectLst>
                </a:rPr>
                <a:t>Ps</a:t>
              </a:r>
              <a:r>
                <a:rPr lang="lv-LV" sz="2000" b="1" dirty="0">
                  <a:solidFill>
                    <a:schemeClr val="bg1"/>
                  </a:solidFill>
                  <a:effectLst>
                    <a:outerShdw blurRad="38100" dist="38100" dir="2700000" algn="tl">
                      <a:srgbClr val="000000">
                        <a:alpha val="43137"/>
                      </a:srgbClr>
                    </a:outerShdw>
                  </a:effectLst>
                </a:rPr>
                <a:t> 1:6).</a:t>
              </a:r>
              <a:endParaRPr lang="es-ES" sz="2000" b="1" dirty="0">
                <a:solidFill>
                  <a:schemeClr val="bg1"/>
                </a:solidFill>
                <a:effectLst>
                  <a:outerShdw blurRad="38100" dist="38100" dir="2700000" algn="tl">
                    <a:srgbClr val="000000">
                      <a:alpha val="43137"/>
                    </a:srgbClr>
                  </a:outerShdw>
                </a:effectLst>
              </a:endParaRPr>
            </a:p>
          </p:txBody>
        </p:sp>
      </p:grpSp>
      <p:sp>
        <p:nvSpPr>
          <p:cNvPr id="15" name="CuadroTexto 14">
            <a:extLst>
              <a:ext uri="{FF2B5EF4-FFF2-40B4-BE49-F238E27FC236}">
                <a16:creationId xmlns:a16="http://schemas.microsoft.com/office/drawing/2014/main" id="{DEB3C3C2-1028-5E31-DE3F-923807273D01}"/>
              </a:ext>
            </a:extLst>
          </p:cNvPr>
          <p:cNvSpPr txBox="1"/>
          <p:nvPr/>
        </p:nvSpPr>
        <p:spPr>
          <a:xfrm>
            <a:off x="4193816" y="1347251"/>
            <a:ext cx="3914188" cy="5016758"/>
          </a:xfrm>
          <a:prstGeom prst="rect">
            <a:avLst/>
          </a:prstGeom>
          <a:noFill/>
        </p:spPr>
        <p:txBody>
          <a:bodyPr wrap="square">
            <a:spAutoFit/>
          </a:bodyPr>
          <a:lstStyle/>
          <a:p>
            <a:r>
              <a:rPr lang="lv-LV" sz="2000" b="1" dirty="0"/>
              <a:t>"Svētīgs tas cilvēks, kas nestaigā ļaundaru padomos, nestāv grēcinieku ceļā un nesēž ņirgātāju krēslā, bet Tā Kunga likumā ir viņa patikšana, un Viņa likumā viņš pārdomā dienu un nakti. Viņš būs līdzīgs kokam, kas iestādīts pie ūdens upēm, kas nes augļus savā laikā, un viņa lapas nenovīst, un viss, ko viņš dara, viņam izdosies. Ne tā ir ar ļaunajiem, kuri ir kā pelavas, ko vējš aiznes. Tāpēc nekrietnie nepacelsies tiesā, nedz grēcinieki taisno pulkā. Jo Tas Kungs zina taisno ceļu, bet bezdievīgo ceļš iet bojā."</a:t>
            </a:r>
            <a:endParaRPr lang="es-ES" sz="2000" b="1" dirty="0"/>
          </a:p>
        </p:txBody>
      </p:sp>
      <p:pic>
        <p:nvPicPr>
          <p:cNvPr id="18" name="Imagen 17" descr="Un río al lado de un árbol&#10;&#10;Descripción generada automáticamente con confianza media">
            <a:extLst>
              <a:ext uri="{FF2B5EF4-FFF2-40B4-BE49-F238E27FC236}">
                <a16:creationId xmlns:a16="http://schemas.microsoft.com/office/drawing/2014/main" id="{FEFD1395-ED13-C9B2-F6DF-C668317D726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108004" y="835704"/>
            <a:ext cx="3914188" cy="5871282"/>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3434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a:extLst>
            <a:ext uri="{FF2B5EF4-FFF2-40B4-BE49-F238E27FC236}">
              <a16:creationId xmlns:a16="http://schemas.microsoft.com/office/drawing/2014/main" id="{43D2A5CF-CE41-3416-19D4-1A935C9185F6}"/>
            </a:ext>
          </a:extLst>
        </p:cNvPr>
        <p:cNvGrpSpPr/>
        <p:nvPr/>
      </p:nvGrpSpPr>
      <p:grpSpPr>
        <a:xfrm>
          <a:off x="0" y="0"/>
          <a:ext cx="0" cy="0"/>
          <a:chOff x="0" y="0"/>
          <a:chExt cx="0" cy="0"/>
        </a:xfrm>
      </p:grpSpPr>
      <p:grpSp>
        <p:nvGrpSpPr>
          <p:cNvPr id="6" name="Grupo 5">
            <a:extLst>
              <a:ext uri="{FF2B5EF4-FFF2-40B4-BE49-F238E27FC236}">
                <a16:creationId xmlns:a16="http://schemas.microsoft.com/office/drawing/2014/main" id="{0EF8E2E8-B1F3-4434-A836-A2A12ABD4019}"/>
              </a:ext>
            </a:extLst>
          </p:cNvPr>
          <p:cNvGrpSpPr/>
          <p:nvPr/>
        </p:nvGrpSpPr>
        <p:grpSpPr>
          <a:xfrm>
            <a:off x="322731" y="939125"/>
            <a:ext cx="3524056" cy="5448127"/>
            <a:chOff x="322730" y="769441"/>
            <a:chExt cx="3708001" cy="5448127"/>
          </a:xfrm>
        </p:grpSpPr>
        <p:sp>
          <p:nvSpPr>
            <p:cNvPr id="7" name="Rectángulo: esquinas superiores cortadas 6">
              <a:extLst>
                <a:ext uri="{FF2B5EF4-FFF2-40B4-BE49-F238E27FC236}">
                  <a16:creationId xmlns:a16="http://schemas.microsoft.com/office/drawing/2014/main" id="{A1DA9524-78C1-E117-D989-23C8F35FB131}"/>
                </a:ext>
              </a:extLst>
            </p:cNvPr>
            <p:cNvSpPr/>
            <p:nvPr/>
          </p:nvSpPr>
          <p:spPr>
            <a:xfrm>
              <a:off x="322730" y="769441"/>
              <a:ext cx="1854001" cy="440794"/>
            </a:xfrm>
            <a:prstGeom prst="snip2Same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lv-LV" sz="2400" b="1" dirty="0">
                  <a:solidFill>
                    <a:srgbClr val="FFFF00"/>
                  </a:solidFill>
                  <a:effectLst>
                    <a:outerShdw blurRad="38100" dist="38100" dir="2700000" algn="tl">
                      <a:srgbClr val="000000">
                        <a:alpha val="43137"/>
                      </a:srgbClr>
                    </a:outerShdw>
                  </a:effectLst>
                </a:rPr>
                <a:t>Psalms </a:t>
              </a:r>
              <a:r>
                <a:rPr lang="es-ES" sz="2400" b="1" dirty="0">
                  <a:solidFill>
                    <a:srgbClr val="FFFF00"/>
                  </a:solidFill>
                  <a:effectLst>
                    <a:outerShdw blurRad="38100" dist="38100" dir="2700000" algn="tl">
                      <a:srgbClr val="000000">
                        <a:alpha val="43137"/>
                      </a:srgbClr>
                    </a:outerShdw>
                  </a:effectLst>
                </a:rPr>
                <a:t>19</a:t>
              </a:r>
            </a:p>
          </p:txBody>
        </p:sp>
        <p:sp>
          <p:nvSpPr>
            <p:cNvPr id="8" name="Rectángulo 7">
              <a:extLst>
                <a:ext uri="{FF2B5EF4-FFF2-40B4-BE49-F238E27FC236}">
                  <a16:creationId xmlns:a16="http://schemas.microsoft.com/office/drawing/2014/main" id="{2ED92D9C-DF60-A894-B44A-AE1AD8DC0A09}"/>
                </a:ext>
              </a:extLst>
            </p:cNvPr>
            <p:cNvSpPr/>
            <p:nvPr/>
          </p:nvSpPr>
          <p:spPr>
            <a:xfrm>
              <a:off x="322731" y="1177568"/>
              <a:ext cx="3708000" cy="5040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t" anchorCtr="0">
              <a:noAutofit/>
            </a:bodyPr>
            <a:lstStyle/>
            <a:p>
              <a:r>
                <a:rPr lang="lv-LV" sz="2000" b="1" dirty="0">
                  <a:effectLst>
                    <a:outerShdw blurRad="38100" dist="38100" dir="2700000" algn="tl">
                      <a:srgbClr val="000000">
                        <a:alpha val="43137"/>
                      </a:srgbClr>
                    </a:outerShdw>
                  </a:effectLst>
                </a:rPr>
                <a:t>Šis psalms ir sadalīts divās daļās. Pirmajā daļā ir Dieva atklāsme radīšanā (</a:t>
              </a:r>
              <a:r>
                <a:rPr lang="lv-LV" sz="2000" b="1" dirty="0" err="1">
                  <a:effectLst>
                    <a:outerShdw blurRad="38100" dist="38100" dir="2700000" algn="tl">
                      <a:srgbClr val="000000">
                        <a:alpha val="43137"/>
                      </a:srgbClr>
                    </a:outerShdw>
                  </a:effectLst>
                </a:rPr>
                <a:t>Ps</a:t>
              </a:r>
              <a:r>
                <a:rPr lang="lv-LV" sz="2000" b="1" dirty="0">
                  <a:effectLst>
                    <a:outerShdw blurRad="38100" dist="38100" dir="2700000" algn="tl">
                      <a:srgbClr val="000000">
                        <a:alpha val="43137"/>
                      </a:srgbClr>
                    </a:outerShdw>
                  </a:effectLst>
                </a:rPr>
                <a:t> 19:1-6), bet otrajā daļā ir Viņa atklāsme Bauslībā (</a:t>
              </a:r>
              <a:r>
                <a:rPr lang="lv-LV" sz="2000" b="1" dirty="0" err="1">
                  <a:effectLst>
                    <a:outerShdw blurRad="38100" dist="38100" dir="2700000" algn="tl">
                      <a:srgbClr val="000000">
                        <a:alpha val="43137"/>
                      </a:srgbClr>
                    </a:outerShdw>
                  </a:effectLst>
                </a:rPr>
                <a:t>Ps</a:t>
              </a:r>
              <a:r>
                <a:rPr lang="lv-LV" sz="2000" b="1" dirty="0">
                  <a:effectLst>
                    <a:outerShdw blurRad="38100" dist="38100" dir="2700000" algn="tl">
                      <a:srgbClr val="000000">
                        <a:alpha val="43137"/>
                      </a:srgbClr>
                    </a:outerShdw>
                  </a:effectLst>
                </a:rPr>
                <a:t> 19:7-14). Šīs divas tēmas ir ļoti svarīgas, lai saprastu un sasniegtu Bībeles gudrību. Abas tēmas ir iedvesma ticīgajam, kurš tiecas būt "vesels" un "šķīsts no lieliem pārkāpumiem" (</a:t>
              </a:r>
              <a:r>
                <a:rPr lang="lv-LV" sz="2000" b="1" dirty="0" err="1">
                  <a:effectLst>
                    <a:outerShdw blurRad="38100" dist="38100" dir="2700000" algn="tl">
                      <a:srgbClr val="000000">
                        <a:alpha val="43137"/>
                      </a:srgbClr>
                    </a:outerShdw>
                  </a:effectLst>
                </a:rPr>
                <a:t>Ps</a:t>
              </a:r>
              <a:r>
                <a:rPr lang="lv-LV" sz="2000" b="1" dirty="0">
                  <a:effectLst>
                    <a:outerShdw blurRad="38100" dist="38100" dir="2700000" algn="tl">
                      <a:srgbClr val="000000">
                        <a:alpha val="43137"/>
                      </a:srgbClr>
                    </a:outerShdw>
                  </a:effectLst>
                </a:rPr>
                <a:t> 19:13).</a:t>
              </a:r>
              <a:endParaRPr lang="es-ES" sz="2000" b="1" dirty="0">
                <a:effectLst>
                  <a:outerShdw blurRad="38100" dist="38100" dir="2700000" algn="tl">
                    <a:srgbClr val="000000">
                      <a:alpha val="43137"/>
                    </a:srgbClr>
                  </a:outerShdw>
                </a:effectLst>
              </a:endParaRPr>
            </a:p>
          </p:txBody>
        </p:sp>
      </p:grpSp>
      <p:sp>
        <p:nvSpPr>
          <p:cNvPr id="13" name="CuadroTexto 12">
            <a:extLst>
              <a:ext uri="{FF2B5EF4-FFF2-40B4-BE49-F238E27FC236}">
                <a16:creationId xmlns:a16="http://schemas.microsoft.com/office/drawing/2014/main" id="{C75B0D2E-299C-8D2D-FF66-757EAFC2119A}"/>
              </a:ext>
            </a:extLst>
          </p:cNvPr>
          <p:cNvSpPr txBox="1"/>
          <p:nvPr/>
        </p:nvSpPr>
        <p:spPr>
          <a:xfrm>
            <a:off x="4080636" y="2056686"/>
            <a:ext cx="8161269" cy="4524315"/>
          </a:xfrm>
          <a:prstGeom prst="rect">
            <a:avLst/>
          </a:prstGeom>
          <a:noFill/>
        </p:spPr>
        <p:txBody>
          <a:bodyPr wrap="square">
            <a:spAutoFit/>
          </a:bodyPr>
          <a:lstStyle/>
          <a:p>
            <a:r>
              <a:rPr lang="es-ES" b="1" dirty="0"/>
              <a:t>“</a:t>
            </a:r>
            <a:r>
              <a:rPr lang="lv-LV" b="1" dirty="0"/>
              <a:t>Debesis vēsta par Dieva godību, un debess debesis vēsta par Viņa roku darbu. Diena stāsta par dienu, un nakts par nakti stāsta par gudrību. Nav ne runas, ne vārdu, un Viņa balss nav dzirdama. Viņa balss skan pa visu zemi, un Viņa vārdi līdz pasaules malām. Tajos Viņš saulei uzcēlis telti, un saule kā līgavainis, kas iziet no savām istabām, priecājas kā milzenis, lai skrien pa ceļu. No viena debesu gala tā dodas uz priekšu, un tās gaita ir līdz galam; un nekas nav apslēpts no Viņa karstuma. Tā Kunga likums ir pilnīgs, dvēseli atgriežot; Tā Kunga liecība ir uzticama, vienkāršos dara gudrus. Tā Kunga baušļi ir pareizi, sirdi iepriecina; Tā Kunga pamācība ir šķīsta, acis apgaismo. Tā Kunga bijība ir šķīsta, mūžīgi noturīga; Tā Kunga spriedumi ir patiesi, visi taisnīgi. Tie ir vairāk vēlami nekā zelts un nekā daudz smalka zelta, un saldāki nekā medus un nekā medus no bišu stropa. Arī Tavu kalpu tie brīdina; tos ievērojot, ir liels atalgojums. Kas var saprast savas kļūdas? Izglāb mani no tiem, kas no manis slēpjas. Pasargā savu kalpu arī no lepnajiem; lai tiem nav varas pār mani; tad es būšu taisns, un es būšu tīrs no lieliem pārkāpumiem. Lai manas mutes vārdi un manas sirds pārdomas ir tīkamas Tavās acīs, Kungs, mana klints un mans izpircējs!"</a:t>
            </a:r>
            <a:endParaRPr lang="es-ES" b="1" dirty="0"/>
          </a:p>
        </p:txBody>
      </p:sp>
      <p:pic>
        <p:nvPicPr>
          <p:cNvPr id="15" name="Imagen 14" descr="Imagen que contiene objeto, estrella&#10;&#10;Descripción generada automáticamente">
            <a:extLst>
              <a:ext uri="{FF2B5EF4-FFF2-40B4-BE49-F238E27FC236}">
                <a16:creationId xmlns:a16="http://schemas.microsoft.com/office/drawing/2014/main" id="{3864C37E-74B2-9D41-F02B-258F8BD2004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303059" y="150717"/>
            <a:ext cx="5011269" cy="181084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7" name="Imagen 16" descr="Diagrama&#10;&#10;Descripción generada automáticamente">
            <a:extLst>
              <a:ext uri="{FF2B5EF4-FFF2-40B4-BE49-F238E27FC236}">
                <a16:creationId xmlns:a16="http://schemas.microsoft.com/office/drawing/2014/main" id="{AAD0521F-C222-1CC4-A56E-D8C00EAB3FB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496950" y="155130"/>
            <a:ext cx="2598252" cy="1806434"/>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911766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a:extLst>
            <a:ext uri="{FF2B5EF4-FFF2-40B4-BE49-F238E27FC236}">
              <a16:creationId xmlns:a16="http://schemas.microsoft.com/office/drawing/2014/main" id="{96EB685A-F1EF-EE42-76B0-0AC31A437388}"/>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E32AFDAF-2426-D193-6C2A-151B081E464A}"/>
              </a:ext>
            </a:extLst>
          </p:cNvPr>
          <p:cNvGrpSpPr/>
          <p:nvPr/>
        </p:nvGrpSpPr>
        <p:grpSpPr>
          <a:xfrm>
            <a:off x="108507" y="939125"/>
            <a:ext cx="3708000" cy="5448126"/>
            <a:chOff x="322730" y="769441"/>
            <a:chExt cx="3708000" cy="5448126"/>
          </a:xfrm>
        </p:grpSpPr>
        <p:sp>
          <p:nvSpPr>
            <p:cNvPr id="10" name="Rectángulo: esquinas superiores cortadas 9">
              <a:extLst>
                <a:ext uri="{FF2B5EF4-FFF2-40B4-BE49-F238E27FC236}">
                  <a16:creationId xmlns:a16="http://schemas.microsoft.com/office/drawing/2014/main" id="{8E6237FD-81E8-51A5-E86D-884BC88B16E0}"/>
                </a:ext>
              </a:extLst>
            </p:cNvPr>
            <p:cNvSpPr/>
            <p:nvPr/>
          </p:nvSpPr>
          <p:spPr>
            <a:xfrm>
              <a:off x="322730" y="769441"/>
              <a:ext cx="1586753" cy="440794"/>
            </a:xfrm>
            <a:prstGeom prst="snip2Same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lv-LV" sz="2400" b="1" dirty="0">
                  <a:solidFill>
                    <a:srgbClr val="9A0000"/>
                  </a:solidFill>
                </a:rPr>
                <a:t>Psalms </a:t>
              </a:r>
              <a:r>
                <a:rPr lang="es-ES" sz="2400" b="1" dirty="0">
                  <a:solidFill>
                    <a:srgbClr val="9A0000"/>
                  </a:solidFill>
                </a:rPr>
                <a:t>32</a:t>
              </a:r>
            </a:p>
          </p:txBody>
        </p:sp>
        <p:sp>
          <p:nvSpPr>
            <p:cNvPr id="11" name="Rectángulo 10">
              <a:extLst>
                <a:ext uri="{FF2B5EF4-FFF2-40B4-BE49-F238E27FC236}">
                  <a16:creationId xmlns:a16="http://schemas.microsoft.com/office/drawing/2014/main" id="{6BCACCEC-558B-85C9-0670-3C03379E4B34}"/>
                </a:ext>
              </a:extLst>
            </p:cNvPr>
            <p:cNvSpPr/>
            <p:nvPr/>
          </p:nvSpPr>
          <p:spPr>
            <a:xfrm>
              <a:off x="322730" y="1177567"/>
              <a:ext cx="3708000" cy="50400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t" anchorCtr="0">
              <a:noAutofit/>
            </a:bodyPr>
            <a:lstStyle/>
            <a:p>
              <a:r>
                <a:rPr lang="lv-LV" sz="2000" b="1" dirty="0">
                  <a:solidFill>
                    <a:schemeClr val="tx1"/>
                  </a:solidFill>
                </a:rPr>
                <a:t>Šī dziesma ir kontrasts starp nožēlojošo un nekrietno (</a:t>
              </a:r>
              <a:r>
                <a:rPr lang="lv-LV" sz="2000" b="1" dirty="0" err="1">
                  <a:solidFill>
                    <a:schemeClr val="tx1"/>
                  </a:solidFill>
                </a:rPr>
                <a:t>Ps</a:t>
              </a:r>
              <a:r>
                <a:rPr lang="lv-LV" sz="2000" b="1" dirty="0">
                  <a:solidFill>
                    <a:schemeClr val="tx1"/>
                  </a:solidFill>
                </a:rPr>
                <a:t> 32:10, 11). Tā arī pārņem </a:t>
              </a:r>
              <a:r>
                <a:rPr lang="lv-LV" sz="2000" b="1" dirty="0" err="1">
                  <a:solidFill>
                    <a:schemeClr val="tx1"/>
                  </a:solidFill>
                </a:rPr>
                <a:t>sapientiālo</a:t>
              </a:r>
              <a:r>
                <a:rPr lang="lv-LV" sz="2000" b="1" dirty="0">
                  <a:solidFill>
                    <a:schemeClr val="tx1"/>
                  </a:solidFill>
                </a:rPr>
                <a:t> pamācīšanas un mācīšanas toni (</a:t>
              </a:r>
              <a:r>
                <a:rPr lang="lv-LV" sz="2000" b="1" dirty="0" err="1">
                  <a:solidFill>
                    <a:schemeClr val="tx1"/>
                  </a:solidFill>
                </a:rPr>
                <a:t>Ps</a:t>
              </a:r>
              <a:r>
                <a:rPr lang="lv-LV" sz="2000" b="1" dirty="0">
                  <a:solidFill>
                    <a:schemeClr val="tx1"/>
                  </a:solidFill>
                </a:rPr>
                <a:t> 32:8, 9), kas raksturīgs </a:t>
              </a:r>
              <a:r>
                <a:rPr lang="lv-LV" sz="2000" b="1" dirty="0" err="1">
                  <a:solidFill>
                    <a:schemeClr val="tx1"/>
                  </a:solidFill>
                </a:rPr>
                <a:t>sapientiālajai</a:t>
              </a:r>
              <a:r>
                <a:rPr lang="lv-LV" sz="2000" b="1" dirty="0">
                  <a:solidFill>
                    <a:schemeClr val="tx1"/>
                  </a:solidFill>
                </a:rPr>
                <a:t> literatūrai (Sal. </a:t>
              </a:r>
              <a:r>
                <a:rPr lang="lv-LV" sz="2000" b="1" dirty="0" err="1">
                  <a:solidFill>
                    <a:schemeClr val="tx1"/>
                  </a:solidFill>
                </a:rPr>
                <a:t>pam</a:t>
              </a:r>
              <a:r>
                <a:rPr lang="lv-LV" sz="2000" b="1" dirty="0">
                  <a:solidFill>
                    <a:schemeClr val="tx1"/>
                  </a:solidFill>
                </a:rPr>
                <a:t>. 4:1-15; 6:20-23; 7:1-5).</a:t>
              </a:r>
              <a:endParaRPr lang="es-ES" sz="2000" b="1" dirty="0">
                <a:solidFill>
                  <a:schemeClr val="tx1"/>
                </a:solidFill>
              </a:endParaRPr>
            </a:p>
          </p:txBody>
        </p:sp>
      </p:grpSp>
      <p:sp>
        <p:nvSpPr>
          <p:cNvPr id="13" name="CuadroTexto 12">
            <a:extLst>
              <a:ext uri="{FF2B5EF4-FFF2-40B4-BE49-F238E27FC236}">
                <a16:creationId xmlns:a16="http://schemas.microsoft.com/office/drawing/2014/main" id="{94431D6B-AFC1-033B-BA48-1F7AE780A4D0}"/>
              </a:ext>
            </a:extLst>
          </p:cNvPr>
          <p:cNvSpPr txBox="1"/>
          <p:nvPr/>
        </p:nvSpPr>
        <p:spPr>
          <a:xfrm>
            <a:off x="4030731" y="89604"/>
            <a:ext cx="3806089" cy="3970318"/>
          </a:xfrm>
          <a:prstGeom prst="rect">
            <a:avLst/>
          </a:prstGeom>
          <a:noFill/>
        </p:spPr>
        <p:txBody>
          <a:bodyPr wrap="square">
            <a:spAutoFit/>
          </a:bodyPr>
          <a:lstStyle/>
          <a:p>
            <a:r>
              <a:rPr lang="lv-LV" b="1" dirty="0"/>
              <a:t>"Svētīgs tas, kam grēks piedots un grēks apsegts. Svētīgs tas cilvēks, kuru Tas Kungs neapvaino netaisnībā un kura garā nav viltības. Kamēr es klusēju, mani kauli novecojuši manās nopūtās visas dienas garumā. Jo dienu un nakti Tava roka ir smaga pār mani; mana zaļums ir pārvērties vasaras sausumā. </a:t>
            </a:r>
            <a:r>
              <a:rPr lang="lv-LV" b="1" dirty="0" err="1"/>
              <a:t>Sela</a:t>
            </a:r>
            <a:r>
              <a:rPr lang="lv-LV" b="1" dirty="0"/>
              <a:t>.</a:t>
            </a:r>
          </a:p>
          <a:p>
            <a:r>
              <a:rPr lang="lv-LV" b="1" dirty="0"/>
              <a:t>Es Tev esmu pasludinājis savu grēku, un savu netaisnību es neesmu noslēpis. Es sacīju: Es izsūdzēšu savus pārkāpumus Tam Kungam, un Tu piedod manu grēku netaisnību. </a:t>
            </a:r>
            <a:r>
              <a:rPr lang="lv-LV" b="1" dirty="0" err="1"/>
              <a:t>Selah</a:t>
            </a:r>
            <a:r>
              <a:rPr lang="lv-LV" b="1" dirty="0"/>
              <a:t>.</a:t>
            </a:r>
            <a:endParaRPr lang="es-ES" b="1" dirty="0"/>
          </a:p>
        </p:txBody>
      </p:sp>
      <p:pic>
        <p:nvPicPr>
          <p:cNvPr id="15" name="Imagen 14" descr="Un par de personas de pie&#10;&#10;Descripción generada automáticamente con confianza baja">
            <a:extLst>
              <a:ext uri="{FF2B5EF4-FFF2-40B4-BE49-F238E27FC236}">
                <a16:creationId xmlns:a16="http://schemas.microsoft.com/office/drawing/2014/main" id="{9B9B7621-1C3F-BFB6-FACA-D27BE101C07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836820" y="197180"/>
            <a:ext cx="4186283" cy="4186283"/>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17" name="CuadroTexto 16">
            <a:extLst>
              <a:ext uri="{FF2B5EF4-FFF2-40B4-BE49-F238E27FC236}">
                <a16:creationId xmlns:a16="http://schemas.microsoft.com/office/drawing/2014/main" id="{900A3A64-A002-088A-CF2E-145BF3F3F373}"/>
              </a:ext>
            </a:extLst>
          </p:cNvPr>
          <p:cNvSpPr txBox="1"/>
          <p:nvPr/>
        </p:nvSpPr>
        <p:spPr>
          <a:xfrm>
            <a:off x="4030730" y="4498374"/>
            <a:ext cx="8161269" cy="2308324"/>
          </a:xfrm>
          <a:prstGeom prst="rect">
            <a:avLst/>
          </a:prstGeom>
          <a:noFill/>
        </p:spPr>
        <p:txBody>
          <a:bodyPr wrap="square">
            <a:spAutoFit/>
          </a:bodyPr>
          <a:lstStyle/>
          <a:p>
            <a:r>
              <a:rPr lang="lv-LV" b="1" dirty="0"/>
              <a:t>Par to ikviens svētais lūgs tevi laikā, kad tevi varēs atrast; protams, daudzu ūdeņu plūdos viņi nenāks pie viņa. Tu esi mans patvērums, Tu mani pasargā no bēdām, Tu mani apvij ar glābšanas dziesmām. </a:t>
            </a:r>
            <a:r>
              <a:rPr lang="lv-LV" b="1" dirty="0" err="1"/>
              <a:t>Sela</a:t>
            </a:r>
            <a:r>
              <a:rPr lang="lv-LV" b="1" dirty="0"/>
              <a:t>.</a:t>
            </a:r>
          </a:p>
          <a:p>
            <a:r>
              <a:rPr lang="lv-LV" b="1" dirty="0"/>
              <a:t>Es tevi sapratīšu un mācīšu tev ceļu, pa kuru tev jāstaigā; uz tevi es vēršu savas acis. Neesiet kā zirgs vai kā mūlis bez saprašanas, kas ir jātrenē un jātrenē, citādi tie tev nepietuvosies. Daudz bēdu būs nekrietnajam, bet, kas gaida uz To Kungu, to apciemos žēlastība. Priecājieties Kungā un priecājieties, jūs, taisnie, un dziediet priekā, visi jūs, kas esat taisnas sirds."</a:t>
            </a:r>
            <a:endParaRPr lang="es-ES" b="1" dirty="0"/>
          </a:p>
        </p:txBody>
      </p:sp>
    </p:spTree>
    <p:extLst>
      <p:ext uri="{BB962C8B-B14F-4D97-AF65-F5344CB8AC3E}">
        <p14:creationId xmlns:p14="http://schemas.microsoft.com/office/powerpoint/2010/main" val="401918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74712CAD-7208-76C8-409C-BE4F9380ED76}"/>
              </a:ext>
            </a:extLst>
          </p:cNvPr>
          <p:cNvGrpSpPr/>
          <p:nvPr/>
        </p:nvGrpSpPr>
        <p:grpSpPr>
          <a:xfrm>
            <a:off x="322730" y="939125"/>
            <a:ext cx="3708001" cy="5448126"/>
            <a:chOff x="322730" y="769441"/>
            <a:chExt cx="3708001" cy="5448126"/>
          </a:xfrm>
        </p:grpSpPr>
        <p:sp>
          <p:nvSpPr>
            <p:cNvPr id="3" name="Rectángulo: esquinas superiores cortadas 2">
              <a:extLst>
                <a:ext uri="{FF2B5EF4-FFF2-40B4-BE49-F238E27FC236}">
                  <a16:creationId xmlns:a16="http://schemas.microsoft.com/office/drawing/2014/main" id="{32ECAE85-BB09-240B-EFDF-B1E337E37FD4}"/>
                </a:ext>
              </a:extLst>
            </p:cNvPr>
            <p:cNvSpPr/>
            <p:nvPr/>
          </p:nvSpPr>
          <p:spPr>
            <a:xfrm>
              <a:off x="322730" y="769441"/>
              <a:ext cx="1586753" cy="440794"/>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lv-LV" sz="2400" b="1" dirty="0">
                  <a:solidFill>
                    <a:srgbClr val="FFFF00"/>
                  </a:solidFill>
                  <a:effectLst>
                    <a:outerShdw blurRad="38100" dist="38100" dir="2700000" algn="tl">
                      <a:srgbClr val="000000">
                        <a:alpha val="43137"/>
                      </a:srgbClr>
                    </a:outerShdw>
                  </a:effectLst>
                </a:rPr>
                <a:t>Psalms</a:t>
              </a:r>
              <a:r>
                <a:rPr lang="es-ES" sz="2400" b="1" dirty="0">
                  <a:solidFill>
                    <a:srgbClr val="FFFF00"/>
                  </a:solidFill>
                  <a:effectLst>
                    <a:outerShdw blurRad="38100" dist="38100" dir="2700000" algn="tl">
                      <a:srgbClr val="000000">
                        <a:alpha val="43137"/>
                      </a:srgbClr>
                    </a:outerShdw>
                  </a:effectLst>
                </a:rPr>
                <a:t> 34</a:t>
              </a:r>
            </a:p>
          </p:txBody>
        </p:sp>
        <p:sp>
          <p:nvSpPr>
            <p:cNvPr id="4" name="Rectángulo 3">
              <a:extLst>
                <a:ext uri="{FF2B5EF4-FFF2-40B4-BE49-F238E27FC236}">
                  <a16:creationId xmlns:a16="http://schemas.microsoft.com/office/drawing/2014/main" id="{9882D6C0-2F64-9C67-169A-338C5BE841F3}"/>
                </a:ext>
              </a:extLst>
            </p:cNvPr>
            <p:cNvSpPr/>
            <p:nvPr/>
          </p:nvSpPr>
          <p:spPr>
            <a:xfrm>
              <a:off x="322731" y="1177567"/>
              <a:ext cx="3708000" cy="5040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t" anchorCtr="0">
              <a:noAutofit/>
            </a:bodyPr>
            <a:lstStyle/>
            <a:p>
              <a:r>
                <a:rPr lang="lv-LV" sz="2000" b="1" dirty="0">
                  <a:effectLst>
                    <a:outerShdw blurRad="38100" dist="38100" dir="2700000" algn="tl">
                      <a:srgbClr val="000000">
                        <a:alpha val="43137"/>
                      </a:srgbClr>
                    </a:outerShdw>
                  </a:effectLst>
                </a:rPr>
                <a:t>Daļa 34. psalma atgādina praktiskus padomus, kas raksturīgi gudrības literatūrai, kā tas redzams tēva maigajā aicinājumā dēlam ilgoties pēc ilgas dzīves, sekot Tā Kunga bijībai un bēgt no grēka (</a:t>
              </a:r>
              <a:r>
                <a:rPr lang="lv-LV" sz="2000" b="1" dirty="0" err="1">
                  <a:effectLst>
                    <a:outerShdw blurRad="38100" dist="38100" dir="2700000" algn="tl">
                      <a:srgbClr val="000000">
                        <a:alpha val="43137"/>
                      </a:srgbClr>
                    </a:outerShdw>
                  </a:effectLst>
                </a:rPr>
                <a:t>Ps</a:t>
              </a:r>
              <a:r>
                <a:rPr lang="lv-LV" sz="2000" b="1" dirty="0">
                  <a:effectLst>
                    <a:outerShdw blurRad="38100" dist="38100" dir="2700000" algn="tl">
                      <a:srgbClr val="000000">
                        <a:alpha val="43137"/>
                      </a:srgbClr>
                    </a:outerShdw>
                  </a:effectLst>
                </a:rPr>
                <a:t> 34:11-14). Pēc šī padoma sniegšanas psalmists apraksta ticīgo likteni (</a:t>
              </a:r>
              <a:r>
                <a:rPr lang="lv-LV" sz="2000" b="1" dirty="0" err="1">
                  <a:effectLst>
                    <a:outerShdw blurRad="38100" dist="38100" dir="2700000" algn="tl">
                      <a:srgbClr val="000000">
                        <a:alpha val="43137"/>
                      </a:srgbClr>
                    </a:outerShdw>
                  </a:effectLst>
                </a:rPr>
                <a:t>Ps</a:t>
              </a:r>
              <a:r>
                <a:rPr lang="lv-LV" sz="2000" b="1" dirty="0">
                  <a:effectLst>
                    <a:outerShdw blurRad="38100" dist="38100" dir="2700000" algn="tl">
                      <a:srgbClr val="000000">
                        <a:alpha val="43137"/>
                      </a:srgbClr>
                    </a:outerShdw>
                  </a:effectLst>
                </a:rPr>
                <a:t> 34:15, 16, 21). Protams, labākais lēmums, ko mēs varam pieņemt dzīvē, ir iet pa gudrības ceļu.</a:t>
              </a:r>
              <a:endParaRPr lang="es-ES" sz="2000" b="1" dirty="0">
                <a:effectLst>
                  <a:outerShdw blurRad="38100" dist="38100" dir="2700000" algn="tl">
                    <a:srgbClr val="000000">
                      <a:alpha val="43137"/>
                    </a:srgbClr>
                  </a:outerShdw>
                </a:effectLst>
              </a:endParaRPr>
            </a:p>
          </p:txBody>
        </p:sp>
      </p:grpSp>
      <p:sp>
        <p:nvSpPr>
          <p:cNvPr id="13" name="CuadroTexto 12">
            <a:extLst>
              <a:ext uri="{FF2B5EF4-FFF2-40B4-BE49-F238E27FC236}">
                <a16:creationId xmlns:a16="http://schemas.microsoft.com/office/drawing/2014/main" id="{187886DB-9D2E-ABB5-F649-791786874F57}"/>
              </a:ext>
            </a:extLst>
          </p:cNvPr>
          <p:cNvSpPr txBox="1"/>
          <p:nvPr/>
        </p:nvSpPr>
        <p:spPr>
          <a:xfrm>
            <a:off x="4030731" y="1229026"/>
            <a:ext cx="8161269" cy="5355312"/>
          </a:xfrm>
          <a:prstGeom prst="rect">
            <a:avLst/>
          </a:prstGeom>
          <a:noFill/>
        </p:spPr>
        <p:txBody>
          <a:bodyPr wrap="square">
            <a:spAutoFit/>
          </a:bodyPr>
          <a:lstStyle/>
          <a:p>
            <a:r>
              <a:rPr lang="es-ES" b="1" dirty="0"/>
              <a:t>“</a:t>
            </a:r>
            <a:r>
              <a:rPr lang="lv-LV" b="1" dirty="0"/>
              <a:t>Es svētīšu To Kungu visos laikos; Viņa slavēšana pastāvīgi būs manā mutē. Mana dvēsele slavēs To Kungu; lēnprātīgie to dzirdēs un priecāsies. Tā Kunga augsti godiniet kopā ar mani, un kopā paaugstināsim Viņa vārdu. Es meklēju To Kungu, un Viņš mani uzklausīja un mani atbrīvoja no visām manām bailēm. Tie, kas uz Viņu lūkojās, tapa apgaismoti, un viņu sejas nebija kaunā. Šis nabaga cilvēks sauca, un Tas Kungs viņu uzklausīja un izglāba no visām viņa bēdām. Tā Kunga eņģelis aplenc tos, kas Viņu bīstas, un aizstāv tos. Pamēģiniet un redziet, ka Tas Kungs ir labs; svētīgs tas cilvēks, kas paļaujas uz Viņu. Bīstieties no Tā Kunga, jūs, Viņa svētie, jo tiem, kas Viņu bīstas, nekā netrūkst. Jauniem lauvām vajag un tās izsalkst, bet tiem, kas meklē To Kungu, nekā laba netrūks. Nāciet, bērni, klausieties mani, es jūs mācīšu dievbijību no Tā Kunga: kas ir tas cilvēks, kas ilgojas pēc dzīvības, kas ilgojas pēc daudzām dienām, lai viņš redzētu labu? Sargājiet savu mēli no ļaunuma un savas lūpas no viltus runām. Atmetiet ļaunu un dariet labu, meklējiet mieru un tiecieties pēc tā. Tā Kunga acis ir pievērstas taisnajiem, un Viņa ausis ir atvērtas viņu saucieniem. Tā Kunga dusmas ir pret ļaundariem, lai iznīdētu viņu piemiņu no zemes. Taisnie kliedz, un Tas Kungs dzird un izglābj tos no visām viņu bēdām. Tas Kungs ir tuvu tiem, kas ir salauztas sirds, un glābj tos, kas ir nožēlas gara. Daudz ir taisnā bēdu, bet Tas Kungs izglābj viņu no visām. Viņš saglabā visus viņa kaulus, un neviens no tiem netiks salauzts. Ļaunprātība nonāvēs ļaunos, un tie, kas ienīst ļaunos, tiks izglābti."</a:t>
            </a:r>
            <a:endParaRPr lang="es-ES" b="1" dirty="0"/>
          </a:p>
        </p:txBody>
      </p:sp>
      <p:pic>
        <p:nvPicPr>
          <p:cNvPr id="15" name="Imagen 14" descr="Un atardecer en el mar&#10;&#10;Descripción generada automáticamente">
            <a:extLst>
              <a:ext uri="{FF2B5EF4-FFF2-40B4-BE49-F238E27FC236}">
                <a16:creationId xmlns:a16="http://schemas.microsoft.com/office/drawing/2014/main" id="{7498A726-9C15-108B-26CA-99EC5B2B52A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243668" y="75378"/>
            <a:ext cx="7792561" cy="1097380"/>
          </a:xfrm>
          <a:prstGeom prst="rect">
            <a:avLst/>
          </a:prstGeom>
          <a:ln w="38100" cap="sq">
            <a:solidFill>
              <a:srgbClr val="EC7320"/>
            </a:solidFill>
            <a:prstDash val="solid"/>
            <a:miter lim="800000"/>
          </a:ln>
          <a:effectLst>
            <a:outerShdw blurRad="50800" dist="38100" dir="2700000" algn="tl" rotWithShape="0">
              <a:srgbClr val="000000">
                <a:alpha val="43000"/>
              </a:srgbClr>
            </a:outerShdw>
          </a:effectLst>
        </p:spPr>
      </p:pic>
      <p:pic>
        <p:nvPicPr>
          <p:cNvPr id="17" name="Imagen 16" descr="Imagen que contiene cama, hombre, azul, agua&#10;&#10;Descripción generada automáticamente">
            <a:extLst>
              <a:ext uri="{FF2B5EF4-FFF2-40B4-BE49-F238E27FC236}">
                <a16:creationId xmlns:a16="http://schemas.microsoft.com/office/drawing/2014/main" id="{6F886128-6A82-1265-2A85-085B07FFF40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87762" y="76200"/>
            <a:ext cx="2042970" cy="1152826"/>
          </a:xfrm>
          <a:prstGeom prst="rect">
            <a:avLst/>
          </a:prstGeom>
          <a:ln w="38100" cap="sq">
            <a:solidFill>
              <a:srgbClr val="EC732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14295266"/>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alpha val="90000"/>
              </a:schemeClr>
            </a:gs>
            <a:gs pos="74000">
              <a:schemeClr val="accent6">
                <a:lumMod val="45000"/>
                <a:lumOff val="55000"/>
                <a:alpha val="90000"/>
              </a:schemeClr>
            </a:gs>
            <a:gs pos="83000">
              <a:schemeClr val="accent6">
                <a:lumMod val="45000"/>
                <a:lumOff val="55000"/>
                <a:alpha val="78000"/>
              </a:schemeClr>
            </a:gs>
            <a:gs pos="100000">
              <a:schemeClr val="accent6">
                <a:lumMod val="30000"/>
                <a:lumOff val="70000"/>
                <a:alpha val="82000"/>
              </a:schemeClr>
            </a:gs>
          </a:gsLst>
          <a:lin ang="5400000" scaled="1"/>
          <a:tileRect/>
        </a:gradFill>
        <a:effectLst/>
      </p:bgPr>
    </p:bg>
    <p:spTree>
      <p:nvGrpSpPr>
        <p:cNvPr id="1" name="">
          <a:extLst>
            <a:ext uri="{FF2B5EF4-FFF2-40B4-BE49-F238E27FC236}">
              <a16:creationId xmlns:a16="http://schemas.microsoft.com/office/drawing/2014/main" id="{A3EFD1CB-A215-FA18-0A60-B62A5A69F5B9}"/>
            </a:ext>
          </a:extLst>
        </p:cNvPr>
        <p:cNvGrpSpPr/>
        <p:nvPr/>
      </p:nvGrpSpPr>
      <p:grpSpPr>
        <a:xfrm>
          <a:off x="0" y="0"/>
          <a:ext cx="0" cy="0"/>
          <a:chOff x="0" y="0"/>
          <a:chExt cx="0" cy="0"/>
        </a:xfrm>
      </p:grpSpPr>
      <p:grpSp>
        <p:nvGrpSpPr>
          <p:cNvPr id="6" name="Grupo 5">
            <a:extLst>
              <a:ext uri="{FF2B5EF4-FFF2-40B4-BE49-F238E27FC236}">
                <a16:creationId xmlns:a16="http://schemas.microsoft.com/office/drawing/2014/main" id="{D4E85267-5362-C483-CE9B-F3A26838A568}"/>
              </a:ext>
            </a:extLst>
          </p:cNvPr>
          <p:cNvGrpSpPr/>
          <p:nvPr/>
        </p:nvGrpSpPr>
        <p:grpSpPr>
          <a:xfrm>
            <a:off x="242978" y="1105191"/>
            <a:ext cx="3708000" cy="5485841"/>
            <a:chOff x="242978" y="769441"/>
            <a:chExt cx="3708000" cy="5485841"/>
          </a:xfrm>
        </p:grpSpPr>
        <p:sp>
          <p:nvSpPr>
            <p:cNvPr id="7" name="Rectángulo: esquinas superiores cortadas 6">
              <a:extLst>
                <a:ext uri="{FF2B5EF4-FFF2-40B4-BE49-F238E27FC236}">
                  <a16:creationId xmlns:a16="http://schemas.microsoft.com/office/drawing/2014/main" id="{624F9762-9B75-D02C-6314-7E918F9D44F3}"/>
                </a:ext>
              </a:extLst>
            </p:cNvPr>
            <p:cNvSpPr/>
            <p:nvPr/>
          </p:nvSpPr>
          <p:spPr>
            <a:xfrm>
              <a:off x="322730" y="769441"/>
              <a:ext cx="1586753" cy="440794"/>
            </a:xfrm>
            <a:prstGeom prst="snip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lv-LV" sz="2400" b="1" dirty="0">
                  <a:solidFill>
                    <a:srgbClr val="FFFF00"/>
                  </a:solidFill>
                  <a:effectLst>
                    <a:outerShdw blurRad="38100" dist="38100" dir="2700000" algn="tl">
                      <a:srgbClr val="000000">
                        <a:alpha val="43137"/>
                      </a:srgbClr>
                    </a:outerShdw>
                  </a:effectLst>
                </a:rPr>
                <a:t>Psalms </a:t>
              </a:r>
              <a:r>
                <a:rPr lang="es-ES" sz="2400" b="1" dirty="0">
                  <a:solidFill>
                    <a:srgbClr val="FFFF00"/>
                  </a:solidFill>
                  <a:effectLst>
                    <a:outerShdw blurRad="38100" dist="38100" dir="2700000" algn="tl">
                      <a:srgbClr val="000000">
                        <a:alpha val="43137"/>
                      </a:srgbClr>
                    </a:outerShdw>
                  </a:effectLst>
                </a:rPr>
                <a:t>37</a:t>
              </a:r>
            </a:p>
          </p:txBody>
        </p:sp>
        <p:sp>
          <p:nvSpPr>
            <p:cNvPr id="8" name="Rectángulo 7">
              <a:extLst>
                <a:ext uri="{FF2B5EF4-FFF2-40B4-BE49-F238E27FC236}">
                  <a16:creationId xmlns:a16="http://schemas.microsoft.com/office/drawing/2014/main" id="{1AFD16E0-9D95-8087-4114-F363FDB54230}"/>
                </a:ext>
              </a:extLst>
            </p:cNvPr>
            <p:cNvSpPr/>
            <p:nvPr/>
          </p:nvSpPr>
          <p:spPr>
            <a:xfrm>
              <a:off x="242978" y="1215282"/>
              <a:ext cx="3708000" cy="504000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r>
                <a:rPr lang="lv-LV" sz="2000" b="1" dirty="0">
                  <a:effectLst>
                    <a:outerShdw blurRad="38100" dist="38100" dir="2700000" algn="tl">
                      <a:srgbClr val="000000">
                        <a:alpha val="43137"/>
                      </a:srgbClr>
                    </a:outerShdw>
                  </a:effectLst>
                </a:rPr>
                <a:t>Šis psalms sniedz atbildi uz lielo jautājumu: Kāpēc ļaunie gūst labklājību? Šodien mēs uzdodam to pašu jautājumu. Atbilde, ko tas piedāvā, nav filozofiska analīze; drīzāk tas ir ticībā balstīts padoms, kā dzīvot taisnīgi. Rūpīgi pārdomājiet šīs dziesmas mūžīgo gudrību!</a:t>
              </a:r>
              <a:endParaRPr lang="es-ES" sz="2000" b="1" dirty="0">
                <a:effectLst>
                  <a:outerShdw blurRad="38100" dist="38100" dir="2700000" algn="tl">
                    <a:srgbClr val="000000">
                      <a:alpha val="43137"/>
                    </a:srgbClr>
                  </a:outerShdw>
                </a:effectLst>
              </a:endParaRPr>
            </a:p>
          </p:txBody>
        </p:sp>
      </p:grpSp>
      <p:sp>
        <p:nvSpPr>
          <p:cNvPr id="13" name="CuadroTexto 12">
            <a:extLst>
              <a:ext uri="{FF2B5EF4-FFF2-40B4-BE49-F238E27FC236}">
                <a16:creationId xmlns:a16="http://schemas.microsoft.com/office/drawing/2014/main" id="{11BDE396-700C-0B6B-3570-D5AC42A590FF}"/>
              </a:ext>
            </a:extLst>
          </p:cNvPr>
          <p:cNvSpPr txBox="1"/>
          <p:nvPr/>
        </p:nvSpPr>
        <p:spPr>
          <a:xfrm>
            <a:off x="53788" y="10604"/>
            <a:ext cx="12039601" cy="954107"/>
          </a:xfrm>
          <a:prstGeom prst="rect">
            <a:avLst/>
          </a:prstGeom>
          <a:noFill/>
        </p:spPr>
        <p:txBody>
          <a:bodyPr wrap="square">
            <a:spAutoFit/>
          </a:bodyPr>
          <a:lstStyle/>
          <a:p>
            <a:r>
              <a:rPr lang="lv-LV" sz="1400" b="1" dirty="0"/>
              <a:t>"Nesatraucieties par ļaundariem un </a:t>
            </a:r>
            <a:r>
              <a:rPr lang="lv-LV" sz="1400" b="1" dirty="0" err="1"/>
              <a:t>neaizdīstieties</a:t>
            </a:r>
            <a:r>
              <a:rPr lang="lv-LV" sz="1400" b="1" dirty="0"/>
              <a:t> par netaisnības darītājiem. Jo tie drīz tiks nopļauti kā zāle un nokalst kā zaļš augs. Uzticies Tam Kungam un dari labu, un tu dzīvosi zemē un barosies ar patiesību. Iemīli sevi Kungā, un Viņš dos tev tavas sirds vēlmes. Nodod savu ceļu Tam Kungam un paļaujies uz Viņu, un Viņš to darīs. Viņš parādīs tavu taisnību kā gaismu un tavu tiesu kā pusdienlaiku. Klusē Tā Kunga priekšā un gaidi Viņu. Neuztraucies tā dēļ, kam labi veicas viņa ceļā, tā dēļ, kas dara ļaunumu. Pārtrauc dusmas un atmet dusmas, neaizdvesmojies.</a:t>
            </a:r>
            <a:endParaRPr lang="es-ES" sz="1400" b="1" dirty="0"/>
          </a:p>
        </p:txBody>
      </p:sp>
      <p:sp>
        <p:nvSpPr>
          <p:cNvPr id="15" name="CuadroTexto 14">
            <a:extLst>
              <a:ext uri="{FF2B5EF4-FFF2-40B4-BE49-F238E27FC236}">
                <a16:creationId xmlns:a16="http://schemas.microsoft.com/office/drawing/2014/main" id="{9D864F89-D750-B1D1-1944-818D850F58FE}"/>
              </a:ext>
            </a:extLst>
          </p:cNvPr>
          <p:cNvSpPr txBox="1"/>
          <p:nvPr/>
        </p:nvSpPr>
        <p:spPr>
          <a:xfrm>
            <a:off x="1909483" y="861746"/>
            <a:ext cx="10255623" cy="523220"/>
          </a:xfrm>
          <a:prstGeom prst="rect">
            <a:avLst/>
          </a:prstGeom>
          <a:noFill/>
        </p:spPr>
        <p:txBody>
          <a:bodyPr wrap="square">
            <a:spAutoFit/>
          </a:bodyPr>
          <a:lstStyle/>
          <a:p>
            <a:r>
              <a:rPr lang="lv-LV" sz="1400" b="1" dirty="0"/>
              <a:t>jebkādā veidā darīt ļaunu. Jo ļaunie tiks iznīcināti, bet tie, kas cer uz To Kungu, tie iemantos zemi. Jo ļauno šeit vairs nebūs; tu vērosi viņa vietu, un viņa tur nebūs. Bet lēnprātīgie mantos zemi, un priecāsies ar</a:t>
            </a:r>
            <a:endParaRPr lang="es-ES" sz="1400" b="1" dirty="0"/>
          </a:p>
        </p:txBody>
      </p:sp>
      <p:sp>
        <p:nvSpPr>
          <p:cNvPr id="17" name="CuadroTexto 16">
            <a:extLst>
              <a:ext uri="{FF2B5EF4-FFF2-40B4-BE49-F238E27FC236}">
                <a16:creationId xmlns:a16="http://schemas.microsoft.com/office/drawing/2014/main" id="{D3DDE755-3087-7F3A-2123-9F921046C494}"/>
              </a:ext>
            </a:extLst>
          </p:cNvPr>
          <p:cNvSpPr txBox="1"/>
          <p:nvPr/>
        </p:nvSpPr>
        <p:spPr>
          <a:xfrm>
            <a:off x="4066590" y="1384966"/>
            <a:ext cx="8098515" cy="3970318"/>
          </a:xfrm>
          <a:prstGeom prst="rect">
            <a:avLst/>
          </a:prstGeom>
          <a:noFill/>
        </p:spPr>
        <p:txBody>
          <a:bodyPr wrap="square">
            <a:spAutoFit/>
          </a:bodyPr>
          <a:lstStyle/>
          <a:p>
            <a:r>
              <a:rPr lang="lv-LV" sz="1400" b="1" u="sng" dirty="0"/>
              <a:t>miera pārpilnība. Ļaunais vēršas pret taisno un zobus griezīs pret viņu; Tas Kungs </a:t>
            </a:r>
            <a:r>
              <a:rPr lang="lv-LV" sz="1400" b="1" u="sng" dirty="0" err="1"/>
              <a:t>smiesiesies</a:t>
            </a:r>
            <a:r>
              <a:rPr lang="lv-LV" sz="1400" b="1" u="sng" dirty="0"/>
              <a:t> no viņa, jo Viņš redz, ka nāk viņa diena. Ļaunie velk zobenu un saliec loku, lai nomestu nabagu un trūcīgo, lai nonāvētu taisno. Viņa zobens ieies viņa paša sirdī, un viņa loku salauzīs. Labāk taisnīgā mazums nekā daudzu grēcinieku bagātība. Jo bezdievīgo ieroči tiks salauzti, bet Tas Kungs ir tas, kas atbalsta taisnos. Tas Kungs zina perfekto dienas, un viņu mantojums būs mūžīgi. Tie nebūs kaunā ļaunā laikā, un bada dienās tie būs sātīgi. Bet ļaunie pazudīs, un Tā Kunga ienaidnieki iznīks kā aunu tauki; tie pazudīs kā dūmi. Netaisnais aizņemas un neatmaksā, bet taisnais žēlsirdīgs dara žēlastību un dod. Jo Viņa svētītie mantos zemi, bet Viņa nolādētie tiks iznīcināti. Tā Kunga vadībā ir sakārtoti cilvēka soļi, un Viņš apstiprina viņa ceļu. Kad cilvēks krīt, viņš netiks noliekts, jo Tas Kungs atbalsta viņa roku. Es biju jauns un esmu vecs, un neesmu redzējis, ka taisnais būtu pamests un viņa pēcnācēji ubagotu maizi. Viņš vienmēr ir žēlīgs un aizdod, un viņa sēkla ir par svētību. Atmetiet ļaunu un dariet labu, un jūs dzīvosiet mūžīgi. Jo Tas Kungs mīl taisnību un neatstāj savus svētos. Tie </a:t>
            </a:r>
            <a:r>
              <a:rPr lang="lv-LV" sz="1400" b="1" dirty="0"/>
              <a:t>tiks pasargāti uz mūžīgiem laikiem, bet ļauno ļaundaru sēkla tiks iznīcināta. Taisnie mantos zemi un dzīvos uz tās mūžīgi. Taisnā mute runā gudrību, un viņa mēle runā taisnību. Viņa Dieva likums ir viņa sirdī, tādēļ viņa kājas neslīdēs. Netaisnais gaida taisno un cenšas viņu nonāvēt. Tas Kungs neatstās viņu savā rokā un nenosodīs viņu, kad viņš tiks tiesāts. Gaidi uz To Kungu un turies pie Viņa ceļa, un Viņš tevi paaugstinās, lai tu mantotu zemi; kad grēcinieki tiks iznīcināti, tu to redzēsi. Es redzēju bezdievīgo ļoti paaugstinātu un izpletušos kā zaļu lauru. Bet viņš gāja garām, un redzi, viņa vairs nebija; es viņu meklēju, bet viņš nebija atrodams. Apsveriet taisno, un redzi</a:t>
            </a:r>
            <a:endParaRPr lang="es-ES" sz="1400" dirty="0"/>
          </a:p>
        </p:txBody>
      </p:sp>
      <p:sp>
        <p:nvSpPr>
          <p:cNvPr id="19" name="CuadroTexto 18">
            <a:extLst>
              <a:ext uri="{FF2B5EF4-FFF2-40B4-BE49-F238E27FC236}">
                <a16:creationId xmlns:a16="http://schemas.microsoft.com/office/drawing/2014/main" id="{AE1D9AA4-1C4B-8D95-8344-AA4832135948}"/>
              </a:ext>
            </a:extLst>
          </p:cNvPr>
          <p:cNvSpPr txBox="1"/>
          <p:nvPr/>
        </p:nvSpPr>
        <p:spPr>
          <a:xfrm>
            <a:off x="4066589" y="5521394"/>
            <a:ext cx="4656070" cy="1169551"/>
          </a:xfrm>
          <a:prstGeom prst="rect">
            <a:avLst/>
          </a:prstGeom>
          <a:noFill/>
        </p:spPr>
        <p:txBody>
          <a:bodyPr wrap="square">
            <a:spAutoFit/>
          </a:bodyPr>
          <a:lstStyle/>
          <a:p>
            <a:r>
              <a:rPr lang="lv-LV" sz="1400" b="1" dirty="0"/>
              <a:t>jo miera cilvēkam ir laimīgs gals. Bet pārkāpēji visi kopā tiks iznīcināti, bezdievju pēcnācēji tiks iznīcināti. Bet taisno pestīšana ir no Tā Kunga, un Viņš ir viņu spēks bēdu laikā. Tas Kungs tiem palīdzēs un tos izglābs, Viņš tos izglābs no ļaundariem un tos izglābs, jo tie uz Viņu cerēja.""</a:t>
            </a:r>
            <a:endParaRPr lang="es-ES" sz="1400" dirty="0"/>
          </a:p>
        </p:txBody>
      </p:sp>
      <p:pic>
        <p:nvPicPr>
          <p:cNvPr id="21" name="Imagen 20" descr="Un dibujo de una persona&#10;&#10;Descripción generada automáticamente con confianza media">
            <a:extLst>
              <a:ext uri="{FF2B5EF4-FFF2-40B4-BE49-F238E27FC236}">
                <a16:creationId xmlns:a16="http://schemas.microsoft.com/office/drawing/2014/main" id="{2FEB4DD4-9DFC-73C5-34B0-FD200C39C9F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659906" y="5667770"/>
            <a:ext cx="1721223" cy="1091618"/>
          </a:xfrm>
          <a:prstGeom prst="rect">
            <a:avLst/>
          </a:prstGeom>
          <a:ln w="127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23" name="Imagen 22" descr="Un par de personas en un escenario&#10;&#10;Descripción generada automáticamente con confianza media">
            <a:extLst>
              <a:ext uri="{FF2B5EF4-FFF2-40B4-BE49-F238E27FC236}">
                <a16:creationId xmlns:a16="http://schemas.microsoft.com/office/drawing/2014/main" id="{732FBB2F-FEF5-A293-6B68-9F0FC61A620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416987" y="5667769"/>
            <a:ext cx="1676401" cy="1091618"/>
          </a:xfrm>
          <a:prstGeom prst="rect">
            <a:avLst/>
          </a:prstGeom>
          <a:ln w="12700" cap="sq">
            <a:solidFill>
              <a:schemeClr val="accent6">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46441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51EFA02F-B24F-5E6E-33D8-A91BC8EF4ABF}"/>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DAEB031D-308B-5745-6608-B77B0F510225}"/>
              </a:ext>
            </a:extLst>
          </p:cNvPr>
          <p:cNvGrpSpPr/>
          <p:nvPr/>
        </p:nvGrpSpPr>
        <p:grpSpPr>
          <a:xfrm>
            <a:off x="158513" y="1347252"/>
            <a:ext cx="3708000" cy="5448127"/>
            <a:chOff x="322730" y="769441"/>
            <a:chExt cx="3708000" cy="5448127"/>
          </a:xfrm>
        </p:grpSpPr>
        <p:sp>
          <p:nvSpPr>
            <p:cNvPr id="10" name="Rectángulo: esquinas superiores cortadas 9">
              <a:extLst>
                <a:ext uri="{FF2B5EF4-FFF2-40B4-BE49-F238E27FC236}">
                  <a16:creationId xmlns:a16="http://schemas.microsoft.com/office/drawing/2014/main" id="{FDF0C620-5230-DE56-E4FF-F5057EDCB060}"/>
                </a:ext>
              </a:extLst>
            </p:cNvPr>
            <p:cNvSpPr/>
            <p:nvPr/>
          </p:nvSpPr>
          <p:spPr>
            <a:xfrm>
              <a:off x="322730" y="769441"/>
              <a:ext cx="1586753" cy="440794"/>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lv-LV" sz="2400" b="1" dirty="0">
                  <a:solidFill>
                    <a:srgbClr val="FFFF00"/>
                  </a:solidFill>
                  <a:effectLst>
                    <a:outerShdw blurRad="38100" dist="38100" dir="2700000" algn="tl">
                      <a:srgbClr val="000000">
                        <a:alpha val="43137"/>
                      </a:srgbClr>
                    </a:outerShdw>
                  </a:effectLst>
                </a:rPr>
                <a:t>Psalms </a:t>
              </a:r>
              <a:r>
                <a:rPr lang="es-ES" sz="2400" b="1" dirty="0">
                  <a:solidFill>
                    <a:srgbClr val="FFFF00"/>
                  </a:solidFill>
                  <a:effectLst>
                    <a:outerShdw blurRad="38100" dist="38100" dir="2700000" algn="tl">
                      <a:srgbClr val="000000">
                        <a:alpha val="43137"/>
                      </a:srgbClr>
                    </a:outerShdw>
                  </a:effectLst>
                </a:rPr>
                <a:t>49</a:t>
              </a:r>
            </a:p>
          </p:txBody>
        </p:sp>
        <p:sp>
          <p:nvSpPr>
            <p:cNvPr id="11" name="Rectángulo 10">
              <a:extLst>
                <a:ext uri="{FF2B5EF4-FFF2-40B4-BE49-F238E27FC236}">
                  <a16:creationId xmlns:a16="http://schemas.microsoft.com/office/drawing/2014/main" id="{C33EF8EE-1C3C-23CA-E432-2F1DC13A8562}"/>
                </a:ext>
              </a:extLst>
            </p:cNvPr>
            <p:cNvSpPr/>
            <p:nvPr/>
          </p:nvSpPr>
          <p:spPr>
            <a:xfrm>
              <a:off x="322730" y="1177568"/>
              <a:ext cx="3708000" cy="5040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nchorCtr="0">
              <a:noAutofit/>
            </a:bodyPr>
            <a:lstStyle/>
            <a:p>
              <a:r>
                <a:rPr lang="lv-LV" sz="2000" b="1" dirty="0">
                  <a:effectLst>
                    <a:outerShdw blurRad="38100" dist="38100" dir="2700000" algn="tl">
                      <a:srgbClr val="000000">
                        <a:alpha val="43137"/>
                      </a:srgbClr>
                    </a:outerShdw>
                  </a:effectLst>
                </a:rPr>
                <a:t>Šīs dziesmas pirmajās rindās teikts: " Manas mutes runa lai ir gudrība, un manas sirds pārdomas lai ir dziļa patiesība. Es savu ausi pievērsīšu gudras līdzības vārdam un savu mīklu izteikšu ar cītaras skaņām. " (</a:t>
              </a:r>
              <a:r>
                <a:rPr lang="lv-LV" sz="2000" b="1" dirty="0" err="1">
                  <a:effectLst>
                    <a:outerShdw blurRad="38100" dist="38100" dir="2700000" algn="tl">
                      <a:srgbClr val="000000">
                        <a:alpha val="43137"/>
                      </a:srgbClr>
                    </a:outerShdw>
                  </a:effectLst>
                </a:rPr>
                <a:t>Ps</a:t>
              </a:r>
              <a:r>
                <a:rPr lang="lv-LV" sz="2000" b="1" dirty="0">
                  <a:effectLst>
                    <a:outerShdw blurRad="38100" dist="38100" dir="2700000" algn="tl">
                      <a:srgbClr val="000000">
                        <a:alpha val="43137"/>
                      </a:srgbClr>
                    </a:outerShdw>
                  </a:effectLst>
                </a:rPr>
                <a:t>. 49:3.4). Tālāk autors apraksta to ļaundaru likteni, kuriem klājas labi (Ps.49:5-20).</a:t>
              </a:r>
              <a:endParaRPr lang="es-ES" sz="2000" b="1" dirty="0">
                <a:effectLst>
                  <a:outerShdw blurRad="38100" dist="38100" dir="2700000" algn="tl">
                    <a:srgbClr val="000000">
                      <a:alpha val="43137"/>
                    </a:srgbClr>
                  </a:outerShdw>
                </a:effectLst>
              </a:endParaRPr>
            </a:p>
          </p:txBody>
        </p:sp>
      </p:grpSp>
      <p:sp>
        <p:nvSpPr>
          <p:cNvPr id="13" name="CuadroTexto 12">
            <a:extLst>
              <a:ext uri="{FF2B5EF4-FFF2-40B4-BE49-F238E27FC236}">
                <a16:creationId xmlns:a16="http://schemas.microsoft.com/office/drawing/2014/main" id="{2F9523A2-3700-4352-46DD-60A4B0CF564E}"/>
              </a:ext>
            </a:extLst>
          </p:cNvPr>
          <p:cNvSpPr txBox="1"/>
          <p:nvPr/>
        </p:nvSpPr>
        <p:spPr>
          <a:xfrm>
            <a:off x="283335" y="232228"/>
            <a:ext cx="9275444" cy="2446824"/>
          </a:xfrm>
          <a:prstGeom prst="rect">
            <a:avLst/>
          </a:prstGeom>
          <a:noFill/>
        </p:spPr>
        <p:txBody>
          <a:bodyPr wrap="square">
            <a:spAutoFit/>
          </a:bodyPr>
          <a:lstStyle/>
          <a:p>
            <a:r>
              <a:rPr lang="lv-LV" sz="1700" b="1" dirty="0"/>
              <a:t>" Uzklausiet to, visas tautas, lieciet vērā visi, kas apdzīvojat pasauli, jūs, cilvēku bērni, visnotaļ bagāti un nabagi, visi līdzi! Manas mutes runa lai ir gudrība, un manas sirds pārdomas lai ir dziļa patiesība. Es savu ausi pievērsīšu gudras līdzības vārdam un savu mīklu izteikšu ar cītaras skaņām. Kāpēc gan man ļaunā dienā bīties, kad ap mani plosās manu vajātāju negantība? Viņi paļaujas uz savu padomu 		un lepojas ar savu lielo bagātību. Taču neviens ar naudu nevar savu brāli izpirkt, 				nedz Dievam dot par viņu atpirkšanas maksu no nāves -</a:t>
            </a:r>
          </a:p>
          <a:p>
            <a:r>
              <a:rPr lang="lv-LV" sz="1700" b="1" dirty="0"/>
              <a:t>				visai augsta būtu viņu dvēseles cena, tā ka viņam no tā 				jāatsakās uz mūžiem,-  lai tas dzīvotu mūžīgi un kapu 				neredzētu. Jo redzi, gudri vīri mirst, bezprātis un nepraša </a:t>
            </a:r>
          </a:p>
        </p:txBody>
      </p:sp>
      <p:pic>
        <p:nvPicPr>
          <p:cNvPr id="17" name="Imagen 16" descr="Un dibujo de una persona&#10;&#10;Descripción generada automáticamente con confianza baja">
            <a:extLst>
              <a:ext uri="{FF2B5EF4-FFF2-40B4-BE49-F238E27FC236}">
                <a16:creationId xmlns:a16="http://schemas.microsoft.com/office/drawing/2014/main" id="{6EAB012C-BECA-D913-8EE6-51DA96ED716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558779" y="133617"/>
            <a:ext cx="2492604" cy="2492604"/>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id="{68ED54B5-C0E0-88CD-2DD0-751461FB65E3}"/>
              </a:ext>
            </a:extLst>
          </p:cNvPr>
          <p:cNvSpPr txBox="1"/>
          <p:nvPr/>
        </p:nvSpPr>
        <p:spPr>
          <a:xfrm>
            <a:off x="4030729" y="2626221"/>
            <a:ext cx="8020654" cy="3493264"/>
          </a:xfrm>
          <a:prstGeom prst="rect">
            <a:avLst/>
          </a:prstGeom>
          <a:noFill/>
        </p:spPr>
        <p:txBody>
          <a:bodyPr wrap="square">
            <a:spAutoFit/>
          </a:bodyPr>
          <a:lstStyle/>
          <a:p>
            <a:r>
              <a:rPr lang="lv-LV" sz="1700" b="1" dirty="0"/>
              <a:t>- visi vienādi iet bojā un savu mantu atstāj citiem. Kapi ir viņu nami uz mūžiem un viņu mājokļi uz audžu audzēm, kaut arī viņi savā vārdā nosauca veselas valstis. Tomēr cilvēks nepastāv savā godībā, viņš ir līdzīgs kustonim, kam dara galu. Tā klājas tiem, kas pārmērīgi paļaujas uz sevi, tā beidzas to ceļš, kas par daudz lepni uz savām runām. (</a:t>
            </a:r>
            <a:r>
              <a:rPr lang="lv-LV" sz="1700" b="1" dirty="0" err="1"/>
              <a:t>Sela</a:t>
            </a:r>
            <a:r>
              <a:rPr lang="lv-LV" sz="1700" b="1" dirty="0"/>
              <a:t>.) Nāve tos gana kā avis, taisnā ceļā tie nonāk tās valstī. Pienāk rīts, un viņu augums sairst. Pazeme kļūst viņiem par mājokli, bet taisnie valdīs pār viņiem, rītam austot. Taču manu dvēseli atpestīs Dievs, no pazemes varas Viņš mani ņems pie Sevis. Tāpēc nebēdā, ja kāds kļūst bagāts, ja vairojas viņa nama spožums, jo mirdams viņš neko nespēj līdzi paņemt un viņa godība neiet viņam līdzi. Jebšu viņš arī savā dzīves laikā daudzinātu sevi par laimīgu un ļaudis slavētu viņa gara rosmi, ka tā viņam sagādājusi labas dienas, tomēr arī viņš noiet pie tēviem, kas gaismu vairs neredz nemūžam. Cilvēks, kas dzīvo godībā un tomēr bez dziļāka ieskata lietu būtībā, ir līdzīgs kustonim, kuru vienkārši nokauj."</a:t>
            </a:r>
            <a:endParaRPr lang="es-ES" sz="1700" dirty="0"/>
          </a:p>
        </p:txBody>
      </p:sp>
      <p:pic>
        <p:nvPicPr>
          <p:cNvPr id="21" name="Imagen 20" descr="Imagen que contiene foto, diferente, artículos, viejo&#10;&#10;Descripción generada automáticamente">
            <a:extLst>
              <a:ext uri="{FF2B5EF4-FFF2-40B4-BE49-F238E27FC236}">
                <a16:creationId xmlns:a16="http://schemas.microsoft.com/office/drawing/2014/main" id="{723A94A5-ECEF-F835-CA66-FA2A05ED27E6}"/>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58115" y="4523099"/>
            <a:ext cx="2990506" cy="1975298"/>
          </a:xfrm>
          <a:prstGeom prst="rect">
            <a:avLst/>
          </a:prstGeom>
        </p:spPr>
      </p:pic>
    </p:spTree>
    <p:extLst>
      <p:ext uri="{BB962C8B-B14F-4D97-AF65-F5344CB8AC3E}">
        <p14:creationId xmlns:p14="http://schemas.microsoft.com/office/powerpoint/2010/main" val="3946398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a:extLst>
            <a:ext uri="{FF2B5EF4-FFF2-40B4-BE49-F238E27FC236}">
              <a16:creationId xmlns:a16="http://schemas.microsoft.com/office/drawing/2014/main" id="{CCA9792A-C6C5-30F8-DE9A-D453C09B7C81}"/>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F49457E3-A081-D8B0-ECF6-431F910CF18A}"/>
              </a:ext>
            </a:extLst>
          </p:cNvPr>
          <p:cNvGrpSpPr/>
          <p:nvPr/>
        </p:nvGrpSpPr>
        <p:grpSpPr>
          <a:xfrm>
            <a:off x="55483" y="1491820"/>
            <a:ext cx="3708000" cy="5331325"/>
            <a:chOff x="322730" y="1095189"/>
            <a:chExt cx="3708000" cy="5331325"/>
          </a:xfrm>
        </p:grpSpPr>
        <p:sp>
          <p:nvSpPr>
            <p:cNvPr id="3" name="Rectángulo: esquinas superiores cortadas 2">
              <a:extLst>
                <a:ext uri="{FF2B5EF4-FFF2-40B4-BE49-F238E27FC236}">
                  <a16:creationId xmlns:a16="http://schemas.microsoft.com/office/drawing/2014/main" id="{3B1B74F1-CC83-E510-AEB3-F67282C7F031}"/>
                </a:ext>
              </a:extLst>
            </p:cNvPr>
            <p:cNvSpPr/>
            <p:nvPr/>
          </p:nvSpPr>
          <p:spPr>
            <a:xfrm>
              <a:off x="322730" y="1095189"/>
              <a:ext cx="1586753" cy="440794"/>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lv-LV" sz="2400" b="1" dirty="0">
                  <a:solidFill>
                    <a:srgbClr val="9A0000"/>
                  </a:solidFill>
                </a:rPr>
                <a:t>Psalms</a:t>
              </a:r>
              <a:r>
                <a:rPr lang="es-ES" sz="2400" b="1" dirty="0">
                  <a:solidFill>
                    <a:srgbClr val="9A0000"/>
                  </a:solidFill>
                </a:rPr>
                <a:t> 73</a:t>
              </a:r>
            </a:p>
          </p:txBody>
        </p:sp>
        <p:sp>
          <p:nvSpPr>
            <p:cNvPr id="4" name="Rectángulo 3">
              <a:extLst>
                <a:ext uri="{FF2B5EF4-FFF2-40B4-BE49-F238E27FC236}">
                  <a16:creationId xmlns:a16="http://schemas.microsoft.com/office/drawing/2014/main" id="{BE455E93-B1C2-54BA-5047-140D3A1F8C09}"/>
                </a:ext>
              </a:extLst>
            </p:cNvPr>
            <p:cNvSpPr/>
            <p:nvPr/>
          </p:nvSpPr>
          <p:spPr>
            <a:xfrm>
              <a:off x="322730" y="1566514"/>
              <a:ext cx="3708000" cy="4860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t" anchorCtr="0">
              <a:noAutofit/>
            </a:bodyPr>
            <a:lstStyle/>
            <a:p>
              <a:r>
                <a:rPr lang="lv-LV" sz="2000" b="1" dirty="0">
                  <a:solidFill>
                    <a:schemeClr val="tx1"/>
                  </a:solidFill>
                </a:rPr>
                <a:t>Ebreju tauta mēģināja saprast ļaunuma izcelsmi šajā pasaulē un netaisnību sabiedrībā. Viņi centās noskaidrot, vai dievišķā atriebība ir vai nav cietusi neveiksmi. Šis jautājums viņiem radīja ne mazāku problēmu nekā mums šodien.</a:t>
              </a:r>
              <a:endParaRPr lang="es-ES" sz="2000" b="1" dirty="0">
                <a:solidFill>
                  <a:schemeClr val="tx1"/>
                </a:solidFill>
              </a:endParaRPr>
            </a:p>
          </p:txBody>
        </p:sp>
      </p:grpSp>
      <p:sp>
        <p:nvSpPr>
          <p:cNvPr id="12" name="CuadroTexto 11">
            <a:extLst>
              <a:ext uri="{FF2B5EF4-FFF2-40B4-BE49-F238E27FC236}">
                <a16:creationId xmlns:a16="http://schemas.microsoft.com/office/drawing/2014/main" id="{B73196B4-8068-7500-25FB-CA4ED597CCBD}"/>
              </a:ext>
            </a:extLst>
          </p:cNvPr>
          <p:cNvSpPr txBox="1"/>
          <p:nvPr/>
        </p:nvSpPr>
        <p:spPr>
          <a:xfrm>
            <a:off x="3763483" y="1491820"/>
            <a:ext cx="8411160" cy="5324535"/>
          </a:xfrm>
          <a:prstGeom prst="rect">
            <a:avLst/>
          </a:prstGeom>
          <a:noFill/>
        </p:spPr>
        <p:txBody>
          <a:bodyPr wrap="square">
            <a:spAutoFit/>
          </a:bodyPr>
          <a:lstStyle/>
          <a:p>
            <a:r>
              <a:rPr lang="lv-LV" sz="1700" b="1" dirty="0"/>
              <a:t>Viņi zobojas un runā savā ļaunumā tikai par varas darbiem, viņu runas ir augstprātības pilnas. Līdz debesīm viņi paceļ savu muti, un viņu mēle šaudās pa visu zemes virsu. Tādēļ ļaudis pievēršas viņiem un pilniem malkiem, kā ūdeni dzerot, uzņem sevī viņu mācības. Un viņi saka: "Kā Dievs to zinās? Vai </a:t>
            </a:r>
            <a:r>
              <a:rPr lang="lv-LV" sz="1700" b="1" dirty="0" err="1"/>
              <a:t>Visuaugstākais</a:t>
            </a:r>
            <a:r>
              <a:rPr lang="lv-LV" sz="1700" b="1" dirty="0"/>
              <a:t> ir kāds viszinis?" Redzi, tādi ir bezdievji, un tomēr viņiem arvienu labi klājas pasaulē, un viņi vairo savu bagātību. Tiešām, veltīgi es esmu paturējis šķīstu savu sirdi un mazgājis nevainībā savas rokas. Un mani taču nelaime mocīja katru dienu un bargi mani pārmācīja ik rītus. Tomēr, ja es domātu: es runāšu tāpat kā viņi,- redzi, tad es apgrēkotos - pret visu tavu bērnu dzimtu. Es to visu pārdomāju, lai saprastu, bet tas bija par grūtu manai saprašanai, </a:t>
            </a:r>
            <a:r>
              <a:rPr lang="lv-LV" sz="1700" b="1" dirty="0" err="1"/>
              <a:t>tiekāms</a:t>
            </a:r>
            <a:r>
              <a:rPr lang="lv-LV" sz="1700" b="1" dirty="0"/>
              <a:t> es iedziļinājos Dieva noslēpumos un kļuvu uzmanīgs uz to, kāds gals viņus sagaida. Tiešām, Tu viņus nostati uz slidena ceļa un liec viņiem gāzties, ka viņi iet postā. Cik pēkšņi viņi tiek iznīcināti, aizrauti projām un izbailēs dabū galu! Kā sapnis, kas uzmostoties ir zudis, tā Tavā priekšā, ak, Visuvarenais, Tev ceļoties, viņu tēli būs pēc Tavas pavēles pazuduši. Ja mana sirds tomēr vēl vairāk sarūgtinātos un savās iekšās es sajustu sašutumu, tad es būtu galīgs nejēga un nezinātu nekā, es būtu kā bezprāta kustonis Tavā priekšā. Bet pie Tevis es palieku </a:t>
            </a:r>
            <a:r>
              <a:rPr lang="lv-LV" sz="1700" b="1" dirty="0" err="1"/>
              <a:t>vienumēr</a:t>
            </a:r>
            <a:r>
              <a:rPr lang="lv-LV" sz="1700" b="1" dirty="0"/>
              <a:t>, Tu mani turi pie manas labās rokas, Tu mani vadi pēc Sava prāta un beidzot mani uzņemsi godībā. Kad Tu esi mans, tad man nevajag ne debess, ne zemes! Jebšu man arī pamirtu miesa un sirds, taču Tu, Dievs, esi mans patvērums un mana daļa mūžīgi! Jo redzi, tie, kas neuzticībā no Tevis atstājas, iet bojā; Tu izdeldē tos, kas no Tevis atkāpjas. Bet man paliek mans aplaimotājs Dieva tuvums; man ir prieks savu cerību likt uz Dievu To Kungu, lai paustu visus Tavus darbus."</a:t>
            </a:r>
            <a:endParaRPr lang="es-ES" sz="1700" b="1" dirty="0"/>
          </a:p>
        </p:txBody>
      </p:sp>
      <p:pic>
        <p:nvPicPr>
          <p:cNvPr id="14" name="Imagen 13" descr="Imagen que contiene interior, tabla, pequeño, viejo&#10;&#10;Descripción generada automáticamente">
            <a:extLst>
              <a:ext uri="{FF2B5EF4-FFF2-40B4-BE49-F238E27FC236}">
                <a16:creationId xmlns:a16="http://schemas.microsoft.com/office/drawing/2014/main" id="{82F27F55-14EB-E173-33E5-DBF452F789D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8369" y="4548332"/>
            <a:ext cx="3462225" cy="2109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aisnstūris 1"/>
          <p:cNvSpPr/>
          <p:nvPr/>
        </p:nvSpPr>
        <p:spPr>
          <a:xfrm>
            <a:off x="0" y="14493"/>
            <a:ext cx="12152756" cy="1477328"/>
          </a:xfrm>
          <a:prstGeom prst="rect">
            <a:avLst/>
          </a:prstGeom>
        </p:spPr>
        <p:txBody>
          <a:bodyPr wrap="square">
            <a:spAutoFit/>
          </a:bodyPr>
          <a:lstStyle/>
          <a:p>
            <a:r>
              <a:rPr lang="lv-LV" b="1" dirty="0"/>
              <a:t>"Tiešām, vēlīgs ir Dievs </a:t>
            </a:r>
            <a:r>
              <a:rPr lang="lv-LV" b="1" dirty="0" err="1"/>
              <a:t>Israēlam</a:t>
            </a:r>
            <a:r>
              <a:rPr lang="lv-LV" b="1" dirty="0"/>
              <a:t>, tiem, kam sirdis ir šķīstas. Bet es - es gandrīz būtu paklupis, manas kājas bija sagrīļojušās, mani soļi gandrīz būtu izslīdējuši no manas gaitas raksta, jo es dusmojos par lielīgajiem, kad es redzu, ka bezdievjiem tik labi klājas. Tiešām viņiem nav nekādu bēdu visu mūžu, vesela un labi barota ir viņu miesa. Cilvēku grūtības viņus nespiež, viņi netiek spaidīti kā citi cilvēki. Tādēļ arī augstprātība ir viņu kaklarota, un varmācībā viņi tērpjas kā drēbēs. Taukajā sejā spīd viņu aizplūdušās acis, tajās atspoguļojas viņu sirds domas.</a:t>
            </a:r>
            <a:endParaRPr lang="en-US" dirty="0"/>
          </a:p>
        </p:txBody>
      </p:sp>
    </p:spTree>
    <p:extLst>
      <p:ext uri="{BB962C8B-B14F-4D97-AF65-F5344CB8AC3E}">
        <p14:creationId xmlns:p14="http://schemas.microsoft.com/office/powerpoint/2010/main" val="3823363090"/>
      </p:ext>
    </p:extLst>
  </p:cSld>
  <p:clrMapOvr>
    <a:masterClrMapping/>
  </p:clrMapOvr>
  <p:transition spd="slow">
    <p:comb/>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cuadro">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2">
    <a:dk1>
      <a:sysClr val="windowText" lastClr="000000"/>
    </a:dk1>
    <a:lt1>
      <a:sysClr val="window" lastClr="FFFFFF"/>
    </a:lt1>
    <a:dk2>
      <a:srgbClr val="44546A"/>
    </a:dk2>
    <a:lt2>
      <a:srgbClr val="E7E6E6"/>
    </a:lt2>
    <a:accent1>
      <a:srgbClr val="660066"/>
    </a:accent1>
    <a:accent2>
      <a:srgbClr val="990033"/>
    </a:accent2>
    <a:accent3>
      <a:srgbClr val="663300"/>
    </a:accent3>
    <a:accent4>
      <a:srgbClr val="336600"/>
    </a:accent4>
    <a:accent5>
      <a:srgbClr val="CC9900"/>
    </a:accent5>
    <a:accent6>
      <a:srgbClr val="0099CC"/>
    </a:accent6>
    <a:hlink>
      <a:srgbClr val="0563C1"/>
    </a:hlink>
    <a:folHlink>
      <a:srgbClr val="954F72"/>
    </a:folHlink>
  </a:clrScheme>
</a:themeOverride>
</file>

<file path=ppt/theme/themeOverride2.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3.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4.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5.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6.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7.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8.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297</TotalTime>
  <Words>3751</Words>
  <Application>Microsoft Office PowerPoint</Application>
  <PresentationFormat>Panorámica</PresentationFormat>
  <Paragraphs>73</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Comic Sans MS</vt:lpstr>
      <vt:lpstr>Algerian</vt:lpstr>
      <vt:lpstr>Arial</vt:lpstr>
      <vt:lpstr>Calibri Light</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72</cp:revision>
  <dcterms:created xsi:type="dcterms:W3CDTF">2024-02-03T19:21:57Z</dcterms:created>
  <dcterms:modified xsi:type="dcterms:W3CDTF">2024-02-06T19:58:45Z</dcterms:modified>
</cp:coreProperties>
</file>