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62" r:id="rId4"/>
    <p:sldId id="258" r:id="rId5"/>
    <p:sldId id="259" r:id="rId6"/>
    <p:sldId id="260" r:id="rId7"/>
    <p:sldId id="261"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491"/>
    <a:srgbClr val="A35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94660"/>
  </p:normalViewPr>
  <p:slideViewPr>
    <p:cSldViewPr snapToGrid="0">
      <p:cViewPr varScale="1">
        <p:scale>
          <a:sx n="111" d="100"/>
          <a:sy n="111" d="100"/>
        </p:scale>
        <p:origin x="30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1BDC3-B618-4EAB-AB12-023B2467A057}"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s-ES"/>
        </a:p>
      </dgm:t>
    </dgm:pt>
    <dgm:pt modelId="{7BEEBB63-5D11-4DF3-9A74-BA679F4E7162}">
      <dgm:prSet phldrT="[Texto]" custT="1"/>
      <dgm:spPr/>
      <dgm:t>
        <a:bodyPr/>
        <a:lstStyle/>
        <a:p>
          <a:r>
            <a:rPr lang="en-US" sz="2000" b="1" dirty="0"/>
            <a:t>KAS DOSIES UZ SVĒTO KALNU?</a:t>
          </a:r>
          <a:endParaRPr lang="es-ES" sz="2000" b="1" dirty="0"/>
        </a:p>
      </dgm:t>
    </dgm:pt>
    <dgm:pt modelId="{2D13CDE2-D316-4BB8-8CB1-8287BB06126C}" type="parTrans" cxnId="{AA8F9E5D-3011-41D2-AEB4-2D8996EB83C7}">
      <dgm:prSet/>
      <dgm:spPr/>
      <dgm:t>
        <a:bodyPr/>
        <a:lstStyle/>
        <a:p>
          <a:endParaRPr lang="es-ES" sz="2000" b="1"/>
        </a:p>
      </dgm:t>
    </dgm:pt>
    <dgm:pt modelId="{C5D42ADE-1438-4426-904C-62F841F99B20}" type="sibTrans" cxnId="{AA8F9E5D-3011-41D2-AEB4-2D8996EB83C7}">
      <dgm:prSet/>
      <dgm:spPr/>
      <dgm:t>
        <a:bodyPr/>
        <a:lstStyle/>
        <a:p>
          <a:endParaRPr lang="es-ES" sz="2000" b="1"/>
        </a:p>
      </dgm:t>
    </dgm:pt>
    <dgm:pt modelId="{F80E3A17-5059-48C3-8493-3E6467D5816C}">
      <dgm:prSet phldrT="[Texto]" custT="1"/>
      <dgm:spPr/>
      <dgm:t>
        <a:bodyPr/>
        <a:lstStyle/>
        <a:p>
          <a:r>
            <a:rPr lang="lv-LV" sz="2000" b="1" noProof="0" dirty="0"/>
            <a:t>Psalms 24:1-6</a:t>
          </a:r>
          <a:br>
            <a:rPr lang="lv-LV" sz="2000" b="1" noProof="0" dirty="0"/>
          </a:br>
          <a:r>
            <a:rPr lang="lv-LV" sz="2000" b="1" noProof="0" dirty="0"/>
            <a:t>Tie, kas meklē Dievu</a:t>
          </a:r>
        </a:p>
      </dgm:t>
    </dgm:pt>
    <dgm:pt modelId="{3E9F22EB-B623-4351-840E-6740CF25ED69}" type="parTrans" cxnId="{C9899D7F-66F0-419E-8D69-AB6CB503B95F}">
      <dgm:prSet/>
      <dgm:spPr/>
      <dgm:t>
        <a:bodyPr/>
        <a:lstStyle/>
        <a:p>
          <a:endParaRPr lang="es-ES" sz="2000" b="1"/>
        </a:p>
      </dgm:t>
    </dgm:pt>
    <dgm:pt modelId="{6D35A7ED-DCEC-47FC-B100-D99447337FA0}" type="sibTrans" cxnId="{C9899D7F-66F0-419E-8D69-AB6CB503B95F}">
      <dgm:prSet/>
      <dgm:spPr/>
      <dgm:t>
        <a:bodyPr/>
        <a:lstStyle/>
        <a:p>
          <a:endParaRPr lang="es-ES" sz="2000" b="1"/>
        </a:p>
      </dgm:t>
    </dgm:pt>
    <dgm:pt modelId="{A60337D4-230D-41BC-B1C9-6EBE15342C7D}">
      <dgm:prSet phldrT="[Texto]" custT="1"/>
      <dgm:spPr/>
      <dgm:t>
        <a:bodyPr/>
        <a:lstStyle/>
        <a:p>
          <a:r>
            <a:rPr lang="lv-LV" sz="2000" b="1" noProof="0" dirty="0"/>
            <a:t>Tam Kungam pieder zeme un viss, kas to piepilda, zemes virsus un viss, kas uz tā dzīvo. Jo Viņš zemi virs jūras nostiprinājis un to pacēlis virs ūdens straumēm. Kas drīkst kāpt Tā Kunga kalnā, un kas stāvēs Viņa svētajā vietā? Kam nenoziedzīgas rokas un skaidra sirds, kam prāts nenesas uz nīcīgām lietām un kas ar viltu </a:t>
          </a:r>
          <a:r>
            <a:rPr lang="lv-LV" sz="2000" b="1" noProof="0" dirty="0" err="1"/>
            <a:t>nezvērē</a:t>
          </a:r>
          <a:r>
            <a:rPr lang="lv-LV" sz="2000" b="1" noProof="0" dirty="0"/>
            <a:t>. Tāds dabūs svētību no Tā Kunga un taisnību no Dieva, sava Pestītāja.6 Tāda ir tā cilts, kas pēc Tā Kunga vaicā, kas meklē Jēkaba Dieva vaigu. (</a:t>
          </a:r>
          <a:r>
            <a:rPr lang="lv-LV" sz="2000" b="1" noProof="0" dirty="0" err="1"/>
            <a:t>Sela</a:t>
          </a:r>
          <a:r>
            <a:rPr lang="lv-LV" sz="2000" b="1" noProof="0" dirty="0"/>
            <a:t>.)</a:t>
          </a:r>
        </a:p>
      </dgm:t>
    </dgm:pt>
    <dgm:pt modelId="{0D1AB0E1-C0A3-4073-BBAE-70B4A50A730D}" type="parTrans" cxnId="{1C042400-E3E1-41F4-AF0B-5BF92EBF3E32}">
      <dgm:prSet/>
      <dgm:spPr/>
      <dgm:t>
        <a:bodyPr/>
        <a:lstStyle/>
        <a:p>
          <a:endParaRPr lang="es-ES" sz="2000" b="1"/>
        </a:p>
      </dgm:t>
    </dgm:pt>
    <dgm:pt modelId="{201A993C-49E5-4DE1-902B-58D704FC3DF1}" type="sibTrans" cxnId="{1C042400-E3E1-41F4-AF0B-5BF92EBF3E32}">
      <dgm:prSet/>
      <dgm:spPr/>
      <dgm:t>
        <a:bodyPr/>
        <a:lstStyle/>
        <a:p>
          <a:endParaRPr lang="es-ES" sz="2000" b="1"/>
        </a:p>
      </dgm:t>
    </dgm:pt>
    <dgm:pt modelId="{732C5BAB-7B7B-48A9-AEC0-14CCECCD4C51}">
      <dgm:prSet phldrT="[Texto]" custT="1"/>
      <dgm:spPr/>
      <dgm:t>
        <a:bodyPr/>
        <a:lstStyle/>
        <a:p>
          <a:r>
            <a:rPr lang="lv-LV" sz="2000" b="1" noProof="0" dirty="0"/>
            <a:t>Psalms 24:7-10</a:t>
          </a:r>
          <a:br>
            <a:rPr lang="lv-LV" sz="2000" b="1" noProof="0" dirty="0"/>
          </a:br>
          <a:r>
            <a:rPr lang="lv-LV" sz="2000" b="1" noProof="0" dirty="0"/>
            <a:t>Jēzus, Mesija</a:t>
          </a:r>
        </a:p>
      </dgm:t>
    </dgm:pt>
    <dgm:pt modelId="{2D1D783D-35A3-4541-BECB-815F881766AA}" type="parTrans" cxnId="{7CE8E361-9FF3-4E2A-97E9-CCF527845DB6}">
      <dgm:prSet/>
      <dgm:spPr/>
      <dgm:t>
        <a:bodyPr/>
        <a:lstStyle/>
        <a:p>
          <a:endParaRPr lang="es-ES" sz="2000" b="1"/>
        </a:p>
      </dgm:t>
    </dgm:pt>
    <dgm:pt modelId="{6ACD6A09-5A39-42E7-99F5-024F74F8AD10}" type="sibTrans" cxnId="{7CE8E361-9FF3-4E2A-97E9-CCF527845DB6}">
      <dgm:prSet/>
      <dgm:spPr/>
      <dgm:t>
        <a:bodyPr/>
        <a:lstStyle/>
        <a:p>
          <a:endParaRPr lang="es-ES" sz="2000" b="1"/>
        </a:p>
      </dgm:t>
    </dgm:pt>
    <dgm:pt modelId="{5261D5BD-722A-4B59-A704-E477A1B5416A}">
      <dgm:prSet phldrT="[Texto]" custT="1"/>
      <dgm:spPr/>
      <dgm:t>
        <a:bodyPr/>
        <a:lstStyle/>
        <a:p>
          <a:r>
            <a:rPr lang="lv-LV" sz="2000" b="1" dirty="0"/>
            <a:t>Jūs vārti, paceliet savas palodas, un topiet augstākas, jūs mūžīgās durvis, lai godības ķēniņš ieiet! Kas ir šis godības ķēniņš? Tas Kungs, stiprs un spēcīgs, Tas Kungs varens cīņā. Jūs vārti, paceliet savas palodas, un topiet augstākas, jūs mūžīgās durvis, lai godības ķēniņš ieiet! Kas ir šis godības ķēniņš? Tas Kungs </a:t>
          </a:r>
          <a:r>
            <a:rPr lang="lv-LV" sz="2000" b="1" dirty="0" err="1"/>
            <a:t>Cebaots</a:t>
          </a:r>
          <a:r>
            <a:rPr lang="lv-LV" sz="2000" b="1" dirty="0"/>
            <a:t>, tas ir šis godības ķēniņš! (</a:t>
          </a:r>
          <a:r>
            <a:rPr lang="lv-LV" sz="2000" b="1" dirty="0" err="1"/>
            <a:t>Sela</a:t>
          </a:r>
          <a:r>
            <a:rPr lang="lv-LV" sz="2000" b="1" dirty="0"/>
            <a:t>.)</a:t>
          </a:r>
          <a:endParaRPr lang="en-US" sz="2000" b="1" dirty="0"/>
        </a:p>
        <a:p>
          <a:endParaRPr lang="es-ES" sz="2000" b="1" dirty="0"/>
        </a:p>
      </dgm:t>
    </dgm:pt>
    <dgm:pt modelId="{257E91B0-1229-4702-84A6-5ED76384C370}" type="parTrans" cxnId="{A66A531F-4312-4300-B6F2-B2CF3EF1C9D8}">
      <dgm:prSet/>
      <dgm:spPr/>
      <dgm:t>
        <a:bodyPr/>
        <a:lstStyle/>
        <a:p>
          <a:endParaRPr lang="es-ES" sz="2000" b="1"/>
        </a:p>
      </dgm:t>
    </dgm:pt>
    <dgm:pt modelId="{1AB45A25-E51D-4D1D-8FB4-B65A861123C3}" type="sibTrans" cxnId="{A66A531F-4312-4300-B6F2-B2CF3EF1C9D8}">
      <dgm:prSet/>
      <dgm:spPr/>
      <dgm:t>
        <a:bodyPr/>
        <a:lstStyle/>
        <a:p>
          <a:endParaRPr lang="es-ES" sz="2000" b="1"/>
        </a:p>
      </dgm:t>
    </dgm:pt>
    <dgm:pt modelId="{6EF28495-3ADB-4CCC-BC03-BAB3D9A9CF36}" type="pres">
      <dgm:prSet presAssocID="{3541BDC3-B618-4EAB-AB12-023B2467A057}" presName="hierChild1" presStyleCnt="0">
        <dgm:presLayoutVars>
          <dgm:chPref val="1"/>
          <dgm:dir/>
          <dgm:animOne val="branch"/>
          <dgm:animLvl val="lvl"/>
          <dgm:resizeHandles/>
        </dgm:presLayoutVars>
      </dgm:prSet>
      <dgm:spPr/>
    </dgm:pt>
    <dgm:pt modelId="{982C65A0-1F6E-4ED0-984E-8E3893DD3EEC}" type="pres">
      <dgm:prSet presAssocID="{7BEEBB63-5D11-4DF3-9A74-BA679F4E7162}" presName="hierRoot1" presStyleCnt="0"/>
      <dgm:spPr/>
    </dgm:pt>
    <dgm:pt modelId="{0FDC762B-55DE-4C76-8DCE-E26591F5B3F2}" type="pres">
      <dgm:prSet presAssocID="{7BEEBB63-5D11-4DF3-9A74-BA679F4E7162}" presName="composite" presStyleCnt="0"/>
      <dgm:spPr/>
    </dgm:pt>
    <dgm:pt modelId="{E9CEE746-8C92-4A2E-931D-A1E2CDF8DD59}" type="pres">
      <dgm:prSet presAssocID="{7BEEBB63-5D11-4DF3-9A74-BA679F4E7162}" presName="background" presStyleLbl="node0" presStyleIdx="0" presStyleCnt="1"/>
      <dgm:spPr/>
    </dgm:pt>
    <dgm:pt modelId="{2A675F96-6B6A-4347-883E-74A05635C89B}" type="pres">
      <dgm:prSet presAssocID="{7BEEBB63-5D11-4DF3-9A74-BA679F4E7162}" presName="text" presStyleLbl="fgAcc0" presStyleIdx="0" presStyleCnt="1" custScaleX="296548" custScaleY="56075">
        <dgm:presLayoutVars>
          <dgm:chPref val="3"/>
        </dgm:presLayoutVars>
      </dgm:prSet>
      <dgm:spPr/>
    </dgm:pt>
    <dgm:pt modelId="{68D8C684-C9E0-4315-9341-F273049EB60C}" type="pres">
      <dgm:prSet presAssocID="{7BEEBB63-5D11-4DF3-9A74-BA679F4E7162}" presName="hierChild2" presStyleCnt="0"/>
      <dgm:spPr/>
    </dgm:pt>
    <dgm:pt modelId="{EA3216AC-5C93-4C46-B189-3258926D8F90}" type="pres">
      <dgm:prSet presAssocID="{3E9F22EB-B623-4351-840E-6740CF25ED69}" presName="Name10" presStyleLbl="parChTrans1D2" presStyleIdx="0" presStyleCnt="2"/>
      <dgm:spPr/>
    </dgm:pt>
    <dgm:pt modelId="{F59A08FC-CB93-4917-AC5F-B94968EF9866}" type="pres">
      <dgm:prSet presAssocID="{F80E3A17-5059-48C3-8493-3E6467D5816C}" presName="hierRoot2" presStyleCnt="0"/>
      <dgm:spPr/>
    </dgm:pt>
    <dgm:pt modelId="{E743E8DA-9ECE-4228-9E5F-878F8F77DBBA}" type="pres">
      <dgm:prSet presAssocID="{F80E3A17-5059-48C3-8493-3E6467D5816C}" presName="composite2" presStyleCnt="0"/>
      <dgm:spPr/>
    </dgm:pt>
    <dgm:pt modelId="{AB31C826-3090-4AC2-8EB2-E89D9514317F}" type="pres">
      <dgm:prSet presAssocID="{F80E3A17-5059-48C3-8493-3E6467D5816C}" presName="background2" presStyleLbl="node2" presStyleIdx="0" presStyleCnt="2"/>
      <dgm:spPr/>
    </dgm:pt>
    <dgm:pt modelId="{E5BE82AA-3DCC-4735-BACE-7F2A4E4805C9}" type="pres">
      <dgm:prSet presAssocID="{F80E3A17-5059-48C3-8493-3E6467D5816C}" presName="text2" presStyleLbl="fgAcc2" presStyleIdx="0" presStyleCnt="2" custScaleX="141934" custScaleY="42977">
        <dgm:presLayoutVars>
          <dgm:chPref val="3"/>
        </dgm:presLayoutVars>
      </dgm:prSet>
      <dgm:spPr/>
    </dgm:pt>
    <dgm:pt modelId="{9C3E38AD-F607-4838-87A8-036F68C27846}" type="pres">
      <dgm:prSet presAssocID="{F80E3A17-5059-48C3-8493-3E6467D5816C}" presName="hierChild3" presStyleCnt="0"/>
      <dgm:spPr/>
    </dgm:pt>
    <dgm:pt modelId="{05BF6D4A-67A8-48D7-8555-08960147A3F5}" type="pres">
      <dgm:prSet presAssocID="{0D1AB0E1-C0A3-4073-BBAE-70B4A50A730D}" presName="Name17" presStyleLbl="parChTrans1D3" presStyleIdx="0" presStyleCnt="2"/>
      <dgm:spPr/>
    </dgm:pt>
    <dgm:pt modelId="{13E4134A-1138-4F7A-AD17-5EC3B8DD764A}" type="pres">
      <dgm:prSet presAssocID="{A60337D4-230D-41BC-B1C9-6EBE15342C7D}" presName="hierRoot3" presStyleCnt="0"/>
      <dgm:spPr/>
    </dgm:pt>
    <dgm:pt modelId="{5A457776-269C-4775-B593-6E3687BA0C49}" type="pres">
      <dgm:prSet presAssocID="{A60337D4-230D-41BC-B1C9-6EBE15342C7D}" presName="composite3" presStyleCnt="0"/>
      <dgm:spPr/>
    </dgm:pt>
    <dgm:pt modelId="{5DF90002-95FA-41B7-939E-E8BDB32F5C0A}" type="pres">
      <dgm:prSet presAssocID="{A60337D4-230D-41BC-B1C9-6EBE15342C7D}" presName="background3" presStyleLbl="node3" presStyleIdx="0" presStyleCnt="2"/>
      <dgm:spPr/>
    </dgm:pt>
    <dgm:pt modelId="{A4B22776-EA9F-4AB3-8472-07B01BD09A86}" type="pres">
      <dgm:prSet presAssocID="{A60337D4-230D-41BC-B1C9-6EBE15342C7D}" presName="text3" presStyleLbl="fgAcc3" presStyleIdx="0" presStyleCnt="2" custScaleX="251688" custScaleY="244449">
        <dgm:presLayoutVars>
          <dgm:chPref val="3"/>
        </dgm:presLayoutVars>
      </dgm:prSet>
      <dgm:spPr/>
    </dgm:pt>
    <dgm:pt modelId="{F88088F5-8334-4DA0-9C68-8FFBBB1FB5B3}" type="pres">
      <dgm:prSet presAssocID="{A60337D4-230D-41BC-B1C9-6EBE15342C7D}" presName="hierChild4" presStyleCnt="0"/>
      <dgm:spPr/>
    </dgm:pt>
    <dgm:pt modelId="{CB016518-3101-4485-BD06-C6732716593D}" type="pres">
      <dgm:prSet presAssocID="{2D1D783D-35A3-4541-BECB-815F881766AA}" presName="Name10" presStyleLbl="parChTrans1D2" presStyleIdx="1" presStyleCnt="2"/>
      <dgm:spPr/>
    </dgm:pt>
    <dgm:pt modelId="{85CB4FCE-7869-4373-8FCD-0328511B83B9}" type="pres">
      <dgm:prSet presAssocID="{732C5BAB-7B7B-48A9-AEC0-14CCECCD4C51}" presName="hierRoot2" presStyleCnt="0"/>
      <dgm:spPr/>
    </dgm:pt>
    <dgm:pt modelId="{71616B64-390D-49D7-867E-412D5A889576}" type="pres">
      <dgm:prSet presAssocID="{732C5BAB-7B7B-48A9-AEC0-14CCECCD4C51}" presName="composite2" presStyleCnt="0"/>
      <dgm:spPr/>
    </dgm:pt>
    <dgm:pt modelId="{F7DF0D27-7D69-478B-BE1A-095D58ACF7E8}" type="pres">
      <dgm:prSet presAssocID="{732C5BAB-7B7B-48A9-AEC0-14CCECCD4C51}" presName="background2" presStyleLbl="node2" presStyleIdx="1" presStyleCnt="2"/>
      <dgm:spPr/>
    </dgm:pt>
    <dgm:pt modelId="{4F9F62D7-861E-490B-BDF2-6E54AE9096C5}" type="pres">
      <dgm:prSet presAssocID="{732C5BAB-7B7B-48A9-AEC0-14CCECCD4C51}" presName="text2" presStyleLbl="fgAcc2" presStyleIdx="1" presStyleCnt="2" custScaleX="141934" custScaleY="42977">
        <dgm:presLayoutVars>
          <dgm:chPref val="3"/>
        </dgm:presLayoutVars>
      </dgm:prSet>
      <dgm:spPr/>
    </dgm:pt>
    <dgm:pt modelId="{9D04C314-BB18-4E5D-ABE3-55172C101839}" type="pres">
      <dgm:prSet presAssocID="{732C5BAB-7B7B-48A9-AEC0-14CCECCD4C51}" presName="hierChild3" presStyleCnt="0"/>
      <dgm:spPr/>
    </dgm:pt>
    <dgm:pt modelId="{C09DD2BA-BDAF-4888-B560-CD02E9CE1E57}" type="pres">
      <dgm:prSet presAssocID="{257E91B0-1229-4702-84A6-5ED76384C370}" presName="Name17" presStyleLbl="parChTrans1D3" presStyleIdx="1" presStyleCnt="2"/>
      <dgm:spPr/>
    </dgm:pt>
    <dgm:pt modelId="{63A7C68F-C8BF-4C36-8F84-EB2A22FEEBBC}" type="pres">
      <dgm:prSet presAssocID="{5261D5BD-722A-4B59-A704-E477A1B5416A}" presName="hierRoot3" presStyleCnt="0"/>
      <dgm:spPr/>
    </dgm:pt>
    <dgm:pt modelId="{895C4847-0FEB-488E-8A4B-C97BB9C5F1B2}" type="pres">
      <dgm:prSet presAssocID="{5261D5BD-722A-4B59-A704-E477A1B5416A}" presName="composite3" presStyleCnt="0"/>
      <dgm:spPr/>
    </dgm:pt>
    <dgm:pt modelId="{4818A67A-645F-401B-8D13-DEF9C3F4023D}" type="pres">
      <dgm:prSet presAssocID="{5261D5BD-722A-4B59-A704-E477A1B5416A}" presName="background3" presStyleLbl="node3" presStyleIdx="1" presStyleCnt="2"/>
      <dgm:spPr/>
    </dgm:pt>
    <dgm:pt modelId="{AC8EBA5C-94F7-409D-941A-78C38BD9B581}" type="pres">
      <dgm:prSet presAssocID="{5261D5BD-722A-4B59-A704-E477A1B5416A}" presName="text3" presStyleLbl="fgAcc3" presStyleIdx="1" presStyleCnt="2" custScaleX="244134" custScaleY="244449">
        <dgm:presLayoutVars>
          <dgm:chPref val="3"/>
        </dgm:presLayoutVars>
      </dgm:prSet>
      <dgm:spPr/>
    </dgm:pt>
    <dgm:pt modelId="{5435FF41-5BC2-4018-9522-48869466BB56}" type="pres">
      <dgm:prSet presAssocID="{5261D5BD-722A-4B59-A704-E477A1B5416A}" presName="hierChild4" presStyleCnt="0"/>
      <dgm:spPr/>
    </dgm:pt>
  </dgm:ptLst>
  <dgm:cxnLst>
    <dgm:cxn modelId="{1C042400-E3E1-41F4-AF0B-5BF92EBF3E32}" srcId="{F80E3A17-5059-48C3-8493-3E6467D5816C}" destId="{A60337D4-230D-41BC-B1C9-6EBE15342C7D}" srcOrd="0" destOrd="0" parTransId="{0D1AB0E1-C0A3-4073-BBAE-70B4A50A730D}" sibTransId="{201A993C-49E5-4DE1-902B-58D704FC3DF1}"/>
    <dgm:cxn modelId="{3C176C0C-65C0-4478-8D68-7C3ECC29618F}" type="presOf" srcId="{A60337D4-230D-41BC-B1C9-6EBE15342C7D}" destId="{A4B22776-EA9F-4AB3-8472-07B01BD09A86}" srcOrd="0" destOrd="0" presId="urn:microsoft.com/office/officeart/2005/8/layout/hierarchy1"/>
    <dgm:cxn modelId="{8EFB4919-5556-4710-AC77-B4A9FDA96A29}" type="presOf" srcId="{3541BDC3-B618-4EAB-AB12-023B2467A057}" destId="{6EF28495-3ADB-4CCC-BC03-BAB3D9A9CF36}" srcOrd="0" destOrd="0" presId="urn:microsoft.com/office/officeart/2005/8/layout/hierarchy1"/>
    <dgm:cxn modelId="{A66A531F-4312-4300-B6F2-B2CF3EF1C9D8}" srcId="{732C5BAB-7B7B-48A9-AEC0-14CCECCD4C51}" destId="{5261D5BD-722A-4B59-A704-E477A1B5416A}" srcOrd="0" destOrd="0" parTransId="{257E91B0-1229-4702-84A6-5ED76384C370}" sibTransId="{1AB45A25-E51D-4D1D-8FB4-B65A861123C3}"/>
    <dgm:cxn modelId="{265BF921-37A6-4DC1-9397-C7065BB8773F}" type="presOf" srcId="{5261D5BD-722A-4B59-A704-E477A1B5416A}" destId="{AC8EBA5C-94F7-409D-941A-78C38BD9B581}" srcOrd="0" destOrd="0" presId="urn:microsoft.com/office/officeart/2005/8/layout/hierarchy1"/>
    <dgm:cxn modelId="{AA8F9E5D-3011-41D2-AEB4-2D8996EB83C7}" srcId="{3541BDC3-B618-4EAB-AB12-023B2467A057}" destId="{7BEEBB63-5D11-4DF3-9A74-BA679F4E7162}" srcOrd="0" destOrd="0" parTransId="{2D13CDE2-D316-4BB8-8CB1-8287BB06126C}" sibTransId="{C5D42ADE-1438-4426-904C-62F841F99B20}"/>
    <dgm:cxn modelId="{7CE8E361-9FF3-4E2A-97E9-CCF527845DB6}" srcId="{7BEEBB63-5D11-4DF3-9A74-BA679F4E7162}" destId="{732C5BAB-7B7B-48A9-AEC0-14CCECCD4C51}" srcOrd="1" destOrd="0" parTransId="{2D1D783D-35A3-4541-BECB-815F881766AA}" sibTransId="{6ACD6A09-5A39-42E7-99F5-024F74F8AD10}"/>
    <dgm:cxn modelId="{15374957-4F41-45AF-87DD-E6A5C29BE08D}" type="presOf" srcId="{732C5BAB-7B7B-48A9-AEC0-14CCECCD4C51}" destId="{4F9F62D7-861E-490B-BDF2-6E54AE9096C5}" srcOrd="0" destOrd="0" presId="urn:microsoft.com/office/officeart/2005/8/layout/hierarchy1"/>
    <dgm:cxn modelId="{C94C847A-7FFE-4333-9973-39E6114C5B5D}" type="presOf" srcId="{257E91B0-1229-4702-84A6-5ED76384C370}" destId="{C09DD2BA-BDAF-4888-B560-CD02E9CE1E57}" srcOrd="0" destOrd="0" presId="urn:microsoft.com/office/officeart/2005/8/layout/hierarchy1"/>
    <dgm:cxn modelId="{9EFEFD5A-D3D6-44D3-8ECD-6A2D8B19DE4B}" type="presOf" srcId="{0D1AB0E1-C0A3-4073-BBAE-70B4A50A730D}" destId="{05BF6D4A-67A8-48D7-8555-08960147A3F5}" srcOrd="0" destOrd="0" presId="urn:microsoft.com/office/officeart/2005/8/layout/hierarchy1"/>
    <dgm:cxn modelId="{C9899D7F-66F0-419E-8D69-AB6CB503B95F}" srcId="{7BEEBB63-5D11-4DF3-9A74-BA679F4E7162}" destId="{F80E3A17-5059-48C3-8493-3E6467D5816C}" srcOrd="0" destOrd="0" parTransId="{3E9F22EB-B623-4351-840E-6740CF25ED69}" sibTransId="{6D35A7ED-DCEC-47FC-B100-D99447337FA0}"/>
    <dgm:cxn modelId="{DD099B98-9833-42CF-93C8-2CDD30D26C81}" type="presOf" srcId="{7BEEBB63-5D11-4DF3-9A74-BA679F4E7162}" destId="{2A675F96-6B6A-4347-883E-74A05635C89B}" srcOrd="0" destOrd="0" presId="urn:microsoft.com/office/officeart/2005/8/layout/hierarchy1"/>
    <dgm:cxn modelId="{AAEA92A6-0E8D-4DBC-9228-DC378E17DD86}" type="presOf" srcId="{3E9F22EB-B623-4351-840E-6740CF25ED69}" destId="{EA3216AC-5C93-4C46-B189-3258926D8F90}" srcOrd="0" destOrd="0" presId="urn:microsoft.com/office/officeart/2005/8/layout/hierarchy1"/>
    <dgm:cxn modelId="{4D696AE3-DC41-4D71-B9D0-BC2F3EE32B7E}" type="presOf" srcId="{2D1D783D-35A3-4541-BECB-815F881766AA}" destId="{CB016518-3101-4485-BD06-C6732716593D}" srcOrd="0" destOrd="0" presId="urn:microsoft.com/office/officeart/2005/8/layout/hierarchy1"/>
    <dgm:cxn modelId="{B9E336F4-58D7-497A-80B1-E26FC0336B54}" type="presOf" srcId="{F80E3A17-5059-48C3-8493-3E6467D5816C}" destId="{E5BE82AA-3DCC-4735-BACE-7F2A4E4805C9}" srcOrd="0" destOrd="0" presId="urn:microsoft.com/office/officeart/2005/8/layout/hierarchy1"/>
    <dgm:cxn modelId="{969F7DEB-61AA-4F8A-A8F6-2DBC7DBAC449}" type="presParOf" srcId="{6EF28495-3ADB-4CCC-BC03-BAB3D9A9CF36}" destId="{982C65A0-1F6E-4ED0-984E-8E3893DD3EEC}" srcOrd="0" destOrd="0" presId="urn:microsoft.com/office/officeart/2005/8/layout/hierarchy1"/>
    <dgm:cxn modelId="{9DFA09C5-B656-4D2E-9E4C-7DE981E134DD}" type="presParOf" srcId="{982C65A0-1F6E-4ED0-984E-8E3893DD3EEC}" destId="{0FDC762B-55DE-4C76-8DCE-E26591F5B3F2}" srcOrd="0" destOrd="0" presId="urn:microsoft.com/office/officeart/2005/8/layout/hierarchy1"/>
    <dgm:cxn modelId="{9B80F776-6572-4F66-A0D8-5F2A4C7DEDB2}" type="presParOf" srcId="{0FDC762B-55DE-4C76-8DCE-E26591F5B3F2}" destId="{E9CEE746-8C92-4A2E-931D-A1E2CDF8DD59}" srcOrd="0" destOrd="0" presId="urn:microsoft.com/office/officeart/2005/8/layout/hierarchy1"/>
    <dgm:cxn modelId="{C26FF139-2FC5-41B6-A411-31BB397673E2}" type="presParOf" srcId="{0FDC762B-55DE-4C76-8DCE-E26591F5B3F2}" destId="{2A675F96-6B6A-4347-883E-74A05635C89B}" srcOrd="1" destOrd="0" presId="urn:microsoft.com/office/officeart/2005/8/layout/hierarchy1"/>
    <dgm:cxn modelId="{60B40E19-2F4D-4D2F-AD88-F8516C65AE23}" type="presParOf" srcId="{982C65A0-1F6E-4ED0-984E-8E3893DD3EEC}" destId="{68D8C684-C9E0-4315-9341-F273049EB60C}" srcOrd="1" destOrd="0" presId="urn:microsoft.com/office/officeart/2005/8/layout/hierarchy1"/>
    <dgm:cxn modelId="{7E02D59A-2647-4BD8-8E4C-CA5F194C4436}" type="presParOf" srcId="{68D8C684-C9E0-4315-9341-F273049EB60C}" destId="{EA3216AC-5C93-4C46-B189-3258926D8F90}" srcOrd="0" destOrd="0" presId="urn:microsoft.com/office/officeart/2005/8/layout/hierarchy1"/>
    <dgm:cxn modelId="{9B3C83E4-6C60-4F2A-A503-449B1663443A}" type="presParOf" srcId="{68D8C684-C9E0-4315-9341-F273049EB60C}" destId="{F59A08FC-CB93-4917-AC5F-B94968EF9866}" srcOrd="1" destOrd="0" presId="urn:microsoft.com/office/officeart/2005/8/layout/hierarchy1"/>
    <dgm:cxn modelId="{110C4826-D6EA-4C8B-B7BD-3E6C4655D284}" type="presParOf" srcId="{F59A08FC-CB93-4917-AC5F-B94968EF9866}" destId="{E743E8DA-9ECE-4228-9E5F-878F8F77DBBA}" srcOrd="0" destOrd="0" presId="urn:microsoft.com/office/officeart/2005/8/layout/hierarchy1"/>
    <dgm:cxn modelId="{DF2ED1E7-E8C5-4071-AA2C-4F92261789B0}" type="presParOf" srcId="{E743E8DA-9ECE-4228-9E5F-878F8F77DBBA}" destId="{AB31C826-3090-4AC2-8EB2-E89D9514317F}" srcOrd="0" destOrd="0" presId="urn:microsoft.com/office/officeart/2005/8/layout/hierarchy1"/>
    <dgm:cxn modelId="{DA5B6910-9D14-43A5-9AF2-263B6EA2C31D}" type="presParOf" srcId="{E743E8DA-9ECE-4228-9E5F-878F8F77DBBA}" destId="{E5BE82AA-3DCC-4735-BACE-7F2A4E4805C9}" srcOrd="1" destOrd="0" presId="urn:microsoft.com/office/officeart/2005/8/layout/hierarchy1"/>
    <dgm:cxn modelId="{24C10C99-6B10-4A3D-9B0B-C40EBF240626}" type="presParOf" srcId="{F59A08FC-CB93-4917-AC5F-B94968EF9866}" destId="{9C3E38AD-F607-4838-87A8-036F68C27846}" srcOrd="1" destOrd="0" presId="urn:microsoft.com/office/officeart/2005/8/layout/hierarchy1"/>
    <dgm:cxn modelId="{597AF3B2-929A-477F-8C4B-6D64BA1823A4}" type="presParOf" srcId="{9C3E38AD-F607-4838-87A8-036F68C27846}" destId="{05BF6D4A-67A8-48D7-8555-08960147A3F5}" srcOrd="0" destOrd="0" presId="urn:microsoft.com/office/officeart/2005/8/layout/hierarchy1"/>
    <dgm:cxn modelId="{9F092856-E378-43CA-B5C3-8CC5D37B4A3B}" type="presParOf" srcId="{9C3E38AD-F607-4838-87A8-036F68C27846}" destId="{13E4134A-1138-4F7A-AD17-5EC3B8DD764A}" srcOrd="1" destOrd="0" presId="urn:microsoft.com/office/officeart/2005/8/layout/hierarchy1"/>
    <dgm:cxn modelId="{0A2528F5-5F53-4C5F-A9BB-1F1E6D85269A}" type="presParOf" srcId="{13E4134A-1138-4F7A-AD17-5EC3B8DD764A}" destId="{5A457776-269C-4775-B593-6E3687BA0C49}" srcOrd="0" destOrd="0" presId="urn:microsoft.com/office/officeart/2005/8/layout/hierarchy1"/>
    <dgm:cxn modelId="{3576BB01-751B-447E-A6B9-436F932DE72E}" type="presParOf" srcId="{5A457776-269C-4775-B593-6E3687BA0C49}" destId="{5DF90002-95FA-41B7-939E-E8BDB32F5C0A}" srcOrd="0" destOrd="0" presId="urn:microsoft.com/office/officeart/2005/8/layout/hierarchy1"/>
    <dgm:cxn modelId="{19259A93-DFD9-42DC-AA8F-03706E6B8195}" type="presParOf" srcId="{5A457776-269C-4775-B593-6E3687BA0C49}" destId="{A4B22776-EA9F-4AB3-8472-07B01BD09A86}" srcOrd="1" destOrd="0" presId="urn:microsoft.com/office/officeart/2005/8/layout/hierarchy1"/>
    <dgm:cxn modelId="{F38BE2C9-D870-49FC-A33B-8F2E7F3F69F4}" type="presParOf" srcId="{13E4134A-1138-4F7A-AD17-5EC3B8DD764A}" destId="{F88088F5-8334-4DA0-9C68-8FFBBB1FB5B3}" srcOrd="1" destOrd="0" presId="urn:microsoft.com/office/officeart/2005/8/layout/hierarchy1"/>
    <dgm:cxn modelId="{8C3E986F-9FAF-4ADF-9596-AE2BCFEF1F7E}" type="presParOf" srcId="{68D8C684-C9E0-4315-9341-F273049EB60C}" destId="{CB016518-3101-4485-BD06-C6732716593D}" srcOrd="2" destOrd="0" presId="urn:microsoft.com/office/officeart/2005/8/layout/hierarchy1"/>
    <dgm:cxn modelId="{1C5AC596-5975-4ACB-8367-29F5616655D2}" type="presParOf" srcId="{68D8C684-C9E0-4315-9341-F273049EB60C}" destId="{85CB4FCE-7869-4373-8FCD-0328511B83B9}" srcOrd="3" destOrd="0" presId="urn:microsoft.com/office/officeart/2005/8/layout/hierarchy1"/>
    <dgm:cxn modelId="{50671F01-718F-4726-9FAC-4863784A301C}" type="presParOf" srcId="{85CB4FCE-7869-4373-8FCD-0328511B83B9}" destId="{71616B64-390D-49D7-867E-412D5A889576}" srcOrd="0" destOrd="0" presId="urn:microsoft.com/office/officeart/2005/8/layout/hierarchy1"/>
    <dgm:cxn modelId="{4C254B55-3CDB-4307-B01D-BF3FE2477930}" type="presParOf" srcId="{71616B64-390D-49D7-867E-412D5A889576}" destId="{F7DF0D27-7D69-478B-BE1A-095D58ACF7E8}" srcOrd="0" destOrd="0" presId="urn:microsoft.com/office/officeart/2005/8/layout/hierarchy1"/>
    <dgm:cxn modelId="{501F4AA8-4763-4BC2-B720-26DF09BD0DB6}" type="presParOf" srcId="{71616B64-390D-49D7-867E-412D5A889576}" destId="{4F9F62D7-861E-490B-BDF2-6E54AE9096C5}" srcOrd="1" destOrd="0" presId="urn:microsoft.com/office/officeart/2005/8/layout/hierarchy1"/>
    <dgm:cxn modelId="{3D368C5B-49A3-45E1-9636-F04C8C863D7D}" type="presParOf" srcId="{85CB4FCE-7869-4373-8FCD-0328511B83B9}" destId="{9D04C314-BB18-4E5D-ABE3-55172C101839}" srcOrd="1" destOrd="0" presId="urn:microsoft.com/office/officeart/2005/8/layout/hierarchy1"/>
    <dgm:cxn modelId="{063E9A7C-A30A-4E81-8741-1962B9E56263}" type="presParOf" srcId="{9D04C314-BB18-4E5D-ABE3-55172C101839}" destId="{C09DD2BA-BDAF-4888-B560-CD02E9CE1E57}" srcOrd="0" destOrd="0" presId="urn:microsoft.com/office/officeart/2005/8/layout/hierarchy1"/>
    <dgm:cxn modelId="{2C495899-6C1E-4702-A87B-BB2654C5636C}" type="presParOf" srcId="{9D04C314-BB18-4E5D-ABE3-55172C101839}" destId="{63A7C68F-C8BF-4C36-8F84-EB2A22FEEBBC}" srcOrd="1" destOrd="0" presId="urn:microsoft.com/office/officeart/2005/8/layout/hierarchy1"/>
    <dgm:cxn modelId="{B0F7341C-800A-4C6F-AF4B-137698CAC0AF}" type="presParOf" srcId="{63A7C68F-C8BF-4C36-8F84-EB2A22FEEBBC}" destId="{895C4847-0FEB-488E-8A4B-C97BB9C5F1B2}" srcOrd="0" destOrd="0" presId="urn:microsoft.com/office/officeart/2005/8/layout/hierarchy1"/>
    <dgm:cxn modelId="{B735A2B9-1E4F-4781-B1DF-7D9A1932CB38}" type="presParOf" srcId="{895C4847-0FEB-488E-8A4B-C97BB9C5F1B2}" destId="{4818A67A-645F-401B-8D13-DEF9C3F4023D}" srcOrd="0" destOrd="0" presId="urn:microsoft.com/office/officeart/2005/8/layout/hierarchy1"/>
    <dgm:cxn modelId="{3C9A7285-8F78-40BD-BBBB-5A1476585746}" type="presParOf" srcId="{895C4847-0FEB-488E-8A4B-C97BB9C5F1B2}" destId="{AC8EBA5C-94F7-409D-941A-78C38BD9B581}" srcOrd="1" destOrd="0" presId="urn:microsoft.com/office/officeart/2005/8/layout/hierarchy1"/>
    <dgm:cxn modelId="{B0E634B6-40A0-4852-9888-639BA216E81F}" type="presParOf" srcId="{63A7C68F-C8BF-4C36-8F84-EB2A22FEEBBC}" destId="{5435FF41-5BC2-4018-9522-48869466BB56}"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DD2BA-BDAF-4888-B560-CD02E9CE1E57}">
      <dsp:nvSpPr>
        <dsp:cNvPr id="0" name=""/>
        <dsp:cNvSpPr/>
      </dsp:nvSpPr>
      <dsp:spPr>
        <a:xfrm>
          <a:off x="8344090" y="1902359"/>
          <a:ext cx="91440" cy="601151"/>
        </a:xfrm>
        <a:custGeom>
          <a:avLst/>
          <a:gdLst/>
          <a:ahLst/>
          <a:cxnLst/>
          <a:rect l="0" t="0" r="0" b="0"/>
          <a:pathLst>
            <a:path>
              <a:moveTo>
                <a:pt x="45720" y="0"/>
              </a:moveTo>
              <a:lnTo>
                <a:pt x="45720" y="601151"/>
              </a:lnTo>
            </a:path>
          </a:pathLst>
        </a:cu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16518-3101-4485-BD06-C6732716593D}">
      <dsp:nvSpPr>
        <dsp:cNvPr id="0" name=""/>
        <dsp:cNvSpPr/>
      </dsp:nvSpPr>
      <dsp:spPr>
        <a:xfrm>
          <a:off x="5597987" y="737115"/>
          <a:ext cx="2791823" cy="601151"/>
        </a:xfrm>
        <a:custGeom>
          <a:avLst/>
          <a:gdLst/>
          <a:ahLst/>
          <a:cxnLst/>
          <a:rect l="0" t="0" r="0" b="0"/>
          <a:pathLst>
            <a:path>
              <a:moveTo>
                <a:pt x="0" y="0"/>
              </a:moveTo>
              <a:lnTo>
                <a:pt x="0" y="409667"/>
              </a:lnTo>
              <a:lnTo>
                <a:pt x="2791823" y="409667"/>
              </a:lnTo>
              <a:lnTo>
                <a:pt x="2791823" y="60115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F6D4A-67A8-48D7-8555-08960147A3F5}">
      <dsp:nvSpPr>
        <dsp:cNvPr id="0" name=""/>
        <dsp:cNvSpPr/>
      </dsp:nvSpPr>
      <dsp:spPr>
        <a:xfrm>
          <a:off x="2760443" y="1902359"/>
          <a:ext cx="91440" cy="601151"/>
        </a:xfrm>
        <a:custGeom>
          <a:avLst/>
          <a:gdLst/>
          <a:ahLst/>
          <a:cxnLst/>
          <a:rect l="0" t="0" r="0" b="0"/>
          <a:pathLst>
            <a:path>
              <a:moveTo>
                <a:pt x="45720" y="0"/>
              </a:moveTo>
              <a:lnTo>
                <a:pt x="45720" y="601151"/>
              </a:lnTo>
            </a:path>
          </a:pathLst>
        </a:cu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216AC-5C93-4C46-B189-3258926D8F90}">
      <dsp:nvSpPr>
        <dsp:cNvPr id="0" name=""/>
        <dsp:cNvSpPr/>
      </dsp:nvSpPr>
      <dsp:spPr>
        <a:xfrm>
          <a:off x="2806163" y="737115"/>
          <a:ext cx="2791823" cy="601151"/>
        </a:xfrm>
        <a:custGeom>
          <a:avLst/>
          <a:gdLst/>
          <a:ahLst/>
          <a:cxnLst/>
          <a:rect l="0" t="0" r="0" b="0"/>
          <a:pathLst>
            <a:path>
              <a:moveTo>
                <a:pt x="2791823" y="0"/>
              </a:moveTo>
              <a:lnTo>
                <a:pt x="2791823" y="409667"/>
              </a:lnTo>
              <a:lnTo>
                <a:pt x="0" y="409667"/>
              </a:lnTo>
              <a:lnTo>
                <a:pt x="0" y="60115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EE746-8C92-4A2E-931D-A1E2CDF8DD59}">
      <dsp:nvSpPr>
        <dsp:cNvPr id="0" name=""/>
        <dsp:cNvSpPr/>
      </dsp:nvSpPr>
      <dsp:spPr>
        <a:xfrm>
          <a:off x="2533167" y="1107"/>
          <a:ext cx="6129639" cy="736008"/>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2A675F96-6B6A-4347-883E-74A05635C89B}">
      <dsp:nvSpPr>
        <dsp:cNvPr id="0" name=""/>
        <dsp:cNvSpPr/>
      </dsp:nvSpPr>
      <dsp:spPr>
        <a:xfrm>
          <a:off x="2762833" y="219290"/>
          <a:ext cx="6129639" cy="7360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KAS DOSIES UZ SVĒTO KALNU?</a:t>
          </a:r>
          <a:endParaRPr lang="es-ES" sz="2000" b="1" kern="1200" dirty="0"/>
        </a:p>
      </dsp:txBody>
      <dsp:txXfrm>
        <a:off x="2784390" y="240847"/>
        <a:ext cx="6086525" cy="692894"/>
      </dsp:txXfrm>
    </dsp:sp>
    <dsp:sp modelId="{AB31C826-3090-4AC2-8EB2-E89D9514317F}">
      <dsp:nvSpPr>
        <dsp:cNvPr id="0" name=""/>
        <dsp:cNvSpPr/>
      </dsp:nvSpPr>
      <dsp:spPr>
        <a:xfrm>
          <a:off x="1339277" y="1338267"/>
          <a:ext cx="2933772" cy="564091"/>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E5BE82AA-3DCC-4735-BACE-7F2A4E4805C9}">
      <dsp:nvSpPr>
        <dsp:cNvPr id="0" name=""/>
        <dsp:cNvSpPr/>
      </dsp:nvSpPr>
      <dsp:spPr>
        <a:xfrm>
          <a:off x="1568943" y="1556450"/>
          <a:ext cx="2933772" cy="564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Psalms 24:1-6</a:t>
          </a:r>
          <a:br>
            <a:rPr lang="lv-LV" sz="2000" b="1" kern="1200" noProof="0" dirty="0"/>
          </a:br>
          <a:r>
            <a:rPr lang="lv-LV" sz="2000" b="1" kern="1200" noProof="0" dirty="0"/>
            <a:t>Tie, kas meklē Dievu</a:t>
          </a:r>
        </a:p>
      </dsp:txBody>
      <dsp:txXfrm>
        <a:off x="1585465" y="1572972"/>
        <a:ext cx="2900728" cy="531047"/>
      </dsp:txXfrm>
    </dsp:sp>
    <dsp:sp modelId="{5DF90002-95FA-41B7-939E-E8BDB32F5C0A}">
      <dsp:nvSpPr>
        <dsp:cNvPr id="0" name=""/>
        <dsp:cNvSpPr/>
      </dsp:nvSpPr>
      <dsp:spPr>
        <a:xfrm>
          <a:off x="204971" y="2503511"/>
          <a:ext cx="5202384" cy="3208499"/>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A4B22776-EA9F-4AB3-8472-07B01BD09A86}">
      <dsp:nvSpPr>
        <dsp:cNvPr id="0" name=""/>
        <dsp:cNvSpPr/>
      </dsp:nvSpPr>
      <dsp:spPr>
        <a:xfrm>
          <a:off x="434637" y="2721694"/>
          <a:ext cx="5202384" cy="320849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Tam Kungam pieder zeme un viss, kas to piepilda, zemes virsus un viss, kas uz tā dzīvo. Jo Viņš zemi virs jūras nostiprinājis un to pacēlis virs ūdens straumēm. Kas drīkst kāpt Tā Kunga kalnā, un kas stāvēs Viņa svētajā vietā? Kam nenoziedzīgas rokas un skaidra sirds, kam prāts nenesas uz nīcīgām lietām un kas ar viltu </a:t>
          </a:r>
          <a:r>
            <a:rPr lang="lv-LV" sz="2000" b="1" kern="1200" noProof="0" dirty="0" err="1"/>
            <a:t>nezvērē</a:t>
          </a:r>
          <a:r>
            <a:rPr lang="lv-LV" sz="2000" b="1" kern="1200" noProof="0" dirty="0"/>
            <a:t>. Tāds dabūs svētību no Tā Kunga un taisnību no Dieva, sava Pestītāja.6 Tāda ir tā cilts, kas pēc Tā Kunga vaicā, kas meklē Jēkaba Dieva vaigu. (</a:t>
          </a:r>
          <a:r>
            <a:rPr lang="lv-LV" sz="2000" b="1" kern="1200" noProof="0" dirty="0" err="1"/>
            <a:t>Sela</a:t>
          </a:r>
          <a:r>
            <a:rPr lang="lv-LV" sz="2000" b="1" kern="1200" noProof="0" dirty="0"/>
            <a:t>.)</a:t>
          </a:r>
        </a:p>
      </dsp:txBody>
      <dsp:txXfrm>
        <a:off x="528611" y="2815668"/>
        <a:ext cx="5014436" cy="3020551"/>
      </dsp:txXfrm>
    </dsp:sp>
    <dsp:sp modelId="{F7DF0D27-7D69-478B-BE1A-095D58ACF7E8}">
      <dsp:nvSpPr>
        <dsp:cNvPr id="0" name=""/>
        <dsp:cNvSpPr/>
      </dsp:nvSpPr>
      <dsp:spPr>
        <a:xfrm>
          <a:off x="6922924" y="1338267"/>
          <a:ext cx="2933772" cy="564091"/>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4F9F62D7-861E-490B-BDF2-6E54AE9096C5}">
      <dsp:nvSpPr>
        <dsp:cNvPr id="0" name=""/>
        <dsp:cNvSpPr/>
      </dsp:nvSpPr>
      <dsp:spPr>
        <a:xfrm>
          <a:off x="7152590" y="1556450"/>
          <a:ext cx="2933772" cy="564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Psalms 24:7-10</a:t>
          </a:r>
          <a:br>
            <a:rPr lang="lv-LV" sz="2000" b="1" kern="1200" noProof="0" dirty="0"/>
          </a:br>
          <a:r>
            <a:rPr lang="lv-LV" sz="2000" b="1" kern="1200" noProof="0" dirty="0"/>
            <a:t>Jēzus, Mesija</a:t>
          </a:r>
        </a:p>
      </dsp:txBody>
      <dsp:txXfrm>
        <a:off x="7169112" y="1572972"/>
        <a:ext cx="2900728" cy="531047"/>
      </dsp:txXfrm>
    </dsp:sp>
    <dsp:sp modelId="{4818A67A-645F-401B-8D13-DEF9C3F4023D}">
      <dsp:nvSpPr>
        <dsp:cNvPr id="0" name=""/>
        <dsp:cNvSpPr/>
      </dsp:nvSpPr>
      <dsp:spPr>
        <a:xfrm>
          <a:off x="5866688" y="2503511"/>
          <a:ext cx="5046243" cy="3208499"/>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AC8EBA5C-94F7-409D-941A-78C38BD9B581}">
      <dsp:nvSpPr>
        <dsp:cNvPr id="0" name=""/>
        <dsp:cNvSpPr/>
      </dsp:nvSpPr>
      <dsp:spPr>
        <a:xfrm>
          <a:off x="6096355" y="2721694"/>
          <a:ext cx="5046243" cy="320849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Jūs vārti, paceliet savas palodas, un topiet augstākas, jūs mūžīgās durvis, lai godības ķēniņš ieiet! Kas ir šis godības ķēniņš? Tas Kungs, stiprs un spēcīgs, Tas Kungs varens cīņā. Jūs vārti, paceliet savas palodas, un topiet augstākas, jūs mūžīgās durvis, lai godības ķēniņš ieiet! Kas ir šis godības ķēniņš? Tas Kungs </a:t>
          </a:r>
          <a:r>
            <a:rPr lang="lv-LV" sz="2000" b="1" kern="1200" dirty="0" err="1"/>
            <a:t>Cebaots</a:t>
          </a:r>
          <a:r>
            <a:rPr lang="lv-LV" sz="2000" b="1" kern="1200" dirty="0"/>
            <a:t>, tas ir šis godības ķēniņš! (</a:t>
          </a:r>
          <a:r>
            <a:rPr lang="lv-LV" sz="2000" b="1" kern="1200" dirty="0" err="1"/>
            <a:t>Sela</a:t>
          </a:r>
          <a:r>
            <a:rPr lang="lv-LV" sz="2000" b="1" kern="1200" dirty="0"/>
            <a:t>.)</a:t>
          </a:r>
          <a:endParaRPr lang="en-US" sz="2000" b="1" kern="1200" dirty="0"/>
        </a:p>
        <a:p>
          <a:pPr marL="0" lvl="0" indent="0" algn="ctr" defTabSz="889000">
            <a:lnSpc>
              <a:spcPct val="90000"/>
            </a:lnSpc>
            <a:spcBef>
              <a:spcPct val="0"/>
            </a:spcBef>
            <a:spcAft>
              <a:spcPct val="35000"/>
            </a:spcAft>
            <a:buNone/>
          </a:pPr>
          <a:endParaRPr lang="es-ES" sz="2000" b="1" kern="1200" dirty="0"/>
        </a:p>
      </dsp:txBody>
      <dsp:txXfrm>
        <a:off x="6190329" y="2815668"/>
        <a:ext cx="4858295" cy="30205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0AF7C-B273-287F-B6FC-046CF2B7E52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C2B8C8-B522-70EB-F87D-96594F791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027C578-B53F-60DB-2A1C-8876C566218E}"/>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5" name="Marcador de pie de página 4">
            <a:extLst>
              <a:ext uri="{FF2B5EF4-FFF2-40B4-BE49-F238E27FC236}">
                <a16:creationId xmlns:a16="http://schemas.microsoft.com/office/drawing/2014/main" id="{41EAF8EC-021D-B19C-A9C1-98E444AB0D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A6B16-33B3-59CB-1FF2-7042C2449E31}"/>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39913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EF07B-1DCA-9915-2A26-BA781EF50B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4F876-0D59-D814-5938-7268FE76E1C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4DB1A9-E3C4-585D-76B5-0B1FFA70618C}"/>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5" name="Marcador de pie de página 4">
            <a:extLst>
              <a:ext uri="{FF2B5EF4-FFF2-40B4-BE49-F238E27FC236}">
                <a16:creationId xmlns:a16="http://schemas.microsoft.com/office/drawing/2014/main" id="{401FB87F-76C7-414D-2DFB-AC4B046C3F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BE373C-BEA7-BE65-D0BA-35B39FB0728B}"/>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121448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D7116F-8559-85A8-9731-245240B0FD0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95B3F65-86C8-C12D-0DE2-351DD7D5B3E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84459A-BB57-3919-F0E1-13E6E1697082}"/>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5" name="Marcador de pie de página 4">
            <a:extLst>
              <a:ext uri="{FF2B5EF4-FFF2-40B4-BE49-F238E27FC236}">
                <a16:creationId xmlns:a16="http://schemas.microsoft.com/office/drawing/2014/main" id="{C23BFE9B-1A4E-CF66-F693-A3DF741E92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FAFBAA-F6F9-1012-ACDD-48D6A8318246}"/>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304814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C00D0-A42E-258F-79B2-6794F552DF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CE703ED-402E-A8CF-0E6E-EE1010FE37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3DD9BF-087A-CB45-A62A-8A150AB3A740}"/>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5" name="Marcador de pie de página 4">
            <a:extLst>
              <a:ext uri="{FF2B5EF4-FFF2-40B4-BE49-F238E27FC236}">
                <a16:creationId xmlns:a16="http://schemas.microsoft.com/office/drawing/2014/main" id="{1D238F58-1AB3-B7ED-CA54-213F5B50D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47EB3F-F64B-A806-AB31-30C54CBAFDBD}"/>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132242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59ED1-59D5-0AD5-25AD-F17F3FC41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6C5D2E-97FE-EB28-7F0A-BE1D01EB9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649B5C-A744-273E-30B3-DA52602B5E37}"/>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5" name="Marcador de pie de página 4">
            <a:extLst>
              <a:ext uri="{FF2B5EF4-FFF2-40B4-BE49-F238E27FC236}">
                <a16:creationId xmlns:a16="http://schemas.microsoft.com/office/drawing/2014/main" id="{BDC093DE-D914-CCC1-CC96-FE040AFA5E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302EA8-6BD5-4C8C-69A5-83BD42E741D6}"/>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17892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707BB-7E54-66DD-BB5E-ABD12D10057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BD4265-EE44-92AB-AECC-80956F0EE7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F8AC5C7-1BD6-F0DA-E2F5-FFFC990BDE1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62FF7B-6A63-3A7A-F1B3-DF5FC505D188}"/>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6" name="Marcador de pie de página 5">
            <a:extLst>
              <a:ext uri="{FF2B5EF4-FFF2-40B4-BE49-F238E27FC236}">
                <a16:creationId xmlns:a16="http://schemas.microsoft.com/office/drawing/2014/main" id="{D1F03DF4-96F1-756A-5CCC-65B315240C9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4CFFD-F503-C4B1-129A-0E5D7B8B621B}"/>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356954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0F7A2-7170-1AF2-DA31-DE3C6E4FC40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00F7D7-B9DE-8654-CED2-4363324D0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EE717E-B292-2BB6-49B1-6F902A99FEC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816BAE-7912-4F0D-39DB-31CD4B833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A7F97B6-8932-E529-5DA3-44FF7DD9340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BCE9F3B-870A-88DB-E509-53656FC109F5}"/>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8" name="Marcador de pie de página 7">
            <a:extLst>
              <a:ext uri="{FF2B5EF4-FFF2-40B4-BE49-F238E27FC236}">
                <a16:creationId xmlns:a16="http://schemas.microsoft.com/office/drawing/2014/main" id="{224C35F0-80A8-9FB4-1F96-08332A9DA0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9FD9F79-06E8-C685-089D-EDBA83882ED3}"/>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301984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28C1E-3DC3-38B6-E8F4-4548367AC17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E826B44-198D-C7DF-19FB-E2D04F0D6194}"/>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4" name="Marcador de pie de página 3">
            <a:extLst>
              <a:ext uri="{FF2B5EF4-FFF2-40B4-BE49-F238E27FC236}">
                <a16:creationId xmlns:a16="http://schemas.microsoft.com/office/drawing/2014/main" id="{01F5D054-93BC-2D5C-8741-8FA3CFFDB9C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E9899BC-D04A-8819-2F6D-D0A4E00C9E66}"/>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43410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0E52E6-E5F3-4B96-2A47-DABC5E724FEF}"/>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3" name="Marcador de pie de página 2">
            <a:extLst>
              <a:ext uri="{FF2B5EF4-FFF2-40B4-BE49-F238E27FC236}">
                <a16:creationId xmlns:a16="http://schemas.microsoft.com/office/drawing/2014/main" id="{0B4F4664-07EE-69B6-24F2-D677884ED3E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064B78-411C-BBF4-69D3-8F6B94D07F15}"/>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102779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224B2-D78F-EFA4-6D1D-0BCDC4ADA2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24E1A6-F75E-2CD8-B3C6-EE0870F30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A241B67-DB87-06A6-33B5-D8F09FF3F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EC303-088D-C250-9302-4F69D6124528}"/>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6" name="Marcador de pie de página 5">
            <a:extLst>
              <a:ext uri="{FF2B5EF4-FFF2-40B4-BE49-F238E27FC236}">
                <a16:creationId xmlns:a16="http://schemas.microsoft.com/office/drawing/2014/main" id="{25BFC18E-D51D-80FB-E540-DDE66D8EF5A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F5AFB75-A3E0-76A0-416D-10AA4CCC134D}"/>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429061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1CC27-0FD5-6D94-DEE3-0953FB3191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7170A67-73EE-90AD-8CDE-89B60D0DE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01AE21F-1522-6162-F9AA-A98C5218C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8AF5265-7A86-0144-6420-9AB0F3D89ED3}"/>
              </a:ext>
            </a:extLst>
          </p:cNvPr>
          <p:cNvSpPr>
            <a:spLocks noGrp="1"/>
          </p:cNvSpPr>
          <p:nvPr>
            <p:ph type="dt" sz="half" idx="10"/>
          </p:nvPr>
        </p:nvSpPr>
        <p:spPr/>
        <p:txBody>
          <a:bodyPr/>
          <a:lstStyle/>
          <a:p>
            <a:fld id="{E86D0F71-7660-4D35-B8B4-DE9D12186E58}" type="datetimeFigureOut">
              <a:rPr lang="es-ES" smtClean="0"/>
              <a:t>12/02/2024</a:t>
            </a:fld>
            <a:endParaRPr lang="es-ES"/>
          </a:p>
        </p:txBody>
      </p:sp>
      <p:sp>
        <p:nvSpPr>
          <p:cNvPr id="6" name="Marcador de pie de página 5">
            <a:extLst>
              <a:ext uri="{FF2B5EF4-FFF2-40B4-BE49-F238E27FC236}">
                <a16:creationId xmlns:a16="http://schemas.microsoft.com/office/drawing/2014/main" id="{0C0387D9-8184-B1B5-2843-B172B416A82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F1813F4-E69D-54ED-A2C1-9AAFC7D98EB1}"/>
              </a:ext>
            </a:extLst>
          </p:cNvPr>
          <p:cNvSpPr>
            <a:spLocks noGrp="1"/>
          </p:cNvSpPr>
          <p:nvPr>
            <p:ph type="sldNum" sz="quarter" idx="12"/>
          </p:nvPr>
        </p:nvSpPr>
        <p:spPr/>
        <p:txBody>
          <a:bodyPr/>
          <a:lstStyle/>
          <a:p>
            <a:fld id="{83CB5A98-C5BD-45D7-B8FD-1B449E21C83C}" type="slidenum">
              <a:rPr lang="es-ES" smtClean="0"/>
              <a:t>‹Nº›</a:t>
            </a:fld>
            <a:endParaRPr lang="es-ES"/>
          </a:p>
        </p:txBody>
      </p:sp>
    </p:spTree>
    <p:extLst>
      <p:ext uri="{BB962C8B-B14F-4D97-AF65-F5344CB8AC3E}">
        <p14:creationId xmlns:p14="http://schemas.microsoft.com/office/powerpoint/2010/main" val="321022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89BE79-F099-6CD3-BDE9-E253343D1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81FF3E-7D76-1D47-F2FF-9BE9FEBFA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59AD6D-6522-E05E-F56A-74C9412F47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D0F71-7660-4D35-B8B4-DE9D12186E58}" type="datetimeFigureOut">
              <a:rPr lang="es-ES" smtClean="0"/>
              <a:t>12/02/2024</a:t>
            </a:fld>
            <a:endParaRPr lang="es-ES"/>
          </a:p>
        </p:txBody>
      </p:sp>
      <p:sp>
        <p:nvSpPr>
          <p:cNvPr id="5" name="Marcador de pie de página 4">
            <a:extLst>
              <a:ext uri="{FF2B5EF4-FFF2-40B4-BE49-F238E27FC236}">
                <a16:creationId xmlns:a16="http://schemas.microsoft.com/office/drawing/2014/main" id="{277664E9-FA63-AFAB-6420-CBF10796F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920CD21-880B-0794-0318-419004119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B5A98-C5BD-45D7-B8FD-1B449E21C83C}" type="slidenum">
              <a:rPr lang="es-ES" smtClean="0"/>
              <a:t>‹Nº›</a:t>
            </a:fld>
            <a:endParaRPr lang="es-ES"/>
          </a:p>
        </p:txBody>
      </p:sp>
    </p:spTree>
    <p:extLst>
      <p:ext uri="{BB962C8B-B14F-4D97-AF65-F5344CB8AC3E}">
        <p14:creationId xmlns:p14="http://schemas.microsoft.com/office/powerpoint/2010/main" val="157685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9.jpeg"/><Relationship Id="rId7" Type="http://schemas.openxmlformats.org/officeDocument/2006/relationships/diagramQuickStyle" Target="../diagrams/quickStyle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DD0373-DEDB-D756-E4B0-46527859F53E}"/>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B30959E-AA21-2138-9FD1-6DA7C94B5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6A587FA-2EC3-C0A5-B6E0-FAB83A344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A3584B">
              <a:alpha val="25000"/>
            </a:srgbClr>
          </a:solidFill>
          <a:ln>
            <a:solidFill>
              <a:srgbClr val="A3584B"/>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ight Triangle 56">
            <a:extLst>
              <a:ext uri="{FF2B5EF4-FFF2-40B4-BE49-F238E27FC236}">
                <a16:creationId xmlns:a16="http://schemas.microsoft.com/office/drawing/2014/main" id="{159114B7-9521-FF23-0CD8-E62049D62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solidFill>
              <a:schemeClr val="accent4">
                <a:lumMod val="5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Imagen 11" descr="Imagen de la pantalla de un video juego&#10;&#10;Descripción generada automáticamente con confianza baja">
            <a:extLst>
              <a:ext uri="{FF2B5EF4-FFF2-40B4-BE49-F238E27FC236}">
                <a16:creationId xmlns:a16="http://schemas.microsoft.com/office/drawing/2014/main" id="{764179D1-3162-99E6-6C6E-393BDA079C4A}"/>
              </a:ext>
            </a:extLst>
          </p:cNvPr>
          <p:cNvPicPr>
            <a:picLocks noGrp="1" noRot="1" noChangeAspect="1" noMove="1" noResize="1" noEditPoints="1" noAdjustHandles="1" noChangeArrowheads="1" noChangeShapeType="1" noCrop="1"/>
          </p:cNvPicPr>
          <p:nvPr/>
        </p:nvPicPr>
        <p:blipFill rotWithShape="1">
          <a:blip r:embed="rId2" cstate="hq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676519" y="665627"/>
            <a:ext cx="5846547" cy="5530892"/>
          </a:xfrm>
          <a:prstGeom prst="rect">
            <a:avLst/>
          </a:prstGeom>
          <a:ln>
            <a:solidFill>
              <a:srgbClr val="2D7491"/>
            </a:solidFill>
          </a:ln>
          <a:effectLst>
            <a:outerShdw blurRad="50800" dist="63500" algn="l" rotWithShape="0">
              <a:srgbClr val="A3584B">
                <a:alpha val="40000"/>
              </a:srgbClr>
            </a:outerShdw>
          </a:effectLst>
        </p:spPr>
      </p:pic>
      <p:pic>
        <p:nvPicPr>
          <p:cNvPr id="8" name="Imagen 7">
            <a:extLst>
              <a:ext uri="{FF2B5EF4-FFF2-40B4-BE49-F238E27FC236}">
                <a16:creationId xmlns:a16="http://schemas.microsoft.com/office/drawing/2014/main" id="{FF037FF1-CDB0-1BCB-26A3-086CC121371F}"/>
              </a:ext>
            </a:extLst>
          </p:cNvPr>
          <p:cNvPicPr>
            <a:picLocks noGrp="1" noRot="1" noChangeAspect="1" noMove="1" noResize="1" noEditPoints="1" noAdjustHandles="1" noChangeArrowheads="1" noChangeShapeType="1" noCrop="1"/>
          </p:cNvPicPr>
          <p:nvPr/>
        </p:nvPicPr>
        <p:blipFill>
          <a:blip r:embed="rId4">
            <a:duotone>
              <a:schemeClr val="accent5">
                <a:shade val="45000"/>
                <a:satMod val="135000"/>
              </a:schemeClr>
              <a:prstClr val="white"/>
            </a:duotone>
            <a:lum/>
            <a:alphaModFix amt="50000"/>
          </a:blip>
          <a:stretch>
            <a:fillRect/>
          </a:stretch>
        </p:blipFill>
        <p:spPr>
          <a:xfrm rot="20915897">
            <a:off x="8360906" y="3588024"/>
            <a:ext cx="2929149" cy="1108892"/>
          </a:xfrm>
          <a:prstGeom prst="rect">
            <a:avLst/>
          </a:prstGeom>
        </p:spPr>
      </p:pic>
      <p:pic>
        <p:nvPicPr>
          <p:cNvPr id="4" name="Imagen 3" descr="Dibujo de una persona&#10;&#10;Descripción generada automáticamente con confianza baja">
            <a:extLst>
              <a:ext uri="{FF2B5EF4-FFF2-40B4-BE49-F238E27FC236}">
                <a16:creationId xmlns:a16="http://schemas.microsoft.com/office/drawing/2014/main" id="{4B804493-1B3B-EDFB-F488-FFAB16E9D9F9}"/>
              </a:ext>
            </a:extLst>
          </p:cNvPr>
          <p:cNvPicPr>
            <a:picLocks noGrp="1" noRot="1" noChangeAspec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tretch>
            <a:fillRect/>
          </a:stretch>
        </p:blipFill>
        <p:spPr>
          <a:xfrm flipH="1">
            <a:off x="7138557" y="3697356"/>
            <a:ext cx="1708019" cy="2365513"/>
          </a:xfrm>
          <a:prstGeom prst="rect">
            <a:avLst/>
          </a:prstGeom>
        </p:spPr>
      </p:pic>
      <p:sp>
        <p:nvSpPr>
          <p:cNvPr id="2" name="CuadroTexto 1">
            <a:extLst>
              <a:ext uri="{FF2B5EF4-FFF2-40B4-BE49-F238E27FC236}">
                <a16:creationId xmlns:a16="http://schemas.microsoft.com/office/drawing/2014/main" id="{CC5F074E-0ADD-B64B-30CD-6DF62C5C4C97}"/>
              </a:ext>
            </a:extLst>
          </p:cNvPr>
          <p:cNvSpPr txBox="1"/>
          <p:nvPr/>
        </p:nvSpPr>
        <p:spPr>
          <a:xfrm>
            <a:off x="6523065" y="960013"/>
            <a:ext cx="4992415" cy="2554545"/>
          </a:xfrm>
          <a:prstGeom prst="rect">
            <a:avLst/>
          </a:prstGeom>
          <a:noFill/>
        </p:spPr>
        <p:txBody>
          <a:bodyPr wrap="square" rtlCol="0">
            <a:spAutoFit/>
          </a:bodyPr>
          <a:lstStyle/>
          <a:p>
            <a:pPr algn="ctr"/>
            <a:r>
              <a:rPr lang="es-ES" sz="8000" b="1" dirty="0">
                <a:ln w="9525">
                  <a:solidFill>
                    <a:schemeClr val="accent4">
                      <a:lumMod val="75000"/>
                    </a:schemeClr>
                  </a:solidFill>
                  <a:prstDash val="solid"/>
                </a:ln>
                <a:solidFill>
                  <a:srgbClr val="2D7491"/>
                </a:solidFill>
                <a:effectLst>
                  <a:outerShdw blurRad="12700" dist="38100" dir="2700000" algn="tl" rotWithShape="0">
                    <a:srgbClr val="A3584B"/>
                  </a:outerShdw>
                </a:effectLst>
              </a:rPr>
              <a:t>JĒZUS PSALMOS</a:t>
            </a:r>
          </a:p>
        </p:txBody>
      </p:sp>
    </p:spTree>
    <p:extLst>
      <p:ext uri="{BB962C8B-B14F-4D97-AF65-F5344CB8AC3E}">
        <p14:creationId xmlns:p14="http://schemas.microsoft.com/office/powerpoint/2010/main" val="165108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6023C0-0563-B614-4381-332B6FD9FF19}"/>
              </a:ext>
            </a:extLst>
          </p:cNvPr>
          <p:cNvSpPr txBox="1"/>
          <p:nvPr/>
        </p:nvSpPr>
        <p:spPr>
          <a:xfrm>
            <a:off x="0" y="0"/>
            <a:ext cx="12191999" cy="769441"/>
          </a:xfrm>
          <a:prstGeom prst="rect">
            <a:avLst/>
          </a:prstGeom>
          <a:noFill/>
        </p:spPr>
        <p:txBody>
          <a:bodyPr wrap="square" rtlCol="0">
            <a:spAutoFit/>
          </a:bodyPr>
          <a:lstStyle/>
          <a:p>
            <a:pPr algn="ctr"/>
            <a:r>
              <a:rPr lang="es-ES" sz="4400" b="1" spc="3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JĒZUS IR DIEVS</a:t>
            </a:r>
          </a:p>
        </p:txBody>
      </p:sp>
      <p:graphicFrame>
        <p:nvGraphicFramePr>
          <p:cNvPr id="3" name="Tabla 2">
            <a:extLst>
              <a:ext uri="{FF2B5EF4-FFF2-40B4-BE49-F238E27FC236}">
                <a16:creationId xmlns:a16="http://schemas.microsoft.com/office/drawing/2014/main" id="{C83DCE32-7EAD-4F95-20DC-C9A0E9E8DDF0}"/>
              </a:ext>
            </a:extLst>
          </p:cNvPr>
          <p:cNvGraphicFramePr>
            <a:graphicFrameLocks noGrp="1"/>
          </p:cNvGraphicFramePr>
          <p:nvPr>
            <p:extLst>
              <p:ext uri="{D42A27DB-BD31-4B8C-83A1-F6EECF244321}">
                <p14:modId xmlns:p14="http://schemas.microsoft.com/office/powerpoint/2010/main" val="3848540653"/>
              </p:ext>
            </p:extLst>
          </p:nvPr>
        </p:nvGraphicFramePr>
        <p:xfrm>
          <a:off x="483080" y="769441"/>
          <a:ext cx="11059062" cy="2286000"/>
        </p:xfrm>
        <a:graphic>
          <a:graphicData uri="http://schemas.openxmlformats.org/drawingml/2006/table">
            <a:tbl>
              <a:tblPr firstRow="1" bandRow="1">
                <a:tableStyleId>{8FD4443E-F989-4FC4-A0C8-D5A2AF1F390B}</a:tableStyleId>
              </a:tblPr>
              <a:tblGrid>
                <a:gridCol w="4408097">
                  <a:extLst>
                    <a:ext uri="{9D8B030D-6E8A-4147-A177-3AD203B41FA5}">
                      <a16:colId xmlns:a16="http://schemas.microsoft.com/office/drawing/2014/main" val="1459896753"/>
                    </a:ext>
                  </a:extLst>
                </a:gridCol>
                <a:gridCol w="2562045">
                  <a:extLst>
                    <a:ext uri="{9D8B030D-6E8A-4147-A177-3AD203B41FA5}">
                      <a16:colId xmlns:a16="http://schemas.microsoft.com/office/drawing/2014/main" val="677825492"/>
                    </a:ext>
                  </a:extLst>
                </a:gridCol>
                <a:gridCol w="4088920">
                  <a:extLst>
                    <a:ext uri="{9D8B030D-6E8A-4147-A177-3AD203B41FA5}">
                      <a16:colId xmlns:a16="http://schemas.microsoft.com/office/drawing/2014/main" val="2552349811"/>
                    </a:ext>
                  </a:extLst>
                </a:gridCol>
              </a:tblGrid>
              <a:tr h="370840">
                <a:tc>
                  <a:txBody>
                    <a:bodyPr/>
                    <a:lstStyle/>
                    <a:p>
                      <a:pPr algn="ctr"/>
                      <a:r>
                        <a:rPr lang="lv-LV" sz="2400" b="1" noProof="0" dirty="0">
                          <a:effectLst>
                            <a:outerShdw blurRad="38100" dist="38100" dir="2700000" algn="tl">
                              <a:srgbClr val="000000">
                                <a:alpha val="43137"/>
                              </a:srgbClr>
                            </a:outerShdw>
                          </a:effectLst>
                        </a:rPr>
                        <a:t>PRAVIETOJUMS</a:t>
                      </a:r>
                    </a:p>
                  </a:txBody>
                  <a:tcPr>
                    <a:cell3D prstMaterial="dkEdge">
                      <a:bevel prst="relaxedInset"/>
                      <a:lightRig rig="flood" dir="t"/>
                    </a:cell3D>
                  </a:tcPr>
                </a:tc>
                <a:tc>
                  <a:txBody>
                    <a:bodyPr/>
                    <a:lstStyle/>
                    <a:p>
                      <a:pPr algn="ctr"/>
                      <a:r>
                        <a:rPr lang="lv-LV" sz="2400" b="1" noProof="0" dirty="0">
                          <a:effectLst>
                            <a:outerShdw blurRad="38100" dist="38100" dir="2700000" algn="tl">
                              <a:srgbClr val="000000">
                                <a:alpha val="43137"/>
                              </a:srgbClr>
                            </a:outerShdw>
                          </a:effectLst>
                        </a:rPr>
                        <a:t>PSALMS</a:t>
                      </a:r>
                    </a:p>
                  </a:txBody>
                  <a:tcPr>
                    <a:cell3D prstMaterial="dkEdge">
                      <a:bevel prst="relaxedInset"/>
                      <a:lightRig rig="flood" dir="t"/>
                    </a:cell3D>
                  </a:tcPr>
                </a:tc>
                <a:tc>
                  <a:txBody>
                    <a:bodyPr/>
                    <a:lstStyle/>
                    <a:p>
                      <a:pPr algn="ctr"/>
                      <a:r>
                        <a:rPr lang="lv-LV" sz="2400" b="1" noProof="0" dirty="0">
                          <a:effectLst>
                            <a:outerShdw blurRad="38100" dist="38100" dir="2700000" algn="tl">
                              <a:srgbClr val="000000">
                                <a:alpha val="43137"/>
                              </a:srgbClr>
                            </a:outerShdw>
                          </a:effectLst>
                        </a:rPr>
                        <a:t>PIEPILDĪJUMS</a:t>
                      </a:r>
                    </a:p>
                  </a:txBody>
                  <a:tcPr>
                    <a:cell3D prstMaterial="dkEdge">
                      <a:bevel prst="relaxedInset"/>
                      <a:lightRig rig="flood" dir="t"/>
                    </a:cell3D>
                  </a:tcPr>
                </a:tc>
                <a:extLst>
                  <a:ext uri="{0D108BD9-81ED-4DB2-BD59-A6C34878D82A}">
                    <a16:rowId xmlns:a16="http://schemas.microsoft.com/office/drawing/2014/main" val="3905613468"/>
                  </a:ext>
                </a:extLst>
              </a:tr>
              <a:tr h="370840">
                <a:tc>
                  <a:txBody>
                    <a:bodyPr/>
                    <a:lstStyle/>
                    <a:p>
                      <a:r>
                        <a:rPr lang="lv-LV" sz="2400" b="1" noProof="0" dirty="0">
                          <a:effectLst>
                            <a:outerShdw blurRad="38100" dist="38100" dir="2700000" algn="tl">
                              <a:srgbClr val="000000">
                                <a:alpha val="43137"/>
                              </a:srgbClr>
                            </a:outerShdw>
                          </a:effectLst>
                        </a:rPr>
                        <a:t>Jēzus jāpielūdz</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97:8</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Ebrejiem 1:6</a:t>
                      </a:r>
                    </a:p>
                  </a:txBody>
                  <a:tcPr>
                    <a:cell3D prstMaterial="dkEdge">
                      <a:bevel prst="relaxedInset"/>
                      <a:lightRig rig="flood" dir="t"/>
                    </a:cell3D>
                  </a:tcPr>
                </a:tc>
                <a:extLst>
                  <a:ext uri="{0D108BD9-81ED-4DB2-BD59-A6C34878D82A}">
                    <a16:rowId xmlns:a16="http://schemas.microsoft.com/office/drawing/2014/main" val="82025822"/>
                  </a:ext>
                </a:extLst>
              </a:tr>
              <a:tr h="370840">
                <a:tc>
                  <a:txBody>
                    <a:bodyPr/>
                    <a:lstStyle/>
                    <a:p>
                      <a:r>
                        <a:rPr lang="lv-LV" sz="2400" b="1" noProof="0" dirty="0">
                          <a:effectLst>
                            <a:outerShdw blurRad="38100" dist="38100" dir="2700000" algn="tl">
                              <a:srgbClr val="000000">
                                <a:alpha val="43137"/>
                              </a:srgbClr>
                            </a:outerShdw>
                          </a:effectLst>
                        </a:rPr>
                        <a:t>Jēzus kā Dievs tiek pagodināts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45:7-8</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Ebrejiem 1:8-9</a:t>
                      </a:r>
                    </a:p>
                  </a:txBody>
                  <a:tcPr>
                    <a:cell3D prstMaterial="dkEdge">
                      <a:bevel prst="relaxedInset"/>
                      <a:lightRig rig="flood" dir="t"/>
                    </a:cell3D>
                  </a:tcPr>
                </a:tc>
                <a:extLst>
                  <a:ext uri="{0D108BD9-81ED-4DB2-BD59-A6C34878D82A}">
                    <a16:rowId xmlns:a16="http://schemas.microsoft.com/office/drawing/2014/main" val="1329742448"/>
                  </a:ext>
                </a:extLst>
              </a:tr>
              <a:tr h="370840">
                <a:tc>
                  <a:txBody>
                    <a:bodyPr/>
                    <a:lstStyle/>
                    <a:p>
                      <a:r>
                        <a:rPr lang="lv-LV" sz="2400" b="1" noProof="0" dirty="0">
                          <a:effectLst>
                            <a:outerShdw blurRad="38100" dist="38100" dir="2700000" algn="tl">
                              <a:srgbClr val="000000">
                                <a:alpha val="43137"/>
                              </a:srgbClr>
                            </a:outerShdw>
                          </a:effectLst>
                        </a:rPr>
                        <a:t>Jēzus ir Radītājs un ir mūžīgs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102:26-28</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Ebrejiem  1:10-12</a:t>
                      </a:r>
                    </a:p>
                  </a:txBody>
                  <a:tcPr>
                    <a:cell3D prstMaterial="dkEdge">
                      <a:bevel prst="relaxedInset"/>
                      <a:lightRig rig="flood" dir="t"/>
                    </a:cell3D>
                  </a:tcPr>
                </a:tc>
                <a:extLst>
                  <a:ext uri="{0D108BD9-81ED-4DB2-BD59-A6C34878D82A}">
                    <a16:rowId xmlns:a16="http://schemas.microsoft.com/office/drawing/2014/main" val="1604469499"/>
                  </a:ext>
                </a:extLst>
              </a:tr>
              <a:tr h="370840">
                <a:tc>
                  <a:txBody>
                    <a:bodyPr/>
                    <a:lstStyle/>
                    <a:p>
                      <a:r>
                        <a:rPr lang="lv-LV" sz="2400" b="1" noProof="0" dirty="0">
                          <a:effectLst>
                            <a:outerShdw blurRad="38100" dist="38100" dir="2700000" algn="tl">
                              <a:srgbClr val="000000">
                                <a:alpha val="43137"/>
                              </a:srgbClr>
                            </a:outerShdw>
                          </a:effectLst>
                        </a:rPr>
                        <a:t>Jēzus ir Dieva Dēls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2:7</a:t>
                      </a:r>
                    </a:p>
                  </a:txBody>
                  <a:tcPr>
                    <a:cell3D prstMaterial="dkEdge">
                      <a:bevel prst="relaxedInset"/>
                      <a:lightRig rig="flood" dir="t"/>
                    </a:cell3D>
                  </a:tcPr>
                </a:tc>
                <a:tc>
                  <a:txBody>
                    <a:bodyPr/>
                    <a:lstStyle/>
                    <a:p>
                      <a:r>
                        <a:rPr lang="lv-LV" sz="2400" b="1" noProof="0" dirty="0" err="1">
                          <a:effectLst>
                            <a:outerShdw blurRad="38100" dist="38100" dir="2700000" algn="tl">
                              <a:srgbClr val="000000">
                                <a:alpha val="43137"/>
                              </a:srgbClr>
                            </a:outerShdw>
                          </a:effectLst>
                        </a:rPr>
                        <a:t>Ap.d</a:t>
                      </a:r>
                      <a:r>
                        <a:rPr lang="lv-LV" sz="2400" b="1" noProof="0" dirty="0">
                          <a:effectLst>
                            <a:outerShdw blurRad="38100" dist="38100" dir="2700000" algn="tl">
                              <a:srgbClr val="000000">
                                <a:alpha val="43137"/>
                              </a:srgbClr>
                            </a:outerShdw>
                          </a:effectLst>
                        </a:rPr>
                        <a:t>.  13:33; </a:t>
                      </a:r>
                      <a:r>
                        <a:rPr lang="lv-LV" sz="2400" b="1" noProof="0" dirty="0" err="1">
                          <a:effectLst>
                            <a:outerShdw blurRad="38100" dist="38100" dir="2700000" algn="tl">
                              <a:srgbClr val="000000">
                                <a:alpha val="43137"/>
                              </a:srgbClr>
                            </a:outerShdw>
                          </a:effectLst>
                        </a:rPr>
                        <a:t>Ebr</a:t>
                      </a:r>
                      <a:r>
                        <a:rPr lang="lv-LV" sz="2400" b="1" noProof="0" dirty="0">
                          <a:effectLst>
                            <a:outerShdw blurRad="38100" dist="38100" dir="2700000" algn="tl">
                              <a:srgbClr val="000000">
                                <a:alpha val="43137"/>
                              </a:srgbClr>
                            </a:outerShdw>
                          </a:effectLst>
                        </a:rPr>
                        <a:t>. 1:5; 5:5</a:t>
                      </a:r>
                    </a:p>
                  </a:txBody>
                  <a:tcPr>
                    <a:cell3D prstMaterial="dkEdge">
                      <a:bevel prst="relaxedInset"/>
                      <a:lightRig rig="flood" dir="t"/>
                    </a:cell3D>
                  </a:tcPr>
                </a:tc>
                <a:extLst>
                  <a:ext uri="{0D108BD9-81ED-4DB2-BD59-A6C34878D82A}">
                    <a16:rowId xmlns:a16="http://schemas.microsoft.com/office/drawing/2014/main" val="1150209270"/>
                  </a:ext>
                </a:extLst>
              </a:tr>
            </a:tbl>
          </a:graphicData>
        </a:graphic>
      </p:graphicFrame>
      <p:pic>
        <p:nvPicPr>
          <p:cNvPr id="5" name="Imagen 4" descr="Persona con cabello largo&#10;&#10;Descripción generada automáticamente con confianza media">
            <a:extLst>
              <a:ext uri="{FF2B5EF4-FFF2-40B4-BE49-F238E27FC236}">
                <a16:creationId xmlns:a16="http://schemas.microsoft.com/office/drawing/2014/main" id="{2A79CD97-6436-A562-A7F5-6BF19B107E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98428" y="3238498"/>
            <a:ext cx="1943714" cy="3455492"/>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grande, tabla, cortina&#10;&#10;Descripción generada automáticamente">
            <a:extLst>
              <a:ext uri="{FF2B5EF4-FFF2-40B4-BE49-F238E27FC236}">
                <a16:creationId xmlns:a16="http://schemas.microsoft.com/office/drawing/2014/main" id="{878CB3B0-76C7-7AFB-830D-6084014A7F8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3080" y="3238499"/>
            <a:ext cx="3462254" cy="3455492"/>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estrella, etapa&#10;&#10;Descripción generada automáticamente">
            <a:extLst>
              <a:ext uri="{FF2B5EF4-FFF2-40B4-BE49-F238E27FC236}">
                <a16:creationId xmlns:a16="http://schemas.microsoft.com/office/drawing/2014/main" id="{5B18EB9D-B281-9562-CB73-97116BADD4B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68219" y="3238497"/>
            <a:ext cx="4607324" cy="3455493"/>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92815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B1D874F-782E-3702-17FD-C933BEE56210}"/>
              </a:ext>
            </a:extLst>
          </p:cNvPr>
          <p:cNvSpPr txBox="1"/>
          <p:nvPr/>
        </p:nvSpPr>
        <p:spPr>
          <a:xfrm>
            <a:off x="0" y="0"/>
            <a:ext cx="12192000" cy="707886"/>
          </a:xfrm>
          <a:prstGeom prst="rect">
            <a:avLst/>
          </a:prstGeom>
          <a:noFill/>
        </p:spPr>
        <p:txBody>
          <a:bodyPr wrap="square" rtlCol="0">
            <a:spAutoFit/>
          </a:bodyPr>
          <a:lstStyle>
            <a:defPPr>
              <a:defRPr lang="es-ES"/>
            </a:defPPr>
            <a:lvl1pPr algn="ctr">
              <a:defRPr sz="4400" b="1" spc="300">
                <a:ln w="13462">
                  <a:solidFill>
                    <a:schemeClr val="bg1"/>
                  </a:solidFill>
                  <a:prstDash val="solid"/>
                </a:ln>
                <a:solidFill>
                  <a:schemeClr val="tx1">
                    <a:lumMod val="85000"/>
                    <a:lumOff val="15000"/>
                  </a:schemeClr>
                </a:solidFill>
                <a:effectLst>
                  <a:outerShdw dist="38100" dir="2700000" algn="bl" rotWithShape="0">
                    <a:schemeClr val="accent5"/>
                  </a:outerShdw>
                </a:effectLst>
              </a:defRPr>
            </a:lvl1pPr>
          </a:lstStyle>
          <a:p>
            <a:r>
              <a:rPr lang="es-ES" sz="4000" spc="0" dirty="0">
                <a:effectLst>
                  <a:outerShdw dist="38100" dir="2700000" algn="bl" rotWithShape="0">
                    <a:schemeClr val="bg2">
                      <a:lumMod val="75000"/>
                    </a:schemeClr>
                  </a:outerShdw>
                </a:effectLst>
              </a:rPr>
              <a:t>DIEVA RAKSTURA ĪPAŠĪBAS, KAS ATTIECAS UZ J</a:t>
            </a:r>
            <a:r>
              <a:rPr lang="lv-LV" sz="4000" spc="0" dirty="0">
                <a:effectLst>
                  <a:outerShdw dist="38100" dir="2700000" algn="bl" rotWithShape="0">
                    <a:schemeClr val="bg2">
                      <a:lumMod val="75000"/>
                    </a:schemeClr>
                  </a:outerShdw>
                </a:effectLst>
              </a:rPr>
              <a:t>ĒZU</a:t>
            </a:r>
            <a:endParaRPr lang="es-ES" sz="4000" spc="0" dirty="0">
              <a:effectLst>
                <a:outerShdw dist="38100" dir="2700000" algn="bl" rotWithShape="0">
                  <a:schemeClr val="bg2">
                    <a:lumMod val="75000"/>
                  </a:schemeClr>
                </a:outerShdw>
              </a:effectLst>
            </a:endParaRPr>
          </a:p>
        </p:txBody>
      </p:sp>
      <p:graphicFrame>
        <p:nvGraphicFramePr>
          <p:cNvPr id="3" name="Tabla 2">
            <a:extLst>
              <a:ext uri="{FF2B5EF4-FFF2-40B4-BE49-F238E27FC236}">
                <a16:creationId xmlns:a16="http://schemas.microsoft.com/office/drawing/2014/main" id="{68361484-5814-8306-BB46-2835C35EFB4E}"/>
              </a:ext>
            </a:extLst>
          </p:cNvPr>
          <p:cNvGraphicFramePr>
            <a:graphicFrameLocks noGrp="1"/>
          </p:cNvGraphicFramePr>
          <p:nvPr>
            <p:extLst>
              <p:ext uri="{D42A27DB-BD31-4B8C-83A1-F6EECF244321}">
                <p14:modId xmlns:p14="http://schemas.microsoft.com/office/powerpoint/2010/main" val="2204760065"/>
              </p:ext>
            </p:extLst>
          </p:nvPr>
        </p:nvGraphicFramePr>
        <p:xfrm>
          <a:off x="483080" y="769441"/>
          <a:ext cx="11059062" cy="2743200"/>
        </p:xfrm>
        <a:graphic>
          <a:graphicData uri="http://schemas.openxmlformats.org/drawingml/2006/table">
            <a:tbl>
              <a:tblPr firstRow="1" bandRow="1">
                <a:tableStyleId>{37CE84F3-28C3-443E-9E96-99CF82512B78}</a:tableStyleId>
              </a:tblPr>
              <a:tblGrid>
                <a:gridCol w="4123426">
                  <a:extLst>
                    <a:ext uri="{9D8B030D-6E8A-4147-A177-3AD203B41FA5}">
                      <a16:colId xmlns:a16="http://schemas.microsoft.com/office/drawing/2014/main" val="1459896753"/>
                    </a:ext>
                  </a:extLst>
                </a:gridCol>
                <a:gridCol w="2846716">
                  <a:extLst>
                    <a:ext uri="{9D8B030D-6E8A-4147-A177-3AD203B41FA5}">
                      <a16:colId xmlns:a16="http://schemas.microsoft.com/office/drawing/2014/main" val="677825492"/>
                    </a:ext>
                  </a:extLst>
                </a:gridCol>
                <a:gridCol w="4088920">
                  <a:extLst>
                    <a:ext uri="{9D8B030D-6E8A-4147-A177-3AD203B41FA5}">
                      <a16:colId xmlns:a16="http://schemas.microsoft.com/office/drawing/2014/main" val="2552349811"/>
                    </a:ext>
                  </a:extLst>
                </a:gridCol>
              </a:tblGrid>
              <a:tr h="370840">
                <a:tc>
                  <a:txBody>
                    <a:bodyPr/>
                    <a:lstStyle/>
                    <a:p>
                      <a:pPr algn="ctr"/>
                      <a:r>
                        <a:rPr lang="lv-LV" sz="2400" b="1" noProof="0" dirty="0">
                          <a:effectLst>
                            <a:outerShdw blurRad="38100" dist="38100" dir="2700000" algn="tl">
                              <a:srgbClr val="000000">
                                <a:alpha val="43137"/>
                              </a:srgbClr>
                            </a:outerShdw>
                          </a:effectLst>
                        </a:rPr>
                        <a:t>PRAVIETOJUMS</a:t>
                      </a:r>
                    </a:p>
                  </a:txBody>
                  <a:tcPr>
                    <a:cell3D prstMaterial="dkEdge">
                      <a:bevel prst="relaxedInset"/>
                      <a:lightRig rig="flood" dir="t"/>
                    </a:cell3D>
                  </a:tcPr>
                </a:tc>
                <a:tc>
                  <a:txBody>
                    <a:bodyPr/>
                    <a:lstStyle/>
                    <a:p>
                      <a:pPr algn="ctr"/>
                      <a:r>
                        <a:rPr lang="lv-LV" sz="2400" b="1" noProof="0" dirty="0">
                          <a:effectLst>
                            <a:outerShdw blurRad="38100" dist="38100" dir="2700000" algn="tl">
                              <a:srgbClr val="000000">
                                <a:alpha val="43137"/>
                              </a:srgbClr>
                            </a:outerShdw>
                          </a:effectLst>
                        </a:rPr>
                        <a:t>PSALMS</a:t>
                      </a:r>
                    </a:p>
                  </a:txBody>
                  <a:tcPr>
                    <a:cell3D prstMaterial="dkEdge">
                      <a:bevel prst="relaxedInset"/>
                      <a:lightRig rig="flood" dir="t"/>
                    </a:cell3D>
                  </a:tcPr>
                </a:tc>
                <a:tc>
                  <a:txBody>
                    <a:bodyPr/>
                    <a:lstStyle/>
                    <a:p>
                      <a:pPr algn="ctr"/>
                      <a:r>
                        <a:rPr lang="lv-LV" sz="2400" b="1" noProof="0" dirty="0">
                          <a:effectLst>
                            <a:outerShdw blurRad="38100" dist="38100" dir="2700000" algn="tl">
                              <a:srgbClr val="000000">
                                <a:alpha val="43137"/>
                              </a:srgbClr>
                            </a:outerShdw>
                          </a:effectLst>
                        </a:rPr>
                        <a:t>PIEPILDĪJUMS</a:t>
                      </a:r>
                    </a:p>
                  </a:txBody>
                  <a:tcPr>
                    <a:cell3D prstMaterial="dkEdge">
                      <a:bevel prst="relaxedInset"/>
                      <a:lightRig rig="flood" dir="t"/>
                    </a:cell3D>
                  </a:tcPr>
                </a:tc>
                <a:extLst>
                  <a:ext uri="{0D108BD9-81ED-4DB2-BD59-A6C34878D82A}">
                    <a16:rowId xmlns:a16="http://schemas.microsoft.com/office/drawing/2014/main" val="3905613468"/>
                  </a:ext>
                </a:extLst>
              </a:tr>
              <a:tr h="370840">
                <a:tc>
                  <a:txBody>
                    <a:bodyPr/>
                    <a:lstStyle/>
                    <a:p>
                      <a:r>
                        <a:rPr lang="lv-LV" sz="2400" b="1" noProof="0" dirty="0">
                          <a:effectLst>
                            <a:outerShdw blurRad="38100" dist="38100" dir="2700000" algn="tl">
                              <a:srgbClr val="000000">
                                <a:alpha val="43137"/>
                              </a:srgbClr>
                            </a:outerShdw>
                          </a:effectLst>
                        </a:rPr>
                        <a:t>Jēzus piedod grēkus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103:3-4</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Lūka  5:21, 24</a:t>
                      </a:r>
                    </a:p>
                  </a:txBody>
                  <a:tcPr>
                    <a:cell3D prstMaterial="dkEdge">
                      <a:bevel prst="relaxedInset"/>
                      <a:lightRig rig="flood" dir="t"/>
                    </a:cell3D>
                  </a:tcPr>
                </a:tc>
                <a:extLst>
                  <a:ext uri="{0D108BD9-81ED-4DB2-BD59-A6C34878D82A}">
                    <a16:rowId xmlns:a16="http://schemas.microsoft.com/office/drawing/2014/main" val="82025822"/>
                  </a:ext>
                </a:extLst>
              </a:tr>
              <a:tr h="370840">
                <a:tc>
                  <a:txBody>
                    <a:bodyPr/>
                    <a:lstStyle/>
                    <a:p>
                      <a:r>
                        <a:rPr lang="lv-LV" sz="2400" b="1" noProof="0" dirty="0">
                          <a:effectLst>
                            <a:outerShdw blurRad="38100" dist="38100" dir="2700000" algn="tl">
                              <a:srgbClr val="000000">
                                <a:alpha val="43137"/>
                              </a:srgbClr>
                            </a:outerShdw>
                          </a:effectLst>
                        </a:rPr>
                        <a:t>Jēzus ir dzīvība</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36:10</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Jāņa 1:4</a:t>
                      </a:r>
                    </a:p>
                  </a:txBody>
                  <a:tcPr>
                    <a:cell3D prstMaterial="dkEdge">
                      <a:bevel prst="relaxedInset"/>
                      <a:lightRig rig="flood" dir="t"/>
                    </a:cell3D>
                  </a:tcPr>
                </a:tc>
                <a:extLst>
                  <a:ext uri="{0D108BD9-81ED-4DB2-BD59-A6C34878D82A}">
                    <a16:rowId xmlns:a16="http://schemas.microsoft.com/office/drawing/2014/main" val="1329742448"/>
                  </a:ext>
                </a:extLst>
              </a:tr>
              <a:tr h="370840">
                <a:tc>
                  <a:txBody>
                    <a:bodyPr/>
                    <a:lstStyle/>
                    <a:p>
                      <a:r>
                        <a:rPr lang="lv-LV" sz="2400" b="1" noProof="0" dirty="0">
                          <a:effectLst>
                            <a:outerShdw blurRad="38100" dist="38100" dir="2700000" algn="tl">
                              <a:srgbClr val="000000">
                                <a:alpha val="43137"/>
                              </a:srgbClr>
                            </a:outerShdw>
                          </a:effectLst>
                        </a:rPr>
                        <a:t>Jēzus ir klints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18:3; 95:1</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1.Pētera 2:6; 2.Kor.10:4</a:t>
                      </a:r>
                    </a:p>
                  </a:txBody>
                  <a:tcPr>
                    <a:cell3D prstMaterial="dkEdge">
                      <a:bevel prst="relaxedInset"/>
                      <a:lightRig rig="flood" dir="t"/>
                    </a:cell3D>
                  </a:tcPr>
                </a:tc>
                <a:extLst>
                  <a:ext uri="{0D108BD9-81ED-4DB2-BD59-A6C34878D82A}">
                    <a16:rowId xmlns:a16="http://schemas.microsoft.com/office/drawing/2014/main" val="1604469499"/>
                  </a:ext>
                </a:extLst>
              </a:tr>
              <a:tr h="370840">
                <a:tc>
                  <a:txBody>
                    <a:bodyPr/>
                    <a:lstStyle/>
                    <a:p>
                      <a:r>
                        <a:rPr lang="lv-LV" sz="2400" b="1" noProof="0" dirty="0">
                          <a:effectLst>
                            <a:outerShdw blurRad="38100" dist="38100" dir="2700000" algn="tl">
                              <a:srgbClr val="000000">
                                <a:alpha val="43137"/>
                              </a:srgbClr>
                            </a:outerShdw>
                          </a:effectLst>
                        </a:rPr>
                        <a:t>Jēzus ir taisnīgs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129:4; 145:17</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1.Jāņa  1:9: 2:1</a:t>
                      </a:r>
                    </a:p>
                  </a:txBody>
                  <a:tcPr>
                    <a:cell3D prstMaterial="dkEdge">
                      <a:bevel prst="relaxedInset"/>
                      <a:lightRig rig="flood" dir="t"/>
                    </a:cell3D>
                  </a:tcPr>
                </a:tc>
                <a:extLst>
                  <a:ext uri="{0D108BD9-81ED-4DB2-BD59-A6C34878D82A}">
                    <a16:rowId xmlns:a16="http://schemas.microsoft.com/office/drawing/2014/main" val="1150209270"/>
                  </a:ext>
                </a:extLst>
              </a:tr>
              <a:tr h="370840">
                <a:tc>
                  <a:txBody>
                    <a:bodyPr/>
                    <a:lstStyle/>
                    <a:p>
                      <a:r>
                        <a:rPr lang="lv-LV" sz="2400" b="1" noProof="0" dirty="0">
                          <a:effectLst>
                            <a:outerShdw blurRad="38100" dist="38100" dir="2700000" algn="tl">
                              <a:srgbClr val="000000">
                                <a:alpha val="43137"/>
                              </a:srgbClr>
                            </a:outerShdw>
                          </a:effectLst>
                        </a:rPr>
                        <a:t>Jēzus ir visuresošs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139:8</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Efeziešiem 1:23; Mateja 18:20</a:t>
                      </a:r>
                    </a:p>
                  </a:txBody>
                  <a:tcPr>
                    <a:cell3D prstMaterial="dkEdge">
                      <a:bevel prst="relaxedInset"/>
                      <a:lightRig rig="flood" dir="t"/>
                    </a:cell3D>
                  </a:tcPr>
                </a:tc>
                <a:extLst>
                  <a:ext uri="{0D108BD9-81ED-4DB2-BD59-A6C34878D82A}">
                    <a16:rowId xmlns:a16="http://schemas.microsoft.com/office/drawing/2014/main" val="307768499"/>
                  </a:ext>
                </a:extLst>
              </a:tr>
            </a:tbl>
          </a:graphicData>
        </a:graphic>
      </p:graphicFrame>
      <p:pic>
        <p:nvPicPr>
          <p:cNvPr id="5" name="Imagen 4" descr="Hombre y mujer sentados en una cama&#10;&#10;Descripción generada automáticamente con confianza media">
            <a:extLst>
              <a:ext uri="{FF2B5EF4-FFF2-40B4-BE49-F238E27FC236}">
                <a16:creationId xmlns:a16="http://schemas.microsoft.com/office/drawing/2014/main" id="{E21098E5-9195-9558-A38F-88242DCA20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080" y="3657600"/>
            <a:ext cx="3029578" cy="3029578"/>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Descripción generada automáticamente con confianza media">
            <a:extLst>
              <a:ext uri="{FF2B5EF4-FFF2-40B4-BE49-F238E27FC236}">
                <a16:creationId xmlns:a16="http://schemas.microsoft.com/office/drawing/2014/main" id="{05311EEE-4F45-7878-10D1-A6154DB8FF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7775" y="3657600"/>
            <a:ext cx="4544367" cy="3029578"/>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en una roca&#10;&#10;Descripción generada automáticamente con confianza baja">
            <a:extLst>
              <a:ext uri="{FF2B5EF4-FFF2-40B4-BE49-F238E27FC236}">
                <a16:creationId xmlns:a16="http://schemas.microsoft.com/office/drawing/2014/main" id="{34F3F8A0-DFC5-C5BB-85B3-3AF3E5540FE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59330" y="3657598"/>
            <a:ext cx="2391773" cy="3029579"/>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980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216C9CB-983D-DCAB-4199-4655C77E1B1D}"/>
              </a:ext>
            </a:extLst>
          </p:cNvPr>
          <p:cNvSpPr txBox="1"/>
          <p:nvPr/>
        </p:nvSpPr>
        <p:spPr>
          <a:xfrm>
            <a:off x="0" y="0"/>
            <a:ext cx="12191999" cy="769441"/>
          </a:xfrm>
          <a:prstGeom prst="rect">
            <a:avLst/>
          </a:prstGeom>
          <a:noFill/>
        </p:spPr>
        <p:txBody>
          <a:bodyPr wrap="square" rtlCol="0">
            <a:spAutoFit/>
          </a:bodyPr>
          <a:lstStyle>
            <a:defPPr>
              <a:defRPr lang="es-ES"/>
            </a:defPPr>
            <a:lvl1pPr algn="ctr">
              <a:defRPr sz="4400" b="1" spc="300">
                <a:ln w="13462">
                  <a:solidFill>
                    <a:schemeClr val="bg1"/>
                  </a:solidFill>
                  <a:prstDash val="solid"/>
                </a:ln>
                <a:solidFill>
                  <a:schemeClr val="tx1">
                    <a:lumMod val="85000"/>
                    <a:lumOff val="15000"/>
                  </a:schemeClr>
                </a:solidFill>
                <a:effectLst>
                  <a:outerShdw dist="38100" dir="2700000" algn="bl" rotWithShape="0">
                    <a:schemeClr val="accent5"/>
                  </a:outerShdw>
                </a:effectLst>
              </a:defRPr>
            </a:lvl1pPr>
          </a:lstStyle>
          <a:p>
            <a:r>
              <a:rPr lang="es-ES" dirty="0">
                <a:effectLst>
                  <a:outerShdw dist="38100" dir="2700000" algn="bl" rotWithShape="0">
                    <a:schemeClr val="tx2">
                      <a:lumMod val="75000"/>
                    </a:schemeClr>
                  </a:outerShdw>
                </a:effectLst>
              </a:rPr>
              <a:t>JĒZUS DZĪVE UN KALPOŠANA</a:t>
            </a:r>
          </a:p>
        </p:txBody>
      </p:sp>
      <p:graphicFrame>
        <p:nvGraphicFramePr>
          <p:cNvPr id="3" name="Tabla 2">
            <a:extLst>
              <a:ext uri="{FF2B5EF4-FFF2-40B4-BE49-F238E27FC236}">
                <a16:creationId xmlns:a16="http://schemas.microsoft.com/office/drawing/2014/main" id="{338DBA60-EFFE-DCDE-58FB-AB2BBF2BEC4F}"/>
              </a:ext>
            </a:extLst>
          </p:cNvPr>
          <p:cNvGraphicFramePr>
            <a:graphicFrameLocks noGrp="1"/>
          </p:cNvGraphicFramePr>
          <p:nvPr>
            <p:extLst>
              <p:ext uri="{D42A27DB-BD31-4B8C-83A1-F6EECF244321}">
                <p14:modId xmlns:p14="http://schemas.microsoft.com/office/powerpoint/2010/main" val="1906141054"/>
              </p:ext>
            </p:extLst>
          </p:nvPr>
        </p:nvGraphicFramePr>
        <p:xfrm>
          <a:off x="483080" y="769441"/>
          <a:ext cx="11059062" cy="3200400"/>
        </p:xfrm>
        <a:graphic>
          <a:graphicData uri="http://schemas.openxmlformats.org/drawingml/2006/table">
            <a:tbl>
              <a:tblPr firstRow="1" bandRow="1">
                <a:tableStyleId>{125E5076-3810-47DD-B79F-674D7AD40C01}</a:tableStyleId>
              </a:tblPr>
              <a:tblGrid>
                <a:gridCol w="4908429">
                  <a:extLst>
                    <a:ext uri="{9D8B030D-6E8A-4147-A177-3AD203B41FA5}">
                      <a16:colId xmlns:a16="http://schemas.microsoft.com/office/drawing/2014/main" val="1459896753"/>
                    </a:ext>
                  </a:extLst>
                </a:gridCol>
                <a:gridCol w="2061713">
                  <a:extLst>
                    <a:ext uri="{9D8B030D-6E8A-4147-A177-3AD203B41FA5}">
                      <a16:colId xmlns:a16="http://schemas.microsoft.com/office/drawing/2014/main" val="677825492"/>
                    </a:ext>
                  </a:extLst>
                </a:gridCol>
                <a:gridCol w="4088920">
                  <a:extLst>
                    <a:ext uri="{9D8B030D-6E8A-4147-A177-3AD203B41FA5}">
                      <a16:colId xmlns:a16="http://schemas.microsoft.com/office/drawing/2014/main" val="2552349811"/>
                    </a:ext>
                  </a:extLst>
                </a:gridCol>
              </a:tblGrid>
              <a:tr h="370840">
                <a:tc>
                  <a:txBody>
                    <a:bodyPr/>
                    <a:lstStyle/>
                    <a:p>
                      <a:pPr algn="ctr"/>
                      <a:r>
                        <a:rPr lang="lv-LV" sz="2400" b="1" noProof="0" dirty="0">
                          <a:effectLst>
                            <a:outerShdw blurRad="38100" dist="38100" dir="2700000" algn="tl">
                              <a:srgbClr val="000000">
                                <a:alpha val="43137"/>
                              </a:srgbClr>
                            </a:outerShdw>
                          </a:effectLst>
                        </a:rPr>
                        <a:t>PRAVIETOJUMS</a:t>
                      </a:r>
                    </a:p>
                  </a:txBody>
                  <a:tcPr>
                    <a:cell3D prstMaterial="dkEdge">
                      <a:bevel prst="relaxedInset"/>
                      <a:lightRig rig="flood" dir="t"/>
                    </a:cell3D>
                  </a:tcPr>
                </a:tc>
                <a:tc>
                  <a:txBody>
                    <a:bodyPr/>
                    <a:lstStyle/>
                    <a:p>
                      <a:pPr algn="ctr"/>
                      <a:r>
                        <a:rPr lang="lv-LV" sz="2400" b="1" noProof="0" dirty="0">
                          <a:effectLst>
                            <a:outerShdw blurRad="38100" dist="38100" dir="2700000" algn="tl">
                              <a:srgbClr val="000000">
                                <a:alpha val="43137"/>
                              </a:srgbClr>
                            </a:outerShdw>
                          </a:effectLst>
                        </a:rPr>
                        <a:t>PSALMS</a:t>
                      </a:r>
                    </a:p>
                  </a:txBody>
                  <a:tcPr>
                    <a:cell3D prstMaterial="dkEdge">
                      <a:bevel prst="relaxedInset"/>
                      <a:lightRig rig="flood" dir="t"/>
                    </a:cell3D>
                  </a:tcPr>
                </a:tc>
                <a:tc>
                  <a:txBody>
                    <a:bodyPr/>
                    <a:lstStyle/>
                    <a:p>
                      <a:pPr algn="ctr"/>
                      <a:r>
                        <a:rPr lang="lv-LV" sz="2400" b="1" noProof="0" dirty="0">
                          <a:effectLst>
                            <a:outerShdw blurRad="38100" dist="38100" dir="2700000" algn="tl">
                              <a:srgbClr val="000000">
                                <a:alpha val="43137"/>
                              </a:srgbClr>
                            </a:outerShdw>
                          </a:effectLst>
                        </a:rPr>
                        <a:t>PIEPILDĪJUMS</a:t>
                      </a:r>
                    </a:p>
                  </a:txBody>
                  <a:tcPr>
                    <a:cell3D prstMaterial="dkEdge">
                      <a:bevel prst="relaxedInset"/>
                      <a:lightRig rig="flood" dir="t"/>
                    </a:cell3D>
                  </a:tcPr>
                </a:tc>
                <a:extLst>
                  <a:ext uri="{0D108BD9-81ED-4DB2-BD59-A6C34878D82A}">
                    <a16:rowId xmlns:a16="http://schemas.microsoft.com/office/drawing/2014/main" val="3905613468"/>
                  </a:ext>
                </a:extLst>
              </a:tr>
              <a:tr h="370840">
                <a:tc>
                  <a:txBody>
                    <a:bodyPr/>
                    <a:lstStyle/>
                    <a:p>
                      <a:r>
                        <a:rPr lang="lv-LV" sz="2400" b="1" noProof="0" dirty="0">
                          <a:effectLst>
                            <a:outerShdw blurRad="38100" dist="38100" dir="2700000" algn="tl">
                              <a:srgbClr val="000000">
                                <a:alpha val="43137"/>
                              </a:srgbClr>
                            </a:outerShdw>
                          </a:effectLst>
                        </a:rPr>
                        <a:t>Iemiesošanās un pilnīgs upuris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Psalms40:7-11</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Ebrejiem 10:5-7</a:t>
                      </a:r>
                    </a:p>
                  </a:txBody>
                  <a:tcPr>
                    <a:cell3D prstMaterial="dkEdge">
                      <a:bevel prst="relaxedInset"/>
                      <a:lightRig rig="flood" dir="t"/>
                    </a:cell3D>
                  </a:tcPr>
                </a:tc>
                <a:extLst>
                  <a:ext uri="{0D108BD9-81ED-4DB2-BD59-A6C34878D82A}">
                    <a16:rowId xmlns:a16="http://schemas.microsoft.com/office/drawing/2014/main" val="82025822"/>
                  </a:ext>
                </a:extLst>
              </a:tr>
              <a:tr h="370840">
                <a:tc>
                  <a:txBody>
                    <a:bodyPr/>
                    <a:lstStyle/>
                    <a:p>
                      <a:r>
                        <a:rPr lang="lv-LV" sz="2400" b="1" noProof="0" dirty="0">
                          <a:effectLst>
                            <a:outerShdw blurRad="38100" dist="38100" dir="2700000" algn="tl">
                              <a:srgbClr val="000000">
                                <a:alpha val="43137"/>
                              </a:srgbClr>
                            </a:outerShdw>
                          </a:effectLst>
                        </a:rPr>
                        <a:t>Rūpes par Dieva namu</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69:10</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Jāņa 2:17</a:t>
                      </a:r>
                    </a:p>
                  </a:txBody>
                  <a:tcPr>
                    <a:cell3D prstMaterial="dkEdge">
                      <a:bevel prst="relaxedInset"/>
                      <a:lightRig rig="flood" dir="t"/>
                    </a:cell3D>
                  </a:tcPr>
                </a:tc>
                <a:extLst>
                  <a:ext uri="{0D108BD9-81ED-4DB2-BD59-A6C34878D82A}">
                    <a16:rowId xmlns:a16="http://schemas.microsoft.com/office/drawing/2014/main" val="1329742448"/>
                  </a:ext>
                </a:extLst>
              </a:tr>
              <a:tr h="370840">
                <a:tc>
                  <a:txBody>
                    <a:bodyPr/>
                    <a:lstStyle/>
                    <a:p>
                      <a:r>
                        <a:rPr lang="lv-LV" sz="2400" b="1" noProof="0" dirty="0">
                          <a:effectLst>
                            <a:outerShdw blurRad="38100" dist="38100" dir="2700000" algn="tl">
                              <a:srgbClr val="000000">
                                <a:alpha val="43137"/>
                              </a:srgbClr>
                            </a:outerShdw>
                          </a:effectLst>
                        </a:rPr>
                        <a:t>Viņš atvēra muti līdzībās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78:2</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Mateja 13:35</a:t>
                      </a:r>
                    </a:p>
                  </a:txBody>
                  <a:tcPr>
                    <a:cell3D prstMaterial="dkEdge">
                      <a:bevel prst="relaxedInset"/>
                      <a:lightRig rig="flood" dir="t"/>
                    </a:cell3D>
                  </a:tcPr>
                </a:tc>
                <a:extLst>
                  <a:ext uri="{0D108BD9-81ED-4DB2-BD59-A6C34878D82A}">
                    <a16:rowId xmlns:a16="http://schemas.microsoft.com/office/drawing/2014/main" val="1604469499"/>
                  </a:ext>
                </a:extLst>
              </a:tr>
              <a:tr h="370840">
                <a:tc>
                  <a:txBody>
                    <a:bodyPr/>
                    <a:lstStyle/>
                    <a:p>
                      <a:r>
                        <a:rPr lang="lv-LV" sz="2400" b="1" noProof="0" dirty="0">
                          <a:effectLst>
                            <a:outerShdw blurRad="38100" dist="38100" dir="2700000" algn="tl">
                              <a:srgbClr val="000000">
                                <a:alpha val="43137"/>
                              </a:srgbClr>
                            </a:outerShdw>
                          </a:effectLst>
                        </a:rPr>
                        <a:t>Viņš pabaroja ļaudis ar </a:t>
                      </a:r>
                      <a:r>
                        <a:rPr lang="lv-LV" sz="2400" b="1" noProof="0" dirty="0" err="1">
                          <a:effectLst>
                            <a:outerShdw blurRad="38100" dist="38100" dir="2700000" algn="tl">
                              <a:srgbClr val="000000">
                                <a:alpha val="43137"/>
                              </a:srgbClr>
                            </a:outerShdw>
                          </a:effectLst>
                        </a:rPr>
                        <a:t>debesmaizi</a:t>
                      </a:r>
                      <a:endParaRPr lang="lv-LV" sz="2400" b="1" noProof="0"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78:24</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Jāņa 6:31</a:t>
                      </a:r>
                    </a:p>
                  </a:txBody>
                  <a:tcPr>
                    <a:cell3D prstMaterial="dkEdge">
                      <a:bevel prst="relaxedInset"/>
                      <a:lightRig rig="flood" dir="t"/>
                    </a:cell3D>
                  </a:tcPr>
                </a:tc>
                <a:extLst>
                  <a:ext uri="{0D108BD9-81ED-4DB2-BD59-A6C34878D82A}">
                    <a16:rowId xmlns:a16="http://schemas.microsoft.com/office/drawing/2014/main" val="1150209270"/>
                  </a:ext>
                </a:extLst>
              </a:tr>
              <a:tr h="370840">
                <a:tc>
                  <a:txBody>
                    <a:bodyPr/>
                    <a:lstStyle/>
                    <a:p>
                      <a:r>
                        <a:rPr lang="lv-LV" sz="2400" b="1" noProof="0" dirty="0">
                          <a:effectLst>
                            <a:outerShdw blurRad="38100" dist="38100" dir="2700000" algn="tl">
                              <a:srgbClr val="000000">
                                <a:alpha val="43137"/>
                              </a:srgbClr>
                            </a:outerShdw>
                          </a:effectLst>
                        </a:rPr>
                        <a:t>Viņš ir stūrakmens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118:22</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Mateja 21:42; </a:t>
                      </a:r>
                      <a:r>
                        <a:rPr lang="lv-LV" sz="2400" b="1" noProof="0" dirty="0" err="1">
                          <a:effectLst>
                            <a:outerShdw blurRad="38100" dist="38100" dir="2700000" algn="tl">
                              <a:srgbClr val="000000">
                                <a:alpha val="43137"/>
                              </a:srgbClr>
                            </a:outerShdw>
                          </a:effectLst>
                        </a:rPr>
                        <a:t>Lucas</a:t>
                      </a:r>
                      <a:r>
                        <a:rPr lang="lv-LV" sz="2400" b="1" noProof="0" dirty="0">
                          <a:effectLst>
                            <a:outerShdw blurRad="38100" dist="38100" dir="2700000" algn="tl">
                              <a:srgbClr val="000000">
                                <a:alpha val="43137"/>
                              </a:srgbClr>
                            </a:outerShdw>
                          </a:effectLst>
                        </a:rPr>
                        <a:t> 20:17</a:t>
                      </a:r>
                    </a:p>
                  </a:txBody>
                  <a:tcPr>
                    <a:cell3D prstMaterial="dkEdge">
                      <a:bevel prst="relaxedInset"/>
                      <a:lightRig rig="flood" dir="t"/>
                    </a:cell3D>
                  </a:tcPr>
                </a:tc>
                <a:extLst>
                  <a:ext uri="{0D108BD9-81ED-4DB2-BD59-A6C34878D82A}">
                    <a16:rowId xmlns:a16="http://schemas.microsoft.com/office/drawing/2014/main" val="3301525544"/>
                  </a:ext>
                </a:extLst>
              </a:tr>
              <a:tr h="370840">
                <a:tc>
                  <a:txBody>
                    <a:bodyPr/>
                    <a:lstStyle/>
                    <a:p>
                      <a:r>
                        <a:rPr lang="lv-LV" sz="2400" b="1" noProof="0" dirty="0">
                          <a:effectLst>
                            <a:outerShdw blurRad="38100" dist="38100" dir="2700000" algn="tl">
                              <a:srgbClr val="000000">
                                <a:alpha val="43137"/>
                              </a:srgbClr>
                            </a:outerShdw>
                          </a:effectLst>
                        </a:rPr>
                        <a:t>Bērni Viņu slavēja Templī</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8:2</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Mateja 21:16</a:t>
                      </a:r>
                    </a:p>
                  </a:txBody>
                  <a:tcPr>
                    <a:cell3D prstMaterial="dkEdge">
                      <a:bevel prst="relaxedInset"/>
                      <a:lightRig rig="flood" dir="t"/>
                    </a:cell3D>
                  </a:tcPr>
                </a:tc>
                <a:extLst>
                  <a:ext uri="{0D108BD9-81ED-4DB2-BD59-A6C34878D82A}">
                    <a16:rowId xmlns:a16="http://schemas.microsoft.com/office/drawing/2014/main" val="1841622026"/>
                  </a:ext>
                </a:extLst>
              </a:tr>
            </a:tbl>
          </a:graphicData>
        </a:graphic>
      </p:graphicFrame>
      <p:pic>
        <p:nvPicPr>
          <p:cNvPr id="5" name="Imagen 4" descr="Dibujo animado de una persona&#10;&#10;Descripción generada automáticamente con confianza media">
            <a:extLst>
              <a:ext uri="{FF2B5EF4-FFF2-40B4-BE49-F238E27FC236}">
                <a16:creationId xmlns:a16="http://schemas.microsoft.com/office/drawing/2014/main" id="{60F9DBA6-0E91-C6A9-C403-E3D8DD809CA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7161" y="4119823"/>
            <a:ext cx="2524981" cy="2565102"/>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Mujer acostada en una cama&#10;&#10;Descripción generada automáticamente con confianza media">
            <a:extLst>
              <a:ext uri="{FF2B5EF4-FFF2-40B4-BE49-F238E27FC236}">
                <a16:creationId xmlns:a16="http://schemas.microsoft.com/office/drawing/2014/main" id="{58BA8CC1-7BCB-0550-B8ED-E2D25E8D10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3080" y="4119823"/>
            <a:ext cx="1710069" cy="2565103"/>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Descripción generada automáticamente con confianza baja">
            <a:extLst>
              <a:ext uri="{FF2B5EF4-FFF2-40B4-BE49-F238E27FC236}">
                <a16:creationId xmlns:a16="http://schemas.microsoft.com/office/drawing/2014/main" id="{D476B98C-9AB9-62EF-8B27-716F1418064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03583" y="4119823"/>
            <a:ext cx="4050163" cy="2565103"/>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bailarín, hombre, gente, grupo&#10;&#10;Descripción generada automáticamente">
            <a:extLst>
              <a:ext uri="{FF2B5EF4-FFF2-40B4-BE49-F238E27FC236}">
                <a16:creationId xmlns:a16="http://schemas.microsoft.com/office/drawing/2014/main" id="{1079DB4C-74AE-9C4D-AFB5-2209CA6B1E0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64180" y="4119821"/>
            <a:ext cx="2142546" cy="2565104"/>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153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1C12376-3AFC-8C0D-A01E-85F6015BB001}"/>
              </a:ext>
            </a:extLst>
          </p:cNvPr>
          <p:cNvSpPr txBox="1"/>
          <p:nvPr/>
        </p:nvSpPr>
        <p:spPr>
          <a:xfrm>
            <a:off x="1" y="0"/>
            <a:ext cx="5004078" cy="1446550"/>
          </a:xfrm>
          <a:prstGeom prst="rect">
            <a:avLst/>
          </a:prstGeom>
          <a:noFill/>
        </p:spPr>
        <p:txBody>
          <a:bodyPr wrap="square" rtlCol="0">
            <a:spAutoFit/>
          </a:bodyPr>
          <a:lstStyle>
            <a:defPPr>
              <a:defRPr lang="es-ES"/>
            </a:defPPr>
            <a:lvl1pPr algn="ctr">
              <a:defRPr sz="4400" b="1" spc="300">
                <a:ln w="13462">
                  <a:solidFill>
                    <a:schemeClr val="bg1"/>
                  </a:solidFill>
                  <a:prstDash val="solid"/>
                </a:ln>
                <a:solidFill>
                  <a:schemeClr val="tx1">
                    <a:lumMod val="85000"/>
                    <a:lumOff val="15000"/>
                  </a:schemeClr>
                </a:solidFill>
                <a:effectLst>
                  <a:outerShdw dist="38100" dir="2700000" algn="bl" rotWithShape="0">
                    <a:schemeClr val="accent5"/>
                  </a:outerShdw>
                </a:effectLst>
              </a:defRPr>
            </a:lvl1pPr>
          </a:lstStyle>
          <a:p>
            <a:r>
              <a:rPr lang="es-ES" spc="0" dirty="0">
                <a:effectLst>
                  <a:outerShdw dist="38100" dir="2700000" algn="bl" rotWithShape="0">
                    <a:schemeClr val="accent6">
                      <a:lumMod val="50000"/>
                    </a:schemeClr>
                  </a:outerShdw>
                </a:effectLst>
              </a:rPr>
              <a:t>JĒZUS CIEŠANAS UN MOKAS</a:t>
            </a:r>
          </a:p>
        </p:txBody>
      </p:sp>
      <p:graphicFrame>
        <p:nvGraphicFramePr>
          <p:cNvPr id="3" name="Tabla 2">
            <a:extLst>
              <a:ext uri="{FF2B5EF4-FFF2-40B4-BE49-F238E27FC236}">
                <a16:creationId xmlns:a16="http://schemas.microsoft.com/office/drawing/2014/main" id="{64BE40BD-8925-9F35-8CB7-C165431599D0}"/>
              </a:ext>
            </a:extLst>
          </p:cNvPr>
          <p:cNvGraphicFramePr>
            <a:graphicFrameLocks noGrp="1"/>
          </p:cNvGraphicFramePr>
          <p:nvPr>
            <p:extLst>
              <p:ext uri="{D42A27DB-BD31-4B8C-83A1-F6EECF244321}">
                <p14:modId xmlns:p14="http://schemas.microsoft.com/office/powerpoint/2010/main" val="214108193"/>
              </p:ext>
            </p:extLst>
          </p:nvPr>
        </p:nvGraphicFramePr>
        <p:xfrm>
          <a:off x="491066" y="1613498"/>
          <a:ext cx="11051075" cy="5029200"/>
        </p:xfrm>
        <a:graphic>
          <a:graphicData uri="http://schemas.openxmlformats.org/drawingml/2006/table">
            <a:tbl>
              <a:tblPr firstRow="1" bandRow="1">
                <a:tableStyleId>{AF606853-7671-496A-8E4F-DF71F8EC918B}</a:tableStyleId>
              </a:tblPr>
              <a:tblGrid>
                <a:gridCol w="4900442">
                  <a:extLst>
                    <a:ext uri="{9D8B030D-6E8A-4147-A177-3AD203B41FA5}">
                      <a16:colId xmlns:a16="http://schemas.microsoft.com/office/drawing/2014/main" val="1459896753"/>
                    </a:ext>
                  </a:extLst>
                </a:gridCol>
                <a:gridCol w="2061713">
                  <a:extLst>
                    <a:ext uri="{9D8B030D-6E8A-4147-A177-3AD203B41FA5}">
                      <a16:colId xmlns:a16="http://schemas.microsoft.com/office/drawing/2014/main" val="677825492"/>
                    </a:ext>
                  </a:extLst>
                </a:gridCol>
                <a:gridCol w="4088920">
                  <a:extLst>
                    <a:ext uri="{9D8B030D-6E8A-4147-A177-3AD203B41FA5}">
                      <a16:colId xmlns:a16="http://schemas.microsoft.com/office/drawing/2014/main" val="2552349811"/>
                    </a:ext>
                  </a:extLst>
                </a:gridCol>
              </a:tblGrid>
              <a:tr h="370840">
                <a:tc>
                  <a:txBody>
                    <a:bodyPr/>
                    <a:lstStyle/>
                    <a:p>
                      <a:pPr algn="ctr"/>
                      <a:r>
                        <a:rPr lang="es-ES" sz="2400" b="1" dirty="0">
                          <a:effectLst>
                            <a:outerShdw blurRad="38100" dist="38100" dir="2700000" algn="tl">
                              <a:srgbClr val="000000">
                                <a:alpha val="43137"/>
                              </a:srgbClr>
                            </a:outerShdw>
                          </a:effectLst>
                        </a:rPr>
                        <a:t>PR</a:t>
                      </a:r>
                      <a:r>
                        <a:rPr lang="lv-LV" sz="2400" b="1" dirty="0">
                          <a:effectLst>
                            <a:outerShdw blurRad="38100" dist="38100" dir="2700000" algn="tl">
                              <a:srgbClr val="000000">
                                <a:alpha val="43137"/>
                              </a:srgbClr>
                            </a:outerShdw>
                          </a:effectLst>
                        </a:rPr>
                        <a:t>AVIETOJUMS</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pPr algn="ctr"/>
                      <a:r>
                        <a:rPr lang="lv-LV" sz="2400" b="1" dirty="0">
                          <a:effectLst>
                            <a:outerShdw blurRad="38100" dist="38100" dir="2700000" algn="tl">
                              <a:srgbClr val="000000">
                                <a:alpha val="43137"/>
                              </a:srgbClr>
                            </a:outerShdw>
                          </a:effectLst>
                        </a:rPr>
                        <a:t>PSALMS</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pPr algn="ctr"/>
                      <a:r>
                        <a:rPr lang="lv-LV" sz="2400" b="1" dirty="0">
                          <a:effectLst>
                            <a:outerShdw blurRad="38100" dist="38100" dir="2700000" algn="tl">
                              <a:srgbClr val="000000">
                                <a:alpha val="43137"/>
                              </a:srgbClr>
                            </a:outerShdw>
                          </a:effectLst>
                        </a:rPr>
                        <a:t>PIEPILDĪJUMS</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extLst>
                  <a:ext uri="{0D108BD9-81ED-4DB2-BD59-A6C34878D82A}">
                    <a16:rowId xmlns:a16="http://schemas.microsoft.com/office/drawing/2014/main" val="3905613468"/>
                  </a:ext>
                </a:extLst>
              </a:tr>
              <a:tr h="370840">
                <a:tc>
                  <a:txBody>
                    <a:bodyPr/>
                    <a:lstStyle/>
                    <a:p>
                      <a:r>
                        <a:rPr lang="lv-LV" sz="2400" b="1" dirty="0">
                          <a:effectLst>
                            <a:outerShdw blurRad="38100" dist="38100" dir="2700000" algn="tl">
                              <a:srgbClr val="000000">
                                <a:alpha val="43137"/>
                              </a:srgbClr>
                            </a:outerShdw>
                          </a:effectLst>
                        </a:rPr>
                        <a:t>Tuvs draugs viņu nodos</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err="1">
                          <a:effectLst>
                            <a:outerShdw blurRad="38100" dist="38100" dir="2700000" algn="tl">
                              <a:srgbClr val="000000">
                                <a:alpha val="43137"/>
                              </a:srgbClr>
                            </a:outerShdw>
                          </a:effectLst>
                        </a:rPr>
                        <a:t>Psalms</a:t>
                      </a:r>
                      <a:r>
                        <a:rPr lang="es-ES" sz="2400" b="1" dirty="0">
                          <a:effectLst>
                            <a:outerShdw blurRad="38100" dist="38100" dir="2700000" algn="tl">
                              <a:srgbClr val="000000">
                                <a:alpha val="43137"/>
                              </a:srgbClr>
                            </a:outerShdw>
                          </a:effectLst>
                        </a:rPr>
                        <a:t> 41:</a:t>
                      </a:r>
                      <a:r>
                        <a:rPr lang="lv-LV" sz="2400" b="1" dirty="0">
                          <a:effectLst>
                            <a:outerShdw blurRad="38100" dist="38100" dir="2700000" algn="tl">
                              <a:srgbClr val="000000">
                                <a:alpha val="43137"/>
                              </a:srgbClr>
                            </a:outerShdw>
                          </a:effectLst>
                        </a:rPr>
                        <a:t>10</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J</a:t>
                      </a:r>
                      <a:r>
                        <a:rPr lang="lv-LV" sz="2400" b="1" dirty="0" err="1">
                          <a:effectLst>
                            <a:outerShdw blurRad="38100" dist="38100" dir="2700000" algn="tl">
                              <a:srgbClr val="000000">
                                <a:alpha val="43137"/>
                              </a:srgbClr>
                            </a:outerShdw>
                          </a:effectLst>
                        </a:rPr>
                        <a:t>āņa</a:t>
                      </a:r>
                      <a:r>
                        <a:rPr lang="lv-LV" sz="2400" b="1" dirty="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13:18</a:t>
                      </a:r>
                    </a:p>
                  </a:txBody>
                  <a:tcPr>
                    <a:cell3D prstMaterial="dkEdge">
                      <a:bevel prst="relaxedInset"/>
                      <a:lightRig rig="flood" dir="t"/>
                    </a:cell3D>
                  </a:tcPr>
                </a:tc>
                <a:extLst>
                  <a:ext uri="{0D108BD9-81ED-4DB2-BD59-A6C34878D82A}">
                    <a16:rowId xmlns:a16="http://schemas.microsoft.com/office/drawing/2014/main" val="82025822"/>
                  </a:ext>
                </a:extLst>
              </a:tr>
              <a:tr h="370840">
                <a:tc>
                  <a:txBody>
                    <a:bodyPr/>
                    <a:lstStyle/>
                    <a:p>
                      <a:r>
                        <a:rPr lang="it-IT" sz="2400" b="1" dirty="0">
                          <a:effectLst>
                            <a:outerShdw blurRad="38100" dist="38100" dir="2700000" algn="tl">
                              <a:srgbClr val="000000">
                                <a:alpha val="43137"/>
                              </a:srgbClr>
                            </a:outerShdw>
                          </a:effectLst>
                        </a:rPr>
                        <a:t>Viņi deva </a:t>
                      </a:r>
                      <a:r>
                        <a:rPr lang="lv-LV" sz="2400" b="1" dirty="0">
                          <a:effectLst>
                            <a:outerShdw blurRad="38100" dist="38100" dir="2700000" algn="tl">
                              <a:srgbClr val="000000">
                                <a:alpha val="43137"/>
                              </a:srgbClr>
                            </a:outerShdw>
                          </a:effectLst>
                        </a:rPr>
                        <a:t>V</a:t>
                      </a:r>
                      <a:r>
                        <a:rPr lang="it-IT" sz="2400" b="1" dirty="0">
                          <a:effectLst>
                            <a:outerShdw blurRad="38100" dist="38100" dir="2700000" algn="tl">
                              <a:srgbClr val="000000">
                                <a:alpha val="43137"/>
                              </a:srgbClr>
                            </a:outerShdw>
                          </a:effectLst>
                        </a:rPr>
                        <a:t>iņam žulti un etiķi</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err="1">
                          <a:effectLst>
                            <a:outerShdw blurRad="38100" dist="38100" dir="2700000" algn="tl">
                              <a:srgbClr val="000000">
                                <a:alpha val="43137"/>
                              </a:srgbClr>
                            </a:outerShdw>
                          </a:effectLst>
                        </a:rPr>
                        <a:t>Psalms</a:t>
                      </a:r>
                      <a:r>
                        <a:rPr lang="es-ES" sz="2400" b="1" dirty="0">
                          <a:effectLst>
                            <a:outerShdw blurRad="38100" dist="38100" dir="2700000" algn="tl">
                              <a:srgbClr val="000000">
                                <a:alpha val="43137"/>
                              </a:srgbClr>
                            </a:outerShdw>
                          </a:effectLst>
                        </a:rPr>
                        <a:t> 69:2</a:t>
                      </a:r>
                      <a:r>
                        <a:rPr lang="lv-LV" sz="2400" b="1" dirty="0">
                          <a:effectLst>
                            <a:outerShdw blurRad="38100" dist="38100" dir="2700000" algn="tl">
                              <a:srgbClr val="000000">
                                <a:alpha val="43137"/>
                              </a:srgbClr>
                            </a:outerShdw>
                          </a:effectLst>
                        </a:rPr>
                        <a:t>2</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Mat</a:t>
                      </a:r>
                      <a:r>
                        <a:rPr lang="lv-LV" sz="2400" b="1" dirty="0">
                          <a:effectLst>
                            <a:outerShdw blurRad="38100" dist="38100" dir="2700000" algn="tl">
                              <a:srgbClr val="000000">
                                <a:alpha val="43137"/>
                              </a:srgbClr>
                            </a:outerShdw>
                          </a:effectLst>
                        </a:rPr>
                        <a:t>eja</a:t>
                      </a:r>
                      <a:r>
                        <a:rPr lang="es-ES" sz="2400" b="1" dirty="0">
                          <a:effectLst>
                            <a:outerShdw blurRad="38100" dist="38100" dir="2700000" algn="tl">
                              <a:srgbClr val="000000">
                                <a:alpha val="43137"/>
                              </a:srgbClr>
                            </a:outerShdw>
                          </a:effectLst>
                        </a:rPr>
                        <a:t> 27:34, 48</a:t>
                      </a:r>
                    </a:p>
                  </a:txBody>
                  <a:tcPr>
                    <a:cell3D prstMaterial="dkEdge">
                      <a:bevel prst="relaxedInset"/>
                      <a:lightRig rig="flood" dir="t"/>
                    </a:cell3D>
                  </a:tcPr>
                </a:tc>
                <a:extLst>
                  <a:ext uri="{0D108BD9-81ED-4DB2-BD59-A6C34878D82A}">
                    <a16:rowId xmlns:a16="http://schemas.microsoft.com/office/drawing/2014/main" val="1329742448"/>
                  </a:ext>
                </a:extLst>
              </a:tr>
              <a:tr h="370840">
                <a:tc>
                  <a:txBody>
                    <a:bodyPr/>
                    <a:lstStyle/>
                    <a:p>
                      <a:r>
                        <a:rPr lang="lv-LV" sz="2400" b="1" dirty="0">
                          <a:effectLst>
                            <a:outerShdw blurRad="38100" dist="38100" dir="2700000" algn="tl">
                              <a:srgbClr val="000000">
                                <a:alpha val="43137"/>
                              </a:srgbClr>
                            </a:outerShdw>
                          </a:effectLst>
                        </a:rPr>
                        <a:t>Dievs Viņu pameta</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err="1">
                          <a:effectLst>
                            <a:outerShdw blurRad="38100" dist="38100" dir="2700000" algn="tl">
                              <a:srgbClr val="000000">
                                <a:alpha val="43137"/>
                              </a:srgbClr>
                            </a:outerShdw>
                          </a:effectLst>
                        </a:rPr>
                        <a:t>Psalms</a:t>
                      </a:r>
                      <a:r>
                        <a:rPr lang="lv-LV" sz="2400" b="1" dirty="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22:</a:t>
                      </a:r>
                      <a:r>
                        <a:rPr lang="lv-LV" sz="2400" b="1" dirty="0">
                          <a:effectLst>
                            <a:outerShdw blurRad="38100" dist="38100" dir="2700000" algn="tl">
                              <a:srgbClr val="000000">
                                <a:alpha val="43137"/>
                              </a:srgbClr>
                            </a:outerShdw>
                          </a:effectLst>
                        </a:rPr>
                        <a:t>2</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Mate</a:t>
                      </a:r>
                      <a:r>
                        <a:rPr lang="lv-LV" sz="2400" b="1" dirty="0">
                          <a:effectLst>
                            <a:outerShdw blurRad="38100" dist="38100" dir="2700000" algn="tl">
                              <a:srgbClr val="000000">
                                <a:alpha val="43137"/>
                              </a:srgbClr>
                            </a:outerShdw>
                          </a:effectLst>
                        </a:rPr>
                        <a:t>ja</a:t>
                      </a:r>
                      <a:r>
                        <a:rPr lang="es-ES" sz="2400" b="1" dirty="0">
                          <a:effectLst>
                            <a:outerShdw blurRad="38100" dist="38100" dir="2700000" algn="tl">
                              <a:srgbClr val="000000">
                                <a:alpha val="43137"/>
                              </a:srgbClr>
                            </a:outerShdw>
                          </a:effectLst>
                        </a:rPr>
                        <a:t> 27:46; Marcos 15:34</a:t>
                      </a:r>
                    </a:p>
                  </a:txBody>
                  <a:tcPr>
                    <a:cell3D prstMaterial="dkEdge">
                      <a:bevel prst="relaxedInset"/>
                      <a:lightRig rig="flood" dir="t"/>
                    </a:cell3D>
                  </a:tcPr>
                </a:tc>
                <a:extLst>
                  <a:ext uri="{0D108BD9-81ED-4DB2-BD59-A6C34878D82A}">
                    <a16:rowId xmlns:a16="http://schemas.microsoft.com/office/drawing/2014/main" val="1604469499"/>
                  </a:ext>
                </a:extLst>
              </a:tr>
              <a:tr h="370840">
                <a:tc>
                  <a:txBody>
                    <a:bodyPr/>
                    <a:lstStyle/>
                    <a:p>
                      <a:r>
                        <a:rPr lang="lv-LV" sz="2400" b="1" dirty="0">
                          <a:effectLst>
                            <a:outerShdw blurRad="38100" dist="38100" dir="2700000" algn="tl">
                              <a:srgbClr val="000000">
                                <a:alpha val="43137"/>
                              </a:srgbClr>
                            </a:outerShdw>
                          </a:effectLst>
                        </a:rPr>
                        <a:t>Viņi Viņu</a:t>
                      </a:r>
                      <a:r>
                        <a:rPr lang="lv-LV" sz="2400" b="1" baseline="0" dirty="0">
                          <a:effectLst>
                            <a:outerShdw blurRad="38100" dist="38100" dir="2700000" algn="tl">
                              <a:srgbClr val="000000">
                                <a:alpha val="43137"/>
                              </a:srgbClr>
                            </a:outerShdw>
                          </a:effectLst>
                        </a:rPr>
                        <a:t> </a:t>
                      </a:r>
                      <a:r>
                        <a:rPr lang="lv-LV" sz="2400" b="1" dirty="0">
                          <a:effectLst>
                            <a:outerShdw blurRad="38100" dist="38100" dir="2700000" algn="tl">
                              <a:srgbClr val="000000">
                                <a:alpha val="43137"/>
                              </a:srgbClr>
                            </a:outerShdw>
                          </a:effectLst>
                        </a:rPr>
                        <a:t>izsmēja</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err="1">
                          <a:effectLst>
                            <a:outerShdw blurRad="38100" dist="38100" dir="2700000" algn="tl">
                              <a:srgbClr val="000000">
                                <a:alpha val="43137"/>
                              </a:srgbClr>
                            </a:outerShdw>
                          </a:effectLst>
                        </a:rPr>
                        <a:t>Psalms</a:t>
                      </a:r>
                      <a:r>
                        <a:rPr lang="es-ES" sz="2400" b="1" dirty="0">
                          <a:effectLst>
                            <a:outerShdw blurRad="38100" dist="38100" dir="2700000" algn="tl">
                              <a:srgbClr val="000000">
                                <a:alpha val="43137"/>
                              </a:srgbClr>
                            </a:outerShdw>
                          </a:effectLst>
                        </a:rPr>
                        <a:t> 22:</a:t>
                      </a:r>
                      <a:r>
                        <a:rPr lang="lv-LV" sz="2400" b="1" dirty="0">
                          <a:effectLst>
                            <a:outerShdw blurRad="38100" dist="38100" dir="2700000" algn="tl">
                              <a:srgbClr val="000000">
                                <a:alpha val="43137"/>
                              </a:srgbClr>
                            </a:outerShdw>
                          </a:effectLst>
                        </a:rPr>
                        <a:t>8</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Mate</a:t>
                      </a:r>
                      <a:r>
                        <a:rPr lang="lv-LV" sz="2400" b="1" dirty="0">
                          <a:effectLst>
                            <a:outerShdw blurRad="38100" dist="38100" dir="2700000" algn="tl">
                              <a:srgbClr val="000000">
                                <a:alpha val="43137"/>
                              </a:srgbClr>
                            </a:outerShdw>
                          </a:effectLst>
                        </a:rPr>
                        <a:t>ja</a:t>
                      </a:r>
                      <a:r>
                        <a:rPr lang="lv-LV" sz="2400" b="1" baseline="0" dirty="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27:39; Lucas 23:35</a:t>
                      </a:r>
                    </a:p>
                  </a:txBody>
                  <a:tcPr>
                    <a:cell3D prstMaterial="dkEdge">
                      <a:bevel prst="relaxedInset"/>
                      <a:lightRig rig="flood" dir="t"/>
                    </a:cell3D>
                  </a:tcPr>
                </a:tc>
                <a:extLst>
                  <a:ext uri="{0D108BD9-81ED-4DB2-BD59-A6C34878D82A}">
                    <a16:rowId xmlns:a16="http://schemas.microsoft.com/office/drawing/2014/main" val="1150209270"/>
                  </a:ext>
                </a:extLst>
              </a:tr>
              <a:tr h="370840">
                <a:tc>
                  <a:txBody>
                    <a:bodyPr/>
                    <a:lstStyle/>
                    <a:p>
                      <a:r>
                        <a:rPr lang="lv-LV" sz="2400" b="1" dirty="0">
                          <a:effectLst>
                            <a:outerShdw blurRad="38100" dist="38100" dir="2700000" algn="tl">
                              <a:srgbClr val="000000">
                                <a:alpha val="43137"/>
                              </a:srgbClr>
                            </a:outerShdw>
                          </a:effectLst>
                        </a:rPr>
                        <a:t>Viņi apstrīd Jēzus ticību</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err="1">
                          <a:effectLst>
                            <a:outerShdw blurRad="38100" dist="38100" dir="2700000" algn="tl">
                              <a:srgbClr val="000000">
                                <a:alpha val="43137"/>
                              </a:srgbClr>
                            </a:outerShdw>
                          </a:effectLst>
                        </a:rPr>
                        <a:t>Psalms</a:t>
                      </a:r>
                      <a:r>
                        <a:rPr lang="es-ES" sz="2400" b="1" dirty="0">
                          <a:effectLst>
                            <a:outerShdw blurRad="38100" dist="38100" dir="2700000" algn="tl">
                              <a:srgbClr val="000000">
                                <a:alpha val="43137"/>
                              </a:srgbClr>
                            </a:outerShdw>
                          </a:effectLst>
                        </a:rPr>
                        <a:t> 22:</a:t>
                      </a:r>
                      <a:r>
                        <a:rPr lang="lv-LV" sz="2400" b="1" dirty="0">
                          <a:effectLst>
                            <a:outerShdw blurRad="38100" dist="38100" dir="2700000" algn="tl">
                              <a:srgbClr val="000000">
                                <a:alpha val="43137"/>
                              </a:srgbClr>
                            </a:outerShdw>
                          </a:effectLst>
                        </a:rPr>
                        <a:t>9</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Mat</a:t>
                      </a:r>
                      <a:r>
                        <a:rPr lang="lv-LV" sz="2400" b="1" dirty="0">
                          <a:effectLst>
                            <a:outerShdw blurRad="38100" dist="38100" dir="2700000" algn="tl">
                              <a:srgbClr val="000000">
                                <a:alpha val="43137"/>
                              </a:srgbClr>
                            </a:outerShdw>
                          </a:effectLst>
                        </a:rPr>
                        <a:t>eja</a:t>
                      </a:r>
                      <a:r>
                        <a:rPr lang="lv-LV" sz="2400" b="1" baseline="0" dirty="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27:43</a:t>
                      </a:r>
                    </a:p>
                  </a:txBody>
                  <a:tcPr>
                    <a:cell3D prstMaterial="dkEdge">
                      <a:bevel prst="relaxedInset"/>
                      <a:lightRig rig="flood" dir="t"/>
                    </a:cell3D>
                  </a:tcPr>
                </a:tc>
                <a:extLst>
                  <a:ext uri="{0D108BD9-81ED-4DB2-BD59-A6C34878D82A}">
                    <a16:rowId xmlns:a16="http://schemas.microsoft.com/office/drawing/2014/main" val="3301525544"/>
                  </a:ext>
                </a:extLst>
              </a:tr>
              <a:tr h="370840">
                <a:tc>
                  <a:txBody>
                    <a:bodyPr/>
                    <a:lstStyle/>
                    <a:p>
                      <a:r>
                        <a:rPr lang="lv-LV" sz="2400" b="1" dirty="0">
                          <a:effectLst>
                            <a:outerShdw blurRad="38100" dist="38100" dir="2700000" algn="tl">
                              <a:srgbClr val="000000">
                                <a:alpha val="43137"/>
                              </a:srgbClr>
                            </a:outerShdw>
                          </a:effectLst>
                        </a:rPr>
                        <a:t>Par</a:t>
                      </a:r>
                      <a:r>
                        <a:rPr lang="lv-LV" sz="2400" b="1" baseline="0" dirty="0">
                          <a:effectLst>
                            <a:outerShdw blurRad="38100" dist="38100" dir="2700000" algn="tl">
                              <a:srgbClr val="000000">
                                <a:alpha val="43137"/>
                              </a:srgbClr>
                            </a:outerShdw>
                          </a:effectLst>
                        </a:rPr>
                        <a:t> </a:t>
                      </a:r>
                      <a:r>
                        <a:rPr lang="lv-LV" sz="2400" b="1" dirty="0">
                          <a:effectLst>
                            <a:outerShdw blurRad="38100" dist="38100" dir="2700000" algn="tl">
                              <a:srgbClr val="000000">
                                <a:alpha val="43137"/>
                              </a:srgbClr>
                            </a:outerShdw>
                          </a:effectLst>
                        </a:rPr>
                        <a:t>Viņa apģērbu</a:t>
                      </a:r>
                      <a:r>
                        <a:rPr lang="lv-LV" sz="2400" b="1" baseline="0" dirty="0">
                          <a:effectLst>
                            <a:outerShdw blurRad="38100" dist="38100" dir="2700000" algn="tl">
                              <a:srgbClr val="000000">
                                <a:alpha val="43137"/>
                              </a:srgbClr>
                            </a:outerShdw>
                          </a:effectLst>
                        </a:rPr>
                        <a:t> meta kauliņus</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err="1">
                          <a:effectLst>
                            <a:outerShdw blurRad="38100" dist="38100" dir="2700000" algn="tl">
                              <a:srgbClr val="000000">
                                <a:alpha val="43137"/>
                              </a:srgbClr>
                            </a:outerShdw>
                          </a:effectLst>
                        </a:rPr>
                        <a:t>Psalms</a:t>
                      </a:r>
                      <a:r>
                        <a:rPr lang="es-ES" sz="2400" b="1" dirty="0">
                          <a:effectLst>
                            <a:outerShdw blurRad="38100" dist="38100" dir="2700000" algn="tl">
                              <a:srgbClr val="000000">
                                <a:alpha val="43137"/>
                              </a:srgbClr>
                            </a:outerShdw>
                          </a:effectLst>
                        </a:rPr>
                        <a:t> 22:1</a:t>
                      </a:r>
                      <a:r>
                        <a:rPr lang="lv-LV" sz="2400" b="1" dirty="0">
                          <a:effectLst>
                            <a:outerShdw blurRad="38100" dist="38100" dir="2700000" algn="tl">
                              <a:srgbClr val="000000">
                                <a:alpha val="43137"/>
                              </a:srgbClr>
                            </a:outerShdw>
                          </a:effectLst>
                        </a:rPr>
                        <a:t>9</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Mate</a:t>
                      </a:r>
                      <a:r>
                        <a:rPr lang="lv-LV" sz="2400" b="1" dirty="0">
                          <a:effectLst>
                            <a:outerShdw blurRad="38100" dist="38100" dir="2700000" algn="tl">
                              <a:srgbClr val="000000">
                                <a:alpha val="43137"/>
                              </a:srgbClr>
                            </a:outerShdw>
                          </a:effectLst>
                        </a:rPr>
                        <a:t>ja</a:t>
                      </a:r>
                      <a:r>
                        <a:rPr lang="es-ES" sz="2400" b="1" dirty="0">
                          <a:effectLst>
                            <a:outerShdw blurRad="38100" dist="38100" dir="2700000" algn="tl">
                              <a:srgbClr val="000000">
                                <a:alpha val="43137"/>
                              </a:srgbClr>
                            </a:outerShdw>
                          </a:effectLst>
                        </a:rPr>
                        <a:t> 27:35; Marcos 15:24</a:t>
                      </a:r>
                    </a:p>
                  </a:txBody>
                  <a:tcPr>
                    <a:cell3D prstMaterial="dkEdge">
                      <a:bevel prst="relaxedInset"/>
                      <a:lightRig rig="flood" dir="t"/>
                    </a:cell3D>
                  </a:tcPr>
                </a:tc>
                <a:extLst>
                  <a:ext uri="{0D108BD9-81ED-4DB2-BD59-A6C34878D82A}">
                    <a16:rowId xmlns:a16="http://schemas.microsoft.com/office/drawing/2014/main" val="1841622026"/>
                  </a:ext>
                </a:extLst>
              </a:tr>
              <a:tr h="370840">
                <a:tc>
                  <a:txBody>
                    <a:bodyPr/>
                    <a:lstStyle/>
                    <a:p>
                      <a:r>
                        <a:rPr lang="lv-LV" sz="2400" b="1" dirty="0">
                          <a:effectLst>
                            <a:outerShdw blurRad="38100" dist="38100" dir="2700000" algn="tl">
                              <a:srgbClr val="000000">
                                <a:alpha val="43137"/>
                              </a:srgbClr>
                            </a:outerShdw>
                          </a:effectLst>
                        </a:rPr>
                        <a:t>Viņa mācekļi aizbēga</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err="1">
                          <a:effectLst>
                            <a:outerShdw blurRad="38100" dist="38100" dir="2700000" algn="tl">
                              <a:srgbClr val="000000">
                                <a:alpha val="43137"/>
                              </a:srgbClr>
                            </a:outerShdw>
                          </a:effectLst>
                        </a:rPr>
                        <a:t>Psalms</a:t>
                      </a:r>
                      <a:r>
                        <a:rPr lang="es-ES" sz="2400" b="1" dirty="0">
                          <a:effectLst>
                            <a:outerShdw blurRad="38100" dist="38100" dir="2700000" algn="tl">
                              <a:srgbClr val="000000">
                                <a:alpha val="43137"/>
                              </a:srgbClr>
                            </a:outerShdw>
                          </a:effectLst>
                        </a:rPr>
                        <a:t> 88:</a:t>
                      </a:r>
                      <a:r>
                        <a:rPr lang="lv-LV" sz="2400" b="1" dirty="0">
                          <a:effectLst>
                            <a:outerShdw blurRad="38100" dist="38100" dir="2700000" algn="tl">
                              <a:srgbClr val="000000">
                                <a:alpha val="43137"/>
                              </a:srgbClr>
                            </a:outerShdw>
                          </a:effectLst>
                        </a:rPr>
                        <a:t>9</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L</a:t>
                      </a:r>
                      <a:r>
                        <a:rPr lang="lv-LV" sz="2400" b="1" dirty="0">
                          <a:effectLst>
                            <a:outerShdw blurRad="38100" dist="38100" dir="2700000" algn="tl">
                              <a:srgbClr val="000000">
                                <a:alpha val="43137"/>
                              </a:srgbClr>
                            </a:outerShdw>
                          </a:effectLst>
                        </a:rPr>
                        <a:t>ūka</a:t>
                      </a:r>
                      <a:r>
                        <a:rPr lang="es-ES" sz="2400" b="1" dirty="0">
                          <a:effectLst>
                            <a:outerShdw blurRad="38100" dist="38100" dir="2700000" algn="tl">
                              <a:srgbClr val="000000">
                                <a:alpha val="43137"/>
                              </a:srgbClr>
                            </a:outerShdw>
                          </a:effectLst>
                        </a:rPr>
                        <a:t> 23:49</a:t>
                      </a:r>
                    </a:p>
                  </a:txBody>
                  <a:tcPr>
                    <a:cell3D prstMaterial="dkEdge">
                      <a:bevel prst="relaxedInset"/>
                      <a:lightRig rig="flood" dir="t"/>
                    </a:cell3D>
                  </a:tcPr>
                </a:tc>
                <a:extLst>
                  <a:ext uri="{0D108BD9-81ED-4DB2-BD59-A6C34878D82A}">
                    <a16:rowId xmlns:a16="http://schemas.microsoft.com/office/drawing/2014/main" val="241832649"/>
                  </a:ext>
                </a:extLst>
              </a:tr>
              <a:tr h="370840">
                <a:tc>
                  <a:txBody>
                    <a:bodyPr/>
                    <a:lstStyle/>
                    <a:p>
                      <a:r>
                        <a:rPr lang="lv-LV" sz="2400" b="1" dirty="0">
                          <a:effectLst>
                            <a:outerShdw blurRad="38100" dist="38100" dir="2700000" algn="tl">
                              <a:srgbClr val="000000">
                                <a:alpha val="43137"/>
                              </a:srgbClr>
                            </a:outerShdw>
                          </a:effectLst>
                        </a:rPr>
                        <a:t>Viņa pēdējie vārdi</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err="1">
                          <a:effectLst>
                            <a:outerShdw blurRad="38100" dist="38100" dir="2700000" algn="tl">
                              <a:srgbClr val="000000">
                                <a:alpha val="43137"/>
                              </a:srgbClr>
                            </a:outerShdw>
                          </a:effectLst>
                        </a:rPr>
                        <a:t>Psalms</a:t>
                      </a:r>
                      <a:r>
                        <a:rPr lang="lv-LV" sz="2400" b="1" dirty="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31:</a:t>
                      </a:r>
                      <a:r>
                        <a:rPr lang="lv-LV" sz="2400" b="1" dirty="0">
                          <a:effectLst>
                            <a:outerShdw blurRad="38100" dist="38100" dir="2700000" algn="tl">
                              <a:srgbClr val="000000">
                                <a:alpha val="43137"/>
                              </a:srgbClr>
                            </a:outerShdw>
                          </a:effectLst>
                        </a:rPr>
                        <a:t>6</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L</a:t>
                      </a:r>
                      <a:r>
                        <a:rPr lang="lv-LV" sz="2400" b="1" dirty="0">
                          <a:effectLst>
                            <a:outerShdw blurRad="38100" dist="38100" dir="2700000" algn="tl">
                              <a:srgbClr val="000000">
                                <a:alpha val="43137"/>
                              </a:srgbClr>
                            </a:outerShdw>
                          </a:effectLst>
                        </a:rPr>
                        <a:t>ūka </a:t>
                      </a:r>
                      <a:r>
                        <a:rPr lang="es-ES" sz="2400" b="1" dirty="0">
                          <a:effectLst>
                            <a:outerShdw blurRad="38100" dist="38100" dir="2700000" algn="tl">
                              <a:srgbClr val="000000">
                                <a:alpha val="43137"/>
                              </a:srgbClr>
                            </a:outerShdw>
                          </a:effectLst>
                        </a:rPr>
                        <a:t>23:46</a:t>
                      </a:r>
                    </a:p>
                  </a:txBody>
                  <a:tcPr>
                    <a:cell3D prstMaterial="dkEdge">
                      <a:bevel prst="relaxedInset"/>
                      <a:lightRig rig="flood" dir="t"/>
                    </a:cell3D>
                  </a:tcPr>
                </a:tc>
                <a:extLst>
                  <a:ext uri="{0D108BD9-81ED-4DB2-BD59-A6C34878D82A}">
                    <a16:rowId xmlns:a16="http://schemas.microsoft.com/office/drawing/2014/main" val="1188820989"/>
                  </a:ext>
                </a:extLst>
              </a:tr>
              <a:tr h="370840">
                <a:tc>
                  <a:txBody>
                    <a:bodyPr/>
                    <a:lstStyle/>
                    <a:p>
                      <a:r>
                        <a:rPr lang="lv-LV" sz="2400" b="1" dirty="0">
                          <a:effectLst>
                            <a:outerShdw blurRad="38100" dist="38100" dir="2700000" algn="tl">
                              <a:srgbClr val="000000">
                                <a:alpha val="43137"/>
                              </a:srgbClr>
                            </a:outerShdw>
                          </a:effectLst>
                        </a:rPr>
                        <a:t>Viņa kauli netika salauzti</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err="1">
                          <a:effectLst>
                            <a:outerShdw blurRad="38100" dist="38100" dir="2700000" algn="tl">
                              <a:srgbClr val="000000">
                                <a:alpha val="43137"/>
                              </a:srgbClr>
                            </a:outerShdw>
                          </a:effectLst>
                        </a:rPr>
                        <a:t>Psalms</a:t>
                      </a:r>
                      <a:r>
                        <a:rPr lang="lv-LV" sz="2400" b="1" dirty="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34:</a:t>
                      </a:r>
                      <a:r>
                        <a:rPr lang="lv-LV" sz="2400" b="1" dirty="0">
                          <a:effectLst>
                            <a:outerShdw blurRad="38100" dist="38100" dir="2700000" algn="tl">
                              <a:srgbClr val="000000">
                                <a:alpha val="43137"/>
                              </a:srgbClr>
                            </a:outerShdw>
                          </a:effectLst>
                        </a:rPr>
                        <a:t>21</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J</a:t>
                      </a:r>
                      <a:r>
                        <a:rPr lang="lv-LV" sz="2400" b="1" dirty="0" err="1">
                          <a:effectLst>
                            <a:outerShdw blurRad="38100" dist="38100" dir="2700000" algn="tl">
                              <a:srgbClr val="000000">
                                <a:alpha val="43137"/>
                              </a:srgbClr>
                            </a:outerShdw>
                          </a:effectLst>
                        </a:rPr>
                        <a:t>āņa</a:t>
                      </a:r>
                      <a:r>
                        <a:rPr lang="es-ES" sz="2400" b="1" dirty="0">
                          <a:effectLst>
                            <a:outerShdw blurRad="38100" dist="38100" dir="2700000" algn="tl">
                              <a:srgbClr val="000000">
                                <a:alpha val="43137"/>
                              </a:srgbClr>
                            </a:outerShdw>
                          </a:effectLst>
                        </a:rPr>
                        <a:t> 19:36</a:t>
                      </a:r>
                    </a:p>
                  </a:txBody>
                  <a:tcPr>
                    <a:cell3D prstMaterial="dkEdge">
                      <a:bevel prst="relaxedInset"/>
                      <a:lightRig rig="flood" dir="t"/>
                    </a:cell3D>
                  </a:tcPr>
                </a:tc>
                <a:extLst>
                  <a:ext uri="{0D108BD9-81ED-4DB2-BD59-A6C34878D82A}">
                    <a16:rowId xmlns:a16="http://schemas.microsoft.com/office/drawing/2014/main" val="566298199"/>
                  </a:ext>
                </a:extLst>
              </a:tr>
              <a:tr h="370840">
                <a:tc>
                  <a:txBody>
                    <a:bodyPr/>
                    <a:lstStyle/>
                    <a:p>
                      <a:r>
                        <a:rPr lang="lv-LV" sz="2400" b="1" dirty="0">
                          <a:effectLst>
                            <a:outerShdw blurRad="38100" dist="38100" dir="2700000" algn="tl">
                              <a:srgbClr val="000000">
                                <a:alpha val="43137"/>
                              </a:srgbClr>
                            </a:outerShdw>
                          </a:effectLst>
                        </a:rPr>
                        <a:t>Viņa ķermenis tika nonāvēts</a:t>
                      </a:r>
                      <a:endParaRPr lang="es-ES" sz="2400" b="1" dirty="0">
                        <a:effectLst>
                          <a:outerShdw blurRad="38100" dist="38100" dir="2700000" algn="tl">
                            <a:srgbClr val="000000">
                              <a:alpha val="43137"/>
                            </a:srgbClr>
                          </a:outerShdw>
                        </a:effectLst>
                      </a:endParaRPr>
                    </a:p>
                  </a:txBody>
                  <a:tcPr>
                    <a:cell3D prstMaterial="dkEdge">
                      <a:bevel prst="relaxedInset"/>
                      <a:lightRig rig="flood" dir="t"/>
                    </a:cell3D>
                  </a:tcPr>
                </a:tc>
                <a:tc>
                  <a:txBody>
                    <a:bodyPr/>
                    <a:lstStyle/>
                    <a:p>
                      <a:r>
                        <a:rPr lang="es-ES" sz="2400" b="1" dirty="0">
                          <a:effectLst>
                            <a:outerShdw blurRad="38100" dist="38100" dir="2700000" algn="tl">
                              <a:srgbClr val="000000">
                                <a:alpha val="43137"/>
                              </a:srgbClr>
                            </a:outerShdw>
                          </a:effectLst>
                        </a:rPr>
                        <a:t>Psalms16:8-11</a:t>
                      </a:r>
                    </a:p>
                  </a:txBody>
                  <a:tcPr>
                    <a:cell3D prstMaterial="dkEdge">
                      <a:bevel prst="relaxedInset"/>
                      <a:lightRig rig="flood" dir="t"/>
                    </a:cell3D>
                  </a:tcPr>
                </a:tc>
                <a:tc>
                  <a:txBody>
                    <a:bodyPr/>
                    <a:lstStyle/>
                    <a:p>
                      <a:r>
                        <a:rPr lang="lv-LV" sz="2400" b="1" dirty="0" err="1">
                          <a:effectLst>
                            <a:outerShdw blurRad="38100" dist="38100" dir="2700000" algn="tl">
                              <a:srgbClr val="000000">
                                <a:alpha val="43137"/>
                              </a:srgbClr>
                            </a:outerShdw>
                          </a:effectLst>
                        </a:rPr>
                        <a:t>Ap.d</a:t>
                      </a:r>
                      <a:r>
                        <a:rPr lang="lv-LV" sz="2400" b="1" dirty="0">
                          <a:effectLst>
                            <a:outerShdw blurRad="38100" dist="38100" dir="2700000" algn="tl">
                              <a:srgbClr val="000000">
                                <a:alpha val="43137"/>
                              </a:srgbClr>
                            </a:outerShdw>
                          </a:effectLst>
                        </a:rPr>
                        <a:t>.</a:t>
                      </a:r>
                      <a:r>
                        <a:rPr lang="es-ES" sz="2400" b="1" dirty="0">
                          <a:effectLst>
                            <a:outerShdw blurRad="38100" dist="38100" dir="2700000" algn="tl">
                              <a:srgbClr val="000000">
                                <a:alpha val="43137"/>
                              </a:srgbClr>
                            </a:outerShdw>
                          </a:effectLst>
                        </a:rPr>
                        <a:t> 2:25-28; 13:35</a:t>
                      </a:r>
                    </a:p>
                  </a:txBody>
                  <a:tcPr>
                    <a:cell3D prstMaterial="dkEdge">
                      <a:bevel prst="relaxedInset"/>
                      <a:lightRig rig="flood" dir="t"/>
                    </a:cell3D>
                  </a:tcPr>
                </a:tc>
                <a:extLst>
                  <a:ext uri="{0D108BD9-81ED-4DB2-BD59-A6C34878D82A}">
                    <a16:rowId xmlns:a16="http://schemas.microsoft.com/office/drawing/2014/main" val="4047845538"/>
                  </a:ext>
                </a:extLst>
              </a:tr>
            </a:tbl>
          </a:graphicData>
        </a:graphic>
      </p:graphicFrame>
      <p:pic>
        <p:nvPicPr>
          <p:cNvPr id="5" name="Imagen 4" descr="Grupo de personas en la noche&#10;&#10;Descripción generada automáticamente con confianza baja">
            <a:extLst>
              <a:ext uri="{FF2B5EF4-FFF2-40B4-BE49-F238E27FC236}">
                <a16:creationId xmlns:a16="http://schemas.microsoft.com/office/drawing/2014/main" id="{E54CD656-89B6-AABB-610D-2C2544C7F55C}"/>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5042600" y="120580"/>
            <a:ext cx="1810377" cy="1357782"/>
          </a:xfrm>
          <a:prstGeom prst="rect">
            <a:avLst/>
          </a:prstGeom>
          <a:solidFill>
            <a:srgbClr val="FFFFFF">
              <a:shade val="85000"/>
            </a:srgbClr>
          </a:solidFill>
          <a:ln w="381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foto, cama, barco, hombre&#10;&#10;Descripción generada automáticamente">
            <a:extLst>
              <a:ext uri="{FF2B5EF4-FFF2-40B4-BE49-F238E27FC236}">
                <a16:creationId xmlns:a16="http://schemas.microsoft.com/office/drawing/2014/main" id="{5A1C9336-F6A2-FA88-D4A6-1DB92038B79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45271" y="120580"/>
            <a:ext cx="1957569" cy="1362905"/>
          </a:xfrm>
          <a:prstGeom prst="rect">
            <a:avLst/>
          </a:prstGeom>
          <a:solidFill>
            <a:srgbClr val="FFFFFF">
              <a:shade val="85000"/>
            </a:srgbClr>
          </a:solidFill>
          <a:ln w="381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pieza, hombre, maleta, sostener&#10;&#10;Descripción generada automáticamente">
            <a:extLst>
              <a:ext uri="{FF2B5EF4-FFF2-40B4-BE49-F238E27FC236}">
                <a16:creationId xmlns:a16="http://schemas.microsoft.com/office/drawing/2014/main" id="{DFA10B12-0FE2-D4F3-8524-65BB40C90E2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95134" y="120580"/>
            <a:ext cx="1958400" cy="1357782"/>
          </a:xfrm>
          <a:prstGeom prst="rect">
            <a:avLst/>
          </a:prstGeom>
          <a:solidFill>
            <a:srgbClr val="FFFFFF">
              <a:shade val="85000"/>
            </a:srgbClr>
          </a:solidFill>
          <a:ln w="381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vestido, hombre, camiseta, parado&#10;&#10;Descripción generada automáticamente">
            <a:extLst>
              <a:ext uri="{FF2B5EF4-FFF2-40B4-BE49-F238E27FC236}">
                <a16:creationId xmlns:a16="http://schemas.microsoft.com/office/drawing/2014/main" id="{C1C193DD-C322-FB63-FD1D-CC6E58E0660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1045828" y="120580"/>
            <a:ext cx="960331" cy="1357782"/>
          </a:xfrm>
          <a:prstGeom prst="rect">
            <a:avLst/>
          </a:prstGeom>
          <a:solidFill>
            <a:srgbClr val="FFFFFF">
              <a:shade val="85000"/>
            </a:srgbClr>
          </a:solidFill>
          <a:ln w="381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3574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79482D-F998-C989-FD56-C40B770A4C2C}"/>
              </a:ext>
            </a:extLst>
          </p:cNvPr>
          <p:cNvSpPr txBox="1"/>
          <p:nvPr/>
        </p:nvSpPr>
        <p:spPr>
          <a:xfrm>
            <a:off x="0" y="0"/>
            <a:ext cx="12191999" cy="769441"/>
          </a:xfrm>
          <a:prstGeom prst="rect">
            <a:avLst/>
          </a:prstGeom>
          <a:noFill/>
        </p:spPr>
        <p:txBody>
          <a:bodyPr wrap="square" rtlCol="0">
            <a:spAutoFit/>
          </a:bodyPr>
          <a:lstStyle>
            <a:defPPr>
              <a:defRPr lang="es-ES"/>
            </a:defPPr>
            <a:lvl1pPr algn="ctr">
              <a:defRPr sz="4400" b="1" spc="300">
                <a:ln w="13462">
                  <a:solidFill>
                    <a:schemeClr val="bg1"/>
                  </a:solidFill>
                  <a:prstDash val="solid"/>
                </a:ln>
                <a:solidFill>
                  <a:schemeClr val="tx1">
                    <a:lumMod val="85000"/>
                    <a:lumOff val="15000"/>
                  </a:schemeClr>
                </a:solidFill>
                <a:effectLst>
                  <a:outerShdw dist="38100" dir="2700000" algn="bl" rotWithShape="0">
                    <a:schemeClr val="accent5"/>
                  </a:outerShdw>
                </a:effectLst>
              </a:defRPr>
            </a:lvl1pPr>
          </a:lstStyle>
          <a:p>
            <a:r>
              <a:rPr lang="es-ES" dirty="0">
                <a:effectLst>
                  <a:outerShdw dist="38100" dir="2700000" algn="bl" rotWithShape="0">
                    <a:schemeClr val="accent3">
                      <a:lumMod val="50000"/>
                    </a:schemeClr>
                  </a:outerShdw>
                </a:effectLst>
              </a:rPr>
              <a:t>JĒZUS PAAUGSTINĀŠANA</a:t>
            </a:r>
          </a:p>
        </p:txBody>
      </p:sp>
      <p:graphicFrame>
        <p:nvGraphicFramePr>
          <p:cNvPr id="3" name="Tabla 2">
            <a:extLst>
              <a:ext uri="{FF2B5EF4-FFF2-40B4-BE49-F238E27FC236}">
                <a16:creationId xmlns:a16="http://schemas.microsoft.com/office/drawing/2014/main" id="{5C1475B0-7BFD-A8CE-1420-5FE0E32392D0}"/>
              </a:ext>
            </a:extLst>
          </p:cNvPr>
          <p:cNvGraphicFramePr>
            <a:graphicFrameLocks noGrp="1"/>
          </p:cNvGraphicFramePr>
          <p:nvPr>
            <p:extLst>
              <p:ext uri="{D42A27DB-BD31-4B8C-83A1-F6EECF244321}">
                <p14:modId xmlns:p14="http://schemas.microsoft.com/office/powerpoint/2010/main" val="447862347"/>
              </p:ext>
            </p:extLst>
          </p:nvPr>
        </p:nvGraphicFramePr>
        <p:xfrm>
          <a:off x="566468" y="1105871"/>
          <a:ext cx="11059062" cy="3108960"/>
        </p:xfrm>
        <a:graphic>
          <a:graphicData uri="http://schemas.openxmlformats.org/drawingml/2006/table">
            <a:tbl>
              <a:tblPr firstRow="1" bandRow="1">
                <a:tableStyleId>{D03447BB-5D67-496B-8E87-E561075AD55C}</a:tableStyleId>
              </a:tblPr>
              <a:tblGrid>
                <a:gridCol w="4804912">
                  <a:extLst>
                    <a:ext uri="{9D8B030D-6E8A-4147-A177-3AD203B41FA5}">
                      <a16:colId xmlns:a16="http://schemas.microsoft.com/office/drawing/2014/main" val="1459896753"/>
                    </a:ext>
                  </a:extLst>
                </a:gridCol>
                <a:gridCol w="2165230">
                  <a:extLst>
                    <a:ext uri="{9D8B030D-6E8A-4147-A177-3AD203B41FA5}">
                      <a16:colId xmlns:a16="http://schemas.microsoft.com/office/drawing/2014/main" val="677825492"/>
                    </a:ext>
                  </a:extLst>
                </a:gridCol>
                <a:gridCol w="4088920">
                  <a:extLst>
                    <a:ext uri="{9D8B030D-6E8A-4147-A177-3AD203B41FA5}">
                      <a16:colId xmlns:a16="http://schemas.microsoft.com/office/drawing/2014/main" val="2552349811"/>
                    </a:ext>
                  </a:extLst>
                </a:gridCol>
              </a:tblGrid>
              <a:tr h="370840">
                <a:tc>
                  <a:txBody>
                    <a:bodyPr/>
                    <a:lstStyle/>
                    <a:p>
                      <a:pPr algn="ctr"/>
                      <a:r>
                        <a:rPr lang="lv-LV" sz="2400" b="1" noProof="0" dirty="0">
                          <a:effectLst>
                            <a:outerShdw blurRad="38100" dist="38100" dir="2700000" algn="tl">
                              <a:srgbClr val="000000">
                                <a:alpha val="43137"/>
                              </a:srgbClr>
                            </a:outerShdw>
                          </a:effectLst>
                        </a:rPr>
                        <a:t>PRAVIETOJUMS</a:t>
                      </a:r>
                    </a:p>
                  </a:txBody>
                  <a:tcPr>
                    <a:cell3D prstMaterial="dkEdge">
                      <a:bevel prst="relaxedInset"/>
                      <a:lightRig rig="flood" dir="t"/>
                    </a:cell3D>
                  </a:tcPr>
                </a:tc>
                <a:tc>
                  <a:txBody>
                    <a:bodyPr/>
                    <a:lstStyle/>
                    <a:p>
                      <a:pPr algn="ctr"/>
                      <a:r>
                        <a:rPr lang="lv-LV" sz="2400" b="1" noProof="0" dirty="0">
                          <a:effectLst>
                            <a:outerShdw blurRad="38100" dist="38100" dir="2700000" algn="tl">
                              <a:srgbClr val="000000">
                                <a:alpha val="43137"/>
                              </a:srgbClr>
                            </a:outerShdw>
                          </a:effectLst>
                        </a:rPr>
                        <a:t>PSALMS</a:t>
                      </a:r>
                    </a:p>
                  </a:txBody>
                  <a:tcPr>
                    <a:cell3D prstMaterial="dkEdge">
                      <a:bevel prst="relaxedInset"/>
                      <a:lightRig rig="flood" dir="t"/>
                    </a:cell3D>
                  </a:tcPr>
                </a:tc>
                <a:tc>
                  <a:txBody>
                    <a:bodyPr/>
                    <a:lstStyle/>
                    <a:p>
                      <a:pPr algn="ctr"/>
                      <a:r>
                        <a:rPr lang="lv-LV" sz="2400" b="1" noProof="0" dirty="0">
                          <a:effectLst>
                            <a:outerShdw blurRad="38100" dist="38100" dir="2700000" algn="tl">
                              <a:srgbClr val="000000">
                                <a:alpha val="43137"/>
                              </a:srgbClr>
                            </a:outerShdw>
                          </a:effectLst>
                        </a:rPr>
                        <a:t>PIEPILDĪJUMS</a:t>
                      </a:r>
                    </a:p>
                  </a:txBody>
                  <a:tcPr>
                    <a:cell3D prstMaterial="dkEdge">
                      <a:bevel prst="relaxedInset"/>
                      <a:lightRig rig="flood" dir="t"/>
                    </a:cell3D>
                  </a:tcPr>
                </a:tc>
                <a:extLst>
                  <a:ext uri="{0D108BD9-81ED-4DB2-BD59-A6C34878D82A}">
                    <a16:rowId xmlns:a16="http://schemas.microsoft.com/office/drawing/2014/main" val="3905613468"/>
                  </a:ext>
                </a:extLst>
              </a:tr>
              <a:tr h="370840">
                <a:tc>
                  <a:txBody>
                    <a:bodyPr/>
                    <a:lstStyle/>
                    <a:p>
                      <a:r>
                        <a:rPr lang="lv-LV" sz="2400" b="1" noProof="0" dirty="0">
                          <a:effectLst>
                            <a:outerShdw blurRad="38100" dist="38100" dir="2700000" algn="tl">
                              <a:srgbClr val="000000">
                                <a:alpha val="43137"/>
                              </a:srgbClr>
                            </a:outerShdw>
                          </a:effectLst>
                        </a:rPr>
                        <a:t>Viņš sēž pie Dieva labās rokas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110:1</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Mat.22:34; Mk.12:36; Lūka 20:42; </a:t>
                      </a:r>
                      <a:r>
                        <a:rPr lang="lv-LV" sz="2400" b="1" noProof="0" dirty="0" err="1">
                          <a:effectLst>
                            <a:outerShdw blurRad="38100" dist="38100" dir="2700000" algn="tl">
                              <a:srgbClr val="000000">
                                <a:alpha val="43137"/>
                              </a:srgbClr>
                            </a:outerShdw>
                          </a:effectLst>
                        </a:rPr>
                        <a:t>Ap.d</a:t>
                      </a:r>
                      <a:r>
                        <a:rPr lang="lv-LV" sz="2400" b="1" noProof="0" dirty="0">
                          <a:effectLst>
                            <a:outerShdw blurRad="38100" dist="38100" dir="2700000" algn="tl">
                              <a:srgbClr val="000000">
                                <a:alpha val="43137"/>
                              </a:srgbClr>
                            </a:outerShdw>
                          </a:effectLst>
                        </a:rPr>
                        <a:t>. 2:34</a:t>
                      </a:r>
                    </a:p>
                  </a:txBody>
                  <a:tcPr>
                    <a:cell3D prstMaterial="dkEdge">
                      <a:bevel prst="relaxedInset"/>
                      <a:lightRig rig="flood" dir="t"/>
                    </a:cell3D>
                  </a:tcPr>
                </a:tc>
                <a:extLst>
                  <a:ext uri="{0D108BD9-81ED-4DB2-BD59-A6C34878D82A}">
                    <a16:rowId xmlns:a16="http://schemas.microsoft.com/office/drawing/2014/main" val="82025822"/>
                  </a:ext>
                </a:extLst>
              </a:tr>
              <a:tr h="370840">
                <a:tc>
                  <a:txBody>
                    <a:bodyPr/>
                    <a:lstStyle/>
                    <a:p>
                      <a:r>
                        <a:rPr lang="lv-LV" sz="2400" b="1" noProof="0" dirty="0">
                          <a:effectLst>
                            <a:outerShdw blurRad="38100" dist="38100" dir="2700000" algn="tl">
                              <a:srgbClr val="000000">
                                <a:alpha val="43137"/>
                              </a:srgbClr>
                            </a:outerShdw>
                          </a:effectLst>
                        </a:rPr>
                        <a:t>Viņš ir tronī kā Dāvida pēcnācējs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132:12</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Ap.d.2:30</a:t>
                      </a:r>
                    </a:p>
                  </a:txBody>
                  <a:tcPr>
                    <a:cell3D prstMaterial="dkEdge">
                      <a:bevel prst="relaxedInset"/>
                      <a:lightRig rig="flood" dir="t"/>
                    </a:cell3D>
                  </a:tcPr>
                </a:tc>
                <a:extLst>
                  <a:ext uri="{0D108BD9-81ED-4DB2-BD59-A6C34878D82A}">
                    <a16:rowId xmlns:a16="http://schemas.microsoft.com/office/drawing/2014/main" val="1329742448"/>
                  </a:ext>
                </a:extLst>
              </a:tr>
              <a:tr h="370840">
                <a:tc>
                  <a:txBody>
                    <a:bodyPr/>
                    <a:lstStyle/>
                    <a:p>
                      <a:r>
                        <a:rPr lang="lv-LV" sz="2400" b="1" noProof="0" dirty="0">
                          <a:effectLst>
                            <a:outerShdw blurRad="38100" dist="38100" dir="2700000" algn="tl">
                              <a:srgbClr val="000000">
                                <a:alpha val="43137"/>
                              </a:srgbClr>
                            </a:outerShdw>
                          </a:effectLst>
                        </a:rPr>
                        <a:t>Pārvalda tautas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2:2-4</a:t>
                      </a:r>
                    </a:p>
                  </a:txBody>
                  <a:tcPr>
                    <a:cell3D prstMaterial="dkEdge">
                      <a:bevel prst="relaxedInset"/>
                      <a:lightRig rig="flood" dir="t"/>
                    </a:cell3D>
                  </a:tcPr>
                </a:tc>
                <a:tc>
                  <a:txBody>
                    <a:bodyPr/>
                    <a:lstStyle/>
                    <a:p>
                      <a:r>
                        <a:rPr lang="lv-LV" sz="2400" b="1" noProof="0" dirty="0" err="1">
                          <a:effectLst>
                            <a:outerShdw blurRad="38100" dist="38100" dir="2700000" algn="tl">
                              <a:srgbClr val="000000">
                                <a:alpha val="43137"/>
                              </a:srgbClr>
                            </a:outerShdw>
                          </a:effectLst>
                        </a:rPr>
                        <a:t>Ap.d</a:t>
                      </a:r>
                      <a:r>
                        <a:rPr lang="lv-LV" sz="2400" b="1" noProof="0" dirty="0">
                          <a:effectLst>
                            <a:outerShdw blurRad="38100" dist="38100" dir="2700000" algn="tl">
                              <a:srgbClr val="000000">
                                <a:alpha val="43137"/>
                              </a:srgbClr>
                            </a:outerShdw>
                          </a:effectLst>
                        </a:rPr>
                        <a:t>. 4:25-26</a:t>
                      </a:r>
                    </a:p>
                  </a:txBody>
                  <a:tcPr>
                    <a:cell3D prstMaterial="dkEdge">
                      <a:bevel prst="relaxedInset"/>
                      <a:lightRig rig="flood" dir="t"/>
                    </a:cell3D>
                  </a:tcPr>
                </a:tc>
                <a:extLst>
                  <a:ext uri="{0D108BD9-81ED-4DB2-BD59-A6C34878D82A}">
                    <a16:rowId xmlns:a16="http://schemas.microsoft.com/office/drawing/2014/main" val="1604469499"/>
                  </a:ext>
                </a:extLst>
              </a:tr>
              <a:tr h="370840">
                <a:tc>
                  <a:txBody>
                    <a:bodyPr/>
                    <a:lstStyle/>
                    <a:p>
                      <a:r>
                        <a:rPr lang="lv-LV" sz="2400" b="1" noProof="0" dirty="0">
                          <a:effectLst>
                            <a:outerShdw blurRad="38100" dist="38100" dir="2700000" algn="tl">
                              <a:srgbClr val="000000">
                                <a:alpha val="43137"/>
                              </a:srgbClr>
                            </a:outerShdw>
                          </a:effectLst>
                        </a:rPr>
                        <a:t>Priesteris pēc </a:t>
                      </a:r>
                      <a:r>
                        <a:rPr lang="lv-LV" sz="2400" b="1" noProof="0" dirty="0" err="1">
                          <a:effectLst>
                            <a:outerShdw blurRad="38100" dist="38100" dir="2700000" algn="tl">
                              <a:srgbClr val="000000">
                                <a:alpha val="43137"/>
                              </a:srgbClr>
                            </a:outerShdw>
                          </a:effectLst>
                        </a:rPr>
                        <a:t>Melhisedeka</a:t>
                      </a:r>
                      <a:r>
                        <a:rPr lang="lv-LV" sz="2400" b="1" noProof="0" dirty="0">
                          <a:effectLst>
                            <a:outerShdw blurRad="38100" dist="38100" dir="2700000" algn="tl">
                              <a:srgbClr val="000000">
                                <a:alpha val="43137"/>
                              </a:srgbClr>
                            </a:outerShdw>
                          </a:effectLst>
                        </a:rPr>
                        <a:t> kārtas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110:4</a:t>
                      </a:r>
                    </a:p>
                  </a:txBody>
                  <a:tcPr>
                    <a:cell3D prstMaterial="dkEdge">
                      <a:bevel prst="relaxedInset"/>
                      <a:lightRig rig="flood" dir="t"/>
                    </a:cell3D>
                  </a:tcPr>
                </a:tc>
                <a:tc>
                  <a:txBody>
                    <a:bodyPr/>
                    <a:lstStyle/>
                    <a:p>
                      <a:r>
                        <a:rPr lang="lv-LV" sz="2400" b="1" noProof="0" dirty="0" err="1">
                          <a:effectLst>
                            <a:outerShdw blurRad="38100" dist="38100" dir="2700000" algn="tl">
                              <a:srgbClr val="000000">
                                <a:alpha val="43137"/>
                              </a:srgbClr>
                            </a:outerShdw>
                          </a:effectLst>
                        </a:rPr>
                        <a:t>Ebr</a:t>
                      </a:r>
                      <a:r>
                        <a:rPr lang="lv-LV" sz="2400" b="1" noProof="0" dirty="0">
                          <a:effectLst>
                            <a:outerShdw blurRad="38100" dist="38100" dir="2700000" algn="tl">
                              <a:srgbClr val="000000">
                                <a:alpha val="43137"/>
                              </a:srgbClr>
                            </a:outerShdw>
                          </a:effectLst>
                        </a:rPr>
                        <a:t>. 5:6, 10; 6:20; 7:17, 21</a:t>
                      </a:r>
                    </a:p>
                  </a:txBody>
                  <a:tcPr>
                    <a:cell3D prstMaterial="dkEdge">
                      <a:bevel prst="relaxedInset"/>
                      <a:lightRig rig="flood" dir="t"/>
                    </a:cell3D>
                  </a:tcPr>
                </a:tc>
                <a:extLst>
                  <a:ext uri="{0D108BD9-81ED-4DB2-BD59-A6C34878D82A}">
                    <a16:rowId xmlns:a16="http://schemas.microsoft.com/office/drawing/2014/main" val="1150209270"/>
                  </a:ext>
                </a:extLst>
              </a:tr>
              <a:tr h="370840">
                <a:tc>
                  <a:txBody>
                    <a:bodyPr/>
                    <a:lstStyle/>
                    <a:p>
                      <a:r>
                        <a:rPr lang="lv-LV" sz="2400" b="1" noProof="0" dirty="0">
                          <a:effectLst>
                            <a:outerShdw blurRad="38100" dist="38100" dir="2700000" algn="tl">
                              <a:srgbClr val="000000">
                                <a:alpha val="43137"/>
                              </a:srgbClr>
                            </a:outerShdw>
                          </a:effectLst>
                        </a:rPr>
                        <a:t>Viņš saņēmis gūstā gūstekņus</a:t>
                      </a:r>
                    </a:p>
                  </a:txBody>
                  <a:tcPr>
                    <a:cell3D prstMaterial="dkEdge">
                      <a:bevel prst="relaxedInset"/>
                      <a:lightRig rig="flood" dir="t"/>
                    </a:cell3D>
                  </a:tcPr>
                </a:tc>
                <a:tc>
                  <a:txBody>
                    <a:bodyPr/>
                    <a:lstStyle/>
                    <a:p>
                      <a:r>
                        <a:rPr lang="lv-LV" sz="2400" b="1" noProof="0" dirty="0">
                          <a:effectLst>
                            <a:outerShdw blurRad="38100" dist="38100" dir="2700000" algn="tl">
                              <a:srgbClr val="000000">
                                <a:alpha val="43137"/>
                              </a:srgbClr>
                            </a:outerShdw>
                          </a:effectLst>
                        </a:rPr>
                        <a:t>Psalms 68:19</a:t>
                      </a:r>
                    </a:p>
                  </a:txBody>
                  <a:tcPr>
                    <a:cell3D prstMaterial="dkEdge">
                      <a:bevel prst="relaxedInset"/>
                      <a:lightRig rig="flood" dir="t"/>
                    </a:cell3D>
                  </a:tcPr>
                </a:tc>
                <a:tc>
                  <a:txBody>
                    <a:bodyPr/>
                    <a:lstStyle/>
                    <a:p>
                      <a:r>
                        <a:rPr lang="lv-LV" sz="2400" b="1" noProof="0" dirty="0" err="1">
                          <a:effectLst>
                            <a:outerShdw blurRad="38100" dist="38100" dir="2700000" algn="tl">
                              <a:srgbClr val="000000">
                                <a:alpha val="43137"/>
                              </a:srgbClr>
                            </a:outerShdw>
                          </a:effectLst>
                        </a:rPr>
                        <a:t>Efez</a:t>
                      </a:r>
                      <a:r>
                        <a:rPr lang="lv-LV" sz="2400" b="1" noProof="0" dirty="0">
                          <a:effectLst>
                            <a:outerShdw blurRad="38100" dist="38100" dir="2700000" algn="tl">
                              <a:srgbClr val="000000">
                                <a:alpha val="43137"/>
                              </a:srgbClr>
                            </a:outerShdw>
                          </a:effectLst>
                        </a:rPr>
                        <a:t>. 4:7-8</a:t>
                      </a:r>
                    </a:p>
                  </a:txBody>
                  <a:tcPr>
                    <a:cell3D prstMaterial="dkEdge">
                      <a:bevel prst="relaxedInset"/>
                      <a:lightRig rig="flood" dir="t"/>
                    </a:cell3D>
                  </a:tcPr>
                </a:tc>
                <a:extLst>
                  <a:ext uri="{0D108BD9-81ED-4DB2-BD59-A6C34878D82A}">
                    <a16:rowId xmlns:a16="http://schemas.microsoft.com/office/drawing/2014/main" val="1755058706"/>
                  </a:ext>
                </a:extLst>
              </a:tr>
            </a:tbl>
          </a:graphicData>
        </a:graphic>
      </p:graphicFrame>
      <p:pic>
        <p:nvPicPr>
          <p:cNvPr id="5" name="Imagen 4" descr="Dibujo de una persona&#10;&#10;Descripción generada automáticamente con confianza baja">
            <a:extLst>
              <a:ext uri="{FF2B5EF4-FFF2-40B4-BE49-F238E27FC236}">
                <a16:creationId xmlns:a16="http://schemas.microsoft.com/office/drawing/2014/main" id="{2B13D18D-E876-633F-3859-93BB3365367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42264" y="4786501"/>
            <a:ext cx="1922806" cy="1945894"/>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ventana, edificio, tabla, pequeño&#10;&#10;Descripción generada automáticamente">
            <a:extLst>
              <a:ext uri="{FF2B5EF4-FFF2-40B4-BE49-F238E27FC236}">
                <a16:creationId xmlns:a16="http://schemas.microsoft.com/office/drawing/2014/main" id="{6D7AB330-1E49-4F15-3CFD-AAD72B594FF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262543" y="4784627"/>
            <a:ext cx="1356527" cy="1947768"/>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Descripción generada automáticamente con confianza baja">
            <a:extLst>
              <a:ext uri="{FF2B5EF4-FFF2-40B4-BE49-F238E27FC236}">
                <a16:creationId xmlns:a16="http://schemas.microsoft.com/office/drawing/2014/main" id="{09C5D799-BF99-F122-FF06-0CB0D35C8AE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9245" y="4784625"/>
            <a:ext cx="2960104" cy="1947768"/>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Grupo de personas en un escenario&#10;&#10;Descripción generada automáticamente con confianza media">
            <a:extLst>
              <a:ext uri="{FF2B5EF4-FFF2-40B4-BE49-F238E27FC236}">
                <a16:creationId xmlns:a16="http://schemas.microsoft.com/office/drawing/2014/main" id="{1F9CECA5-67B4-3194-03A9-DD7E7A0CF4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415733" y="4784626"/>
            <a:ext cx="2597022" cy="1947767"/>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Un florero con flores junto a una ventana&#10;&#10;Descripción generada automáticamente con confianza media">
            <a:extLst>
              <a:ext uri="{FF2B5EF4-FFF2-40B4-BE49-F238E27FC236}">
                <a16:creationId xmlns:a16="http://schemas.microsoft.com/office/drawing/2014/main" id="{1A67D40B-8034-5A4E-69BF-4EF19B1282C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788264" y="4784625"/>
            <a:ext cx="2504273" cy="1947768"/>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3485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Imagen 8" descr="Imagen que contiene edificio, hombre, parado, humo&#10;&#10;Descripción generada automáticamente">
            <a:extLst>
              <a:ext uri="{FF2B5EF4-FFF2-40B4-BE49-F238E27FC236}">
                <a16:creationId xmlns:a16="http://schemas.microsoft.com/office/drawing/2014/main" id="{5A2179DA-CACE-CCD3-82B3-E47C8D9DBCC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968101" y="695570"/>
            <a:ext cx="1889656" cy="2311689"/>
          </a:xfrm>
          <a:prstGeom prst="rect">
            <a:avLst/>
          </a:prstGeom>
          <a:solidFill>
            <a:srgbClr val="FFFFFF">
              <a:shade val="85000"/>
            </a:srgbClr>
          </a:solidFill>
          <a:ln w="38100" cap="sq">
            <a:solidFill>
              <a:schemeClr val="accent4">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agen 4" descr="Un grupo de personas haciendo gestos con la cara pintada de blanco&#10;&#10;Descripción generada automáticamente con confianza baja">
            <a:extLst>
              <a:ext uri="{FF2B5EF4-FFF2-40B4-BE49-F238E27FC236}">
                <a16:creationId xmlns:a16="http://schemas.microsoft.com/office/drawing/2014/main" id="{A0131B12-12F3-A0E9-3557-FEDE0E21EA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0031" y="813632"/>
            <a:ext cx="2213723" cy="2213723"/>
          </a:xfrm>
          <a:prstGeom prst="rect">
            <a:avLst/>
          </a:prstGeom>
          <a:solidFill>
            <a:srgbClr val="FFFFFF">
              <a:shade val="85000"/>
            </a:srgbClr>
          </a:solidFill>
          <a:ln w="38100" cap="sq">
            <a:solidFill>
              <a:schemeClr val="accent4">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CuadroTexto 1">
            <a:extLst>
              <a:ext uri="{FF2B5EF4-FFF2-40B4-BE49-F238E27FC236}">
                <a16:creationId xmlns:a16="http://schemas.microsoft.com/office/drawing/2014/main" id="{B98D0A86-3967-D1A9-1112-95B6C29CD905}"/>
              </a:ext>
            </a:extLst>
          </p:cNvPr>
          <p:cNvSpPr txBox="1"/>
          <p:nvPr/>
        </p:nvSpPr>
        <p:spPr>
          <a:xfrm>
            <a:off x="0" y="0"/>
            <a:ext cx="12191999" cy="769441"/>
          </a:xfrm>
          <a:prstGeom prst="rect">
            <a:avLst/>
          </a:prstGeom>
          <a:noFill/>
        </p:spPr>
        <p:txBody>
          <a:bodyPr wrap="square" rtlCol="0">
            <a:spAutoFit/>
          </a:bodyPr>
          <a:lstStyle>
            <a:defPPr>
              <a:defRPr lang="es-ES"/>
            </a:defPPr>
            <a:lvl1pPr algn="ctr">
              <a:defRPr sz="4400" b="1" spc="300">
                <a:ln w="13462">
                  <a:solidFill>
                    <a:schemeClr val="bg1"/>
                  </a:solidFill>
                  <a:prstDash val="solid"/>
                </a:ln>
                <a:solidFill>
                  <a:schemeClr val="tx1">
                    <a:lumMod val="85000"/>
                    <a:lumOff val="15000"/>
                  </a:schemeClr>
                </a:solidFill>
                <a:effectLst>
                  <a:outerShdw dist="38100" dir="2700000" algn="bl" rotWithShape="0">
                    <a:schemeClr val="accent5"/>
                  </a:outerShdw>
                </a:effectLst>
              </a:defRPr>
            </a:lvl1pPr>
          </a:lstStyle>
          <a:p>
            <a:r>
              <a:rPr lang="es-ES" dirty="0">
                <a:ln w="22225">
                  <a:solidFill>
                    <a:schemeClr val="accent2"/>
                  </a:solidFill>
                  <a:prstDash val="solid"/>
                </a:ln>
                <a:solidFill>
                  <a:schemeClr val="accent2">
                    <a:lumMod val="40000"/>
                    <a:lumOff val="60000"/>
                  </a:schemeClr>
                </a:solidFill>
                <a:effectLst>
                  <a:outerShdw blurRad="38100" dist="25400" dir="2700000" algn="tl">
                    <a:srgbClr val="000000">
                      <a:alpha val="80000"/>
                    </a:srgbClr>
                  </a:outerShdw>
                </a:effectLst>
              </a:rPr>
              <a:t>24. PSALMA MESIĀNISKAIS </a:t>
            </a:r>
            <a:r>
              <a:rPr lang="lv-LV" dirty="0">
                <a:ln w="22225">
                  <a:solidFill>
                    <a:schemeClr val="accent2"/>
                  </a:solidFill>
                  <a:prstDash val="solid"/>
                </a:ln>
                <a:solidFill>
                  <a:schemeClr val="accent2">
                    <a:lumMod val="40000"/>
                    <a:lumOff val="60000"/>
                  </a:schemeClr>
                </a:solidFill>
                <a:effectLst>
                  <a:outerShdw blurRad="38100" dist="25400" dir="2700000" algn="tl">
                    <a:srgbClr val="000000">
                      <a:alpha val="80000"/>
                    </a:srgbClr>
                  </a:outerShdw>
                </a:effectLst>
              </a:rPr>
              <a:t>ZIŅOJUMS</a:t>
            </a:r>
            <a:endParaRPr lang="es-ES" dirty="0">
              <a:ln w="22225">
                <a:solidFill>
                  <a:schemeClr val="accent2"/>
                </a:solidFill>
                <a:prstDash val="solid"/>
              </a:ln>
              <a:solidFill>
                <a:schemeClr val="accent2">
                  <a:lumMod val="40000"/>
                  <a:lumOff val="60000"/>
                </a:schemeClr>
              </a:solidFill>
              <a:effectLst>
                <a:outerShdw blurRad="38100" dist="25400" dir="2700000" algn="tl">
                  <a:srgbClr val="000000">
                    <a:alpha val="80000"/>
                  </a:srgbClr>
                </a:outerShdw>
              </a:effectLst>
            </a:endParaRPr>
          </a:p>
        </p:txBody>
      </p:sp>
      <p:graphicFrame>
        <p:nvGraphicFramePr>
          <p:cNvPr id="4" name="Diagrama 3">
            <a:extLst>
              <a:ext uri="{FF2B5EF4-FFF2-40B4-BE49-F238E27FC236}">
                <a16:creationId xmlns:a16="http://schemas.microsoft.com/office/drawing/2014/main" id="{77F41D08-6D27-44FE-C16A-79B3F0AC5E3D}"/>
              </a:ext>
            </a:extLst>
          </p:cNvPr>
          <p:cNvGraphicFramePr/>
          <p:nvPr>
            <p:extLst>
              <p:ext uri="{D42A27DB-BD31-4B8C-83A1-F6EECF244321}">
                <p14:modId xmlns:p14="http://schemas.microsoft.com/office/powerpoint/2010/main" val="2093836851"/>
              </p:ext>
            </p:extLst>
          </p:nvPr>
        </p:nvGraphicFramePr>
        <p:xfrm>
          <a:off x="341222" y="719665"/>
          <a:ext cx="11347570" cy="59313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40137397"/>
      </p:ext>
    </p:extLst>
  </p:cSld>
  <p:clrMapOvr>
    <a:masterClrMapping/>
  </p:clrMapOvr>
  <p:transition spd="slow">
    <p:comb/>
  </p:transition>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577</Words>
  <Application>Microsoft Office PowerPoint</Application>
  <PresentationFormat>Panorámica</PresentationFormat>
  <Paragraphs>117</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34</cp:revision>
  <dcterms:created xsi:type="dcterms:W3CDTF">2024-02-10T18:37:21Z</dcterms:created>
  <dcterms:modified xsi:type="dcterms:W3CDTF">2024-02-12T13:25:03Z</dcterms:modified>
</cp:coreProperties>
</file>