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1.xml" ContentType="application/vnd.openxmlformats-officedocument.themeOverr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Override2.xml" ContentType="application/vnd.openxmlformats-officedocument.themeOverr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38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45367F-B82D-46C2-94A6-9A4313266BAD}" type="doc">
      <dgm:prSet loTypeId="urn:microsoft.com/office/officeart/2005/8/layout/hierarchy3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E6BF33FD-C5B5-42FB-B378-C5651BFCCC45}">
      <dgm:prSet phldrT="[Texto]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lv-LV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SINAJA KALNS</a:t>
          </a:r>
        </a:p>
      </dgm:t>
    </dgm:pt>
    <dgm:pt modelId="{7A1ED222-7E39-48B0-9AEC-2B57D508846C}" type="parTrans" cxnId="{3532B4AA-8873-4805-ACFC-30270654B019}">
      <dgm:prSet/>
      <dgm:spPr/>
      <dgm:t>
        <a:bodyPr/>
        <a:lstStyle/>
        <a:p>
          <a:endParaRPr lang="lv-LV" b="1" noProof="0" dirty="0"/>
        </a:p>
      </dgm:t>
    </dgm:pt>
    <dgm:pt modelId="{14105A29-2590-40A0-B262-4239AE3E109D}" type="sibTrans" cxnId="{3532B4AA-8873-4805-ACFC-30270654B019}">
      <dgm:prSet/>
      <dgm:spPr/>
      <dgm:t>
        <a:bodyPr/>
        <a:lstStyle/>
        <a:p>
          <a:endParaRPr lang="lv-LV" b="1" noProof="0" dirty="0"/>
        </a:p>
      </dgm:t>
    </dgm:pt>
    <dgm:pt modelId="{9100A900-632E-419C-A773-5C2C2077D398}">
      <dgm:prSet phldrT="[Texto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lv-LV" sz="2000" b="1" noProof="0" dirty="0"/>
            <a:t>Dievs nonāca uz </a:t>
          </a:r>
          <a:r>
            <a:rPr lang="lv-LV" sz="2000" b="1" noProof="0" dirty="0" err="1"/>
            <a:t>Sinaja</a:t>
          </a:r>
          <a:r>
            <a:rPr lang="lv-LV" sz="2000" b="1" noProof="0" dirty="0"/>
            <a:t> (2.Moz.19:18).</a:t>
          </a:r>
        </a:p>
      </dgm:t>
    </dgm:pt>
    <dgm:pt modelId="{FD4747B6-21CB-4167-82DA-0DBC20BAB50C}" type="parTrans" cxnId="{B976C83C-956F-43BC-9869-AB1DF1E2F9FD}">
      <dgm:prSet/>
      <dgm:spPr/>
      <dgm:t>
        <a:bodyPr/>
        <a:lstStyle/>
        <a:p>
          <a:endParaRPr lang="lv-LV" b="1" noProof="0" dirty="0"/>
        </a:p>
      </dgm:t>
    </dgm:pt>
    <dgm:pt modelId="{068815F8-F4A0-4995-9D5B-BF8EE647280B}" type="sibTrans" cxnId="{B976C83C-956F-43BC-9869-AB1DF1E2F9FD}">
      <dgm:prSet/>
      <dgm:spPr/>
      <dgm:t>
        <a:bodyPr/>
        <a:lstStyle/>
        <a:p>
          <a:endParaRPr lang="lv-LV" b="1" noProof="0" dirty="0"/>
        </a:p>
      </dgm:t>
    </dgm:pt>
    <dgm:pt modelId="{93104C3C-8B0C-4C60-8F9F-46EB19A56EBC}">
      <dgm:prSet phldrT="[Texto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lv-LV" sz="2000" b="1" noProof="0" dirty="0"/>
            <a:t>Dievs pavēlēja tur uzcelt svētnīcu, lai tur varētu mājot (2.Moz.25:8).</a:t>
          </a:r>
        </a:p>
      </dgm:t>
    </dgm:pt>
    <dgm:pt modelId="{DDECAEC7-7AE6-41C9-86A1-339C1276664C}" type="parTrans" cxnId="{00E19013-8433-481E-9245-DBB6F051619C}">
      <dgm:prSet/>
      <dgm:spPr/>
      <dgm:t>
        <a:bodyPr/>
        <a:lstStyle/>
        <a:p>
          <a:endParaRPr lang="lv-LV" b="1" noProof="0" dirty="0"/>
        </a:p>
      </dgm:t>
    </dgm:pt>
    <dgm:pt modelId="{D5F9DC7A-B295-4017-B0F0-3D76DB3622B1}" type="sibTrans" cxnId="{00E19013-8433-481E-9245-DBB6F051619C}">
      <dgm:prSet/>
      <dgm:spPr/>
      <dgm:t>
        <a:bodyPr/>
        <a:lstStyle/>
        <a:p>
          <a:endParaRPr lang="lv-LV" b="1" noProof="0" dirty="0"/>
        </a:p>
      </dgm:t>
    </dgm:pt>
    <dgm:pt modelId="{E0C06A64-608B-48F3-B92C-F7CAB16ABB7D}">
      <dgm:prSet phldrT="[Texto]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lv-LV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CIĀNAS KALNS</a:t>
          </a:r>
        </a:p>
      </dgm:t>
    </dgm:pt>
    <dgm:pt modelId="{68FC1D8A-0B0F-4B8B-BE48-D52A71050F07}" type="parTrans" cxnId="{A49DB923-1553-48A5-AF2E-3BD985A86D59}">
      <dgm:prSet/>
      <dgm:spPr/>
      <dgm:t>
        <a:bodyPr/>
        <a:lstStyle/>
        <a:p>
          <a:endParaRPr lang="lv-LV" b="1" noProof="0" dirty="0"/>
        </a:p>
      </dgm:t>
    </dgm:pt>
    <dgm:pt modelId="{0D3D6721-4EC8-4AEF-B884-03E09139ADA6}" type="sibTrans" cxnId="{A49DB923-1553-48A5-AF2E-3BD985A86D59}">
      <dgm:prSet/>
      <dgm:spPr/>
      <dgm:t>
        <a:bodyPr/>
        <a:lstStyle/>
        <a:p>
          <a:endParaRPr lang="lv-LV" b="1" noProof="0" dirty="0"/>
        </a:p>
      </dgm:t>
    </dgm:pt>
    <dgm:pt modelId="{20DC2096-6460-4F00-88A0-9FC42D5D58D5}">
      <dgm:prSet phldrT="[Texto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lv-LV" sz="2000" b="1" noProof="0" dirty="0"/>
            <a:t>Dievs dzīvoja Ciānā (Ps.9:11).</a:t>
          </a:r>
        </a:p>
      </dgm:t>
    </dgm:pt>
    <dgm:pt modelId="{A4F2DFB7-6B61-4440-8B93-A6214BF73997}" type="parTrans" cxnId="{C8BDDF14-8BF2-4101-91A2-A1B2751B39C3}">
      <dgm:prSet/>
      <dgm:spPr/>
      <dgm:t>
        <a:bodyPr/>
        <a:lstStyle/>
        <a:p>
          <a:endParaRPr lang="lv-LV" b="1" noProof="0" dirty="0"/>
        </a:p>
      </dgm:t>
    </dgm:pt>
    <dgm:pt modelId="{4A464FD1-B5AB-4C5B-B0B6-523E570100F5}" type="sibTrans" cxnId="{C8BDDF14-8BF2-4101-91A2-A1B2751B39C3}">
      <dgm:prSet/>
      <dgm:spPr/>
      <dgm:t>
        <a:bodyPr/>
        <a:lstStyle/>
        <a:p>
          <a:endParaRPr lang="lv-LV" b="1" noProof="0" dirty="0"/>
        </a:p>
      </dgm:t>
    </dgm:pt>
    <dgm:pt modelId="{CA47E947-A429-4067-B6E5-1F9B76EECFAC}">
      <dgm:prSet phldrT="[Texto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lv-LV" sz="2000" b="1" noProof="0" dirty="0"/>
            <a:t>Dievs tur bija uzcēlis Templi, lai tur dzīvotu (2.Ķēn.3:1).</a:t>
          </a:r>
        </a:p>
      </dgm:t>
    </dgm:pt>
    <dgm:pt modelId="{E3C11023-FBCF-40ED-BA22-02664CDD3B51}" type="parTrans" cxnId="{6BF8906D-ECF2-4A31-994E-A3D8A6A38EBA}">
      <dgm:prSet/>
      <dgm:spPr/>
      <dgm:t>
        <a:bodyPr/>
        <a:lstStyle/>
        <a:p>
          <a:endParaRPr lang="lv-LV" b="1" noProof="0" dirty="0"/>
        </a:p>
      </dgm:t>
    </dgm:pt>
    <dgm:pt modelId="{D185A2F5-C9BE-4660-B3D6-7DA4EEB5F007}" type="sibTrans" cxnId="{6BF8906D-ECF2-4A31-994E-A3D8A6A38EBA}">
      <dgm:prSet/>
      <dgm:spPr/>
      <dgm:t>
        <a:bodyPr/>
        <a:lstStyle/>
        <a:p>
          <a:endParaRPr lang="lv-LV" b="1" noProof="0" dirty="0"/>
        </a:p>
      </dgm:t>
    </dgm:pt>
    <dgm:pt modelId="{B71BCEF6-126D-40CB-A5F7-4B03660629AC}">
      <dgm:prSet phldrT="[Texto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lv-LV" sz="2000" b="1" noProof="0" dirty="0"/>
            <a:t>Svētnīca tika atklāta ar dievišķo uguni (3.Moz.9:24).</a:t>
          </a:r>
        </a:p>
      </dgm:t>
    </dgm:pt>
    <dgm:pt modelId="{D1EFE6BE-1AD4-41CA-AC55-4CC1E0766171}" type="parTrans" cxnId="{6862346A-2D4F-43BD-A669-DB1B51DD21E1}">
      <dgm:prSet/>
      <dgm:spPr/>
      <dgm:t>
        <a:bodyPr/>
        <a:lstStyle/>
        <a:p>
          <a:endParaRPr lang="lv-LV" b="1" noProof="0" dirty="0"/>
        </a:p>
      </dgm:t>
    </dgm:pt>
    <dgm:pt modelId="{DC0B58DF-5260-4C5F-B6FD-E507B418413A}" type="sibTrans" cxnId="{6862346A-2D4F-43BD-A669-DB1B51DD21E1}">
      <dgm:prSet/>
      <dgm:spPr/>
      <dgm:t>
        <a:bodyPr/>
        <a:lstStyle/>
        <a:p>
          <a:endParaRPr lang="lv-LV" b="1" noProof="0" dirty="0"/>
        </a:p>
      </dgm:t>
    </dgm:pt>
    <dgm:pt modelId="{D27F1147-8792-4E90-9B74-DAD502A8488C}">
      <dgm:prSet phldrT="[Texto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lv-LV" sz="2000" b="1" noProof="0" dirty="0"/>
            <a:t>Templis tika atklāts ar dievišķo uguni (2.Ķēn.7:1).</a:t>
          </a:r>
        </a:p>
      </dgm:t>
    </dgm:pt>
    <dgm:pt modelId="{D5D388D5-A6E9-456C-A775-38A25872BB55}" type="parTrans" cxnId="{964D4443-EB0E-40FE-A285-92283C2A241E}">
      <dgm:prSet/>
      <dgm:spPr/>
      <dgm:t>
        <a:bodyPr/>
        <a:lstStyle/>
        <a:p>
          <a:endParaRPr lang="lv-LV" b="1" noProof="0" dirty="0"/>
        </a:p>
      </dgm:t>
    </dgm:pt>
    <dgm:pt modelId="{56B9B1F4-F21C-48B1-8C46-C4C9DD2541A6}" type="sibTrans" cxnId="{964D4443-EB0E-40FE-A285-92283C2A241E}">
      <dgm:prSet/>
      <dgm:spPr/>
      <dgm:t>
        <a:bodyPr/>
        <a:lstStyle/>
        <a:p>
          <a:endParaRPr lang="lv-LV" b="1" noProof="0" dirty="0"/>
        </a:p>
      </dgm:t>
    </dgm:pt>
    <dgm:pt modelId="{CC72323A-1EC1-4B65-AA11-D9A4DE587314}" type="pres">
      <dgm:prSet presAssocID="{E545367F-B82D-46C2-94A6-9A4313266BA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3855874-FCF5-4017-AED3-A2F8EA8C13ED}" type="pres">
      <dgm:prSet presAssocID="{E6BF33FD-C5B5-42FB-B378-C5651BFCCC45}" presName="root" presStyleCnt="0"/>
      <dgm:spPr/>
    </dgm:pt>
    <dgm:pt modelId="{440C79FC-6AF2-4ABF-AA83-A329BC0C4573}" type="pres">
      <dgm:prSet presAssocID="{E6BF33FD-C5B5-42FB-B378-C5651BFCCC45}" presName="rootComposite" presStyleCnt="0"/>
      <dgm:spPr/>
    </dgm:pt>
    <dgm:pt modelId="{8FAA523E-3930-4444-BD97-C4976D694D85}" type="pres">
      <dgm:prSet presAssocID="{E6BF33FD-C5B5-42FB-B378-C5651BFCCC45}" presName="rootText" presStyleLbl="node1" presStyleIdx="0" presStyleCnt="2"/>
      <dgm:spPr/>
    </dgm:pt>
    <dgm:pt modelId="{D1535853-C865-4CA7-AAEF-CC739B7A790A}" type="pres">
      <dgm:prSet presAssocID="{E6BF33FD-C5B5-42FB-B378-C5651BFCCC45}" presName="rootConnector" presStyleLbl="node1" presStyleIdx="0" presStyleCnt="2"/>
      <dgm:spPr/>
    </dgm:pt>
    <dgm:pt modelId="{0187A384-94EC-4D6E-A05B-011514586EF9}" type="pres">
      <dgm:prSet presAssocID="{E6BF33FD-C5B5-42FB-B378-C5651BFCCC45}" presName="childShape" presStyleCnt="0"/>
      <dgm:spPr/>
    </dgm:pt>
    <dgm:pt modelId="{86ED0ACF-C5AD-4363-B19F-DD4852032B64}" type="pres">
      <dgm:prSet presAssocID="{FD4747B6-21CB-4167-82DA-0DBC20BAB50C}" presName="Name13" presStyleLbl="parChTrans1D2" presStyleIdx="0" presStyleCnt="6"/>
      <dgm:spPr/>
    </dgm:pt>
    <dgm:pt modelId="{79AF9E6E-D308-4599-94E1-712F6C8D5FF7}" type="pres">
      <dgm:prSet presAssocID="{9100A900-632E-419C-A773-5C2C2077D398}" presName="childText" presStyleLbl="bgAcc1" presStyleIdx="0" presStyleCnt="6" custScaleX="126364">
        <dgm:presLayoutVars>
          <dgm:bulletEnabled val="1"/>
        </dgm:presLayoutVars>
      </dgm:prSet>
      <dgm:spPr/>
    </dgm:pt>
    <dgm:pt modelId="{99D3F20E-2C7D-4C33-AC55-39821927333C}" type="pres">
      <dgm:prSet presAssocID="{DDECAEC7-7AE6-41C9-86A1-339C1276664C}" presName="Name13" presStyleLbl="parChTrans1D2" presStyleIdx="1" presStyleCnt="6"/>
      <dgm:spPr/>
    </dgm:pt>
    <dgm:pt modelId="{75EC2874-EF19-4722-82B0-C0A99797C192}" type="pres">
      <dgm:prSet presAssocID="{93104C3C-8B0C-4C60-8F9F-46EB19A56EBC}" presName="childText" presStyleLbl="bgAcc1" presStyleIdx="1" presStyleCnt="6" custScaleX="126364">
        <dgm:presLayoutVars>
          <dgm:bulletEnabled val="1"/>
        </dgm:presLayoutVars>
      </dgm:prSet>
      <dgm:spPr/>
    </dgm:pt>
    <dgm:pt modelId="{A57B547D-E854-431D-BE15-671BB8E5CCA5}" type="pres">
      <dgm:prSet presAssocID="{D1EFE6BE-1AD4-41CA-AC55-4CC1E0766171}" presName="Name13" presStyleLbl="parChTrans1D2" presStyleIdx="2" presStyleCnt="6"/>
      <dgm:spPr/>
    </dgm:pt>
    <dgm:pt modelId="{0CAC44BF-8014-4D13-ACE9-F2AEF949CFD8}" type="pres">
      <dgm:prSet presAssocID="{B71BCEF6-126D-40CB-A5F7-4B03660629AC}" presName="childText" presStyleLbl="bgAcc1" presStyleIdx="2" presStyleCnt="6" custScaleX="126364">
        <dgm:presLayoutVars>
          <dgm:bulletEnabled val="1"/>
        </dgm:presLayoutVars>
      </dgm:prSet>
      <dgm:spPr/>
    </dgm:pt>
    <dgm:pt modelId="{78D53A14-C2C3-4A7F-B7B3-2F1B3CD2D612}" type="pres">
      <dgm:prSet presAssocID="{E0C06A64-608B-48F3-B92C-F7CAB16ABB7D}" presName="root" presStyleCnt="0"/>
      <dgm:spPr/>
    </dgm:pt>
    <dgm:pt modelId="{48B83886-8A5C-42E5-8B36-BE63718B8138}" type="pres">
      <dgm:prSet presAssocID="{E0C06A64-608B-48F3-B92C-F7CAB16ABB7D}" presName="rootComposite" presStyleCnt="0"/>
      <dgm:spPr/>
    </dgm:pt>
    <dgm:pt modelId="{AF7E40EA-5533-41B7-9356-45E05A50E299}" type="pres">
      <dgm:prSet presAssocID="{E0C06A64-608B-48F3-B92C-F7CAB16ABB7D}" presName="rootText" presStyleLbl="node1" presStyleIdx="1" presStyleCnt="2"/>
      <dgm:spPr/>
    </dgm:pt>
    <dgm:pt modelId="{CD313DAF-C477-4B1D-84D7-16D12B337F73}" type="pres">
      <dgm:prSet presAssocID="{E0C06A64-608B-48F3-B92C-F7CAB16ABB7D}" presName="rootConnector" presStyleLbl="node1" presStyleIdx="1" presStyleCnt="2"/>
      <dgm:spPr/>
    </dgm:pt>
    <dgm:pt modelId="{E55E5F6F-E9C2-4C20-AE04-0FDBBD0FC9B1}" type="pres">
      <dgm:prSet presAssocID="{E0C06A64-608B-48F3-B92C-F7CAB16ABB7D}" presName="childShape" presStyleCnt="0"/>
      <dgm:spPr/>
    </dgm:pt>
    <dgm:pt modelId="{14028AAC-E95E-452C-83F0-3CAD242FF5BD}" type="pres">
      <dgm:prSet presAssocID="{A4F2DFB7-6B61-4440-8B93-A6214BF73997}" presName="Name13" presStyleLbl="parChTrans1D2" presStyleIdx="3" presStyleCnt="6"/>
      <dgm:spPr/>
    </dgm:pt>
    <dgm:pt modelId="{60EB64CC-DC32-4E6C-A503-3990690735FB}" type="pres">
      <dgm:prSet presAssocID="{20DC2096-6460-4F00-88A0-9FC42D5D58D5}" presName="childText" presStyleLbl="bgAcc1" presStyleIdx="3" presStyleCnt="6" custScaleX="126364">
        <dgm:presLayoutVars>
          <dgm:bulletEnabled val="1"/>
        </dgm:presLayoutVars>
      </dgm:prSet>
      <dgm:spPr/>
    </dgm:pt>
    <dgm:pt modelId="{F154C47D-A8CE-4518-AE99-77638A2D4829}" type="pres">
      <dgm:prSet presAssocID="{E3C11023-FBCF-40ED-BA22-02664CDD3B51}" presName="Name13" presStyleLbl="parChTrans1D2" presStyleIdx="4" presStyleCnt="6"/>
      <dgm:spPr/>
    </dgm:pt>
    <dgm:pt modelId="{92400C8C-0BD2-4E57-8F49-ECC0109BD4F3}" type="pres">
      <dgm:prSet presAssocID="{CA47E947-A429-4067-B6E5-1F9B76EECFAC}" presName="childText" presStyleLbl="bgAcc1" presStyleIdx="4" presStyleCnt="6" custScaleX="126364">
        <dgm:presLayoutVars>
          <dgm:bulletEnabled val="1"/>
        </dgm:presLayoutVars>
      </dgm:prSet>
      <dgm:spPr/>
    </dgm:pt>
    <dgm:pt modelId="{4560C7F3-7E2A-4443-BB45-4CA64F0EEDA7}" type="pres">
      <dgm:prSet presAssocID="{D5D388D5-A6E9-456C-A775-38A25872BB55}" presName="Name13" presStyleLbl="parChTrans1D2" presStyleIdx="5" presStyleCnt="6"/>
      <dgm:spPr/>
    </dgm:pt>
    <dgm:pt modelId="{95DB1A23-5DBF-4689-8469-3938076A7964}" type="pres">
      <dgm:prSet presAssocID="{D27F1147-8792-4E90-9B74-DAD502A8488C}" presName="childText" presStyleLbl="bgAcc1" presStyleIdx="5" presStyleCnt="6" custScaleX="126364">
        <dgm:presLayoutVars>
          <dgm:bulletEnabled val="1"/>
        </dgm:presLayoutVars>
      </dgm:prSet>
      <dgm:spPr/>
    </dgm:pt>
  </dgm:ptLst>
  <dgm:cxnLst>
    <dgm:cxn modelId="{CE35020D-CE1F-41F2-9436-E80D9DC72A66}" type="presOf" srcId="{9100A900-632E-419C-A773-5C2C2077D398}" destId="{79AF9E6E-D308-4599-94E1-712F6C8D5FF7}" srcOrd="0" destOrd="0" presId="urn:microsoft.com/office/officeart/2005/8/layout/hierarchy3"/>
    <dgm:cxn modelId="{F50F730D-0589-4866-9267-68608364F015}" type="presOf" srcId="{B71BCEF6-126D-40CB-A5F7-4B03660629AC}" destId="{0CAC44BF-8014-4D13-ACE9-F2AEF949CFD8}" srcOrd="0" destOrd="0" presId="urn:microsoft.com/office/officeart/2005/8/layout/hierarchy3"/>
    <dgm:cxn modelId="{C1613511-006E-4D60-84C2-B1336DD290D9}" type="presOf" srcId="{E0C06A64-608B-48F3-B92C-F7CAB16ABB7D}" destId="{AF7E40EA-5533-41B7-9356-45E05A50E299}" srcOrd="0" destOrd="0" presId="urn:microsoft.com/office/officeart/2005/8/layout/hierarchy3"/>
    <dgm:cxn modelId="{00E19013-8433-481E-9245-DBB6F051619C}" srcId="{E6BF33FD-C5B5-42FB-B378-C5651BFCCC45}" destId="{93104C3C-8B0C-4C60-8F9F-46EB19A56EBC}" srcOrd="1" destOrd="0" parTransId="{DDECAEC7-7AE6-41C9-86A1-339C1276664C}" sibTransId="{D5F9DC7A-B295-4017-B0F0-3D76DB3622B1}"/>
    <dgm:cxn modelId="{C8BDDF14-8BF2-4101-91A2-A1B2751B39C3}" srcId="{E0C06A64-608B-48F3-B92C-F7CAB16ABB7D}" destId="{20DC2096-6460-4F00-88A0-9FC42D5D58D5}" srcOrd="0" destOrd="0" parTransId="{A4F2DFB7-6B61-4440-8B93-A6214BF73997}" sibTransId="{4A464FD1-B5AB-4C5B-B0B6-523E570100F5}"/>
    <dgm:cxn modelId="{A49DB923-1553-48A5-AF2E-3BD985A86D59}" srcId="{E545367F-B82D-46C2-94A6-9A4313266BAD}" destId="{E0C06A64-608B-48F3-B92C-F7CAB16ABB7D}" srcOrd="1" destOrd="0" parTransId="{68FC1D8A-0B0F-4B8B-BE48-D52A71050F07}" sibTransId="{0D3D6721-4EC8-4AEF-B884-03E09139ADA6}"/>
    <dgm:cxn modelId="{74B04D25-032E-4599-A44B-D0971E0552E4}" type="presOf" srcId="{DDECAEC7-7AE6-41C9-86A1-339C1276664C}" destId="{99D3F20E-2C7D-4C33-AC55-39821927333C}" srcOrd="0" destOrd="0" presId="urn:microsoft.com/office/officeart/2005/8/layout/hierarchy3"/>
    <dgm:cxn modelId="{BB90E52B-045F-486A-ABA7-6F624EE644F6}" type="presOf" srcId="{A4F2DFB7-6B61-4440-8B93-A6214BF73997}" destId="{14028AAC-E95E-452C-83F0-3CAD242FF5BD}" srcOrd="0" destOrd="0" presId="urn:microsoft.com/office/officeart/2005/8/layout/hierarchy3"/>
    <dgm:cxn modelId="{093CD32E-444C-40A0-88AD-283403AF069C}" type="presOf" srcId="{FD4747B6-21CB-4167-82DA-0DBC20BAB50C}" destId="{86ED0ACF-C5AD-4363-B19F-DD4852032B64}" srcOrd="0" destOrd="0" presId="urn:microsoft.com/office/officeart/2005/8/layout/hierarchy3"/>
    <dgm:cxn modelId="{B976C83C-956F-43BC-9869-AB1DF1E2F9FD}" srcId="{E6BF33FD-C5B5-42FB-B378-C5651BFCCC45}" destId="{9100A900-632E-419C-A773-5C2C2077D398}" srcOrd="0" destOrd="0" parTransId="{FD4747B6-21CB-4167-82DA-0DBC20BAB50C}" sibTransId="{068815F8-F4A0-4995-9D5B-BF8EE647280B}"/>
    <dgm:cxn modelId="{964D4443-EB0E-40FE-A285-92283C2A241E}" srcId="{E0C06A64-608B-48F3-B92C-F7CAB16ABB7D}" destId="{D27F1147-8792-4E90-9B74-DAD502A8488C}" srcOrd="2" destOrd="0" parTransId="{D5D388D5-A6E9-456C-A775-38A25872BB55}" sibTransId="{56B9B1F4-F21C-48B1-8C46-C4C9DD2541A6}"/>
    <dgm:cxn modelId="{5DA8A267-9878-47BC-A2B6-F5E479A38E62}" type="presOf" srcId="{E545367F-B82D-46C2-94A6-9A4313266BAD}" destId="{CC72323A-1EC1-4B65-AA11-D9A4DE587314}" srcOrd="0" destOrd="0" presId="urn:microsoft.com/office/officeart/2005/8/layout/hierarchy3"/>
    <dgm:cxn modelId="{6862346A-2D4F-43BD-A669-DB1B51DD21E1}" srcId="{E6BF33FD-C5B5-42FB-B378-C5651BFCCC45}" destId="{B71BCEF6-126D-40CB-A5F7-4B03660629AC}" srcOrd="2" destOrd="0" parTransId="{D1EFE6BE-1AD4-41CA-AC55-4CC1E0766171}" sibTransId="{DC0B58DF-5260-4C5F-B6FD-E507B418413A}"/>
    <dgm:cxn modelId="{BEB2D04C-AF8D-41D4-93F9-DB4081927870}" type="presOf" srcId="{E0C06A64-608B-48F3-B92C-F7CAB16ABB7D}" destId="{CD313DAF-C477-4B1D-84D7-16D12B337F73}" srcOrd="1" destOrd="0" presId="urn:microsoft.com/office/officeart/2005/8/layout/hierarchy3"/>
    <dgm:cxn modelId="{6BF8906D-ECF2-4A31-994E-A3D8A6A38EBA}" srcId="{E0C06A64-608B-48F3-B92C-F7CAB16ABB7D}" destId="{CA47E947-A429-4067-B6E5-1F9B76EECFAC}" srcOrd="1" destOrd="0" parTransId="{E3C11023-FBCF-40ED-BA22-02664CDD3B51}" sibTransId="{D185A2F5-C9BE-4660-B3D6-7DA4EEB5F007}"/>
    <dgm:cxn modelId="{F7878C6F-07B9-4582-B58B-2BF6FD42F950}" type="presOf" srcId="{D27F1147-8792-4E90-9B74-DAD502A8488C}" destId="{95DB1A23-5DBF-4689-8469-3938076A7964}" srcOrd="0" destOrd="0" presId="urn:microsoft.com/office/officeart/2005/8/layout/hierarchy3"/>
    <dgm:cxn modelId="{64116E71-FD41-4D16-85E9-0D8A7DB22D52}" type="presOf" srcId="{D5D388D5-A6E9-456C-A775-38A25872BB55}" destId="{4560C7F3-7E2A-4443-BB45-4CA64F0EEDA7}" srcOrd="0" destOrd="0" presId="urn:microsoft.com/office/officeart/2005/8/layout/hierarchy3"/>
    <dgm:cxn modelId="{2010BE7F-D1B1-4615-AF31-159EBE068C56}" type="presOf" srcId="{D1EFE6BE-1AD4-41CA-AC55-4CC1E0766171}" destId="{A57B547D-E854-431D-BE15-671BB8E5CCA5}" srcOrd="0" destOrd="0" presId="urn:microsoft.com/office/officeart/2005/8/layout/hierarchy3"/>
    <dgm:cxn modelId="{212CD783-022A-4DD1-8888-7545143FEF3C}" type="presOf" srcId="{E6BF33FD-C5B5-42FB-B378-C5651BFCCC45}" destId="{D1535853-C865-4CA7-AAEF-CC739B7A790A}" srcOrd="1" destOrd="0" presId="urn:microsoft.com/office/officeart/2005/8/layout/hierarchy3"/>
    <dgm:cxn modelId="{EAA90CA8-45C9-4324-8E3A-35CABB32103A}" type="presOf" srcId="{E6BF33FD-C5B5-42FB-B378-C5651BFCCC45}" destId="{8FAA523E-3930-4444-BD97-C4976D694D85}" srcOrd="0" destOrd="0" presId="urn:microsoft.com/office/officeart/2005/8/layout/hierarchy3"/>
    <dgm:cxn modelId="{3532B4AA-8873-4805-ACFC-30270654B019}" srcId="{E545367F-B82D-46C2-94A6-9A4313266BAD}" destId="{E6BF33FD-C5B5-42FB-B378-C5651BFCCC45}" srcOrd="0" destOrd="0" parTransId="{7A1ED222-7E39-48B0-9AEC-2B57D508846C}" sibTransId="{14105A29-2590-40A0-B262-4239AE3E109D}"/>
    <dgm:cxn modelId="{864E5CB3-B0C8-4190-943E-86FF0C02C666}" type="presOf" srcId="{20DC2096-6460-4F00-88A0-9FC42D5D58D5}" destId="{60EB64CC-DC32-4E6C-A503-3990690735FB}" srcOrd="0" destOrd="0" presId="urn:microsoft.com/office/officeart/2005/8/layout/hierarchy3"/>
    <dgm:cxn modelId="{58A582C5-610C-4904-90A5-D9AEDDDDFB15}" type="presOf" srcId="{CA47E947-A429-4067-B6E5-1F9B76EECFAC}" destId="{92400C8C-0BD2-4E57-8F49-ECC0109BD4F3}" srcOrd="0" destOrd="0" presId="urn:microsoft.com/office/officeart/2005/8/layout/hierarchy3"/>
    <dgm:cxn modelId="{C4311EDE-9002-49DE-AE21-A75D9746D7F6}" type="presOf" srcId="{93104C3C-8B0C-4C60-8F9F-46EB19A56EBC}" destId="{75EC2874-EF19-4722-82B0-C0A99797C192}" srcOrd="0" destOrd="0" presId="urn:microsoft.com/office/officeart/2005/8/layout/hierarchy3"/>
    <dgm:cxn modelId="{741509E3-048C-4BC6-AA59-16D364B31E18}" type="presOf" srcId="{E3C11023-FBCF-40ED-BA22-02664CDD3B51}" destId="{F154C47D-A8CE-4518-AE99-77638A2D4829}" srcOrd="0" destOrd="0" presId="urn:microsoft.com/office/officeart/2005/8/layout/hierarchy3"/>
    <dgm:cxn modelId="{2F03C02C-D508-4DA6-9472-32265D95BE0F}" type="presParOf" srcId="{CC72323A-1EC1-4B65-AA11-D9A4DE587314}" destId="{33855874-FCF5-4017-AED3-A2F8EA8C13ED}" srcOrd="0" destOrd="0" presId="urn:microsoft.com/office/officeart/2005/8/layout/hierarchy3"/>
    <dgm:cxn modelId="{06BFE2D2-FA3F-4443-99B7-B8C64633B9A9}" type="presParOf" srcId="{33855874-FCF5-4017-AED3-A2F8EA8C13ED}" destId="{440C79FC-6AF2-4ABF-AA83-A329BC0C4573}" srcOrd="0" destOrd="0" presId="urn:microsoft.com/office/officeart/2005/8/layout/hierarchy3"/>
    <dgm:cxn modelId="{21602A1B-7497-42DC-B19A-B37B751447BF}" type="presParOf" srcId="{440C79FC-6AF2-4ABF-AA83-A329BC0C4573}" destId="{8FAA523E-3930-4444-BD97-C4976D694D85}" srcOrd="0" destOrd="0" presId="urn:microsoft.com/office/officeart/2005/8/layout/hierarchy3"/>
    <dgm:cxn modelId="{76E52E34-E079-4DEF-BD02-C58516C92201}" type="presParOf" srcId="{440C79FC-6AF2-4ABF-AA83-A329BC0C4573}" destId="{D1535853-C865-4CA7-AAEF-CC739B7A790A}" srcOrd="1" destOrd="0" presId="urn:microsoft.com/office/officeart/2005/8/layout/hierarchy3"/>
    <dgm:cxn modelId="{1E08AC9B-92A2-4042-B91F-0B81E4ED397C}" type="presParOf" srcId="{33855874-FCF5-4017-AED3-A2F8EA8C13ED}" destId="{0187A384-94EC-4D6E-A05B-011514586EF9}" srcOrd="1" destOrd="0" presId="urn:microsoft.com/office/officeart/2005/8/layout/hierarchy3"/>
    <dgm:cxn modelId="{3BF70B95-B4F0-4482-9751-FAD266B7AA1D}" type="presParOf" srcId="{0187A384-94EC-4D6E-A05B-011514586EF9}" destId="{86ED0ACF-C5AD-4363-B19F-DD4852032B64}" srcOrd="0" destOrd="0" presId="urn:microsoft.com/office/officeart/2005/8/layout/hierarchy3"/>
    <dgm:cxn modelId="{9033A309-D4F1-4D2B-8455-A456CF0512BE}" type="presParOf" srcId="{0187A384-94EC-4D6E-A05B-011514586EF9}" destId="{79AF9E6E-D308-4599-94E1-712F6C8D5FF7}" srcOrd="1" destOrd="0" presId="urn:microsoft.com/office/officeart/2005/8/layout/hierarchy3"/>
    <dgm:cxn modelId="{4E534975-B7C5-412A-8604-37FC0CB2EF46}" type="presParOf" srcId="{0187A384-94EC-4D6E-A05B-011514586EF9}" destId="{99D3F20E-2C7D-4C33-AC55-39821927333C}" srcOrd="2" destOrd="0" presId="urn:microsoft.com/office/officeart/2005/8/layout/hierarchy3"/>
    <dgm:cxn modelId="{C2A716AA-CDD4-468D-ACDA-EB5C0ED0CD35}" type="presParOf" srcId="{0187A384-94EC-4D6E-A05B-011514586EF9}" destId="{75EC2874-EF19-4722-82B0-C0A99797C192}" srcOrd="3" destOrd="0" presId="urn:microsoft.com/office/officeart/2005/8/layout/hierarchy3"/>
    <dgm:cxn modelId="{FC3153AD-61D9-4A99-9B49-F7C9794CD825}" type="presParOf" srcId="{0187A384-94EC-4D6E-A05B-011514586EF9}" destId="{A57B547D-E854-431D-BE15-671BB8E5CCA5}" srcOrd="4" destOrd="0" presId="urn:microsoft.com/office/officeart/2005/8/layout/hierarchy3"/>
    <dgm:cxn modelId="{52289805-2994-4E41-8EA7-97CBC303512B}" type="presParOf" srcId="{0187A384-94EC-4D6E-A05B-011514586EF9}" destId="{0CAC44BF-8014-4D13-ACE9-F2AEF949CFD8}" srcOrd="5" destOrd="0" presId="urn:microsoft.com/office/officeart/2005/8/layout/hierarchy3"/>
    <dgm:cxn modelId="{99242C2B-A294-4050-B129-A303CA9DAC48}" type="presParOf" srcId="{CC72323A-1EC1-4B65-AA11-D9A4DE587314}" destId="{78D53A14-C2C3-4A7F-B7B3-2F1B3CD2D612}" srcOrd="1" destOrd="0" presId="urn:microsoft.com/office/officeart/2005/8/layout/hierarchy3"/>
    <dgm:cxn modelId="{3FB08B3E-E463-4C8C-B7ED-E7B719CDFD82}" type="presParOf" srcId="{78D53A14-C2C3-4A7F-B7B3-2F1B3CD2D612}" destId="{48B83886-8A5C-42E5-8B36-BE63718B8138}" srcOrd="0" destOrd="0" presId="urn:microsoft.com/office/officeart/2005/8/layout/hierarchy3"/>
    <dgm:cxn modelId="{C1A7AB52-CEB1-4B9D-8FB6-EC7F16BEC2DB}" type="presParOf" srcId="{48B83886-8A5C-42E5-8B36-BE63718B8138}" destId="{AF7E40EA-5533-41B7-9356-45E05A50E299}" srcOrd="0" destOrd="0" presId="urn:microsoft.com/office/officeart/2005/8/layout/hierarchy3"/>
    <dgm:cxn modelId="{EAD75CF5-73CC-4896-AABA-E8C1840076B3}" type="presParOf" srcId="{48B83886-8A5C-42E5-8B36-BE63718B8138}" destId="{CD313DAF-C477-4B1D-84D7-16D12B337F73}" srcOrd="1" destOrd="0" presId="urn:microsoft.com/office/officeart/2005/8/layout/hierarchy3"/>
    <dgm:cxn modelId="{5968238E-E159-459B-87B9-57CCD2BF4E76}" type="presParOf" srcId="{78D53A14-C2C3-4A7F-B7B3-2F1B3CD2D612}" destId="{E55E5F6F-E9C2-4C20-AE04-0FDBBD0FC9B1}" srcOrd="1" destOrd="0" presId="urn:microsoft.com/office/officeart/2005/8/layout/hierarchy3"/>
    <dgm:cxn modelId="{1840D316-A263-425E-B8B7-A22C50033847}" type="presParOf" srcId="{E55E5F6F-E9C2-4C20-AE04-0FDBBD0FC9B1}" destId="{14028AAC-E95E-452C-83F0-3CAD242FF5BD}" srcOrd="0" destOrd="0" presId="urn:microsoft.com/office/officeart/2005/8/layout/hierarchy3"/>
    <dgm:cxn modelId="{E71FADCE-4B1F-4F74-B052-1BE0892C2B40}" type="presParOf" srcId="{E55E5F6F-E9C2-4C20-AE04-0FDBBD0FC9B1}" destId="{60EB64CC-DC32-4E6C-A503-3990690735FB}" srcOrd="1" destOrd="0" presId="urn:microsoft.com/office/officeart/2005/8/layout/hierarchy3"/>
    <dgm:cxn modelId="{077057D9-A67E-4D8D-907D-B978DF542A7A}" type="presParOf" srcId="{E55E5F6F-E9C2-4C20-AE04-0FDBBD0FC9B1}" destId="{F154C47D-A8CE-4518-AE99-77638A2D4829}" srcOrd="2" destOrd="0" presId="urn:microsoft.com/office/officeart/2005/8/layout/hierarchy3"/>
    <dgm:cxn modelId="{ADACD29F-432C-4391-81B8-AE168A096AB1}" type="presParOf" srcId="{E55E5F6F-E9C2-4C20-AE04-0FDBBD0FC9B1}" destId="{92400C8C-0BD2-4E57-8F49-ECC0109BD4F3}" srcOrd="3" destOrd="0" presId="urn:microsoft.com/office/officeart/2005/8/layout/hierarchy3"/>
    <dgm:cxn modelId="{232BCF3C-DBAC-4028-895C-342182156A69}" type="presParOf" srcId="{E55E5F6F-E9C2-4C20-AE04-0FDBBD0FC9B1}" destId="{4560C7F3-7E2A-4443-BB45-4CA64F0EEDA7}" srcOrd="4" destOrd="0" presId="urn:microsoft.com/office/officeart/2005/8/layout/hierarchy3"/>
    <dgm:cxn modelId="{90083C68-0652-4D11-B981-344412F32DFC}" type="presParOf" srcId="{E55E5F6F-E9C2-4C20-AE04-0FDBBD0FC9B1}" destId="{95DB1A23-5DBF-4689-8469-3938076A7964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BEDE691-56F4-4EDB-A6FC-D5489131B650}" type="doc">
      <dgm:prSet loTypeId="urn:microsoft.com/office/officeart/2005/8/layout/vList5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410E77AC-E887-4296-BA1A-3E72FD3C6849}">
      <dgm:prSet phldrT="[Texto]" custT="1"/>
      <dgm:spPr/>
      <dgm:t>
        <a:bodyPr/>
        <a:lstStyle/>
        <a:p>
          <a:r>
            <a:rPr lang="lv-LV" sz="23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Jesaja 29:8</a:t>
          </a:r>
        </a:p>
      </dgm:t>
    </dgm:pt>
    <dgm:pt modelId="{6D117845-CF50-431C-B5FA-C411D0455634}" type="parTrans" cxnId="{65255D32-7EAC-457E-9749-F9A7FB2A55A4}">
      <dgm:prSet/>
      <dgm:spPr/>
      <dgm:t>
        <a:bodyPr/>
        <a:lstStyle/>
        <a:p>
          <a:endParaRPr lang="lv-LV" noProof="0" dirty="0"/>
        </a:p>
      </dgm:t>
    </dgm:pt>
    <dgm:pt modelId="{CCC9FF72-0E62-4AA3-B085-380B5EFA66E7}" type="sibTrans" cxnId="{65255D32-7EAC-457E-9749-F9A7FB2A55A4}">
      <dgm:prSet/>
      <dgm:spPr/>
      <dgm:t>
        <a:bodyPr/>
        <a:lstStyle/>
        <a:p>
          <a:endParaRPr lang="lv-LV" noProof="0" dirty="0"/>
        </a:p>
      </dgm:t>
    </dgm:pt>
    <dgm:pt modelId="{554448D5-5616-4766-AF9B-7B0CBF21E412}">
      <dgm:prSet phldrT="[Texto]" custT="1"/>
      <dgm:spPr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buNone/>
          </a:pPr>
          <a:r>
            <a:rPr lang="lv-LV" sz="2000" b="1" noProof="0" dirty="0"/>
            <a:t>Ir Dieva tautas simbols</a:t>
          </a:r>
        </a:p>
      </dgm:t>
    </dgm:pt>
    <dgm:pt modelId="{205D7E9E-3400-493B-A7F6-AA27F9F277FA}" type="parTrans" cxnId="{347E2661-3F04-413E-8EB1-3B9C63D669A8}">
      <dgm:prSet/>
      <dgm:spPr/>
      <dgm:t>
        <a:bodyPr/>
        <a:lstStyle/>
        <a:p>
          <a:endParaRPr lang="lv-LV" noProof="0" dirty="0"/>
        </a:p>
      </dgm:t>
    </dgm:pt>
    <dgm:pt modelId="{5F1B5997-BE41-48E2-87CD-BA3D276909C9}" type="sibTrans" cxnId="{347E2661-3F04-413E-8EB1-3B9C63D669A8}">
      <dgm:prSet/>
      <dgm:spPr/>
      <dgm:t>
        <a:bodyPr/>
        <a:lstStyle/>
        <a:p>
          <a:endParaRPr lang="lv-LV" noProof="0" dirty="0"/>
        </a:p>
      </dgm:t>
    </dgm:pt>
    <dgm:pt modelId="{78717965-54B9-4DB7-9F6A-E9F6A3E11179}">
      <dgm:prSet phldrT="[Texto]" custT="1"/>
      <dgm:spPr/>
      <dgm:t>
        <a:bodyPr/>
        <a:lstStyle/>
        <a:p>
          <a:r>
            <a:rPr lang="lv-LV" sz="23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Jesaja 31:4</a:t>
          </a:r>
        </a:p>
      </dgm:t>
    </dgm:pt>
    <dgm:pt modelId="{B16A7C49-A5F3-4BA9-8A9C-A81DAF10A02B}" type="parTrans" cxnId="{1F333D21-BD42-4515-81B4-76CC4B55C1BA}">
      <dgm:prSet/>
      <dgm:spPr/>
      <dgm:t>
        <a:bodyPr/>
        <a:lstStyle/>
        <a:p>
          <a:endParaRPr lang="lv-LV" noProof="0" dirty="0"/>
        </a:p>
      </dgm:t>
    </dgm:pt>
    <dgm:pt modelId="{3999FC45-FB01-4486-9435-FD4209FD9145}" type="sibTrans" cxnId="{1F333D21-BD42-4515-81B4-76CC4B55C1BA}">
      <dgm:prSet/>
      <dgm:spPr/>
      <dgm:t>
        <a:bodyPr/>
        <a:lstStyle/>
        <a:p>
          <a:endParaRPr lang="lv-LV" noProof="0" dirty="0"/>
        </a:p>
      </dgm:t>
    </dgm:pt>
    <dgm:pt modelId="{29F91B19-8CB0-4A0C-945B-B82B44AFE4A1}">
      <dgm:prSet phldrT="[Texto]" custT="1"/>
      <dgm:spPr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buNone/>
          </a:pPr>
          <a:r>
            <a:rPr lang="lv-LV" sz="2000" b="1" noProof="0" dirty="0"/>
            <a:t>Ir vieta, no kuras Dievs cīnās pret ienaidniekiem</a:t>
          </a:r>
        </a:p>
      </dgm:t>
    </dgm:pt>
    <dgm:pt modelId="{B68FD3FD-FC3A-465D-AFAC-36264EFB86FF}" type="parTrans" cxnId="{65DFC4DD-0C52-405B-A510-6A3854C2AF67}">
      <dgm:prSet/>
      <dgm:spPr/>
      <dgm:t>
        <a:bodyPr/>
        <a:lstStyle/>
        <a:p>
          <a:endParaRPr lang="lv-LV" noProof="0" dirty="0"/>
        </a:p>
      </dgm:t>
    </dgm:pt>
    <dgm:pt modelId="{EF380193-8B61-4553-A05A-F753013C0FE4}" type="sibTrans" cxnId="{65DFC4DD-0C52-405B-A510-6A3854C2AF67}">
      <dgm:prSet/>
      <dgm:spPr/>
      <dgm:t>
        <a:bodyPr/>
        <a:lstStyle/>
        <a:p>
          <a:endParaRPr lang="lv-LV" noProof="0" dirty="0"/>
        </a:p>
      </dgm:t>
    </dgm:pt>
    <dgm:pt modelId="{98BED12B-B3AB-43E9-9F06-EC66D75FBBE4}">
      <dgm:prSet phldrT="[Texto]" custT="1"/>
      <dgm:spPr/>
      <dgm:t>
        <a:bodyPr/>
        <a:lstStyle/>
        <a:p>
          <a:r>
            <a:rPr lang="lv-LV" sz="23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2.Ķēniņa 19:31</a:t>
          </a:r>
        </a:p>
      </dgm:t>
    </dgm:pt>
    <dgm:pt modelId="{2A71B368-85C6-4C62-B4A8-8CBE939A8F29}" type="parTrans" cxnId="{76168FF9-044A-4BE8-B3A9-7E397844814E}">
      <dgm:prSet/>
      <dgm:spPr/>
      <dgm:t>
        <a:bodyPr/>
        <a:lstStyle/>
        <a:p>
          <a:endParaRPr lang="lv-LV" noProof="0" dirty="0"/>
        </a:p>
      </dgm:t>
    </dgm:pt>
    <dgm:pt modelId="{CF565102-02A2-44A1-8132-BA693C717E04}" type="sibTrans" cxnId="{76168FF9-044A-4BE8-B3A9-7E397844814E}">
      <dgm:prSet/>
      <dgm:spPr/>
      <dgm:t>
        <a:bodyPr/>
        <a:lstStyle/>
        <a:p>
          <a:endParaRPr lang="lv-LV" noProof="0" dirty="0"/>
        </a:p>
      </dgm:t>
    </dgm:pt>
    <dgm:pt modelId="{9BEEFC42-E639-4944-85B4-94B35A63E36A}">
      <dgm:prSet phldrT="[Texto]" custT="1"/>
      <dgm:spPr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buNone/>
          </a:pPr>
          <a:r>
            <a:rPr lang="lv-LV" sz="2000" b="1" noProof="0" dirty="0"/>
            <a:t>No tās vietas iznāk atlikums, tas ir aizsargāts</a:t>
          </a:r>
        </a:p>
      </dgm:t>
    </dgm:pt>
    <dgm:pt modelId="{FBAC51FD-CBA2-4EB5-9519-E0B77F3BB757}" type="parTrans" cxnId="{56A592B4-4194-40EC-9D7D-8E48E0302CFA}">
      <dgm:prSet/>
      <dgm:spPr/>
      <dgm:t>
        <a:bodyPr/>
        <a:lstStyle/>
        <a:p>
          <a:endParaRPr lang="lv-LV" noProof="0" dirty="0"/>
        </a:p>
      </dgm:t>
    </dgm:pt>
    <dgm:pt modelId="{8AEE3596-CBA1-49B9-9D11-379E1362F334}" type="sibTrans" cxnId="{56A592B4-4194-40EC-9D7D-8E48E0302CFA}">
      <dgm:prSet/>
      <dgm:spPr/>
      <dgm:t>
        <a:bodyPr/>
        <a:lstStyle/>
        <a:p>
          <a:endParaRPr lang="lv-LV" noProof="0" dirty="0"/>
        </a:p>
      </dgm:t>
    </dgm:pt>
    <dgm:pt modelId="{A6AFCB97-AE40-4219-A41D-7FBADFC8DB86}">
      <dgm:prSet phldrT="[Texto]" custT="1"/>
      <dgm:spPr/>
      <dgm:t>
        <a:bodyPr/>
        <a:lstStyle/>
        <a:p>
          <a:r>
            <a:rPr lang="lv-LV" sz="23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Jesaja 51:11</a:t>
          </a:r>
        </a:p>
      </dgm:t>
    </dgm:pt>
    <dgm:pt modelId="{374ADD60-D938-4AB1-8DF5-18E34CF237E8}" type="parTrans" cxnId="{B34662F7-1E26-4EDA-98A1-267E9D1F7B9F}">
      <dgm:prSet/>
      <dgm:spPr/>
      <dgm:t>
        <a:bodyPr/>
        <a:lstStyle/>
        <a:p>
          <a:endParaRPr lang="lv-LV" noProof="0" dirty="0"/>
        </a:p>
      </dgm:t>
    </dgm:pt>
    <dgm:pt modelId="{CB11B8DA-2E3F-48CA-B7AF-D5D2BA50C821}" type="sibTrans" cxnId="{B34662F7-1E26-4EDA-98A1-267E9D1F7B9F}">
      <dgm:prSet/>
      <dgm:spPr/>
      <dgm:t>
        <a:bodyPr/>
        <a:lstStyle/>
        <a:p>
          <a:endParaRPr lang="lv-LV" noProof="0" dirty="0"/>
        </a:p>
      </dgm:t>
    </dgm:pt>
    <dgm:pt modelId="{B0766419-829C-4445-B704-9EE9C3EEC452}">
      <dgm:prSet phldrT="[Texto]" custT="1"/>
      <dgm:spPr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buNone/>
          </a:pPr>
          <a:r>
            <a:rPr lang="lv-LV" sz="2000" b="1" noProof="0" dirty="0"/>
            <a:t>Ir vieta, kur </a:t>
          </a:r>
          <a:r>
            <a:rPr lang="lv-LV" sz="2000" b="1" noProof="0" dirty="0" err="1"/>
            <a:t>Israēls</a:t>
          </a:r>
          <a:r>
            <a:rPr lang="lv-LV" sz="2000" b="1" noProof="0" dirty="0"/>
            <a:t> atgriezīsies</a:t>
          </a:r>
        </a:p>
      </dgm:t>
    </dgm:pt>
    <dgm:pt modelId="{3C237516-6EA6-4512-9271-BD53F785FAA9}" type="parTrans" cxnId="{13FDFC61-D0EF-4FA4-BE8C-160672AA7631}">
      <dgm:prSet/>
      <dgm:spPr/>
      <dgm:t>
        <a:bodyPr/>
        <a:lstStyle/>
        <a:p>
          <a:endParaRPr lang="lv-LV" noProof="0" dirty="0"/>
        </a:p>
      </dgm:t>
    </dgm:pt>
    <dgm:pt modelId="{8EC59F77-AE59-4FD2-B2B6-34DC1CB67A83}" type="sibTrans" cxnId="{13FDFC61-D0EF-4FA4-BE8C-160672AA7631}">
      <dgm:prSet/>
      <dgm:spPr/>
      <dgm:t>
        <a:bodyPr/>
        <a:lstStyle/>
        <a:p>
          <a:endParaRPr lang="lv-LV" noProof="0" dirty="0"/>
        </a:p>
      </dgm:t>
    </dgm:pt>
    <dgm:pt modelId="{37F2B941-2D75-4605-AFC5-118FC88B9919}">
      <dgm:prSet phldrT="[Texto]" custT="1"/>
      <dgm:spPr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buNone/>
          </a:pPr>
          <a:r>
            <a:rPr lang="lv-LV" sz="2000" b="1" noProof="0" dirty="0"/>
            <a:t>Tur atrodama glābšana</a:t>
          </a:r>
        </a:p>
      </dgm:t>
    </dgm:pt>
    <dgm:pt modelId="{FAF35D29-C864-4804-9D42-AE3F046CB536}" type="parTrans" cxnId="{F90F599F-8D96-4D84-8005-00D046BEAD52}">
      <dgm:prSet/>
      <dgm:spPr/>
      <dgm:t>
        <a:bodyPr/>
        <a:lstStyle/>
        <a:p>
          <a:endParaRPr lang="lv-LV" noProof="0" dirty="0"/>
        </a:p>
      </dgm:t>
    </dgm:pt>
    <dgm:pt modelId="{817B589C-2A63-4F03-B522-B37773A83B7C}" type="sibTrans" cxnId="{F90F599F-8D96-4D84-8005-00D046BEAD52}">
      <dgm:prSet/>
      <dgm:spPr/>
      <dgm:t>
        <a:bodyPr/>
        <a:lstStyle/>
        <a:p>
          <a:endParaRPr lang="lv-LV" noProof="0" dirty="0"/>
        </a:p>
      </dgm:t>
    </dgm:pt>
    <dgm:pt modelId="{2C6AAE61-E18C-40A3-A74A-7A728F35557A}">
      <dgm:prSet phldrT="[Texto]" custT="1"/>
      <dgm:spPr/>
      <dgm:t>
        <a:bodyPr/>
        <a:lstStyle/>
        <a:p>
          <a:r>
            <a:rPr lang="lv-LV" sz="23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Jesaja 37:32; </a:t>
          </a:r>
          <a:r>
            <a:rPr lang="lv-LV" sz="23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Joēla</a:t>
          </a:r>
          <a:r>
            <a:rPr lang="lv-LV" sz="23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2:32</a:t>
          </a:r>
        </a:p>
      </dgm:t>
    </dgm:pt>
    <dgm:pt modelId="{35F84BC4-ADAC-416A-99FA-43D4F5D8ED28}" type="parTrans" cxnId="{22E4B51A-42FB-4B81-BCF7-EEE1FF69CA18}">
      <dgm:prSet/>
      <dgm:spPr/>
      <dgm:t>
        <a:bodyPr/>
        <a:lstStyle/>
        <a:p>
          <a:endParaRPr lang="lv-LV" noProof="0" dirty="0"/>
        </a:p>
      </dgm:t>
    </dgm:pt>
    <dgm:pt modelId="{6FF6C073-5655-4E7F-8575-BC351C50747B}" type="sibTrans" cxnId="{22E4B51A-42FB-4B81-BCF7-EEE1FF69CA18}">
      <dgm:prSet/>
      <dgm:spPr/>
      <dgm:t>
        <a:bodyPr/>
        <a:lstStyle/>
        <a:p>
          <a:endParaRPr lang="lv-LV" noProof="0" dirty="0"/>
        </a:p>
      </dgm:t>
    </dgm:pt>
    <dgm:pt modelId="{2407F273-30CF-405E-BDED-74F91BDD5C73}">
      <dgm:prSet phldrT="[Texto]" custT="1"/>
      <dgm:spPr/>
      <dgm:t>
        <a:bodyPr/>
        <a:lstStyle/>
        <a:p>
          <a:r>
            <a:rPr lang="lv-LV" sz="23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Jesaja  24:23</a:t>
          </a:r>
        </a:p>
      </dgm:t>
    </dgm:pt>
    <dgm:pt modelId="{36790BED-50F9-4E70-AB9F-13C67CFAFB92}" type="parTrans" cxnId="{EF7CAB57-9854-4B44-8AE4-DA475738CE39}">
      <dgm:prSet/>
      <dgm:spPr/>
      <dgm:t>
        <a:bodyPr/>
        <a:lstStyle/>
        <a:p>
          <a:endParaRPr lang="lv-LV" noProof="0" dirty="0"/>
        </a:p>
      </dgm:t>
    </dgm:pt>
    <dgm:pt modelId="{73AA0546-A0B6-43BC-A185-6830A447F5A3}" type="sibTrans" cxnId="{EF7CAB57-9854-4B44-8AE4-DA475738CE39}">
      <dgm:prSet/>
      <dgm:spPr/>
      <dgm:t>
        <a:bodyPr/>
        <a:lstStyle/>
        <a:p>
          <a:endParaRPr lang="lv-LV" noProof="0" dirty="0"/>
        </a:p>
      </dgm:t>
    </dgm:pt>
    <dgm:pt modelId="{A95A0172-BF55-4645-ABB2-68E6C0D7ACCF}">
      <dgm:prSet phldrT="[Texto]" custT="1"/>
      <dgm:spPr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buNone/>
          </a:pPr>
          <a:r>
            <a:rPr lang="lv-LV" sz="2000" b="1" noProof="0" dirty="0"/>
            <a:t>Tas Kungs pārņems Ķēniņa varu Ciānas kalnā</a:t>
          </a:r>
        </a:p>
      </dgm:t>
    </dgm:pt>
    <dgm:pt modelId="{045DB8C5-5589-4F48-B5A9-6829E2D4EB1A}" type="parTrans" cxnId="{2E9683D0-2085-4458-8855-4B0C265D0DE6}">
      <dgm:prSet/>
      <dgm:spPr/>
      <dgm:t>
        <a:bodyPr/>
        <a:lstStyle/>
        <a:p>
          <a:endParaRPr lang="lv-LV" noProof="0" dirty="0"/>
        </a:p>
      </dgm:t>
    </dgm:pt>
    <dgm:pt modelId="{D3729D29-D982-431E-93D6-6F84A1917601}" type="sibTrans" cxnId="{2E9683D0-2085-4458-8855-4B0C265D0DE6}">
      <dgm:prSet/>
      <dgm:spPr/>
      <dgm:t>
        <a:bodyPr/>
        <a:lstStyle/>
        <a:p>
          <a:endParaRPr lang="lv-LV" noProof="0" dirty="0"/>
        </a:p>
      </dgm:t>
    </dgm:pt>
    <dgm:pt modelId="{8E7DDF04-EBF3-4F47-8C71-27F202E3AB72}">
      <dgm:prSet phldrT="[Texto]" custT="1"/>
      <dgm:spPr/>
      <dgm:t>
        <a:bodyPr/>
        <a:lstStyle/>
        <a:p>
          <a:r>
            <a:rPr lang="lv-LV" sz="23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Mihas</a:t>
          </a:r>
          <a:r>
            <a:rPr lang="lv-LV" sz="23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4:7</a:t>
          </a:r>
        </a:p>
      </dgm:t>
    </dgm:pt>
    <dgm:pt modelId="{1F4EA151-ED5D-49C9-AB75-539C939447D6}" type="parTrans" cxnId="{09569B43-B591-4844-AFE6-CE62E325436B}">
      <dgm:prSet/>
      <dgm:spPr/>
      <dgm:t>
        <a:bodyPr/>
        <a:lstStyle/>
        <a:p>
          <a:endParaRPr lang="lv-LV" noProof="0" dirty="0"/>
        </a:p>
      </dgm:t>
    </dgm:pt>
    <dgm:pt modelId="{FEBA235B-3D0B-4908-AD9E-93B3CFA02B59}" type="sibTrans" cxnId="{09569B43-B591-4844-AFE6-CE62E325436B}">
      <dgm:prSet/>
      <dgm:spPr/>
      <dgm:t>
        <a:bodyPr/>
        <a:lstStyle/>
        <a:p>
          <a:endParaRPr lang="lv-LV" noProof="0" dirty="0"/>
        </a:p>
      </dgm:t>
    </dgm:pt>
    <dgm:pt modelId="{6019C620-62A5-4DEE-8020-E4FCCE15D570}">
      <dgm:prSet phldrT="[Texto]" custT="1"/>
      <dgm:spPr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buNone/>
          </a:pPr>
          <a:r>
            <a:rPr lang="lv-LV" sz="2000" b="1" noProof="0" dirty="0"/>
            <a:t>Kungs tur valdīs pār Savu tautu</a:t>
          </a:r>
        </a:p>
      </dgm:t>
    </dgm:pt>
    <dgm:pt modelId="{1E77B9B6-6CBE-4466-A0D4-4B623DBFC292}" type="parTrans" cxnId="{1A5DD7E2-37C7-4E06-80CE-D24DB6C75DCB}">
      <dgm:prSet/>
      <dgm:spPr/>
      <dgm:t>
        <a:bodyPr/>
        <a:lstStyle/>
        <a:p>
          <a:endParaRPr lang="lv-LV" noProof="0" dirty="0"/>
        </a:p>
      </dgm:t>
    </dgm:pt>
    <dgm:pt modelId="{079DD088-6889-4F83-A8B5-B2BCB9737F65}" type="sibTrans" cxnId="{1A5DD7E2-37C7-4E06-80CE-D24DB6C75DCB}">
      <dgm:prSet/>
      <dgm:spPr/>
      <dgm:t>
        <a:bodyPr/>
        <a:lstStyle/>
        <a:p>
          <a:endParaRPr lang="lv-LV" noProof="0" dirty="0"/>
        </a:p>
      </dgm:t>
    </dgm:pt>
    <dgm:pt modelId="{E86B79C0-3E18-4B89-BF64-91F7F76571FB}">
      <dgm:prSet phldrT="[Texto]" custT="1"/>
      <dgm:spPr/>
      <dgm:t>
        <a:bodyPr/>
        <a:lstStyle/>
        <a:p>
          <a:r>
            <a:rPr lang="lv-LV" sz="23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Joēla</a:t>
          </a:r>
          <a:r>
            <a:rPr lang="lv-LV" sz="23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4:16-17</a:t>
          </a:r>
        </a:p>
      </dgm:t>
    </dgm:pt>
    <dgm:pt modelId="{521DB467-C3B4-4B25-9378-B34A9B783215}" type="parTrans" cxnId="{E9FFDBA4-5700-40BC-A25D-33D1700946F4}">
      <dgm:prSet/>
      <dgm:spPr/>
      <dgm:t>
        <a:bodyPr/>
        <a:lstStyle/>
        <a:p>
          <a:endParaRPr lang="lv-LV" noProof="0" dirty="0"/>
        </a:p>
      </dgm:t>
    </dgm:pt>
    <dgm:pt modelId="{C0C91AB7-8BBA-4342-AD68-35340A801DF2}" type="sibTrans" cxnId="{E9FFDBA4-5700-40BC-A25D-33D1700946F4}">
      <dgm:prSet/>
      <dgm:spPr/>
      <dgm:t>
        <a:bodyPr/>
        <a:lstStyle/>
        <a:p>
          <a:endParaRPr lang="lv-LV" noProof="0" dirty="0"/>
        </a:p>
      </dgm:t>
    </dgm:pt>
    <dgm:pt modelId="{B85DE0CE-4AEF-453F-BFF5-F71861382DBE}">
      <dgm:prSet phldrT="[Texto]" custT="1"/>
      <dgm:spPr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buNone/>
          </a:pPr>
          <a:r>
            <a:rPr lang="lv-LV" sz="2000" b="1" noProof="0" dirty="0"/>
            <a:t>Beigu laikā Dievs liks dzirdēt Savu "balsi", un būs patvērums Savai tautai</a:t>
          </a:r>
        </a:p>
      </dgm:t>
    </dgm:pt>
    <dgm:pt modelId="{92DB72A6-593B-4986-8722-6355607825E1}" type="parTrans" cxnId="{C9CAF310-828B-4AD6-9ED0-5B10224BF34E}">
      <dgm:prSet/>
      <dgm:spPr/>
      <dgm:t>
        <a:bodyPr/>
        <a:lstStyle/>
        <a:p>
          <a:endParaRPr lang="lv-LV" noProof="0" dirty="0"/>
        </a:p>
      </dgm:t>
    </dgm:pt>
    <dgm:pt modelId="{37D24281-D442-4B70-A749-6BB708D3AE20}" type="sibTrans" cxnId="{C9CAF310-828B-4AD6-9ED0-5B10224BF34E}">
      <dgm:prSet/>
      <dgm:spPr/>
      <dgm:t>
        <a:bodyPr/>
        <a:lstStyle/>
        <a:p>
          <a:endParaRPr lang="lv-LV" noProof="0" dirty="0"/>
        </a:p>
      </dgm:t>
    </dgm:pt>
    <dgm:pt modelId="{CEF7728D-0417-4664-B7F3-042D5564A710}">
      <dgm:prSet phldrT="[Texto]" custT="1"/>
      <dgm:spPr/>
      <dgm:t>
        <a:bodyPr/>
        <a:lstStyle/>
        <a:p>
          <a:r>
            <a:rPr lang="lv-LV" sz="23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Psalms 15:1-5</a:t>
          </a:r>
        </a:p>
      </dgm:t>
    </dgm:pt>
    <dgm:pt modelId="{67FD550B-89A4-4A72-80CF-0DD89239404A}" type="parTrans" cxnId="{CF50425E-9C1B-4904-AAD8-6DD511F4AECD}">
      <dgm:prSet/>
      <dgm:spPr/>
      <dgm:t>
        <a:bodyPr/>
        <a:lstStyle/>
        <a:p>
          <a:endParaRPr lang="lv-LV" noProof="0" dirty="0"/>
        </a:p>
      </dgm:t>
    </dgm:pt>
    <dgm:pt modelId="{ACB1E7BA-595D-4DB1-825F-DE2F50FCF185}" type="sibTrans" cxnId="{CF50425E-9C1B-4904-AAD8-6DD511F4AECD}">
      <dgm:prSet/>
      <dgm:spPr/>
      <dgm:t>
        <a:bodyPr/>
        <a:lstStyle/>
        <a:p>
          <a:endParaRPr lang="lv-LV" noProof="0" dirty="0"/>
        </a:p>
      </dgm:t>
    </dgm:pt>
    <dgm:pt modelId="{CEBFDABC-CFF2-43A1-B374-9C3F980C59A9}">
      <dgm:prSet phldrT="[Texto]" custT="1"/>
      <dgm:spPr>
        <a:ln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buNone/>
          </a:pPr>
          <a:r>
            <a:rPr lang="lv-LV" sz="2000" b="1" noProof="0" dirty="0"/>
            <a:t>Taisnais mājos Ciānā.</a:t>
          </a:r>
        </a:p>
      </dgm:t>
    </dgm:pt>
    <dgm:pt modelId="{928AA451-E6A7-4982-A08C-00D39FEAE732}" type="parTrans" cxnId="{A77F5E43-458D-4B36-AFF7-9F853408A26F}">
      <dgm:prSet/>
      <dgm:spPr/>
      <dgm:t>
        <a:bodyPr/>
        <a:lstStyle/>
        <a:p>
          <a:endParaRPr lang="lv-LV" noProof="0" dirty="0"/>
        </a:p>
      </dgm:t>
    </dgm:pt>
    <dgm:pt modelId="{EBE0B6C5-97A6-4920-9BBD-91043D8CB336}" type="sibTrans" cxnId="{A77F5E43-458D-4B36-AFF7-9F853408A26F}">
      <dgm:prSet/>
      <dgm:spPr/>
      <dgm:t>
        <a:bodyPr/>
        <a:lstStyle/>
        <a:p>
          <a:endParaRPr lang="lv-LV" noProof="0" dirty="0"/>
        </a:p>
      </dgm:t>
    </dgm:pt>
    <dgm:pt modelId="{813AB522-1D41-4B27-B558-42500351D99D}" type="pres">
      <dgm:prSet presAssocID="{3BEDE691-56F4-4EDB-A6FC-D5489131B650}" presName="Name0" presStyleCnt="0">
        <dgm:presLayoutVars>
          <dgm:dir/>
          <dgm:animLvl val="lvl"/>
          <dgm:resizeHandles val="exact"/>
        </dgm:presLayoutVars>
      </dgm:prSet>
      <dgm:spPr/>
    </dgm:pt>
    <dgm:pt modelId="{D7C8B90B-3C2D-4EDD-94E5-15EFD6D966C5}" type="pres">
      <dgm:prSet presAssocID="{410E77AC-E887-4296-BA1A-3E72FD3C6849}" presName="linNode" presStyleCnt="0"/>
      <dgm:spPr/>
    </dgm:pt>
    <dgm:pt modelId="{4333304C-F085-467B-9F73-7B07AAC1EF55}" type="pres">
      <dgm:prSet presAssocID="{410E77AC-E887-4296-BA1A-3E72FD3C6849}" presName="parentText" presStyleLbl="node1" presStyleIdx="0" presStyleCnt="9" custScaleX="69182" custLinFactNeighborX="-57" custLinFactNeighborY="-6660">
        <dgm:presLayoutVars>
          <dgm:chMax val="1"/>
          <dgm:bulletEnabled val="1"/>
        </dgm:presLayoutVars>
      </dgm:prSet>
      <dgm:spPr/>
    </dgm:pt>
    <dgm:pt modelId="{F90A51BB-E776-4DAF-8941-FBDB90BD4169}" type="pres">
      <dgm:prSet presAssocID="{410E77AC-E887-4296-BA1A-3E72FD3C6849}" presName="descendantText" presStyleLbl="alignAccFollowNode1" presStyleIdx="0" presStyleCnt="9" custScaleX="117222">
        <dgm:presLayoutVars>
          <dgm:bulletEnabled val="1"/>
        </dgm:presLayoutVars>
      </dgm:prSet>
      <dgm:spPr/>
    </dgm:pt>
    <dgm:pt modelId="{952F6952-A63C-4121-8B97-822E8B3E5545}" type="pres">
      <dgm:prSet presAssocID="{CCC9FF72-0E62-4AA3-B085-380B5EFA66E7}" presName="sp" presStyleCnt="0"/>
      <dgm:spPr/>
    </dgm:pt>
    <dgm:pt modelId="{09728671-FABD-48EC-9173-DD45569950FE}" type="pres">
      <dgm:prSet presAssocID="{78717965-54B9-4DB7-9F6A-E9F6A3E11179}" presName="linNode" presStyleCnt="0"/>
      <dgm:spPr/>
    </dgm:pt>
    <dgm:pt modelId="{C69238DB-E682-4060-8C82-8302FF0C411C}" type="pres">
      <dgm:prSet presAssocID="{78717965-54B9-4DB7-9F6A-E9F6A3E11179}" presName="parentText" presStyleLbl="node1" presStyleIdx="1" presStyleCnt="9" custScaleX="69182" custLinFactNeighborX="-9338">
        <dgm:presLayoutVars>
          <dgm:chMax val="1"/>
          <dgm:bulletEnabled val="1"/>
        </dgm:presLayoutVars>
      </dgm:prSet>
      <dgm:spPr/>
    </dgm:pt>
    <dgm:pt modelId="{1CE4411A-D12C-47D2-8074-0E0F230CFB02}" type="pres">
      <dgm:prSet presAssocID="{78717965-54B9-4DB7-9F6A-E9F6A3E11179}" presName="descendantText" presStyleLbl="alignAccFollowNode1" presStyleIdx="1" presStyleCnt="9" custScaleX="117222">
        <dgm:presLayoutVars>
          <dgm:bulletEnabled val="1"/>
        </dgm:presLayoutVars>
      </dgm:prSet>
      <dgm:spPr/>
    </dgm:pt>
    <dgm:pt modelId="{3467DDED-4804-41CD-A930-EBC51072630F}" type="pres">
      <dgm:prSet presAssocID="{3999FC45-FB01-4486-9435-FD4209FD9145}" presName="sp" presStyleCnt="0"/>
      <dgm:spPr/>
    </dgm:pt>
    <dgm:pt modelId="{F271E10E-A668-4257-AD55-BCBD499CDB4C}" type="pres">
      <dgm:prSet presAssocID="{98BED12B-B3AB-43E9-9F06-EC66D75FBBE4}" presName="linNode" presStyleCnt="0"/>
      <dgm:spPr/>
    </dgm:pt>
    <dgm:pt modelId="{66661AA5-4490-4F89-B576-1B2928626D34}" type="pres">
      <dgm:prSet presAssocID="{98BED12B-B3AB-43E9-9F06-EC66D75FBBE4}" presName="parentText" presStyleLbl="node1" presStyleIdx="2" presStyleCnt="9" custScaleX="69182" custLinFactNeighborX="-9338">
        <dgm:presLayoutVars>
          <dgm:chMax val="1"/>
          <dgm:bulletEnabled val="1"/>
        </dgm:presLayoutVars>
      </dgm:prSet>
      <dgm:spPr/>
    </dgm:pt>
    <dgm:pt modelId="{AD46778B-AB41-4688-BFB4-D79946C4A40E}" type="pres">
      <dgm:prSet presAssocID="{98BED12B-B3AB-43E9-9F06-EC66D75FBBE4}" presName="descendantText" presStyleLbl="alignAccFollowNode1" presStyleIdx="2" presStyleCnt="9" custScaleX="117222">
        <dgm:presLayoutVars>
          <dgm:bulletEnabled val="1"/>
        </dgm:presLayoutVars>
      </dgm:prSet>
      <dgm:spPr/>
    </dgm:pt>
    <dgm:pt modelId="{3C021579-F3A3-4698-81D3-C018315C493F}" type="pres">
      <dgm:prSet presAssocID="{CF565102-02A2-44A1-8132-BA693C717E04}" presName="sp" presStyleCnt="0"/>
      <dgm:spPr/>
    </dgm:pt>
    <dgm:pt modelId="{71A75883-DE2F-42B3-9065-C1E53F385596}" type="pres">
      <dgm:prSet presAssocID="{A6AFCB97-AE40-4219-A41D-7FBADFC8DB86}" presName="linNode" presStyleCnt="0"/>
      <dgm:spPr/>
    </dgm:pt>
    <dgm:pt modelId="{354646A3-7AB9-4D9A-82D9-2A3C227A4F39}" type="pres">
      <dgm:prSet presAssocID="{A6AFCB97-AE40-4219-A41D-7FBADFC8DB86}" presName="parentText" presStyleLbl="node1" presStyleIdx="3" presStyleCnt="9" custScaleX="69182" custLinFactNeighborX="-9338">
        <dgm:presLayoutVars>
          <dgm:chMax val="1"/>
          <dgm:bulletEnabled val="1"/>
        </dgm:presLayoutVars>
      </dgm:prSet>
      <dgm:spPr/>
    </dgm:pt>
    <dgm:pt modelId="{58F05CCC-C53B-4463-8710-E37BD4136530}" type="pres">
      <dgm:prSet presAssocID="{A6AFCB97-AE40-4219-A41D-7FBADFC8DB86}" presName="descendantText" presStyleLbl="alignAccFollowNode1" presStyleIdx="3" presStyleCnt="9" custScaleX="117222">
        <dgm:presLayoutVars>
          <dgm:bulletEnabled val="1"/>
        </dgm:presLayoutVars>
      </dgm:prSet>
      <dgm:spPr/>
    </dgm:pt>
    <dgm:pt modelId="{1DAEA471-DCC3-4ACD-8EB7-4C6ED16F1C70}" type="pres">
      <dgm:prSet presAssocID="{CB11B8DA-2E3F-48CA-B7AF-D5D2BA50C821}" presName="sp" presStyleCnt="0"/>
      <dgm:spPr/>
    </dgm:pt>
    <dgm:pt modelId="{D2D332EF-8EA7-4274-897B-1265D77758E7}" type="pres">
      <dgm:prSet presAssocID="{2C6AAE61-E18C-40A3-A74A-7A728F35557A}" presName="linNode" presStyleCnt="0"/>
      <dgm:spPr/>
    </dgm:pt>
    <dgm:pt modelId="{F6D6FF01-08DB-41B3-9E2D-9D299708BF81}" type="pres">
      <dgm:prSet presAssocID="{2C6AAE61-E18C-40A3-A74A-7A728F35557A}" presName="parentText" presStyleLbl="node1" presStyleIdx="4" presStyleCnt="9" custScaleX="69182" custLinFactNeighborX="-9338">
        <dgm:presLayoutVars>
          <dgm:chMax val="1"/>
          <dgm:bulletEnabled val="1"/>
        </dgm:presLayoutVars>
      </dgm:prSet>
      <dgm:spPr/>
    </dgm:pt>
    <dgm:pt modelId="{5D5F4A80-A4FC-4DC9-BC84-56E4DDD9D5CE}" type="pres">
      <dgm:prSet presAssocID="{2C6AAE61-E18C-40A3-A74A-7A728F35557A}" presName="descendantText" presStyleLbl="alignAccFollowNode1" presStyleIdx="4" presStyleCnt="9" custScaleX="117222">
        <dgm:presLayoutVars>
          <dgm:bulletEnabled val="1"/>
        </dgm:presLayoutVars>
      </dgm:prSet>
      <dgm:spPr/>
    </dgm:pt>
    <dgm:pt modelId="{9168F34B-08AA-44FF-9458-C5D5BEEAA135}" type="pres">
      <dgm:prSet presAssocID="{6FF6C073-5655-4E7F-8575-BC351C50747B}" presName="sp" presStyleCnt="0"/>
      <dgm:spPr/>
    </dgm:pt>
    <dgm:pt modelId="{099FFA8F-4AF2-48DA-A444-EFD91D0C19F7}" type="pres">
      <dgm:prSet presAssocID="{2407F273-30CF-405E-BDED-74F91BDD5C73}" presName="linNode" presStyleCnt="0"/>
      <dgm:spPr/>
    </dgm:pt>
    <dgm:pt modelId="{F2318367-FB9F-4DE0-94B7-ACC8A7E0E38F}" type="pres">
      <dgm:prSet presAssocID="{2407F273-30CF-405E-BDED-74F91BDD5C73}" presName="parentText" presStyleLbl="node1" presStyleIdx="5" presStyleCnt="9" custScaleX="69182" custLinFactNeighborX="-9338">
        <dgm:presLayoutVars>
          <dgm:chMax val="1"/>
          <dgm:bulletEnabled val="1"/>
        </dgm:presLayoutVars>
      </dgm:prSet>
      <dgm:spPr/>
    </dgm:pt>
    <dgm:pt modelId="{15CBCB08-CA90-4686-A7C4-BE5A5C1BD7B0}" type="pres">
      <dgm:prSet presAssocID="{2407F273-30CF-405E-BDED-74F91BDD5C73}" presName="descendantText" presStyleLbl="alignAccFollowNode1" presStyleIdx="5" presStyleCnt="9" custScaleX="117222">
        <dgm:presLayoutVars>
          <dgm:bulletEnabled val="1"/>
        </dgm:presLayoutVars>
      </dgm:prSet>
      <dgm:spPr/>
    </dgm:pt>
    <dgm:pt modelId="{B8B5CA43-C694-44B1-B0B0-1EBF5C3672D6}" type="pres">
      <dgm:prSet presAssocID="{73AA0546-A0B6-43BC-A185-6830A447F5A3}" presName="sp" presStyleCnt="0"/>
      <dgm:spPr/>
    </dgm:pt>
    <dgm:pt modelId="{CF00E6F2-56BF-4DD0-9B2B-86229E35BD9F}" type="pres">
      <dgm:prSet presAssocID="{8E7DDF04-EBF3-4F47-8C71-27F202E3AB72}" presName="linNode" presStyleCnt="0"/>
      <dgm:spPr/>
    </dgm:pt>
    <dgm:pt modelId="{E49B3482-8468-4B5B-A663-A08356F0353D}" type="pres">
      <dgm:prSet presAssocID="{8E7DDF04-EBF3-4F47-8C71-27F202E3AB72}" presName="parentText" presStyleLbl="node1" presStyleIdx="6" presStyleCnt="9" custScaleX="69182" custLinFactNeighborX="-9338">
        <dgm:presLayoutVars>
          <dgm:chMax val="1"/>
          <dgm:bulletEnabled val="1"/>
        </dgm:presLayoutVars>
      </dgm:prSet>
      <dgm:spPr/>
    </dgm:pt>
    <dgm:pt modelId="{178D1826-2ACA-43BA-9411-08D590D2EA2C}" type="pres">
      <dgm:prSet presAssocID="{8E7DDF04-EBF3-4F47-8C71-27F202E3AB72}" presName="descendantText" presStyleLbl="alignAccFollowNode1" presStyleIdx="6" presStyleCnt="9" custScaleX="117222">
        <dgm:presLayoutVars>
          <dgm:bulletEnabled val="1"/>
        </dgm:presLayoutVars>
      </dgm:prSet>
      <dgm:spPr/>
    </dgm:pt>
    <dgm:pt modelId="{0D2BC598-ECFA-46F2-BC25-0EA7842CB9C9}" type="pres">
      <dgm:prSet presAssocID="{FEBA235B-3D0B-4908-AD9E-93B3CFA02B59}" presName="sp" presStyleCnt="0"/>
      <dgm:spPr/>
    </dgm:pt>
    <dgm:pt modelId="{D11A9C59-CE43-4064-85F7-A187354271FA}" type="pres">
      <dgm:prSet presAssocID="{E86B79C0-3E18-4B89-BF64-91F7F76571FB}" presName="linNode" presStyleCnt="0"/>
      <dgm:spPr/>
    </dgm:pt>
    <dgm:pt modelId="{35AD421D-4326-4059-A2E6-0C5AC9B3EC98}" type="pres">
      <dgm:prSet presAssocID="{E86B79C0-3E18-4B89-BF64-91F7F76571FB}" presName="parentText" presStyleLbl="node1" presStyleIdx="7" presStyleCnt="9" custScaleX="69182" custLinFactNeighborX="-9338">
        <dgm:presLayoutVars>
          <dgm:chMax val="1"/>
          <dgm:bulletEnabled val="1"/>
        </dgm:presLayoutVars>
      </dgm:prSet>
      <dgm:spPr/>
    </dgm:pt>
    <dgm:pt modelId="{3038B5CE-BA0B-4AF0-A27E-F7A3D9573FA9}" type="pres">
      <dgm:prSet presAssocID="{E86B79C0-3E18-4B89-BF64-91F7F76571FB}" presName="descendantText" presStyleLbl="alignAccFollowNode1" presStyleIdx="7" presStyleCnt="9" custScaleX="117222">
        <dgm:presLayoutVars>
          <dgm:bulletEnabled val="1"/>
        </dgm:presLayoutVars>
      </dgm:prSet>
      <dgm:spPr/>
    </dgm:pt>
    <dgm:pt modelId="{80F37003-EB60-4F05-B4F6-245976C08DAD}" type="pres">
      <dgm:prSet presAssocID="{C0C91AB7-8BBA-4342-AD68-35340A801DF2}" presName="sp" presStyleCnt="0"/>
      <dgm:spPr/>
    </dgm:pt>
    <dgm:pt modelId="{68509C4B-54E8-484A-B0F3-3F3CF0DEDB9A}" type="pres">
      <dgm:prSet presAssocID="{CEF7728D-0417-4664-B7F3-042D5564A710}" presName="linNode" presStyleCnt="0"/>
      <dgm:spPr/>
    </dgm:pt>
    <dgm:pt modelId="{9B5B5607-D64D-48A0-B101-8622331BE351}" type="pres">
      <dgm:prSet presAssocID="{CEF7728D-0417-4664-B7F3-042D5564A710}" presName="parentText" presStyleLbl="node1" presStyleIdx="8" presStyleCnt="9" custScaleX="69182" custLinFactNeighborX="-9338">
        <dgm:presLayoutVars>
          <dgm:chMax val="1"/>
          <dgm:bulletEnabled val="1"/>
        </dgm:presLayoutVars>
      </dgm:prSet>
      <dgm:spPr/>
    </dgm:pt>
    <dgm:pt modelId="{AC0EFAF3-C8F1-41F9-AF8A-D2CC55F34983}" type="pres">
      <dgm:prSet presAssocID="{CEF7728D-0417-4664-B7F3-042D5564A710}" presName="descendantText" presStyleLbl="alignAccFollowNode1" presStyleIdx="8" presStyleCnt="9" custScaleX="117222">
        <dgm:presLayoutVars>
          <dgm:bulletEnabled val="1"/>
        </dgm:presLayoutVars>
      </dgm:prSet>
      <dgm:spPr/>
    </dgm:pt>
  </dgm:ptLst>
  <dgm:cxnLst>
    <dgm:cxn modelId="{C9CAF310-828B-4AD6-9ED0-5B10224BF34E}" srcId="{E86B79C0-3E18-4B89-BF64-91F7F76571FB}" destId="{B85DE0CE-4AEF-453F-BFF5-F71861382DBE}" srcOrd="0" destOrd="0" parTransId="{92DB72A6-593B-4986-8722-6355607825E1}" sibTransId="{37D24281-D442-4B70-A749-6BB708D3AE20}"/>
    <dgm:cxn modelId="{21CD6113-B69F-4D35-8BA0-C61C7A144DD3}" type="presOf" srcId="{8E7DDF04-EBF3-4F47-8C71-27F202E3AB72}" destId="{E49B3482-8468-4B5B-A663-A08356F0353D}" srcOrd="0" destOrd="0" presId="urn:microsoft.com/office/officeart/2005/8/layout/vList5"/>
    <dgm:cxn modelId="{22E4B51A-42FB-4B81-BCF7-EEE1FF69CA18}" srcId="{3BEDE691-56F4-4EDB-A6FC-D5489131B650}" destId="{2C6AAE61-E18C-40A3-A74A-7A728F35557A}" srcOrd="4" destOrd="0" parTransId="{35F84BC4-ADAC-416A-99FA-43D4F5D8ED28}" sibTransId="{6FF6C073-5655-4E7F-8575-BC351C50747B}"/>
    <dgm:cxn modelId="{1F333D21-BD42-4515-81B4-76CC4B55C1BA}" srcId="{3BEDE691-56F4-4EDB-A6FC-D5489131B650}" destId="{78717965-54B9-4DB7-9F6A-E9F6A3E11179}" srcOrd="1" destOrd="0" parTransId="{B16A7C49-A5F3-4BA9-8A9C-A81DAF10A02B}" sibTransId="{3999FC45-FB01-4486-9435-FD4209FD9145}"/>
    <dgm:cxn modelId="{060E1F26-D62C-4E50-8D1F-EFFED19FE731}" type="presOf" srcId="{6019C620-62A5-4DEE-8020-E4FCCE15D570}" destId="{178D1826-2ACA-43BA-9411-08D590D2EA2C}" srcOrd="0" destOrd="0" presId="urn:microsoft.com/office/officeart/2005/8/layout/vList5"/>
    <dgm:cxn modelId="{65255D32-7EAC-457E-9749-F9A7FB2A55A4}" srcId="{3BEDE691-56F4-4EDB-A6FC-D5489131B650}" destId="{410E77AC-E887-4296-BA1A-3E72FD3C6849}" srcOrd="0" destOrd="0" parTransId="{6D117845-CF50-431C-B5FA-C411D0455634}" sibTransId="{CCC9FF72-0E62-4AA3-B085-380B5EFA66E7}"/>
    <dgm:cxn modelId="{CF50425E-9C1B-4904-AAD8-6DD511F4AECD}" srcId="{3BEDE691-56F4-4EDB-A6FC-D5489131B650}" destId="{CEF7728D-0417-4664-B7F3-042D5564A710}" srcOrd="8" destOrd="0" parTransId="{67FD550B-89A4-4A72-80CF-0DD89239404A}" sibTransId="{ACB1E7BA-595D-4DB1-825F-DE2F50FCF185}"/>
    <dgm:cxn modelId="{C9024060-486C-4215-858D-EB424BAE5F48}" type="presOf" srcId="{CEF7728D-0417-4664-B7F3-042D5564A710}" destId="{9B5B5607-D64D-48A0-B101-8622331BE351}" srcOrd="0" destOrd="0" presId="urn:microsoft.com/office/officeart/2005/8/layout/vList5"/>
    <dgm:cxn modelId="{347E2661-3F04-413E-8EB1-3B9C63D669A8}" srcId="{410E77AC-E887-4296-BA1A-3E72FD3C6849}" destId="{554448D5-5616-4766-AF9B-7B0CBF21E412}" srcOrd="0" destOrd="0" parTransId="{205D7E9E-3400-493B-A7F6-AA27F9F277FA}" sibTransId="{5F1B5997-BE41-48E2-87CD-BA3D276909C9}"/>
    <dgm:cxn modelId="{13FDFC61-D0EF-4FA4-BE8C-160672AA7631}" srcId="{A6AFCB97-AE40-4219-A41D-7FBADFC8DB86}" destId="{B0766419-829C-4445-B704-9EE9C3EEC452}" srcOrd="0" destOrd="0" parTransId="{3C237516-6EA6-4512-9271-BD53F785FAA9}" sibTransId="{8EC59F77-AE59-4FD2-B2B6-34DC1CB67A83}"/>
    <dgm:cxn modelId="{A77F5E43-458D-4B36-AFF7-9F853408A26F}" srcId="{CEF7728D-0417-4664-B7F3-042D5564A710}" destId="{CEBFDABC-CFF2-43A1-B374-9C3F980C59A9}" srcOrd="0" destOrd="0" parTransId="{928AA451-E6A7-4982-A08C-00D39FEAE732}" sibTransId="{EBE0B6C5-97A6-4920-9BBD-91043D8CB336}"/>
    <dgm:cxn modelId="{09569B43-B591-4844-AFE6-CE62E325436B}" srcId="{3BEDE691-56F4-4EDB-A6FC-D5489131B650}" destId="{8E7DDF04-EBF3-4F47-8C71-27F202E3AB72}" srcOrd="6" destOrd="0" parTransId="{1F4EA151-ED5D-49C9-AB75-539C939447D6}" sibTransId="{FEBA235B-3D0B-4908-AD9E-93B3CFA02B59}"/>
    <dgm:cxn modelId="{35BEF863-1BC2-4666-828F-188B708B4185}" type="presOf" srcId="{E86B79C0-3E18-4B89-BF64-91F7F76571FB}" destId="{35AD421D-4326-4059-A2E6-0C5AC9B3EC98}" srcOrd="0" destOrd="0" presId="urn:microsoft.com/office/officeart/2005/8/layout/vList5"/>
    <dgm:cxn modelId="{25561348-CBD4-4F19-9609-5B98C80B3E04}" type="presOf" srcId="{A95A0172-BF55-4645-ABB2-68E6C0D7ACCF}" destId="{15CBCB08-CA90-4686-A7C4-BE5A5C1BD7B0}" srcOrd="0" destOrd="0" presId="urn:microsoft.com/office/officeart/2005/8/layout/vList5"/>
    <dgm:cxn modelId="{F1612050-7C13-49E7-A616-CD4A861AAEAC}" type="presOf" srcId="{2407F273-30CF-405E-BDED-74F91BDD5C73}" destId="{F2318367-FB9F-4DE0-94B7-ACC8A7E0E38F}" srcOrd="0" destOrd="0" presId="urn:microsoft.com/office/officeart/2005/8/layout/vList5"/>
    <dgm:cxn modelId="{EF7CAB57-9854-4B44-8AE4-DA475738CE39}" srcId="{3BEDE691-56F4-4EDB-A6FC-D5489131B650}" destId="{2407F273-30CF-405E-BDED-74F91BDD5C73}" srcOrd="5" destOrd="0" parTransId="{36790BED-50F9-4E70-AB9F-13C67CFAFB92}" sibTransId="{73AA0546-A0B6-43BC-A185-6830A447F5A3}"/>
    <dgm:cxn modelId="{DC4A5E89-F674-4B7B-937A-F991821C8A14}" type="presOf" srcId="{B0766419-829C-4445-B704-9EE9C3EEC452}" destId="{58F05CCC-C53B-4463-8710-E37BD4136530}" srcOrd="0" destOrd="0" presId="urn:microsoft.com/office/officeart/2005/8/layout/vList5"/>
    <dgm:cxn modelId="{4237A589-99F4-4C74-A259-6A4E724A14B8}" type="presOf" srcId="{3BEDE691-56F4-4EDB-A6FC-D5489131B650}" destId="{813AB522-1D41-4B27-B558-42500351D99D}" srcOrd="0" destOrd="0" presId="urn:microsoft.com/office/officeart/2005/8/layout/vList5"/>
    <dgm:cxn modelId="{F68DC295-AA67-4039-B066-9DBA3A44FF6D}" type="presOf" srcId="{2C6AAE61-E18C-40A3-A74A-7A728F35557A}" destId="{F6D6FF01-08DB-41B3-9E2D-9D299708BF81}" srcOrd="0" destOrd="0" presId="urn:microsoft.com/office/officeart/2005/8/layout/vList5"/>
    <dgm:cxn modelId="{A110CF95-05C3-4B61-8F82-614193404466}" type="presOf" srcId="{29F91B19-8CB0-4A0C-945B-B82B44AFE4A1}" destId="{1CE4411A-D12C-47D2-8074-0E0F230CFB02}" srcOrd="0" destOrd="0" presId="urn:microsoft.com/office/officeart/2005/8/layout/vList5"/>
    <dgm:cxn modelId="{45BC1698-A47D-4366-9F55-AD56DAD7CBA3}" type="presOf" srcId="{98BED12B-B3AB-43E9-9F06-EC66D75FBBE4}" destId="{66661AA5-4490-4F89-B576-1B2928626D34}" srcOrd="0" destOrd="0" presId="urn:microsoft.com/office/officeart/2005/8/layout/vList5"/>
    <dgm:cxn modelId="{1683549A-A15F-45A3-9985-A55DF1782BF0}" type="presOf" srcId="{9BEEFC42-E639-4944-85B4-94B35A63E36A}" destId="{AD46778B-AB41-4688-BFB4-D79946C4A40E}" srcOrd="0" destOrd="0" presId="urn:microsoft.com/office/officeart/2005/8/layout/vList5"/>
    <dgm:cxn modelId="{F90F599F-8D96-4D84-8005-00D046BEAD52}" srcId="{2C6AAE61-E18C-40A3-A74A-7A728F35557A}" destId="{37F2B941-2D75-4605-AFC5-118FC88B9919}" srcOrd="0" destOrd="0" parTransId="{FAF35D29-C864-4804-9D42-AE3F046CB536}" sibTransId="{817B589C-2A63-4F03-B522-B37773A83B7C}"/>
    <dgm:cxn modelId="{E9FFDBA4-5700-40BC-A25D-33D1700946F4}" srcId="{3BEDE691-56F4-4EDB-A6FC-D5489131B650}" destId="{E86B79C0-3E18-4B89-BF64-91F7F76571FB}" srcOrd="7" destOrd="0" parTransId="{521DB467-C3B4-4B25-9378-B34A9B783215}" sibTransId="{C0C91AB7-8BBA-4342-AD68-35340A801DF2}"/>
    <dgm:cxn modelId="{DC8489A7-C65B-489B-ABFB-99BCDD6DE78F}" type="presOf" srcId="{B85DE0CE-4AEF-453F-BFF5-F71861382DBE}" destId="{3038B5CE-BA0B-4AF0-A27E-F7A3D9573FA9}" srcOrd="0" destOrd="0" presId="urn:microsoft.com/office/officeart/2005/8/layout/vList5"/>
    <dgm:cxn modelId="{BFFA6DAE-6BAA-458D-92F6-772717D35AA8}" type="presOf" srcId="{CEBFDABC-CFF2-43A1-B374-9C3F980C59A9}" destId="{AC0EFAF3-C8F1-41F9-AF8A-D2CC55F34983}" srcOrd="0" destOrd="0" presId="urn:microsoft.com/office/officeart/2005/8/layout/vList5"/>
    <dgm:cxn modelId="{56A592B4-4194-40EC-9D7D-8E48E0302CFA}" srcId="{98BED12B-B3AB-43E9-9F06-EC66D75FBBE4}" destId="{9BEEFC42-E639-4944-85B4-94B35A63E36A}" srcOrd="0" destOrd="0" parTransId="{FBAC51FD-CBA2-4EB5-9519-E0B77F3BB757}" sibTransId="{8AEE3596-CBA1-49B9-9D11-379E1362F334}"/>
    <dgm:cxn modelId="{19A440B9-0F62-4828-8BA6-9A104D821051}" type="presOf" srcId="{78717965-54B9-4DB7-9F6A-E9F6A3E11179}" destId="{C69238DB-E682-4060-8C82-8302FF0C411C}" srcOrd="0" destOrd="0" presId="urn:microsoft.com/office/officeart/2005/8/layout/vList5"/>
    <dgm:cxn modelId="{2E9683D0-2085-4458-8855-4B0C265D0DE6}" srcId="{2407F273-30CF-405E-BDED-74F91BDD5C73}" destId="{A95A0172-BF55-4645-ABB2-68E6C0D7ACCF}" srcOrd="0" destOrd="0" parTransId="{045DB8C5-5589-4F48-B5A9-6829E2D4EB1A}" sibTransId="{D3729D29-D982-431E-93D6-6F84A1917601}"/>
    <dgm:cxn modelId="{4DAFE2D0-4F81-4DCB-8A83-69853C21FED5}" type="presOf" srcId="{410E77AC-E887-4296-BA1A-3E72FD3C6849}" destId="{4333304C-F085-467B-9F73-7B07AAC1EF55}" srcOrd="0" destOrd="0" presId="urn:microsoft.com/office/officeart/2005/8/layout/vList5"/>
    <dgm:cxn modelId="{645E42D9-9813-493B-95F7-2B0EE1719DC1}" type="presOf" srcId="{37F2B941-2D75-4605-AFC5-118FC88B9919}" destId="{5D5F4A80-A4FC-4DC9-BC84-56E4DDD9D5CE}" srcOrd="0" destOrd="0" presId="urn:microsoft.com/office/officeart/2005/8/layout/vList5"/>
    <dgm:cxn modelId="{65DFC4DD-0C52-405B-A510-6A3854C2AF67}" srcId="{78717965-54B9-4DB7-9F6A-E9F6A3E11179}" destId="{29F91B19-8CB0-4A0C-945B-B82B44AFE4A1}" srcOrd="0" destOrd="0" parTransId="{B68FD3FD-FC3A-465D-AFAC-36264EFB86FF}" sibTransId="{EF380193-8B61-4553-A05A-F753013C0FE4}"/>
    <dgm:cxn modelId="{9F5A01E0-1874-4356-91B7-E9D5FBDC5885}" type="presOf" srcId="{A6AFCB97-AE40-4219-A41D-7FBADFC8DB86}" destId="{354646A3-7AB9-4D9A-82D9-2A3C227A4F39}" srcOrd="0" destOrd="0" presId="urn:microsoft.com/office/officeart/2005/8/layout/vList5"/>
    <dgm:cxn modelId="{CE3A5FE0-2B91-4FB1-9A2C-BB7C27F505A3}" type="presOf" srcId="{554448D5-5616-4766-AF9B-7B0CBF21E412}" destId="{F90A51BB-E776-4DAF-8941-FBDB90BD4169}" srcOrd="0" destOrd="0" presId="urn:microsoft.com/office/officeart/2005/8/layout/vList5"/>
    <dgm:cxn modelId="{1A5DD7E2-37C7-4E06-80CE-D24DB6C75DCB}" srcId="{8E7DDF04-EBF3-4F47-8C71-27F202E3AB72}" destId="{6019C620-62A5-4DEE-8020-E4FCCE15D570}" srcOrd="0" destOrd="0" parTransId="{1E77B9B6-6CBE-4466-A0D4-4B623DBFC292}" sibTransId="{079DD088-6889-4F83-A8B5-B2BCB9737F65}"/>
    <dgm:cxn modelId="{B34662F7-1E26-4EDA-98A1-267E9D1F7B9F}" srcId="{3BEDE691-56F4-4EDB-A6FC-D5489131B650}" destId="{A6AFCB97-AE40-4219-A41D-7FBADFC8DB86}" srcOrd="3" destOrd="0" parTransId="{374ADD60-D938-4AB1-8DF5-18E34CF237E8}" sibTransId="{CB11B8DA-2E3F-48CA-B7AF-D5D2BA50C821}"/>
    <dgm:cxn modelId="{76168FF9-044A-4BE8-B3A9-7E397844814E}" srcId="{3BEDE691-56F4-4EDB-A6FC-D5489131B650}" destId="{98BED12B-B3AB-43E9-9F06-EC66D75FBBE4}" srcOrd="2" destOrd="0" parTransId="{2A71B368-85C6-4C62-B4A8-8CBE939A8F29}" sibTransId="{CF565102-02A2-44A1-8132-BA693C717E04}"/>
    <dgm:cxn modelId="{EA933EBB-BB98-4B32-A2A7-ACB1CE6C6526}" type="presParOf" srcId="{813AB522-1D41-4B27-B558-42500351D99D}" destId="{D7C8B90B-3C2D-4EDD-94E5-15EFD6D966C5}" srcOrd="0" destOrd="0" presId="urn:microsoft.com/office/officeart/2005/8/layout/vList5"/>
    <dgm:cxn modelId="{5A13C1D0-2736-430F-8398-CB572EC6BCA1}" type="presParOf" srcId="{D7C8B90B-3C2D-4EDD-94E5-15EFD6D966C5}" destId="{4333304C-F085-467B-9F73-7B07AAC1EF55}" srcOrd="0" destOrd="0" presId="urn:microsoft.com/office/officeart/2005/8/layout/vList5"/>
    <dgm:cxn modelId="{190F97B1-4A8A-40E5-AF6C-B5EE914D0BFC}" type="presParOf" srcId="{D7C8B90B-3C2D-4EDD-94E5-15EFD6D966C5}" destId="{F90A51BB-E776-4DAF-8941-FBDB90BD4169}" srcOrd="1" destOrd="0" presId="urn:microsoft.com/office/officeart/2005/8/layout/vList5"/>
    <dgm:cxn modelId="{D5E1ED92-07F2-4B8B-9AA8-6D463C9781ED}" type="presParOf" srcId="{813AB522-1D41-4B27-B558-42500351D99D}" destId="{952F6952-A63C-4121-8B97-822E8B3E5545}" srcOrd="1" destOrd="0" presId="urn:microsoft.com/office/officeart/2005/8/layout/vList5"/>
    <dgm:cxn modelId="{AEBCFE9C-5A38-469A-818E-1EB3471DAC2B}" type="presParOf" srcId="{813AB522-1D41-4B27-B558-42500351D99D}" destId="{09728671-FABD-48EC-9173-DD45569950FE}" srcOrd="2" destOrd="0" presId="urn:microsoft.com/office/officeart/2005/8/layout/vList5"/>
    <dgm:cxn modelId="{B1F072FB-D9EE-42A7-99C2-6A7714C1EC22}" type="presParOf" srcId="{09728671-FABD-48EC-9173-DD45569950FE}" destId="{C69238DB-E682-4060-8C82-8302FF0C411C}" srcOrd="0" destOrd="0" presId="urn:microsoft.com/office/officeart/2005/8/layout/vList5"/>
    <dgm:cxn modelId="{BC0F7B6C-99C5-4547-8ABB-B26711B1A979}" type="presParOf" srcId="{09728671-FABD-48EC-9173-DD45569950FE}" destId="{1CE4411A-D12C-47D2-8074-0E0F230CFB02}" srcOrd="1" destOrd="0" presId="urn:microsoft.com/office/officeart/2005/8/layout/vList5"/>
    <dgm:cxn modelId="{6836727F-DEAA-47F7-975F-7E4C8CFA80B2}" type="presParOf" srcId="{813AB522-1D41-4B27-B558-42500351D99D}" destId="{3467DDED-4804-41CD-A930-EBC51072630F}" srcOrd="3" destOrd="0" presId="urn:microsoft.com/office/officeart/2005/8/layout/vList5"/>
    <dgm:cxn modelId="{CEFB3EF0-4083-4557-8FBC-A0235EB68BC7}" type="presParOf" srcId="{813AB522-1D41-4B27-B558-42500351D99D}" destId="{F271E10E-A668-4257-AD55-BCBD499CDB4C}" srcOrd="4" destOrd="0" presId="urn:microsoft.com/office/officeart/2005/8/layout/vList5"/>
    <dgm:cxn modelId="{487A9EFD-C6CA-46DA-92F9-45E30B4BF061}" type="presParOf" srcId="{F271E10E-A668-4257-AD55-BCBD499CDB4C}" destId="{66661AA5-4490-4F89-B576-1B2928626D34}" srcOrd="0" destOrd="0" presId="urn:microsoft.com/office/officeart/2005/8/layout/vList5"/>
    <dgm:cxn modelId="{6B3B544F-D669-4FEC-B0BD-DDD2C5B15E0F}" type="presParOf" srcId="{F271E10E-A668-4257-AD55-BCBD499CDB4C}" destId="{AD46778B-AB41-4688-BFB4-D79946C4A40E}" srcOrd="1" destOrd="0" presId="urn:microsoft.com/office/officeart/2005/8/layout/vList5"/>
    <dgm:cxn modelId="{16EB1A39-2149-45CF-ACE7-1D1A033D2458}" type="presParOf" srcId="{813AB522-1D41-4B27-B558-42500351D99D}" destId="{3C021579-F3A3-4698-81D3-C018315C493F}" srcOrd="5" destOrd="0" presId="urn:microsoft.com/office/officeart/2005/8/layout/vList5"/>
    <dgm:cxn modelId="{05F2820C-4E4C-47CB-BC5C-3E77BF65F76C}" type="presParOf" srcId="{813AB522-1D41-4B27-B558-42500351D99D}" destId="{71A75883-DE2F-42B3-9065-C1E53F385596}" srcOrd="6" destOrd="0" presId="urn:microsoft.com/office/officeart/2005/8/layout/vList5"/>
    <dgm:cxn modelId="{CE3AA7D8-2328-4510-8D6E-F59F40DA8D2C}" type="presParOf" srcId="{71A75883-DE2F-42B3-9065-C1E53F385596}" destId="{354646A3-7AB9-4D9A-82D9-2A3C227A4F39}" srcOrd="0" destOrd="0" presId="urn:microsoft.com/office/officeart/2005/8/layout/vList5"/>
    <dgm:cxn modelId="{276F9D9A-FCC6-4F1D-8D79-2AE201BA6AB4}" type="presParOf" srcId="{71A75883-DE2F-42B3-9065-C1E53F385596}" destId="{58F05CCC-C53B-4463-8710-E37BD4136530}" srcOrd="1" destOrd="0" presId="urn:microsoft.com/office/officeart/2005/8/layout/vList5"/>
    <dgm:cxn modelId="{12698949-4340-4D03-BCC3-7573C11156B9}" type="presParOf" srcId="{813AB522-1D41-4B27-B558-42500351D99D}" destId="{1DAEA471-DCC3-4ACD-8EB7-4C6ED16F1C70}" srcOrd="7" destOrd="0" presId="urn:microsoft.com/office/officeart/2005/8/layout/vList5"/>
    <dgm:cxn modelId="{8EA51A7A-F8A3-410E-AF0E-04B3E8706BFC}" type="presParOf" srcId="{813AB522-1D41-4B27-B558-42500351D99D}" destId="{D2D332EF-8EA7-4274-897B-1265D77758E7}" srcOrd="8" destOrd="0" presId="urn:microsoft.com/office/officeart/2005/8/layout/vList5"/>
    <dgm:cxn modelId="{B3562891-F2F6-4BB6-9780-15E1A8229EF0}" type="presParOf" srcId="{D2D332EF-8EA7-4274-897B-1265D77758E7}" destId="{F6D6FF01-08DB-41B3-9E2D-9D299708BF81}" srcOrd="0" destOrd="0" presId="urn:microsoft.com/office/officeart/2005/8/layout/vList5"/>
    <dgm:cxn modelId="{49130968-276C-4CF9-8A1E-5152C26BF761}" type="presParOf" srcId="{D2D332EF-8EA7-4274-897B-1265D77758E7}" destId="{5D5F4A80-A4FC-4DC9-BC84-56E4DDD9D5CE}" srcOrd="1" destOrd="0" presId="urn:microsoft.com/office/officeart/2005/8/layout/vList5"/>
    <dgm:cxn modelId="{83FE32A9-5CCF-4A92-A77D-BDF41500C8BA}" type="presParOf" srcId="{813AB522-1D41-4B27-B558-42500351D99D}" destId="{9168F34B-08AA-44FF-9458-C5D5BEEAA135}" srcOrd="9" destOrd="0" presId="urn:microsoft.com/office/officeart/2005/8/layout/vList5"/>
    <dgm:cxn modelId="{4089FC9C-9BB6-43FE-9F29-50ECF698AAC3}" type="presParOf" srcId="{813AB522-1D41-4B27-B558-42500351D99D}" destId="{099FFA8F-4AF2-48DA-A444-EFD91D0C19F7}" srcOrd="10" destOrd="0" presId="urn:microsoft.com/office/officeart/2005/8/layout/vList5"/>
    <dgm:cxn modelId="{26DF87BB-B7E2-4A0B-9BA8-4EF8DA4BDDC9}" type="presParOf" srcId="{099FFA8F-4AF2-48DA-A444-EFD91D0C19F7}" destId="{F2318367-FB9F-4DE0-94B7-ACC8A7E0E38F}" srcOrd="0" destOrd="0" presId="urn:microsoft.com/office/officeart/2005/8/layout/vList5"/>
    <dgm:cxn modelId="{FE975084-76E8-4B14-9FB1-B5D02691F265}" type="presParOf" srcId="{099FFA8F-4AF2-48DA-A444-EFD91D0C19F7}" destId="{15CBCB08-CA90-4686-A7C4-BE5A5C1BD7B0}" srcOrd="1" destOrd="0" presId="urn:microsoft.com/office/officeart/2005/8/layout/vList5"/>
    <dgm:cxn modelId="{7B54FCAD-EF18-40FC-BD5A-84494E4142F2}" type="presParOf" srcId="{813AB522-1D41-4B27-B558-42500351D99D}" destId="{B8B5CA43-C694-44B1-B0B0-1EBF5C3672D6}" srcOrd="11" destOrd="0" presId="urn:microsoft.com/office/officeart/2005/8/layout/vList5"/>
    <dgm:cxn modelId="{F3B8B9B9-96BE-46EC-BCBE-F9B71388C44A}" type="presParOf" srcId="{813AB522-1D41-4B27-B558-42500351D99D}" destId="{CF00E6F2-56BF-4DD0-9B2B-86229E35BD9F}" srcOrd="12" destOrd="0" presId="urn:microsoft.com/office/officeart/2005/8/layout/vList5"/>
    <dgm:cxn modelId="{8DFE06CD-49C9-4C2F-9BC2-2E8A1C53A201}" type="presParOf" srcId="{CF00E6F2-56BF-4DD0-9B2B-86229E35BD9F}" destId="{E49B3482-8468-4B5B-A663-A08356F0353D}" srcOrd="0" destOrd="0" presId="urn:microsoft.com/office/officeart/2005/8/layout/vList5"/>
    <dgm:cxn modelId="{0ED41EB8-F43A-4D41-A0E2-9BF191D9A19C}" type="presParOf" srcId="{CF00E6F2-56BF-4DD0-9B2B-86229E35BD9F}" destId="{178D1826-2ACA-43BA-9411-08D590D2EA2C}" srcOrd="1" destOrd="0" presId="urn:microsoft.com/office/officeart/2005/8/layout/vList5"/>
    <dgm:cxn modelId="{B5D291BE-E499-4289-B255-5D6AA6730366}" type="presParOf" srcId="{813AB522-1D41-4B27-B558-42500351D99D}" destId="{0D2BC598-ECFA-46F2-BC25-0EA7842CB9C9}" srcOrd="13" destOrd="0" presId="urn:microsoft.com/office/officeart/2005/8/layout/vList5"/>
    <dgm:cxn modelId="{B53F0CCD-DCBC-4A9A-BFCC-DBB5807D9FF0}" type="presParOf" srcId="{813AB522-1D41-4B27-B558-42500351D99D}" destId="{D11A9C59-CE43-4064-85F7-A187354271FA}" srcOrd="14" destOrd="0" presId="urn:microsoft.com/office/officeart/2005/8/layout/vList5"/>
    <dgm:cxn modelId="{2A203985-ACE6-4984-9F1D-5A7699E4C7D4}" type="presParOf" srcId="{D11A9C59-CE43-4064-85F7-A187354271FA}" destId="{35AD421D-4326-4059-A2E6-0C5AC9B3EC98}" srcOrd="0" destOrd="0" presId="urn:microsoft.com/office/officeart/2005/8/layout/vList5"/>
    <dgm:cxn modelId="{BA053975-087E-4B67-92A6-91F72489C5CE}" type="presParOf" srcId="{D11A9C59-CE43-4064-85F7-A187354271FA}" destId="{3038B5CE-BA0B-4AF0-A27E-F7A3D9573FA9}" srcOrd="1" destOrd="0" presId="urn:microsoft.com/office/officeart/2005/8/layout/vList5"/>
    <dgm:cxn modelId="{3CA7CFC1-638C-4977-AE00-B8B68C9E60AE}" type="presParOf" srcId="{813AB522-1D41-4B27-B558-42500351D99D}" destId="{80F37003-EB60-4F05-B4F6-245976C08DAD}" srcOrd="15" destOrd="0" presId="urn:microsoft.com/office/officeart/2005/8/layout/vList5"/>
    <dgm:cxn modelId="{A5A8B9EF-7514-40DD-BA8A-1A6A9A80550F}" type="presParOf" srcId="{813AB522-1D41-4B27-B558-42500351D99D}" destId="{68509C4B-54E8-484A-B0F3-3F3CF0DEDB9A}" srcOrd="16" destOrd="0" presId="urn:microsoft.com/office/officeart/2005/8/layout/vList5"/>
    <dgm:cxn modelId="{FC2820F3-0214-4E9A-B8D3-A659C6E6F74D}" type="presParOf" srcId="{68509C4B-54E8-484A-B0F3-3F3CF0DEDB9A}" destId="{9B5B5607-D64D-48A0-B101-8622331BE351}" srcOrd="0" destOrd="0" presId="urn:microsoft.com/office/officeart/2005/8/layout/vList5"/>
    <dgm:cxn modelId="{094134F2-949E-4C44-A92C-BB51D97AD009}" type="presParOf" srcId="{68509C4B-54E8-484A-B0F3-3F3CF0DEDB9A}" destId="{AC0EFAF3-C8F1-41F9-AF8A-D2CC55F3498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C88475D-1A79-45F7-99EB-67445FBA53BA}" type="doc">
      <dgm:prSet loTypeId="urn:microsoft.com/office/officeart/2005/8/layout/hierarchy1" loCatId="hierarchy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962CB029-3E3C-4B3D-9AD0-2E39C05EBFB7}">
      <dgm:prSet custT="1"/>
      <dgm:spPr/>
      <dgm:t>
        <a:bodyPr/>
        <a:lstStyle/>
        <a:p>
          <a:r>
            <a:rPr lang="en-US" sz="2800" b="1" dirty="0"/>
            <a:t>PSALMI PAR CIĀNU</a:t>
          </a:r>
          <a:endParaRPr lang="es-ES" sz="2800" b="1" dirty="0"/>
        </a:p>
      </dgm:t>
    </dgm:pt>
    <dgm:pt modelId="{C66C6954-BBD4-4BB1-9324-5BF79225B3FA}" type="parTrans" cxnId="{153D7331-0E41-4DBB-943A-C0C798E6695B}">
      <dgm:prSet/>
      <dgm:spPr/>
      <dgm:t>
        <a:bodyPr/>
        <a:lstStyle/>
        <a:p>
          <a:endParaRPr lang="es-ES" sz="2000" b="1"/>
        </a:p>
      </dgm:t>
    </dgm:pt>
    <dgm:pt modelId="{6C3FF2E4-368F-4502-A04C-84D192E8C2F6}" type="sibTrans" cxnId="{153D7331-0E41-4DBB-943A-C0C798E6695B}">
      <dgm:prSet/>
      <dgm:spPr/>
      <dgm:t>
        <a:bodyPr/>
        <a:lstStyle/>
        <a:p>
          <a:endParaRPr lang="es-ES" sz="2000" b="1"/>
        </a:p>
      </dgm:t>
    </dgm:pt>
    <dgm:pt modelId="{2F7D3E27-2356-418D-9834-0372CCF03E3A}">
      <dgm:prSet custT="1"/>
      <dgm:spPr/>
      <dgm:t>
        <a:bodyPr/>
        <a:lstStyle/>
        <a:p>
          <a:r>
            <a:rPr lang="lv-LV" sz="2400" b="1" dirty="0"/>
            <a:t>Psalms </a:t>
          </a:r>
          <a:r>
            <a:rPr lang="es-ES" sz="2400" b="1" dirty="0"/>
            <a:t>2</a:t>
          </a:r>
        </a:p>
      </dgm:t>
    </dgm:pt>
    <dgm:pt modelId="{90C011F5-807A-4D58-AA5E-FC451C979BB2}" type="parTrans" cxnId="{EF159D61-7F19-478B-8636-DBA0F0C79595}">
      <dgm:prSet/>
      <dgm:spPr/>
      <dgm:t>
        <a:bodyPr/>
        <a:lstStyle/>
        <a:p>
          <a:endParaRPr lang="es-ES" sz="2000" b="1"/>
        </a:p>
      </dgm:t>
    </dgm:pt>
    <dgm:pt modelId="{38F3C72F-B967-4FB2-985F-BD1B8B53228C}" type="sibTrans" cxnId="{EF159D61-7F19-478B-8636-DBA0F0C79595}">
      <dgm:prSet/>
      <dgm:spPr/>
      <dgm:t>
        <a:bodyPr/>
        <a:lstStyle/>
        <a:p>
          <a:endParaRPr lang="es-ES" sz="2000" b="1"/>
        </a:p>
      </dgm:t>
    </dgm:pt>
    <dgm:pt modelId="{7C5607E9-5E0B-4F96-885D-4DE70D05042F}">
      <dgm:prSet custT="1"/>
      <dgm:spPr/>
      <dgm:t>
        <a:bodyPr/>
        <a:lstStyle/>
        <a:p>
          <a:r>
            <a:rPr lang="lv-LV" sz="2400" b="1" dirty="0"/>
            <a:t>Psalms </a:t>
          </a:r>
          <a:r>
            <a:rPr lang="es-ES" sz="2400" b="1" dirty="0"/>
            <a:t>48:</a:t>
          </a:r>
          <a:r>
            <a:rPr lang="lv-LV" sz="2400" b="1" dirty="0"/>
            <a:t>2</a:t>
          </a:r>
          <a:r>
            <a:rPr lang="es-ES" sz="2400" b="1" dirty="0"/>
            <a:t>-</a:t>
          </a:r>
          <a:r>
            <a:rPr lang="lv-LV" sz="2400" b="1" dirty="0"/>
            <a:t>4</a:t>
          </a:r>
          <a:endParaRPr lang="es-ES" sz="2400" b="1" dirty="0"/>
        </a:p>
      </dgm:t>
    </dgm:pt>
    <dgm:pt modelId="{0506E342-98AF-413C-B829-EED59B604FCA}" type="parTrans" cxnId="{021A1A84-0F6D-4563-BC30-C4A1B890C8F5}">
      <dgm:prSet/>
      <dgm:spPr/>
      <dgm:t>
        <a:bodyPr/>
        <a:lstStyle/>
        <a:p>
          <a:endParaRPr lang="es-ES" sz="2000" b="1"/>
        </a:p>
      </dgm:t>
    </dgm:pt>
    <dgm:pt modelId="{C2430B99-4C7F-4426-9D65-B11561EFA49A}" type="sibTrans" cxnId="{021A1A84-0F6D-4563-BC30-C4A1B890C8F5}">
      <dgm:prSet/>
      <dgm:spPr/>
      <dgm:t>
        <a:bodyPr/>
        <a:lstStyle/>
        <a:p>
          <a:endParaRPr lang="es-ES" sz="2000" b="1"/>
        </a:p>
      </dgm:t>
    </dgm:pt>
    <dgm:pt modelId="{F0725256-0B5F-4F69-A526-3C90668025E7}">
      <dgm:prSet custT="1"/>
      <dgm:spPr/>
      <dgm:t>
        <a:bodyPr/>
        <a:lstStyle/>
        <a:p>
          <a:r>
            <a:rPr lang="lv-LV" sz="2400" b="1" dirty="0"/>
            <a:t>Psalms </a:t>
          </a:r>
          <a:r>
            <a:rPr lang="es-ES" sz="2400" b="1" dirty="0"/>
            <a:t>99</a:t>
          </a:r>
        </a:p>
      </dgm:t>
    </dgm:pt>
    <dgm:pt modelId="{E1918B11-ED2D-4B66-A5C5-B91168C6A339}" type="parTrans" cxnId="{17E3BB64-7540-44D7-A050-13E4D8B61437}">
      <dgm:prSet/>
      <dgm:spPr/>
      <dgm:t>
        <a:bodyPr/>
        <a:lstStyle/>
        <a:p>
          <a:endParaRPr lang="es-ES" sz="2000" b="1"/>
        </a:p>
      </dgm:t>
    </dgm:pt>
    <dgm:pt modelId="{599A9920-6193-462D-A687-8F5E0B1AF2EF}" type="sibTrans" cxnId="{17E3BB64-7540-44D7-A050-13E4D8B61437}">
      <dgm:prSet/>
      <dgm:spPr/>
      <dgm:t>
        <a:bodyPr/>
        <a:lstStyle/>
        <a:p>
          <a:endParaRPr lang="es-ES" sz="2000" b="1"/>
        </a:p>
      </dgm:t>
    </dgm:pt>
    <dgm:pt modelId="{4F707409-D09D-405E-AE41-22D8EF5D0EC0}">
      <dgm:prSet custT="1"/>
      <dgm:spPr>
        <a:solidFill>
          <a:schemeClr val="lt1">
            <a:hueOff val="0"/>
            <a:satOff val="0"/>
            <a:lumOff val="0"/>
          </a:schemeClr>
        </a:solidFill>
      </dgm:spPr>
      <dgm:t>
        <a:bodyPr/>
        <a:lstStyle/>
        <a:p>
          <a:r>
            <a:rPr lang="lv-LV" sz="2000" b="1" noProof="0" dirty="0"/>
            <a:t>Tautas noraida Jēzu, Svaidīto, bet Dievs tās izsmej.</a:t>
          </a:r>
        </a:p>
        <a:p>
          <a:r>
            <a:rPr lang="lv-LV" sz="2000" b="1" noProof="0" dirty="0"/>
            <a:t>(1-5.p.)</a:t>
          </a:r>
        </a:p>
      </dgm:t>
    </dgm:pt>
    <dgm:pt modelId="{406EDDD5-F11D-4ECA-B7F4-0FED0EA253D3}" type="parTrans" cxnId="{2772CCFF-7D9E-4D9A-8872-8B8DBB9D3783}">
      <dgm:prSet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es-ES" sz="2000" b="1"/>
        </a:p>
      </dgm:t>
    </dgm:pt>
    <dgm:pt modelId="{AC6032B2-9584-4384-B0DA-3AF6A6FE9653}" type="sibTrans" cxnId="{2772CCFF-7D9E-4D9A-8872-8B8DBB9D3783}">
      <dgm:prSet/>
      <dgm:spPr/>
      <dgm:t>
        <a:bodyPr/>
        <a:lstStyle/>
        <a:p>
          <a:endParaRPr lang="es-ES" sz="2000" b="1"/>
        </a:p>
      </dgm:t>
    </dgm:pt>
    <dgm:pt modelId="{EB0E76C8-2503-418C-8D15-5376BD9B35AE}">
      <dgm:prSet custT="1"/>
      <dgm:spPr>
        <a:solidFill>
          <a:schemeClr val="lt1">
            <a:hueOff val="0"/>
            <a:satOff val="0"/>
            <a:lumOff val="0"/>
          </a:schemeClr>
        </a:solidFill>
      </dgm:spPr>
      <dgm:t>
        <a:bodyPr/>
        <a:lstStyle/>
        <a:p>
          <a:r>
            <a:rPr lang="lv-LV" sz="2000" b="1" dirty="0"/>
            <a:t>Ciāna ir mūsu Dieva pilsēta, Viņa svētais kalns, skaists, visas zemes prieks. Īpaši krāšņa ir tempļa ziemeļu puse. Tā ir Lielā Ķēniņa pilsēta</a:t>
          </a:r>
          <a:endParaRPr lang="es-ES" sz="2000" b="1" dirty="0"/>
        </a:p>
      </dgm:t>
    </dgm:pt>
    <dgm:pt modelId="{65A06C9F-3E3A-4B06-81D1-FACDFA11F10F}" type="parTrans" cxnId="{54F57F6F-1239-42CA-90D1-B433D80F129D}">
      <dgm:prSet/>
      <dgm:spPr/>
      <dgm:t>
        <a:bodyPr/>
        <a:lstStyle/>
        <a:p>
          <a:endParaRPr lang="es-ES" sz="2000" b="1"/>
        </a:p>
      </dgm:t>
    </dgm:pt>
    <dgm:pt modelId="{3689F9CE-2B65-4AF3-A69D-6BE6EB3B9067}" type="sibTrans" cxnId="{54F57F6F-1239-42CA-90D1-B433D80F129D}">
      <dgm:prSet/>
      <dgm:spPr/>
      <dgm:t>
        <a:bodyPr/>
        <a:lstStyle/>
        <a:p>
          <a:endParaRPr lang="es-ES" sz="2000" b="1"/>
        </a:p>
      </dgm:t>
    </dgm:pt>
    <dgm:pt modelId="{42027FD2-25DB-444E-9084-A3665A2720E1}">
      <dgm:prSet custT="1"/>
      <dgm:spPr>
        <a:solidFill>
          <a:schemeClr val="lt1">
            <a:hueOff val="0"/>
            <a:satOff val="0"/>
            <a:lumOff val="0"/>
          </a:schemeClr>
        </a:solidFill>
      </dgm:spPr>
      <dgm:t>
        <a:bodyPr/>
        <a:lstStyle/>
        <a:p>
          <a:r>
            <a:rPr lang="lv-LV" sz="2000" b="1" dirty="0"/>
            <a:t>1. pants: Tas Kungs ir liels Ciānā un cildināms. "Viņš ir svēts"</a:t>
          </a:r>
          <a:endParaRPr lang="en-US" sz="2000" b="1" dirty="0"/>
        </a:p>
        <a:p>
          <a:r>
            <a:rPr lang="en-US" sz="2000" b="1" dirty="0"/>
            <a:t>(3</a:t>
          </a:r>
          <a:r>
            <a:rPr lang="lv-LV" sz="2000" b="1" dirty="0"/>
            <a:t>.p.</a:t>
          </a:r>
          <a:r>
            <a:rPr lang="en-US" sz="2000" b="1" dirty="0"/>
            <a:t>)</a:t>
          </a:r>
          <a:endParaRPr lang="es-ES" sz="2000" b="1" dirty="0"/>
        </a:p>
      </dgm:t>
    </dgm:pt>
    <dgm:pt modelId="{A94205C7-DFF0-45B1-97AC-4BFF9360F498}" type="parTrans" cxnId="{33BC388B-7778-460F-9C77-F025C1A3AB14}">
      <dgm:prSet/>
      <dgm:spPr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endParaRPr lang="es-ES" sz="2000" b="1"/>
        </a:p>
      </dgm:t>
    </dgm:pt>
    <dgm:pt modelId="{BF3327BF-77FC-49FA-A447-27E538F7228B}" type="sibTrans" cxnId="{33BC388B-7778-460F-9C77-F025C1A3AB14}">
      <dgm:prSet/>
      <dgm:spPr/>
      <dgm:t>
        <a:bodyPr/>
        <a:lstStyle/>
        <a:p>
          <a:endParaRPr lang="es-ES" sz="2000" b="1"/>
        </a:p>
      </dgm:t>
    </dgm:pt>
    <dgm:pt modelId="{EC7E02EF-FCBB-4D13-A018-2DAF2A53AF1D}">
      <dgm:prSet custT="1"/>
      <dgm:spPr>
        <a:solidFill>
          <a:schemeClr val="lt1">
            <a:hueOff val="0"/>
            <a:satOff val="0"/>
            <a:lumOff val="0"/>
          </a:schemeClr>
        </a:solidFill>
      </dgm:spPr>
      <dgm:t>
        <a:bodyPr/>
        <a:lstStyle/>
        <a:p>
          <a:r>
            <a:rPr lang="lv-LV" sz="2000" b="1" dirty="0"/>
            <a:t>Dievs ir iecēlis Jēzu par Ķēniņu Ciānā un devis Viņam varu pār visām lietām.</a:t>
          </a:r>
          <a:br>
            <a:rPr lang="es-ES" sz="2000" b="1" dirty="0"/>
          </a:br>
          <a:r>
            <a:rPr lang="es-ES" sz="2000" b="1" dirty="0"/>
            <a:t>(6-9</a:t>
          </a:r>
          <a:r>
            <a:rPr lang="lv-LV" sz="2000" b="1" dirty="0"/>
            <a:t>.p.</a:t>
          </a:r>
          <a:r>
            <a:rPr lang="es-ES" sz="2000" b="1" dirty="0"/>
            <a:t>)</a:t>
          </a:r>
        </a:p>
      </dgm:t>
    </dgm:pt>
    <dgm:pt modelId="{DF5F21DA-DAA3-47D0-8067-FC9AEEFB94E9}" type="parTrans" cxnId="{73C0D33F-415E-4D2C-BC59-CC35ED205D7D}">
      <dgm:prSet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es-ES" sz="2000" b="1"/>
        </a:p>
      </dgm:t>
    </dgm:pt>
    <dgm:pt modelId="{E3600654-8109-4922-B070-75C72E96324F}" type="sibTrans" cxnId="{73C0D33F-415E-4D2C-BC59-CC35ED205D7D}">
      <dgm:prSet/>
      <dgm:spPr/>
      <dgm:t>
        <a:bodyPr/>
        <a:lstStyle/>
        <a:p>
          <a:endParaRPr lang="es-ES" sz="2000" b="1"/>
        </a:p>
      </dgm:t>
    </dgm:pt>
    <dgm:pt modelId="{EF30CA5E-ECBE-4B75-85E4-F2D00A1E2DAC}">
      <dgm:prSet custT="1"/>
      <dgm:spPr>
        <a:solidFill>
          <a:schemeClr val="lt1">
            <a:hueOff val="0"/>
            <a:satOff val="0"/>
            <a:lumOff val="0"/>
          </a:schemeClr>
        </a:solidFill>
      </dgm:spPr>
      <dgm:t>
        <a:bodyPr/>
        <a:lstStyle/>
        <a:p>
          <a:r>
            <a:rPr lang="pt-BR" sz="2000" b="1" dirty="0"/>
            <a:t>Tautas ir aicinātas pieņemt Jēzu</a:t>
          </a:r>
          <a:endParaRPr lang="en-US" sz="2000" b="1" dirty="0"/>
        </a:p>
        <a:p>
          <a:r>
            <a:rPr lang="en-US" sz="2000" b="1" dirty="0"/>
            <a:t>(</a:t>
          </a:r>
          <a:r>
            <a:rPr lang="lv-LV" sz="2000" b="1" dirty="0"/>
            <a:t>1</a:t>
          </a:r>
          <a:r>
            <a:rPr lang="en-US" sz="2000" b="1" dirty="0"/>
            <a:t>0-12</a:t>
          </a:r>
          <a:r>
            <a:rPr lang="lv-LV" sz="2000" b="1" dirty="0"/>
            <a:t>.p.</a:t>
          </a:r>
          <a:r>
            <a:rPr lang="en-US" sz="2000" b="1" dirty="0"/>
            <a:t>)</a:t>
          </a:r>
          <a:endParaRPr lang="es-ES" sz="2000" b="1" dirty="0"/>
        </a:p>
      </dgm:t>
    </dgm:pt>
    <dgm:pt modelId="{57E9EB3C-7DBD-4145-9A5F-9A52FF035D7F}" type="parTrans" cxnId="{0E812989-21D7-4E20-8BF0-4E23C5DF8551}">
      <dgm:prSet/>
      <dgm:spPr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endParaRPr lang="es-ES" sz="2000" b="1"/>
        </a:p>
      </dgm:t>
    </dgm:pt>
    <dgm:pt modelId="{300A17A6-6A65-4D36-B2F3-8C1EA1B8CD1E}" type="sibTrans" cxnId="{0E812989-21D7-4E20-8BF0-4E23C5DF8551}">
      <dgm:prSet/>
      <dgm:spPr/>
      <dgm:t>
        <a:bodyPr/>
        <a:lstStyle/>
        <a:p>
          <a:endParaRPr lang="es-ES" sz="2000" b="1"/>
        </a:p>
      </dgm:t>
    </dgm:pt>
    <dgm:pt modelId="{A3886E21-23D9-4DF2-916D-4E8074D819F7}">
      <dgm:prSet custT="1"/>
      <dgm:spPr>
        <a:solidFill>
          <a:schemeClr val="lt1">
            <a:hueOff val="0"/>
            <a:satOff val="0"/>
            <a:lumOff val="0"/>
          </a:schemeClr>
        </a:solidFill>
      </dgm:spPr>
      <dgm:t>
        <a:bodyPr/>
        <a:lstStyle/>
        <a:p>
          <a:r>
            <a:rPr lang="lv-LV" sz="2000" b="1" dirty="0"/>
            <a:t>2. pants: Kungs ir Ķēniņš, kura priekšā visi noliecas, krīt uz saviem ceļiem. "Viņš ir svēts"</a:t>
          </a:r>
          <a:endParaRPr lang="en-US" sz="2000" b="1" dirty="0"/>
        </a:p>
        <a:p>
          <a:r>
            <a:rPr lang="en-US" sz="2000" b="1" dirty="0"/>
            <a:t>(5</a:t>
          </a:r>
          <a:r>
            <a:rPr lang="lv-LV" sz="2000" b="1" dirty="0"/>
            <a:t>.p.</a:t>
          </a:r>
          <a:r>
            <a:rPr lang="en-US" sz="2000" b="1" dirty="0"/>
            <a:t>)</a:t>
          </a:r>
          <a:endParaRPr lang="es-ES" sz="2000" b="1" dirty="0"/>
        </a:p>
      </dgm:t>
    </dgm:pt>
    <dgm:pt modelId="{736CF0DE-6155-4591-909F-FB6DA69A225A}" type="parTrans" cxnId="{27CEAEFB-DDA0-422A-A34A-1694F2AB2F31}">
      <dgm:prSet/>
      <dgm:spPr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endParaRPr lang="es-ES" sz="2000" b="1"/>
        </a:p>
      </dgm:t>
    </dgm:pt>
    <dgm:pt modelId="{1F695597-9D16-4B24-81D4-79263DCBCC73}" type="sibTrans" cxnId="{27CEAEFB-DDA0-422A-A34A-1694F2AB2F31}">
      <dgm:prSet/>
      <dgm:spPr/>
      <dgm:t>
        <a:bodyPr/>
        <a:lstStyle/>
        <a:p>
          <a:endParaRPr lang="es-ES" sz="2000" b="1"/>
        </a:p>
      </dgm:t>
    </dgm:pt>
    <dgm:pt modelId="{563741B8-309D-4406-83D5-96BC560F9ED9}">
      <dgm:prSet custT="1"/>
      <dgm:spPr>
        <a:solidFill>
          <a:schemeClr val="lt1">
            <a:hueOff val="0"/>
            <a:satOff val="0"/>
            <a:lumOff val="0"/>
          </a:schemeClr>
        </a:solidFill>
      </dgm:spPr>
      <dgm:t>
        <a:bodyPr/>
        <a:lstStyle/>
        <a:p>
          <a:r>
            <a:rPr lang="lv-LV" sz="2000" b="1" dirty="0"/>
            <a:t>3. pants: Dievs izpauž Sevi caur Saviem kalpiem. "Kungs, mūsu Dievs, ir svēts"</a:t>
          </a:r>
          <a:endParaRPr lang="en-US" sz="2000" b="1" dirty="0"/>
        </a:p>
        <a:p>
          <a:r>
            <a:rPr lang="en-US" sz="2000" b="1" dirty="0"/>
            <a:t>(9</a:t>
          </a:r>
          <a:r>
            <a:rPr lang="lv-LV" sz="2000" b="1" dirty="0"/>
            <a:t>.p.</a:t>
          </a:r>
          <a:r>
            <a:rPr lang="en-US" sz="2000" b="1" dirty="0"/>
            <a:t>)</a:t>
          </a:r>
          <a:endParaRPr lang="es-ES" sz="2000" b="1" dirty="0"/>
        </a:p>
      </dgm:t>
    </dgm:pt>
    <dgm:pt modelId="{24745DA5-5349-47EA-927D-57DFFD22EF84}" type="parTrans" cxnId="{A468AC7F-7E12-4FC2-921F-7523992A692A}">
      <dgm:prSet/>
      <dgm:spPr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endParaRPr lang="es-ES" sz="2000" b="1"/>
        </a:p>
      </dgm:t>
    </dgm:pt>
    <dgm:pt modelId="{B3F987C2-653D-4B41-BB79-567E66E177CF}" type="sibTrans" cxnId="{A468AC7F-7E12-4FC2-921F-7523992A692A}">
      <dgm:prSet/>
      <dgm:spPr/>
      <dgm:t>
        <a:bodyPr/>
        <a:lstStyle/>
        <a:p>
          <a:endParaRPr lang="es-ES" sz="2000" b="1"/>
        </a:p>
      </dgm:t>
    </dgm:pt>
    <dgm:pt modelId="{0CBF2648-174D-4E7D-BEE0-2AF91F5BD0C7}" type="pres">
      <dgm:prSet presAssocID="{6C88475D-1A79-45F7-99EB-67445FBA53B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EA7EA29-05F9-4782-B56A-F3BA53774D98}" type="pres">
      <dgm:prSet presAssocID="{962CB029-3E3C-4B3D-9AD0-2E39C05EBFB7}" presName="hierRoot1" presStyleCnt="0"/>
      <dgm:spPr/>
    </dgm:pt>
    <dgm:pt modelId="{9BD10D64-F920-418E-9D24-76E38F80969C}" type="pres">
      <dgm:prSet presAssocID="{962CB029-3E3C-4B3D-9AD0-2E39C05EBFB7}" presName="composite" presStyleCnt="0"/>
      <dgm:spPr/>
    </dgm:pt>
    <dgm:pt modelId="{6046682B-4EA2-4087-9076-1B69D740AD87}" type="pres">
      <dgm:prSet presAssocID="{962CB029-3E3C-4B3D-9AD0-2E39C05EBFB7}" presName="background" presStyleLbl="node0" presStyleIdx="0" presStyleCnt="1"/>
      <dgm:spPr/>
    </dgm:pt>
    <dgm:pt modelId="{E589C649-1078-47F5-AD81-53E640024628}" type="pres">
      <dgm:prSet presAssocID="{962CB029-3E3C-4B3D-9AD0-2E39C05EBFB7}" presName="text" presStyleLbl="fgAcc0" presStyleIdx="0" presStyleCnt="1" custScaleX="356884" custScaleY="67014">
        <dgm:presLayoutVars>
          <dgm:chPref val="3"/>
        </dgm:presLayoutVars>
      </dgm:prSet>
      <dgm:spPr/>
    </dgm:pt>
    <dgm:pt modelId="{C73EAC97-F5FD-48C0-A595-BECBEBFFDCA4}" type="pres">
      <dgm:prSet presAssocID="{962CB029-3E3C-4B3D-9AD0-2E39C05EBFB7}" presName="hierChild2" presStyleCnt="0"/>
      <dgm:spPr/>
    </dgm:pt>
    <dgm:pt modelId="{1316C1D1-4ADE-4612-80C3-955028A588A8}" type="pres">
      <dgm:prSet presAssocID="{90C011F5-807A-4D58-AA5E-FC451C979BB2}" presName="Name10" presStyleLbl="parChTrans1D2" presStyleIdx="0" presStyleCnt="3"/>
      <dgm:spPr/>
    </dgm:pt>
    <dgm:pt modelId="{8FEE6F2D-2B41-4364-8258-BDAE567ADD6E}" type="pres">
      <dgm:prSet presAssocID="{2F7D3E27-2356-418D-9834-0372CCF03E3A}" presName="hierRoot2" presStyleCnt="0"/>
      <dgm:spPr/>
    </dgm:pt>
    <dgm:pt modelId="{B24C9C11-AA9A-48F7-AB44-8C33FFD3C4B7}" type="pres">
      <dgm:prSet presAssocID="{2F7D3E27-2356-418D-9834-0372CCF03E3A}" presName="composite2" presStyleCnt="0"/>
      <dgm:spPr/>
    </dgm:pt>
    <dgm:pt modelId="{E5308501-28F8-44F8-B461-4A8A5A3E168F}" type="pres">
      <dgm:prSet presAssocID="{2F7D3E27-2356-418D-9834-0372CCF03E3A}" presName="background2" presStyleLbl="node2" presStyleIdx="0" presStyleCnt="3"/>
      <dgm:spPr/>
    </dgm:pt>
    <dgm:pt modelId="{B6913ADC-23D9-4F98-A1AA-0995A01EC309}" type="pres">
      <dgm:prSet presAssocID="{2F7D3E27-2356-418D-9834-0372CCF03E3A}" presName="text2" presStyleLbl="fgAcc2" presStyleIdx="0" presStyleCnt="3" custScaleX="137109" custScaleY="63582">
        <dgm:presLayoutVars>
          <dgm:chPref val="3"/>
        </dgm:presLayoutVars>
      </dgm:prSet>
      <dgm:spPr/>
    </dgm:pt>
    <dgm:pt modelId="{8D887978-D657-4847-82AF-4E4C22D85BE8}" type="pres">
      <dgm:prSet presAssocID="{2F7D3E27-2356-418D-9834-0372CCF03E3A}" presName="hierChild3" presStyleCnt="0"/>
      <dgm:spPr/>
    </dgm:pt>
    <dgm:pt modelId="{12D2A9E6-88EF-45EF-859E-765B53BB447A}" type="pres">
      <dgm:prSet presAssocID="{406EDDD5-F11D-4ECA-B7F4-0FED0EA253D3}" presName="Name17" presStyleLbl="parChTrans1D3" presStyleIdx="0" presStyleCnt="7"/>
      <dgm:spPr/>
    </dgm:pt>
    <dgm:pt modelId="{29D27485-10EE-432C-9237-9806AE2BA67D}" type="pres">
      <dgm:prSet presAssocID="{4F707409-D09D-405E-AE41-22D8EF5D0EC0}" presName="hierRoot3" presStyleCnt="0"/>
      <dgm:spPr/>
    </dgm:pt>
    <dgm:pt modelId="{D30E9109-657D-4B02-BCFB-F9AA29BF23E1}" type="pres">
      <dgm:prSet presAssocID="{4F707409-D09D-405E-AE41-22D8EF5D0EC0}" presName="composite3" presStyleCnt="0"/>
      <dgm:spPr/>
    </dgm:pt>
    <dgm:pt modelId="{044F3CE5-9062-4F2E-B3F4-178EA54ACF2A}" type="pres">
      <dgm:prSet presAssocID="{4F707409-D09D-405E-AE41-22D8EF5D0EC0}" presName="background3" presStyleLbl="node3" presStyleIdx="0" presStyleCnt="7"/>
      <dgm:spPr>
        <a:solidFill>
          <a:schemeClr val="accent2">
            <a:lumMod val="40000"/>
            <a:lumOff val="60000"/>
          </a:schemeClr>
        </a:solidFill>
      </dgm:spPr>
    </dgm:pt>
    <dgm:pt modelId="{8DCAA41E-FBD7-4F5F-B47A-ECEBB27BBAAA}" type="pres">
      <dgm:prSet presAssocID="{4F707409-D09D-405E-AE41-22D8EF5D0EC0}" presName="text3" presStyleLbl="fgAcc3" presStyleIdx="0" presStyleCnt="7" custScaleY="485538">
        <dgm:presLayoutVars>
          <dgm:chPref val="3"/>
        </dgm:presLayoutVars>
      </dgm:prSet>
      <dgm:spPr/>
    </dgm:pt>
    <dgm:pt modelId="{17390282-1F4A-48D3-B980-DEA7265A8F11}" type="pres">
      <dgm:prSet presAssocID="{4F707409-D09D-405E-AE41-22D8EF5D0EC0}" presName="hierChild4" presStyleCnt="0"/>
      <dgm:spPr/>
    </dgm:pt>
    <dgm:pt modelId="{F425AD0F-9AAF-4B99-B799-FC22B7D8AFDB}" type="pres">
      <dgm:prSet presAssocID="{DF5F21DA-DAA3-47D0-8067-FC9AEEFB94E9}" presName="Name17" presStyleLbl="parChTrans1D3" presStyleIdx="1" presStyleCnt="7"/>
      <dgm:spPr/>
    </dgm:pt>
    <dgm:pt modelId="{79B26A59-2932-4DFB-8A75-2627EB061651}" type="pres">
      <dgm:prSet presAssocID="{EC7E02EF-FCBB-4D13-A018-2DAF2A53AF1D}" presName="hierRoot3" presStyleCnt="0"/>
      <dgm:spPr/>
    </dgm:pt>
    <dgm:pt modelId="{0615E5E9-0798-4F17-ACED-0113FEF32FD5}" type="pres">
      <dgm:prSet presAssocID="{EC7E02EF-FCBB-4D13-A018-2DAF2A53AF1D}" presName="composite3" presStyleCnt="0"/>
      <dgm:spPr/>
    </dgm:pt>
    <dgm:pt modelId="{674395EB-19C4-49F1-B9E3-4741660CF4A6}" type="pres">
      <dgm:prSet presAssocID="{EC7E02EF-FCBB-4D13-A018-2DAF2A53AF1D}" presName="background3" presStyleLbl="node3" presStyleIdx="1" presStyleCnt="7"/>
      <dgm:spPr>
        <a:solidFill>
          <a:schemeClr val="accent2">
            <a:lumMod val="40000"/>
            <a:lumOff val="60000"/>
          </a:schemeClr>
        </a:solidFill>
      </dgm:spPr>
    </dgm:pt>
    <dgm:pt modelId="{F8B22CCA-20A9-4C37-8695-78789EB3C944}" type="pres">
      <dgm:prSet presAssocID="{EC7E02EF-FCBB-4D13-A018-2DAF2A53AF1D}" presName="text3" presStyleLbl="fgAcc3" presStyleIdx="1" presStyleCnt="7" custScaleY="485538">
        <dgm:presLayoutVars>
          <dgm:chPref val="3"/>
        </dgm:presLayoutVars>
      </dgm:prSet>
      <dgm:spPr/>
    </dgm:pt>
    <dgm:pt modelId="{450B0ADD-B68A-4321-A6D4-5F15D558D03C}" type="pres">
      <dgm:prSet presAssocID="{EC7E02EF-FCBB-4D13-A018-2DAF2A53AF1D}" presName="hierChild4" presStyleCnt="0"/>
      <dgm:spPr/>
    </dgm:pt>
    <dgm:pt modelId="{E21BBF3E-6DFE-4BA9-AC23-932FBCBD7E87}" type="pres">
      <dgm:prSet presAssocID="{57E9EB3C-7DBD-4145-9A5F-9A52FF035D7F}" presName="Name17" presStyleLbl="parChTrans1D3" presStyleIdx="2" presStyleCnt="7"/>
      <dgm:spPr/>
    </dgm:pt>
    <dgm:pt modelId="{C93A0160-EB56-4A8F-BBE3-934AE278D205}" type="pres">
      <dgm:prSet presAssocID="{EF30CA5E-ECBE-4B75-85E4-F2D00A1E2DAC}" presName="hierRoot3" presStyleCnt="0"/>
      <dgm:spPr/>
    </dgm:pt>
    <dgm:pt modelId="{A0BF0727-F221-4AF8-BFFC-65B2764D9F0D}" type="pres">
      <dgm:prSet presAssocID="{EF30CA5E-ECBE-4B75-85E4-F2D00A1E2DAC}" presName="composite3" presStyleCnt="0"/>
      <dgm:spPr/>
    </dgm:pt>
    <dgm:pt modelId="{239C2E4C-6DA3-44B1-A4FC-2310DE4914AA}" type="pres">
      <dgm:prSet presAssocID="{EF30CA5E-ECBE-4B75-85E4-F2D00A1E2DAC}" presName="background3" presStyleLbl="node3" presStyleIdx="2" presStyleCnt="7"/>
      <dgm:spPr>
        <a:solidFill>
          <a:schemeClr val="accent2">
            <a:lumMod val="40000"/>
            <a:lumOff val="60000"/>
          </a:schemeClr>
        </a:solidFill>
      </dgm:spPr>
    </dgm:pt>
    <dgm:pt modelId="{49F8FBD4-139C-46E3-9ABE-DAE9ADFF811C}" type="pres">
      <dgm:prSet presAssocID="{EF30CA5E-ECBE-4B75-85E4-F2D00A1E2DAC}" presName="text3" presStyleLbl="fgAcc3" presStyleIdx="2" presStyleCnt="7" custScaleY="485538">
        <dgm:presLayoutVars>
          <dgm:chPref val="3"/>
        </dgm:presLayoutVars>
      </dgm:prSet>
      <dgm:spPr/>
    </dgm:pt>
    <dgm:pt modelId="{DC298A36-15A5-4766-B4AB-644A80A9B45E}" type="pres">
      <dgm:prSet presAssocID="{EF30CA5E-ECBE-4B75-85E4-F2D00A1E2DAC}" presName="hierChild4" presStyleCnt="0"/>
      <dgm:spPr/>
    </dgm:pt>
    <dgm:pt modelId="{A1301946-C7D7-4B79-B03B-2D67C89A43E3}" type="pres">
      <dgm:prSet presAssocID="{0506E342-98AF-413C-B829-EED59B604FCA}" presName="Name10" presStyleLbl="parChTrans1D2" presStyleIdx="1" presStyleCnt="3"/>
      <dgm:spPr/>
    </dgm:pt>
    <dgm:pt modelId="{65712F08-AC13-43E2-8325-4E50F07963F2}" type="pres">
      <dgm:prSet presAssocID="{7C5607E9-5E0B-4F96-885D-4DE70D05042F}" presName="hierRoot2" presStyleCnt="0"/>
      <dgm:spPr/>
    </dgm:pt>
    <dgm:pt modelId="{509896C7-DCD6-4953-BA4D-5D37115FEE6F}" type="pres">
      <dgm:prSet presAssocID="{7C5607E9-5E0B-4F96-885D-4DE70D05042F}" presName="composite2" presStyleCnt="0"/>
      <dgm:spPr/>
    </dgm:pt>
    <dgm:pt modelId="{B9B3D7C8-D578-41B4-A0D0-DFBFAB04BE8C}" type="pres">
      <dgm:prSet presAssocID="{7C5607E9-5E0B-4F96-885D-4DE70D05042F}" presName="background2" presStyleLbl="node2" presStyleIdx="1" presStyleCnt="3"/>
      <dgm:spPr>
        <a:solidFill>
          <a:schemeClr val="accent3">
            <a:lumMod val="75000"/>
          </a:schemeClr>
        </a:solidFill>
      </dgm:spPr>
    </dgm:pt>
    <dgm:pt modelId="{A398844E-7450-4F2B-BEE8-741F5965CD24}" type="pres">
      <dgm:prSet presAssocID="{7C5607E9-5E0B-4F96-885D-4DE70D05042F}" presName="text2" presStyleLbl="fgAcc2" presStyleIdx="1" presStyleCnt="3" custScaleX="153753" custScaleY="63582">
        <dgm:presLayoutVars>
          <dgm:chPref val="3"/>
        </dgm:presLayoutVars>
      </dgm:prSet>
      <dgm:spPr/>
    </dgm:pt>
    <dgm:pt modelId="{CD9E5B79-9AE4-414D-B846-D61840CE6C4A}" type="pres">
      <dgm:prSet presAssocID="{7C5607E9-5E0B-4F96-885D-4DE70D05042F}" presName="hierChild3" presStyleCnt="0"/>
      <dgm:spPr/>
    </dgm:pt>
    <dgm:pt modelId="{98FF1CD0-CD66-4F0B-8B8A-B024136415FE}" type="pres">
      <dgm:prSet presAssocID="{65A06C9F-3E3A-4B06-81D1-FACDFA11F10F}" presName="Name17" presStyleLbl="parChTrans1D3" presStyleIdx="3" presStyleCnt="7"/>
      <dgm:spPr/>
    </dgm:pt>
    <dgm:pt modelId="{B485E9CA-BA9D-4971-B181-14949B203178}" type="pres">
      <dgm:prSet presAssocID="{EB0E76C8-2503-418C-8D15-5376BD9B35AE}" presName="hierRoot3" presStyleCnt="0"/>
      <dgm:spPr/>
    </dgm:pt>
    <dgm:pt modelId="{C185DFDC-C456-4C41-8853-FFCA6C1AF93D}" type="pres">
      <dgm:prSet presAssocID="{EB0E76C8-2503-418C-8D15-5376BD9B35AE}" presName="composite3" presStyleCnt="0"/>
      <dgm:spPr/>
    </dgm:pt>
    <dgm:pt modelId="{9E266E6E-75B1-4F8F-8B5F-9B26A8A2BE00}" type="pres">
      <dgm:prSet presAssocID="{EB0E76C8-2503-418C-8D15-5376BD9B35AE}" presName="background3" presStyleLbl="node3" presStyleIdx="3" presStyleCnt="7"/>
      <dgm:spPr/>
    </dgm:pt>
    <dgm:pt modelId="{FD0BA96A-7C32-4E37-BE82-37D3CEBF1689}" type="pres">
      <dgm:prSet presAssocID="{EB0E76C8-2503-418C-8D15-5376BD9B35AE}" presName="text3" presStyleLbl="fgAcc3" presStyleIdx="3" presStyleCnt="7" custScaleX="133228" custScaleY="485538">
        <dgm:presLayoutVars>
          <dgm:chPref val="3"/>
        </dgm:presLayoutVars>
      </dgm:prSet>
      <dgm:spPr/>
    </dgm:pt>
    <dgm:pt modelId="{2E85B541-5A4E-429A-8C89-C8E14C2D31ED}" type="pres">
      <dgm:prSet presAssocID="{EB0E76C8-2503-418C-8D15-5376BD9B35AE}" presName="hierChild4" presStyleCnt="0"/>
      <dgm:spPr/>
    </dgm:pt>
    <dgm:pt modelId="{C1E1FC47-3DC5-4A80-8C20-630A20B4B0D6}" type="pres">
      <dgm:prSet presAssocID="{E1918B11-ED2D-4B66-A5C5-B91168C6A339}" presName="Name10" presStyleLbl="parChTrans1D2" presStyleIdx="2" presStyleCnt="3"/>
      <dgm:spPr/>
    </dgm:pt>
    <dgm:pt modelId="{08574CBA-AB5E-4DA4-AB07-62A8590192EE}" type="pres">
      <dgm:prSet presAssocID="{F0725256-0B5F-4F69-A526-3C90668025E7}" presName="hierRoot2" presStyleCnt="0"/>
      <dgm:spPr/>
    </dgm:pt>
    <dgm:pt modelId="{FF5ECDD7-D84A-4BC6-A269-8DCC5CD6E6E0}" type="pres">
      <dgm:prSet presAssocID="{F0725256-0B5F-4F69-A526-3C90668025E7}" presName="composite2" presStyleCnt="0"/>
      <dgm:spPr/>
    </dgm:pt>
    <dgm:pt modelId="{22AEBA8A-281F-4C21-B253-8585989B8C7A}" type="pres">
      <dgm:prSet presAssocID="{F0725256-0B5F-4F69-A526-3C90668025E7}" presName="background2" presStyleLbl="node2" presStyleIdx="2" presStyleCnt="3"/>
      <dgm:spPr>
        <a:solidFill>
          <a:schemeClr val="accent5">
            <a:lumMod val="75000"/>
          </a:schemeClr>
        </a:solidFill>
      </dgm:spPr>
    </dgm:pt>
    <dgm:pt modelId="{337B77C3-810D-43DD-8202-1AEBF01B1E8C}" type="pres">
      <dgm:prSet presAssocID="{F0725256-0B5F-4F69-A526-3C90668025E7}" presName="text2" presStyleLbl="fgAcc2" presStyleIdx="2" presStyleCnt="3" custScaleX="137109" custScaleY="63582">
        <dgm:presLayoutVars>
          <dgm:chPref val="3"/>
        </dgm:presLayoutVars>
      </dgm:prSet>
      <dgm:spPr/>
    </dgm:pt>
    <dgm:pt modelId="{9C6C8549-E8A3-4E62-B4DA-BCA30F406FF2}" type="pres">
      <dgm:prSet presAssocID="{F0725256-0B5F-4F69-A526-3C90668025E7}" presName="hierChild3" presStyleCnt="0"/>
      <dgm:spPr/>
    </dgm:pt>
    <dgm:pt modelId="{A0A1DE87-37BF-449F-87A5-9B043A318B19}" type="pres">
      <dgm:prSet presAssocID="{A94205C7-DFF0-45B1-97AC-4BFF9360F498}" presName="Name17" presStyleLbl="parChTrans1D3" presStyleIdx="4" presStyleCnt="7"/>
      <dgm:spPr/>
    </dgm:pt>
    <dgm:pt modelId="{862899E6-ECD5-4CE3-B6F6-459797874708}" type="pres">
      <dgm:prSet presAssocID="{42027FD2-25DB-444E-9084-A3665A2720E1}" presName="hierRoot3" presStyleCnt="0"/>
      <dgm:spPr/>
    </dgm:pt>
    <dgm:pt modelId="{16BB013A-C378-402E-91AE-931480D4E54C}" type="pres">
      <dgm:prSet presAssocID="{42027FD2-25DB-444E-9084-A3665A2720E1}" presName="composite3" presStyleCnt="0"/>
      <dgm:spPr/>
    </dgm:pt>
    <dgm:pt modelId="{352A05BC-6EC3-446D-905A-1A8B59D818AB}" type="pres">
      <dgm:prSet presAssocID="{42027FD2-25DB-444E-9084-A3665A2720E1}" presName="background3" presStyleLbl="node3" presStyleIdx="4" presStyleCnt="7"/>
      <dgm:spPr>
        <a:solidFill>
          <a:schemeClr val="accent5">
            <a:lumMod val="60000"/>
            <a:lumOff val="40000"/>
          </a:schemeClr>
        </a:solidFill>
      </dgm:spPr>
    </dgm:pt>
    <dgm:pt modelId="{E215CBE7-1D84-4802-B6DA-ED26F7F29161}" type="pres">
      <dgm:prSet presAssocID="{42027FD2-25DB-444E-9084-A3665A2720E1}" presName="text3" presStyleLbl="fgAcc3" presStyleIdx="4" presStyleCnt="7" custScaleY="485538">
        <dgm:presLayoutVars>
          <dgm:chPref val="3"/>
        </dgm:presLayoutVars>
      </dgm:prSet>
      <dgm:spPr/>
    </dgm:pt>
    <dgm:pt modelId="{E0F365F3-64C9-49BF-8BF2-1FF6520A4DC6}" type="pres">
      <dgm:prSet presAssocID="{42027FD2-25DB-444E-9084-A3665A2720E1}" presName="hierChild4" presStyleCnt="0"/>
      <dgm:spPr/>
    </dgm:pt>
    <dgm:pt modelId="{8A1A8961-413F-4959-99F1-D9283E9042D0}" type="pres">
      <dgm:prSet presAssocID="{736CF0DE-6155-4591-909F-FB6DA69A225A}" presName="Name17" presStyleLbl="parChTrans1D3" presStyleIdx="5" presStyleCnt="7"/>
      <dgm:spPr/>
    </dgm:pt>
    <dgm:pt modelId="{06A10B30-55EE-45A0-8120-650A0C6E0874}" type="pres">
      <dgm:prSet presAssocID="{A3886E21-23D9-4DF2-916D-4E8074D819F7}" presName="hierRoot3" presStyleCnt="0"/>
      <dgm:spPr/>
    </dgm:pt>
    <dgm:pt modelId="{24A3C82F-9D85-40FD-9A38-56A72A14993C}" type="pres">
      <dgm:prSet presAssocID="{A3886E21-23D9-4DF2-916D-4E8074D819F7}" presName="composite3" presStyleCnt="0"/>
      <dgm:spPr/>
    </dgm:pt>
    <dgm:pt modelId="{3D5945C6-3D16-4FD1-AE7F-B03025808111}" type="pres">
      <dgm:prSet presAssocID="{A3886E21-23D9-4DF2-916D-4E8074D819F7}" presName="background3" presStyleLbl="node3" presStyleIdx="5" presStyleCnt="7"/>
      <dgm:spPr>
        <a:solidFill>
          <a:schemeClr val="accent5">
            <a:lumMod val="60000"/>
            <a:lumOff val="40000"/>
          </a:schemeClr>
        </a:solidFill>
      </dgm:spPr>
    </dgm:pt>
    <dgm:pt modelId="{A499943F-8198-4BD5-B293-A7D169CCBE24}" type="pres">
      <dgm:prSet presAssocID="{A3886E21-23D9-4DF2-916D-4E8074D819F7}" presName="text3" presStyleLbl="fgAcc3" presStyleIdx="5" presStyleCnt="7" custScaleY="485538">
        <dgm:presLayoutVars>
          <dgm:chPref val="3"/>
        </dgm:presLayoutVars>
      </dgm:prSet>
      <dgm:spPr/>
    </dgm:pt>
    <dgm:pt modelId="{55AD3603-C718-4E09-A2C6-DCEF0651EEEB}" type="pres">
      <dgm:prSet presAssocID="{A3886E21-23D9-4DF2-916D-4E8074D819F7}" presName="hierChild4" presStyleCnt="0"/>
      <dgm:spPr/>
    </dgm:pt>
    <dgm:pt modelId="{54FE487F-E768-41B5-A739-867F3BB3369F}" type="pres">
      <dgm:prSet presAssocID="{24745DA5-5349-47EA-927D-57DFFD22EF84}" presName="Name17" presStyleLbl="parChTrans1D3" presStyleIdx="6" presStyleCnt="7"/>
      <dgm:spPr/>
    </dgm:pt>
    <dgm:pt modelId="{2FD4E38E-2FBC-49A3-B0E0-0411F809E9AC}" type="pres">
      <dgm:prSet presAssocID="{563741B8-309D-4406-83D5-96BC560F9ED9}" presName="hierRoot3" presStyleCnt="0"/>
      <dgm:spPr/>
    </dgm:pt>
    <dgm:pt modelId="{107F52E1-7D45-4709-B987-966C80F8EEC5}" type="pres">
      <dgm:prSet presAssocID="{563741B8-309D-4406-83D5-96BC560F9ED9}" presName="composite3" presStyleCnt="0"/>
      <dgm:spPr/>
    </dgm:pt>
    <dgm:pt modelId="{7102F175-3374-4618-82E5-18A1D774BB16}" type="pres">
      <dgm:prSet presAssocID="{563741B8-309D-4406-83D5-96BC560F9ED9}" presName="background3" presStyleLbl="node3" presStyleIdx="6" presStyleCnt="7"/>
      <dgm:spPr>
        <a:solidFill>
          <a:schemeClr val="accent5">
            <a:lumMod val="60000"/>
            <a:lumOff val="40000"/>
          </a:schemeClr>
        </a:solidFill>
      </dgm:spPr>
    </dgm:pt>
    <dgm:pt modelId="{D14FB3BC-9C44-4727-A9A9-EE46A61B9B3F}" type="pres">
      <dgm:prSet presAssocID="{563741B8-309D-4406-83D5-96BC560F9ED9}" presName="text3" presStyleLbl="fgAcc3" presStyleIdx="6" presStyleCnt="7" custScaleY="485538">
        <dgm:presLayoutVars>
          <dgm:chPref val="3"/>
        </dgm:presLayoutVars>
      </dgm:prSet>
      <dgm:spPr/>
    </dgm:pt>
    <dgm:pt modelId="{3A392503-1A80-4C64-B11B-CF3DC584BFBB}" type="pres">
      <dgm:prSet presAssocID="{563741B8-309D-4406-83D5-96BC560F9ED9}" presName="hierChild4" presStyleCnt="0"/>
      <dgm:spPr/>
    </dgm:pt>
  </dgm:ptLst>
  <dgm:cxnLst>
    <dgm:cxn modelId="{652E8B04-9352-468A-9B38-01082C8002A0}" type="presOf" srcId="{24745DA5-5349-47EA-927D-57DFFD22EF84}" destId="{54FE487F-E768-41B5-A739-867F3BB3369F}" srcOrd="0" destOrd="0" presId="urn:microsoft.com/office/officeart/2005/8/layout/hierarchy1"/>
    <dgm:cxn modelId="{57D45409-5537-4ABB-8769-84FCC4FA1D64}" type="presOf" srcId="{65A06C9F-3E3A-4B06-81D1-FACDFA11F10F}" destId="{98FF1CD0-CD66-4F0B-8B8A-B024136415FE}" srcOrd="0" destOrd="0" presId="urn:microsoft.com/office/officeart/2005/8/layout/hierarchy1"/>
    <dgm:cxn modelId="{553D9127-E2BB-4FCB-9C5C-CFDDB8C08DEF}" type="presOf" srcId="{F0725256-0B5F-4F69-A526-3C90668025E7}" destId="{337B77C3-810D-43DD-8202-1AEBF01B1E8C}" srcOrd="0" destOrd="0" presId="urn:microsoft.com/office/officeart/2005/8/layout/hierarchy1"/>
    <dgm:cxn modelId="{34A1F92F-484F-4F90-9038-B3722CE8B78A}" type="presOf" srcId="{57E9EB3C-7DBD-4145-9A5F-9A52FF035D7F}" destId="{E21BBF3E-6DFE-4BA9-AC23-932FBCBD7E87}" srcOrd="0" destOrd="0" presId="urn:microsoft.com/office/officeart/2005/8/layout/hierarchy1"/>
    <dgm:cxn modelId="{153D7331-0E41-4DBB-943A-C0C798E6695B}" srcId="{6C88475D-1A79-45F7-99EB-67445FBA53BA}" destId="{962CB029-3E3C-4B3D-9AD0-2E39C05EBFB7}" srcOrd="0" destOrd="0" parTransId="{C66C6954-BBD4-4BB1-9324-5BF79225B3FA}" sibTransId="{6C3FF2E4-368F-4502-A04C-84D192E8C2F6}"/>
    <dgm:cxn modelId="{3E2C4B33-3214-414C-A55D-7728EE070DB1}" type="presOf" srcId="{42027FD2-25DB-444E-9084-A3665A2720E1}" destId="{E215CBE7-1D84-4802-B6DA-ED26F7F29161}" srcOrd="0" destOrd="0" presId="urn:microsoft.com/office/officeart/2005/8/layout/hierarchy1"/>
    <dgm:cxn modelId="{9EFD0935-73B4-4535-AA9D-16EA4E046AFB}" type="presOf" srcId="{736CF0DE-6155-4591-909F-FB6DA69A225A}" destId="{8A1A8961-413F-4959-99F1-D9283E9042D0}" srcOrd="0" destOrd="0" presId="urn:microsoft.com/office/officeart/2005/8/layout/hierarchy1"/>
    <dgm:cxn modelId="{F8227D3E-BE7B-4139-B30B-978F73002C1D}" type="presOf" srcId="{A94205C7-DFF0-45B1-97AC-4BFF9360F498}" destId="{A0A1DE87-37BF-449F-87A5-9B043A318B19}" srcOrd="0" destOrd="0" presId="urn:microsoft.com/office/officeart/2005/8/layout/hierarchy1"/>
    <dgm:cxn modelId="{73C0D33F-415E-4D2C-BC59-CC35ED205D7D}" srcId="{2F7D3E27-2356-418D-9834-0372CCF03E3A}" destId="{EC7E02EF-FCBB-4D13-A018-2DAF2A53AF1D}" srcOrd="1" destOrd="0" parTransId="{DF5F21DA-DAA3-47D0-8067-FC9AEEFB94E9}" sibTransId="{E3600654-8109-4922-B070-75C72E96324F}"/>
    <dgm:cxn modelId="{EF159D61-7F19-478B-8636-DBA0F0C79595}" srcId="{962CB029-3E3C-4B3D-9AD0-2E39C05EBFB7}" destId="{2F7D3E27-2356-418D-9834-0372CCF03E3A}" srcOrd="0" destOrd="0" parTransId="{90C011F5-807A-4D58-AA5E-FC451C979BB2}" sibTransId="{38F3C72F-B967-4FB2-985F-BD1B8B53228C}"/>
    <dgm:cxn modelId="{17E3BB64-7540-44D7-A050-13E4D8B61437}" srcId="{962CB029-3E3C-4B3D-9AD0-2E39C05EBFB7}" destId="{F0725256-0B5F-4F69-A526-3C90668025E7}" srcOrd="2" destOrd="0" parTransId="{E1918B11-ED2D-4B66-A5C5-B91168C6A339}" sibTransId="{599A9920-6193-462D-A687-8F5E0B1AF2EF}"/>
    <dgm:cxn modelId="{A8827649-5E7B-440A-BA4B-FF527F332F6D}" type="presOf" srcId="{EC7E02EF-FCBB-4D13-A018-2DAF2A53AF1D}" destId="{F8B22CCA-20A9-4C37-8695-78789EB3C944}" srcOrd="0" destOrd="0" presId="urn:microsoft.com/office/officeart/2005/8/layout/hierarchy1"/>
    <dgm:cxn modelId="{D599F86D-852D-4703-B3E5-83A96FB84A18}" type="presOf" srcId="{406EDDD5-F11D-4ECA-B7F4-0FED0EA253D3}" destId="{12D2A9E6-88EF-45EF-859E-765B53BB447A}" srcOrd="0" destOrd="0" presId="urn:microsoft.com/office/officeart/2005/8/layout/hierarchy1"/>
    <dgm:cxn modelId="{2A9ED74E-9A6C-4CFF-9861-1D18AED051ED}" type="presOf" srcId="{E1918B11-ED2D-4B66-A5C5-B91168C6A339}" destId="{C1E1FC47-3DC5-4A80-8C20-630A20B4B0D6}" srcOrd="0" destOrd="0" presId="urn:microsoft.com/office/officeart/2005/8/layout/hierarchy1"/>
    <dgm:cxn modelId="{54F57F6F-1239-42CA-90D1-B433D80F129D}" srcId="{7C5607E9-5E0B-4F96-885D-4DE70D05042F}" destId="{EB0E76C8-2503-418C-8D15-5376BD9B35AE}" srcOrd="0" destOrd="0" parTransId="{65A06C9F-3E3A-4B06-81D1-FACDFA11F10F}" sibTransId="{3689F9CE-2B65-4AF3-A69D-6BE6EB3B9067}"/>
    <dgm:cxn modelId="{97AA8F73-945D-4BB3-B3EC-21ECFD9BA0FF}" type="presOf" srcId="{A3886E21-23D9-4DF2-916D-4E8074D819F7}" destId="{A499943F-8198-4BD5-B293-A7D169CCBE24}" srcOrd="0" destOrd="0" presId="urn:microsoft.com/office/officeart/2005/8/layout/hierarchy1"/>
    <dgm:cxn modelId="{A468AC7F-7E12-4FC2-921F-7523992A692A}" srcId="{F0725256-0B5F-4F69-A526-3C90668025E7}" destId="{563741B8-309D-4406-83D5-96BC560F9ED9}" srcOrd="2" destOrd="0" parTransId="{24745DA5-5349-47EA-927D-57DFFD22EF84}" sibTransId="{B3F987C2-653D-4B41-BB79-567E66E177CF}"/>
    <dgm:cxn modelId="{021A1A84-0F6D-4563-BC30-C4A1B890C8F5}" srcId="{962CB029-3E3C-4B3D-9AD0-2E39C05EBFB7}" destId="{7C5607E9-5E0B-4F96-885D-4DE70D05042F}" srcOrd="1" destOrd="0" parTransId="{0506E342-98AF-413C-B829-EED59B604FCA}" sibTransId="{C2430B99-4C7F-4426-9D65-B11561EFA49A}"/>
    <dgm:cxn modelId="{6DECC985-EAD4-4D44-84D6-516D40B74A02}" type="presOf" srcId="{EF30CA5E-ECBE-4B75-85E4-F2D00A1E2DAC}" destId="{49F8FBD4-139C-46E3-9ABE-DAE9ADFF811C}" srcOrd="0" destOrd="0" presId="urn:microsoft.com/office/officeart/2005/8/layout/hierarchy1"/>
    <dgm:cxn modelId="{0E812989-21D7-4E20-8BF0-4E23C5DF8551}" srcId="{2F7D3E27-2356-418D-9834-0372CCF03E3A}" destId="{EF30CA5E-ECBE-4B75-85E4-F2D00A1E2DAC}" srcOrd="2" destOrd="0" parTransId="{57E9EB3C-7DBD-4145-9A5F-9A52FF035D7F}" sibTransId="{300A17A6-6A65-4D36-B2F3-8C1EA1B8CD1E}"/>
    <dgm:cxn modelId="{33BC388B-7778-460F-9C77-F025C1A3AB14}" srcId="{F0725256-0B5F-4F69-A526-3C90668025E7}" destId="{42027FD2-25DB-444E-9084-A3665A2720E1}" srcOrd="0" destOrd="0" parTransId="{A94205C7-DFF0-45B1-97AC-4BFF9360F498}" sibTransId="{BF3327BF-77FC-49FA-A447-27E538F7228B}"/>
    <dgm:cxn modelId="{02CA85A2-09CF-4F8E-BB5F-B81051DE342A}" type="presOf" srcId="{2F7D3E27-2356-418D-9834-0372CCF03E3A}" destId="{B6913ADC-23D9-4F98-A1AA-0995A01EC309}" srcOrd="0" destOrd="0" presId="urn:microsoft.com/office/officeart/2005/8/layout/hierarchy1"/>
    <dgm:cxn modelId="{83A53CAB-1F9C-4669-94D0-C7AC31055409}" type="presOf" srcId="{563741B8-309D-4406-83D5-96BC560F9ED9}" destId="{D14FB3BC-9C44-4727-A9A9-EE46A61B9B3F}" srcOrd="0" destOrd="0" presId="urn:microsoft.com/office/officeart/2005/8/layout/hierarchy1"/>
    <dgm:cxn modelId="{704783AC-7500-4545-BD64-F410EE060F5F}" type="presOf" srcId="{6C88475D-1A79-45F7-99EB-67445FBA53BA}" destId="{0CBF2648-174D-4E7D-BEE0-2AF91F5BD0C7}" srcOrd="0" destOrd="0" presId="urn:microsoft.com/office/officeart/2005/8/layout/hierarchy1"/>
    <dgm:cxn modelId="{5E4890B5-528C-4BAF-A50B-EC45B64BD225}" type="presOf" srcId="{7C5607E9-5E0B-4F96-885D-4DE70D05042F}" destId="{A398844E-7450-4F2B-BEE8-741F5965CD24}" srcOrd="0" destOrd="0" presId="urn:microsoft.com/office/officeart/2005/8/layout/hierarchy1"/>
    <dgm:cxn modelId="{795EC2D5-0F43-446B-AD5D-0828C174E447}" type="presOf" srcId="{0506E342-98AF-413C-B829-EED59B604FCA}" destId="{A1301946-C7D7-4B79-B03B-2D67C89A43E3}" srcOrd="0" destOrd="0" presId="urn:microsoft.com/office/officeart/2005/8/layout/hierarchy1"/>
    <dgm:cxn modelId="{F3822CD7-9369-424B-9F2B-BC0E5E6CD764}" type="presOf" srcId="{4F707409-D09D-405E-AE41-22D8EF5D0EC0}" destId="{8DCAA41E-FBD7-4F5F-B47A-ECEBB27BBAAA}" srcOrd="0" destOrd="0" presId="urn:microsoft.com/office/officeart/2005/8/layout/hierarchy1"/>
    <dgm:cxn modelId="{FE4265E1-19AC-434F-AC17-3BCF59510825}" type="presOf" srcId="{90C011F5-807A-4D58-AA5E-FC451C979BB2}" destId="{1316C1D1-4ADE-4612-80C3-955028A588A8}" srcOrd="0" destOrd="0" presId="urn:microsoft.com/office/officeart/2005/8/layout/hierarchy1"/>
    <dgm:cxn modelId="{30A63AE5-F8E9-4856-A2E3-6418BB0AC052}" type="presOf" srcId="{DF5F21DA-DAA3-47D0-8067-FC9AEEFB94E9}" destId="{F425AD0F-9AAF-4B99-B799-FC22B7D8AFDB}" srcOrd="0" destOrd="0" presId="urn:microsoft.com/office/officeart/2005/8/layout/hierarchy1"/>
    <dgm:cxn modelId="{129EB9EC-CD99-4C19-88FE-4D28DDEB7078}" type="presOf" srcId="{EB0E76C8-2503-418C-8D15-5376BD9B35AE}" destId="{FD0BA96A-7C32-4E37-BE82-37D3CEBF1689}" srcOrd="0" destOrd="0" presId="urn:microsoft.com/office/officeart/2005/8/layout/hierarchy1"/>
    <dgm:cxn modelId="{EEA548F8-4D86-462E-85E5-6833E9BC365C}" type="presOf" srcId="{962CB029-3E3C-4B3D-9AD0-2E39C05EBFB7}" destId="{E589C649-1078-47F5-AD81-53E640024628}" srcOrd="0" destOrd="0" presId="urn:microsoft.com/office/officeart/2005/8/layout/hierarchy1"/>
    <dgm:cxn modelId="{27CEAEFB-DDA0-422A-A34A-1694F2AB2F31}" srcId="{F0725256-0B5F-4F69-A526-3C90668025E7}" destId="{A3886E21-23D9-4DF2-916D-4E8074D819F7}" srcOrd="1" destOrd="0" parTransId="{736CF0DE-6155-4591-909F-FB6DA69A225A}" sibTransId="{1F695597-9D16-4B24-81D4-79263DCBCC73}"/>
    <dgm:cxn modelId="{2772CCFF-7D9E-4D9A-8872-8B8DBB9D3783}" srcId="{2F7D3E27-2356-418D-9834-0372CCF03E3A}" destId="{4F707409-D09D-405E-AE41-22D8EF5D0EC0}" srcOrd="0" destOrd="0" parTransId="{406EDDD5-F11D-4ECA-B7F4-0FED0EA253D3}" sibTransId="{AC6032B2-9584-4384-B0DA-3AF6A6FE9653}"/>
    <dgm:cxn modelId="{6A34A6F1-6BD3-4E81-A40E-D944F3E06207}" type="presParOf" srcId="{0CBF2648-174D-4E7D-BEE0-2AF91F5BD0C7}" destId="{EEA7EA29-05F9-4782-B56A-F3BA53774D98}" srcOrd="0" destOrd="0" presId="urn:microsoft.com/office/officeart/2005/8/layout/hierarchy1"/>
    <dgm:cxn modelId="{AA6D1D8D-DF3C-476B-A127-A202D13FA075}" type="presParOf" srcId="{EEA7EA29-05F9-4782-B56A-F3BA53774D98}" destId="{9BD10D64-F920-418E-9D24-76E38F80969C}" srcOrd="0" destOrd="0" presId="urn:microsoft.com/office/officeart/2005/8/layout/hierarchy1"/>
    <dgm:cxn modelId="{AACE8B4D-E256-432C-B1CD-067C6B36EF34}" type="presParOf" srcId="{9BD10D64-F920-418E-9D24-76E38F80969C}" destId="{6046682B-4EA2-4087-9076-1B69D740AD87}" srcOrd="0" destOrd="0" presId="urn:microsoft.com/office/officeart/2005/8/layout/hierarchy1"/>
    <dgm:cxn modelId="{41DDD3FD-178C-458F-B0CE-C02B6A8BAC6F}" type="presParOf" srcId="{9BD10D64-F920-418E-9D24-76E38F80969C}" destId="{E589C649-1078-47F5-AD81-53E640024628}" srcOrd="1" destOrd="0" presId="urn:microsoft.com/office/officeart/2005/8/layout/hierarchy1"/>
    <dgm:cxn modelId="{FC1AC858-7613-40B9-B22D-396D44B4B6A2}" type="presParOf" srcId="{EEA7EA29-05F9-4782-B56A-F3BA53774D98}" destId="{C73EAC97-F5FD-48C0-A595-BECBEBFFDCA4}" srcOrd="1" destOrd="0" presId="urn:microsoft.com/office/officeart/2005/8/layout/hierarchy1"/>
    <dgm:cxn modelId="{D412A002-DCC7-4406-950B-CABBA551C0F0}" type="presParOf" srcId="{C73EAC97-F5FD-48C0-A595-BECBEBFFDCA4}" destId="{1316C1D1-4ADE-4612-80C3-955028A588A8}" srcOrd="0" destOrd="0" presId="urn:microsoft.com/office/officeart/2005/8/layout/hierarchy1"/>
    <dgm:cxn modelId="{93FED44A-8CF0-488D-9F63-4AC84A18F041}" type="presParOf" srcId="{C73EAC97-F5FD-48C0-A595-BECBEBFFDCA4}" destId="{8FEE6F2D-2B41-4364-8258-BDAE567ADD6E}" srcOrd="1" destOrd="0" presId="urn:microsoft.com/office/officeart/2005/8/layout/hierarchy1"/>
    <dgm:cxn modelId="{0656D3FD-7702-493A-B6FB-ACFB353DB9D5}" type="presParOf" srcId="{8FEE6F2D-2B41-4364-8258-BDAE567ADD6E}" destId="{B24C9C11-AA9A-48F7-AB44-8C33FFD3C4B7}" srcOrd="0" destOrd="0" presId="urn:microsoft.com/office/officeart/2005/8/layout/hierarchy1"/>
    <dgm:cxn modelId="{2E428653-6FEE-4ADB-9E06-7BCBED297D4B}" type="presParOf" srcId="{B24C9C11-AA9A-48F7-AB44-8C33FFD3C4B7}" destId="{E5308501-28F8-44F8-B461-4A8A5A3E168F}" srcOrd="0" destOrd="0" presId="urn:microsoft.com/office/officeart/2005/8/layout/hierarchy1"/>
    <dgm:cxn modelId="{D15A942D-4743-44B9-AC99-ED59EED6B26C}" type="presParOf" srcId="{B24C9C11-AA9A-48F7-AB44-8C33FFD3C4B7}" destId="{B6913ADC-23D9-4F98-A1AA-0995A01EC309}" srcOrd="1" destOrd="0" presId="urn:microsoft.com/office/officeart/2005/8/layout/hierarchy1"/>
    <dgm:cxn modelId="{2CEF9841-F464-4C80-BFD0-CF6A1A2612C6}" type="presParOf" srcId="{8FEE6F2D-2B41-4364-8258-BDAE567ADD6E}" destId="{8D887978-D657-4847-82AF-4E4C22D85BE8}" srcOrd="1" destOrd="0" presId="urn:microsoft.com/office/officeart/2005/8/layout/hierarchy1"/>
    <dgm:cxn modelId="{16747933-1685-402C-8C11-61A24761A296}" type="presParOf" srcId="{8D887978-D657-4847-82AF-4E4C22D85BE8}" destId="{12D2A9E6-88EF-45EF-859E-765B53BB447A}" srcOrd="0" destOrd="0" presId="urn:microsoft.com/office/officeart/2005/8/layout/hierarchy1"/>
    <dgm:cxn modelId="{6FBC7DC5-11C1-42DE-A6BB-06502F043057}" type="presParOf" srcId="{8D887978-D657-4847-82AF-4E4C22D85BE8}" destId="{29D27485-10EE-432C-9237-9806AE2BA67D}" srcOrd="1" destOrd="0" presId="urn:microsoft.com/office/officeart/2005/8/layout/hierarchy1"/>
    <dgm:cxn modelId="{10B96ECD-BCA2-4912-B47D-1FADCB4FE12A}" type="presParOf" srcId="{29D27485-10EE-432C-9237-9806AE2BA67D}" destId="{D30E9109-657D-4B02-BCFB-F9AA29BF23E1}" srcOrd="0" destOrd="0" presId="urn:microsoft.com/office/officeart/2005/8/layout/hierarchy1"/>
    <dgm:cxn modelId="{0CD330AC-D8F3-43F6-B830-12F0045430A1}" type="presParOf" srcId="{D30E9109-657D-4B02-BCFB-F9AA29BF23E1}" destId="{044F3CE5-9062-4F2E-B3F4-178EA54ACF2A}" srcOrd="0" destOrd="0" presId="urn:microsoft.com/office/officeart/2005/8/layout/hierarchy1"/>
    <dgm:cxn modelId="{3CB4FED9-322B-498E-8C1F-30119AB80818}" type="presParOf" srcId="{D30E9109-657D-4B02-BCFB-F9AA29BF23E1}" destId="{8DCAA41E-FBD7-4F5F-B47A-ECEBB27BBAAA}" srcOrd="1" destOrd="0" presId="urn:microsoft.com/office/officeart/2005/8/layout/hierarchy1"/>
    <dgm:cxn modelId="{B44AF83D-0B12-4F83-9E16-A696B7647D6E}" type="presParOf" srcId="{29D27485-10EE-432C-9237-9806AE2BA67D}" destId="{17390282-1F4A-48D3-B980-DEA7265A8F11}" srcOrd="1" destOrd="0" presId="urn:microsoft.com/office/officeart/2005/8/layout/hierarchy1"/>
    <dgm:cxn modelId="{E851D9DF-3E6F-4EEE-8475-936E732ACB0F}" type="presParOf" srcId="{8D887978-D657-4847-82AF-4E4C22D85BE8}" destId="{F425AD0F-9AAF-4B99-B799-FC22B7D8AFDB}" srcOrd="2" destOrd="0" presId="urn:microsoft.com/office/officeart/2005/8/layout/hierarchy1"/>
    <dgm:cxn modelId="{46C4787E-E77B-4FBE-AE69-2C19BAF00137}" type="presParOf" srcId="{8D887978-D657-4847-82AF-4E4C22D85BE8}" destId="{79B26A59-2932-4DFB-8A75-2627EB061651}" srcOrd="3" destOrd="0" presId="urn:microsoft.com/office/officeart/2005/8/layout/hierarchy1"/>
    <dgm:cxn modelId="{6E170402-091E-4F1C-A13C-049E1AA42670}" type="presParOf" srcId="{79B26A59-2932-4DFB-8A75-2627EB061651}" destId="{0615E5E9-0798-4F17-ACED-0113FEF32FD5}" srcOrd="0" destOrd="0" presId="urn:microsoft.com/office/officeart/2005/8/layout/hierarchy1"/>
    <dgm:cxn modelId="{750DA40B-F79D-4865-B230-9CAF79A3E501}" type="presParOf" srcId="{0615E5E9-0798-4F17-ACED-0113FEF32FD5}" destId="{674395EB-19C4-49F1-B9E3-4741660CF4A6}" srcOrd="0" destOrd="0" presId="urn:microsoft.com/office/officeart/2005/8/layout/hierarchy1"/>
    <dgm:cxn modelId="{2B0073CD-61AE-4271-9C2B-3139774B7A60}" type="presParOf" srcId="{0615E5E9-0798-4F17-ACED-0113FEF32FD5}" destId="{F8B22CCA-20A9-4C37-8695-78789EB3C944}" srcOrd="1" destOrd="0" presId="urn:microsoft.com/office/officeart/2005/8/layout/hierarchy1"/>
    <dgm:cxn modelId="{E5DEA13A-A840-4802-9329-A46118A69CB5}" type="presParOf" srcId="{79B26A59-2932-4DFB-8A75-2627EB061651}" destId="{450B0ADD-B68A-4321-A6D4-5F15D558D03C}" srcOrd="1" destOrd="0" presId="urn:microsoft.com/office/officeart/2005/8/layout/hierarchy1"/>
    <dgm:cxn modelId="{DDE361DE-4B66-44C7-90C9-8C53496A2265}" type="presParOf" srcId="{8D887978-D657-4847-82AF-4E4C22D85BE8}" destId="{E21BBF3E-6DFE-4BA9-AC23-932FBCBD7E87}" srcOrd="4" destOrd="0" presId="urn:microsoft.com/office/officeart/2005/8/layout/hierarchy1"/>
    <dgm:cxn modelId="{A7AED358-C075-47D8-97DF-37879F06427C}" type="presParOf" srcId="{8D887978-D657-4847-82AF-4E4C22D85BE8}" destId="{C93A0160-EB56-4A8F-BBE3-934AE278D205}" srcOrd="5" destOrd="0" presId="urn:microsoft.com/office/officeart/2005/8/layout/hierarchy1"/>
    <dgm:cxn modelId="{B3D3FB82-C770-4FD9-BB4D-65A0CCBF575F}" type="presParOf" srcId="{C93A0160-EB56-4A8F-BBE3-934AE278D205}" destId="{A0BF0727-F221-4AF8-BFFC-65B2764D9F0D}" srcOrd="0" destOrd="0" presId="urn:microsoft.com/office/officeart/2005/8/layout/hierarchy1"/>
    <dgm:cxn modelId="{6B97800F-B96A-468D-A3E9-40CC36E2E57B}" type="presParOf" srcId="{A0BF0727-F221-4AF8-BFFC-65B2764D9F0D}" destId="{239C2E4C-6DA3-44B1-A4FC-2310DE4914AA}" srcOrd="0" destOrd="0" presId="urn:microsoft.com/office/officeart/2005/8/layout/hierarchy1"/>
    <dgm:cxn modelId="{84580C0E-2F02-49B7-A8FC-1486C1889AB4}" type="presParOf" srcId="{A0BF0727-F221-4AF8-BFFC-65B2764D9F0D}" destId="{49F8FBD4-139C-46E3-9ABE-DAE9ADFF811C}" srcOrd="1" destOrd="0" presId="urn:microsoft.com/office/officeart/2005/8/layout/hierarchy1"/>
    <dgm:cxn modelId="{D8DF6715-A595-4848-93A2-7D265EFB1821}" type="presParOf" srcId="{C93A0160-EB56-4A8F-BBE3-934AE278D205}" destId="{DC298A36-15A5-4766-B4AB-644A80A9B45E}" srcOrd="1" destOrd="0" presId="urn:microsoft.com/office/officeart/2005/8/layout/hierarchy1"/>
    <dgm:cxn modelId="{3A42C26B-3160-45AC-9CE5-BD3127805581}" type="presParOf" srcId="{C73EAC97-F5FD-48C0-A595-BECBEBFFDCA4}" destId="{A1301946-C7D7-4B79-B03B-2D67C89A43E3}" srcOrd="2" destOrd="0" presId="urn:microsoft.com/office/officeart/2005/8/layout/hierarchy1"/>
    <dgm:cxn modelId="{4227F914-25BF-4EC8-BBDC-5249C1E7A615}" type="presParOf" srcId="{C73EAC97-F5FD-48C0-A595-BECBEBFFDCA4}" destId="{65712F08-AC13-43E2-8325-4E50F07963F2}" srcOrd="3" destOrd="0" presId="urn:microsoft.com/office/officeart/2005/8/layout/hierarchy1"/>
    <dgm:cxn modelId="{AA58B549-07FA-4300-961F-F703B5DA4E2A}" type="presParOf" srcId="{65712F08-AC13-43E2-8325-4E50F07963F2}" destId="{509896C7-DCD6-4953-BA4D-5D37115FEE6F}" srcOrd="0" destOrd="0" presId="urn:microsoft.com/office/officeart/2005/8/layout/hierarchy1"/>
    <dgm:cxn modelId="{5D2CBD3C-118F-4D93-A2BF-CCEB53FEA05C}" type="presParOf" srcId="{509896C7-DCD6-4953-BA4D-5D37115FEE6F}" destId="{B9B3D7C8-D578-41B4-A0D0-DFBFAB04BE8C}" srcOrd="0" destOrd="0" presId="urn:microsoft.com/office/officeart/2005/8/layout/hierarchy1"/>
    <dgm:cxn modelId="{A7027D58-4670-48A6-AB2A-CC32D8DB4EF8}" type="presParOf" srcId="{509896C7-DCD6-4953-BA4D-5D37115FEE6F}" destId="{A398844E-7450-4F2B-BEE8-741F5965CD24}" srcOrd="1" destOrd="0" presId="urn:microsoft.com/office/officeart/2005/8/layout/hierarchy1"/>
    <dgm:cxn modelId="{B8E4C6A8-87BA-47ED-802C-4AC61D058C54}" type="presParOf" srcId="{65712F08-AC13-43E2-8325-4E50F07963F2}" destId="{CD9E5B79-9AE4-414D-B846-D61840CE6C4A}" srcOrd="1" destOrd="0" presId="urn:microsoft.com/office/officeart/2005/8/layout/hierarchy1"/>
    <dgm:cxn modelId="{E9702FD7-9288-4625-B9E3-0F88E766483D}" type="presParOf" srcId="{CD9E5B79-9AE4-414D-B846-D61840CE6C4A}" destId="{98FF1CD0-CD66-4F0B-8B8A-B024136415FE}" srcOrd="0" destOrd="0" presId="urn:microsoft.com/office/officeart/2005/8/layout/hierarchy1"/>
    <dgm:cxn modelId="{4E7B7E34-165F-448B-824C-F8ACAC484802}" type="presParOf" srcId="{CD9E5B79-9AE4-414D-B846-D61840CE6C4A}" destId="{B485E9CA-BA9D-4971-B181-14949B203178}" srcOrd="1" destOrd="0" presId="urn:microsoft.com/office/officeart/2005/8/layout/hierarchy1"/>
    <dgm:cxn modelId="{3A1ED69F-DF21-4D31-8F86-2E8FD99081B4}" type="presParOf" srcId="{B485E9CA-BA9D-4971-B181-14949B203178}" destId="{C185DFDC-C456-4C41-8853-FFCA6C1AF93D}" srcOrd="0" destOrd="0" presId="urn:microsoft.com/office/officeart/2005/8/layout/hierarchy1"/>
    <dgm:cxn modelId="{C0A1FE2B-C150-46F6-86C7-EA8E04281117}" type="presParOf" srcId="{C185DFDC-C456-4C41-8853-FFCA6C1AF93D}" destId="{9E266E6E-75B1-4F8F-8B5F-9B26A8A2BE00}" srcOrd="0" destOrd="0" presId="urn:microsoft.com/office/officeart/2005/8/layout/hierarchy1"/>
    <dgm:cxn modelId="{BA531AD0-0925-4F87-82C9-3EB97DBD11DF}" type="presParOf" srcId="{C185DFDC-C456-4C41-8853-FFCA6C1AF93D}" destId="{FD0BA96A-7C32-4E37-BE82-37D3CEBF1689}" srcOrd="1" destOrd="0" presId="urn:microsoft.com/office/officeart/2005/8/layout/hierarchy1"/>
    <dgm:cxn modelId="{B3710126-3DAB-402D-87D1-F38B7693E1EF}" type="presParOf" srcId="{B485E9CA-BA9D-4971-B181-14949B203178}" destId="{2E85B541-5A4E-429A-8C89-C8E14C2D31ED}" srcOrd="1" destOrd="0" presId="urn:microsoft.com/office/officeart/2005/8/layout/hierarchy1"/>
    <dgm:cxn modelId="{13A5032F-13CA-4F0C-9E02-CA0EC732675C}" type="presParOf" srcId="{C73EAC97-F5FD-48C0-A595-BECBEBFFDCA4}" destId="{C1E1FC47-3DC5-4A80-8C20-630A20B4B0D6}" srcOrd="4" destOrd="0" presId="urn:microsoft.com/office/officeart/2005/8/layout/hierarchy1"/>
    <dgm:cxn modelId="{3F791B2A-6EEF-4231-95CD-37B700F0170A}" type="presParOf" srcId="{C73EAC97-F5FD-48C0-A595-BECBEBFFDCA4}" destId="{08574CBA-AB5E-4DA4-AB07-62A8590192EE}" srcOrd="5" destOrd="0" presId="urn:microsoft.com/office/officeart/2005/8/layout/hierarchy1"/>
    <dgm:cxn modelId="{23C010D9-58D7-4F6E-BECE-089A79F4B0BC}" type="presParOf" srcId="{08574CBA-AB5E-4DA4-AB07-62A8590192EE}" destId="{FF5ECDD7-D84A-4BC6-A269-8DCC5CD6E6E0}" srcOrd="0" destOrd="0" presId="urn:microsoft.com/office/officeart/2005/8/layout/hierarchy1"/>
    <dgm:cxn modelId="{F8BC0960-F09B-467D-A279-2788313EBBDB}" type="presParOf" srcId="{FF5ECDD7-D84A-4BC6-A269-8DCC5CD6E6E0}" destId="{22AEBA8A-281F-4C21-B253-8585989B8C7A}" srcOrd="0" destOrd="0" presId="urn:microsoft.com/office/officeart/2005/8/layout/hierarchy1"/>
    <dgm:cxn modelId="{3904BA69-EB5F-419F-968B-F68BA4119AEA}" type="presParOf" srcId="{FF5ECDD7-D84A-4BC6-A269-8DCC5CD6E6E0}" destId="{337B77C3-810D-43DD-8202-1AEBF01B1E8C}" srcOrd="1" destOrd="0" presId="urn:microsoft.com/office/officeart/2005/8/layout/hierarchy1"/>
    <dgm:cxn modelId="{7920AAB5-0F79-42B4-B1DA-9424E5901AE9}" type="presParOf" srcId="{08574CBA-AB5E-4DA4-AB07-62A8590192EE}" destId="{9C6C8549-E8A3-4E62-B4DA-BCA30F406FF2}" srcOrd="1" destOrd="0" presId="urn:microsoft.com/office/officeart/2005/8/layout/hierarchy1"/>
    <dgm:cxn modelId="{2A19D3BE-E072-4F84-8285-17F146A8BB18}" type="presParOf" srcId="{9C6C8549-E8A3-4E62-B4DA-BCA30F406FF2}" destId="{A0A1DE87-37BF-449F-87A5-9B043A318B19}" srcOrd="0" destOrd="0" presId="urn:microsoft.com/office/officeart/2005/8/layout/hierarchy1"/>
    <dgm:cxn modelId="{222C8F56-B9BC-438B-9118-75B6748EDCE4}" type="presParOf" srcId="{9C6C8549-E8A3-4E62-B4DA-BCA30F406FF2}" destId="{862899E6-ECD5-4CE3-B6F6-459797874708}" srcOrd="1" destOrd="0" presId="urn:microsoft.com/office/officeart/2005/8/layout/hierarchy1"/>
    <dgm:cxn modelId="{E2F8584A-D04F-4B21-A392-E395947CD3DD}" type="presParOf" srcId="{862899E6-ECD5-4CE3-B6F6-459797874708}" destId="{16BB013A-C378-402E-91AE-931480D4E54C}" srcOrd="0" destOrd="0" presId="urn:microsoft.com/office/officeart/2005/8/layout/hierarchy1"/>
    <dgm:cxn modelId="{F26D3381-B5CA-4C70-9274-95BC19D6C03E}" type="presParOf" srcId="{16BB013A-C378-402E-91AE-931480D4E54C}" destId="{352A05BC-6EC3-446D-905A-1A8B59D818AB}" srcOrd="0" destOrd="0" presId="urn:microsoft.com/office/officeart/2005/8/layout/hierarchy1"/>
    <dgm:cxn modelId="{809E0D59-076D-49DF-BC73-3BB8A97175BC}" type="presParOf" srcId="{16BB013A-C378-402E-91AE-931480D4E54C}" destId="{E215CBE7-1D84-4802-B6DA-ED26F7F29161}" srcOrd="1" destOrd="0" presId="urn:microsoft.com/office/officeart/2005/8/layout/hierarchy1"/>
    <dgm:cxn modelId="{3B9C4A18-04F4-4723-8D7C-EC9EECDD0F3A}" type="presParOf" srcId="{862899E6-ECD5-4CE3-B6F6-459797874708}" destId="{E0F365F3-64C9-49BF-8BF2-1FF6520A4DC6}" srcOrd="1" destOrd="0" presId="urn:microsoft.com/office/officeart/2005/8/layout/hierarchy1"/>
    <dgm:cxn modelId="{92176E94-5F07-4849-87A0-F3B23B9376B5}" type="presParOf" srcId="{9C6C8549-E8A3-4E62-B4DA-BCA30F406FF2}" destId="{8A1A8961-413F-4959-99F1-D9283E9042D0}" srcOrd="2" destOrd="0" presId="urn:microsoft.com/office/officeart/2005/8/layout/hierarchy1"/>
    <dgm:cxn modelId="{187149B7-7E2C-42B1-ACD9-0A8B91A77330}" type="presParOf" srcId="{9C6C8549-E8A3-4E62-B4DA-BCA30F406FF2}" destId="{06A10B30-55EE-45A0-8120-650A0C6E0874}" srcOrd="3" destOrd="0" presId="urn:microsoft.com/office/officeart/2005/8/layout/hierarchy1"/>
    <dgm:cxn modelId="{EF954D21-1ED8-4849-AC15-689B9D3B80B0}" type="presParOf" srcId="{06A10B30-55EE-45A0-8120-650A0C6E0874}" destId="{24A3C82F-9D85-40FD-9A38-56A72A14993C}" srcOrd="0" destOrd="0" presId="urn:microsoft.com/office/officeart/2005/8/layout/hierarchy1"/>
    <dgm:cxn modelId="{56707C6B-CF76-44B0-AE4D-84BF4584A270}" type="presParOf" srcId="{24A3C82F-9D85-40FD-9A38-56A72A14993C}" destId="{3D5945C6-3D16-4FD1-AE7F-B03025808111}" srcOrd="0" destOrd="0" presId="urn:microsoft.com/office/officeart/2005/8/layout/hierarchy1"/>
    <dgm:cxn modelId="{C8468251-4D83-4882-8D65-0A7B93E2E69B}" type="presParOf" srcId="{24A3C82F-9D85-40FD-9A38-56A72A14993C}" destId="{A499943F-8198-4BD5-B293-A7D169CCBE24}" srcOrd="1" destOrd="0" presId="urn:microsoft.com/office/officeart/2005/8/layout/hierarchy1"/>
    <dgm:cxn modelId="{2AEF29C0-4B59-4158-9B3D-980C2CA5EE47}" type="presParOf" srcId="{06A10B30-55EE-45A0-8120-650A0C6E0874}" destId="{55AD3603-C718-4E09-A2C6-DCEF0651EEEB}" srcOrd="1" destOrd="0" presId="urn:microsoft.com/office/officeart/2005/8/layout/hierarchy1"/>
    <dgm:cxn modelId="{607D4424-EFE3-49C7-A9A3-F4FD66136F73}" type="presParOf" srcId="{9C6C8549-E8A3-4E62-B4DA-BCA30F406FF2}" destId="{54FE487F-E768-41B5-A739-867F3BB3369F}" srcOrd="4" destOrd="0" presId="urn:microsoft.com/office/officeart/2005/8/layout/hierarchy1"/>
    <dgm:cxn modelId="{FF191B56-DFD7-417E-922B-313717C36662}" type="presParOf" srcId="{9C6C8549-E8A3-4E62-B4DA-BCA30F406FF2}" destId="{2FD4E38E-2FBC-49A3-B0E0-0411F809E9AC}" srcOrd="5" destOrd="0" presId="urn:microsoft.com/office/officeart/2005/8/layout/hierarchy1"/>
    <dgm:cxn modelId="{8BBD16FB-9E7A-4523-AE8F-B624CA5E80AC}" type="presParOf" srcId="{2FD4E38E-2FBC-49A3-B0E0-0411F809E9AC}" destId="{107F52E1-7D45-4709-B987-966C80F8EEC5}" srcOrd="0" destOrd="0" presId="urn:microsoft.com/office/officeart/2005/8/layout/hierarchy1"/>
    <dgm:cxn modelId="{C5E98D3D-25E1-4BA9-B4ED-E048E3ACFEEC}" type="presParOf" srcId="{107F52E1-7D45-4709-B987-966C80F8EEC5}" destId="{7102F175-3374-4618-82E5-18A1D774BB16}" srcOrd="0" destOrd="0" presId="urn:microsoft.com/office/officeart/2005/8/layout/hierarchy1"/>
    <dgm:cxn modelId="{3837F663-3B45-45E3-B77D-281664E1BD7F}" type="presParOf" srcId="{107F52E1-7D45-4709-B987-966C80F8EEC5}" destId="{D14FB3BC-9C44-4727-A9A9-EE46A61B9B3F}" srcOrd="1" destOrd="0" presId="urn:microsoft.com/office/officeart/2005/8/layout/hierarchy1"/>
    <dgm:cxn modelId="{3D43DE31-3C02-4718-B446-C3B883BEAF82}" type="presParOf" srcId="{2FD4E38E-2FBC-49A3-B0E0-0411F809E9AC}" destId="{3A392503-1A80-4C64-B11B-CF3DC584BFB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AA523E-3930-4444-BD97-C4976D694D85}">
      <dsp:nvSpPr>
        <dsp:cNvPr id="0" name=""/>
        <dsp:cNvSpPr/>
      </dsp:nvSpPr>
      <dsp:spPr>
        <a:xfrm>
          <a:off x="494494" y="2504"/>
          <a:ext cx="2444481" cy="12222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0485" tIns="46990" rIns="70485" bIns="4699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37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SINAJA KALNS</a:t>
          </a:r>
        </a:p>
      </dsp:txBody>
      <dsp:txXfrm>
        <a:off x="530292" y="38302"/>
        <a:ext cx="2372885" cy="1150644"/>
      </dsp:txXfrm>
    </dsp:sp>
    <dsp:sp modelId="{86ED0ACF-C5AD-4363-B19F-DD4852032B64}">
      <dsp:nvSpPr>
        <dsp:cNvPr id="0" name=""/>
        <dsp:cNvSpPr/>
      </dsp:nvSpPr>
      <dsp:spPr>
        <a:xfrm>
          <a:off x="738942" y="1224745"/>
          <a:ext cx="244448" cy="9166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16680"/>
              </a:lnTo>
              <a:lnTo>
                <a:pt x="244448" y="91668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AF9E6E-D308-4599-94E1-712F6C8D5FF7}">
      <dsp:nvSpPr>
        <dsp:cNvPr id="0" name=""/>
        <dsp:cNvSpPr/>
      </dsp:nvSpPr>
      <dsp:spPr>
        <a:xfrm>
          <a:off x="983390" y="1530305"/>
          <a:ext cx="2471155" cy="12222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b="1" kern="1200" noProof="0" dirty="0"/>
            <a:t>Dievs nonāca uz </a:t>
          </a:r>
          <a:r>
            <a:rPr lang="lv-LV" sz="2000" b="1" kern="1200" noProof="0" dirty="0" err="1"/>
            <a:t>Sinaja</a:t>
          </a:r>
          <a:r>
            <a:rPr lang="lv-LV" sz="2000" b="1" kern="1200" noProof="0" dirty="0"/>
            <a:t> (2.Moz.19:18).</a:t>
          </a:r>
        </a:p>
      </dsp:txBody>
      <dsp:txXfrm>
        <a:off x="1019188" y="1566103"/>
        <a:ext cx="2399559" cy="1150644"/>
      </dsp:txXfrm>
    </dsp:sp>
    <dsp:sp modelId="{99D3F20E-2C7D-4C33-AC55-39821927333C}">
      <dsp:nvSpPr>
        <dsp:cNvPr id="0" name=""/>
        <dsp:cNvSpPr/>
      </dsp:nvSpPr>
      <dsp:spPr>
        <a:xfrm>
          <a:off x="738942" y="1224745"/>
          <a:ext cx="244448" cy="24444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44481"/>
              </a:lnTo>
              <a:lnTo>
                <a:pt x="244448" y="2444481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EC2874-EF19-4722-82B0-C0A99797C192}">
      <dsp:nvSpPr>
        <dsp:cNvPr id="0" name=""/>
        <dsp:cNvSpPr/>
      </dsp:nvSpPr>
      <dsp:spPr>
        <a:xfrm>
          <a:off x="983390" y="3058106"/>
          <a:ext cx="2471155" cy="12222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1351709"/>
              <a:satOff val="-3484"/>
              <a:lumOff val="-2353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b="1" kern="1200" noProof="0" dirty="0"/>
            <a:t>Dievs pavēlēja tur uzcelt svētnīcu, lai tur varētu mājot (2.Moz.25:8).</a:t>
          </a:r>
        </a:p>
      </dsp:txBody>
      <dsp:txXfrm>
        <a:off x="1019188" y="3093904"/>
        <a:ext cx="2399559" cy="1150644"/>
      </dsp:txXfrm>
    </dsp:sp>
    <dsp:sp modelId="{A57B547D-E854-431D-BE15-671BB8E5CCA5}">
      <dsp:nvSpPr>
        <dsp:cNvPr id="0" name=""/>
        <dsp:cNvSpPr/>
      </dsp:nvSpPr>
      <dsp:spPr>
        <a:xfrm>
          <a:off x="738942" y="1224745"/>
          <a:ext cx="244448" cy="39722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72282"/>
              </a:lnTo>
              <a:lnTo>
                <a:pt x="244448" y="3972282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AC44BF-8014-4D13-ACE9-F2AEF949CFD8}">
      <dsp:nvSpPr>
        <dsp:cNvPr id="0" name=""/>
        <dsp:cNvSpPr/>
      </dsp:nvSpPr>
      <dsp:spPr>
        <a:xfrm>
          <a:off x="983390" y="4585907"/>
          <a:ext cx="2471155" cy="12222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2703417"/>
              <a:satOff val="-6968"/>
              <a:lumOff val="-4706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b="1" kern="1200" noProof="0" dirty="0"/>
            <a:t>Svētnīca tika atklāta ar dievišķo uguni (3.Moz.9:24).</a:t>
          </a:r>
        </a:p>
      </dsp:txBody>
      <dsp:txXfrm>
        <a:off x="1019188" y="4621705"/>
        <a:ext cx="2399559" cy="1150644"/>
      </dsp:txXfrm>
    </dsp:sp>
    <dsp:sp modelId="{AF7E40EA-5533-41B7-9356-45E05A50E299}">
      <dsp:nvSpPr>
        <dsp:cNvPr id="0" name=""/>
        <dsp:cNvSpPr/>
      </dsp:nvSpPr>
      <dsp:spPr>
        <a:xfrm>
          <a:off x="3576770" y="2504"/>
          <a:ext cx="2444481" cy="12222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0485" tIns="46990" rIns="70485" bIns="4699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37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CIĀNAS KALNS</a:t>
          </a:r>
        </a:p>
      </dsp:txBody>
      <dsp:txXfrm>
        <a:off x="3612568" y="38302"/>
        <a:ext cx="2372885" cy="1150644"/>
      </dsp:txXfrm>
    </dsp:sp>
    <dsp:sp modelId="{14028AAC-E95E-452C-83F0-3CAD242FF5BD}">
      <dsp:nvSpPr>
        <dsp:cNvPr id="0" name=""/>
        <dsp:cNvSpPr/>
      </dsp:nvSpPr>
      <dsp:spPr>
        <a:xfrm>
          <a:off x="3821218" y="1224745"/>
          <a:ext cx="244448" cy="9166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16680"/>
              </a:lnTo>
              <a:lnTo>
                <a:pt x="244448" y="91668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EB64CC-DC32-4E6C-A503-3990690735FB}">
      <dsp:nvSpPr>
        <dsp:cNvPr id="0" name=""/>
        <dsp:cNvSpPr/>
      </dsp:nvSpPr>
      <dsp:spPr>
        <a:xfrm>
          <a:off x="4065666" y="1530305"/>
          <a:ext cx="2471155" cy="12222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4055126"/>
              <a:satOff val="-10451"/>
              <a:lumOff val="-7059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b="1" kern="1200" noProof="0" dirty="0"/>
            <a:t>Dievs dzīvoja Ciānā (Ps.9:11).</a:t>
          </a:r>
        </a:p>
      </dsp:txBody>
      <dsp:txXfrm>
        <a:off x="4101464" y="1566103"/>
        <a:ext cx="2399559" cy="1150644"/>
      </dsp:txXfrm>
    </dsp:sp>
    <dsp:sp modelId="{F154C47D-A8CE-4518-AE99-77638A2D4829}">
      <dsp:nvSpPr>
        <dsp:cNvPr id="0" name=""/>
        <dsp:cNvSpPr/>
      </dsp:nvSpPr>
      <dsp:spPr>
        <a:xfrm>
          <a:off x="3821218" y="1224745"/>
          <a:ext cx="244448" cy="24444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44481"/>
              </a:lnTo>
              <a:lnTo>
                <a:pt x="244448" y="2444481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400C8C-0BD2-4E57-8F49-ECC0109BD4F3}">
      <dsp:nvSpPr>
        <dsp:cNvPr id="0" name=""/>
        <dsp:cNvSpPr/>
      </dsp:nvSpPr>
      <dsp:spPr>
        <a:xfrm>
          <a:off x="4065666" y="3058106"/>
          <a:ext cx="2471155" cy="12222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5406834"/>
              <a:satOff val="-13935"/>
              <a:lumOff val="-9412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b="1" kern="1200" noProof="0" dirty="0"/>
            <a:t>Dievs tur bija uzcēlis Templi, lai tur dzīvotu (2.Ķēn.3:1).</a:t>
          </a:r>
        </a:p>
      </dsp:txBody>
      <dsp:txXfrm>
        <a:off x="4101464" y="3093904"/>
        <a:ext cx="2399559" cy="1150644"/>
      </dsp:txXfrm>
    </dsp:sp>
    <dsp:sp modelId="{4560C7F3-7E2A-4443-BB45-4CA64F0EEDA7}">
      <dsp:nvSpPr>
        <dsp:cNvPr id="0" name=""/>
        <dsp:cNvSpPr/>
      </dsp:nvSpPr>
      <dsp:spPr>
        <a:xfrm>
          <a:off x="3821218" y="1224745"/>
          <a:ext cx="244448" cy="39722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72282"/>
              </a:lnTo>
              <a:lnTo>
                <a:pt x="244448" y="3972282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DB1A23-5DBF-4689-8469-3938076A7964}">
      <dsp:nvSpPr>
        <dsp:cNvPr id="0" name=""/>
        <dsp:cNvSpPr/>
      </dsp:nvSpPr>
      <dsp:spPr>
        <a:xfrm>
          <a:off x="4065666" y="4585907"/>
          <a:ext cx="2471155" cy="12222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b="1" kern="1200" noProof="0" dirty="0"/>
            <a:t>Templis tika atklāts ar dievišķo uguni (2.Ķēn.7:1).</a:t>
          </a:r>
        </a:p>
      </dsp:txBody>
      <dsp:txXfrm>
        <a:off x="4101464" y="4621705"/>
        <a:ext cx="2399559" cy="11506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0A51BB-E776-4DAF-8941-FBDB90BD4169}">
      <dsp:nvSpPr>
        <dsp:cNvPr id="0" name=""/>
        <dsp:cNvSpPr/>
      </dsp:nvSpPr>
      <dsp:spPr>
        <a:xfrm rot="5400000">
          <a:off x="6963379" y="-4018674"/>
          <a:ext cx="499242" cy="8664697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tx1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lv-LV" sz="2000" b="1" kern="1200" noProof="0" dirty="0"/>
            <a:t>Ir Dieva tautas simbols</a:t>
          </a:r>
        </a:p>
      </dsp:txBody>
      <dsp:txXfrm rot="-5400000">
        <a:off x="2880652" y="88424"/>
        <a:ext cx="8640326" cy="450500"/>
      </dsp:txXfrm>
    </dsp:sp>
    <dsp:sp modelId="{4333304C-F085-467B-9F73-7B07AAC1EF55}">
      <dsp:nvSpPr>
        <dsp:cNvPr id="0" name=""/>
        <dsp:cNvSpPr/>
      </dsp:nvSpPr>
      <dsp:spPr>
        <a:xfrm>
          <a:off x="0" y="0"/>
          <a:ext cx="2876470" cy="624052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3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Jesaja 29:8</a:t>
          </a:r>
        </a:p>
      </dsp:txBody>
      <dsp:txXfrm>
        <a:off x="30464" y="30464"/>
        <a:ext cx="2815542" cy="563124"/>
      </dsp:txXfrm>
    </dsp:sp>
    <dsp:sp modelId="{1CE4411A-D12C-47D2-8074-0E0F230CFB02}">
      <dsp:nvSpPr>
        <dsp:cNvPr id="0" name=""/>
        <dsp:cNvSpPr/>
      </dsp:nvSpPr>
      <dsp:spPr>
        <a:xfrm rot="5400000">
          <a:off x="6963379" y="-3363418"/>
          <a:ext cx="499242" cy="8664697"/>
        </a:xfrm>
        <a:prstGeom prst="round2SameRect">
          <a:avLst/>
        </a:prstGeom>
        <a:solidFill>
          <a:schemeClr val="accent5">
            <a:tint val="40000"/>
            <a:alpha val="90000"/>
            <a:hueOff val="-2156436"/>
            <a:satOff val="-573"/>
            <a:lumOff val="-181"/>
            <a:alphaOff val="0"/>
          </a:schemeClr>
        </a:solidFill>
        <a:ln w="6350" cap="flat" cmpd="sng" algn="ctr">
          <a:solidFill>
            <a:schemeClr val="tx1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lv-LV" sz="2000" b="1" kern="1200" noProof="0" dirty="0"/>
            <a:t>Ir vieta, no kuras Dievs cīnās pret ienaidniekiem</a:t>
          </a:r>
        </a:p>
      </dsp:txBody>
      <dsp:txXfrm rot="-5400000">
        <a:off x="2880652" y="743680"/>
        <a:ext cx="8640326" cy="450500"/>
      </dsp:txXfrm>
    </dsp:sp>
    <dsp:sp modelId="{C69238DB-E682-4060-8C82-8302FF0C411C}">
      <dsp:nvSpPr>
        <dsp:cNvPr id="0" name=""/>
        <dsp:cNvSpPr/>
      </dsp:nvSpPr>
      <dsp:spPr>
        <a:xfrm>
          <a:off x="0" y="656903"/>
          <a:ext cx="2876470" cy="624052"/>
        </a:xfrm>
        <a:prstGeom prst="roundRect">
          <a:avLst/>
        </a:prstGeom>
        <a:gradFill rotWithShape="0">
          <a:gsLst>
            <a:gs pos="0">
              <a:schemeClr val="accent5">
                <a:hueOff val="-2174775"/>
                <a:satOff val="848"/>
                <a:lumOff val="-147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174775"/>
                <a:satOff val="848"/>
                <a:lumOff val="-147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174775"/>
                <a:satOff val="848"/>
                <a:lumOff val="-147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3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Jesaja 31:4</a:t>
          </a:r>
        </a:p>
      </dsp:txBody>
      <dsp:txXfrm>
        <a:off x="30464" y="687367"/>
        <a:ext cx="2815542" cy="563124"/>
      </dsp:txXfrm>
    </dsp:sp>
    <dsp:sp modelId="{AD46778B-AB41-4688-BFB4-D79946C4A40E}">
      <dsp:nvSpPr>
        <dsp:cNvPr id="0" name=""/>
        <dsp:cNvSpPr/>
      </dsp:nvSpPr>
      <dsp:spPr>
        <a:xfrm rot="5400000">
          <a:off x="6963379" y="-2708163"/>
          <a:ext cx="499242" cy="8664697"/>
        </a:xfrm>
        <a:prstGeom prst="round2SameRect">
          <a:avLst/>
        </a:prstGeom>
        <a:solidFill>
          <a:schemeClr val="accent5">
            <a:tint val="40000"/>
            <a:alpha val="90000"/>
            <a:hueOff val="-4312872"/>
            <a:satOff val="-1146"/>
            <a:lumOff val="-363"/>
            <a:alphaOff val="0"/>
          </a:schemeClr>
        </a:solidFill>
        <a:ln w="6350" cap="flat" cmpd="sng" algn="ctr">
          <a:solidFill>
            <a:schemeClr val="tx1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lv-LV" sz="2000" b="1" kern="1200" noProof="0" dirty="0"/>
            <a:t>No tās vietas iznāk atlikums, tas ir aizsargāts</a:t>
          </a:r>
        </a:p>
      </dsp:txBody>
      <dsp:txXfrm rot="-5400000">
        <a:off x="2880652" y="1398935"/>
        <a:ext cx="8640326" cy="450500"/>
      </dsp:txXfrm>
    </dsp:sp>
    <dsp:sp modelId="{66661AA5-4490-4F89-B576-1B2928626D34}">
      <dsp:nvSpPr>
        <dsp:cNvPr id="0" name=""/>
        <dsp:cNvSpPr/>
      </dsp:nvSpPr>
      <dsp:spPr>
        <a:xfrm>
          <a:off x="0" y="1312158"/>
          <a:ext cx="2876470" cy="624052"/>
        </a:xfrm>
        <a:prstGeom prst="roundRect">
          <a:avLst/>
        </a:prstGeom>
        <a:gradFill rotWithShape="0">
          <a:gsLst>
            <a:gs pos="0">
              <a:schemeClr val="accent5">
                <a:hueOff val="-4349550"/>
                <a:satOff val="1696"/>
                <a:lumOff val="-294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349550"/>
                <a:satOff val="1696"/>
                <a:lumOff val="-294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349550"/>
                <a:satOff val="1696"/>
                <a:lumOff val="-294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3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2.Ķēniņa 19:31</a:t>
          </a:r>
        </a:p>
      </dsp:txBody>
      <dsp:txXfrm>
        <a:off x="30464" y="1342622"/>
        <a:ext cx="2815542" cy="563124"/>
      </dsp:txXfrm>
    </dsp:sp>
    <dsp:sp modelId="{58F05CCC-C53B-4463-8710-E37BD4136530}">
      <dsp:nvSpPr>
        <dsp:cNvPr id="0" name=""/>
        <dsp:cNvSpPr/>
      </dsp:nvSpPr>
      <dsp:spPr>
        <a:xfrm rot="5400000">
          <a:off x="6963379" y="-2052907"/>
          <a:ext cx="499242" cy="8664697"/>
        </a:xfrm>
        <a:prstGeom prst="round2SameRect">
          <a:avLst/>
        </a:prstGeom>
        <a:solidFill>
          <a:schemeClr val="accent5">
            <a:tint val="40000"/>
            <a:alpha val="90000"/>
            <a:hueOff val="-6469308"/>
            <a:satOff val="-1719"/>
            <a:lumOff val="-544"/>
            <a:alphaOff val="0"/>
          </a:schemeClr>
        </a:solidFill>
        <a:ln w="6350" cap="flat" cmpd="sng" algn="ctr">
          <a:solidFill>
            <a:schemeClr val="tx1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lv-LV" sz="2000" b="1" kern="1200" noProof="0" dirty="0"/>
            <a:t>Ir vieta, kur </a:t>
          </a:r>
          <a:r>
            <a:rPr lang="lv-LV" sz="2000" b="1" kern="1200" noProof="0" dirty="0" err="1"/>
            <a:t>Israēls</a:t>
          </a:r>
          <a:r>
            <a:rPr lang="lv-LV" sz="2000" b="1" kern="1200" noProof="0" dirty="0"/>
            <a:t> atgriezīsies</a:t>
          </a:r>
        </a:p>
      </dsp:txBody>
      <dsp:txXfrm rot="-5400000">
        <a:off x="2880652" y="2054191"/>
        <a:ext cx="8640326" cy="450500"/>
      </dsp:txXfrm>
    </dsp:sp>
    <dsp:sp modelId="{354646A3-7AB9-4D9A-82D9-2A3C227A4F39}">
      <dsp:nvSpPr>
        <dsp:cNvPr id="0" name=""/>
        <dsp:cNvSpPr/>
      </dsp:nvSpPr>
      <dsp:spPr>
        <a:xfrm>
          <a:off x="0" y="1967414"/>
          <a:ext cx="2876470" cy="624052"/>
        </a:xfrm>
        <a:prstGeom prst="roundRect">
          <a:avLst/>
        </a:prstGeom>
        <a:gradFill rotWithShape="0">
          <a:gsLst>
            <a:gs pos="0">
              <a:schemeClr val="accent5">
                <a:hueOff val="-6524325"/>
                <a:satOff val="2544"/>
                <a:lumOff val="-441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524325"/>
                <a:satOff val="2544"/>
                <a:lumOff val="-441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524325"/>
                <a:satOff val="2544"/>
                <a:lumOff val="-441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3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Jesaja 51:11</a:t>
          </a:r>
        </a:p>
      </dsp:txBody>
      <dsp:txXfrm>
        <a:off x="30464" y="1997878"/>
        <a:ext cx="2815542" cy="563124"/>
      </dsp:txXfrm>
    </dsp:sp>
    <dsp:sp modelId="{5D5F4A80-A4FC-4DC9-BC84-56E4DDD9D5CE}">
      <dsp:nvSpPr>
        <dsp:cNvPr id="0" name=""/>
        <dsp:cNvSpPr/>
      </dsp:nvSpPr>
      <dsp:spPr>
        <a:xfrm rot="5400000">
          <a:off x="6963379" y="-1397652"/>
          <a:ext cx="499242" cy="8664697"/>
        </a:xfrm>
        <a:prstGeom prst="round2SameRect">
          <a:avLst/>
        </a:prstGeom>
        <a:solidFill>
          <a:schemeClr val="accent5">
            <a:tint val="40000"/>
            <a:alpha val="90000"/>
            <a:hueOff val="-8625744"/>
            <a:satOff val="-2292"/>
            <a:lumOff val="-725"/>
            <a:alphaOff val="0"/>
          </a:schemeClr>
        </a:solidFill>
        <a:ln w="6350" cap="flat" cmpd="sng" algn="ctr">
          <a:solidFill>
            <a:schemeClr val="tx1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lv-LV" sz="2000" b="1" kern="1200" noProof="0" dirty="0"/>
            <a:t>Tur atrodama glābšana</a:t>
          </a:r>
        </a:p>
      </dsp:txBody>
      <dsp:txXfrm rot="-5400000">
        <a:off x="2880652" y="2709446"/>
        <a:ext cx="8640326" cy="450500"/>
      </dsp:txXfrm>
    </dsp:sp>
    <dsp:sp modelId="{F6D6FF01-08DB-41B3-9E2D-9D299708BF81}">
      <dsp:nvSpPr>
        <dsp:cNvPr id="0" name=""/>
        <dsp:cNvSpPr/>
      </dsp:nvSpPr>
      <dsp:spPr>
        <a:xfrm>
          <a:off x="0" y="2622670"/>
          <a:ext cx="2876470" cy="624052"/>
        </a:xfrm>
        <a:prstGeom prst="roundRect">
          <a:avLst/>
        </a:prstGeom>
        <a:gradFill rotWithShape="0">
          <a:gsLst>
            <a:gs pos="0">
              <a:schemeClr val="accent5">
                <a:hueOff val="-8699100"/>
                <a:satOff val="3391"/>
                <a:lumOff val="-5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8699100"/>
                <a:satOff val="3391"/>
                <a:lumOff val="-5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8699100"/>
                <a:satOff val="3391"/>
                <a:lumOff val="-5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3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Jesaja 37:32; </a:t>
          </a:r>
          <a:r>
            <a:rPr lang="lv-LV" sz="23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Joēla</a:t>
          </a:r>
          <a:r>
            <a:rPr lang="lv-LV" sz="23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2:32</a:t>
          </a:r>
        </a:p>
      </dsp:txBody>
      <dsp:txXfrm>
        <a:off x="30464" y="2653134"/>
        <a:ext cx="2815542" cy="563124"/>
      </dsp:txXfrm>
    </dsp:sp>
    <dsp:sp modelId="{15CBCB08-CA90-4686-A7C4-BE5A5C1BD7B0}">
      <dsp:nvSpPr>
        <dsp:cNvPr id="0" name=""/>
        <dsp:cNvSpPr/>
      </dsp:nvSpPr>
      <dsp:spPr>
        <a:xfrm rot="5400000">
          <a:off x="6963379" y="-742396"/>
          <a:ext cx="499242" cy="8664697"/>
        </a:xfrm>
        <a:prstGeom prst="round2SameRect">
          <a:avLst/>
        </a:prstGeom>
        <a:solidFill>
          <a:schemeClr val="accent5">
            <a:tint val="40000"/>
            <a:alpha val="90000"/>
            <a:hueOff val="-10782180"/>
            <a:satOff val="-2866"/>
            <a:lumOff val="-907"/>
            <a:alphaOff val="0"/>
          </a:schemeClr>
        </a:solidFill>
        <a:ln w="6350" cap="flat" cmpd="sng" algn="ctr">
          <a:solidFill>
            <a:schemeClr val="tx1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lv-LV" sz="2000" b="1" kern="1200" noProof="0" dirty="0"/>
            <a:t>Tas Kungs pārņems Ķēniņa varu Ciānas kalnā</a:t>
          </a:r>
        </a:p>
      </dsp:txBody>
      <dsp:txXfrm rot="-5400000">
        <a:off x="2880652" y="3364702"/>
        <a:ext cx="8640326" cy="450500"/>
      </dsp:txXfrm>
    </dsp:sp>
    <dsp:sp modelId="{F2318367-FB9F-4DE0-94B7-ACC8A7E0E38F}">
      <dsp:nvSpPr>
        <dsp:cNvPr id="0" name=""/>
        <dsp:cNvSpPr/>
      </dsp:nvSpPr>
      <dsp:spPr>
        <a:xfrm>
          <a:off x="0" y="3277925"/>
          <a:ext cx="2876470" cy="624052"/>
        </a:xfrm>
        <a:prstGeom prst="roundRect">
          <a:avLst/>
        </a:prstGeom>
        <a:gradFill rotWithShape="0">
          <a:gsLst>
            <a:gs pos="0">
              <a:schemeClr val="accent5">
                <a:hueOff val="-10873875"/>
                <a:satOff val="4239"/>
                <a:lumOff val="-735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0873875"/>
                <a:satOff val="4239"/>
                <a:lumOff val="-735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0873875"/>
                <a:satOff val="4239"/>
                <a:lumOff val="-735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3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Jesaja  24:23</a:t>
          </a:r>
        </a:p>
      </dsp:txBody>
      <dsp:txXfrm>
        <a:off x="30464" y="3308389"/>
        <a:ext cx="2815542" cy="563124"/>
      </dsp:txXfrm>
    </dsp:sp>
    <dsp:sp modelId="{178D1826-2ACA-43BA-9411-08D590D2EA2C}">
      <dsp:nvSpPr>
        <dsp:cNvPr id="0" name=""/>
        <dsp:cNvSpPr/>
      </dsp:nvSpPr>
      <dsp:spPr>
        <a:xfrm rot="5400000">
          <a:off x="6963379" y="-87141"/>
          <a:ext cx="499242" cy="8664697"/>
        </a:xfrm>
        <a:prstGeom prst="round2SameRect">
          <a:avLst/>
        </a:prstGeom>
        <a:solidFill>
          <a:schemeClr val="accent5">
            <a:tint val="40000"/>
            <a:alpha val="90000"/>
            <a:hueOff val="-12938617"/>
            <a:satOff val="-3439"/>
            <a:lumOff val="-1088"/>
            <a:alphaOff val="0"/>
          </a:schemeClr>
        </a:solidFill>
        <a:ln w="6350" cap="flat" cmpd="sng" algn="ctr">
          <a:solidFill>
            <a:schemeClr val="tx1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lv-LV" sz="2000" b="1" kern="1200" noProof="0" dirty="0"/>
            <a:t>Kungs tur valdīs pār Savu tautu</a:t>
          </a:r>
        </a:p>
      </dsp:txBody>
      <dsp:txXfrm rot="-5400000">
        <a:off x="2880652" y="4019957"/>
        <a:ext cx="8640326" cy="450500"/>
      </dsp:txXfrm>
    </dsp:sp>
    <dsp:sp modelId="{E49B3482-8468-4B5B-A663-A08356F0353D}">
      <dsp:nvSpPr>
        <dsp:cNvPr id="0" name=""/>
        <dsp:cNvSpPr/>
      </dsp:nvSpPr>
      <dsp:spPr>
        <a:xfrm>
          <a:off x="0" y="3933181"/>
          <a:ext cx="2876470" cy="624052"/>
        </a:xfrm>
        <a:prstGeom prst="roundRect">
          <a:avLst/>
        </a:prstGeom>
        <a:gradFill rotWithShape="0">
          <a:gsLst>
            <a:gs pos="0">
              <a:schemeClr val="accent5">
                <a:hueOff val="-13048651"/>
                <a:satOff val="5087"/>
                <a:lumOff val="-882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3048651"/>
                <a:satOff val="5087"/>
                <a:lumOff val="-882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3048651"/>
                <a:satOff val="5087"/>
                <a:lumOff val="-882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3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Mihas</a:t>
          </a:r>
          <a:r>
            <a:rPr lang="lv-LV" sz="23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4:7</a:t>
          </a:r>
        </a:p>
      </dsp:txBody>
      <dsp:txXfrm>
        <a:off x="30464" y="3963645"/>
        <a:ext cx="2815542" cy="563124"/>
      </dsp:txXfrm>
    </dsp:sp>
    <dsp:sp modelId="{3038B5CE-BA0B-4AF0-A27E-F7A3D9573FA9}">
      <dsp:nvSpPr>
        <dsp:cNvPr id="0" name=""/>
        <dsp:cNvSpPr/>
      </dsp:nvSpPr>
      <dsp:spPr>
        <a:xfrm rot="5400000">
          <a:off x="6963379" y="568114"/>
          <a:ext cx="499242" cy="8664697"/>
        </a:xfrm>
        <a:prstGeom prst="round2SameRect">
          <a:avLst/>
        </a:prstGeom>
        <a:solidFill>
          <a:schemeClr val="accent5">
            <a:tint val="40000"/>
            <a:alpha val="90000"/>
            <a:hueOff val="-15095053"/>
            <a:satOff val="-4012"/>
            <a:lumOff val="-1270"/>
            <a:alphaOff val="0"/>
          </a:schemeClr>
        </a:solidFill>
        <a:ln w="6350" cap="flat" cmpd="sng" algn="ctr">
          <a:solidFill>
            <a:schemeClr val="tx1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lv-LV" sz="2000" b="1" kern="1200" noProof="0" dirty="0"/>
            <a:t>Beigu laikā Dievs liks dzirdēt Savu "balsi", un būs patvērums Savai tautai</a:t>
          </a:r>
        </a:p>
      </dsp:txBody>
      <dsp:txXfrm rot="-5400000">
        <a:off x="2880652" y="4675213"/>
        <a:ext cx="8640326" cy="450500"/>
      </dsp:txXfrm>
    </dsp:sp>
    <dsp:sp modelId="{35AD421D-4326-4059-A2E6-0C5AC9B3EC98}">
      <dsp:nvSpPr>
        <dsp:cNvPr id="0" name=""/>
        <dsp:cNvSpPr/>
      </dsp:nvSpPr>
      <dsp:spPr>
        <a:xfrm>
          <a:off x="0" y="4588436"/>
          <a:ext cx="2876470" cy="624052"/>
        </a:xfrm>
        <a:prstGeom prst="roundRect">
          <a:avLst/>
        </a:prstGeom>
        <a:gradFill rotWithShape="0">
          <a:gsLst>
            <a:gs pos="0">
              <a:schemeClr val="accent5">
                <a:hueOff val="-15223425"/>
                <a:satOff val="5935"/>
                <a:lumOff val="-1029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5223425"/>
                <a:satOff val="5935"/>
                <a:lumOff val="-1029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5223425"/>
                <a:satOff val="5935"/>
                <a:lumOff val="-1029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3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Joēla</a:t>
          </a:r>
          <a:r>
            <a:rPr lang="lv-LV" sz="23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4:16-17</a:t>
          </a:r>
        </a:p>
      </dsp:txBody>
      <dsp:txXfrm>
        <a:off x="30464" y="4618900"/>
        <a:ext cx="2815542" cy="563124"/>
      </dsp:txXfrm>
    </dsp:sp>
    <dsp:sp modelId="{AC0EFAF3-C8F1-41F9-AF8A-D2CC55F34983}">
      <dsp:nvSpPr>
        <dsp:cNvPr id="0" name=""/>
        <dsp:cNvSpPr/>
      </dsp:nvSpPr>
      <dsp:spPr>
        <a:xfrm rot="5400000">
          <a:off x="6963379" y="1223369"/>
          <a:ext cx="499242" cy="8664697"/>
        </a:xfrm>
        <a:prstGeom prst="round2SameRect">
          <a:avLst/>
        </a:prstGeom>
        <a:solidFill>
          <a:schemeClr val="accent5">
            <a:tint val="40000"/>
            <a:alpha val="90000"/>
            <a:hueOff val="-17251489"/>
            <a:satOff val="-4585"/>
            <a:lumOff val="-1451"/>
            <a:alphaOff val="0"/>
          </a:schemeClr>
        </a:solidFill>
        <a:ln w="6350" cap="flat" cmpd="sng" algn="ctr">
          <a:solidFill>
            <a:schemeClr val="tx1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lv-LV" sz="2000" b="1" kern="1200" noProof="0" dirty="0"/>
            <a:t>Taisnais mājos Ciānā.</a:t>
          </a:r>
        </a:p>
      </dsp:txBody>
      <dsp:txXfrm rot="-5400000">
        <a:off x="2880652" y="5330468"/>
        <a:ext cx="8640326" cy="450500"/>
      </dsp:txXfrm>
    </dsp:sp>
    <dsp:sp modelId="{9B5B5607-D64D-48A0-B101-8622331BE351}">
      <dsp:nvSpPr>
        <dsp:cNvPr id="0" name=""/>
        <dsp:cNvSpPr/>
      </dsp:nvSpPr>
      <dsp:spPr>
        <a:xfrm>
          <a:off x="0" y="5243692"/>
          <a:ext cx="2876470" cy="624052"/>
        </a:xfrm>
        <a:prstGeom prst="roundRect">
          <a:avLst/>
        </a:prstGeom>
        <a:gradFill rotWithShape="0">
          <a:gsLst>
            <a:gs pos="0">
              <a:schemeClr val="accent5">
                <a:hueOff val="-17398200"/>
                <a:satOff val="6783"/>
                <a:lumOff val="-1176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7398200"/>
                <a:satOff val="6783"/>
                <a:lumOff val="-1176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7398200"/>
                <a:satOff val="6783"/>
                <a:lumOff val="-1176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3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Psalms 15:1-5</a:t>
          </a:r>
        </a:p>
      </dsp:txBody>
      <dsp:txXfrm>
        <a:off x="30464" y="5274156"/>
        <a:ext cx="2815542" cy="5631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FE487F-E768-41B5-A739-867F3BB3369F}">
      <dsp:nvSpPr>
        <dsp:cNvPr id="0" name=""/>
        <dsp:cNvSpPr/>
      </dsp:nvSpPr>
      <dsp:spPr>
        <a:xfrm>
          <a:off x="9400507" y="1658050"/>
          <a:ext cx="1653644" cy="3934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8153"/>
              </a:lnTo>
              <a:lnTo>
                <a:pt x="1653644" y="268153"/>
              </a:lnTo>
              <a:lnTo>
                <a:pt x="1653644" y="393492"/>
              </a:lnTo>
            </a:path>
          </a:pathLst>
        </a:custGeom>
        <a:noFill/>
        <a:ln w="12700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1A8961-413F-4959-99F1-D9283E9042D0}">
      <dsp:nvSpPr>
        <dsp:cNvPr id="0" name=""/>
        <dsp:cNvSpPr/>
      </dsp:nvSpPr>
      <dsp:spPr>
        <a:xfrm>
          <a:off x="9354787" y="1658050"/>
          <a:ext cx="91440" cy="39349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3492"/>
              </a:lnTo>
            </a:path>
          </a:pathLst>
        </a:custGeom>
        <a:noFill/>
        <a:ln w="12700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A1DE87-37BF-449F-87A5-9B043A318B19}">
      <dsp:nvSpPr>
        <dsp:cNvPr id="0" name=""/>
        <dsp:cNvSpPr/>
      </dsp:nvSpPr>
      <dsp:spPr>
        <a:xfrm>
          <a:off x="7746862" y="1658050"/>
          <a:ext cx="1653644" cy="393492"/>
        </a:xfrm>
        <a:custGeom>
          <a:avLst/>
          <a:gdLst/>
          <a:ahLst/>
          <a:cxnLst/>
          <a:rect l="0" t="0" r="0" b="0"/>
          <a:pathLst>
            <a:path>
              <a:moveTo>
                <a:pt x="1653644" y="0"/>
              </a:moveTo>
              <a:lnTo>
                <a:pt x="1653644" y="268153"/>
              </a:lnTo>
              <a:lnTo>
                <a:pt x="0" y="268153"/>
              </a:lnTo>
              <a:lnTo>
                <a:pt x="0" y="393492"/>
              </a:lnTo>
            </a:path>
          </a:pathLst>
        </a:custGeom>
        <a:noFill/>
        <a:ln w="12700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E1FC47-3DC5-4A80-8C20-630A20B4B0D6}">
      <dsp:nvSpPr>
        <dsp:cNvPr id="0" name=""/>
        <dsp:cNvSpPr/>
      </dsp:nvSpPr>
      <dsp:spPr>
        <a:xfrm>
          <a:off x="5868434" y="718297"/>
          <a:ext cx="3532072" cy="3934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8153"/>
              </a:lnTo>
              <a:lnTo>
                <a:pt x="3532072" y="268153"/>
              </a:lnTo>
              <a:lnTo>
                <a:pt x="3532072" y="39349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FF1CD0-CD66-4F0B-8B8A-B024136415FE}">
      <dsp:nvSpPr>
        <dsp:cNvPr id="0" name=""/>
        <dsp:cNvSpPr/>
      </dsp:nvSpPr>
      <dsp:spPr>
        <a:xfrm>
          <a:off x="5822714" y="1658050"/>
          <a:ext cx="91440" cy="39349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3492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301946-C7D7-4B79-B03B-2D67C89A43E3}">
      <dsp:nvSpPr>
        <dsp:cNvPr id="0" name=""/>
        <dsp:cNvSpPr/>
      </dsp:nvSpPr>
      <dsp:spPr>
        <a:xfrm>
          <a:off x="5822714" y="718297"/>
          <a:ext cx="91440" cy="39349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349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1BBF3E-6DFE-4BA9-AC23-932FBCBD7E87}">
      <dsp:nvSpPr>
        <dsp:cNvPr id="0" name=""/>
        <dsp:cNvSpPr/>
      </dsp:nvSpPr>
      <dsp:spPr>
        <a:xfrm>
          <a:off x="2336361" y="1658050"/>
          <a:ext cx="1653644" cy="3934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8153"/>
              </a:lnTo>
              <a:lnTo>
                <a:pt x="1653644" y="268153"/>
              </a:lnTo>
              <a:lnTo>
                <a:pt x="1653644" y="393492"/>
              </a:lnTo>
            </a:path>
          </a:pathLst>
        </a:custGeom>
        <a:noFill/>
        <a:ln w="1270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25AD0F-9AAF-4B99-B799-FC22B7D8AFDB}">
      <dsp:nvSpPr>
        <dsp:cNvPr id="0" name=""/>
        <dsp:cNvSpPr/>
      </dsp:nvSpPr>
      <dsp:spPr>
        <a:xfrm>
          <a:off x="2290641" y="1658050"/>
          <a:ext cx="91440" cy="39349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3492"/>
              </a:lnTo>
            </a:path>
          </a:pathLst>
        </a:custGeom>
        <a:noFill/>
        <a:ln w="1270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D2A9E6-88EF-45EF-859E-765B53BB447A}">
      <dsp:nvSpPr>
        <dsp:cNvPr id="0" name=""/>
        <dsp:cNvSpPr/>
      </dsp:nvSpPr>
      <dsp:spPr>
        <a:xfrm>
          <a:off x="682717" y="1658050"/>
          <a:ext cx="1653644" cy="393492"/>
        </a:xfrm>
        <a:custGeom>
          <a:avLst/>
          <a:gdLst/>
          <a:ahLst/>
          <a:cxnLst/>
          <a:rect l="0" t="0" r="0" b="0"/>
          <a:pathLst>
            <a:path>
              <a:moveTo>
                <a:pt x="1653644" y="0"/>
              </a:moveTo>
              <a:lnTo>
                <a:pt x="1653644" y="268153"/>
              </a:lnTo>
              <a:lnTo>
                <a:pt x="0" y="268153"/>
              </a:lnTo>
              <a:lnTo>
                <a:pt x="0" y="393492"/>
              </a:lnTo>
            </a:path>
          </a:pathLst>
        </a:custGeom>
        <a:noFill/>
        <a:ln w="1270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16C1D1-4ADE-4612-80C3-955028A588A8}">
      <dsp:nvSpPr>
        <dsp:cNvPr id="0" name=""/>
        <dsp:cNvSpPr/>
      </dsp:nvSpPr>
      <dsp:spPr>
        <a:xfrm>
          <a:off x="2336361" y="718297"/>
          <a:ext cx="3532072" cy="393492"/>
        </a:xfrm>
        <a:custGeom>
          <a:avLst/>
          <a:gdLst/>
          <a:ahLst/>
          <a:cxnLst/>
          <a:rect l="0" t="0" r="0" b="0"/>
          <a:pathLst>
            <a:path>
              <a:moveTo>
                <a:pt x="3532072" y="0"/>
              </a:moveTo>
              <a:lnTo>
                <a:pt x="3532072" y="268153"/>
              </a:lnTo>
              <a:lnTo>
                <a:pt x="0" y="268153"/>
              </a:lnTo>
              <a:lnTo>
                <a:pt x="0" y="39349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46682B-4EA2-4087-9076-1B69D740AD87}">
      <dsp:nvSpPr>
        <dsp:cNvPr id="0" name=""/>
        <dsp:cNvSpPr/>
      </dsp:nvSpPr>
      <dsp:spPr>
        <a:xfrm>
          <a:off x="3454146" y="142551"/>
          <a:ext cx="4828574" cy="5757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589C649-1078-47F5-AD81-53E640024628}">
      <dsp:nvSpPr>
        <dsp:cNvPr id="0" name=""/>
        <dsp:cNvSpPr/>
      </dsp:nvSpPr>
      <dsp:spPr>
        <a:xfrm>
          <a:off x="3604478" y="285366"/>
          <a:ext cx="4828574" cy="5757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PSALMI PAR CIĀNU</a:t>
          </a:r>
          <a:endParaRPr lang="es-ES" sz="2800" b="1" kern="1200" dirty="0"/>
        </a:p>
      </dsp:txBody>
      <dsp:txXfrm>
        <a:off x="3621341" y="302229"/>
        <a:ext cx="4794848" cy="542020"/>
      </dsp:txXfrm>
    </dsp:sp>
    <dsp:sp modelId="{E5308501-28F8-44F8-B461-4A8A5A3E168F}">
      <dsp:nvSpPr>
        <dsp:cNvPr id="0" name=""/>
        <dsp:cNvSpPr/>
      </dsp:nvSpPr>
      <dsp:spPr>
        <a:xfrm>
          <a:off x="1408831" y="1111789"/>
          <a:ext cx="1855059" cy="5462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6913ADC-23D9-4F98-A1AA-0995A01EC309}">
      <dsp:nvSpPr>
        <dsp:cNvPr id="0" name=""/>
        <dsp:cNvSpPr/>
      </dsp:nvSpPr>
      <dsp:spPr>
        <a:xfrm>
          <a:off x="1559163" y="1254604"/>
          <a:ext cx="1855059" cy="5462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400" b="1" kern="1200" dirty="0"/>
            <a:t>Psalms </a:t>
          </a:r>
          <a:r>
            <a:rPr lang="es-ES" sz="2400" b="1" kern="1200" dirty="0"/>
            <a:t>2</a:t>
          </a:r>
        </a:p>
      </dsp:txBody>
      <dsp:txXfrm>
        <a:off x="1575162" y="1270603"/>
        <a:ext cx="1823061" cy="514262"/>
      </dsp:txXfrm>
    </dsp:sp>
    <dsp:sp modelId="{044F3CE5-9062-4F2E-B3F4-178EA54ACF2A}">
      <dsp:nvSpPr>
        <dsp:cNvPr id="0" name=""/>
        <dsp:cNvSpPr/>
      </dsp:nvSpPr>
      <dsp:spPr>
        <a:xfrm>
          <a:off x="6226" y="2051542"/>
          <a:ext cx="1352981" cy="4171467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DCAA41E-FBD7-4F5F-B47A-ECEBB27BBAAA}">
      <dsp:nvSpPr>
        <dsp:cNvPr id="0" name=""/>
        <dsp:cNvSpPr/>
      </dsp:nvSpPr>
      <dsp:spPr>
        <a:xfrm>
          <a:off x="156557" y="2194357"/>
          <a:ext cx="1352981" cy="417146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b="1" kern="1200" noProof="0" dirty="0"/>
            <a:t>Tautas noraida Jēzu, Svaidīto, bet Dievs tās izsmej.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b="1" kern="1200" noProof="0" dirty="0"/>
            <a:t>(1-5.p.)</a:t>
          </a:r>
        </a:p>
      </dsp:txBody>
      <dsp:txXfrm>
        <a:off x="196184" y="2233984"/>
        <a:ext cx="1273727" cy="4092213"/>
      </dsp:txXfrm>
    </dsp:sp>
    <dsp:sp modelId="{674395EB-19C4-49F1-B9E3-4741660CF4A6}">
      <dsp:nvSpPr>
        <dsp:cNvPr id="0" name=""/>
        <dsp:cNvSpPr/>
      </dsp:nvSpPr>
      <dsp:spPr>
        <a:xfrm>
          <a:off x="1659870" y="2051542"/>
          <a:ext cx="1352981" cy="4171467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8B22CCA-20A9-4C37-8695-78789EB3C944}">
      <dsp:nvSpPr>
        <dsp:cNvPr id="0" name=""/>
        <dsp:cNvSpPr/>
      </dsp:nvSpPr>
      <dsp:spPr>
        <a:xfrm>
          <a:off x="1810202" y="2194357"/>
          <a:ext cx="1352981" cy="417146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b="1" kern="1200" dirty="0"/>
            <a:t>Dievs ir iecēlis Jēzu par Ķēniņu Ciānā un devis Viņam varu pār visām lietām.</a:t>
          </a:r>
          <a:br>
            <a:rPr lang="es-ES" sz="2000" b="1" kern="1200" dirty="0"/>
          </a:br>
          <a:r>
            <a:rPr lang="es-ES" sz="2000" b="1" kern="1200" dirty="0"/>
            <a:t>(6-9</a:t>
          </a:r>
          <a:r>
            <a:rPr lang="lv-LV" sz="2000" b="1" kern="1200" dirty="0"/>
            <a:t>.p.</a:t>
          </a:r>
          <a:r>
            <a:rPr lang="es-ES" sz="2000" b="1" kern="1200" dirty="0"/>
            <a:t>)</a:t>
          </a:r>
        </a:p>
      </dsp:txBody>
      <dsp:txXfrm>
        <a:off x="1849829" y="2233984"/>
        <a:ext cx="1273727" cy="4092213"/>
      </dsp:txXfrm>
    </dsp:sp>
    <dsp:sp modelId="{239C2E4C-6DA3-44B1-A4FC-2310DE4914AA}">
      <dsp:nvSpPr>
        <dsp:cNvPr id="0" name=""/>
        <dsp:cNvSpPr/>
      </dsp:nvSpPr>
      <dsp:spPr>
        <a:xfrm>
          <a:off x="3313515" y="2051542"/>
          <a:ext cx="1352981" cy="4171467"/>
        </a:xfrm>
        <a:prstGeom prst="roundRect">
          <a:avLst>
            <a:gd name="adj" fmla="val 10000"/>
          </a:avLst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9F8FBD4-139C-46E3-9ABE-DAE9ADFF811C}">
      <dsp:nvSpPr>
        <dsp:cNvPr id="0" name=""/>
        <dsp:cNvSpPr/>
      </dsp:nvSpPr>
      <dsp:spPr>
        <a:xfrm>
          <a:off x="3463846" y="2194357"/>
          <a:ext cx="1352981" cy="417146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/>
            <a:t>Tautas ir aicinātas pieņemt Jēzu</a:t>
          </a:r>
          <a:endParaRPr lang="en-US" sz="2000" b="1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(</a:t>
          </a:r>
          <a:r>
            <a:rPr lang="lv-LV" sz="2000" b="1" kern="1200" dirty="0"/>
            <a:t>1</a:t>
          </a:r>
          <a:r>
            <a:rPr lang="en-US" sz="2000" b="1" kern="1200" dirty="0"/>
            <a:t>0-12</a:t>
          </a:r>
          <a:r>
            <a:rPr lang="lv-LV" sz="2000" b="1" kern="1200" dirty="0"/>
            <a:t>.p.</a:t>
          </a:r>
          <a:r>
            <a:rPr lang="en-US" sz="2000" b="1" kern="1200" dirty="0"/>
            <a:t>)</a:t>
          </a:r>
          <a:endParaRPr lang="es-ES" sz="2000" b="1" kern="1200" dirty="0"/>
        </a:p>
      </dsp:txBody>
      <dsp:txXfrm>
        <a:off x="3503473" y="2233984"/>
        <a:ext cx="1273727" cy="4092213"/>
      </dsp:txXfrm>
    </dsp:sp>
    <dsp:sp modelId="{B9B3D7C8-D578-41B4-A0D0-DFBFAB04BE8C}">
      <dsp:nvSpPr>
        <dsp:cNvPr id="0" name=""/>
        <dsp:cNvSpPr/>
      </dsp:nvSpPr>
      <dsp:spPr>
        <a:xfrm>
          <a:off x="4828309" y="1111789"/>
          <a:ext cx="2080249" cy="546260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398844E-7450-4F2B-BEE8-741F5965CD24}">
      <dsp:nvSpPr>
        <dsp:cNvPr id="0" name=""/>
        <dsp:cNvSpPr/>
      </dsp:nvSpPr>
      <dsp:spPr>
        <a:xfrm>
          <a:off x="4978640" y="1254604"/>
          <a:ext cx="2080249" cy="5462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400" b="1" kern="1200" dirty="0"/>
            <a:t>Psalms </a:t>
          </a:r>
          <a:r>
            <a:rPr lang="es-ES" sz="2400" b="1" kern="1200" dirty="0"/>
            <a:t>48:</a:t>
          </a:r>
          <a:r>
            <a:rPr lang="lv-LV" sz="2400" b="1" kern="1200" dirty="0"/>
            <a:t>2</a:t>
          </a:r>
          <a:r>
            <a:rPr lang="es-ES" sz="2400" b="1" kern="1200" dirty="0"/>
            <a:t>-</a:t>
          </a:r>
          <a:r>
            <a:rPr lang="lv-LV" sz="2400" b="1" kern="1200" dirty="0"/>
            <a:t>4</a:t>
          </a:r>
          <a:endParaRPr lang="es-ES" sz="2400" b="1" kern="1200" dirty="0"/>
        </a:p>
      </dsp:txBody>
      <dsp:txXfrm>
        <a:off x="4994639" y="1270603"/>
        <a:ext cx="2048251" cy="514262"/>
      </dsp:txXfrm>
    </dsp:sp>
    <dsp:sp modelId="{9E266E6E-75B1-4F8F-8B5F-9B26A8A2BE00}">
      <dsp:nvSpPr>
        <dsp:cNvPr id="0" name=""/>
        <dsp:cNvSpPr/>
      </dsp:nvSpPr>
      <dsp:spPr>
        <a:xfrm>
          <a:off x="4967159" y="2051542"/>
          <a:ext cx="1802550" cy="41714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D0BA96A-7C32-4E37-BE82-37D3CEBF1689}">
      <dsp:nvSpPr>
        <dsp:cNvPr id="0" name=""/>
        <dsp:cNvSpPr/>
      </dsp:nvSpPr>
      <dsp:spPr>
        <a:xfrm>
          <a:off x="5117490" y="2194357"/>
          <a:ext cx="1802550" cy="417146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b="1" kern="1200" dirty="0"/>
            <a:t>Ciāna ir mūsu Dieva pilsēta, Viņa svētais kalns, skaists, visas zemes prieks. Īpaši krāšņa ir tempļa ziemeļu puse. Tā ir Lielā Ķēniņa pilsēta</a:t>
          </a:r>
          <a:endParaRPr lang="es-ES" sz="2000" b="1" kern="1200" dirty="0"/>
        </a:p>
      </dsp:txBody>
      <dsp:txXfrm>
        <a:off x="5170285" y="2247152"/>
        <a:ext cx="1696960" cy="4065877"/>
      </dsp:txXfrm>
    </dsp:sp>
    <dsp:sp modelId="{22AEBA8A-281F-4C21-B253-8585989B8C7A}">
      <dsp:nvSpPr>
        <dsp:cNvPr id="0" name=""/>
        <dsp:cNvSpPr/>
      </dsp:nvSpPr>
      <dsp:spPr>
        <a:xfrm>
          <a:off x="8472977" y="1111789"/>
          <a:ext cx="1855059" cy="546260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37B77C3-810D-43DD-8202-1AEBF01B1E8C}">
      <dsp:nvSpPr>
        <dsp:cNvPr id="0" name=""/>
        <dsp:cNvSpPr/>
      </dsp:nvSpPr>
      <dsp:spPr>
        <a:xfrm>
          <a:off x="8623308" y="1254604"/>
          <a:ext cx="1855059" cy="5462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400" b="1" kern="1200" dirty="0"/>
            <a:t>Psalms </a:t>
          </a:r>
          <a:r>
            <a:rPr lang="es-ES" sz="2400" b="1" kern="1200" dirty="0"/>
            <a:t>99</a:t>
          </a:r>
        </a:p>
      </dsp:txBody>
      <dsp:txXfrm>
        <a:off x="8639307" y="1270603"/>
        <a:ext cx="1823061" cy="514262"/>
      </dsp:txXfrm>
    </dsp:sp>
    <dsp:sp modelId="{352A05BC-6EC3-446D-905A-1A8B59D818AB}">
      <dsp:nvSpPr>
        <dsp:cNvPr id="0" name=""/>
        <dsp:cNvSpPr/>
      </dsp:nvSpPr>
      <dsp:spPr>
        <a:xfrm>
          <a:off x="7070372" y="2051542"/>
          <a:ext cx="1352981" cy="4171467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215CBE7-1D84-4802-B6DA-ED26F7F29161}">
      <dsp:nvSpPr>
        <dsp:cNvPr id="0" name=""/>
        <dsp:cNvSpPr/>
      </dsp:nvSpPr>
      <dsp:spPr>
        <a:xfrm>
          <a:off x="7220703" y="2194357"/>
          <a:ext cx="1352981" cy="417146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b="1" kern="1200" dirty="0"/>
            <a:t>1. pants: Tas Kungs ir liels Ciānā un cildināms. "Viņš ir svēts"</a:t>
          </a:r>
          <a:endParaRPr lang="en-US" sz="2000" b="1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(3</a:t>
          </a:r>
          <a:r>
            <a:rPr lang="lv-LV" sz="2000" b="1" kern="1200" dirty="0"/>
            <a:t>.p.</a:t>
          </a:r>
          <a:r>
            <a:rPr lang="en-US" sz="2000" b="1" kern="1200" dirty="0"/>
            <a:t>)</a:t>
          </a:r>
          <a:endParaRPr lang="es-ES" sz="2000" b="1" kern="1200" dirty="0"/>
        </a:p>
      </dsp:txBody>
      <dsp:txXfrm>
        <a:off x="7260330" y="2233984"/>
        <a:ext cx="1273727" cy="4092213"/>
      </dsp:txXfrm>
    </dsp:sp>
    <dsp:sp modelId="{3D5945C6-3D16-4FD1-AE7F-B03025808111}">
      <dsp:nvSpPr>
        <dsp:cNvPr id="0" name=""/>
        <dsp:cNvSpPr/>
      </dsp:nvSpPr>
      <dsp:spPr>
        <a:xfrm>
          <a:off x="8724016" y="2051542"/>
          <a:ext cx="1352981" cy="4171467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499943F-8198-4BD5-B293-A7D169CCBE24}">
      <dsp:nvSpPr>
        <dsp:cNvPr id="0" name=""/>
        <dsp:cNvSpPr/>
      </dsp:nvSpPr>
      <dsp:spPr>
        <a:xfrm>
          <a:off x="8874347" y="2194357"/>
          <a:ext cx="1352981" cy="417146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b="1" kern="1200" dirty="0"/>
            <a:t>2. pants: Kungs ir Ķēniņš, kura priekšā visi noliecas, krīt uz saviem ceļiem. "Viņš ir svēts"</a:t>
          </a:r>
          <a:endParaRPr lang="en-US" sz="2000" b="1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(5</a:t>
          </a:r>
          <a:r>
            <a:rPr lang="lv-LV" sz="2000" b="1" kern="1200" dirty="0"/>
            <a:t>.p.</a:t>
          </a:r>
          <a:r>
            <a:rPr lang="en-US" sz="2000" b="1" kern="1200" dirty="0"/>
            <a:t>)</a:t>
          </a:r>
          <a:endParaRPr lang="es-ES" sz="2000" b="1" kern="1200" dirty="0"/>
        </a:p>
      </dsp:txBody>
      <dsp:txXfrm>
        <a:off x="8913974" y="2233984"/>
        <a:ext cx="1273727" cy="4092213"/>
      </dsp:txXfrm>
    </dsp:sp>
    <dsp:sp modelId="{7102F175-3374-4618-82E5-18A1D774BB16}">
      <dsp:nvSpPr>
        <dsp:cNvPr id="0" name=""/>
        <dsp:cNvSpPr/>
      </dsp:nvSpPr>
      <dsp:spPr>
        <a:xfrm>
          <a:off x="10377660" y="2051542"/>
          <a:ext cx="1352981" cy="4171467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14FB3BC-9C44-4727-A9A9-EE46A61B9B3F}">
      <dsp:nvSpPr>
        <dsp:cNvPr id="0" name=""/>
        <dsp:cNvSpPr/>
      </dsp:nvSpPr>
      <dsp:spPr>
        <a:xfrm>
          <a:off x="10527991" y="2194357"/>
          <a:ext cx="1352981" cy="417146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000" b="1" kern="1200" dirty="0"/>
            <a:t>3. pants: Dievs izpauž Sevi caur Saviem kalpiem. "Kungs, mūsu Dievs, ir svēts"</a:t>
          </a:r>
          <a:endParaRPr lang="en-US" sz="2000" b="1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(9</a:t>
          </a:r>
          <a:r>
            <a:rPr lang="lv-LV" sz="2000" b="1" kern="1200" dirty="0"/>
            <a:t>.p.</a:t>
          </a:r>
          <a:r>
            <a:rPr lang="en-US" sz="2000" b="1" kern="1200" dirty="0"/>
            <a:t>)</a:t>
          </a:r>
          <a:endParaRPr lang="es-ES" sz="2000" b="1" kern="1200" dirty="0"/>
        </a:p>
      </dsp:txBody>
      <dsp:txXfrm>
        <a:off x="10567618" y="2233984"/>
        <a:ext cx="1273727" cy="40922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954A95-F8AD-9FFE-B76E-5EDD6DCB98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13C14ED-2C7B-2A59-B4B9-BF5F8635C6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803C3F5-2005-0BC5-8AA7-A896ED7CE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1017A-23DD-465B-B782-45C28DFB5E89}" type="datetimeFigureOut">
              <a:rPr lang="es-ES" smtClean="0"/>
              <a:t>26/02/2024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E53A218-3CDA-BA0A-E229-145E476D3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2AE699A-4963-78C8-CA17-9F9B1CC48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27AAE-C570-4950-B454-E6C2AC8E4F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9313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2419BD-17BE-F445-E211-EBEAE08E4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8A4C6AD-B1A6-F216-BE91-153D016DC6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46DC974-4762-B958-DC84-1CA545009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1017A-23DD-465B-B782-45C28DFB5E89}" type="datetimeFigureOut">
              <a:rPr lang="es-ES" smtClean="0"/>
              <a:t>26/02/2024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801337F-9689-8306-CDCC-1459697BF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D4AF597-E0C4-7CDF-73E3-351882961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27AAE-C570-4950-B454-E6C2AC8E4F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3177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7E73E35-F627-DC96-F726-AFAD7E27FF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4F59ADA-5EB8-C8DB-A4E9-68D54EDB3A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0EF11C4-1509-87CA-7B3C-446FE8435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1017A-23DD-465B-B782-45C28DFB5E89}" type="datetimeFigureOut">
              <a:rPr lang="es-ES" smtClean="0"/>
              <a:t>26/02/2024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4A39483-0138-BEF9-5C51-D2D0CFD24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32CBD6E-7FEA-6B50-CCB8-D836F74AF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27AAE-C570-4950-B454-E6C2AC8E4F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1667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A0929C-B9E8-8E28-5EF3-D032CEA90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F3D65AC-E07B-2499-BBED-83EA7BD0E6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80658F4-6018-4A8B-912B-F1ED5E5AA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1017A-23DD-465B-B782-45C28DFB5E89}" type="datetimeFigureOut">
              <a:rPr lang="es-ES" smtClean="0"/>
              <a:t>26/02/2024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5D0231-9616-FF82-EF15-692738D76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4674376-CAA5-5FE9-BDE6-92EE972DD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27AAE-C570-4950-B454-E6C2AC8E4F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0217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1B1E99-C8BD-A0F3-7210-8F0D56EF9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765B111-7D53-638D-D9B7-672896BE04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75A4E0D-1061-0EFE-D95B-1685E86F2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1017A-23DD-465B-B782-45C28DFB5E89}" type="datetimeFigureOut">
              <a:rPr lang="es-ES" smtClean="0"/>
              <a:t>26/02/2024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10AEF30-6B6A-0AEE-4F77-C2B77B163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D85BB4C-D678-CB88-DD34-F63F210C8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27AAE-C570-4950-B454-E6C2AC8E4F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787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1FFD68-1A26-7485-D9CA-77485551A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047AC66-332B-A0FB-4943-B0CBF001F9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A5C9A89-51F6-AAF3-388B-8DF29E7C16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03D261C-236E-9FE9-BDD5-5FFDF819C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1017A-23DD-465B-B782-45C28DFB5E89}" type="datetimeFigureOut">
              <a:rPr lang="es-ES" smtClean="0"/>
              <a:t>26/02/2024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8629051-321D-FBBA-F75E-13C586E74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44AC5E2-2AAC-CFF9-3BB4-134727AC6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27AAE-C570-4950-B454-E6C2AC8E4F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3208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BD3FCF-EC7A-4B09-627E-D586A3A6A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CACE15A-A514-D928-19FE-82A4AA7F88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F2D1511-2D4C-A991-6238-C925170FEF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5BE0A5A-CF9A-EEF3-919F-A39A169897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0D098B9-ECAE-0205-880F-9D02AAC2FC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0D6ACDA-83C7-0933-4799-8B2B119B1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1017A-23DD-465B-B782-45C28DFB5E89}" type="datetimeFigureOut">
              <a:rPr lang="es-ES" smtClean="0"/>
              <a:t>26/02/2024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F65F36D-DF51-8F13-B749-68195FFF9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E33969C-D757-2727-DD08-55D115C58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27AAE-C570-4950-B454-E6C2AC8E4F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595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FCB31C-5F05-6E68-54E3-67527118B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3314F84-1751-35DD-2B61-D9C4BA032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1017A-23DD-465B-B782-45C28DFB5E89}" type="datetimeFigureOut">
              <a:rPr lang="es-ES" smtClean="0"/>
              <a:t>26/02/2024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5E1874D-3DA3-0301-DC85-5A563FF59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7506CD6-969D-2426-2F3D-F71E4CEC1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27AAE-C570-4950-B454-E6C2AC8E4F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9412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2CB0C9C-7FE1-ED0B-DEDA-89C0B110E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1017A-23DD-465B-B782-45C28DFB5E89}" type="datetimeFigureOut">
              <a:rPr lang="es-ES" smtClean="0"/>
              <a:t>26/02/2024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2A3BC6D-5A07-126F-CC1E-A2925AA33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AA2AE55-82DB-F71B-A85D-F3C36C5DB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27AAE-C570-4950-B454-E6C2AC8E4F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3666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EF8048-B68F-18CA-76BE-C9851A75C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D6FFB56-673F-01E6-53AE-754E096BD0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FD04FB2-1373-3733-5B1F-CF7D149764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B64334E-1563-7CFC-095B-D7A5C9D8D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1017A-23DD-465B-B782-45C28DFB5E89}" type="datetimeFigureOut">
              <a:rPr lang="es-ES" smtClean="0"/>
              <a:t>26/02/2024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EB98302-4129-7636-3CB1-D60188E85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49BB971-89E1-DAFB-13F6-A804124F6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27AAE-C570-4950-B454-E6C2AC8E4F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8651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2B545D-467F-E1F4-D5EE-0C61B0140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4E789F3-D7EA-2112-EA76-EF325DAF1E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2C40AB2-D7C4-991B-11FE-F75578D916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F318A22-0856-C51D-1316-21B737262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1017A-23DD-465B-B782-45C28DFB5E89}" type="datetimeFigureOut">
              <a:rPr lang="es-ES" smtClean="0"/>
              <a:t>26/02/2024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2400E72-23A1-FFFD-6BFF-4AE78EB97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024111D-C04F-2142-050B-925AB471B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27AAE-C570-4950-B454-E6C2AC8E4F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1326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E29704F-A8F6-3196-B0BE-C5E4CE059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3299A5D-3E77-926E-65D9-B3A8FC16A9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391DDF5-660D-A966-7BC4-2A2C0CBA55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91017A-23DD-465B-B782-45C28DFB5E89}" type="datetimeFigureOut">
              <a:rPr lang="es-ES" smtClean="0"/>
              <a:t>26/02/2024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627C4F0-1329-3DE5-A76D-DFDFD84F4B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4C76E92-5CFB-9753-89E1-CE678C21F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A27AAE-C570-4950-B454-E6C2AC8E4F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8300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8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3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EEA9018-E53C-E0FE-F24A-8422CDDCF9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13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15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 descr="Imagen que contiene ropa, mujer, comida, vistiendo&#10;&#10;Descripción generada automáticamente">
            <a:extLst>
              <a:ext uri="{FF2B5EF4-FFF2-40B4-BE49-F238E27FC236}">
                <a16:creationId xmlns:a16="http://schemas.microsoft.com/office/drawing/2014/main" id="{37AFC32F-B0BF-8306-FB0D-B9EE15C847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t="15592" r="-3" b="11842"/>
          <a:stretch/>
        </p:blipFill>
        <p:spPr>
          <a:xfrm>
            <a:off x="457200" y="751840"/>
            <a:ext cx="11277600" cy="59436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78CEF14C-9ACC-F527-4636-A38D0E499689}"/>
              </a:ext>
            </a:extLst>
          </p:cNvPr>
          <p:cNvSpPr txBox="1"/>
          <p:nvPr/>
        </p:nvSpPr>
        <p:spPr>
          <a:xfrm>
            <a:off x="0" y="-6655"/>
            <a:ext cx="121912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CIĀNA, GODĪBAS PILSĒTA</a:t>
            </a:r>
          </a:p>
        </p:txBody>
      </p:sp>
    </p:spTree>
    <p:extLst>
      <p:ext uri="{BB962C8B-B14F-4D97-AF65-F5344CB8AC3E}">
        <p14:creationId xmlns:p14="http://schemas.microsoft.com/office/powerpoint/2010/main" val="1790186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25C7817-657E-6F0B-7D4C-3FDA541E0DDE}"/>
              </a:ext>
            </a:extLst>
          </p:cNvPr>
          <p:cNvSpPr txBox="1"/>
          <p:nvPr/>
        </p:nvSpPr>
        <p:spPr>
          <a:xfrm>
            <a:off x="0" y="0"/>
            <a:ext cx="925576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es-E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CIĀNAS ĢEOGRĀFIJA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32ED4AE-2F11-76C6-1966-F7438BEEE6B3}"/>
              </a:ext>
            </a:extLst>
          </p:cNvPr>
          <p:cNvSpPr txBox="1"/>
          <p:nvPr/>
        </p:nvSpPr>
        <p:spPr>
          <a:xfrm>
            <a:off x="251012" y="1012116"/>
            <a:ext cx="6140824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v-LV" sz="2000" b="1" dirty="0"/>
              <a:t>Ciāna ir kalns, uz kura </a:t>
            </a:r>
            <a:r>
              <a:rPr lang="lv-LV" sz="2000" b="1" dirty="0" err="1"/>
              <a:t>jebusieši</a:t>
            </a:r>
            <a:r>
              <a:rPr lang="lv-LV" sz="2000" b="1" dirty="0"/>
              <a:t> uzcēla Jeruzalemi, kas pazīstams arī kā </a:t>
            </a:r>
            <a:r>
              <a:rPr lang="lv-LV" sz="2000" b="1" dirty="0" err="1"/>
              <a:t>Jebus</a:t>
            </a:r>
            <a:r>
              <a:rPr lang="lv-LV" sz="2000" b="1" dirty="0"/>
              <a:t>, Salems vai Ciāna (Joz.18:28; 1.Ķēn.11:4-5; 1.Ķēn.14:18; </a:t>
            </a:r>
            <a:r>
              <a:rPr lang="lv-LV" sz="2000" b="1" dirty="0" err="1"/>
              <a:t>Ps</a:t>
            </a:r>
            <a:r>
              <a:rPr lang="lv-LV" sz="2000" b="1" dirty="0"/>
              <a:t>. 76:2; 2.Moz.5:6-7).</a:t>
            </a:r>
          </a:p>
          <a:p>
            <a:pPr>
              <a:spcBef>
                <a:spcPts val="600"/>
              </a:spcBef>
            </a:pPr>
            <a:r>
              <a:rPr lang="lv-LV" sz="2000" b="1" dirty="0"/>
              <a:t>Šo nelielo cietoksni ieņēma Dāvids, kurš to padarīja par savas valsts galvaspilsētu, "Dāvida pilsēta" (2.Sam.5:7).</a:t>
            </a:r>
          </a:p>
          <a:p>
            <a:pPr>
              <a:spcBef>
                <a:spcPts val="600"/>
              </a:spcBef>
            </a:pPr>
            <a:r>
              <a:rPr lang="lv-LV" sz="2000" b="1" dirty="0"/>
              <a:t>Pārvedot derības šķirstu uz Jeruzalemi, Dāvids padarīja </a:t>
            </a:r>
            <a:r>
              <a:rPr lang="lv-LV" sz="2000" b="1" dirty="0" err="1"/>
              <a:t>Šīlo</a:t>
            </a:r>
            <a:r>
              <a:rPr lang="lv-LV" sz="2000" b="1" dirty="0"/>
              <a:t> par Dieva mājvietu (Ps.135:21).</a:t>
            </a:r>
          </a:p>
          <a:p>
            <a:pPr>
              <a:spcBef>
                <a:spcPts val="600"/>
              </a:spcBef>
            </a:pPr>
            <a:r>
              <a:rPr lang="lv-LV" sz="2000" b="1" dirty="0"/>
              <a:t>Apmēram 600 metrus uz ziemeļiem no Ciānas kalna atradās </a:t>
            </a:r>
            <a:r>
              <a:rPr lang="lv-LV" sz="2000" b="1" dirty="0" err="1"/>
              <a:t>Morijas</a:t>
            </a:r>
            <a:r>
              <a:rPr lang="lv-LV" sz="2000" b="1" dirty="0"/>
              <a:t> kalns, kur Ābrahāms devās upurēt savu dēlu </a:t>
            </a:r>
            <a:r>
              <a:rPr lang="lv-LV" sz="2000" b="1" dirty="0" err="1"/>
              <a:t>Īzāku</a:t>
            </a:r>
            <a:r>
              <a:rPr lang="lv-LV" sz="2000" b="1" dirty="0"/>
              <a:t>. </a:t>
            </a:r>
            <a:r>
              <a:rPr lang="lv-LV" sz="2000" b="1" dirty="0" err="1"/>
              <a:t>Īzāka</a:t>
            </a:r>
            <a:r>
              <a:rPr lang="lv-LV" sz="2000" b="1" dirty="0"/>
              <a:t> vietā, tika upurēts auns (1.Moz.22:1-13).</a:t>
            </a:r>
          </a:p>
          <a:p>
            <a:pPr>
              <a:spcBef>
                <a:spcPts val="600"/>
              </a:spcBef>
            </a:pPr>
            <a:r>
              <a:rPr lang="lv-LV" sz="2000" b="1" dirty="0"/>
              <a:t>Dāvids tur upurēja upuri, lai apturētu viņa grēka radīto postu (2.Sam.24).</a:t>
            </a:r>
          </a:p>
          <a:p>
            <a:pPr>
              <a:spcBef>
                <a:spcPts val="600"/>
              </a:spcBef>
            </a:pPr>
            <a:r>
              <a:rPr lang="lv-LV" sz="2000" b="1" dirty="0"/>
              <a:t>Kad </a:t>
            </a:r>
            <a:r>
              <a:rPr lang="lv-LV" sz="2000" b="1" dirty="0" err="1"/>
              <a:t>Salamans</a:t>
            </a:r>
            <a:r>
              <a:rPr lang="lv-LV" sz="2000" b="1" dirty="0"/>
              <a:t> uzcēla Templi, šis kalns tika pievienots Jeruzalemei un iekļauts kā neatņemama Ciānas sastāvdaļa.</a:t>
            </a:r>
            <a:endParaRPr lang="es-ES" sz="2000" b="1" dirty="0"/>
          </a:p>
        </p:txBody>
      </p:sp>
      <p:pic>
        <p:nvPicPr>
          <p:cNvPr id="5" name="Imagen 4" descr="Dibujo de la tierra&#10;&#10;Descripción generada automáticamente con confianza media">
            <a:extLst>
              <a:ext uri="{FF2B5EF4-FFF2-40B4-BE49-F238E27FC236}">
                <a16:creationId xmlns:a16="http://schemas.microsoft.com/office/drawing/2014/main" id="{FE1B1F88-1478-1E6C-2528-D656D37AEA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0956" y="3513652"/>
            <a:ext cx="4315479" cy="29667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n 7" descr="Mapa&#10;&#10;Descripción generada automáticamente">
            <a:extLst>
              <a:ext uri="{FF2B5EF4-FFF2-40B4-BE49-F238E27FC236}">
                <a16:creationId xmlns:a16="http://schemas.microsoft.com/office/drawing/2014/main" id="{553EB2E1-E404-D24E-B60C-708821B2846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998" y="1281782"/>
            <a:ext cx="3143705" cy="2125166"/>
          </a:xfrm>
          <a:prstGeom prst="rect">
            <a:avLst/>
          </a:prstGeom>
        </p:spPr>
      </p:pic>
      <p:pic>
        <p:nvPicPr>
          <p:cNvPr id="10" name="Imagen 9" descr="Mapa&#10;&#10;Descripción generada automáticamente">
            <a:extLst>
              <a:ext uri="{FF2B5EF4-FFF2-40B4-BE49-F238E27FC236}">
                <a16:creationId xmlns:a16="http://schemas.microsoft.com/office/drawing/2014/main" id="{B94F0424-E4C3-9E46-C86B-D007FA17815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5760" y="0"/>
            <a:ext cx="2936240" cy="1667547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238096CE-2603-25DC-4592-975621E67A4A}"/>
              </a:ext>
            </a:extLst>
          </p:cNvPr>
          <p:cNvSpPr txBox="1"/>
          <p:nvPr/>
        </p:nvSpPr>
        <p:spPr>
          <a:xfrm>
            <a:off x="10889250" y="1067382"/>
            <a:ext cx="12171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b="1" dirty="0"/>
              <a:t>Ciānas kalns (Dāvida pilsēta)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24D896C-0CAC-3720-AC3B-FF11322A6BFB}"/>
              </a:ext>
            </a:extLst>
          </p:cNvPr>
          <p:cNvSpPr txBox="1"/>
          <p:nvPr/>
        </p:nvSpPr>
        <p:spPr>
          <a:xfrm>
            <a:off x="8354099" y="2612774"/>
            <a:ext cx="3143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b="1" dirty="0"/>
              <a:t>Ciānas kalns + </a:t>
            </a:r>
            <a:r>
              <a:rPr lang="lv-LV" b="1" dirty="0" err="1"/>
              <a:t>Morijas</a:t>
            </a:r>
            <a:r>
              <a:rPr lang="lv-LV" b="1" dirty="0"/>
              <a:t> kalns (Templis)</a:t>
            </a:r>
          </a:p>
        </p:txBody>
      </p: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C662487A-2882-8D02-5F62-362A855565AC}"/>
              </a:ext>
            </a:extLst>
          </p:cNvPr>
          <p:cNvCxnSpPr>
            <a:cxnSpLocks/>
          </p:cNvCxnSpPr>
          <p:nvPr/>
        </p:nvCxnSpPr>
        <p:spPr>
          <a:xfrm flipH="1" flipV="1">
            <a:off x="8968902" y="1928359"/>
            <a:ext cx="1634247" cy="766203"/>
          </a:xfrm>
          <a:prstGeom prst="straightConnector1">
            <a:avLst/>
          </a:prstGeom>
          <a:ln w="57150">
            <a:solidFill>
              <a:schemeClr val="accent2">
                <a:lumMod val="50000"/>
              </a:schemeClr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uadroTexto 17">
            <a:extLst>
              <a:ext uri="{FF2B5EF4-FFF2-40B4-BE49-F238E27FC236}">
                <a16:creationId xmlns:a16="http://schemas.microsoft.com/office/drawing/2014/main" id="{F9A26C99-4868-8B0D-5640-B08F678B9BB0}"/>
              </a:ext>
            </a:extLst>
          </p:cNvPr>
          <p:cNvSpPr txBox="1"/>
          <p:nvPr/>
        </p:nvSpPr>
        <p:spPr>
          <a:xfrm>
            <a:off x="7430955" y="6480372"/>
            <a:ext cx="4315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b="1" dirty="0"/>
              <a:t>Jeruzalemes pilsētas paplašināšanās</a:t>
            </a:r>
          </a:p>
        </p:txBody>
      </p:sp>
    </p:spTree>
    <p:extLst>
      <p:ext uri="{BB962C8B-B14F-4D97-AF65-F5344CB8AC3E}">
        <p14:creationId xmlns:p14="http://schemas.microsoft.com/office/powerpoint/2010/main" val="2834718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1" grpId="0"/>
      <p:bldP spid="14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40D98E6-930E-555A-E317-989E9531A0B7}"/>
              </a:ext>
            </a:extLst>
          </p:cNvPr>
          <p:cNvSpPr txBox="1"/>
          <p:nvPr/>
        </p:nvSpPr>
        <p:spPr>
          <a:xfrm>
            <a:off x="1" y="-51955"/>
            <a:ext cx="12191998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lv-LV" sz="4400" b="1" spc="3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CIĀNA, SVĒTAIS KALNS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A264D2AE-E450-101B-FA74-A087CBCF03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73367263"/>
              </p:ext>
            </p:extLst>
          </p:nvPr>
        </p:nvGraphicFramePr>
        <p:xfrm>
          <a:off x="2580341" y="919839"/>
          <a:ext cx="7031317" cy="58106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Imagen 6" descr="Dibujo de un edificio&#10;&#10;Descripción generada automáticamente con confianza media">
            <a:extLst>
              <a:ext uri="{FF2B5EF4-FFF2-40B4-BE49-F238E27FC236}">
                <a16:creationId xmlns:a16="http://schemas.microsoft.com/office/drawing/2014/main" id="{E313D467-9645-20CC-B14E-8E247CD06C5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6080" y="3253817"/>
            <a:ext cx="2712689" cy="3347573"/>
          </a:xfrm>
          <a:prstGeom prst="snip2DiagRect">
            <a:avLst>
              <a:gd name="adj1" fmla="val 15705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 descr="Dibujo de una ciudad&#10;&#10;Descripción generada automáticamente">
            <a:extLst>
              <a:ext uri="{FF2B5EF4-FFF2-40B4-BE49-F238E27FC236}">
                <a16:creationId xmlns:a16="http://schemas.microsoft.com/office/drawing/2014/main" id="{9280D9D1-0F71-BAD4-BCA0-CF2F7B78921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" t="2079" r="1600" b="3587"/>
          <a:stretch/>
        </p:blipFill>
        <p:spPr>
          <a:xfrm>
            <a:off x="9276079" y="790736"/>
            <a:ext cx="2712689" cy="2216623"/>
          </a:xfrm>
          <a:prstGeom prst="round2DiagRect">
            <a:avLst>
              <a:gd name="adj1" fmla="val 0"/>
              <a:gd name="adj2" fmla="val 22032"/>
            </a:avLst>
          </a:prstGeom>
          <a:ln w="5715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 descr="Un dibujo de un grupo de personas en una montaña&#10;&#10;Descripción generada automáticamente con confianza media">
            <a:extLst>
              <a:ext uri="{FF2B5EF4-FFF2-40B4-BE49-F238E27FC236}">
                <a16:creationId xmlns:a16="http://schemas.microsoft.com/office/drawing/2014/main" id="{D62E431D-4394-9CCA-1EE0-904165C9857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31" y="790735"/>
            <a:ext cx="2712689" cy="3506945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Imagen 12" descr="Un grupo de personas sentadas alrededor de una oveja&#10;&#10;Descripción generada automáticamente con confianza baja">
            <a:extLst>
              <a:ext uri="{FF2B5EF4-FFF2-40B4-BE49-F238E27FC236}">
                <a16:creationId xmlns:a16="http://schemas.microsoft.com/office/drawing/2014/main" id="{D7A1BDC9-5DEC-7E48-0039-149067FD68F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31" y="4540467"/>
            <a:ext cx="2712689" cy="21900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818780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FAA523E-3930-4444-BD97-C4976D694D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graphicEl>
                                              <a:dgm id="{8FAA523E-3930-4444-BD97-C4976D694D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graphicEl>
                                              <a:dgm id="{8FAA523E-3930-4444-BD97-C4976D694D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graphicEl>
                                              <a:dgm id="{8FAA523E-3930-4444-BD97-C4976D694D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6ED0ACF-C5AD-4363-B19F-DD4852032B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graphicEl>
                                              <a:dgm id="{86ED0ACF-C5AD-4363-B19F-DD4852032B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graphicEl>
                                              <a:dgm id="{86ED0ACF-C5AD-4363-B19F-DD4852032B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graphicEl>
                                              <a:dgm id="{86ED0ACF-C5AD-4363-B19F-DD4852032B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9AF9E6E-D308-4599-94E1-712F6C8D5F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graphicEl>
                                              <a:dgm id="{79AF9E6E-D308-4599-94E1-712F6C8D5F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graphicEl>
                                              <a:dgm id="{79AF9E6E-D308-4599-94E1-712F6C8D5F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graphicEl>
                                              <a:dgm id="{79AF9E6E-D308-4599-94E1-712F6C8D5F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9D3F20E-2C7D-4C33-AC55-3982192733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graphicEl>
                                              <a:dgm id="{99D3F20E-2C7D-4C33-AC55-3982192733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graphicEl>
                                              <a:dgm id="{99D3F20E-2C7D-4C33-AC55-3982192733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graphicEl>
                                              <a:dgm id="{99D3F20E-2C7D-4C33-AC55-3982192733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5EC2874-EF19-4722-82B0-C0A99797C1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graphicEl>
                                              <a:dgm id="{75EC2874-EF19-4722-82B0-C0A99797C1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graphicEl>
                                              <a:dgm id="{75EC2874-EF19-4722-82B0-C0A99797C1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graphicEl>
                                              <a:dgm id="{75EC2874-EF19-4722-82B0-C0A99797C1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57B547D-E854-431D-BE15-671BB8E5CC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graphicEl>
                                              <a:dgm id="{A57B547D-E854-431D-BE15-671BB8E5CC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graphicEl>
                                              <a:dgm id="{A57B547D-E854-431D-BE15-671BB8E5CC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graphicEl>
                                              <a:dgm id="{A57B547D-E854-431D-BE15-671BB8E5CC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CAC44BF-8014-4D13-ACE9-F2AEF949CF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graphicEl>
                                              <a:dgm id="{0CAC44BF-8014-4D13-ACE9-F2AEF949CF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graphicEl>
                                              <a:dgm id="{0CAC44BF-8014-4D13-ACE9-F2AEF949CF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graphicEl>
                                              <a:dgm id="{0CAC44BF-8014-4D13-ACE9-F2AEF949CF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F7E40EA-5533-41B7-9356-45E05A50E2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graphicEl>
                                              <a:dgm id="{AF7E40EA-5533-41B7-9356-45E05A50E2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graphicEl>
                                              <a:dgm id="{AF7E40EA-5533-41B7-9356-45E05A50E2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">
                                            <p:graphicEl>
                                              <a:dgm id="{AF7E40EA-5533-41B7-9356-45E05A50E2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4028AAC-E95E-452C-83F0-3CAD242FF5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">
                                            <p:graphicEl>
                                              <a:dgm id="{14028AAC-E95E-452C-83F0-3CAD242FF5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graphicEl>
                                              <a:dgm id="{14028AAC-E95E-452C-83F0-3CAD242FF5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graphicEl>
                                              <a:dgm id="{14028AAC-E95E-452C-83F0-3CAD242FF5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0EB64CC-DC32-4E6C-A503-3990690735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">
                                            <p:graphicEl>
                                              <a:dgm id="{60EB64CC-DC32-4E6C-A503-3990690735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">
                                            <p:graphicEl>
                                              <a:dgm id="{60EB64CC-DC32-4E6C-A503-3990690735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">
                                            <p:graphicEl>
                                              <a:dgm id="{60EB64CC-DC32-4E6C-A503-3990690735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154C47D-A8CE-4518-AE99-77638A2D48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">
                                            <p:graphicEl>
                                              <a:dgm id="{F154C47D-A8CE-4518-AE99-77638A2D48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">
                                            <p:graphicEl>
                                              <a:dgm id="{F154C47D-A8CE-4518-AE99-77638A2D48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">
                                            <p:graphicEl>
                                              <a:dgm id="{F154C47D-A8CE-4518-AE99-77638A2D48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2400C8C-0BD2-4E57-8F49-ECC0109BD4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3">
                                            <p:graphicEl>
                                              <a:dgm id="{92400C8C-0BD2-4E57-8F49-ECC0109BD4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">
                                            <p:graphicEl>
                                              <a:dgm id="{92400C8C-0BD2-4E57-8F49-ECC0109BD4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">
                                            <p:graphicEl>
                                              <a:dgm id="{92400C8C-0BD2-4E57-8F49-ECC0109BD4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560C7F3-7E2A-4443-BB45-4CA64F0EED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3">
                                            <p:graphicEl>
                                              <a:dgm id="{4560C7F3-7E2A-4443-BB45-4CA64F0EED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">
                                            <p:graphicEl>
                                              <a:dgm id="{4560C7F3-7E2A-4443-BB45-4CA64F0EED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">
                                            <p:graphicEl>
                                              <a:dgm id="{4560C7F3-7E2A-4443-BB45-4CA64F0EED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5DB1A23-5DBF-4689-8469-3938076A79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">
                                            <p:graphicEl>
                                              <a:dgm id="{95DB1A23-5DBF-4689-8469-3938076A79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">
                                            <p:graphicEl>
                                              <a:dgm id="{95DB1A23-5DBF-4689-8469-3938076A79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">
                                            <p:graphicEl>
                                              <a:dgm id="{95DB1A23-5DBF-4689-8469-3938076A79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9E88A8B-E0DB-FB68-A8E4-6F49D3A6A045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4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CIĀNA </a:t>
            </a:r>
            <a:r>
              <a:rPr lang="es-ES" sz="4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UN TĀS ESHATOLOĢISKĀ PERSPEKTĪVA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66D1BF4B-B3EA-2819-02B8-09F1CF69E3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1386079"/>
              </p:ext>
            </p:extLst>
          </p:nvPr>
        </p:nvGraphicFramePr>
        <p:xfrm>
          <a:off x="310776" y="719666"/>
          <a:ext cx="11549530" cy="58693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419957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ropa, mujer, comida, vistiendo&#10;&#10;Descripción generada automáticamente">
            <a:extLst>
              <a:ext uri="{FF2B5EF4-FFF2-40B4-BE49-F238E27FC236}">
                <a16:creationId xmlns:a16="http://schemas.microsoft.com/office/drawing/2014/main" id="{3CEBCA77-FED1-4448-2F2C-358AD298C03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94" b="1579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9A5FF2E1-2F50-3C01-FD44-37C293D5F0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18287248"/>
              </p:ext>
            </p:extLst>
          </p:nvPr>
        </p:nvGraphicFramePr>
        <p:xfrm>
          <a:off x="152400" y="174812"/>
          <a:ext cx="11887200" cy="6508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5128815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316C1D1-4ADE-4612-80C3-955028A588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1316C1D1-4ADE-4612-80C3-955028A588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5308501-28F8-44F8-B461-4A8A5A3E16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>
                                            <p:graphicEl>
                                              <a:dgm id="{E5308501-28F8-44F8-B461-4A8A5A3E16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6913ADC-23D9-4F98-A1AA-0995A01EC3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>
                                            <p:graphicEl>
                                              <a:dgm id="{B6913ADC-23D9-4F98-A1AA-0995A01EC3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2D2A9E6-88EF-45EF-859E-765B53BB44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>
                                            <p:graphicEl>
                                              <a:dgm id="{12D2A9E6-88EF-45EF-859E-765B53BB44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44F3CE5-9062-4F2E-B3F4-178EA54ACF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">
                                            <p:graphicEl>
                                              <a:dgm id="{044F3CE5-9062-4F2E-B3F4-178EA54ACF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DCAA41E-FBD7-4F5F-B47A-ECEBB27BBA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>
                                            <p:graphicEl>
                                              <a:dgm id="{8DCAA41E-FBD7-4F5F-B47A-ECEBB27BBA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425AD0F-9AAF-4B99-B799-FC22B7D8AF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">
                                            <p:graphicEl>
                                              <a:dgm id="{F425AD0F-9AAF-4B99-B799-FC22B7D8AF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74395EB-19C4-49F1-B9E3-4741660CF4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graphicEl>
                                              <a:dgm id="{674395EB-19C4-49F1-B9E3-4741660CF4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8B22CCA-20A9-4C37-8695-78789EB3C9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">
                                            <p:graphicEl>
                                              <a:dgm id="{F8B22CCA-20A9-4C37-8695-78789EB3C9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21BBF3E-6DFE-4BA9-AC23-932FBCBD7E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">
                                            <p:graphicEl>
                                              <a:dgm id="{E21BBF3E-6DFE-4BA9-AC23-932FBCBD7E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39C2E4C-6DA3-44B1-A4FC-2310DE4914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">
                                            <p:graphicEl>
                                              <a:dgm id="{239C2E4C-6DA3-44B1-A4FC-2310DE4914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9F8FBD4-139C-46E3-9ABE-DAE9ADFF81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">
                                            <p:graphicEl>
                                              <a:dgm id="{49F8FBD4-139C-46E3-9ABE-DAE9ADFF81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1301946-C7D7-4B79-B03B-2D67C89A43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">
                                            <p:graphicEl>
                                              <a:dgm id="{A1301946-C7D7-4B79-B03B-2D67C89A43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9B3D7C8-D578-41B4-A0D0-DFBFAB04BE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">
                                            <p:graphicEl>
                                              <a:dgm id="{B9B3D7C8-D578-41B4-A0D0-DFBFAB04BE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398844E-7450-4F2B-BEE8-741F5965CD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">
                                            <p:graphicEl>
                                              <a:dgm id="{A398844E-7450-4F2B-BEE8-741F5965CD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8FF1CD0-CD66-4F0B-8B8A-B024136415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3">
                                            <p:graphicEl>
                                              <a:dgm id="{98FF1CD0-CD66-4F0B-8B8A-B024136415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E266E6E-75B1-4F8F-8B5F-9B26A8A2BE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3">
                                            <p:graphicEl>
                                              <a:dgm id="{9E266E6E-75B1-4F8F-8B5F-9B26A8A2BE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D0BA96A-7C32-4E37-BE82-37D3CEBF16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3">
                                            <p:graphicEl>
                                              <a:dgm id="{FD0BA96A-7C32-4E37-BE82-37D3CEBF16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1E1FC47-3DC5-4A80-8C20-630A20B4B0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3">
                                            <p:graphicEl>
                                              <a:dgm id="{C1E1FC47-3DC5-4A80-8C20-630A20B4B0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2AEBA8A-281F-4C21-B253-8585989B8C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3">
                                            <p:graphicEl>
                                              <a:dgm id="{22AEBA8A-281F-4C21-B253-8585989B8C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37B77C3-810D-43DD-8202-1AEBF01B1E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3">
                                            <p:graphicEl>
                                              <a:dgm id="{337B77C3-810D-43DD-8202-1AEBF01B1E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0A1DE87-37BF-449F-87A5-9B043A318B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3">
                                            <p:graphicEl>
                                              <a:dgm id="{A0A1DE87-37BF-449F-87A5-9B043A318B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52A05BC-6EC3-446D-905A-1A8B59D818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3">
                                            <p:graphicEl>
                                              <a:dgm id="{352A05BC-6EC3-446D-905A-1A8B59D818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215CBE7-1D84-4802-B6DA-ED26F7F291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3">
                                            <p:graphicEl>
                                              <a:dgm id="{E215CBE7-1D84-4802-B6DA-ED26F7F291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A1A8961-413F-4959-99F1-D9283E9042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3">
                                            <p:graphicEl>
                                              <a:dgm id="{8A1A8961-413F-4959-99F1-D9283E9042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D5945C6-3D16-4FD1-AE7F-B030258081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3">
                                            <p:graphicEl>
                                              <a:dgm id="{3D5945C6-3D16-4FD1-AE7F-B030258081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499943F-8198-4BD5-B293-A7D169CCBE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3">
                                            <p:graphicEl>
                                              <a:dgm id="{A499943F-8198-4BD5-B293-A7D169CCBE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4FE487F-E768-41B5-A739-867F3BB336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3">
                                            <p:graphicEl>
                                              <a:dgm id="{54FE487F-E768-41B5-A739-867F3BB336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102F175-3374-4618-82E5-18A1D774BB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3">
                                            <p:graphicEl>
                                              <a:dgm id="{7102F175-3374-4618-82E5-18A1D774BB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14FB3BC-9C44-4727-A9A9-EE46A61B9B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3">
                                            <p:graphicEl>
                                              <a:dgm id="{D14FB3BC-9C44-4727-A9A9-EE46A61B9B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ersonalizado 10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2DCADB"/>
    </a:accent1>
    <a:accent2>
      <a:srgbClr val="F4642A"/>
    </a:accent2>
    <a:accent3>
      <a:srgbClr val="5CEE74"/>
    </a:accent3>
    <a:accent4>
      <a:srgbClr val="FBD805"/>
    </a:accent4>
    <a:accent5>
      <a:srgbClr val="C953DD"/>
    </a:accent5>
    <a:accent6>
      <a:srgbClr val="D42420"/>
    </a:accent6>
    <a:hlink>
      <a:srgbClr val="0740BF"/>
    </a:hlink>
    <a:folHlink>
      <a:srgbClr val="A75E3D"/>
    </a:folHlink>
  </a:clrScheme>
</a:themeOverride>
</file>

<file path=ppt/theme/themeOverride2.xml><?xml version="1.0" encoding="utf-8"?>
<a:themeOverride xmlns:a="http://schemas.openxmlformats.org/drawingml/2006/main">
  <a:clrScheme name="Personalizado 1">
    <a:dk1>
      <a:sysClr val="windowText" lastClr="000000"/>
    </a:dk1>
    <a:lt1>
      <a:sysClr val="window" lastClr="FFFFFF"/>
    </a:lt1>
    <a:dk2>
      <a:srgbClr val="44546A"/>
    </a:dk2>
    <a:lt2>
      <a:srgbClr val="33CCCC"/>
    </a:lt2>
    <a:accent1>
      <a:srgbClr val="339966"/>
    </a:accent1>
    <a:accent2>
      <a:srgbClr val="9900CC"/>
    </a:accent2>
    <a:accent3>
      <a:srgbClr val="FF3300"/>
    </a:accent3>
    <a:accent4>
      <a:srgbClr val="FFC000"/>
    </a:accent4>
    <a:accent5>
      <a:srgbClr val="0033CC"/>
    </a:accent5>
    <a:accent6>
      <a:srgbClr val="F5F010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523</Words>
  <Application>Microsoft Office PowerPoint</Application>
  <PresentationFormat>Panorámica</PresentationFormat>
  <Paragraphs>55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25</cp:revision>
  <dcterms:created xsi:type="dcterms:W3CDTF">2024-02-25T11:00:03Z</dcterms:created>
  <dcterms:modified xsi:type="dcterms:W3CDTF">2024-02-26T14:02:40Z</dcterms:modified>
</cp:coreProperties>
</file>