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6" r:id="rId2"/>
    <p:sldId id="257" r:id="rId3"/>
    <p:sldId id="258" r:id="rId4"/>
    <p:sldId id="259" r:id="rId5"/>
    <p:sldId id="264" r:id="rId6"/>
    <p:sldId id="265" r:id="rId7"/>
  </p:sldIdLst>
  <p:sldSz cx="12192000" cy="6858000"/>
  <p:notesSz cx="6858000" cy="9144000"/>
  <p:embeddedFontLst>
    <p:embeddedFont>
      <p:font typeface="Comic Sans MS" panose="030F0702030302020204" pitchFamily="66"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4E01"/>
    <a:srgbClr val="E4E4E7"/>
    <a:srgbClr val="0B6B1B"/>
    <a:srgbClr val="F97867"/>
    <a:srgbClr val="F7523E"/>
    <a:srgbClr val="EB99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1DD5A-6BDD-474D-A02A-0D4F050A28DA}"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s-ES"/>
        </a:p>
      </dgm:t>
    </dgm:pt>
    <dgm:pt modelId="{765FFCA2-6BCA-4F99-B388-2D7D278184EA}">
      <dgm:prSet phldrT="[Texto]"/>
      <dgm:spPr/>
      <dgm:t>
        <a:bodyPr/>
        <a:lstStyle/>
        <a:p>
          <a:r>
            <a:rPr lang="en-US" b="1" dirty="0" err="1">
              <a:effectLst>
                <a:outerShdw blurRad="38100" dist="38100" dir="2700000" algn="tl">
                  <a:srgbClr val="000000">
                    <a:alpha val="43137"/>
                  </a:srgbClr>
                </a:outerShdw>
              </a:effectLst>
            </a:rPr>
            <a:t>Mēs</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slavējam</a:t>
          </a:r>
          <a:r>
            <a:rPr lang="en-US" b="1" dirty="0">
              <a:effectLst>
                <a:outerShdw blurRad="38100" dist="38100" dir="2700000" algn="tl">
                  <a:srgbClr val="000000">
                    <a:alpha val="43137"/>
                  </a:srgbClr>
                </a:outerShdw>
              </a:effectLst>
            </a:rPr>
            <a:t> </a:t>
          </a:r>
          <a:r>
            <a:rPr lang="lv-LV" b="1" dirty="0">
              <a:effectLst>
                <a:outerShdw blurRad="38100" dist="38100" dir="2700000" algn="tl">
                  <a:srgbClr val="000000">
                    <a:alpha val="43137"/>
                  </a:srgbClr>
                </a:outerShdw>
              </a:effectLst>
            </a:rPr>
            <a:t>To </a:t>
          </a:r>
          <a:r>
            <a:rPr lang="en-US" b="1" dirty="0" err="1">
              <a:effectLst>
                <a:outerShdw blurRad="38100" dist="38100" dir="2700000" algn="tl">
                  <a:srgbClr val="000000">
                    <a:alpha val="43137"/>
                  </a:srgbClr>
                </a:outerShdw>
              </a:effectLst>
            </a:rPr>
            <a:t>Kungu</a:t>
          </a:r>
          <a:r>
            <a:rPr lang="en-US" b="1" dirty="0">
              <a:effectLst>
                <a:outerShdw blurRad="38100" dist="38100" dir="2700000" algn="tl">
                  <a:srgbClr val="000000">
                    <a:alpha val="43137"/>
                  </a:srgbClr>
                </a:outerShdw>
              </a:effectLst>
            </a:rPr>
            <a:t>, jo</a:t>
          </a:r>
          <a:r>
            <a:rPr lang="es-ES" b="1" dirty="0">
              <a:effectLst>
                <a:outerShdw blurRad="38100" dist="38100" dir="2700000" algn="tl">
                  <a:srgbClr val="000000">
                    <a:alpha val="43137"/>
                  </a:srgbClr>
                </a:outerShdw>
              </a:effectLst>
            </a:rPr>
            <a:t>…</a:t>
          </a:r>
        </a:p>
      </dgm:t>
    </dgm:pt>
    <dgm:pt modelId="{F2CE67ED-444E-4843-9BE1-C2BFDD3BD6B0}" type="parTrans" cxnId="{06ECD326-F8A3-4B5A-9716-9668D1C15DE0}">
      <dgm:prSet/>
      <dgm:spPr/>
      <dgm:t>
        <a:bodyPr/>
        <a:lstStyle/>
        <a:p>
          <a:endParaRPr lang="es-ES" b="1"/>
        </a:p>
      </dgm:t>
    </dgm:pt>
    <dgm:pt modelId="{8FFB3646-F7B8-42F2-8F74-D2DB2A0F37A7}" type="sibTrans" cxnId="{06ECD326-F8A3-4B5A-9716-9668D1C15DE0}">
      <dgm:prSet/>
      <dgm:spPr/>
      <dgm:t>
        <a:bodyPr/>
        <a:lstStyle/>
        <a:p>
          <a:endParaRPr lang="es-ES" b="1"/>
        </a:p>
      </dgm:t>
    </dgm:pt>
    <dgm:pt modelId="{D86208C5-42F7-4E2C-AD53-AC880791E815}">
      <dgm:prSet phldrT="[Texto]"/>
      <dgm:spPr>
        <a:ln w="38100">
          <a:solidFill>
            <a:schemeClr val="accent2"/>
          </a:solidFill>
        </a:ln>
      </dgm:spPr>
      <dgm:t>
        <a:bodyPr/>
        <a:lstStyle/>
        <a:p>
          <a:pPr marL="0" indent="0">
            <a:buNone/>
          </a:pPr>
          <a:r>
            <a:rPr lang="lv-LV" b="1" dirty="0"/>
            <a:t>Viņš ir mūsu palīdzība un mūsu cerība (Ps.146:5).</a:t>
          </a:r>
          <a:endParaRPr lang="es-ES" b="1" dirty="0"/>
        </a:p>
      </dgm:t>
    </dgm:pt>
    <dgm:pt modelId="{4991C148-30DB-4C82-B6DD-5AFFB813D30F}" type="parTrans" cxnId="{2C51511F-26BF-44EF-A4B2-76CC8F18DA19}">
      <dgm:prSet/>
      <dgm:spPr/>
      <dgm:t>
        <a:bodyPr/>
        <a:lstStyle/>
        <a:p>
          <a:endParaRPr lang="es-ES" b="1"/>
        </a:p>
      </dgm:t>
    </dgm:pt>
    <dgm:pt modelId="{7E393089-1FC9-4725-AD07-10F2D17B532A}" type="sibTrans" cxnId="{2C51511F-26BF-44EF-A4B2-76CC8F18DA19}">
      <dgm:prSet/>
      <dgm:spPr/>
      <dgm:t>
        <a:bodyPr/>
        <a:lstStyle/>
        <a:p>
          <a:endParaRPr lang="es-ES" b="1"/>
        </a:p>
      </dgm:t>
    </dgm:pt>
    <dgm:pt modelId="{2C3520E5-0703-4D33-86E8-6212AD850F84}">
      <dgm:prSet/>
      <dgm:spPr/>
      <dgm:t>
        <a:bodyPr/>
        <a:lstStyle/>
        <a:p>
          <a:r>
            <a:rPr lang="lv-LV" b="1" dirty="0"/>
            <a:t>Viņš ir mūsu Radītājs un Uzturētājs (Ps.146:6; 147:4, 8-9. 16-19).</a:t>
          </a:r>
          <a:endParaRPr lang="en-US" b="1" dirty="0"/>
        </a:p>
      </dgm:t>
    </dgm:pt>
    <dgm:pt modelId="{D1A4A8CD-4F0E-4E14-9F21-831872BE55C0}" type="parTrans" cxnId="{A6EB2797-95D0-4A7B-9A1E-A5F4AF834565}">
      <dgm:prSet/>
      <dgm:spPr/>
      <dgm:t>
        <a:bodyPr/>
        <a:lstStyle/>
        <a:p>
          <a:endParaRPr lang="en-US"/>
        </a:p>
      </dgm:t>
    </dgm:pt>
    <dgm:pt modelId="{3366827D-E19E-4F58-B371-37E4293E7029}" type="sibTrans" cxnId="{A6EB2797-95D0-4A7B-9A1E-A5F4AF834565}">
      <dgm:prSet/>
      <dgm:spPr/>
      <dgm:t>
        <a:bodyPr/>
        <a:lstStyle/>
        <a:p>
          <a:endParaRPr lang="en-US"/>
        </a:p>
      </dgm:t>
    </dgm:pt>
    <dgm:pt modelId="{9E20C520-4CD2-4F8D-93AC-BA062E994F7A}">
      <dgm:prSet/>
      <dgm:spPr/>
      <dgm:t>
        <a:bodyPr/>
        <a:lstStyle/>
        <a:p>
          <a:r>
            <a:rPr lang="en-US" b="1" dirty="0"/>
            <a:t>Aizstāv trūkumcietējus (Ps</a:t>
          </a:r>
          <a:r>
            <a:rPr lang="lv-LV" b="1" dirty="0"/>
            <a:t>.</a:t>
          </a:r>
          <a:r>
            <a:rPr lang="en-US" b="1" dirty="0"/>
            <a:t>146:7-9; 147:2-3).</a:t>
          </a:r>
        </a:p>
      </dgm:t>
    </dgm:pt>
    <dgm:pt modelId="{63BF9784-8D02-41DA-94DB-3CD2ABEDD0AE}" type="parTrans" cxnId="{E140CD4F-C1E4-40DC-895D-3C9B69ED23EA}">
      <dgm:prSet/>
      <dgm:spPr/>
      <dgm:t>
        <a:bodyPr/>
        <a:lstStyle/>
        <a:p>
          <a:endParaRPr lang="en-US"/>
        </a:p>
      </dgm:t>
    </dgm:pt>
    <dgm:pt modelId="{A8DD3172-15B4-43CA-A0C7-712F3FF61964}" type="sibTrans" cxnId="{E140CD4F-C1E4-40DC-895D-3C9B69ED23EA}">
      <dgm:prSet/>
      <dgm:spPr/>
      <dgm:t>
        <a:bodyPr/>
        <a:lstStyle/>
        <a:p>
          <a:endParaRPr lang="en-US"/>
        </a:p>
      </dgm:t>
    </dgm:pt>
    <dgm:pt modelId="{952931A3-A880-41DC-8D7E-C7AFB47E0130}">
      <dgm:prSet/>
      <dgm:spPr/>
      <dgm:t>
        <a:bodyPr/>
        <a:lstStyle/>
        <a:p>
          <a:r>
            <a:rPr lang="es-ES" b="1" dirty="0"/>
            <a:t>Aizstāv pazemīgos un soda </a:t>
          </a:r>
          <a:r>
            <a:rPr lang="es-ES" b="1" dirty="0" err="1"/>
            <a:t>ļaunos</a:t>
          </a:r>
          <a:r>
            <a:rPr lang="lv-LV" b="1" dirty="0"/>
            <a:t> </a:t>
          </a:r>
          <a:r>
            <a:rPr lang="en-US" b="1" dirty="0"/>
            <a:t>(Ps</a:t>
          </a:r>
          <a:r>
            <a:rPr lang="lv-LV" b="1" dirty="0"/>
            <a:t>.</a:t>
          </a:r>
          <a:r>
            <a:rPr lang="en-US" b="1" dirty="0"/>
            <a:t>147:6; 149:5).</a:t>
          </a:r>
        </a:p>
      </dgm:t>
    </dgm:pt>
    <dgm:pt modelId="{997E8FEB-F0D0-441D-ABF1-D91F209BF625}" type="parTrans" cxnId="{8B87C00D-C32E-4D07-AD87-0D4716EE4B2A}">
      <dgm:prSet/>
      <dgm:spPr/>
      <dgm:t>
        <a:bodyPr/>
        <a:lstStyle/>
        <a:p>
          <a:endParaRPr lang="en-US"/>
        </a:p>
      </dgm:t>
    </dgm:pt>
    <dgm:pt modelId="{2A23F6B7-87B7-43C2-B990-8ACE29D1451A}" type="sibTrans" cxnId="{8B87C00D-C32E-4D07-AD87-0D4716EE4B2A}">
      <dgm:prSet/>
      <dgm:spPr/>
      <dgm:t>
        <a:bodyPr/>
        <a:lstStyle/>
        <a:p>
          <a:endParaRPr lang="en-US"/>
        </a:p>
      </dgm:t>
    </dgm:pt>
    <dgm:pt modelId="{EB61DF06-4E09-4808-AD22-388DA30741F7}">
      <dgm:prSet/>
      <dgm:spPr/>
      <dgm:t>
        <a:bodyPr/>
        <a:lstStyle/>
        <a:p>
          <a:r>
            <a:rPr lang="lv-LV" b="1" dirty="0"/>
            <a:t>Viņš apmierina savas tautas vajadzības</a:t>
          </a:r>
          <a:endParaRPr lang="en-US" b="1" dirty="0"/>
        </a:p>
      </dgm:t>
    </dgm:pt>
    <dgm:pt modelId="{ADCDFA8F-8EC2-4DB1-8DF6-1879A6A77C69}" type="parTrans" cxnId="{6FA1EE7F-C996-4DC6-B574-F1C88E25C727}">
      <dgm:prSet/>
      <dgm:spPr/>
      <dgm:t>
        <a:bodyPr/>
        <a:lstStyle/>
        <a:p>
          <a:endParaRPr lang="en-US"/>
        </a:p>
      </dgm:t>
    </dgm:pt>
    <dgm:pt modelId="{4B7D4CE5-9A29-4F2A-94D9-00BECE27947E}" type="sibTrans" cxnId="{6FA1EE7F-C996-4DC6-B574-F1C88E25C727}">
      <dgm:prSet/>
      <dgm:spPr/>
      <dgm:t>
        <a:bodyPr/>
        <a:lstStyle/>
        <a:p>
          <a:endParaRPr lang="en-US"/>
        </a:p>
      </dgm:t>
    </dgm:pt>
    <dgm:pt modelId="{6105883F-6D59-4534-8270-8DE0A24EAB5C}">
      <dgm:prSet/>
      <dgm:spPr/>
      <dgm:t>
        <a:bodyPr/>
        <a:lstStyle/>
        <a:p>
          <a:r>
            <a:rPr lang="en-US" b="1" dirty="0"/>
            <a:t>(Ps</a:t>
          </a:r>
          <a:r>
            <a:rPr lang="lv-LV" b="1" dirty="0"/>
            <a:t>.</a:t>
          </a:r>
          <a:r>
            <a:rPr lang="en-US" b="1" dirty="0"/>
            <a:t>147:14; 149:7-9).</a:t>
          </a:r>
        </a:p>
      </dgm:t>
    </dgm:pt>
    <dgm:pt modelId="{2AEAB691-EAC8-41F8-8767-3958800CB880}" type="parTrans" cxnId="{91A3F6F7-7B29-4099-8010-029CC55362C2}">
      <dgm:prSet/>
      <dgm:spPr/>
      <dgm:t>
        <a:bodyPr/>
        <a:lstStyle/>
        <a:p>
          <a:endParaRPr lang="en-US"/>
        </a:p>
      </dgm:t>
    </dgm:pt>
    <dgm:pt modelId="{B5122D29-F7CB-4148-BBBE-B430BBA52682}" type="sibTrans" cxnId="{91A3F6F7-7B29-4099-8010-029CC55362C2}">
      <dgm:prSet/>
      <dgm:spPr/>
      <dgm:t>
        <a:bodyPr/>
        <a:lstStyle/>
        <a:p>
          <a:endParaRPr lang="en-US"/>
        </a:p>
      </dgm:t>
    </dgm:pt>
    <dgm:pt modelId="{05378CE0-F008-44D9-A92A-5CEC9BDCDB25}">
      <dgm:prSet/>
      <dgm:spPr/>
      <dgm:t>
        <a:bodyPr/>
        <a:lstStyle/>
        <a:p>
          <a:r>
            <a:rPr lang="lv-LV" b="1" dirty="0"/>
            <a:t>Viņš valda mūžīgi (Ps.146:10).</a:t>
          </a:r>
          <a:endParaRPr lang="en-US" b="1" dirty="0"/>
        </a:p>
      </dgm:t>
    </dgm:pt>
    <dgm:pt modelId="{B0382D58-A4FF-4FF1-A2A2-32897D1B1894}" type="parTrans" cxnId="{F8407720-D6A2-4C0B-80CB-73DEDBA0C55F}">
      <dgm:prSet/>
      <dgm:spPr/>
      <dgm:t>
        <a:bodyPr/>
        <a:lstStyle/>
        <a:p>
          <a:endParaRPr lang="en-US"/>
        </a:p>
      </dgm:t>
    </dgm:pt>
    <dgm:pt modelId="{3395276F-CCB1-4159-919D-8A4864AC9D96}" type="sibTrans" cxnId="{F8407720-D6A2-4C0B-80CB-73DEDBA0C55F}">
      <dgm:prSet/>
      <dgm:spPr/>
      <dgm:t>
        <a:bodyPr/>
        <a:lstStyle/>
        <a:p>
          <a:endParaRPr lang="en-US"/>
        </a:p>
      </dgm:t>
    </dgm:pt>
    <dgm:pt modelId="{622CF740-2934-44E6-AC9C-57C2B3EA29A8}">
      <dgm:prSet/>
      <dgm:spPr/>
      <dgm:t>
        <a:bodyPr/>
        <a:lstStyle/>
        <a:p>
          <a:r>
            <a:rPr lang="fr-FR" b="1" dirty="0"/>
            <a:t>Viņš </a:t>
          </a:r>
          <a:r>
            <a:rPr lang="fr-FR" b="1" dirty="0" err="1"/>
            <a:t>ir</a:t>
          </a:r>
          <a:r>
            <a:rPr lang="fr-FR" b="1" dirty="0"/>
            <a:t> </a:t>
          </a:r>
          <a:r>
            <a:rPr lang="fr-FR" b="1" dirty="0" err="1"/>
            <a:t>liels</a:t>
          </a:r>
          <a:r>
            <a:rPr lang="lv-LV" b="1" dirty="0"/>
            <a:t> un varens godībā</a:t>
          </a:r>
          <a:r>
            <a:rPr lang="fr-FR" b="1" dirty="0"/>
            <a:t> (Ps</a:t>
          </a:r>
          <a:r>
            <a:rPr lang="lv-LV" b="1" dirty="0"/>
            <a:t>.</a:t>
          </a:r>
          <a:r>
            <a:rPr lang="fr-FR" b="1" dirty="0"/>
            <a:t>150:2).</a:t>
          </a:r>
          <a:endParaRPr lang="en-US" b="1" dirty="0"/>
        </a:p>
      </dgm:t>
    </dgm:pt>
    <dgm:pt modelId="{55B7B458-68E8-4AA2-9FE9-4F7CB8744814}" type="parTrans" cxnId="{E58BE63A-0506-4036-884D-F30AF6D79199}">
      <dgm:prSet/>
      <dgm:spPr/>
      <dgm:t>
        <a:bodyPr/>
        <a:lstStyle/>
        <a:p>
          <a:endParaRPr lang="en-US"/>
        </a:p>
      </dgm:t>
    </dgm:pt>
    <dgm:pt modelId="{C5E06EE7-A20F-44FA-A3D3-7F8A1AC6D57F}" type="sibTrans" cxnId="{E58BE63A-0506-4036-884D-F30AF6D79199}">
      <dgm:prSet/>
      <dgm:spPr/>
      <dgm:t>
        <a:bodyPr/>
        <a:lstStyle/>
        <a:p>
          <a:endParaRPr lang="en-US"/>
        </a:p>
      </dgm:t>
    </dgm:pt>
    <dgm:pt modelId="{7329D8E7-36C4-4D63-975C-33D46478E8B8}">
      <dgm:prSet/>
      <dgm:spPr/>
      <dgm:t>
        <a:bodyPr/>
        <a:lstStyle/>
        <a:p>
          <a:endParaRPr lang="en-US" b="1" dirty="0"/>
        </a:p>
      </dgm:t>
    </dgm:pt>
    <dgm:pt modelId="{FD3DF7AF-CB6E-4D13-A1C5-82B2FAEB2753}" type="parTrans" cxnId="{4CEEEE16-1C7B-443D-A565-3E2E2CF015BB}">
      <dgm:prSet/>
      <dgm:spPr/>
      <dgm:t>
        <a:bodyPr/>
        <a:lstStyle/>
        <a:p>
          <a:endParaRPr lang="en-US"/>
        </a:p>
      </dgm:t>
    </dgm:pt>
    <dgm:pt modelId="{E975755B-F7B8-4710-8856-DC6F11DE22E8}" type="sibTrans" cxnId="{4CEEEE16-1C7B-443D-A565-3E2E2CF015BB}">
      <dgm:prSet/>
      <dgm:spPr/>
      <dgm:t>
        <a:bodyPr/>
        <a:lstStyle/>
        <a:p>
          <a:endParaRPr lang="en-US"/>
        </a:p>
      </dgm:t>
    </dgm:pt>
    <dgm:pt modelId="{C0BB6919-EFA3-441D-A98C-41E12BBDA80E}" type="pres">
      <dgm:prSet presAssocID="{7731DD5A-6BDD-474D-A02A-0D4F050A28DA}" presName="linear" presStyleCnt="0">
        <dgm:presLayoutVars>
          <dgm:dir/>
          <dgm:animLvl val="lvl"/>
          <dgm:resizeHandles val="exact"/>
        </dgm:presLayoutVars>
      </dgm:prSet>
      <dgm:spPr/>
    </dgm:pt>
    <dgm:pt modelId="{40AF7E7B-735E-43D5-9F03-87506382EAF5}" type="pres">
      <dgm:prSet presAssocID="{765FFCA2-6BCA-4F99-B388-2D7D278184EA}" presName="parentLin" presStyleCnt="0"/>
      <dgm:spPr/>
    </dgm:pt>
    <dgm:pt modelId="{59C53DB7-D418-4815-B972-11C202A08A7F}" type="pres">
      <dgm:prSet presAssocID="{765FFCA2-6BCA-4F99-B388-2D7D278184EA}" presName="parentLeftMargin" presStyleLbl="node1" presStyleIdx="0" presStyleCnt="1"/>
      <dgm:spPr/>
    </dgm:pt>
    <dgm:pt modelId="{45561348-101E-429B-8C5C-A2D1E8FA4105}" type="pres">
      <dgm:prSet presAssocID="{765FFCA2-6BCA-4F99-B388-2D7D278184EA}" presName="parentText" presStyleLbl="node1" presStyleIdx="0" presStyleCnt="1">
        <dgm:presLayoutVars>
          <dgm:chMax val="0"/>
          <dgm:bulletEnabled val="1"/>
        </dgm:presLayoutVars>
      </dgm:prSet>
      <dgm:spPr/>
    </dgm:pt>
    <dgm:pt modelId="{F2D093C7-059C-4F16-A49A-3BA5A59DA465}" type="pres">
      <dgm:prSet presAssocID="{765FFCA2-6BCA-4F99-B388-2D7D278184EA}" presName="negativeSpace" presStyleCnt="0"/>
      <dgm:spPr/>
    </dgm:pt>
    <dgm:pt modelId="{A7747C66-4A99-455D-A9E6-AA6F97EF353E}" type="pres">
      <dgm:prSet presAssocID="{765FFCA2-6BCA-4F99-B388-2D7D278184EA}" presName="childText" presStyleLbl="conFgAcc1" presStyleIdx="0" presStyleCnt="1" custLinFactNeighborX="0" custLinFactNeighborY="41354">
        <dgm:presLayoutVars>
          <dgm:bulletEnabled val="1"/>
        </dgm:presLayoutVars>
      </dgm:prSet>
      <dgm:spPr/>
    </dgm:pt>
  </dgm:ptLst>
  <dgm:cxnLst>
    <dgm:cxn modelId="{9F87CC0A-FD26-46A1-B1C7-02612923FEEB}" type="presOf" srcId="{765FFCA2-6BCA-4F99-B388-2D7D278184EA}" destId="{59C53DB7-D418-4815-B972-11C202A08A7F}" srcOrd="0" destOrd="0" presId="urn:microsoft.com/office/officeart/2005/8/layout/list1"/>
    <dgm:cxn modelId="{8B87C00D-C32E-4D07-AD87-0D4716EE4B2A}" srcId="{765FFCA2-6BCA-4F99-B388-2D7D278184EA}" destId="{952931A3-A880-41DC-8D7E-C7AFB47E0130}" srcOrd="3" destOrd="0" parTransId="{997E8FEB-F0D0-441D-ABF1-D91F209BF625}" sibTransId="{2A23F6B7-87B7-43C2-B990-8ACE29D1451A}"/>
    <dgm:cxn modelId="{4CEEEE16-1C7B-443D-A565-3E2E2CF015BB}" srcId="{765FFCA2-6BCA-4F99-B388-2D7D278184EA}" destId="{7329D8E7-36C4-4D63-975C-33D46478E8B8}" srcOrd="8" destOrd="0" parTransId="{FD3DF7AF-CB6E-4D13-A1C5-82B2FAEB2753}" sibTransId="{E975755B-F7B8-4710-8856-DC6F11DE22E8}"/>
    <dgm:cxn modelId="{2C51511F-26BF-44EF-A4B2-76CC8F18DA19}" srcId="{765FFCA2-6BCA-4F99-B388-2D7D278184EA}" destId="{D86208C5-42F7-4E2C-AD53-AC880791E815}" srcOrd="0" destOrd="0" parTransId="{4991C148-30DB-4C82-B6DD-5AFFB813D30F}" sibTransId="{7E393089-1FC9-4725-AD07-10F2D17B532A}"/>
    <dgm:cxn modelId="{F8407720-D6A2-4C0B-80CB-73DEDBA0C55F}" srcId="{765FFCA2-6BCA-4F99-B388-2D7D278184EA}" destId="{05378CE0-F008-44D9-A92A-5CEC9BDCDB25}" srcOrd="6" destOrd="0" parTransId="{B0382D58-A4FF-4FF1-A2A2-32897D1B1894}" sibTransId="{3395276F-CCB1-4159-919D-8A4864AC9D96}"/>
    <dgm:cxn modelId="{06ECD326-F8A3-4B5A-9716-9668D1C15DE0}" srcId="{7731DD5A-6BDD-474D-A02A-0D4F050A28DA}" destId="{765FFCA2-6BCA-4F99-B388-2D7D278184EA}" srcOrd="0" destOrd="0" parTransId="{F2CE67ED-444E-4843-9BE1-C2BFDD3BD6B0}" sibTransId="{8FFB3646-F7B8-42F2-8F74-D2DB2A0F37A7}"/>
    <dgm:cxn modelId="{22BC2D36-9EB1-4EA1-9A6B-D1F73C1D293A}" type="presOf" srcId="{D86208C5-42F7-4E2C-AD53-AC880791E815}" destId="{A7747C66-4A99-455D-A9E6-AA6F97EF353E}" srcOrd="0" destOrd="0" presId="urn:microsoft.com/office/officeart/2005/8/layout/list1"/>
    <dgm:cxn modelId="{199DB039-E973-472B-9B17-05B7BB5EFEAA}" type="presOf" srcId="{2C3520E5-0703-4D33-86E8-6212AD850F84}" destId="{A7747C66-4A99-455D-A9E6-AA6F97EF353E}" srcOrd="0" destOrd="1" presId="urn:microsoft.com/office/officeart/2005/8/layout/list1"/>
    <dgm:cxn modelId="{E58BE63A-0506-4036-884D-F30AF6D79199}" srcId="{765FFCA2-6BCA-4F99-B388-2D7D278184EA}" destId="{622CF740-2934-44E6-AC9C-57C2B3EA29A8}" srcOrd="7" destOrd="0" parTransId="{55B7B458-68E8-4AA2-9FE9-4F7CB8744814}" sibTransId="{C5E06EE7-A20F-44FA-A3D3-7F8A1AC6D57F}"/>
    <dgm:cxn modelId="{416E954A-EE1D-4566-97E5-E1956D580DEE}" type="presOf" srcId="{7731DD5A-6BDD-474D-A02A-0D4F050A28DA}" destId="{C0BB6919-EFA3-441D-A98C-41E12BBDA80E}" srcOrd="0" destOrd="0" presId="urn:microsoft.com/office/officeart/2005/8/layout/list1"/>
    <dgm:cxn modelId="{E140CD4F-C1E4-40DC-895D-3C9B69ED23EA}" srcId="{765FFCA2-6BCA-4F99-B388-2D7D278184EA}" destId="{9E20C520-4CD2-4F8D-93AC-BA062E994F7A}" srcOrd="2" destOrd="0" parTransId="{63BF9784-8D02-41DA-94DB-3CD2ABEDD0AE}" sibTransId="{A8DD3172-15B4-43CA-A0C7-712F3FF61964}"/>
    <dgm:cxn modelId="{6FA1EE7F-C996-4DC6-B574-F1C88E25C727}" srcId="{765FFCA2-6BCA-4F99-B388-2D7D278184EA}" destId="{EB61DF06-4E09-4808-AD22-388DA30741F7}" srcOrd="4" destOrd="0" parTransId="{ADCDFA8F-8EC2-4DB1-8DF6-1879A6A77C69}" sibTransId="{4B7D4CE5-9A29-4F2A-94D9-00BECE27947E}"/>
    <dgm:cxn modelId="{DB16F790-89DF-4104-80D2-04C50743B079}" type="presOf" srcId="{622CF740-2934-44E6-AC9C-57C2B3EA29A8}" destId="{A7747C66-4A99-455D-A9E6-AA6F97EF353E}" srcOrd="0" destOrd="7" presId="urn:microsoft.com/office/officeart/2005/8/layout/list1"/>
    <dgm:cxn modelId="{A6EB2797-95D0-4A7B-9A1E-A5F4AF834565}" srcId="{765FFCA2-6BCA-4F99-B388-2D7D278184EA}" destId="{2C3520E5-0703-4D33-86E8-6212AD850F84}" srcOrd="1" destOrd="0" parTransId="{D1A4A8CD-4F0E-4E14-9F21-831872BE55C0}" sibTransId="{3366827D-E19E-4F58-B371-37E4293E7029}"/>
    <dgm:cxn modelId="{15140FA7-6773-413A-B3BF-33DF3C6E18F4}" type="presOf" srcId="{765FFCA2-6BCA-4F99-B388-2D7D278184EA}" destId="{45561348-101E-429B-8C5C-A2D1E8FA4105}" srcOrd="1" destOrd="0" presId="urn:microsoft.com/office/officeart/2005/8/layout/list1"/>
    <dgm:cxn modelId="{B65896BE-1C79-478D-99C1-A395AEFDC4F5}" type="presOf" srcId="{EB61DF06-4E09-4808-AD22-388DA30741F7}" destId="{A7747C66-4A99-455D-A9E6-AA6F97EF353E}" srcOrd="0" destOrd="4" presId="urn:microsoft.com/office/officeart/2005/8/layout/list1"/>
    <dgm:cxn modelId="{0D3298CA-F6DD-4E24-A3D8-965D41BF3F1B}" type="presOf" srcId="{7329D8E7-36C4-4D63-975C-33D46478E8B8}" destId="{A7747C66-4A99-455D-A9E6-AA6F97EF353E}" srcOrd="0" destOrd="8" presId="urn:microsoft.com/office/officeart/2005/8/layout/list1"/>
    <dgm:cxn modelId="{A05147CB-0DD4-43BF-9CE9-BD002938E4B8}" type="presOf" srcId="{05378CE0-F008-44D9-A92A-5CEC9BDCDB25}" destId="{A7747C66-4A99-455D-A9E6-AA6F97EF353E}" srcOrd="0" destOrd="6" presId="urn:microsoft.com/office/officeart/2005/8/layout/list1"/>
    <dgm:cxn modelId="{048D85CC-EB9B-4F07-AAF4-46381CE9C647}" type="presOf" srcId="{952931A3-A880-41DC-8D7E-C7AFB47E0130}" destId="{A7747C66-4A99-455D-A9E6-AA6F97EF353E}" srcOrd="0" destOrd="3" presId="urn:microsoft.com/office/officeart/2005/8/layout/list1"/>
    <dgm:cxn modelId="{F3F6ADE4-2B7D-42CF-9EB3-90481F7498BB}" type="presOf" srcId="{9E20C520-4CD2-4F8D-93AC-BA062E994F7A}" destId="{A7747C66-4A99-455D-A9E6-AA6F97EF353E}" srcOrd="0" destOrd="2" presId="urn:microsoft.com/office/officeart/2005/8/layout/list1"/>
    <dgm:cxn modelId="{91A3F6F7-7B29-4099-8010-029CC55362C2}" srcId="{765FFCA2-6BCA-4F99-B388-2D7D278184EA}" destId="{6105883F-6D59-4534-8270-8DE0A24EAB5C}" srcOrd="5" destOrd="0" parTransId="{2AEAB691-EAC8-41F8-8767-3958800CB880}" sibTransId="{B5122D29-F7CB-4148-BBBE-B430BBA52682}"/>
    <dgm:cxn modelId="{6F64B3FC-9931-4C35-83F4-5C42317935B8}" type="presOf" srcId="{6105883F-6D59-4534-8270-8DE0A24EAB5C}" destId="{A7747C66-4A99-455D-A9E6-AA6F97EF353E}" srcOrd="0" destOrd="5" presId="urn:microsoft.com/office/officeart/2005/8/layout/list1"/>
    <dgm:cxn modelId="{126CF645-8811-4BD9-AF30-BB392C1BC392}" type="presParOf" srcId="{C0BB6919-EFA3-441D-A98C-41E12BBDA80E}" destId="{40AF7E7B-735E-43D5-9F03-87506382EAF5}" srcOrd="0" destOrd="0" presId="urn:microsoft.com/office/officeart/2005/8/layout/list1"/>
    <dgm:cxn modelId="{0B35F072-75C0-4C76-A0CC-A09F835401DF}" type="presParOf" srcId="{40AF7E7B-735E-43D5-9F03-87506382EAF5}" destId="{59C53DB7-D418-4815-B972-11C202A08A7F}" srcOrd="0" destOrd="0" presId="urn:microsoft.com/office/officeart/2005/8/layout/list1"/>
    <dgm:cxn modelId="{2FB6D0E7-54D9-41E5-B088-307B2BB1425A}" type="presParOf" srcId="{40AF7E7B-735E-43D5-9F03-87506382EAF5}" destId="{45561348-101E-429B-8C5C-A2D1E8FA4105}" srcOrd="1" destOrd="0" presId="urn:microsoft.com/office/officeart/2005/8/layout/list1"/>
    <dgm:cxn modelId="{ECE86E3E-90D6-46E0-8D3A-A92451B6467D}" type="presParOf" srcId="{C0BB6919-EFA3-441D-A98C-41E12BBDA80E}" destId="{F2D093C7-059C-4F16-A49A-3BA5A59DA465}" srcOrd="1" destOrd="0" presId="urn:microsoft.com/office/officeart/2005/8/layout/list1"/>
    <dgm:cxn modelId="{B12B73CF-42DF-4C63-94A3-50CF4EC6F412}" type="presParOf" srcId="{C0BB6919-EFA3-441D-A98C-41E12BBDA80E}" destId="{A7747C66-4A99-455D-A9E6-AA6F97EF353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1DD5A-6BDD-474D-A02A-0D4F050A28D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ES"/>
        </a:p>
      </dgm:t>
    </dgm:pt>
    <dgm:pt modelId="{765FFCA2-6BCA-4F99-B388-2D7D278184EA}">
      <dgm:prSet phldrT="[Texto]"/>
      <dgm:spPr/>
      <dgm:t>
        <a:bodyPr/>
        <a:lstStyle/>
        <a:p>
          <a:r>
            <a:rPr lang="lv-LV" b="1" dirty="0">
              <a:effectLst>
                <a:outerShdw blurRad="38100" dist="38100" dir="2700000" algn="tl">
                  <a:srgbClr val="000000">
                    <a:alpha val="43137"/>
                  </a:srgbClr>
                </a:outerShdw>
              </a:effectLst>
            </a:rPr>
            <a:t>Kas Viņu slavē?</a:t>
          </a:r>
          <a:endParaRPr lang="en-US" b="1" dirty="0">
            <a:effectLst>
              <a:outerShdw blurRad="38100" dist="38100" dir="2700000" algn="tl">
                <a:srgbClr val="000000">
                  <a:alpha val="43137"/>
                </a:srgbClr>
              </a:outerShdw>
            </a:effectLst>
          </a:endParaRPr>
        </a:p>
      </dgm:t>
    </dgm:pt>
    <dgm:pt modelId="{F2CE67ED-444E-4843-9BE1-C2BFDD3BD6B0}" type="parTrans" cxnId="{06ECD326-F8A3-4B5A-9716-9668D1C15DE0}">
      <dgm:prSet/>
      <dgm:spPr/>
      <dgm:t>
        <a:bodyPr/>
        <a:lstStyle/>
        <a:p>
          <a:endParaRPr lang="es-ES" b="1">
            <a:effectLst/>
          </a:endParaRPr>
        </a:p>
      </dgm:t>
    </dgm:pt>
    <dgm:pt modelId="{8FFB3646-F7B8-42F2-8F74-D2DB2A0F37A7}" type="sibTrans" cxnId="{06ECD326-F8A3-4B5A-9716-9668D1C15DE0}">
      <dgm:prSet/>
      <dgm:spPr/>
      <dgm:t>
        <a:bodyPr/>
        <a:lstStyle/>
        <a:p>
          <a:endParaRPr lang="es-ES" b="1">
            <a:effectLst/>
          </a:endParaRPr>
        </a:p>
      </dgm:t>
    </dgm:pt>
    <dgm:pt modelId="{DC35DE4C-73CF-4B42-878F-9D2B55E127F8}">
      <dgm:prSet phldrT="[Texto]"/>
      <dgm:spPr>
        <a:ln w="38100">
          <a:solidFill>
            <a:schemeClr val="accent1">
              <a:lumMod val="75000"/>
            </a:schemeClr>
          </a:solidFill>
        </a:ln>
      </dgm:spPr>
      <dgm:t>
        <a:bodyPr/>
        <a:lstStyle/>
        <a:p>
          <a:pPr>
            <a:spcAft>
              <a:spcPts val="2400"/>
            </a:spcAft>
            <a:buNone/>
          </a:pPr>
          <a:r>
            <a:rPr lang="lv-LV" b="1" dirty="0">
              <a:effectLst/>
            </a:rPr>
            <a:t>Katrs atsevišķi (Ps.146:1-2).</a:t>
          </a:r>
          <a:endParaRPr lang="es-ES" b="1" dirty="0">
            <a:effectLst/>
          </a:endParaRPr>
        </a:p>
      </dgm:t>
    </dgm:pt>
    <dgm:pt modelId="{6029ED9B-27A7-4797-B5DB-59B7FB510279}" type="parTrans" cxnId="{8151B150-9FDA-4D1D-9CF7-05196FE7CDBC}">
      <dgm:prSet/>
      <dgm:spPr/>
      <dgm:t>
        <a:bodyPr/>
        <a:lstStyle/>
        <a:p>
          <a:endParaRPr lang="es-ES">
            <a:effectLst/>
          </a:endParaRPr>
        </a:p>
      </dgm:t>
    </dgm:pt>
    <dgm:pt modelId="{443B3709-9ABD-4CF0-9B6C-3CF9F014BBCE}" type="sibTrans" cxnId="{8151B150-9FDA-4D1D-9CF7-05196FE7CDBC}">
      <dgm:prSet/>
      <dgm:spPr/>
      <dgm:t>
        <a:bodyPr/>
        <a:lstStyle/>
        <a:p>
          <a:endParaRPr lang="es-ES">
            <a:effectLst/>
          </a:endParaRPr>
        </a:p>
      </dgm:t>
    </dgm:pt>
    <dgm:pt modelId="{5D8AB907-0067-4CB9-ADDF-F42627909488}">
      <dgm:prSet/>
      <dgm:spPr/>
      <dgm:t>
        <a:bodyPr/>
        <a:lstStyle/>
        <a:p>
          <a:r>
            <a:rPr lang="lv-LV" b="1" dirty="0">
              <a:effectLst/>
            </a:rPr>
            <a:t>Draudze</a:t>
          </a:r>
          <a:r>
            <a:rPr lang="en-US" b="1" dirty="0">
              <a:effectLst/>
            </a:rPr>
            <a:t> (Ps</a:t>
          </a:r>
          <a:r>
            <a:rPr lang="lv-LV" b="1" dirty="0">
              <a:effectLst/>
            </a:rPr>
            <a:t>.</a:t>
          </a:r>
          <a:r>
            <a:rPr lang="en-US" b="1" dirty="0">
              <a:effectLst/>
            </a:rPr>
            <a:t>147:12; 148:14; 149:1)</a:t>
          </a:r>
        </a:p>
      </dgm:t>
    </dgm:pt>
    <dgm:pt modelId="{8BA7228B-920B-48E4-ABA0-C5412961E124}" type="parTrans" cxnId="{C481C21F-51AC-448F-9180-CFC48E78D28C}">
      <dgm:prSet/>
      <dgm:spPr/>
      <dgm:t>
        <a:bodyPr/>
        <a:lstStyle/>
        <a:p>
          <a:endParaRPr lang="en-US"/>
        </a:p>
      </dgm:t>
    </dgm:pt>
    <dgm:pt modelId="{871B4068-14C0-40E0-95EC-24E3A5523BF5}" type="sibTrans" cxnId="{C481C21F-51AC-448F-9180-CFC48E78D28C}">
      <dgm:prSet/>
      <dgm:spPr/>
      <dgm:t>
        <a:bodyPr/>
        <a:lstStyle/>
        <a:p>
          <a:endParaRPr lang="en-US"/>
        </a:p>
      </dgm:t>
    </dgm:pt>
    <dgm:pt modelId="{34945A86-ECD6-417B-B4AD-FC131279651A}">
      <dgm:prSet/>
      <dgm:spPr/>
      <dgm:t>
        <a:bodyPr/>
        <a:lstStyle/>
        <a:p>
          <a:r>
            <a:rPr lang="pl-PL" b="1" dirty="0">
              <a:effectLst/>
            </a:rPr>
            <a:t>Visi cilvēki (Ps</a:t>
          </a:r>
          <a:r>
            <a:rPr lang="lv-LV" b="1" dirty="0">
              <a:effectLst/>
            </a:rPr>
            <a:t>.</a:t>
          </a:r>
          <a:r>
            <a:rPr lang="pl-PL" b="1" dirty="0">
              <a:effectLst/>
            </a:rPr>
            <a:t>148:11-12; 150:6)</a:t>
          </a:r>
          <a:endParaRPr lang="en-US" b="1" dirty="0">
            <a:effectLst/>
          </a:endParaRPr>
        </a:p>
      </dgm:t>
    </dgm:pt>
    <dgm:pt modelId="{8FDC0770-BC92-4A54-B951-4730D5711D59}" type="parTrans" cxnId="{E1B5676A-5742-4EC8-B758-1C0AF0CD24D3}">
      <dgm:prSet/>
      <dgm:spPr/>
      <dgm:t>
        <a:bodyPr/>
        <a:lstStyle/>
        <a:p>
          <a:endParaRPr lang="en-US"/>
        </a:p>
      </dgm:t>
    </dgm:pt>
    <dgm:pt modelId="{B5C2B15B-3A65-4E1F-BC74-8887A13D0526}" type="sibTrans" cxnId="{E1B5676A-5742-4EC8-B758-1C0AF0CD24D3}">
      <dgm:prSet/>
      <dgm:spPr/>
      <dgm:t>
        <a:bodyPr/>
        <a:lstStyle/>
        <a:p>
          <a:endParaRPr lang="en-US"/>
        </a:p>
      </dgm:t>
    </dgm:pt>
    <dgm:pt modelId="{B39F7E70-8F6B-40ED-BCC6-F89DCEC389B0}">
      <dgm:prSet/>
      <dgm:spPr/>
      <dgm:t>
        <a:bodyPr/>
        <a:lstStyle/>
        <a:p>
          <a:r>
            <a:rPr lang="lv-LV" b="1" dirty="0">
              <a:effectLst/>
            </a:rPr>
            <a:t>Eņģeļi (Ps.148:2)</a:t>
          </a:r>
          <a:endParaRPr lang="en-US" b="1" dirty="0">
            <a:effectLst/>
          </a:endParaRPr>
        </a:p>
      </dgm:t>
    </dgm:pt>
    <dgm:pt modelId="{54C10A5E-ECE8-4F39-BF53-A0927A4C60A0}" type="parTrans" cxnId="{74597D36-25AD-4A34-A424-4C8AD9A2E7D1}">
      <dgm:prSet/>
      <dgm:spPr/>
      <dgm:t>
        <a:bodyPr/>
        <a:lstStyle/>
        <a:p>
          <a:endParaRPr lang="en-US"/>
        </a:p>
      </dgm:t>
    </dgm:pt>
    <dgm:pt modelId="{82D67829-51F8-48E5-B097-7C0C9864E0EE}" type="sibTrans" cxnId="{74597D36-25AD-4A34-A424-4C8AD9A2E7D1}">
      <dgm:prSet/>
      <dgm:spPr/>
      <dgm:t>
        <a:bodyPr/>
        <a:lstStyle/>
        <a:p>
          <a:endParaRPr lang="en-US"/>
        </a:p>
      </dgm:t>
    </dgm:pt>
    <dgm:pt modelId="{62389D17-4048-4D6E-885E-6F4B0E318F28}">
      <dgm:prSet/>
      <dgm:spPr/>
      <dgm:t>
        <a:bodyPr/>
        <a:lstStyle/>
        <a:p>
          <a:r>
            <a:rPr lang="lv-LV" b="1">
              <a:effectLst/>
            </a:rPr>
            <a:t>R</a:t>
          </a:r>
          <a:r>
            <a:rPr lang="en-US" b="1">
              <a:effectLst/>
            </a:rPr>
            <a:t>adī</a:t>
          </a:r>
          <a:r>
            <a:rPr lang="lv-LV" b="1">
              <a:effectLst/>
            </a:rPr>
            <a:t>tās </a:t>
          </a:r>
          <a:r>
            <a:rPr lang="lv-LV" b="1" dirty="0">
              <a:effectLst/>
            </a:rPr>
            <a:t>lietas</a:t>
          </a:r>
          <a:r>
            <a:rPr lang="en-US" b="1" dirty="0">
              <a:effectLst/>
            </a:rPr>
            <a:t> (Ps</a:t>
          </a:r>
          <a:r>
            <a:rPr lang="lv-LV" b="1" dirty="0">
              <a:effectLst/>
            </a:rPr>
            <a:t>.</a:t>
          </a:r>
          <a:r>
            <a:rPr lang="en-US" b="1" dirty="0">
              <a:effectLst/>
            </a:rPr>
            <a:t>148:3-6</a:t>
          </a:r>
          <a:r>
            <a:rPr lang="lv-LV" b="1" dirty="0">
              <a:effectLst/>
            </a:rPr>
            <a:t>.</a:t>
          </a:r>
          <a:r>
            <a:rPr lang="en-US" b="1" dirty="0">
              <a:effectLst/>
            </a:rPr>
            <a:t>9)</a:t>
          </a:r>
        </a:p>
      </dgm:t>
    </dgm:pt>
    <dgm:pt modelId="{7A4EC6B3-C798-4472-A384-44E1629996E7}" type="parTrans" cxnId="{DC1DE0C4-D408-4C61-A458-C7FEDE921DB7}">
      <dgm:prSet/>
      <dgm:spPr/>
      <dgm:t>
        <a:bodyPr/>
        <a:lstStyle/>
        <a:p>
          <a:endParaRPr lang="en-US"/>
        </a:p>
      </dgm:t>
    </dgm:pt>
    <dgm:pt modelId="{150C6597-AEE6-4869-8BB1-0B34BC867A9A}" type="sibTrans" cxnId="{DC1DE0C4-D408-4C61-A458-C7FEDE921DB7}">
      <dgm:prSet/>
      <dgm:spPr/>
      <dgm:t>
        <a:bodyPr/>
        <a:lstStyle/>
        <a:p>
          <a:endParaRPr lang="en-US"/>
        </a:p>
      </dgm:t>
    </dgm:pt>
    <dgm:pt modelId="{644191C7-72E4-4368-8681-AB86C771A037}">
      <dgm:prSet/>
      <dgm:spPr/>
      <dgm:t>
        <a:bodyPr/>
        <a:lstStyle/>
        <a:p>
          <a:r>
            <a:rPr lang="en-US" b="1" dirty="0">
              <a:effectLst/>
            </a:rPr>
            <a:t>Dzīvnieki (Ps</a:t>
          </a:r>
          <a:r>
            <a:rPr lang="lv-LV" b="1" dirty="0">
              <a:effectLst/>
            </a:rPr>
            <a:t>.</a:t>
          </a:r>
          <a:r>
            <a:rPr lang="en-US" b="1" dirty="0">
              <a:effectLst/>
            </a:rPr>
            <a:t>148:7-8</a:t>
          </a:r>
          <a:r>
            <a:rPr lang="lv-LV" b="1" dirty="0">
              <a:effectLst/>
            </a:rPr>
            <a:t>.</a:t>
          </a:r>
          <a:r>
            <a:rPr lang="en-US" b="1" dirty="0">
              <a:effectLst/>
            </a:rPr>
            <a:t>10)</a:t>
          </a:r>
        </a:p>
      </dgm:t>
    </dgm:pt>
    <dgm:pt modelId="{74B7DB8D-6AA1-4AC7-934E-80859A40A42C}" type="parTrans" cxnId="{D6258C76-97B2-4E00-A2F2-A3AE7B5A5874}">
      <dgm:prSet/>
      <dgm:spPr/>
      <dgm:t>
        <a:bodyPr/>
        <a:lstStyle/>
        <a:p>
          <a:endParaRPr lang="en-US"/>
        </a:p>
      </dgm:t>
    </dgm:pt>
    <dgm:pt modelId="{4A22158F-FDA3-4803-83E1-EEC823F2425D}" type="sibTrans" cxnId="{D6258C76-97B2-4E00-A2F2-A3AE7B5A5874}">
      <dgm:prSet/>
      <dgm:spPr/>
      <dgm:t>
        <a:bodyPr/>
        <a:lstStyle/>
        <a:p>
          <a:endParaRPr lang="en-US"/>
        </a:p>
      </dgm:t>
    </dgm:pt>
    <dgm:pt modelId="{0A704AE9-AEAF-4C3F-806B-EB1A7944C6CB}">
      <dgm:prSet/>
      <dgm:spPr/>
      <dgm:t>
        <a:bodyPr/>
        <a:lstStyle/>
        <a:p>
          <a:endParaRPr lang="en-US" b="1" dirty="0">
            <a:effectLst/>
          </a:endParaRPr>
        </a:p>
      </dgm:t>
    </dgm:pt>
    <dgm:pt modelId="{3C9352F7-82A2-4CCA-9913-8EB82CF8D7DC}" type="parTrans" cxnId="{14A1EF36-7506-4090-B6CC-80FCCFE58FA5}">
      <dgm:prSet/>
      <dgm:spPr/>
      <dgm:t>
        <a:bodyPr/>
        <a:lstStyle/>
        <a:p>
          <a:endParaRPr lang="en-US"/>
        </a:p>
      </dgm:t>
    </dgm:pt>
    <dgm:pt modelId="{63739F0D-5670-4AE4-B75D-88FB1C2F5FFD}" type="sibTrans" cxnId="{14A1EF36-7506-4090-B6CC-80FCCFE58FA5}">
      <dgm:prSet/>
      <dgm:spPr/>
      <dgm:t>
        <a:bodyPr/>
        <a:lstStyle/>
        <a:p>
          <a:endParaRPr lang="en-US"/>
        </a:p>
      </dgm:t>
    </dgm:pt>
    <dgm:pt modelId="{646C02C7-9E8A-434C-A572-2D70683C0695}" type="pres">
      <dgm:prSet presAssocID="{7731DD5A-6BDD-474D-A02A-0D4F050A28DA}" presName="linear" presStyleCnt="0">
        <dgm:presLayoutVars>
          <dgm:dir/>
          <dgm:animLvl val="lvl"/>
          <dgm:resizeHandles val="exact"/>
        </dgm:presLayoutVars>
      </dgm:prSet>
      <dgm:spPr/>
    </dgm:pt>
    <dgm:pt modelId="{ADB9198F-F93B-4757-8519-DE8A4666CB6F}" type="pres">
      <dgm:prSet presAssocID="{765FFCA2-6BCA-4F99-B388-2D7D278184EA}" presName="parentLin" presStyleCnt="0"/>
      <dgm:spPr/>
    </dgm:pt>
    <dgm:pt modelId="{F45CAA2D-E559-4887-AC93-21FDF3FA5704}" type="pres">
      <dgm:prSet presAssocID="{765FFCA2-6BCA-4F99-B388-2D7D278184EA}" presName="parentLeftMargin" presStyleLbl="node1" presStyleIdx="0" presStyleCnt="1"/>
      <dgm:spPr/>
    </dgm:pt>
    <dgm:pt modelId="{535F91FE-C114-44CF-A30D-342B0B6ED4AA}" type="pres">
      <dgm:prSet presAssocID="{765FFCA2-6BCA-4F99-B388-2D7D278184EA}" presName="parentText" presStyleLbl="node1" presStyleIdx="0" presStyleCnt="1" custLinFactNeighborX="-10102" custLinFactNeighborY="-20912">
        <dgm:presLayoutVars>
          <dgm:chMax val="0"/>
          <dgm:bulletEnabled val="1"/>
        </dgm:presLayoutVars>
      </dgm:prSet>
      <dgm:spPr/>
    </dgm:pt>
    <dgm:pt modelId="{32294861-5A14-40CA-AD47-C6F3DA1C5229}" type="pres">
      <dgm:prSet presAssocID="{765FFCA2-6BCA-4F99-B388-2D7D278184EA}" presName="negativeSpace" presStyleCnt="0"/>
      <dgm:spPr/>
    </dgm:pt>
    <dgm:pt modelId="{19BC9421-60A2-40A9-93BD-0B1334B6BAFE}" type="pres">
      <dgm:prSet presAssocID="{765FFCA2-6BCA-4F99-B388-2D7D278184EA}" presName="childText" presStyleLbl="conFgAcc1" presStyleIdx="0" presStyleCnt="1" custLinFactNeighborX="148" custLinFactNeighborY="26227">
        <dgm:presLayoutVars>
          <dgm:bulletEnabled val="1"/>
        </dgm:presLayoutVars>
      </dgm:prSet>
      <dgm:spPr/>
    </dgm:pt>
  </dgm:ptLst>
  <dgm:cxnLst>
    <dgm:cxn modelId="{C481C21F-51AC-448F-9180-CFC48E78D28C}" srcId="{765FFCA2-6BCA-4F99-B388-2D7D278184EA}" destId="{5D8AB907-0067-4CB9-ADDF-F42627909488}" srcOrd="1" destOrd="0" parTransId="{8BA7228B-920B-48E4-ABA0-C5412961E124}" sibTransId="{871B4068-14C0-40E0-95EC-24E3A5523BF5}"/>
    <dgm:cxn modelId="{06ECD326-F8A3-4B5A-9716-9668D1C15DE0}" srcId="{7731DD5A-6BDD-474D-A02A-0D4F050A28DA}" destId="{765FFCA2-6BCA-4F99-B388-2D7D278184EA}" srcOrd="0" destOrd="0" parTransId="{F2CE67ED-444E-4843-9BE1-C2BFDD3BD6B0}" sibTransId="{8FFB3646-F7B8-42F2-8F74-D2DB2A0F37A7}"/>
    <dgm:cxn modelId="{3250522D-55AE-416A-98C1-49BCBA08809C}" type="presOf" srcId="{DC35DE4C-73CF-4B42-878F-9D2B55E127F8}" destId="{19BC9421-60A2-40A9-93BD-0B1334B6BAFE}" srcOrd="0" destOrd="0" presId="urn:microsoft.com/office/officeart/2005/8/layout/list1"/>
    <dgm:cxn modelId="{74597D36-25AD-4A34-A424-4C8AD9A2E7D1}" srcId="{765FFCA2-6BCA-4F99-B388-2D7D278184EA}" destId="{B39F7E70-8F6B-40ED-BCC6-F89DCEC389B0}" srcOrd="3" destOrd="0" parTransId="{54C10A5E-ECE8-4F39-BF53-A0927A4C60A0}" sibTransId="{82D67829-51F8-48E5-B097-7C0C9864E0EE}"/>
    <dgm:cxn modelId="{14A1EF36-7506-4090-B6CC-80FCCFE58FA5}" srcId="{765FFCA2-6BCA-4F99-B388-2D7D278184EA}" destId="{0A704AE9-AEAF-4C3F-806B-EB1A7944C6CB}" srcOrd="6" destOrd="0" parTransId="{3C9352F7-82A2-4CCA-9913-8EB82CF8D7DC}" sibTransId="{63739F0D-5670-4AE4-B75D-88FB1C2F5FFD}"/>
    <dgm:cxn modelId="{D8165268-466C-4FE0-B6ED-82D379F73D13}" type="presOf" srcId="{765FFCA2-6BCA-4F99-B388-2D7D278184EA}" destId="{535F91FE-C114-44CF-A30D-342B0B6ED4AA}" srcOrd="1" destOrd="0" presId="urn:microsoft.com/office/officeart/2005/8/layout/list1"/>
    <dgm:cxn modelId="{E1B5676A-5742-4EC8-B758-1C0AF0CD24D3}" srcId="{765FFCA2-6BCA-4F99-B388-2D7D278184EA}" destId="{34945A86-ECD6-417B-B4AD-FC131279651A}" srcOrd="2" destOrd="0" parTransId="{8FDC0770-BC92-4A54-B951-4730D5711D59}" sibTransId="{B5C2B15B-3A65-4E1F-BC74-8887A13D0526}"/>
    <dgm:cxn modelId="{7161E36F-8D1C-42DC-BDFF-52D46E4C241B}" type="presOf" srcId="{644191C7-72E4-4368-8681-AB86C771A037}" destId="{19BC9421-60A2-40A9-93BD-0B1334B6BAFE}" srcOrd="0" destOrd="5" presId="urn:microsoft.com/office/officeart/2005/8/layout/list1"/>
    <dgm:cxn modelId="{8151B150-9FDA-4D1D-9CF7-05196FE7CDBC}" srcId="{765FFCA2-6BCA-4F99-B388-2D7D278184EA}" destId="{DC35DE4C-73CF-4B42-878F-9D2B55E127F8}" srcOrd="0" destOrd="0" parTransId="{6029ED9B-27A7-4797-B5DB-59B7FB510279}" sibTransId="{443B3709-9ABD-4CF0-9B6C-3CF9F014BBCE}"/>
    <dgm:cxn modelId="{25C6E155-7E55-4EEE-A404-D233CDE11028}" type="presOf" srcId="{5D8AB907-0067-4CB9-ADDF-F42627909488}" destId="{19BC9421-60A2-40A9-93BD-0B1334B6BAFE}" srcOrd="0" destOrd="1" presId="urn:microsoft.com/office/officeart/2005/8/layout/list1"/>
    <dgm:cxn modelId="{D6258C76-97B2-4E00-A2F2-A3AE7B5A5874}" srcId="{765FFCA2-6BCA-4F99-B388-2D7D278184EA}" destId="{644191C7-72E4-4368-8681-AB86C771A037}" srcOrd="5" destOrd="0" parTransId="{74B7DB8D-6AA1-4AC7-934E-80859A40A42C}" sibTransId="{4A22158F-FDA3-4803-83E1-EEC823F2425D}"/>
    <dgm:cxn modelId="{ED7DDC7F-0DA2-4855-95CF-4FB40259029B}" type="presOf" srcId="{0A704AE9-AEAF-4C3F-806B-EB1A7944C6CB}" destId="{19BC9421-60A2-40A9-93BD-0B1334B6BAFE}" srcOrd="0" destOrd="6" presId="urn:microsoft.com/office/officeart/2005/8/layout/list1"/>
    <dgm:cxn modelId="{84209A87-44BE-4ED6-A194-C9393C4874B4}" type="presOf" srcId="{7731DD5A-6BDD-474D-A02A-0D4F050A28DA}" destId="{646C02C7-9E8A-434C-A572-2D70683C0695}" srcOrd="0" destOrd="0" presId="urn:microsoft.com/office/officeart/2005/8/layout/list1"/>
    <dgm:cxn modelId="{A12CB88D-3874-4E85-A61D-1C409D8A886B}" type="presOf" srcId="{62389D17-4048-4D6E-885E-6F4B0E318F28}" destId="{19BC9421-60A2-40A9-93BD-0B1334B6BAFE}" srcOrd="0" destOrd="4" presId="urn:microsoft.com/office/officeart/2005/8/layout/list1"/>
    <dgm:cxn modelId="{877DB39F-9159-4B74-A848-AA5098ED597C}" type="presOf" srcId="{765FFCA2-6BCA-4F99-B388-2D7D278184EA}" destId="{F45CAA2D-E559-4887-AC93-21FDF3FA5704}" srcOrd="0" destOrd="0" presId="urn:microsoft.com/office/officeart/2005/8/layout/list1"/>
    <dgm:cxn modelId="{F2C9BCC3-B5E9-4557-933C-4311403C681A}" type="presOf" srcId="{B39F7E70-8F6B-40ED-BCC6-F89DCEC389B0}" destId="{19BC9421-60A2-40A9-93BD-0B1334B6BAFE}" srcOrd="0" destOrd="3" presId="urn:microsoft.com/office/officeart/2005/8/layout/list1"/>
    <dgm:cxn modelId="{DC1DE0C4-D408-4C61-A458-C7FEDE921DB7}" srcId="{765FFCA2-6BCA-4F99-B388-2D7D278184EA}" destId="{62389D17-4048-4D6E-885E-6F4B0E318F28}" srcOrd="4" destOrd="0" parTransId="{7A4EC6B3-C798-4472-A384-44E1629996E7}" sibTransId="{150C6597-AEE6-4869-8BB1-0B34BC867A9A}"/>
    <dgm:cxn modelId="{A0E888E7-524A-4B5B-B460-348FD53347CD}" type="presOf" srcId="{34945A86-ECD6-417B-B4AD-FC131279651A}" destId="{19BC9421-60A2-40A9-93BD-0B1334B6BAFE}" srcOrd="0" destOrd="2" presId="urn:microsoft.com/office/officeart/2005/8/layout/list1"/>
    <dgm:cxn modelId="{337C9B58-34C8-4068-8CB6-AC0D6173C5A0}" type="presParOf" srcId="{646C02C7-9E8A-434C-A572-2D70683C0695}" destId="{ADB9198F-F93B-4757-8519-DE8A4666CB6F}" srcOrd="0" destOrd="0" presId="urn:microsoft.com/office/officeart/2005/8/layout/list1"/>
    <dgm:cxn modelId="{787F3827-A0CF-406B-ACB4-E4601F0E5366}" type="presParOf" srcId="{ADB9198F-F93B-4757-8519-DE8A4666CB6F}" destId="{F45CAA2D-E559-4887-AC93-21FDF3FA5704}" srcOrd="0" destOrd="0" presId="urn:microsoft.com/office/officeart/2005/8/layout/list1"/>
    <dgm:cxn modelId="{DFBB764F-C856-43AA-8D4B-DE3A238862A3}" type="presParOf" srcId="{ADB9198F-F93B-4757-8519-DE8A4666CB6F}" destId="{535F91FE-C114-44CF-A30D-342B0B6ED4AA}" srcOrd="1" destOrd="0" presId="urn:microsoft.com/office/officeart/2005/8/layout/list1"/>
    <dgm:cxn modelId="{C7A50B04-21DC-4F41-A3FC-08662B5100C5}" type="presParOf" srcId="{646C02C7-9E8A-434C-A572-2D70683C0695}" destId="{32294861-5A14-40CA-AD47-C6F3DA1C5229}" srcOrd="1" destOrd="0" presId="urn:microsoft.com/office/officeart/2005/8/layout/list1"/>
    <dgm:cxn modelId="{EB103924-6659-4290-9BEC-83CD4820962D}" type="presParOf" srcId="{646C02C7-9E8A-434C-A572-2D70683C0695}" destId="{19BC9421-60A2-40A9-93BD-0B1334B6BAF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31DD5A-6BDD-474D-A02A-0D4F050A28DA}" type="doc">
      <dgm:prSet loTypeId="urn:microsoft.com/office/officeart/2005/8/layout/list1" loCatId="list" qsTypeId="urn:microsoft.com/office/officeart/2005/8/quickstyle/simple5" qsCatId="simple" csTypeId="urn:microsoft.com/office/officeart/2005/8/colors/accent4_2" csCatId="accent4" phldr="1"/>
      <dgm:spPr/>
      <dgm:t>
        <a:bodyPr/>
        <a:lstStyle/>
        <a:p>
          <a:endParaRPr lang="es-ES"/>
        </a:p>
      </dgm:t>
    </dgm:pt>
    <dgm:pt modelId="{765FFCA2-6BCA-4F99-B388-2D7D278184EA}">
      <dgm:prSet phldrT="[Texto]" custT="1"/>
      <dgm:spPr/>
      <dgm:t>
        <a:bodyPr/>
        <a:lstStyle/>
        <a:p>
          <a:r>
            <a:rPr lang="en-US" sz="3200" b="1" dirty="0" err="1">
              <a:solidFill>
                <a:srgbClr val="5B4E01"/>
              </a:solidFill>
            </a:rPr>
            <a:t>Kā</a:t>
          </a:r>
          <a:r>
            <a:rPr lang="en-US" sz="3200" b="1" dirty="0">
              <a:solidFill>
                <a:srgbClr val="5B4E01"/>
              </a:solidFill>
            </a:rPr>
            <a:t> </a:t>
          </a:r>
          <a:r>
            <a:rPr lang="en-US" sz="3200" b="1" dirty="0" err="1">
              <a:solidFill>
                <a:srgbClr val="5B4E01"/>
              </a:solidFill>
            </a:rPr>
            <a:t>slavēt</a:t>
          </a:r>
          <a:r>
            <a:rPr lang="en-US" sz="3200" b="1" dirty="0">
              <a:solidFill>
                <a:srgbClr val="5B4E01"/>
              </a:solidFill>
            </a:rPr>
            <a:t>?</a:t>
          </a:r>
        </a:p>
      </dgm:t>
    </dgm:pt>
    <dgm:pt modelId="{F2CE67ED-444E-4843-9BE1-C2BFDD3BD6B0}" type="parTrans" cxnId="{06ECD326-F8A3-4B5A-9716-9668D1C15DE0}">
      <dgm:prSet/>
      <dgm:spPr/>
      <dgm:t>
        <a:bodyPr/>
        <a:lstStyle/>
        <a:p>
          <a:endParaRPr lang="es-ES" b="1"/>
        </a:p>
      </dgm:t>
    </dgm:pt>
    <dgm:pt modelId="{8FFB3646-F7B8-42F2-8F74-D2DB2A0F37A7}" type="sibTrans" cxnId="{06ECD326-F8A3-4B5A-9716-9668D1C15DE0}">
      <dgm:prSet/>
      <dgm:spPr/>
      <dgm:t>
        <a:bodyPr/>
        <a:lstStyle/>
        <a:p>
          <a:endParaRPr lang="es-ES" b="1"/>
        </a:p>
      </dgm:t>
    </dgm:pt>
    <dgm:pt modelId="{DC35DE4C-73CF-4B42-878F-9D2B55E127F8}">
      <dgm:prSet phldrT="[Texto]" custT="1"/>
      <dgm:spPr>
        <a:ln w="38100">
          <a:solidFill>
            <a:schemeClr val="accent4">
              <a:lumMod val="60000"/>
              <a:lumOff val="40000"/>
            </a:schemeClr>
          </a:solidFill>
        </a:ln>
      </dgm:spPr>
      <dgm:t>
        <a:bodyPr/>
        <a:lstStyle/>
        <a:p>
          <a:pPr marL="0" indent="0">
            <a:spcAft>
              <a:spcPts val="1800"/>
            </a:spcAft>
            <a:buNone/>
          </a:pPr>
          <a:r>
            <a:rPr lang="es-ES" sz="2900" b="1" dirty="0"/>
            <a:t>A</a:t>
          </a:r>
          <a:r>
            <a:rPr lang="lv-LV" sz="2900" b="1" dirty="0"/>
            <a:t>r bazūnes skaņām</a:t>
          </a:r>
          <a:r>
            <a:rPr lang="es-ES" sz="2900" b="1" dirty="0"/>
            <a:t> </a:t>
          </a:r>
          <a:r>
            <a:rPr lang="es-ES" sz="2800" b="1" dirty="0"/>
            <a:t>(</a:t>
          </a:r>
          <a:r>
            <a:rPr lang="lv-LV" sz="2800" b="1" dirty="0" err="1"/>
            <a:t>Ps</a:t>
          </a:r>
          <a:r>
            <a:rPr lang="lv-LV" sz="2800" b="1" dirty="0"/>
            <a:t>.</a:t>
          </a:r>
          <a:r>
            <a:rPr lang="es-ES" sz="2800" b="1" dirty="0"/>
            <a:t>150:3a)</a:t>
          </a:r>
        </a:p>
      </dgm:t>
    </dgm:pt>
    <dgm:pt modelId="{6029ED9B-27A7-4797-B5DB-59B7FB510279}" type="parTrans" cxnId="{8151B150-9FDA-4D1D-9CF7-05196FE7CDBC}">
      <dgm:prSet/>
      <dgm:spPr/>
      <dgm:t>
        <a:bodyPr/>
        <a:lstStyle/>
        <a:p>
          <a:endParaRPr lang="es-ES"/>
        </a:p>
      </dgm:t>
    </dgm:pt>
    <dgm:pt modelId="{443B3709-9ABD-4CF0-9B6C-3CF9F014BBCE}" type="sibTrans" cxnId="{8151B150-9FDA-4D1D-9CF7-05196FE7CDBC}">
      <dgm:prSet/>
      <dgm:spPr/>
      <dgm:t>
        <a:bodyPr/>
        <a:lstStyle/>
        <a:p>
          <a:endParaRPr lang="es-ES"/>
        </a:p>
      </dgm:t>
    </dgm:pt>
    <dgm:pt modelId="{10B249A3-02B6-4AB0-92BC-CB69F2409397}">
      <dgm:prSet phldrT="[Texto]" custT="1"/>
      <dgm:spPr>
        <a:ln w="38100">
          <a:solidFill>
            <a:schemeClr val="accent4">
              <a:lumMod val="60000"/>
              <a:lumOff val="40000"/>
            </a:schemeClr>
          </a:solidFill>
        </a:ln>
      </dgm:spPr>
      <dgm:t>
        <a:bodyPr/>
        <a:lstStyle/>
        <a:p>
          <a:pPr marL="0" indent="0">
            <a:spcAft>
              <a:spcPts val="1800"/>
            </a:spcAft>
            <a:buNone/>
          </a:pPr>
          <a:r>
            <a:rPr lang="lv-LV" sz="2900" b="1" dirty="0"/>
            <a:t>Ar stabulēm un cītaru skaņām </a:t>
          </a:r>
          <a:r>
            <a:rPr lang="lv-LV" sz="2800" b="1" dirty="0"/>
            <a:t>(Ps.150:3b)</a:t>
          </a:r>
          <a:endParaRPr lang="es-ES" sz="3200" b="1" dirty="0"/>
        </a:p>
      </dgm:t>
    </dgm:pt>
    <dgm:pt modelId="{C1AF7A8B-8FDB-4736-9300-3A69495D592B}" type="parTrans" cxnId="{454BE8FA-7B8C-42E9-A85D-04F87D3DC29A}">
      <dgm:prSet/>
      <dgm:spPr/>
      <dgm:t>
        <a:bodyPr/>
        <a:lstStyle/>
        <a:p>
          <a:endParaRPr lang="es-ES"/>
        </a:p>
      </dgm:t>
    </dgm:pt>
    <dgm:pt modelId="{B8C6E5A4-0BE5-4984-A4C9-C80AA60FF04A}" type="sibTrans" cxnId="{454BE8FA-7B8C-42E9-A85D-04F87D3DC29A}">
      <dgm:prSet/>
      <dgm:spPr/>
      <dgm:t>
        <a:bodyPr/>
        <a:lstStyle/>
        <a:p>
          <a:endParaRPr lang="es-ES"/>
        </a:p>
      </dgm:t>
    </dgm:pt>
    <dgm:pt modelId="{7D10E2CC-715B-4D12-B007-BD051D1F5EEC}">
      <dgm:prSet phldrT="[Texto]"/>
      <dgm:spPr>
        <a:ln w="38100">
          <a:solidFill>
            <a:schemeClr val="accent4">
              <a:lumMod val="60000"/>
              <a:lumOff val="40000"/>
            </a:schemeClr>
          </a:solidFill>
        </a:ln>
      </dgm:spPr>
      <dgm:t>
        <a:bodyPr/>
        <a:lstStyle/>
        <a:p>
          <a:pPr marL="0" indent="0">
            <a:spcAft>
              <a:spcPts val="1800"/>
            </a:spcAft>
            <a:buNone/>
          </a:pPr>
          <a:r>
            <a:rPr lang="lv-LV" sz="2900" b="1" dirty="0"/>
            <a:t>Ar bungām un vijīgām dejām (Ps.150:4a)</a:t>
          </a:r>
          <a:endParaRPr lang="es-ES" sz="2900" b="1" dirty="0"/>
        </a:p>
      </dgm:t>
    </dgm:pt>
    <dgm:pt modelId="{8307F367-B96A-49DF-B49E-7338C84E4455}" type="parTrans" cxnId="{31446CBF-7B03-48D7-8656-ACD1DD58C7D7}">
      <dgm:prSet/>
      <dgm:spPr/>
      <dgm:t>
        <a:bodyPr/>
        <a:lstStyle/>
        <a:p>
          <a:endParaRPr lang="en-US"/>
        </a:p>
      </dgm:t>
    </dgm:pt>
    <dgm:pt modelId="{371E1FDF-1CB7-42BB-9EEB-03A6FB830EC2}" type="sibTrans" cxnId="{31446CBF-7B03-48D7-8656-ACD1DD58C7D7}">
      <dgm:prSet/>
      <dgm:spPr/>
      <dgm:t>
        <a:bodyPr/>
        <a:lstStyle/>
        <a:p>
          <a:endParaRPr lang="en-US"/>
        </a:p>
      </dgm:t>
    </dgm:pt>
    <dgm:pt modelId="{77C57C6C-7550-427F-B738-BE6531F37348}">
      <dgm:prSet phldrT="[Texto]"/>
      <dgm:spPr>
        <a:ln w="38100">
          <a:solidFill>
            <a:schemeClr val="accent4">
              <a:lumMod val="60000"/>
              <a:lumOff val="40000"/>
            </a:schemeClr>
          </a:solidFill>
        </a:ln>
      </dgm:spPr>
      <dgm:t>
        <a:bodyPr/>
        <a:lstStyle/>
        <a:p>
          <a:pPr marL="0" indent="0">
            <a:spcAft>
              <a:spcPts val="1800"/>
            </a:spcAft>
            <a:buNone/>
          </a:pPr>
          <a:r>
            <a:rPr lang="lv-LV" sz="2900" b="1" dirty="0"/>
            <a:t>Ar stīgu un flautu skaņām (Ps.150:4b)</a:t>
          </a:r>
          <a:endParaRPr lang="es-ES" sz="2900" b="1" dirty="0"/>
        </a:p>
      </dgm:t>
    </dgm:pt>
    <dgm:pt modelId="{72A1B958-5048-435F-8336-CC3F921D0E36}" type="parTrans" cxnId="{6889EAFB-3491-4C9E-A64F-25AB2CB0C27B}">
      <dgm:prSet/>
      <dgm:spPr/>
      <dgm:t>
        <a:bodyPr/>
        <a:lstStyle/>
        <a:p>
          <a:endParaRPr lang="en-US"/>
        </a:p>
      </dgm:t>
    </dgm:pt>
    <dgm:pt modelId="{BC64A881-838E-459F-B05C-43BE1361D3C6}" type="sibTrans" cxnId="{6889EAFB-3491-4C9E-A64F-25AB2CB0C27B}">
      <dgm:prSet/>
      <dgm:spPr/>
      <dgm:t>
        <a:bodyPr/>
        <a:lstStyle/>
        <a:p>
          <a:endParaRPr lang="en-US"/>
        </a:p>
      </dgm:t>
    </dgm:pt>
    <dgm:pt modelId="{D1273ED6-D295-426E-B83E-40A7747064D5}">
      <dgm:prSet phldrT="[Texto]"/>
      <dgm:spPr>
        <a:ln w="38100">
          <a:solidFill>
            <a:schemeClr val="accent4">
              <a:lumMod val="60000"/>
              <a:lumOff val="40000"/>
            </a:schemeClr>
          </a:solidFill>
        </a:ln>
      </dgm:spPr>
      <dgm:t>
        <a:bodyPr/>
        <a:lstStyle/>
        <a:p>
          <a:pPr marL="0" indent="0">
            <a:spcAft>
              <a:spcPts val="1800"/>
            </a:spcAft>
            <a:buNone/>
          </a:pPr>
          <a:r>
            <a:rPr lang="lv-LV" sz="2900" b="1" dirty="0"/>
            <a:t>Ar skanīgiem zvārguļiem (Ps.150:5a)</a:t>
          </a:r>
          <a:endParaRPr lang="es-ES" sz="2900" b="1" dirty="0"/>
        </a:p>
      </dgm:t>
    </dgm:pt>
    <dgm:pt modelId="{EB27C9DE-087F-4B26-BA12-B4405BFD2250}" type="parTrans" cxnId="{1212E6CF-5213-4F7E-B6C0-124B0AB8C90B}">
      <dgm:prSet/>
      <dgm:spPr/>
      <dgm:t>
        <a:bodyPr/>
        <a:lstStyle/>
        <a:p>
          <a:endParaRPr lang="en-US"/>
        </a:p>
      </dgm:t>
    </dgm:pt>
    <dgm:pt modelId="{06EFF34B-7E09-4B6A-96A2-18163EECF0DC}" type="sibTrans" cxnId="{1212E6CF-5213-4F7E-B6C0-124B0AB8C90B}">
      <dgm:prSet/>
      <dgm:spPr/>
      <dgm:t>
        <a:bodyPr/>
        <a:lstStyle/>
        <a:p>
          <a:endParaRPr lang="en-US"/>
        </a:p>
      </dgm:t>
    </dgm:pt>
    <dgm:pt modelId="{BC8644C4-256E-4AEA-9C2C-9B0A0A4631C8}">
      <dgm:prSet phldrT="[Texto]"/>
      <dgm:spPr>
        <a:ln w="38100">
          <a:solidFill>
            <a:schemeClr val="accent4">
              <a:lumMod val="60000"/>
              <a:lumOff val="40000"/>
            </a:schemeClr>
          </a:solidFill>
        </a:ln>
      </dgm:spPr>
      <dgm:t>
        <a:bodyPr/>
        <a:lstStyle/>
        <a:p>
          <a:pPr marL="0" indent="0">
            <a:spcAft>
              <a:spcPts val="1800"/>
            </a:spcAft>
            <a:buNone/>
          </a:pPr>
          <a:r>
            <a:rPr lang="lv-LV" sz="2900" b="1" dirty="0"/>
            <a:t>Ar gaviļu zvaniem (Ps.150:5b)</a:t>
          </a:r>
          <a:endParaRPr lang="es-ES" sz="2900" b="1" dirty="0"/>
        </a:p>
      </dgm:t>
    </dgm:pt>
    <dgm:pt modelId="{F2D41F07-C331-4798-8228-623A88BC5494}" type="parTrans" cxnId="{DCA960CB-ED56-498F-8230-F867098B06B4}">
      <dgm:prSet/>
      <dgm:spPr/>
      <dgm:t>
        <a:bodyPr/>
        <a:lstStyle/>
        <a:p>
          <a:endParaRPr lang="en-US"/>
        </a:p>
      </dgm:t>
    </dgm:pt>
    <dgm:pt modelId="{09A4F13D-ECE6-45DE-8C43-C7723260E20E}" type="sibTrans" cxnId="{DCA960CB-ED56-498F-8230-F867098B06B4}">
      <dgm:prSet/>
      <dgm:spPr/>
      <dgm:t>
        <a:bodyPr/>
        <a:lstStyle/>
        <a:p>
          <a:endParaRPr lang="en-US"/>
        </a:p>
      </dgm:t>
    </dgm:pt>
    <dgm:pt modelId="{C87FB5D3-D17E-43BD-83E2-69A96E6DB4C4}" type="pres">
      <dgm:prSet presAssocID="{7731DD5A-6BDD-474D-A02A-0D4F050A28DA}" presName="linear" presStyleCnt="0">
        <dgm:presLayoutVars>
          <dgm:dir/>
          <dgm:animLvl val="lvl"/>
          <dgm:resizeHandles val="exact"/>
        </dgm:presLayoutVars>
      </dgm:prSet>
      <dgm:spPr/>
    </dgm:pt>
    <dgm:pt modelId="{AFA5B1C7-4475-4074-9F4A-76B1CD1F411C}" type="pres">
      <dgm:prSet presAssocID="{765FFCA2-6BCA-4F99-B388-2D7D278184EA}" presName="parentLin" presStyleCnt="0"/>
      <dgm:spPr/>
    </dgm:pt>
    <dgm:pt modelId="{675D415C-69F5-423B-AD03-F918D28F9461}" type="pres">
      <dgm:prSet presAssocID="{765FFCA2-6BCA-4F99-B388-2D7D278184EA}" presName="parentLeftMargin" presStyleLbl="node1" presStyleIdx="0" presStyleCnt="1"/>
      <dgm:spPr/>
    </dgm:pt>
    <dgm:pt modelId="{B042FF19-5F52-4470-8C82-A04970F483BD}" type="pres">
      <dgm:prSet presAssocID="{765FFCA2-6BCA-4F99-B388-2D7D278184EA}" presName="parentText" presStyleLbl="node1" presStyleIdx="0" presStyleCnt="1" custScaleY="38678" custLinFactNeighborX="3005" custLinFactNeighborY="-15684">
        <dgm:presLayoutVars>
          <dgm:chMax val="0"/>
          <dgm:bulletEnabled val="1"/>
        </dgm:presLayoutVars>
      </dgm:prSet>
      <dgm:spPr/>
    </dgm:pt>
    <dgm:pt modelId="{9997E861-2DED-43BE-8AD4-9441789A717A}" type="pres">
      <dgm:prSet presAssocID="{765FFCA2-6BCA-4F99-B388-2D7D278184EA}" presName="negativeSpace" presStyleCnt="0"/>
      <dgm:spPr/>
    </dgm:pt>
    <dgm:pt modelId="{068DAA28-CEF9-41CF-A3C5-C25AA45D7232}" type="pres">
      <dgm:prSet presAssocID="{765FFCA2-6BCA-4F99-B388-2D7D278184EA}" presName="childText" presStyleLbl="conFgAcc1" presStyleIdx="0" presStyleCnt="1" custLinFactNeighborX="-150" custLinFactNeighborY="-15965">
        <dgm:presLayoutVars>
          <dgm:bulletEnabled val="1"/>
        </dgm:presLayoutVars>
      </dgm:prSet>
      <dgm:spPr/>
    </dgm:pt>
  </dgm:ptLst>
  <dgm:cxnLst>
    <dgm:cxn modelId="{48B3E025-0208-4511-BA0E-3701FCC54BBA}" type="presOf" srcId="{BC8644C4-256E-4AEA-9C2C-9B0A0A4631C8}" destId="{068DAA28-CEF9-41CF-A3C5-C25AA45D7232}" srcOrd="0" destOrd="5" presId="urn:microsoft.com/office/officeart/2005/8/layout/list1"/>
    <dgm:cxn modelId="{06ECD326-F8A3-4B5A-9716-9668D1C15DE0}" srcId="{7731DD5A-6BDD-474D-A02A-0D4F050A28DA}" destId="{765FFCA2-6BCA-4F99-B388-2D7D278184EA}" srcOrd="0" destOrd="0" parTransId="{F2CE67ED-444E-4843-9BE1-C2BFDD3BD6B0}" sibTransId="{8FFB3646-F7B8-42F2-8F74-D2DB2A0F37A7}"/>
    <dgm:cxn modelId="{EB20CF66-E32D-48E7-B007-BE074FB8986F}" type="presOf" srcId="{D1273ED6-D295-426E-B83E-40A7747064D5}" destId="{068DAA28-CEF9-41CF-A3C5-C25AA45D7232}" srcOrd="0" destOrd="4" presId="urn:microsoft.com/office/officeart/2005/8/layout/list1"/>
    <dgm:cxn modelId="{0E488369-D3EE-45DD-A666-B10F0DF268D0}" type="presOf" srcId="{765FFCA2-6BCA-4F99-B388-2D7D278184EA}" destId="{675D415C-69F5-423B-AD03-F918D28F9461}" srcOrd="0" destOrd="0" presId="urn:microsoft.com/office/officeart/2005/8/layout/list1"/>
    <dgm:cxn modelId="{868AC16B-C41E-41C1-8FC8-B9682F4A2CF0}" type="presOf" srcId="{7731DD5A-6BDD-474D-A02A-0D4F050A28DA}" destId="{C87FB5D3-D17E-43BD-83E2-69A96E6DB4C4}" srcOrd="0" destOrd="0" presId="urn:microsoft.com/office/officeart/2005/8/layout/list1"/>
    <dgm:cxn modelId="{8151B150-9FDA-4D1D-9CF7-05196FE7CDBC}" srcId="{765FFCA2-6BCA-4F99-B388-2D7D278184EA}" destId="{DC35DE4C-73CF-4B42-878F-9D2B55E127F8}" srcOrd="0" destOrd="0" parTransId="{6029ED9B-27A7-4797-B5DB-59B7FB510279}" sibTransId="{443B3709-9ABD-4CF0-9B6C-3CF9F014BBCE}"/>
    <dgm:cxn modelId="{D1A33656-92D5-4F6A-AE21-8543E4BB3020}" type="presOf" srcId="{7D10E2CC-715B-4D12-B007-BD051D1F5EEC}" destId="{068DAA28-CEF9-41CF-A3C5-C25AA45D7232}" srcOrd="0" destOrd="2" presId="urn:microsoft.com/office/officeart/2005/8/layout/list1"/>
    <dgm:cxn modelId="{D895689A-3DBF-46BF-94F0-0798D820002F}" type="presOf" srcId="{77C57C6C-7550-427F-B738-BE6531F37348}" destId="{068DAA28-CEF9-41CF-A3C5-C25AA45D7232}" srcOrd="0" destOrd="3" presId="urn:microsoft.com/office/officeart/2005/8/layout/list1"/>
    <dgm:cxn modelId="{31446CBF-7B03-48D7-8656-ACD1DD58C7D7}" srcId="{765FFCA2-6BCA-4F99-B388-2D7D278184EA}" destId="{7D10E2CC-715B-4D12-B007-BD051D1F5EEC}" srcOrd="2" destOrd="0" parTransId="{8307F367-B96A-49DF-B49E-7338C84E4455}" sibTransId="{371E1FDF-1CB7-42BB-9EEB-03A6FB830EC2}"/>
    <dgm:cxn modelId="{FC1534C0-A834-4726-A0B8-4523F50EAAF9}" type="presOf" srcId="{10B249A3-02B6-4AB0-92BC-CB69F2409397}" destId="{068DAA28-CEF9-41CF-A3C5-C25AA45D7232}" srcOrd="0" destOrd="1" presId="urn:microsoft.com/office/officeart/2005/8/layout/list1"/>
    <dgm:cxn modelId="{DCA960CB-ED56-498F-8230-F867098B06B4}" srcId="{765FFCA2-6BCA-4F99-B388-2D7D278184EA}" destId="{BC8644C4-256E-4AEA-9C2C-9B0A0A4631C8}" srcOrd="5" destOrd="0" parTransId="{F2D41F07-C331-4798-8228-623A88BC5494}" sibTransId="{09A4F13D-ECE6-45DE-8C43-C7723260E20E}"/>
    <dgm:cxn modelId="{D1EFDECD-3048-4A3A-8973-2BE59BE90656}" type="presOf" srcId="{DC35DE4C-73CF-4B42-878F-9D2B55E127F8}" destId="{068DAA28-CEF9-41CF-A3C5-C25AA45D7232}" srcOrd="0" destOrd="0" presId="urn:microsoft.com/office/officeart/2005/8/layout/list1"/>
    <dgm:cxn modelId="{1212E6CF-5213-4F7E-B6C0-124B0AB8C90B}" srcId="{765FFCA2-6BCA-4F99-B388-2D7D278184EA}" destId="{D1273ED6-D295-426E-B83E-40A7747064D5}" srcOrd="4" destOrd="0" parTransId="{EB27C9DE-087F-4B26-BA12-B4405BFD2250}" sibTransId="{06EFF34B-7E09-4B6A-96A2-18163EECF0DC}"/>
    <dgm:cxn modelId="{32E3D0EF-3F2C-45B3-9980-A07776C2E90D}" type="presOf" srcId="{765FFCA2-6BCA-4F99-B388-2D7D278184EA}" destId="{B042FF19-5F52-4470-8C82-A04970F483BD}" srcOrd="1" destOrd="0" presId="urn:microsoft.com/office/officeart/2005/8/layout/list1"/>
    <dgm:cxn modelId="{454BE8FA-7B8C-42E9-A85D-04F87D3DC29A}" srcId="{765FFCA2-6BCA-4F99-B388-2D7D278184EA}" destId="{10B249A3-02B6-4AB0-92BC-CB69F2409397}" srcOrd="1" destOrd="0" parTransId="{C1AF7A8B-8FDB-4736-9300-3A69495D592B}" sibTransId="{B8C6E5A4-0BE5-4984-A4C9-C80AA60FF04A}"/>
    <dgm:cxn modelId="{6889EAFB-3491-4C9E-A64F-25AB2CB0C27B}" srcId="{765FFCA2-6BCA-4F99-B388-2D7D278184EA}" destId="{77C57C6C-7550-427F-B738-BE6531F37348}" srcOrd="3" destOrd="0" parTransId="{72A1B958-5048-435F-8336-CC3F921D0E36}" sibTransId="{BC64A881-838E-459F-B05C-43BE1361D3C6}"/>
    <dgm:cxn modelId="{72D275E0-CCF0-4726-8954-26471E516C48}" type="presParOf" srcId="{C87FB5D3-D17E-43BD-83E2-69A96E6DB4C4}" destId="{AFA5B1C7-4475-4074-9F4A-76B1CD1F411C}" srcOrd="0" destOrd="0" presId="urn:microsoft.com/office/officeart/2005/8/layout/list1"/>
    <dgm:cxn modelId="{9786B92D-67E9-4651-A468-9D108F769FF5}" type="presParOf" srcId="{AFA5B1C7-4475-4074-9F4A-76B1CD1F411C}" destId="{675D415C-69F5-423B-AD03-F918D28F9461}" srcOrd="0" destOrd="0" presId="urn:microsoft.com/office/officeart/2005/8/layout/list1"/>
    <dgm:cxn modelId="{232DADF7-7ECD-4754-8830-C74B15D1ED5A}" type="presParOf" srcId="{AFA5B1C7-4475-4074-9F4A-76B1CD1F411C}" destId="{B042FF19-5F52-4470-8C82-A04970F483BD}" srcOrd="1" destOrd="0" presId="urn:microsoft.com/office/officeart/2005/8/layout/list1"/>
    <dgm:cxn modelId="{F9D924F5-A604-4684-8C66-B28B0D0C1D15}" type="presParOf" srcId="{C87FB5D3-D17E-43BD-83E2-69A96E6DB4C4}" destId="{9997E861-2DED-43BE-8AD4-9441789A717A}" srcOrd="1" destOrd="0" presId="urn:microsoft.com/office/officeart/2005/8/layout/list1"/>
    <dgm:cxn modelId="{E1AD7A5E-A1D9-443D-9CC8-94E7FBB1D97D}" type="presParOf" srcId="{C87FB5D3-D17E-43BD-83E2-69A96E6DB4C4}" destId="{068DAA28-CEF9-41CF-A3C5-C25AA45D723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47C66-4A99-455D-A9E6-AA6F97EF353E}">
      <dsp:nvSpPr>
        <dsp:cNvPr id="0" name=""/>
        <dsp:cNvSpPr/>
      </dsp:nvSpPr>
      <dsp:spPr>
        <a:xfrm>
          <a:off x="0" y="683929"/>
          <a:ext cx="8375898" cy="4725000"/>
        </a:xfrm>
        <a:prstGeom prst="rect">
          <a:avLst/>
        </a:prstGeom>
        <a:solidFill>
          <a:schemeClr val="lt1">
            <a:alpha val="90000"/>
            <a:hueOff val="0"/>
            <a:satOff val="0"/>
            <a:lumOff val="0"/>
            <a:alphaOff val="0"/>
          </a:schemeClr>
        </a:solidFill>
        <a:ln w="38100" cap="flat" cmpd="sng" algn="ctr">
          <a:solidFill>
            <a:schemeClr val="accent2"/>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50063" tIns="520700" rIns="650063" bIns="177800" numCol="1" spcCol="1270" anchor="t" anchorCtr="0">
          <a:noAutofit/>
        </a:bodyPr>
        <a:lstStyle/>
        <a:p>
          <a:pPr marL="0" lvl="1" indent="0" algn="l" defTabSz="1111250">
            <a:lnSpc>
              <a:spcPct val="90000"/>
            </a:lnSpc>
            <a:spcBef>
              <a:spcPct val="0"/>
            </a:spcBef>
            <a:spcAft>
              <a:spcPct val="15000"/>
            </a:spcAft>
            <a:buNone/>
          </a:pPr>
          <a:r>
            <a:rPr lang="lv-LV" sz="2500" b="1" kern="1200" dirty="0"/>
            <a:t>Viņš ir mūsu palīdzība un mūsu cerība (Ps.146:5).</a:t>
          </a:r>
          <a:endParaRPr lang="es-ES" sz="2500" b="1" kern="1200" dirty="0"/>
        </a:p>
        <a:p>
          <a:pPr marL="228600" lvl="1" indent="-228600" algn="l" defTabSz="1111250">
            <a:lnSpc>
              <a:spcPct val="90000"/>
            </a:lnSpc>
            <a:spcBef>
              <a:spcPct val="0"/>
            </a:spcBef>
            <a:spcAft>
              <a:spcPct val="15000"/>
            </a:spcAft>
            <a:buChar char="•"/>
          </a:pPr>
          <a:r>
            <a:rPr lang="lv-LV" sz="2500" b="1" kern="1200" dirty="0"/>
            <a:t>Viņš ir mūsu Radītājs un Uzturētājs (Ps.146:6; 147:4, 8-9. 16-19).</a:t>
          </a:r>
          <a:endParaRPr lang="en-US" sz="2500" b="1" kern="1200" dirty="0"/>
        </a:p>
        <a:p>
          <a:pPr marL="228600" lvl="1" indent="-228600" algn="l" defTabSz="1111250">
            <a:lnSpc>
              <a:spcPct val="90000"/>
            </a:lnSpc>
            <a:spcBef>
              <a:spcPct val="0"/>
            </a:spcBef>
            <a:spcAft>
              <a:spcPct val="15000"/>
            </a:spcAft>
            <a:buChar char="•"/>
          </a:pPr>
          <a:r>
            <a:rPr lang="en-US" sz="2500" b="1" kern="1200" dirty="0"/>
            <a:t>Aizstāv trūkumcietējus (Ps</a:t>
          </a:r>
          <a:r>
            <a:rPr lang="lv-LV" sz="2500" b="1" kern="1200" dirty="0"/>
            <a:t>.</a:t>
          </a:r>
          <a:r>
            <a:rPr lang="en-US" sz="2500" b="1" kern="1200" dirty="0"/>
            <a:t>146:7-9; 147:2-3).</a:t>
          </a:r>
        </a:p>
        <a:p>
          <a:pPr marL="228600" lvl="1" indent="-228600" algn="l" defTabSz="1111250">
            <a:lnSpc>
              <a:spcPct val="90000"/>
            </a:lnSpc>
            <a:spcBef>
              <a:spcPct val="0"/>
            </a:spcBef>
            <a:spcAft>
              <a:spcPct val="15000"/>
            </a:spcAft>
            <a:buChar char="•"/>
          </a:pPr>
          <a:r>
            <a:rPr lang="es-ES" sz="2500" b="1" kern="1200" dirty="0"/>
            <a:t>Aizstāv pazemīgos un soda </a:t>
          </a:r>
          <a:r>
            <a:rPr lang="es-ES" sz="2500" b="1" kern="1200" dirty="0" err="1"/>
            <a:t>ļaunos</a:t>
          </a:r>
          <a:r>
            <a:rPr lang="lv-LV" sz="2500" b="1" kern="1200" dirty="0"/>
            <a:t> </a:t>
          </a:r>
          <a:r>
            <a:rPr lang="en-US" sz="2500" b="1" kern="1200" dirty="0"/>
            <a:t>(Ps</a:t>
          </a:r>
          <a:r>
            <a:rPr lang="lv-LV" sz="2500" b="1" kern="1200" dirty="0"/>
            <a:t>.</a:t>
          </a:r>
          <a:r>
            <a:rPr lang="en-US" sz="2500" b="1" kern="1200" dirty="0"/>
            <a:t>147:6; 149:5).</a:t>
          </a:r>
        </a:p>
        <a:p>
          <a:pPr marL="228600" lvl="1" indent="-228600" algn="l" defTabSz="1111250">
            <a:lnSpc>
              <a:spcPct val="90000"/>
            </a:lnSpc>
            <a:spcBef>
              <a:spcPct val="0"/>
            </a:spcBef>
            <a:spcAft>
              <a:spcPct val="15000"/>
            </a:spcAft>
            <a:buChar char="•"/>
          </a:pPr>
          <a:r>
            <a:rPr lang="lv-LV" sz="2500" b="1" kern="1200" dirty="0"/>
            <a:t>Viņš apmierina savas tautas vajadzības</a:t>
          </a:r>
          <a:endParaRPr lang="en-US" sz="2500" b="1" kern="1200" dirty="0"/>
        </a:p>
        <a:p>
          <a:pPr marL="228600" lvl="1" indent="-228600" algn="l" defTabSz="1111250">
            <a:lnSpc>
              <a:spcPct val="90000"/>
            </a:lnSpc>
            <a:spcBef>
              <a:spcPct val="0"/>
            </a:spcBef>
            <a:spcAft>
              <a:spcPct val="15000"/>
            </a:spcAft>
            <a:buChar char="•"/>
          </a:pPr>
          <a:r>
            <a:rPr lang="en-US" sz="2500" b="1" kern="1200" dirty="0"/>
            <a:t>(Ps</a:t>
          </a:r>
          <a:r>
            <a:rPr lang="lv-LV" sz="2500" b="1" kern="1200" dirty="0"/>
            <a:t>.</a:t>
          </a:r>
          <a:r>
            <a:rPr lang="en-US" sz="2500" b="1" kern="1200" dirty="0"/>
            <a:t>147:14; 149:7-9).</a:t>
          </a:r>
        </a:p>
        <a:p>
          <a:pPr marL="228600" lvl="1" indent="-228600" algn="l" defTabSz="1111250">
            <a:lnSpc>
              <a:spcPct val="90000"/>
            </a:lnSpc>
            <a:spcBef>
              <a:spcPct val="0"/>
            </a:spcBef>
            <a:spcAft>
              <a:spcPct val="15000"/>
            </a:spcAft>
            <a:buChar char="•"/>
          </a:pPr>
          <a:r>
            <a:rPr lang="lv-LV" sz="2500" b="1" kern="1200" dirty="0"/>
            <a:t>Viņš valda mūžīgi (Ps.146:10).</a:t>
          </a:r>
          <a:endParaRPr lang="en-US" sz="2500" b="1" kern="1200" dirty="0"/>
        </a:p>
        <a:p>
          <a:pPr marL="228600" lvl="1" indent="-228600" algn="l" defTabSz="1111250">
            <a:lnSpc>
              <a:spcPct val="90000"/>
            </a:lnSpc>
            <a:spcBef>
              <a:spcPct val="0"/>
            </a:spcBef>
            <a:spcAft>
              <a:spcPct val="15000"/>
            </a:spcAft>
            <a:buChar char="•"/>
          </a:pPr>
          <a:r>
            <a:rPr lang="fr-FR" sz="2500" b="1" kern="1200" dirty="0"/>
            <a:t>Viņš </a:t>
          </a:r>
          <a:r>
            <a:rPr lang="fr-FR" sz="2500" b="1" kern="1200" dirty="0" err="1"/>
            <a:t>ir</a:t>
          </a:r>
          <a:r>
            <a:rPr lang="fr-FR" sz="2500" b="1" kern="1200" dirty="0"/>
            <a:t> </a:t>
          </a:r>
          <a:r>
            <a:rPr lang="fr-FR" sz="2500" b="1" kern="1200" dirty="0" err="1"/>
            <a:t>liels</a:t>
          </a:r>
          <a:r>
            <a:rPr lang="lv-LV" sz="2500" b="1" kern="1200" dirty="0"/>
            <a:t> un varens godībā</a:t>
          </a:r>
          <a:r>
            <a:rPr lang="fr-FR" sz="2500" b="1" kern="1200" dirty="0"/>
            <a:t> (Ps</a:t>
          </a:r>
          <a:r>
            <a:rPr lang="lv-LV" sz="2500" b="1" kern="1200" dirty="0"/>
            <a:t>.</a:t>
          </a:r>
          <a:r>
            <a:rPr lang="fr-FR" sz="2500" b="1" kern="1200" dirty="0"/>
            <a:t>150:2).</a:t>
          </a:r>
          <a:endParaRPr lang="en-US" sz="2500" b="1" kern="1200" dirty="0"/>
        </a:p>
        <a:p>
          <a:pPr marL="228600" lvl="1" indent="-228600" algn="l" defTabSz="1111250">
            <a:lnSpc>
              <a:spcPct val="90000"/>
            </a:lnSpc>
            <a:spcBef>
              <a:spcPct val="0"/>
            </a:spcBef>
            <a:spcAft>
              <a:spcPct val="15000"/>
            </a:spcAft>
            <a:buChar char="•"/>
          </a:pPr>
          <a:endParaRPr lang="en-US" sz="2500" b="1" kern="1200" dirty="0"/>
        </a:p>
      </dsp:txBody>
      <dsp:txXfrm>
        <a:off x="0" y="683929"/>
        <a:ext cx="8375898" cy="4725000"/>
      </dsp:txXfrm>
    </dsp:sp>
    <dsp:sp modelId="{45561348-101E-429B-8C5C-A2D1E8FA4105}">
      <dsp:nvSpPr>
        <dsp:cNvPr id="0" name=""/>
        <dsp:cNvSpPr/>
      </dsp:nvSpPr>
      <dsp:spPr>
        <a:xfrm>
          <a:off x="418794" y="162333"/>
          <a:ext cx="5863128" cy="73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1612" tIns="0" rIns="221612" bIns="0" numCol="1" spcCol="1270" anchor="ctr" anchorCtr="0">
          <a:noAutofit/>
        </a:bodyPr>
        <a:lstStyle/>
        <a:p>
          <a:pPr marL="0" lvl="0" indent="0" algn="l" defTabSz="1111250">
            <a:lnSpc>
              <a:spcPct val="90000"/>
            </a:lnSpc>
            <a:spcBef>
              <a:spcPct val="0"/>
            </a:spcBef>
            <a:spcAft>
              <a:spcPct val="35000"/>
            </a:spcAft>
            <a:buNone/>
          </a:pPr>
          <a:r>
            <a:rPr lang="en-US" sz="2500" b="1" kern="1200" dirty="0" err="1">
              <a:effectLst>
                <a:outerShdw blurRad="38100" dist="38100" dir="2700000" algn="tl">
                  <a:srgbClr val="000000">
                    <a:alpha val="43137"/>
                  </a:srgbClr>
                </a:outerShdw>
              </a:effectLst>
            </a:rPr>
            <a:t>Mēs</a:t>
          </a:r>
          <a:r>
            <a:rPr lang="en-US" sz="2500" b="1" kern="1200" dirty="0">
              <a:effectLst>
                <a:outerShdw blurRad="38100" dist="38100" dir="2700000" algn="tl">
                  <a:srgbClr val="000000">
                    <a:alpha val="43137"/>
                  </a:srgbClr>
                </a:outerShdw>
              </a:effectLst>
            </a:rPr>
            <a:t> </a:t>
          </a:r>
          <a:r>
            <a:rPr lang="en-US" sz="2500" b="1" kern="1200" dirty="0" err="1">
              <a:effectLst>
                <a:outerShdw blurRad="38100" dist="38100" dir="2700000" algn="tl">
                  <a:srgbClr val="000000">
                    <a:alpha val="43137"/>
                  </a:srgbClr>
                </a:outerShdw>
              </a:effectLst>
            </a:rPr>
            <a:t>slavējam</a:t>
          </a:r>
          <a:r>
            <a:rPr lang="en-US" sz="2500" b="1" kern="1200" dirty="0">
              <a:effectLst>
                <a:outerShdw blurRad="38100" dist="38100" dir="2700000" algn="tl">
                  <a:srgbClr val="000000">
                    <a:alpha val="43137"/>
                  </a:srgbClr>
                </a:outerShdw>
              </a:effectLst>
            </a:rPr>
            <a:t> </a:t>
          </a:r>
          <a:r>
            <a:rPr lang="lv-LV" sz="2500" b="1" kern="1200" dirty="0">
              <a:effectLst>
                <a:outerShdw blurRad="38100" dist="38100" dir="2700000" algn="tl">
                  <a:srgbClr val="000000">
                    <a:alpha val="43137"/>
                  </a:srgbClr>
                </a:outerShdw>
              </a:effectLst>
            </a:rPr>
            <a:t>To </a:t>
          </a:r>
          <a:r>
            <a:rPr lang="en-US" sz="2500" b="1" kern="1200" dirty="0" err="1">
              <a:effectLst>
                <a:outerShdw blurRad="38100" dist="38100" dir="2700000" algn="tl">
                  <a:srgbClr val="000000">
                    <a:alpha val="43137"/>
                  </a:srgbClr>
                </a:outerShdw>
              </a:effectLst>
            </a:rPr>
            <a:t>Kungu</a:t>
          </a:r>
          <a:r>
            <a:rPr lang="en-US" sz="2500" b="1" kern="1200" dirty="0">
              <a:effectLst>
                <a:outerShdw blurRad="38100" dist="38100" dir="2700000" algn="tl">
                  <a:srgbClr val="000000">
                    <a:alpha val="43137"/>
                  </a:srgbClr>
                </a:outerShdw>
              </a:effectLst>
            </a:rPr>
            <a:t>, jo</a:t>
          </a:r>
          <a:r>
            <a:rPr lang="es-ES" sz="2500" b="1" kern="1200" dirty="0">
              <a:effectLst>
                <a:outerShdw blurRad="38100" dist="38100" dir="2700000" algn="tl">
                  <a:srgbClr val="000000">
                    <a:alpha val="43137"/>
                  </a:srgbClr>
                </a:outerShdw>
              </a:effectLst>
            </a:rPr>
            <a:t>…</a:t>
          </a:r>
        </a:p>
      </dsp:txBody>
      <dsp:txXfrm>
        <a:off x="454820" y="198359"/>
        <a:ext cx="5791076"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C9421-60A2-40A9-93BD-0B1334B6BAFE}">
      <dsp:nvSpPr>
        <dsp:cNvPr id="0" name=""/>
        <dsp:cNvSpPr/>
      </dsp:nvSpPr>
      <dsp:spPr>
        <a:xfrm>
          <a:off x="0" y="533016"/>
          <a:ext cx="7813923" cy="4885650"/>
        </a:xfrm>
        <a:prstGeom prst="rect">
          <a:avLst/>
        </a:prstGeom>
        <a:solidFill>
          <a:schemeClr val="lt1">
            <a:alpha val="90000"/>
            <a:hueOff val="0"/>
            <a:satOff val="0"/>
            <a:lumOff val="0"/>
            <a:alphaOff val="0"/>
          </a:schemeClr>
        </a:solidFill>
        <a:ln w="381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6447" tIns="687324" rIns="606447" bIns="234696" numCol="1" spcCol="1270" anchor="t" anchorCtr="0">
          <a:noAutofit/>
        </a:bodyPr>
        <a:lstStyle/>
        <a:p>
          <a:pPr marL="285750" lvl="1" indent="-285750" algn="l" defTabSz="1466850">
            <a:lnSpc>
              <a:spcPct val="90000"/>
            </a:lnSpc>
            <a:spcBef>
              <a:spcPct val="0"/>
            </a:spcBef>
            <a:spcAft>
              <a:spcPts val="2400"/>
            </a:spcAft>
            <a:buNone/>
          </a:pPr>
          <a:r>
            <a:rPr lang="lv-LV" sz="3300" b="1" kern="1200" dirty="0">
              <a:effectLst/>
            </a:rPr>
            <a:t>Katrs atsevišķi (Ps.146:1-2).</a:t>
          </a:r>
          <a:endParaRPr lang="es-ES" sz="3300" b="1" kern="1200" dirty="0">
            <a:effectLst/>
          </a:endParaRPr>
        </a:p>
        <a:p>
          <a:pPr marL="285750" lvl="1" indent="-285750" algn="l" defTabSz="1466850">
            <a:lnSpc>
              <a:spcPct val="90000"/>
            </a:lnSpc>
            <a:spcBef>
              <a:spcPct val="0"/>
            </a:spcBef>
            <a:spcAft>
              <a:spcPct val="15000"/>
            </a:spcAft>
            <a:buChar char="•"/>
          </a:pPr>
          <a:r>
            <a:rPr lang="lv-LV" sz="3300" b="1" kern="1200" dirty="0">
              <a:effectLst/>
            </a:rPr>
            <a:t>Draudze</a:t>
          </a:r>
          <a:r>
            <a:rPr lang="en-US" sz="3300" b="1" kern="1200" dirty="0">
              <a:effectLst/>
            </a:rPr>
            <a:t> (Ps</a:t>
          </a:r>
          <a:r>
            <a:rPr lang="lv-LV" sz="3300" b="1" kern="1200" dirty="0">
              <a:effectLst/>
            </a:rPr>
            <a:t>.</a:t>
          </a:r>
          <a:r>
            <a:rPr lang="en-US" sz="3300" b="1" kern="1200" dirty="0">
              <a:effectLst/>
            </a:rPr>
            <a:t>147:12; 148:14; 149:1)</a:t>
          </a:r>
        </a:p>
        <a:p>
          <a:pPr marL="285750" lvl="1" indent="-285750" algn="l" defTabSz="1466850">
            <a:lnSpc>
              <a:spcPct val="90000"/>
            </a:lnSpc>
            <a:spcBef>
              <a:spcPct val="0"/>
            </a:spcBef>
            <a:spcAft>
              <a:spcPct val="15000"/>
            </a:spcAft>
            <a:buChar char="•"/>
          </a:pPr>
          <a:r>
            <a:rPr lang="pl-PL" sz="3300" b="1" kern="1200" dirty="0">
              <a:effectLst/>
            </a:rPr>
            <a:t>Visi cilvēki (Ps</a:t>
          </a:r>
          <a:r>
            <a:rPr lang="lv-LV" sz="3300" b="1" kern="1200" dirty="0">
              <a:effectLst/>
            </a:rPr>
            <a:t>.</a:t>
          </a:r>
          <a:r>
            <a:rPr lang="pl-PL" sz="3300" b="1" kern="1200" dirty="0">
              <a:effectLst/>
            </a:rPr>
            <a:t>148:11-12; 150:6)</a:t>
          </a:r>
          <a:endParaRPr lang="en-US" sz="3300" b="1" kern="1200" dirty="0">
            <a:effectLst/>
          </a:endParaRPr>
        </a:p>
        <a:p>
          <a:pPr marL="285750" lvl="1" indent="-285750" algn="l" defTabSz="1466850">
            <a:lnSpc>
              <a:spcPct val="90000"/>
            </a:lnSpc>
            <a:spcBef>
              <a:spcPct val="0"/>
            </a:spcBef>
            <a:spcAft>
              <a:spcPct val="15000"/>
            </a:spcAft>
            <a:buChar char="•"/>
          </a:pPr>
          <a:r>
            <a:rPr lang="lv-LV" sz="3300" b="1" kern="1200" dirty="0">
              <a:effectLst/>
            </a:rPr>
            <a:t>Eņģeļi (Ps.148:2)</a:t>
          </a:r>
          <a:endParaRPr lang="en-US" sz="3300" b="1" kern="1200" dirty="0">
            <a:effectLst/>
          </a:endParaRPr>
        </a:p>
        <a:p>
          <a:pPr marL="285750" lvl="1" indent="-285750" algn="l" defTabSz="1466850">
            <a:lnSpc>
              <a:spcPct val="90000"/>
            </a:lnSpc>
            <a:spcBef>
              <a:spcPct val="0"/>
            </a:spcBef>
            <a:spcAft>
              <a:spcPct val="15000"/>
            </a:spcAft>
            <a:buChar char="•"/>
          </a:pPr>
          <a:r>
            <a:rPr lang="lv-LV" sz="3300" b="1" kern="1200">
              <a:effectLst/>
            </a:rPr>
            <a:t>R</a:t>
          </a:r>
          <a:r>
            <a:rPr lang="en-US" sz="3300" b="1" kern="1200">
              <a:effectLst/>
            </a:rPr>
            <a:t>adī</a:t>
          </a:r>
          <a:r>
            <a:rPr lang="lv-LV" sz="3300" b="1" kern="1200">
              <a:effectLst/>
            </a:rPr>
            <a:t>tās </a:t>
          </a:r>
          <a:r>
            <a:rPr lang="lv-LV" sz="3300" b="1" kern="1200" dirty="0">
              <a:effectLst/>
            </a:rPr>
            <a:t>lietas</a:t>
          </a:r>
          <a:r>
            <a:rPr lang="en-US" sz="3300" b="1" kern="1200" dirty="0">
              <a:effectLst/>
            </a:rPr>
            <a:t> (Ps</a:t>
          </a:r>
          <a:r>
            <a:rPr lang="lv-LV" sz="3300" b="1" kern="1200" dirty="0">
              <a:effectLst/>
            </a:rPr>
            <a:t>.</a:t>
          </a:r>
          <a:r>
            <a:rPr lang="en-US" sz="3300" b="1" kern="1200" dirty="0">
              <a:effectLst/>
            </a:rPr>
            <a:t>148:3-6</a:t>
          </a:r>
          <a:r>
            <a:rPr lang="lv-LV" sz="3300" b="1" kern="1200" dirty="0">
              <a:effectLst/>
            </a:rPr>
            <a:t>.</a:t>
          </a:r>
          <a:r>
            <a:rPr lang="en-US" sz="3300" b="1" kern="1200" dirty="0">
              <a:effectLst/>
            </a:rPr>
            <a:t>9)</a:t>
          </a:r>
        </a:p>
        <a:p>
          <a:pPr marL="285750" lvl="1" indent="-285750" algn="l" defTabSz="1466850">
            <a:lnSpc>
              <a:spcPct val="90000"/>
            </a:lnSpc>
            <a:spcBef>
              <a:spcPct val="0"/>
            </a:spcBef>
            <a:spcAft>
              <a:spcPct val="15000"/>
            </a:spcAft>
            <a:buChar char="•"/>
          </a:pPr>
          <a:r>
            <a:rPr lang="en-US" sz="3300" b="1" kern="1200" dirty="0">
              <a:effectLst/>
            </a:rPr>
            <a:t>Dzīvnieki (Ps</a:t>
          </a:r>
          <a:r>
            <a:rPr lang="lv-LV" sz="3300" b="1" kern="1200" dirty="0">
              <a:effectLst/>
            </a:rPr>
            <a:t>.</a:t>
          </a:r>
          <a:r>
            <a:rPr lang="en-US" sz="3300" b="1" kern="1200" dirty="0">
              <a:effectLst/>
            </a:rPr>
            <a:t>148:7-8</a:t>
          </a:r>
          <a:r>
            <a:rPr lang="lv-LV" sz="3300" b="1" kern="1200" dirty="0">
              <a:effectLst/>
            </a:rPr>
            <a:t>.</a:t>
          </a:r>
          <a:r>
            <a:rPr lang="en-US" sz="3300" b="1" kern="1200" dirty="0">
              <a:effectLst/>
            </a:rPr>
            <a:t>10)</a:t>
          </a:r>
        </a:p>
        <a:p>
          <a:pPr marL="285750" lvl="1" indent="-285750" algn="l" defTabSz="1466850">
            <a:lnSpc>
              <a:spcPct val="90000"/>
            </a:lnSpc>
            <a:spcBef>
              <a:spcPct val="0"/>
            </a:spcBef>
            <a:spcAft>
              <a:spcPct val="15000"/>
            </a:spcAft>
            <a:buChar char="•"/>
          </a:pPr>
          <a:endParaRPr lang="en-US" sz="3300" b="1" kern="1200" dirty="0">
            <a:effectLst/>
          </a:endParaRPr>
        </a:p>
      </dsp:txBody>
      <dsp:txXfrm>
        <a:off x="0" y="533016"/>
        <a:ext cx="7813923" cy="4885650"/>
      </dsp:txXfrm>
    </dsp:sp>
    <dsp:sp modelId="{535F91FE-C114-44CF-A30D-342B0B6ED4AA}">
      <dsp:nvSpPr>
        <dsp:cNvPr id="0" name=""/>
        <dsp:cNvSpPr/>
      </dsp:nvSpPr>
      <dsp:spPr>
        <a:xfrm>
          <a:off x="351228" y="0"/>
          <a:ext cx="5469746" cy="9741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6743" tIns="0" rIns="206743" bIns="0" numCol="1" spcCol="1270" anchor="ctr" anchorCtr="0">
          <a:noAutofit/>
        </a:bodyPr>
        <a:lstStyle/>
        <a:p>
          <a:pPr marL="0" lvl="0" indent="0" algn="l" defTabSz="1466850">
            <a:lnSpc>
              <a:spcPct val="90000"/>
            </a:lnSpc>
            <a:spcBef>
              <a:spcPct val="0"/>
            </a:spcBef>
            <a:spcAft>
              <a:spcPct val="35000"/>
            </a:spcAft>
            <a:buNone/>
          </a:pPr>
          <a:r>
            <a:rPr lang="lv-LV" sz="3300" b="1" kern="1200" dirty="0">
              <a:effectLst>
                <a:outerShdw blurRad="38100" dist="38100" dir="2700000" algn="tl">
                  <a:srgbClr val="000000">
                    <a:alpha val="43137"/>
                  </a:srgbClr>
                </a:outerShdw>
              </a:effectLst>
            </a:rPr>
            <a:t>Kas Viņu slavē?</a:t>
          </a:r>
          <a:endParaRPr lang="en-US" sz="3300" b="1" kern="1200" dirty="0">
            <a:effectLst>
              <a:outerShdw blurRad="38100" dist="38100" dir="2700000" algn="tl">
                <a:srgbClr val="000000">
                  <a:alpha val="43137"/>
                </a:srgbClr>
              </a:outerShdw>
            </a:effectLst>
          </a:endParaRPr>
        </a:p>
      </dsp:txBody>
      <dsp:txXfrm>
        <a:off x="398783" y="47555"/>
        <a:ext cx="5374636"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DAA28-CEF9-41CF-A3C5-C25AA45D7232}">
      <dsp:nvSpPr>
        <dsp:cNvPr id="0" name=""/>
        <dsp:cNvSpPr/>
      </dsp:nvSpPr>
      <dsp:spPr>
        <a:xfrm>
          <a:off x="0" y="0"/>
          <a:ext cx="7704237" cy="5221125"/>
        </a:xfrm>
        <a:prstGeom prst="rect">
          <a:avLst/>
        </a:prstGeom>
        <a:solidFill>
          <a:schemeClr val="lt1">
            <a:alpha val="90000"/>
            <a:hueOff val="0"/>
            <a:satOff val="0"/>
            <a:lumOff val="0"/>
            <a:alphaOff val="0"/>
          </a:schemeClr>
        </a:solidFill>
        <a:ln w="38100" cap="flat" cmpd="sng" algn="ctr">
          <a:solidFill>
            <a:schemeClr val="accent4">
              <a:lumMod val="60000"/>
              <a:lumOff val="4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97934" tIns="1353820" rIns="597934" bIns="206248" numCol="1" spcCol="1270" anchor="t" anchorCtr="0">
          <a:noAutofit/>
        </a:bodyPr>
        <a:lstStyle/>
        <a:p>
          <a:pPr marL="0" lvl="1" indent="0" algn="l" defTabSz="1289050">
            <a:lnSpc>
              <a:spcPct val="90000"/>
            </a:lnSpc>
            <a:spcBef>
              <a:spcPct val="0"/>
            </a:spcBef>
            <a:spcAft>
              <a:spcPts val="1800"/>
            </a:spcAft>
            <a:buNone/>
          </a:pPr>
          <a:r>
            <a:rPr lang="es-ES" sz="2900" b="1" kern="1200" dirty="0"/>
            <a:t>A</a:t>
          </a:r>
          <a:r>
            <a:rPr lang="lv-LV" sz="2900" b="1" kern="1200" dirty="0"/>
            <a:t>r bazūnes skaņām</a:t>
          </a:r>
          <a:r>
            <a:rPr lang="es-ES" sz="2900" b="1" kern="1200" dirty="0"/>
            <a:t> </a:t>
          </a:r>
          <a:r>
            <a:rPr lang="es-ES" sz="2800" b="1" kern="1200" dirty="0"/>
            <a:t>(</a:t>
          </a:r>
          <a:r>
            <a:rPr lang="lv-LV" sz="2800" b="1" kern="1200" dirty="0" err="1"/>
            <a:t>Ps</a:t>
          </a:r>
          <a:r>
            <a:rPr lang="lv-LV" sz="2800" b="1" kern="1200" dirty="0"/>
            <a:t>.</a:t>
          </a:r>
          <a:r>
            <a:rPr lang="es-ES" sz="2800" b="1" kern="1200" dirty="0"/>
            <a:t>150:3a)</a:t>
          </a:r>
        </a:p>
        <a:p>
          <a:pPr marL="0" lvl="1" indent="0" algn="l" defTabSz="1289050">
            <a:lnSpc>
              <a:spcPct val="90000"/>
            </a:lnSpc>
            <a:spcBef>
              <a:spcPct val="0"/>
            </a:spcBef>
            <a:spcAft>
              <a:spcPts val="1800"/>
            </a:spcAft>
            <a:buNone/>
          </a:pPr>
          <a:r>
            <a:rPr lang="lv-LV" sz="2900" b="1" kern="1200" dirty="0"/>
            <a:t>Ar stabulēm un cītaru skaņām </a:t>
          </a:r>
          <a:r>
            <a:rPr lang="lv-LV" sz="2800" b="1" kern="1200" dirty="0"/>
            <a:t>(Ps.150:3b)</a:t>
          </a:r>
          <a:endParaRPr lang="es-ES" sz="3200" b="1" kern="1200" dirty="0"/>
        </a:p>
        <a:p>
          <a:pPr marL="0" lvl="1" indent="0" algn="l" defTabSz="1289050">
            <a:lnSpc>
              <a:spcPct val="90000"/>
            </a:lnSpc>
            <a:spcBef>
              <a:spcPct val="0"/>
            </a:spcBef>
            <a:spcAft>
              <a:spcPts val="1800"/>
            </a:spcAft>
            <a:buNone/>
          </a:pPr>
          <a:r>
            <a:rPr lang="lv-LV" sz="2900" b="1" kern="1200" dirty="0"/>
            <a:t>Ar bungām un vijīgām dejām (Ps.150:4a)</a:t>
          </a:r>
          <a:endParaRPr lang="es-ES" sz="2900" b="1" kern="1200" dirty="0"/>
        </a:p>
        <a:p>
          <a:pPr marL="0" lvl="1" indent="0" algn="l" defTabSz="1289050">
            <a:lnSpc>
              <a:spcPct val="90000"/>
            </a:lnSpc>
            <a:spcBef>
              <a:spcPct val="0"/>
            </a:spcBef>
            <a:spcAft>
              <a:spcPts val="1800"/>
            </a:spcAft>
            <a:buNone/>
          </a:pPr>
          <a:r>
            <a:rPr lang="lv-LV" sz="2900" b="1" kern="1200" dirty="0"/>
            <a:t>Ar stīgu un flautu skaņām (Ps.150:4b)</a:t>
          </a:r>
          <a:endParaRPr lang="es-ES" sz="2900" b="1" kern="1200" dirty="0"/>
        </a:p>
        <a:p>
          <a:pPr marL="0" lvl="1" indent="0" algn="l" defTabSz="1289050">
            <a:lnSpc>
              <a:spcPct val="90000"/>
            </a:lnSpc>
            <a:spcBef>
              <a:spcPct val="0"/>
            </a:spcBef>
            <a:spcAft>
              <a:spcPts val="1800"/>
            </a:spcAft>
            <a:buNone/>
          </a:pPr>
          <a:r>
            <a:rPr lang="lv-LV" sz="2900" b="1" kern="1200" dirty="0"/>
            <a:t>Ar skanīgiem zvārguļiem (Ps.150:5a)</a:t>
          </a:r>
          <a:endParaRPr lang="es-ES" sz="2900" b="1" kern="1200" dirty="0"/>
        </a:p>
        <a:p>
          <a:pPr marL="0" lvl="1" indent="0" algn="l" defTabSz="1289050">
            <a:lnSpc>
              <a:spcPct val="90000"/>
            </a:lnSpc>
            <a:spcBef>
              <a:spcPct val="0"/>
            </a:spcBef>
            <a:spcAft>
              <a:spcPts val="1800"/>
            </a:spcAft>
            <a:buNone/>
          </a:pPr>
          <a:r>
            <a:rPr lang="lv-LV" sz="2900" b="1" kern="1200" dirty="0"/>
            <a:t>Ar gaviļu zvaniem (Ps.150:5b)</a:t>
          </a:r>
          <a:endParaRPr lang="es-ES" sz="2900" b="1" kern="1200" dirty="0"/>
        </a:p>
      </dsp:txBody>
      <dsp:txXfrm>
        <a:off x="0" y="0"/>
        <a:ext cx="7704237" cy="5221125"/>
      </dsp:txXfrm>
    </dsp:sp>
    <dsp:sp modelId="{B042FF19-5F52-4470-8C82-A04970F483BD}">
      <dsp:nvSpPr>
        <dsp:cNvPr id="0" name=""/>
        <dsp:cNvSpPr/>
      </dsp:nvSpPr>
      <dsp:spPr>
        <a:xfrm>
          <a:off x="396787" y="15072"/>
          <a:ext cx="5392965" cy="74215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841" tIns="0" rIns="203841"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solidFill>
                <a:srgbClr val="5B4E01"/>
              </a:solidFill>
            </a:rPr>
            <a:t>Kā</a:t>
          </a:r>
          <a:r>
            <a:rPr lang="en-US" sz="3200" b="1" kern="1200" dirty="0">
              <a:solidFill>
                <a:srgbClr val="5B4E01"/>
              </a:solidFill>
            </a:rPr>
            <a:t> </a:t>
          </a:r>
          <a:r>
            <a:rPr lang="en-US" sz="3200" b="1" kern="1200" dirty="0" err="1">
              <a:solidFill>
                <a:srgbClr val="5B4E01"/>
              </a:solidFill>
            </a:rPr>
            <a:t>slavēt</a:t>
          </a:r>
          <a:r>
            <a:rPr lang="en-US" sz="3200" b="1" kern="1200" dirty="0">
              <a:solidFill>
                <a:srgbClr val="5B4E01"/>
              </a:solidFill>
            </a:rPr>
            <a:t>?</a:t>
          </a:r>
        </a:p>
      </dsp:txBody>
      <dsp:txXfrm>
        <a:off x="433016" y="51301"/>
        <a:ext cx="5320507" cy="6696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7D402-1CBC-4FE6-B0B9-99F4D40B3FE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144D894-5DB6-40DE-9250-E2400B569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C530DA6-579E-4A2C-9F08-96C732E4A700}"/>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5" name="Marcador de pie de página 4">
            <a:extLst>
              <a:ext uri="{FF2B5EF4-FFF2-40B4-BE49-F238E27FC236}">
                <a16:creationId xmlns:a16="http://schemas.microsoft.com/office/drawing/2014/main" id="{C81B49E5-8E66-41B2-8E1E-8C2666202D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418501-2325-4F1E-B2A1-28353928C719}"/>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379536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BEB5B-2FB0-4FAB-95D7-8A2BBFCCFCB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4E123-B727-4738-912C-C781CDFD02C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7496FF-E6EE-4DEF-A553-5634A543589B}"/>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5" name="Marcador de pie de página 4">
            <a:extLst>
              <a:ext uri="{FF2B5EF4-FFF2-40B4-BE49-F238E27FC236}">
                <a16:creationId xmlns:a16="http://schemas.microsoft.com/office/drawing/2014/main" id="{133A9DFA-37A7-4B6F-BEF8-DA350FB8975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A150E0-51A1-403A-8ECE-0F825015DCD8}"/>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105821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2624D4-7BB2-4D7D-932F-3700712FE0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6C7F82-8B46-4DA9-8409-D11B83D9AEB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BA6C08-99D1-4A47-9601-11FAE38BFF2B}"/>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5" name="Marcador de pie de página 4">
            <a:extLst>
              <a:ext uri="{FF2B5EF4-FFF2-40B4-BE49-F238E27FC236}">
                <a16:creationId xmlns:a16="http://schemas.microsoft.com/office/drawing/2014/main" id="{4C96753A-6D60-4389-8D54-2FE3909800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4FEF21-A814-4F6E-AFE9-2BDC00FD6DB3}"/>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170915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EBA8F4-09F9-4882-A125-1F4E23E2F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7E5DDD-DEEF-4DFF-A744-0FB0FDFC414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53726E-FF26-446E-AACC-9F7C7D25A547}"/>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5" name="Marcador de pie de página 4">
            <a:extLst>
              <a:ext uri="{FF2B5EF4-FFF2-40B4-BE49-F238E27FC236}">
                <a16:creationId xmlns:a16="http://schemas.microsoft.com/office/drawing/2014/main" id="{A4FAE270-7158-4B7D-9771-63C33EFA72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267E5C-274C-48C4-B479-84070AD523B8}"/>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226388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0DCB7-2D60-47A2-9181-A5E680045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867DB6-E1F6-42D5-A7BD-0C0DFC4E8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93FF2809-A963-41CA-9F54-C91B0333661E}"/>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5" name="Marcador de pie de página 4">
            <a:extLst>
              <a:ext uri="{FF2B5EF4-FFF2-40B4-BE49-F238E27FC236}">
                <a16:creationId xmlns:a16="http://schemas.microsoft.com/office/drawing/2014/main" id="{903407D0-CB86-4590-A2AB-49D14F7B54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05CD1-A882-4982-A485-48ABA0F3AAAC}"/>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258341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6307E-14D7-486C-99C6-7887D5960A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2611DA-3E99-497B-9949-10C43056C0A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928ECBB-C747-4F3F-A98E-45002A11644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917C9E0-3ABC-498F-BBC5-4F6725A95048}"/>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6" name="Marcador de pie de página 5">
            <a:extLst>
              <a:ext uri="{FF2B5EF4-FFF2-40B4-BE49-F238E27FC236}">
                <a16:creationId xmlns:a16="http://schemas.microsoft.com/office/drawing/2014/main" id="{7DF5A43B-A13B-4AB9-B62F-E2E1C949CD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68DB071-2872-4C5A-876D-BEE792C5E86A}"/>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335428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A78F2-8F66-45FC-9F51-B9A124F2BF4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2EB61C-F619-4492-93AB-0A9EE6997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F3C41BB-6A58-4CAC-BB3C-39A006B33B59}"/>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223331F-4B7B-4112-A362-D10B643CD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8106395-1812-4465-BF81-447036D5386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0C3E9C-3731-4AC7-88B4-3F175B2C9305}"/>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8" name="Marcador de pie de página 7">
            <a:extLst>
              <a:ext uri="{FF2B5EF4-FFF2-40B4-BE49-F238E27FC236}">
                <a16:creationId xmlns:a16="http://schemas.microsoft.com/office/drawing/2014/main" id="{2E2B287B-2B69-407D-9753-3741BAECAE4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DC40DEB-F7B4-43D6-A6A2-505197699F64}"/>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11618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F54B0-B36A-47AC-8D8C-C59F5F0B7F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B46D401-E374-41B0-9D20-BD0EB89DECDD}"/>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4" name="Marcador de pie de página 3">
            <a:extLst>
              <a:ext uri="{FF2B5EF4-FFF2-40B4-BE49-F238E27FC236}">
                <a16:creationId xmlns:a16="http://schemas.microsoft.com/office/drawing/2014/main" id="{5444E315-B2BF-4808-93AF-7D2F05AABEF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430F932-3C37-4533-8FCA-478041E43ADB}"/>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159111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B134F72-F3CA-4DA3-8FE6-2CDD7817E0DD}"/>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3" name="Marcador de pie de página 2">
            <a:extLst>
              <a:ext uri="{FF2B5EF4-FFF2-40B4-BE49-F238E27FC236}">
                <a16:creationId xmlns:a16="http://schemas.microsoft.com/office/drawing/2014/main" id="{54ADAF03-50AF-4F8B-8660-64E97CB453B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6D7A14-126E-49F6-BDBA-D3D08A74232E}"/>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246211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DAF62-0874-4B6A-9CE6-C524B15C4F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789F3B4-00CE-4884-8A7E-36E0DCCAF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86C05BC-0384-4037-A763-204811D9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F0BAEA9-AF0C-45C8-BEDA-6ADB7FE34D45}"/>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6" name="Marcador de pie de página 5">
            <a:extLst>
              <a:ext uri="{FF2B5EF4-FFF2-40B4-BE49-F238E27FC236}">
                <a16:creationId xmlns:a16="http://schemas.microsoft.com/office/drawing/2014/main" id="{5FC36A64-1BD5-4185-AC16-0C59558098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9E966C9-4225-4136-BC67-0FAF8F702B85}"/>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224587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55FA2-66D7-4507-8EB5-5D36F23D13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BA0250C-CD11-41DB-87EB-BB760F4E4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56207A-6885-4F5A-9254-F6EA63572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5CAEE02-BE47-4AFC-B864-D9ECD0E489D6}"/>
              </a:ext>
            </a:extLst>
          </p:cNvPr>
          <p:cNvSpPr>
            <a:spLocks noGrp="1"/>
          </p:cNvSpPr>
          <p:nvPr>
            <p:ph type="dt" sz="half" idx="10"/>
          </p:nvPr>
        </p:nvSpPr>
        <p:spPr/>
        <p:txBody>
          <a:bodyPr/>
          <a:lstStyle/>
          <a:p>
            <a:fld id="{25659F68-0994-4F97-A0FD-E6BA2075B52F}" type="datetimeFigureOut">
              <a:rPr lang="es-ES" smtClean="0"/>
              <a:t>17/03/2024</a:t>
            </a:fld>
            <a:endParaRPr lang="es-ES"/>
          </a:p>
        </p:txBody>
      </p:sp>
      <p:sp>
        <p:nvSpPr>
          <p:cNvPr id="6" name="Marcador de pie de página 5">
            <a:extLst>
              <a:ext uri="{FF2B5EF4-FFF2-40B4-BE49-F238E27FC236}">
                <a16:creationId xmlns:a16="http://schemas.microsoft.com/office/drawing/2014/main" id="{7D2D3FC9-9311-44B2-BE9E-DC9073C182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55E9A0-BE47-43C6-AE41-A1196E3E6B38}"/>
              </a:ext>
            </a:extLst>
          </p:cNvPr>
          <p:cNvSpPr>
            <a:spLocks noGrp="1"/>
          </p:cNvSpPr>
          <p:nvPr>
            <p:ph type="sldNum" sz="quarter" idx="12"/>
          </p:nvPr>
        </p:nvSpPr>
        <p:spPr/>
        <p:txBody>
          <a:bodyPr/>
          <a:lstStyle/>
          <a:p>
            <a:fld id="{D999CAC7-6212-4780-96AD-BD103A339D29}" type="slidenum">
              <a:rPr lang="es-ES" smtClean="0"/>
              <a:t>‹Nº›</a:t>
            </a:fld>
            <a:endParaRPr lang="es-ES"/>
          </a:p>
        </p:txBody>
      </p:sp>
    </p:spTree>
    <p:extLst>
      <p:ext uri="{BB962C8B-B14F-4D97-AF65-F5344CB8AC3E}">
        <p14:creationId xmlns:p14="http://schemas.microsoft.com/office/powerpoint/2010/main" val="90450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EAD9869-583A-46DB-A01B-0C9C2800E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16BBD9-E044-4BD6-9797-A10E09415C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3D3134-4C18-4645-8523-430BC6654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59F68-0994-4F97-A0FD-E6BA2075B52F}" type="datetimeFigureOut">
              <a:rPr lang="es-ES" smtClean="0"/>
              <a:t>17/03/2024</a:t>
            </a:fld>
            <a:endParaRPr lang="es-ES"/>
          </a:p>
        </p:txBody>
      </p:sp>
      <p:sp>
        <p:nvSpPr>
          <p:cNvPr id="5" name="Marcador de pie de página 4">
            <a:extLst>
              <a:ext uri="{FF2B5EF4-FFF2-40B4-BE49-F238E27FC236}">
                <a16:creationId xmlns:a16="http://schemas.microsoft.com/office/drawing/2014/main" id="{FD0C2CBE-6699-40EC-B3C5-4381ABDD05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4085144-707F-47AF-A1F1-7D2A6F6BE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9CAC7-6212-4780-96AD-BD103A339D29}" type="slidenum">
              <a:rPr lang="es-ES" smtClean="0"/>
              <a:t>‹Nº›</a:t>
            </a:fld>
            <a:endParaRPr lang="es-ES"/>
          </a:p>
        </p:txBody>
      </p:sp>
    </p:spTree>
    <p:extLst>
      <p:ext uri="{BB962C8B-B14F-4D97-AF65-F5344CB8AC3E}">
        <p14:creationId xmlns:p14="http://schemas.microsoft.com/office/powerpoint/2010/main" val="1089174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9.png"/><Relationship Id="rId5" Type="http://schemas.openxmlformats.org/officeDocument/2006/relationships/diagramQuickStyle" Target="../diagrams/quickStyle2.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diagramLayout" Target="../diagrams/layout2.xml"/><Relationship Id="rId9" Type="http://schemas.openxmlformats.org/officeDocument/2006/relationships/image" Target="../media/image17.jpe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png"/><Relationship Id="rId4" Type="http://schemas.openxmlformats.org/officeDocument/2006/relationships/diagramLayout" Target="../diagrams/layout3.xml"/><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65009"/>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202411" y="1909392"/>
            <a:ext cx="3316785" cy="2888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721608" y="513853"/>
            <a:ext cx="7973568"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persona, tabla, interior, niño&#10;&#10;Descripción generada automáticamente">
            <a:extLst>
              <a:ext uri="{FF2B5EF4-FFF2-40B4-BE49-F238E27FC236}">
                <a16:creationId xmlns:a16="http://schemas.microsoft.com/office/drawing/2014/main" id="{49B7914C-23F7-6AC2-BE20-A545C837B7E4}"/>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l="5499" r="5499"/>
          <a:stretch/>
        </p:blipFill>
        <p:spPr>
          <a:xfrm>
            <a:off x="3870807" y="687203"/>
            <a:ext cx="7656108" cy="5462406"/>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CA8C5795-324A-75CD-E7F2-2695C7A5CDB8}"/>
              </a:ext>
            </a:extLst>
          </p:cNvPr>
          <p:cNvSpPr txBox="1"/>
          <p:nvPr/>
        </p:nvSpPr>
        <p:spPr>
          <a:xfrm>
            <a:off x="384756" y="0"/>
            <a:ext cx="3317790" cy="1938992"/>
          </a:xfrm>
          <a:prstGeom prst="rect">
            <a:avLst/>
          </a:prstGeom>
          <a:noFill/>
        </p:spPr>
        <p:txBody>
          <a:bodyPr wrap="square" rtlCol="0">
            <a:spAutoFit/>
            <a:scene3d>
              <a:camera prst="orthographicFront"/>
              <a:lightRig rig="morning" dir="t"/>
            </a:scene3d>
            <a:sp3d extrusionH="57150" contourW="19050">
              <a:bevelT h="25400" prst="softRound"/>
              <a:contourClr>
                <a:schemeClr val="accent6">
                  <a:lumMod val="75000"/>
                </a:schemeClr>
              </a:contourClr>
            </a:sp3d>
          </a:bodyPr>
          <a:lstStyle/>
          <a:p>
            <a:pPr algn="ctr"/>
            <a:r>
              <a:rPr lang="es-ES" sz="6000" b="1" dirty="0">
                <a:ln w="22225">
                  <a:noFill/>
                  <a:prstDash val="solid"/>
                </a:ln>
                <a:solidFill>
                  <a:schemeClr val="accent6">
                    <a:lumMod val="40000"/>
                    <a:lumOff val="60000"/>
                  </a:schemeClr>
                </a:solidFill>
              </a:rPr>
              <a:t>KĀ KALPOT</a:t>
            </a:r>
          </a:p>
        </p:txBody>
      </p:sp>
      <p:sp>
        <p:nvSpPr>
          <p:cNvPr id="6" name="CuadroTexto 5">
            <a:extLst>
              <a:ext uri="{FF2B5EF4-FFF2-40B4-BE49-F238E27FC236}">
                <a16:creationId xmlns:a16="http://schemas.microsoft.com/office/drawing/2014/main" id="{35F31B84-8F55-2D37-25A1-AAB5DB5EC8F7}"/>
              </a:ext>
            </a:extLst>
          </p:cNvPr>
          <p:cNvSpPr txBox="1"/>
          <p:nvPr/>
        </p:nvSpPr>
        <p:spPr>
          <a:xfrm>
            <a:off x="293583" y="2450304"/>
            <a:ext cx="3134440" cy="4154984"/>
          </a:xfrm>
          <a:prstGeom prst="rect">
            <a:avLst/>
          </a:prstGeom>
          <a:effectLst>
            <a:outerShdw blurRad="50800" dist="127000" dir="2700000" algn="tl" rotWithShape="0">
              <a:prstClr val="black">
                <a:alpha val="15000"/>
              </a:prstClr>
            </a:outerShdw>
          </a:effectLst>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lv-LV" sz="2400" b="1" dirty="0"/>
              <a:t>Psalmi ir pielūgsmes grāmata, kas paredzēta pielūgsmei. Katra dziesma un katra lūgšana kaut kādā veidā ir veltījums Dievam. Aplūkosim dažādas pieejas dievkalpojumam no šī draudzes dziedājumu krājuma.</a:t>
            </a:r>
          </a:p>
        </p:txBody>
      </p:sp>
    </p:spTree>
    <p:extLst>
      <p:ext uri="{BB962C8B-B14F-4D97-AF65-F5344CB8AC3E}">
        <p14:creationId xmlns:p14="http://schemas.microsoft.com/office/powerpoint/2010/main" val="372083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3000"/>
          </a:stretch>
        </a:blipFill>
        <a:effectLst/>
      </p:bgPr>
    </p:bg>
    <p:spTree>
      <p:nvGrpSpPr>
        <p:cNvPr id="1" name=""/>
        <p:cNvGrpSpPr/>
        <p:nvPr/>
      </p:nvGrpSpPr>
      <p:grpSpPr>
        <a:xfrm>
          <a:off x="0" y="0"/>
          <a:ext cx="0" cy="0"/>
          <a:chOff x="0" y="0"/>
          <a:chExt cx="0" cy="0"/>
        </a:xfrm>
      </p:grpSpPr>
      <p:pic>
        <p:nvPicPr>
          <p:cNvPr id="11" name="Imagen 10" descr="Imagen que contiene oscuro, fuego, humo, frente&#10;&#10;Descripción generada automáticamente">
            <a:extLst>
              <a:ext uri="{FF2B5EF4-FFF2-40B4-BE49-F238E27FC236}">
                <a16:creationId xmlns:a16="http://schemas.microsoft.com/office/drawing/2014/main" id="{C9BC5B0C-814F-4A6C-162E-216B44D598BA}"/>
              </a:ext>
            </a:extLst>
          </p:cNvPr>
          <p:cNvPicPr>
            <a:picLocks noChangeAspect="1"/>
          </p:cNvPicPr>
          <p:nvPr/>
        </p:nvPicPr>
        <p:blipFill rotWithShape="1">
          <a:blip r:embed="rId3">
            <a:extLst>
              <a:ext uri="{28A0092B-C50C-407E-A947-70E740481C1C}">
                <a14:useLocalDpi xmlns:a14="http://schemas.microsoft.com/office/drawing/2010/main" val="0"/>
              </a:ext>
            </a:extLst>
          </a:blip>
          <a:srcRect l="1410" r="36384"/>
          <a:stretch/>
        </p:blipFill>
        <p:spPr>
          <a:xfrm>
            <a:off x="7400042" y="897902"/>
            <a:ext cx="4436852" cy="5455451"/>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71F55355-1F93-42FC-98E7-9CD529B588C1}"/>
              </a:ext>
            </a:extLst>
          </p:cNvPr>
          <p:cNvSpPr txBox="1"/>
          <p:nvPr/>
        </p:nvSpPr>
        <p:spPr>
          <a:xfrm>
            <a:off x="0" y="9525"/>
            <a:ext cx="12192000" cy="769441"/>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es-ES"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Psalms</a:t>
            </a: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3: RĪTA UN VAKARA PIELŪGSME</a:t>
            </a:r>
          </a:p>
        </p:txBody>
      </p:sp>
      <p:sp>
        <p:nvSpPr>
          <p:cNvPr id="3" name="Rectángulo 2">
            <a:extLst>
              <a:ext uri="{FF2B5EF4-FFF2-40B4-BE49-F238E27FC236}">
                <a16:creationId xmlns:a16="http://schemas.microsoft.com/office/drawing/2014/main" id="{2ECD067D-38F1-450D-8283-B16267F18880}"/>
              </a:ext>
            </a:extLst>
          </p:cNvPr>
          <p:cNvSpPr/>
          <p:nvPr/>
        </p:nvSpPr>
        <p:spPr>
          <a:xfrm>
            <a:off x="347691" y="897902"/>
            <a:ext cx="6587231" cy="4616648"/>
          </a:xfrm>
          <a:prstGeom prst="rect">
            <a:avLst/>
          </a:prstGeom>
        </p:spPr>
        <p:txBody>
          <a:bodyPr wrap="square">
            <a:spAutoFit/>
          </a:bodyPr>
          <a:lstStyle/>
          <a:p>
            <a:r>
              <a:rPr lang="lv-LV" b="1" dirty="0">
                <a:latin typeface="Comic Sans MS" panose="030F0702030302020204" pitchFamily="66" charset="0"/>
              </a:rPr>
              <a:t>Ak, Kungs, cik daudz gan man pretinieku! Cik daudz tādu, kas ceļas pret mani! </a:t>
            </a:r>
          </a:p>
          <a:p>
            <a:r>
              <a:rPr lang="lv-LV" b="1" dirty="0">
                <a:latin typeface="Comic Sans MS" panose="030F0702030302020204" pitchFamily="66" charset="0"/>
              </a:rPr>
              <a:t>Daudz ir to, kas saka uz manu dvēseli: "Tai pestīšanas nevaid pie Dieva!" (</a:t>
            </a:r>
            <a:r>
              <a:rPr lang="lv-LV" b="1" dirty="0" err="1">
                <a:latin typeface="Comic Sans MS" panose="030F0702030302020204" pitchFamily="66" charset="0"/>
              </a:rPr>
              <a:t>Sela</a:t>
            </a:r>
            <a:r>
              <a:rPr lang="lv-LV" b="1" dirty="0">
                <a:latin typeface="Comic Sans MS" panose="030F0702030302020204" pitchFamily="66" charset="0"/>
              </a:rPr>
              <a:t>.)</a:t>
            </a:r>
          </a:p>
          <a:p>
            <a:endParaRPr lang="es-ES" sz="1200" b="1" dirty="0">
              <a:latin typeface="Comic Sans MS" panose="030F0702030302020204" pitchFamily="66" charset="0"/>
            </a:endParaRPr>
          </a:p>
          <a:p>
            <a:r>
              <a:rPr lang="lv-LV" b="1" dirty="0">
                <a:latin typeface="Comic Sans MS" panose="030F0702030302020204" pitchFamily="66" charset="0"/>
              </a:rPr>
              <a:t>Bet Tu, Kungs, esi mans vairogs, kas mani sargā, mans gods un tas, kas paceļ manu galvu.</a:t>
            </a:r>
          </a:p>
          <a:p>
            <a:r>
              <a:rPr lang="lv-LV" b="1" dirty="0">
                <a:latin typeface="Comic Sans MS" panose="030F0702030302020204" pitchFamily="66" charset="0"/>
              </a:rPr>
              <a:t>Skaļā balsī es piesaucu To Kungu, un Viņš atsaucās man no Sava svētā kalna. (</a:t>
            </a:r>
            <a:r>
              <a:rPr lang="lv-LV" b="1" dirty="0" err="1">
                <a:latin typeface="Comic Sans MS" panose="030F0702030302020204" pitchFamily="66" charset="0"/>
              </a:rPr>
              <a:t>Sela</a:t>
            </a:r>
            <a:r>
              <a:rPr lang="lv-LV" b="1" dirty="0">
                <a:latin typeface="Comic Sans MS" panose="030F0702030302020204" pitchFamily="66" charset="0"/>
              </a:rPr>
              <a:t>.)</a:t>
            </a:r>
          </a:p>
          <a:p>
            <a:endParaRPr lang="es-ES" sz="1200" b="1" dirty="0">
              <a:latin typeface="Comic Sans MS" panose="030F0702030302020204" pitchFamily="66" charset="0"/>
            </a:endParaRPr>
          </a:p>
          <a:p>
            <a:r>
              <a:rPr lang="lv-LV" b="1" dirty="0">
                <a:latin typeface="Comic Sans MS" panose="030F0702030302020204" pitchFamily="66" charset="0"/>
              </a:rPr>
              <a:t>Es apgūlos un aizmigu, un nu es esmu pamodies, jo Tas Kungs mani sargā. Es nebīstos no daudzajiem tūkstošiem, kas visapkārt nostājušies pret mani.</a:t>
            </a:r>
          </a:p>
          <a:p>
            <a:r>
              <a:rPr lang="lv-LV" b="1" dirty="0">
                <a:latin typeface="Comic Sans MS" panose="030F0702030302020204" pitchFamily="66" charset="0"/>
              </a:rPr>
              <a:t>Celies, Kungs, palīdzi man, mans Dievs! Jo Tu siti pa vaigiem visiem maniem ienaidniekiem, Tu bezdievīgiem satrieci zobus. No Tā Kunga nāk palīdzība, Tava svētība lai plūst pār Tavu tautu! (</a:t>
            </a:r>
            <a:r>
              <a:rPr lang="lv-LV" b="1" dirty="0" err="1">
                <a:latin typeface="Comic Sans MS" panose="030F0702030302020204" pitchFamily="66" charset="0"/>
              </a:rPr>
              <a:t>Sela</a:t>
            </a:r>
            <a:r>
              <a:rPr lang="lv-LV" b="1" dirty="0">
                <a:latin typeface="Comic Sans MS" panose="030F0702030302020204" pitchFamily="66" charset="0"/>
              </a:rPr>
              <a:t>.)</a:t>
            </a:r>
          </a:p>
        </p:txBody>
      </p:sp>
      <p:sp>
        <p:nvSpPr>
          <p:cNvPr id="4" name="Globo: línea con borde y barra de énfasis 3">
            <a:extLst>
              <a:ext uri="{FF2B5EF4-FFF2-40B4-BE49-F238E27FC236}">
                <a16:creationId xmlns:a16="http://schemas.microsoft.com/office/drawing/2014/main" id="{3404BE8E-995E-4CBA-A7A4-26782EF89AE4}"/>
              </a:ext>
            </a:extLst>
          </p:cNvPr>
          <p:cNvSpPr/>
          <p:nvPr/>
        </p:nvSpPr>
        <p:spPr>
          <a:xfrm>
            <a:off x="7523095" y="1047304"/>
            <a:ext cx="4190260" cy="1125505"/>
          </a:xfrm>
          <a:prstGeom prst="accentBorderCallout1">
            <a:avLst>
              <a:gd name="adj1" fmla="val 18750"/>
              <a:gd name="adj2" fmla="val -8333"/>
              <a:gd name="adj3" fmla="val 19500"/>
              <a:gd name="adj4" fmla="val -50690"/>
            </a:avLst>
          </a:prstGeom>
          <a:solidFill>
            <a:schemeClr val="accent5">
              <a:lumMod val="20000"/>
              <a:lumOff val="80000"/>
            </a:schemeClr>
          </a:solidFill>
          <a:ln w="38100">
            <a:solidFill>
              <a:schemeClr val="accent5"/>
            </a:solidFill>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rtlCol="0" anchor="ctr"/>
          <a:lstStyle/>
          <a:p>
            <a:pPr algn="ctr"/>
            <a:r>
              <a:rPr lang="lv-LV" sz="2000" b="1" dirty="0">
                <a:solidFill>
                  <a:schemeClr val="tx1"/>
                </a:solidFill>
              </a:rPr>
              <a:t>Ticīgo ieskauj ienaidnieki, kuri meklē viņam darīt ļaunu un domā, ka Dievs viņus neaizsargās.</a:t>
            </a:r>
          </a:p>
        </p:txBody>
      </p:sp>
      <p:sp>
        <p:nvSpPr>
          <p:cNvPr id="5" name="Globo: línea con borde y barra de énfasis 4">
            <a:extLst>
              <a:ext uri="{FF2B5EF4-FFF2-40B4-BE49-F238E27FC236}">
                <a16:creationId xmlns:a16="http://schemas.microsoft.com/office/drawing/2014/main" id="{68206FC0-68B6-4CEE-B52B-633FA64245A0}"/>
              </a:ext>
            </a:extLst>
          </p:cNvPr>
          <p:cNvSpPr/>
          <p:nvPr/>
        </p:nvSpPr>
        <p:spPr>
          <a:xfrm>
            <a:off x="7523095" y="2380436"/>
            <a:ext cx="4190260" cy="1125504"/>
          </a:xfrm>
          <a:prstGeom prst="accentBorderCallout1">
            <a:avLst>
              <a:gd name="adj1" fmla="val 19778"/>
              <a:gd name="adj2" fmla="val -6676"/>
              <a:gd name="adj3" fmla="val 21025"/>
              <a:gd name="adj4" fmla="val -48147"/>
            </a:avLst>
          </a:prstGeom>
          <a:solidFill>
            <a:schemeClr val="accent1">
              <a:lumMod val="20000"/>
              <a:lumOff val="80000"/>
            </a:schemeClr>
          </a:solidFill>
          <a:ln w="38100">
            <a:solidFill>
              <a:schemeClr val="accent1"/>
            </a:solidFill>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rtlCol="0" anchor="ctr"/>
          <a:lstStyle/>
          <a:p>
            <a:pPr algn="ctr"/>
            <a:r>
              <a:rPr lang="lv-LV" sz="2000" b="1" dirty="0">
                <a:solidFill>
                  <a:schemeClr val="tx1"/>
                </a:solidFill>
              </a:rPr>
              <a:t>Ticīgais zina, ka Dievs viņu sargā un kad viņš sauc, Viņš viņu dzird un atbild.</a:t>
            </a:r>
          </a:p>
        </p:txBody>
      </p:sp>
      <p:sp>
        <p:nvSpPr>
          <p:cNvPr id="6" name="Globo: línea con borde y barra de énfasis 5">
            <a:extLst>
              <a:ext uri="{FF2B5EF4-FFF2-40B4-BE49-F238E27FC236}">
                <a16:creationId xmlns:a16="http://schemas.microsoft.com/office/drawing/2014/main" id="{B7A24D0B-66D4-4615-9732-8AF3FD8D03CF}"/>
              </a:ext>
            </a:extLst>
          </p:cNvPr>
          <p:cNvSpPr/>
          <p:nvPr/>
        </p:nvSpPr>
        <p:spPr>
          <a:xfrm>
            <a:off x="7537142" y="3713566"/>
            <a:ext cx="4190260" cy="1755339"/>
          </a:xfrm>
          <a:prstGeom prst="accentBorderCallout1">
            <a:avLst>
              <a:gd name="adj1" fmla="val 26003"/>
              <a:gd name="adj2" fmla="val -7504"/>
              <a:gd name="adj3" fmla="val 26908"/>
              <a:gd name="adj4" fmla="val -48867"/>
            </a:avLst>
          </a:prstGeom>
          <a:solidFill>
            <a:schemeClr val="accent3">
              <a:lumMod val="20000"/>
              <a:lumOff val="80000"/>
            </a:schemeClr>
          </a:solidFill>
          <a:ln w="38100">
            <a:solidFill>
              <a:schemeClr val="accent3">
                <a:lumMod val="75000"/>
              </a:schemeClr>
            </a:solidFill>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rtlCol="0" anchor="ctr"/>
          <a:lstStyle/>
          <a:p>
            <a:pPr algn="ctr"/>
            <a:r>
              <a:rPr lang="lv-LV" sz="2000" b="1" dirty="0">
                <a:solidFill>
                  <a:schemeClr val="tx1"/>
                </a:solidFill>
              </a:rPr>
              <a:t>Tāpēc viņš Viņu lūdz arī vakarā un mierīgi dodas gulēt. Kad viņš no rīta pieceļas, viņš pateicas Dievam, ka ir saglabājis viņam dzīvību, un viņš līdz vakaram paļaujas uz Viņu.</a:t>
            </a:r>
          </a:p>
        </p:txBody>
      </p:sp>
      <p:sp>
        <p:nvSpPr>
          <p:cNvPr id="7" name="CuadroTexto 6">
            <a:extLst>
              <a:ext uri="{FF2B5EF4-FFF2-40B4-BE49-F238E27FC236}">
                <a16:creationId xmlns:a16="http://schemas.microsoft.com/office/drawing/2014/main" id="{5FB109E1-55B0-406E-8ABD-0FFE90DED81E}"/>
              </a:ext>
            </a:extLst>
          </p:cNvPr>
          <p:cNvSpPr txBox="1"/>
          <p:nvPr/>
        </p:nvSpPr>
        <p:spPr>
          <a:xfrm>
            <a:off x="355107" y="5893259"/>
            <a:ext cx="11569799" cy="707886"/>
          </a:xfrm>
          <a:prstGeom prst="rect">
            <a:avLst/>
          </a:prstGeom>
          <a:noFill/>
        </p:spPr>
        <p:txBody>
          <a:bodyPr wrap="square" rtlCol="0">
            <a:spAutoFit/>
          </a:bodyPr>
          <a:lstStyle/>
          <a:p>
            <a:r>
              <a:rPr lang="lv-LV" sz="2000" b="1" dirty="0"/>
              <a:t>Jebkurš laiks ir piemērots, lai pielūgtu Dievu (Ps.4:4).</a:t>
            </a:r>
          </a:p>
          <a:p>
            <a:r>
              <a:rPr lang="lv-LV" sz="2000" b="1" dirty="0"/>
              <a:t>Tomēr ir labi nošķirt Dievam īpašu laiku dienā (Ps.55:18).</a:t>
            </a:r>
          </a:p>
        </p:txBody>
      </p:sp>
    </p:spTree>
    <p:extLst>
      <p:ext uri="{BB962C8B-B14F-4D97-AF65-F5344CB8AC3E}">
        <p14:creationId xmlns:p14="http://schemas.microsoft.com/office/powerpoint/2010/main" val="2900587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3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1B8ED0F-2E76-41BD-A980-55E562E770E4}"/>
              </a:ext>
            </a:extLst>
          </p:cNvPr>
          <p:cNvSpPr txBox="1"/>
          <p:nvPr/>
        </p:nvSpPr>
        <p:spPr>
          <a:xfrm>
            <a:off x="0" y="0"/>
            <a:ext cx="12192000"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4400" b="1" dirty="0">
                <a:ln/>
                <a:solidFill>
                  <a:srgbClr val="F7523E"/>
                </a:solidFill>
              </a:rPr>
              <a:t>Psalms </a:t>
            </a:r>
            <a:r>
              <a:rPr lang="es-ES" sz="4400" b="1" dirty="0">
                <a:ln/>
                <a:solidFill>
                  <a:srgbClr val="F7523E"/>
                </a:solidFill>
              </a:rPr>
              <a:t>22: </a:t>
            </a:r>
            <a:r>
              <a:rPr lang="lv-LV" sz="4400" b="1" dirty="0">
                <a:ln/>
                <a:solidFill>
                  <a:srgbClr val="F7523E"/>
                </a:solidFill>
              </a:rPr>
              <a:t>PILŪGSME DIEVKALPOJUMĀ</a:t>
            </a:r>
            <a:endParaRPr lang="es-ES" sz="4400" b="1" dirty="0">
              <a:ln/>
              <a:solidFill>
                <a:srgbClr val="F7523E"/>
              </a:solidFill>
            </a:endParaRPr>
          </a:p>
        </p:txBody>
      </p:sp>
      <p:sp>
        <p:nvSpPr>
          <p:cNvPr id="3" name="Rectángulo 2">
            <a:extLst>
              <a:ext uri="{FF2B5EF4-FFF2-40B4-BE49-F238E27FC236}">
                <a16:creationId xmlns:a16="http://schemas.microsoft.com/office/drawing/2014/main" id="{218ABC9B-0CBF-45D0-B8E1-666E73264112}"/>
              </a:ext>
            </a:extLst>
          </p:cNvPr>
          <p:cNvSpPr/>
          <p:nvPr/>
        </p:nvSpPr>
        <p:spPr>
          <a:xfrm>
            <a:off x="4640250" y="1142051"/>
            <a:ext cx="7412854" cy="5309146"/>
          </a:xfrm>
          <a:prstGeom prst="rect">
            <a:avLst/>
          </a:prstGeom>
        </p:spPr>
        <p:txBody>
          <a:bodyPr wrap="square">
            <a:spAutoFit/>
          </a:bodyPr>
          <a:lstStyle/>
          <a:p>
            <a:pPr>
              <a:spcBef>
                <a:spcPts val="600"/>
              </a:spcBef>
            </a:pPr>
            <a:r>
              <a:rPr lang="lv-LV" b="1" dirty="0"/>
              <a:t>22. psalmā redzam, ka Dāvids runā no pirmās personas viedokļa (Ps.22:22, 25). Šī skatu punkta intimitāte un tiešums pastiprina priekšstatu, ka draudzes dievkalpojums sākas ar individuālu pielūgšanu. Dāvids pasludina: "Es paudīšu Tavu Vārdu saviem brāļiem, draudzes vidū es Tevi slavēšu " (Ps.22:23).</a:t>
            </a:r>
          </a:p>
          <a:p>
            <a:pPr>
              <a:spcBef>
                <a:spcPts val="600"/>
              </a:spcBef>
            </a:pPr>
            <a:r>
              <a:rPr lang="lv-LV" b="1" dirty="0"/>
              <a:t>Vēlāk viņš piebilst: " Par Tevi es dziedāšu lielā draudzē, es pildīšu savus solījumus to priekšā, kas Tevi bīstas. " (Ps.22:26). Kāda mācība? Dievkalpojumā ieejam Dieva klātbūtnē!</a:t>
            </a:r>
          </a:p>
          <a:p>
            <a:pPr>
              <a:spcBef>
                <a:spcPts val="600"/>
              </a:spcBef>
            </a:pPr>
            <a:r>
              <a:rPr lang="lv-LV" b="1" dirty="0"/>
              <a:t>Ps.22.ps. parāda, cik svarīga mūsu ticība un vitalitāte kopīgajā dievkalpojumā. Mūsu bērniem vajadzētu likt saprast šo būtisko patiesību, vedot viņus uz draudzi. Uz dievnamu ejam paklausības garā, ne tik daudz, lai saņemtu svētības, bet lai tās dotu un līdz ar to būtu svētīti paši.</a:t>
            </a:r>
          </a:p>
          <a:p>
            <a:pPr>
              <a:spcBef>
                <a:spcPts val="600"/>
              </a:spcBef>
            </a:pPr>
            <a:r>
              <a:rPr lang="lv-LV" b="1" dirty="0"/>
              <a:t>Lai gan draudzes dievkalpojuma pamatā ir personīga </a:t>
            </a:r>
            <a:r>
              <a:rPr lang="lv-LV" b="1" dirty="0" err="1"/>
              <a:t>svētošanās</a:t>
            </a:r>
            <a:r>
              <a:rPr lang="lv-LV" b="1" dirty="0"/>
              <a:t>, mums ir arī jāapliecina, ka draudzes locekļi nevar pieaugt izolēti. Tādēļ psalmists Ps.22:24-27 pievienojas dievkalpojumā Dieva tautas kopumam. Arguments, ka "es varu pielūgt mājās, un man nav vajadzīgi draudzes locekļi", izplēn šī fragmenta priekšā. Draudzes dievkalpojums Dieva tautas vidū rada vienotību, audzina mīlestību un veido mūsu identitāti visā pasaulē.</a:t>
            </a:r>
          </a:p>
        </p:txBody>
      </p:sp>
      <p:pic>
        <p:nvPicPr>
          <p:cNvPr id="5" name="Imagen 4" descr="Un grupo de personas disfrazadas&#10;&#10;Descripción generada automáticamente con confianza media">
            <a:extLst>
              <a:ext uri="{FF2B5EF4-FFF2-40B4-BE49-F238E27FC236}">
                <a16:creationId xmlns:a16="http://schemas.microsoft.com/office/drawing/2014/main" id="{97000D85-A046-2411-3013-EFC63A7A3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28" y="980033"/>
            <a:ext cx="4419074" cy="5594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882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2ADA7D-36CD-4B6E-B971-664B94D24C68}"/>
              </a:ext>
            </a:extLst>
          </p:cNvPr>
          <p:cNvSpPr txBox="1"/>
          <p:nvPr/>
        </p:nvSpPr>
        <p:spPr>
          <a:xfrm>
            <a:off x="0" y="0"/>
            <a:ext cx="12192000" cy="769441"/>
          </a:xfrm>
          <a:prstGeom prst="rect">
            <a:avLst/>
          </a:prstGeom>
          <a:noFill/>
        </p:spPr>
        <p:txBody>
          <a:bodyPr wrap="square" rtlCol="0">
            <a:spAutoFit/>
          </a:bodyPr>
          <a:lstStyle/>
          <a:p>
            <a:pPr algn="ctr"/>
            <a:r>
              <a:rPr lang="es-ES" sz="4400" b="1" dirty="0">
                <a:ln w="10160">
                  <a:solidFill>
                    <a:schemeClr val="accent2"/>
                  </a:solidFill>
                  <a:prstDash val="solid"/>
                </a:ln>
                <a:solidFill>
                  <a:srgbClr val="FFFFFF"/>
                </a:solidFill>
                <a:effectLst>
                  <a:outerShdw blurRad="38100" dist="22860" dir="5400000" algn="tl" rotWithShape="0">
                    <a:srgbClr val="000000">
                      <a:alpha val="30000"/>
                    </a:srgbClr>
                  </a:outerShdw>
                </a:effectLst>
              </a:rPr>
              <a:t>PIELŪGSME PLAŠĀKĀ NOZĪMĒ</a:t>
            </a:r>
          </a:p>
        </p:txBody>
      </p:sp>
      <p:sp>
        <p:nvSpPr>
          <p:cNvPr id="3" name="CuadroTexto 2">
            <a:extLst>
              <a:ext uri="{FF2B5EF4-FFF2-40B4-BE49-F238E27FC236}">
                <a16:creationId xmlns:a16="http://schemas.microsoft.com/office/drawing/2014/main" id="{0DEB2C75-A47C-42D7-A830-9F4F6902FC90}"/>
              </a:ext>
            </a:extLst>
          </p:cNvPr>
          <p:cNvSpPr txBox="1"/>
          <p:nvPr/>
        </p:nvSpPr>
        <p:spPr>
          <a:xfrm>
            <a:off x="177553" y="712291"/>
            <a:ext cx="11674136" cy="707886"/>
          </a:xfrm>
          <a:prstGeom prst="rect">
            <a:avLst/>
          </a:prstGeom>
          <a:noFill/>
        </p:spPr>
        <p:txBody>
          <a:bodyPr wrap="square" rtlCol="0">
            <a:spAutoFit/>
          </a:bodyPr>
          <a:lstStyle/>
          <a:p>
            <a:r>
              <a:rPr lang="es-ES" sz="2000" b="1" dirty="0" err="1">
                <a:solidFill>
                  <a:schemeClr val="bg1"/>
                </a:solidFill>
                <a:effectLst>
                  <a:glow rad="127000">
                    <a:srgbClr val="0B6B1B"/>
                  </a:glow>
                </a:effectLst>
              </a:rPr>
              <a:t>Pēdējie</a:t>
            </a:r>
            <a:r>
              <a:rPr lang="es-ES" sz="2000" b="1" dirty="0">
                <a:solidFill>
                  <a:schemeClr val="bg1"/>
                </a:solidFill>
                <a:effectLst>
                  <a:glow rad="127000">
                    <a:srgbClr val="0B6B1B"/>
                  </a:glow>
                </a:effectLst>
              </a:rPr>
              <a:t> </a:t>
            </a:r>
            <a:r>
              <a:rPr lang="es-ES" sz="2000" b="1" dirty="0" err="1">
                <a:solidFill>
                  <a:schemeClr val="bg1"/>
                </a:solidFill>
                <a:effectLst>
                  <a:glow rad="127000">
                    <a:srgbClr val="0B6B1B"/>
                  </a:glow>
                </a:effectLst>
              </a:rPr>
              <a:t>pieci</a:t>
            </a:r>
            <a:r>
              <a:rPr lang="es-ES" sz="2000" b="1" dirty="0">
                <a:solidFill>
                  <a:schemeClr val="bg1"/>
                </a:solidFill>
                <a:effectLst>
                  <a:glow rad="127000">
                    <a:srgbClr val="0B6B1B"/>
                  </a:glow>
                </a:effectLst>
              </a:rPr>
              <a:t> </a:t>
            </a:r>
            <a:r>
              <a:rPr lang="es-ES" sz="2000" b="1" dirty="0" err="1">
                <a:solidFill>
                  <a:schemeClr val="bg1"/>
                </a:solidFill>
                <a:effectLst>
                  <a:glow rad="127000">
                    <a:srgbClr val="0B6B1B"/>
                  </a:glow>
                </a:effectLst>
              </a:rPr>
              <a:t>psalmi</a:t>
            </a:r>
            <a:r>
              <a:rPr lang="es-ES" sz="2000" b="1" dirty="0">
                <a:solidFill>
                  <a:schemeClr val="bg1"/>
                </a:solidFill>
                <a:effectLst>
                  <a:glow rad="127000">
                    <a:srgbClr val="0B6B1B"/>
                  </a:glow>
                </a:effectLst>
              </a:rPr>
              <a:t> ir </a:t>
            </a:r>
            <a:r>
              <a:rPr lang="es-ES" sz="2000" b="1" dirty="0" err="1">
                <a:solidFill>
                  <a:schemeClr val="bg1"/>
                </a:solidFill>
                <a:effectLst>
                  <a:glow rad="127000">
                    <a:srgbClr val="0B6B1B"/>
                  </a:glow>
                </a:effectLst>
              </a:rPr>
              <a:t>pielūgsmes</a:t>
            </a:r>
            <a:r>
              <a:rPr lang="es-ES" sz="2000" b="1" dirty="0">
                <a:solidFill>
                  <a:schemeClr val="bg1"/>
                </a:solidFill>
                <a:effectLst>
                  <a:glow rad="127000">
                    <a:srgbClr val="0B6B1B"/>
                  </a:glow>
                </a:effectLst>
              </a:rPr>
              <a:t> </a:t>
            </a:r>
            <a:r>
              <a:rPr lang="es-ES" sz="2000" b="1" dirty="0" err="1">
                <a:solidFill>
                  <a:schemeClr val="bg1"/>
                </a:solidFill>
                <a:effectLst>
                  <a:glow rad="127000">
                    <a:srgbClr val="0B6B1B"/>
                  </a:glow>
                </a:effectLst>
              </a:rPr>
              <a:t>apkopojums</a:t>
            </a:r>
            <a:r>
              <a:rPr lang="es-ES" sz="2000" b="1" dirty="0">
                <a:solidFill>
                  <a:schemeClr val="bg1"/>
                </a:solidFill>
                <a:effectLst>
                  <a:glow rad="127000">
                    <a:srgbClr val="0B6B1B"/>
                  </a:glow>
                </a:effectLst>
              </a:rPr>
              <a:t>, </a:t>
            </a:r>
            <a:r>
              <a:rPr lang="es-ES" sz="2000" b="1" dirty="0" err="1">
                <a:solidFill>
                  <a:schemeClr val="bg1"/>
                </a:solidFill>
                <a:effectLst>
                  <a:glow rad="127000">
                    <a:srgbClr val="0B6B1B"/>
                  </a:glow>
                </a:effectLst>
              </a:rPr>
              <a:t>aicinājums</a:t>
            </a:r>
            <a:r>
              <a:rPr lang="es-ES" sz="2000" b="1" dirty="0">
                <a:solidFill>
                  <a:schemeClr val="bg1"/>
                </a:solidFill>
                <a:effectLst>
                  <a:glow rad="127000">
                    <a:srgbClr val="0B6B1B"/>
                  </a:glow>
                </a:effectLst>
              </a:rPr>
              <a:t> </a:t>
            </a:r>
            <a:r>
              <a:rPr lang="es-ES" sz="2000" b="1" dirty="0" err="1">
                <a:solidFill>
                  <a:schemeClr val="bg1"/>
                </a:solidFill>
                <a:effectLst>
                  <a:glow rad="127000">
                    <a:srgbClr val="0B6B1B"/>
                  </a:glow>
                </a:effectLst>
              </a:rPr>
              <a:t>kopīgi</a:t>
            </a:r>
            <a:r>
              <a:rPr lang="es-ES" sz="2000" b="1" dirty="0">
                <a:solidFill>
                  <a:schemeClr val="bg1"/>
                </a:solidFill>
                <a:effectLst>
                  <a:glow rad="127000">
                    <a:srgbClr val="0B6B1B"/>
                  </a:glow>
                </a:effectLst>
              </a:rPr>
              <a:t> </a:t>
            </a:r>
            <a:r>
              <a:rPr lang="es-ES" sz="2000" b="1" dirty="0" err="1">
                <a:solidFill>
                  <a:schemeClr val="bg1"/>
                </a:solidFill>
                <a:effectLst>
                  <a:glow rad="127000">
                    <a:srgbClr val="0B6B1B"/>
                  </a:glow>
                </a:effectLst>
              </a:rPr>
              <a:t>slavēt</a:t>
            </a:r>
            <a:r>
              <a:rPr lang="es-ES" sz="2000" b="1" dirty="0">
                <a:solidFill>
                  <a:schemeClr val="bg1"/>
                </a:solidFill>
                <a:effectLst>
                  <a:glow rad="127000">
                    <a:srgbClr val="0B6B1B"/>
                  </a:glow>
                </a:effectLst>
              </a:rPr>
              <a:t> </a:t>
            </a:r>
            <a:r>
              <a:rPr lang="es-ES" sz="2000" b="1" dirty="0" err="1">
                <a:solidFill>
                  <a:schemeClr val="bg1"/>
                </a:solidFill>
                <a:effectLst>
                  <a:glow rad="127000">
                    <a:srgbClr val="0B6B1B"/>
                  </a:glow>
                </a:effectLst>
              </a:rPr>
              <a:t>Dievu</a:t>
            </a:r>
            <a:r>
              <a:rPr lang="es-ES" sz="2000" b="1" dirty="0">
                <a:solidFill>
                  <a:schemeClr val="bg1"/>
                </a:solidFill>
                <a:effectLst>
                  <a:glow rad="127000">
                    <a:srgbClr val="0B6B1B"/>
                  </a:glow>
                </a:effectLst>
              </a:rPr>
              <a:t>.</a:t>
            </a:r>
          </a:p>
          <a:p>
            <a:endParaRPr lang="es-ES" sz="2000" b="1" dirty="0">
              <a:solidFill>
                <a:schemeClr val="bg1"/>
              </a:solidFill>
              <a:effectLst>
                <a:glow rad="127000">
                  <a:srgbClr val="0B6B1B"/>
                </a:glow>
              </a:effectLst>
            </a:endParaRPr>
          </a:p>
        </p:txBody>
      </p:sp>
      <p:graphicFrame>
        <p:nvGraphicFramePr>
          <p:cNvPr id="4" name="Diagrama 3">
            <a:extLst>
              <a:ext uri="{FF2B5EF4-FFF2-40B4-BE49-F238E27FC236}">
                <a16:creationId xmlns:a16="http://schemas.microsoft.com/office/drawing/2014/main" id="{DC892EED-06B4-4C47-913E-790164ECFD61}"/>
              </a:ext>
            </a:extLst>
          </p:cNvPr>
          <p:cNvGraphicFramePr/>
          <p:nvPr>
            <p:extLst>
              <p:ext uri="{D42A27DB-BD31-4B8C-83A1-F6EECF244321}">
                <p14:modId xmlns:p14="http://schemas.microsoft.com/office/powerpoint/2010/main" val="876525595"/>
              </p:ext>
            </p:extLst>
          </p:nvPr>
        </p:nvGraphicFramePr>
        <p:xfrm>
          <a:off x="177552" y="1169551"/>
          <a:ext cx="837589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349FBAE6-0409-FC61-81E6-2F6A6F49DE4D}"/>
              </a:ext>
            </a:extLst>
          </p:cNvPr>
          <p:cNvPicPr>
            <a:picLocks noChangeAspect="1"/>
          </p:cNvPicPr>
          <p:nvPr/>
        </p:nvPicPr>
        <p:blipFill rotWithShape="1">
          <a:blip r:embed="rId8">
            <a:extLst>
              <a:ext uri="{28A0092B-C50C-407E-A947-70E740481C1C}">
                <a14:useLocalDpi xmlns:a14="http://schemas.microsoft.com/office/drawing/2010/main" val="0"/>
              </a:ext>
            </a:extLst>
          </a:blip>
          <a:srcRect l="16014" r="22752"/>
          <a:stretch/>
        </p:blipFill>
        <p:spPr>
          <a:xfrm>
            <a:off x="8724900" y="1192834"/>
            <a:ext cx="3289548" cy="5372100"/>
          </a:xfrm>
          <a:prstGeom prst="roundRect">
            <a:avLst>
              <a:gd name="adj" fmla="val 1000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cono&#10;&#10;Descripción generada automáticamente">
            <a:extLst>
              <a:ext uri="{FF2B5EF4-FFF2-40B4-BE49-F238E27FC236}">
                <a16:creationId xmlns:a16="http://schemas.microsoft.com/office/drawing/2014/main" id="{CB6D13AE-2544-FDF9-7D69-C159EF19A2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4871" y="5660128"/>
            <a:ext cx="518011" cy="304545"/>
          </a:xfrm>
          <a:prstGeom prst="rect">
            <a:avLst/>
          </a:prstGeom>
        </p:spPr>
      </p:pic>
      <p:pic>
        <p:nvPicPr>
          <p:cNvPr id="11" name="Imagen 10" descr="Icono&#10;&#10;Descripción generada automáticamente con confianza media">
            <a:extLst>
              <a:ext uri="{FF2B5EF4-FFF2-40B4-BE49-F238E27FC236}">
                <a16:creationId xmlns:a16="http://schemas.microsoft.com/office/drawing/2014/main" id="{697892CC-DE33-AB46-FA46-DF2EAB4390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869" y="5237784"/>
            <a:ext cx="518011" cy="304545"/>
          </a:xfrm>
          <a:prstGeom prst="rect">
            <a:avLst/>
          </a:prstGeom>
        </p:spPr>
      </p:pic>
      <p:pic>
        <p:nvPicPr>
          <p:cNvPr id="12" name="Imagen 11" descr="Icono&#10;&#10;Descripción generada automáticamente con confianza media">
            <a:extLst>
              <a:ext uri="{FF2B5EF4-FFF2-40B4-BE49-F238E27FC236}">
                <a16:creationId xmlns:a16="http://schemas.microsoft.com/office/drawing/2014/main" id="{179AF672-2C4A-E189-BF55-7047CB7CCE4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9462" y="4435913"/>
            <a:ext cx="518011" cy="304545"/>
          </a:xfrm>
          <a:prstGeom prst="rect">
            <a:avLst/>
          </a:prstGeom>
        </p:spPr>
      </p:pic>
      <p:pic>
        <p:nvPicPr>
          <p:cNvPr id="16" name="Imagen 15" descr="Pantalla de computadora con fondo azul&#10;&#10;Descripción generada automáticamente con confianza baja">
            <a:extLst>
              <a:ext uri="{FF2B5EF4-FFF2-40B4-BE49-F238E27FC236}">
                <a16:creationId xmlns:a16="http://schemas.microsoft.com/office/drawing/2014/main" id="{E11B541B-4139-111F-8434-A12D9C4A4A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4868" y="4002855"/>
            <a:ext cx="518011" cy="304545"/>
          </a:xfrm>
          <a:prstGeom prst="rect">
            <a:avLst/>
          </a:prstGeom>
        </p:spPr>
      </p:pic>
      <p:pic>
        <p:nvPicPr>
          <p:cNvPr id="17" name="Imagen 16" descr="Pantalla de computadora con fondo azul&#10;&#10;Descripción generada automáticamente con confianza baja">
            <a:extLst>
              <a:ext uri="{FF2B5EF4-FFF2-40B4-BE49-F238E27FC236}">
                <a16:creationId xmlns:a16="http://schemas.microsoft.com/office/drawing/2014/main" id="{CC2DB524-E5A4-B08F-C1C7-1A7471A68D4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462" y="3574339"/>
            <a:ext cx="518011" cy="304545"/>
          </a:xfrm>
          <a:prstGeom prst="rect">
            <a:avLst/>
          </a:prstGeom>
        </p:spPr>
      </p:pic>
      <p:pic>
        <p:nvPicPr>
          <p:cNvPr id="18" name="Imagen 17" descr="Imagen que contiene Forma&#10;&#10;Descripción generada automáticamente">
            <a:extLst>
              <a:ext uri="{FF2B5EF4-FFF2-40B4-BE49-F238E27FC236}">
                <a16:creationId xmlns:a16="http://schemas.microsoft.com/office/drawing/2014/main" id="{8DFBBC3A-AB2A-6643-E493-323AF3D93B2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4872" y="2907033"/>
            <a:ext cx="518011" cy="304545"/>
          </a:xfrm>
          <a:prstGeom prst="rect">
            <a:avLst/>
          </a:prstGeom>
        </p:spPr>
      </p:pic>
      <p:pic>
        <p:nvPicPr>
          <p:cNvPr id="19" name="Imagen 18" descr="Imagen que contiene Flecha&#10;&#10;Descripción generada automáticamente">
            <a:extLst>
              <a:ext uri="{FF2B5EF4-FFF2-40B4-BE49-F238E27FC236}">
                <a16:creationId xmlns:a16="http://schemas.microsoft.com/office/drawing/2014/main" id="{2C5EF669-728E-7B46-8D87-46280B1ED5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9462" y="2484348"/>
            <a:ext cx="518011" cy="304545"/>
          </a:xfrm>
          <a:prstGeom prst="rect">
            <a:avLst/>
          </a:prstGeom>
        </p:spPr>
      </p:pic>
    </p:spTree>
    <p:extLst>
      <p:ext uri="{BB962C8B-B14F-4D97-AF65-F5344CB8AC3E}">
        <p14:creationId xmlns:p14="http://schemas.microsoft.com/office/powerpoint/2010/main" val="2333846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fltVal val="0.5"/>
                                          </p:val>
                                        </p:tav>
                                        <p:tav tm="100000">
                                          <p:val>
                                            <p:strVal val="#ppt_x"/>
                                          </p:val>
                                        </p:tav>
                                      </p:tavLst>
                                    </p:anim>
                                    <p:anim calcmode="lin" valueType="num">
                                      <p:cBhvr>
                                        <p:cTn id="23" dur="500" fill="hold"/>
                                        <p:tgtEl>
                                          <p:spTgt spid="10"/>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fltVal val="0.5"/>
                                          </p:val>
                                        </p:tav>
                                        <p:tav tm="100000">
                                          <p:val>
                                            <p:strVal val="#ppt_x"/>
                                          </p:val>
                                        </p:tav>
                                      </p:tavLst>
                                    </p:anim>
                                    <p:anim calcmode="lin" valueType="num">
                                      <p:cBhvr>
                                        <p:cTn id="44" dur="500" fill="hold"/>
                                        <p:tgtEl>
                                          <p:spTgt spid="1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fltVal val="0.5"/>
                                          </p:val>
                                        </p:tav>
                                        <p:tav tm="100000">
                                          <p:val>
                                            <p:strVal val="#ppt_x"/>
                                          </p:val>
                                        </p:tav>
                                      </p:tavLst>
                                    </p:anim>
                                    <p:anim calcmode="lin" valueType="num">
                                      <p:cBhvr>
                                        <p:cTn id="58" dur="500" fill="hold"/>
                                        <p:tgtEl>
                                          <p:spTgt spid="18"/>
                                        </p:tgtEl>
                                        <p:attrNameLst>
                                          <p:attrName>ppt_y</p:attrName>
                                        </p:attrNameLst>
                                      </p:cBhvr>
                                      <p:tavLst>
                                        <p:tav tm="0">
                                          <p:val>
                                            <p:fltVal val="0.5"/>
                                          </p:val>
                                        </p:tav>
                                        <p:tav tm="100000">
                                          <p:val>
                                            <p:strVal val="#ppt_y"/>
                                          </p:val>
                                        </p:tav>
                                      </p:tavLst>
                                    </p:anim>
                                  </p:childTnLst>
                                </p:cTn>
                              </p:par>
                              <p:par>
                                <p:cTn id="59" presetID="53" presetClass="entr" presetSubtype="528"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anim calcmode="lin" valueType="num">
                                      <p:cBhvr>
                                        <p:cTn id="64" dur="500" fill="hold"/>
                                        <p:tgtEl>
                                          <p:spTgt spid="19"/>
                                        </p:tgtEl>
                                        <p:attrNameLst>
                                          <p:attrName>ppt_x</p:attrName>
                                        </p:attrNameLst>
                                      </p:cBhvr>
                                      <p:tavLst>
                                        <p:tav tm="0">
                                          <p:val>
                                            <p:fltVal val="0.5"/>
                                          </p:val>
                                        </p:tav>
                                        <p:tav tm="100000">
                                          <p:val>
                                            <p:strVal val="#ppt_x"/>
                                          </p:val>
                                        </p:tav>
                                      </p:tavLst>
                                    </p:anim>
                                    <p:anim calcmode="lin" valueType="num">
                                      <p:cBhvr>
                                        <p:cTn id="65"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5000"/>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C892EED-06B4-4C47-913E-790164ECFD61}"/>
              </a:ext>
            </a:extLst>
          </p:cNvPr>
          <p:cNvGraphicFramePr/>
          <p:nvPr>
            <p:extLst>
              <p:ext uri="{D42A27DB-BD31-4B8C-83A1-F6EECF244321}">
                <p14:modId xmlns:p14="http://schemas.microsoft.com/office/powerpoint/2010/main" val="118180538"/>
              </p:ext>
            </p:extLst>
          </p:nvPr>
        </p:nvGraphicFramePr>
        <p:xfrm>
          <a:off x="3901827" y="1169551"/>
          <a:ext cx="78139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E87E4D16-8C4B-99B7-EBD9-FF99B5DD31B6}"/>
              </a:ext>
            </a:extLst>
          </p:cNvPr>
          <p:cNvSpPr txBox="1"/>
          <p:nvPr/>
        </p:nvSpPr>
        <p:spPr>
          <a:xfrm>
            <a:off x="0" y="0"/>
            <a:ext cx="12192000" cy="769441"/>
          </a:xfrm>
          <a:prstGeom prst="rect">
            <a:avLst/>
          </a:prstGeom>
          <a:noFill/>
        </p:spPr>
        <p:txBody>
          <a:bodyPr wrap="square" rtlCol="0">
            <a:spAutoFit/>
          </a:bodyPr>
          <a:lstStyle>
            <a:defPPr>
              <a:defRPr lang="es-ES"/>
            </a:defPPr>
            <a:lvl1pPr algn="ctr">
              <a:defRPr sz="4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s-ES" dirty="0">
                <a:ln w="10160">
                  <a:solidFill>
                    <a:schemeClr val="accent1"/>
                  </a:solidFill>
                  <a:prstDash val="solid"/>
                </a:ln>
              </a:rPr>
              <a:t>PIELŪGSME PLAŠĀKĀ NOZĪMĒ</a:t>
            </a:r>
          </a:p>
        </p:txBody>
      </p:sp>
      <p:pic>
        <p:nvPicPr>
          <p:cNvPr id="6" name="Imagen 5" descr="Imagen que contiene persona, exterior, grupo, hombre&#10;&#10;Descripción generada automáticamente">
            <a:extLst>
              <a:ext uri="{FF2B5EF4-FFF2-40B4-BE49-F238E27FC236}">
                <a16:creationId xmlns:a16="http://schemas.microsoft.com/office/drawing/2014/main" id="{17C1D0E5-B6BD-A8A5-FDFD-E7B147BC07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411" y="4240305"/>
            <a:ext cx="3268363" cy="24526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8" name="Imagen 7" descr="Multitud de personas en una playa&#10;&#10;Descripción generada automáticamente">
            <a:extLst>
              <a:ext uri="{FF2B5EF4-FFF2-40B4-BE49-F238E27FC236}">
                <a16:creationId xmlns:a16="http://schemas.microsoft.com/office/drawing/2014/main" id="{7B293967-1E3E-4E36-24A2-11DB71BC05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411" y="769441"/>
            <a:ext cx="3268363" cy="326836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9" name="Imagen 8" descr="Un horno de microondas rojo&#10;&#10;Descripción generada automáticamente con confianza media">
            <a:extLst>
              <a:ext uri="{FF2B5EF4-FFF2-40B4-BE49-F238E27FC236}">
                <a16:creationId xmlns:a16="http://schemas.microsoft.com/office/drawing/2014/main" id="{1DCB55DD-4D0A-41D9-8598-F490847110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17058" y="5414320"/>
            <a:ext cx="272148" cy="235282"/>
          </a:xfrm>
          <a:prstGeom prst="rect">
            <a:avLst/>
          </a:prstGeom>
        </p:spPr>
      </p:pic>
      <p:pic>
        <p:nvPicPr>
          <p:cNvPr id="13" name="Imagen 12" descr="Dibujo de un microondas&#10;&#10;Descripción generada automáticamente con confianza baja">
            <a:extLst>
              <a:ext uri="{FF2B5EF4-FFF2-40B4-BE49-F238E27FC236}">
                <a16:creationId xmlns:a16="http://schemas.microsoft.com/office/drawing/2014/main" id="{A051E8AC-FED0-5010-F535-623686D1AC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7058" y="4269824"/>
            <a:ext cx="272015" cy="235281"/>
          </a:xfrm>
          <a:prstGeom prst="rect">
            <a:avLst/>
          </a:prstGeom>
        </p:spPr>
      </p:pic>
      <p:pic>
        <p:nvPicPr>
          <p:cNvPr id="16" name="Imagen 15" descr="Icono&#10;&#10;Descripción generada automáticamente">
            <a:extLst>
              <a:ext uri="{FF2B5EF4-FFF2-40B4-BE49-F238E27FC236}">
                <a16:creationId xmlns:a16="http://schemas.microsoft.com/office/drawing/2014/main" id="{4E77EB4E-78C6-AD91-B16D-A385447A122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10259" y="4815732"/>
            <a:ext cx="272130" cy="235281"/>
          </a:xfrm>
          <a:prstGeom prst="rect">
            <a:avLst/>
          </a:prstGeom>
        </p:spPr>
      </p:pic>
      <p:pic>
        <p:nvPicPr>
          <p:cNvPr id="17" name="Imagen 16" descr="Dibujo de un microondas&#10;&#10;Descripción generada automáticamente con confianza baja">
            <a:extLst>
              <a:ext uri="{FF2B5EF4-FFF2-40B4-BE49-F238E27FC236}">
                <a16:creationId xmlns:a16="http://schemas.microsoft.com/office/drawing/2014/main" id="{F7B310DE-CD0A-A32B-2C89-D3551BAB57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6925" y="3785856"/>
            <a:ext cx="272015" cy="235281"/>
          </a:xfrm>
          <a:prstGeom prst="rect">
            <a:avLst/>
          </a:prstGeom>
        </p:spPr>
      </p:pic>
      <p:pic>
        <p:nvPicPr>
          <p:cNvPr id="22" name="Imagen 21" descr="Un microondas color verde&#10;&#10;Descripción generada automáticamente con confianza baja">
            <a:extLst>
              <a:ext uri="{FF2B5EF4-FFF2-40B4-BE49-F238E27FC236}">
                <a16:creationId xmlns:a16="http://schemas.microsoft.com/office/drawing/2014/main" id="{51FA03F4-C3C0-9A99-7F67-80C23D861D9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16678" y="3274719"/>
            <a:ext cx="272262" cy="235281"/>
          </a:xfrm>
          <a:prstGeom prst="rect">
            <a:avLst/>
          </a:prstGeom>
        </p:spPr>
      </p:pic>
      <p:pic>
        <p:nvPicPr>
          <p:cNvPr id="24" name="Imagen 23" descr="Horno de microondas&#10;&#10;Descripción generada automáticamente con confianza media">
            <a:extLst>
              <a:ext uri="{FF2B5EF4-FFF2-40B4-BE49-F238E27FC236}">
                <a16:creationId xmlns:a16="http://schemas.microsoft.com/office/drawing/2014/main" id="{60E3C81A-D95D-7A66-7A33-E82F95AF3B4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16678" y="2458381"/>
            <a:ext cx="272262" cy="235281"/>
          </a:xfrm>
          <a:prstGeom prst="rect">
            <a:avLst/>
          </a:prstGeom>
        </p:spPr>
      </p:pic>
    </p:spTree>
    <p:extLst>
      <p:ext uri="{BB962C8B-B14F-4D97-AF65-F5344CB8AC3E}">
        <p14:creationId xmlns:p14="http://schemas.microsoft.com/office/powerpoint/2010/main" val="242549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fltVal val="0.5"/>
                                          </p:val>
                                        </p:tav>
                                        <p:tav tm="100000">
                                          <p:val>
                                            <p:strVal val="#ppt_x"/>
                                          </p:val>
                                        </p:tav>
                                      </p:tavLst>
                                    </p:anim>
                                    <p:anim calcmode="lin" valueType="num">
                                      <p:cBhvr>
                                        <p:cTn id="25" dur="500" fill="hold"/>
                                        <p:tgtEl>
                                          <p:spTgt spid="13"/>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fltVal val="0.5"/>
                                          </p:val>
                                        </p:tav>
                                        <p:tav tm="100000">
                                          <p:val>
                                            <p:strVal val="#ppt_x"/>
                                          </p:val>
                                        </p:tav>
                                      </p:tavLst>
                                    </p:anim>
                                    <p:anim calcmode="lin" valueType="num">
                                      <p:cBhvr>
                                        <p:cTn id="32" dur="500" fill="hold"/>
                                        <p:tgtEl>
                                          <p:spTgt spid="16"/>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anim calcmode="lin" valueType="num">
                                      <p:cBhvr>
                                        <p:cTn id="52" dur="500" fill="hold"/>
                                        <p:tgtEl>
                                          <p:spTgt spid="24"/>
                                        </p:tgtEl>
                                        <p:attrNameLst>
                                          <p:attrName>ppt_x</p:attrName>
                                        </p:attrNameLst>
                                      </p:cBhvr>
                                      <p:tavLst>
                                        <p:tav tm="0">
                                          <p:val>
                                            <p:fltVal val="0.5"/>
                                          </p:val>
                                        </p:tav>
                                        <p:tav tm="100000">
                                          <p:val>
                                            <p:strVal val="#ppt_x"/>
                                          </p:val>
                                        </p:tav>
                                      </p:tavLst>
                                    </p:anim>
                                    <p:anim calcmode="lin" valueType="num">
                                      <p:cBhvr>
                                        <p:cTn id="53"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5000"/>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C892EED-06B4-4C47-913E-790164ECFD61}"/>
              </a:ext>
            </a:extLst>
          </p:cNvPr>
          <p:cNvGraphicFramePr/>
          <p:nvPr>
            <p:extLst>
              <p:ext uri="{D42A27DB-BD31-4B8C-83A1-F6EECF244321}">
                <p14:modId xmlns:p14="http://schemas.microsoft.com/office/powerpoint/2010/main" val="983688556"/>
              </p:ext>
            </p:extLst>
          </p:nvPr>
        </p:nvGraphicFramePr>
        <p:xfrm>
          <a:off x="128023" y="1169551"/>
          <a:ext cx="770423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EC44B997-0E94-DB86-F081-B19DFBD512E6}"/>
              </a:ext>
            </a:extLst>
          </p:cNvPr>
          <p:cNvSpPr txBox="1"/>
          <p:nvPr/>
        </p:nvSpPr>
        <p:spPr>
          <a:xfrm>
            <a:off x="0" y="0"/>
            <a:ext cx="12192000" cy="769441"/>
          </a:xfrm>
          <a:prstGeom prst="rect">
            <a:avLst/>
          </a:prstGeom>
          <a:noFill/>
        </p:spPr>
        <p:txBody>
          <a:bodyPr wrap="square" rtlCol="0">
            <a:spAutoFit/>
          </a:bodyPr>
          <a:lstStyle>
            <a:defPPr>
              <a:defRPr lang="es-ES"/>
            </a:defPPr>
            <a:lvl1pPr algn="ctr">
              <a:defRPr sz="4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s-ES" dirty="0">
                <a:ln w="10160">
                  <a:solidFill>
                    <a:schemeClr val="accent4">
                      <a:lumMod val="75000"/>
                    </a:schemeClr>
                  </a:solidFill>
                  <a:prstDash val="solid"/>
                </a:ln>
              </a:rPr>
              <a:t>PIELŪGSME PLAŠĀKĀ NOZĪMĒ</a:t>
            </a:r>
          </a:p>
        </p:txBody>
      </p:sp>
      <p:pic>
        <p:nvPicPr>
          <p:cNvPr id="8" name="Imagen 7" descr="Imagen que contiene tabla, diferente, alimentos, plato&#10;&#10;Descripción generada automáticamente">
            <a:extLst>
              <a:ext uri="{FF2B5EF4-FFF2-40B4-BE49-F238E27FC236}">
                <a16:creationId xmlns:a16="http://schemas.microsoft.com/office/drawing/2014/main" id="{AD3E28CE-A094-D2C2-407F-A571601D62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8975" y="863213"/>
            <a:ext cx="4047324" cy="5725005"/>
          </a:xfrm>
          <a:prstGeom prst="rect">
            <a:avLst/>
          </a:prstGeom>
          <a:effectLst>
            <a:innerShdw blurRad="114300">
              <a:prstClr val="black"/>
            </a:innerShdw>
          </a:effectLst>
        </p:spPr>
      </p:pic>
      <p:pic>
        <p:nvPicPr>
          <p:cNvPr id="9" name="Imagen 8" descr="Logotipo&#10;&#10;Descripción generada automáticamente con confianza media">
            <a:extLst>
              <a:ext uri="{FF2B5EF4-FFF2-40B4-BE49-F238E27FC236}">
                <a16:creationId xmlns:a16="http://schemas.microsoft.com/office/drawing/2014/main" id="{DBB4A2A7-A8A7-088A-1114-F8F53F783F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216182" y="4392740"/>
            <a:ext cx="447675" cy="447675"/>
          </a:xfrm>
          <a:prstGeom prst="rect">
            <a:avLst/>
          </a:prstGeom>
        </p:spPr>
      </p:pic>
      <p:pic>
        <p:nvPicPr>
          <p:cNvPr id="10" name="Imagen 9" descr="Logotipo&#10;&#10;Descripción generada automáticamente">
            <a:extLst>
              <a:ext uri="{FF2B5EF4-FFF2-40B4-BE49-F238E27FC236}">
                <a16:creationId xmlns:a16="http://schemas.microsoft.com/office/drawing/2014/main" id="{C1BDFB0B-DA91-A98C-DDB3-D05D53C730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216182" y="4956161"/>
            <a:ext cx="447675" cy="447675"/>
          </a:xfrm>
          <a:prstGeom prst="rect">
            <a:avLst/>
          </a:prstGeom>
        </p:spPr>
      </p:pic>
      <p:pic>
        <p:nvPicPr>
          <p:cNvPr id="16" name="Imagen 15" descr="Imagen que contiene Icono&#10;&#10;Descripción generada automáticamente">
            <a:extLst>
              <a:ext uri="{FF2B5EF4-FFF2-40B4-BE49-F238E27FC236}">
                <a16:creationId xmlns:a16="http://schemas.microsoft.com/office/drawing/2014/main" id="{EBD0F659-2C29-E62C-281D-3636F32A7CA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204788" y="3813396"/>
            <a:ext cx="447675" cy="447675"/>
          </a:xfrm>
          <a:prstGeom prst="rect">
            <a:avLst/>
          </a:prstGeom>
        </p:spPr>
      </p:pic>
      <p:pic>
        <p:nvPicPr>
          <p:cNvPr id="17" name="Imagen 16" descr="Imagen que contiene Forma&#10;&#10;Descripción generada automáticamente">
            <a:extLst>
              <a:ext uri="{FF2B5EF4-FFF2-40B4-BE49-F238E27FC236}">
                <a16:creationId xmlns:a16="http://schemas.microsoft.com/office/drawing/2014/main" id="{C4379C6E-B872-20E9-1851-D3D7EB822C0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204787" y="3170310"/>
            <a:ext cx="447675" cy="447675"/>
          </a:xfrm>
          <a:prstGeom prst="rect">
            <a:avLst/>
          </a:prstGeom>
        </p:spPr>
      </p:pic>
      <p:pic>
        <p:nvPicPr>
          <p:cNvPr id="18" name="Imagen 17" descr="Imagen que contiene Forma&#10;&#10;Descripción generada automáticamente">
            <a:extLst>
              <a:ext uri="{FF2B5EF4-FFF2-40B4-BE49-F238E27FC236}">
                <a16:creationId xmlns:a16="http://schemas.microsoft.com/office/drawing/2014/main" id="{D705BDEE-5965-EC9A-0A53-6DC0CF271FE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216182" y="5682515"/>
            <a:ext cx="447675" cy="447675"/>
          </a:xfrm>
          <a:prstGeom prst="rect">
            <a:avLst/>
          </a:prstGeom>
        </p:spPr>
      </p:pic>
      <p:pic>
        <p:nvPicPr>
          <p:cNvPr id="20" name="Imagen 19" descr="Logotipo&#10;&#10;Descripción generada automáticamente">
            <a:extLst>
              <a:ext uri="{FF2B5EF4-FFF2-40B4-BE49-F238E27FC236}">
                <a16:creationId xmlns:a16="http://schemas.microsoft.com/office/drawing/2014/main" id="{4484207B-AC4A-D448-AA5F-7A04233D2AA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204786" y="2468004"/>
            <a:ext cx="447675" cy="447675"/>
          </a:xfrm>
          <a:prstGeom prst="rect">
            <a:avLst/>
          </a:prstGeom>
        </p:spPr>
      </p:pic>
    </p:spTree>
    <p:extLst>
      <p:ext uri="{BB962C8B-B14F-4D97-AF65-F5344CB8AC3E}">
        <p14:creationId xmlns:p14="http://schemas.microsoft.com/office/powerpoint/2010/main" val="3727668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fltVal val="0.5"/>
                                          </p:val>
                                        </p:tav>
                                        <p:tav tm="100000">
                                          <p:val>
                                            <p:strVal val="#ppt_x"/>
                                          </p:val>
                                        </p:tav>
                                      </p:tavLst>
                                    </p:anim>
                                    <p:anim calcmode="lin" valueType="num">
                                      <p:cBhvr>
                                        <p:cTn id="32" dur="500" fill="hold"/>
                                        <p:tgtEl>
                                          <p:spTgt spid="16"/>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fltVal val="0.5"/>
                                          </p:val>
                                        </p:tav>
                                        <p:tav tm="100000">
                                          <p:val>
                                            <p:strVal val="#ppt_x"/>
                                          </p:val>
                                        </p:tav>
                                      </p:tavLst>
                                    </p:anim>
                                    <p:anim calcmode="lin" valueType="num">
                                      <p:cBhvr>
                                        <p:cTn id="46" dur="500" fill="hold"/>
                                        <p:tgtEl>
                                          <p:spTgt spid="18"/>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736</Words>
  <Application>Microsoft Office PowerPoint</Application>
  <PresentationFormat>Panorámica</PresentationFormat>
  <Paragraphs>48</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Calibri</vt:lpstr>
      <vt:lpstr>Arial</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43</cp:revision>
  <dcterms:created xsi:type="dcterms:W3CDTF">2024-03-09T20:14:06Z</dcterms:created>
  <dcterms:modified xsi:type="dcterms:W3CDTF">2024-03-17T06:27:32Z</dcterms:modified>
</cp:coreProperties>
</file>