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5" autoAdjust="0"/>
    <p:restoredTop sz="94660"/>
  </p:normalViewPr>
  <p:slideViewPr>
    <p:cSldViewPr snapToGrid="0">
      <p:cViewPr varScale="1">
        <p:scale>
          <a:sx n="93" d="100"/>
          <a:sy n="93" d="100"/>
        </p:scale>
        <p:origin x="77" y="12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1A2F47-202A-9627-AE2F-CC8C087077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223C000-F6F7-5645-0543-9A8234C5B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576DE1-AB09-8768-47D1-B1D842F6BADE}"/>
              </a:ext>
            </a:extLst>
          </p:cNvPr>
          <p:cNvSpPr>
            <a:spLocks noGrp="1"/>
          </p:cNvSpPr>
          <p:nvPr>
            <p:ph type="dt" sz="half" idx="10"/>
          </p:nvPr>
        </p:nvSpPr>
        <p:spPr/>
        <p:txBody>
          <a:bodyPr/>
          <a:lstStyle/>
          <a:p>
            <a:fld id="{78C8D0B9-E149-4BC4-A1DE-0434EC73CA1A}" type="datetimeFigureOut">
              <a:rPr lang="es-ES" smtClean="0"/>
              <a:t>17/03/2024</a:t>
            </a:fld>
            <a:endParaRPr lang="es-ES"/>
          </a:p>
        </p:txBody>
      </p:sp>
      <p:sp>
        <p:nvSpPr>
          <p:cNvPr id="5" name="Marcador de pie de página 4">
            <a:extLst>
              <a:ext uri="{FF2B5EF4-FFF2-40B4-BE49-F238E27FC236}">
                <a16:creationId xmlns:a16="http://schemas.microsoft.com/office/drawing/2014/main" id="{B069CDD5-6B6C-107C-36FB-77FCEC923F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CB1B91-F4CB-A6D5-983C-CCC51B574C66}"/>
              </a:ext>
            </a:extLst>
          </p:cNvPr>
          <p:cNvSpPr>
            <a:spLocks noGrp="1"/>
          </p:cNvSpPr>
          <p:nvPr>
            <p:ph type="sldNum" sz="quarter" idx="12"/>
          </p:nvPr>
        </p:nvSpPr>
        <p:spPr/>
        <p:txBody>
          <a:bodyPr/>
          <a:lstStyle/>
          <a:p>
            <a:fld id="{E85BA151-8E4E-49DC-A9EB-FB364165DB8F}" type="slidenum">
              <a:rPr lang="es-ES" smtClean="0"/>
              <a:t>‹Nº›</a:t>
            </a:fld>
            <a:endParaRPr lang="es-ES"/>
          </a:p>
        </p:txBody>
      </p:sp>
    </p:spTree>
    <p:extLst>
      <p:ext uri="{BB962C8B-B14F-4D97-AF65-F5344CB8AC3E}">
        <p14:creationId xmlns:p14="http://schemas.microsoft.com/office/powerpoint/2010/main" val="185686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8A0A02-E782-8C5D-3A58-C9E59C9DAC1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04AC6F3-EEA7-C462-C66A-A485F9F5001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B1F74-01ED-4E2A-9E35-D297A2D8C325}"/>
              </a:ext>
            </a:extLst>
          </p:cNvPr>
          <p:cNvSpPr>
            <a:spLocks noGrp="1"/>
          </p:cNvSpPr>
          <p:nvPr>
            <p:ph type="dt" sz="half" idx="10"/>
          </p:nvPr>
        </p:nvSpPr>
        <p:spPr/>
        <p:txBody>
          <a:bodyPr/>
          <a:lstStyle/>
          <a:p>
            <a:fld id="{78C8D0B9-E149-4BC4-A1DE-0434EC73CA1A}" type="datetimeFigureOut">
              <a:rPr lang="es-ES" smtClean="0"/>
              <a:t>17/03/2024</a:t>
            </a:fld>
            <a:endParaRPr lang="es-ES"/>
          </a:p>
        </p:txBody>
      </p:sp>
      <p:sp>
        <p:nvSpPr>
          <p:cNvPr id="5" name="Marcador de pie de página 4">
            <a:extLst>
              <a:ext uri="{FF2B5EF4-FFF2-40B4-BE49-F238E27FC236}">
                <a16:creationId xmlns:a16="http://schemas.microsoft.com/office/drawing/2014/main" id="{5F741312-D201-8D9B-8A0F-781E5E1BC53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4C32F93-716B-C481-F5F8-11A9DC96E438}"/>
              </a:ext>
            </a:extLst>
          </p:cNvPr>
          <p:cNvSpPr>
            <a:spLocks noGrp="1"/>
          </p:cNvSpPr>
          <p:nvPr>
            <p:ph type="sldNum" sz="quarter" idx="12"/>
          </p:nvPr>
        </p:nvSpPr>
        <p:spPr/>
        <p:txBody>
          <a:bodyPr/>
          <a:lstStyle/>
          <a:p>
            <a:fld id="{E85BA151-8E4E-49DC-A9EB-FB364165DB8F}" type="slidenum">
              <a:rPr lang="es-ES" smtClean="0"/>
              <a:t>‹Nº›</a:t>
            </a:fld>
            <a:endParaRPr lang="es-ES"/>
          </a:p>
        </p:txBody>
      </p:sp>
    </p:spTree>
    <p:extLst>
      <p:ext uri="{BB962C8B-B14F-4D97-AF65-F5344CB8AC3E}">
        <p14:creationId xmlns:p14="http://schemas.microsoft.com/office/powerpoint/2010/main" val="69747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32D2E3-BF2C-2337-BB72-81157B74140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AD0E07A-192B-2298-E43F-4F11B0C0923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C3F0E1-2B49-C85E-1197-D89F10193A2E}"/>
              </a:ext>
            </a:extLst>
          </p:cNvPr>
          <p:cNvSpPr>
            <a:spLocks noGrp="1"/>
          </p:cNvSpPr>
          <p:nvPr>
            <p:ph type="dt" sz="half" idx="10"/>
          </p:nvPr>
        </p:nvSpPr>
        <p:spPr/>
        <p:txBody>
          <a:bodyPr/>
          <a:lstStyle/>
          <a:p>
            <a:fld id="{78C8D0B9-E149-4BC4-A1DE-0434EC73CA1A}" type="datetimeFigureOut">
              <a:rPr lang="es-ES" smtClean="0"/>
              <a:t>17/03/2024</a:t>
            </a:fld>
            <a:endParaRPr lang="es-ES"/>
          </a:p>
        </p:txBody>
      </p:sp>
      <p:sp>
        <p:nvSpPr>
          <p:cNvPr id="5" name="Marcador de pie de página 4">
            <a:extLst>
              <a:ext uri="{FF2B5EF4-FFF2-40B4-BE49-F238E27FC236}">
                <a16:creationId xmlns:a16="http://schemas.microsoft.com/office/drawing/2014/main" id="{078547BD-A016-B47A-A1DF-9400519F658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721EA29-26F0-498E-6E44-22E64D72E913}"/>
              </a:ext>
            </a:extLst>
          </p:cNvPr>
          <p:cNvSpPr>
            <a:spLocks noGrp="1"/>
          </p:cNvSpPr>
          <p:nvPr>
            <p:ph type="sldNum" sz="quarter" idx="12"/>
          </p:nvPr>
        </p:nvSpPr>
        <p:spPr/>
        <p:txBody>
          <a:bodyPr/>
          <a:lstStyle/>
          <a:p>
            <a:fld id="{E85BA151-8E4E-49DC-A9EB-FB364165DB8F}" type="slidenum">
              <a:rPr lang="es-ES" smtClean="0"/>
              <a:t>‹Nº›</a:t>
            </a:fld>
            <a:endParaRPr lang="es-ES"/>
          </a:p>
        </p:txBody>
      </p:sp>
    </p:spTree>
    <p:extLst>
      <p:ext uri="{BB962C8B-B14F-4D97-AF65-F5344CB8AC3E}">
        <p14:creationId xmlns:p14="http://schemas.microsoft.com/office/powerpoint/2010/main" val="156160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631428-3752-5BB5-B20A-219576B1E1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C127B4-C83E-A69F-B413-4EB658DE9A5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FF4410-CB99-E27E-EA99-8820A64CCD4E}"/>
              </a:ext>
            </a:extLst>
          </p:cNvPr>
          <p:cNvSpPr>
            <a:spLocks noGrp="1"/>
          </p:cNvSpPr>
          <p:nvPr>
            <p:ph type="dt" sz="half" idx="10"/>
          </p:nvPr>
        </p:nvSpPr>
        <p:spPr/>
        <p:txBody>
          <a:bodyPr/>
          <a:lstStyle/>
          <a:p>
            <a:fld id="{78C8D0B9-E149-4BC4-A1DE-0434EC73CA1A}" type="datetimeFigureOut">
              <a:rPr lang="es-ES" smtClean="0"/>
              <a:t>17/03/2024</a:t>
            </a:fld>
            <a:endParaRPr lang="es-ES"/>
          </a:p>
        </p:txBody>
      </p:sp>
      <p:sp>
        <p:nvSpPr>
          <p:cNvPr id="5" name="Marcador de pie de página 4">
            <a:extLst>
              <a:ext uri="{FF2B5EF4-FFF2-40B4-BE49-F238E27FC236}">
                <a16:creationId xmlns:a16="http://schemas.microsoft.com/office/drawing/2014/main" id="{BED664FF-FF68-05A7-210F-392A1C0B0D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548404-8502-ADDC-E875-AA667AB2C58D}"/>
              </a:ext>
            </a:extLst>
          </p:cNvPr>
          <p:cNvSpPr>
            <a:spLocks noGrp="1"/>
          </p:cNvSpPr>
          <p:nvPr>
            <p:ph type="sldNum" sz="quarter" idx="12"/>
          </p:nvPr>
        </p:nvSpPr>
        <p:spPr/>
        <p:txBody>
          <a:bodyPr/>
          <a:lstStyle/>
          <a:p>
            <a:fld id="{E85BA151-8E4E-49DC-A9EB-FB364165DB8F}" type="slidenum">
              <a:rPr lang="es-ES" smtClean="0"/>
              <a:t>‹Nº›</a:t>
            </a:fld>
            <a:endParaRPr lang="es-ES"/>
          </a:p>
        </p:txBody>
      </p:sp>
    </p:spTree>
    <p:extLst>
      <p:ext uri="{BB962C8B-B14F-4D97-AF65-F5344CB8AC3E}">
        <p14:creationId xmlns:p14="http://schemas.microsoft.com/office/powerpoint/2010/main" val="119604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86D310-5F3C-D0AB-E15F-E268CDFAA82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413A52D-0968-BB21-4796-439556F7F9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4930103-0428-1F73-CDBB-2887EE7605BB}"/>
              </a:ext>
            </a:extLst>
          </p:cNvPr>
          <p:cNvSpPr>
            <a:spLocks noGrp="1"/>
          </p:cNvSpPr>
          <p:nvPr>
            <p:ph type="dt" sz="half" idx="10"/>
          </p:nvPr>
        </p:nvSpPr>
        <p:spPr/>
        <p:txBody>
          <a:bodyPr/>
          <a:lstStyle/>
          <a:p>
            <a:fld id="{78C8D0B9-E149-4BC4-A1DE-0434EC73CA1A}" type="datetimeFigureOut">
              <a:rPr lang="es-ES" smtClean="0"/>
              <a:t>17/03/2024</a:t>
            </a:fld>
            <a:endParaRPr lang="es-ES"/>
          </a:p>
        </p:txBody>
      </p:sp>
      <p:sp>
        <p:nvSpPr>
          <p:cNvPr id="5" name="Marcador de pie de página 4">
            <a:extLst>
              <a:ext uri="{FF2B5EF4-FFF2-40B4-BE49-F238E27FC236}">
                <a16:creationId xmlns:a16="http://schemas.microsoft.com/office/drawing/2014/main" id="{DD4F50C7-BF8C-7775-4128-B7ABC7AE31C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950DDE2-CF15-C5C3-D4BB-C097A7D364E8}"/>
              </a:ext>
            </a:extLst>
          </p:cNvPr>
          <p:cNvSpPr>
            <a:spLocks noGrp="1"/>
          </p:cNvSpPr>
          <p:nvPr>
            <p:ph type="sldNum" sz="quarter" idx="12"/>
          </p:nvPr>
        </p:nvSpPr>
        <p:spPr/>
        <p:txBody>
          <a:bodyPr/>
          <a:lstStyle/>
          <a:p>
            <a:fld id="{E85BA151-8E4E-49DC-A9EB-FB364165DB8F}" type="slidenum">
              <a:rPr lang="es-ES" smtClean="0"/>
              <a:t>‹Nº›</a:t>
            </a:fld>
            <a:endParaRPr lang="es-ES"/>
          </a:p>
        </p:txBody>
      </p:sp>
    </p:spTree>
    <p:extLst>
      <p:ext uri="{BB962C8B-B14F-4D97-AF65-F5344CB8AC3E}">
        <p14:creationId xmlns:p14="http://schemas.microsoft.com/office/powerpoint/2010/main" val="100336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072494-58F7-D35B-76F9-E90EBE29E73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6926B3C-2806-DA44-7930-EACD50E4EE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90713AD-4F8F-3C7A-582D-7193D045B00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E3EF428-6F7C-D3A1-F9DC-901100698CF4}"/>
              </a:ext>
            </a:extLst>
          </p:cNvPr>
          <p:cNvSpPr>
            <a:spLocks noGrp="1"/>
          </p:cNvSpPr>
          <p:nvPr>
            <p:ph type="dt" sz="half" idx="10"/>
          </p:nvPr>
        </p:nvSpPr>
        <p:spPr/>
        <p:txBody>
          <a:bodyPr/>
          <a:lstStyle/>
          <a:p>
            <a:fld id="{78C8D0B9-E149-4BC4-A1DE-0434EC73CA1A}" type="datetimeFigureOut">
              <a:rPr lang="es-ES" smtClean="0"/>
              <a:t>17/03/2024</a:t>
            </a:fld>
            <a:endParaRPr lang="es-ES"/>
          </a:p>
        </p:txBody>
      </p:sp>
      <p:sp>
        <p:nvSpPr>
          <p:cNvPr id="6" name="Marcador de pie de página 5">
            <a:extLst>
              <a:ext uri="{FF2B5EF4-FFF2-40B4-BE49-F238E27FC236}">
                <a16:creationId xmlns:a16="http://schemas.microsoft.com/office/drawing/2014/main" id="{273133F4-DA4D-C49F-AC7D-A4B423448F4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D1DA11-2694-0D1C-47DC-836CC0858EE4}"/>
              </a:ext>
            </a:extLst>
          </p:cNvPr>
          <p:cNvSpPr>
            <a:spLocks noGrp="1"/>
          </p:cNvSpPr>
          <p:nvPr>
            <p:ph type="sldNum" sz="quarter" idx="12"/>
          </p:nvPr>
        </p:nvSpPr>
        <p:spPr/>
        <p:txBody>
          <a:bodyPr/>
          <a:lstStyle/>
          <a:p>
            <a:fld id="{E85BA151-8E4E-49DC-A9EB-FB364165DB8F}" type="slidenum">
              <a:rPr lang="es-ES" smtClean="0"/>
              <a:t>‹Nº›</a:t>
            </a:fld>
            <a:endParaRPr lang="es-ES"/>
          </a:p>
        </p:txBody>
      </p:sp>
    </p:spTree>
    <p:extLst>
      <p:ext uri="{BB962C8B-B14F-4D97-AF65-F5344CB8AC3E}">
        <p14:creationId xmlns:p14="http://schemas.microsoft.com/office/powerpoint/2010/main" val="258916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60D57-D362-217F-F21C-C6E23700ED5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9B6524B-8752-DF6B-2AC1-8089C0ECD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5E2592C-F2A2-E623-DCF8-A626DAFC121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D7CE7CF-EE14-E284-9B15-98061E9E1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73B2AA5-B604-AD52-0E7A-3BEE31204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BD9EF74-C1E9-4FE1-2078-96F22750B8C8}"/>
              </a:ext>
            </a:extLst>
          </p:cNvPr>
          <p:cNvSpPr>
            <a:spLocks noGrp="1"/>
          </p:cNvSpPr>
          <p:nvPr>
            <p:ph type="dt" sz="half" idx="10"/>
          </p:nvPr>
        </p:nvSpPr>
        <p:spPr/>
        <p:txBody>
          <a:bodyPr/>
          <a:lstStyle/>
          <a:p>
            <a:fld id="{78C8D0B9-E149-4BC4-A1DE-0434EC73CA1A}" type="datetimeFigureOut">
              <a:rPr lang="es-ES" smtClean="0"/>
              <a:t>17/03/2024</a:t>
            </a:fld>
            <a:endParaRPr lang="es-ES"/>
          </a:p>
        </p:txBody>
      </p:sp>
      <p:sp>
        <p:nvSpPr>
          <p:cNvPr id="8" name="Marcador de pie de página 7">
            <a:extLst>
              <a:ext uri="{FF2B5EF4-FFF2-40B4-BE49-F238E27FC236}">
                <a16:creationId xmlns:a16="http://schemas.microsoft.com/office/drawing/2014/main" id="{132B69AE-57D0-DCEF-9A09-41581B285F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A9E3DF-BD2D-E1C3-590D-071003FAB612}"/>
              </a:ext>
            </a:extLst>
          </p:cNvPr>
          <p:cNvSpPr>
            <a:spLocks noGrp="1"/>
          </p:cNvSpPr>
          <p:nvPr>
            <p:ph type="sldNum" sz="quarter" idx="12"/>
          </p:nvPr>
        </p:nvSpPr>
        <p:spPr/>
        <p:txBody>
          <a:bodyPr/>
          <a:lstStyle/>
          <a:p>
            <a:fld id="{E85BA151-8E4E-49DC-A9EB-FB364165DB8F}" type="slidenum">
              <a:rPr lang="es-ES" smtClean="0"/>
              <a:t>‹Nº›</a:t>
            </a:fld>
            <a:endParaRPr lang="es-ES"/>
          </a:p>
        </p:txBody>
      </p:sp>
    </p:spTree>
    <p:extLst>
      <p:ext uri="{BB962C8B-B14F-4D97-AF65-F5344CB8AC3E}">
        <p14:creationId xmlns:p14="http://schemas.microsoft.com/office/powerpoint/2010/main" val="1300920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C47477-57F0-E08C-CB98-CF94077F31B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6AEC3A7-E377-0E04-BA07-457636ADCFAA}"/>
              </a:ext>
            </a:extLst>
          </p:cNvPr>
          <p:cNvSpPr>
            <a:spLocks noGrp="1"/>
          </p:cNvSpPr>
          <p:nvPr>
            <p:ph type="dt" sz="half" idx="10"/>
          </p:nvPr>
        </p:nvSpPr>
        <p:spPr/>
        <p:txBody>
          <a:bodyPr/>
          <a:lstStyle/>
          <a:p>
            <a:fld id="{78C8D0B9-E149-4BC4-A1DE-0434EC73CA1A}" type="datetimeFigureOut">
              <a:rPr lang="es-ES" smtClean="0"/>
              <a:t>17/03/2024</a:t>
            </a:fld>
            <a:endParaRPr lang="es-ES"/>
          </a:p>
        </p:txBody>
      </p:sp>
      <p:sp>
        <p:nvSpPr>
          <p:cNvPr id="4" name="Marcador de pie de página 3">
            <a:extLst>
              <a:ext uri="{FF2B5EF4-FFF2-40B4-BE49-F238E27FC236}">
                <a16:creationId xmlns:a16="http://schemas.microsoft.com/office/drawing/2014/main" id="{2B5BD368-4C7B-5D7A-278B-8CED4AF9DDA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2CF6F6E-2EAA-7C18-C982-FE5C9FC1D566}"/>
              </a:ext>
            </a:extLst>
          </p:cNvPr>
          <p:cNvSpPr>
            <a:spLocks noGrp="1"/>
          </p:cNvSpPr>
          <p:nvPr>
            <p:ph type="sldNum" sz="quarter" idx="12"/>
          </p:nvPr>
        </p:nvSpPr>
        <p:spPr/>
        <p:txBody>
          <a:bodyPr/>
          <a:lstStyle/>
          <a:p>
            <a:fld id="{E85BA151-8E4E-49DC-A9EB-FB364165DB8F}" type="slidenum">
              <a:rPr lang="es-ES" smtClean="0"/>
              <a:t>‹Nº›</a:t>
            </a:fld>
            <a:endParaRPr lang="es-ES"/>
          </a:p>
        </p:txBody>
      </p:sp>
    </p:spTree>
    <p:extLst>
      <p:ext uri="{BB962C8B-B14F-4D97-AF65-F5344CB8AC3E}">
        <p14:creationId xmlns:p14="http://schemas.microsoft.com/office/powerpoint/2010/main" val="2370538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2482A4-815F-EBEF-0270-BF0F57988617}"/>
              </a:ext>
            </a:extLst>
          </p:cNvPr>
          <p:cNvSpPr>
            <a:spLocks noGrp="1"/>
          </p:cNvSpPr>
          <p:nvPr>
            <p:ph type="dt" sz="half" idx="10"/>
          </p:nvPr>
        </p:nvSpPr>
        <p:spPr/>
        <p:txBody>
          <a:bodyPr/>
          <a:lstStyle/>
          <a:p>
            <a:fld id="{78C8D0B9-E149-4BC4-A1DE-0434EC73CA1A}" type="datetimeFigureOut">
              <a:rPr lang="es-ES" smtClean="0"/>
              <a:t>17/03/2024</a:t>
            </a:fld>
            <a:endParaRPr lang="es-ES"/>
          </a:p>
        </p:txBody>
      </p:sp>
      <p:sp>
        <p:nvSpPr>
          <p:cNvPr id="3" name="Marcador de pie de página 2">
            <a:extLst>
              <a:ext uri="{FF2B5EF4-FFF2-40B4-BE49-F238E27FC236}">
                <a16:creationId xmlns:a16="http://schemas.microsoft.com/office/drawing/2014/main" id="{2D7D9B39-98B1-0BC9-0E08-C176E8CD9D6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56B3FE-5E02-8CB5-9FF5-9BB350E35C97}"/>
              </a:ext>
            </a:extLst>
          </p:cNvPr>
          <p:cNvSpPr>
            <a:spLocks noGrp="1"/>
          </p:cNvSpPr>
          <p:nvPr>
            <p:ph type="sldNum" sz="quarter" idx="12"/>
          </p:nvPr>
        </p:nvSpPr>
        <p:spPr/>
        <p:txBody>
          <a:bodyPr/>
          <a:lstStyle/>
          <a:p>
            <a:fld id="{E85BA151-8E4E-49DC-A9EB-FB364165DB8F}" type="slidenum">
              <a:rPr lang="es-ES" smtClean="0"/>
              <a:t>‹Nº›</a:t>
            </a:fld>
            <a:endParaRPr lang="es-ES"/>
          </a:p>
        </p:txBody>
      </p:sp>
    </p:spTree>
    <p:extLst>
      <p:ext uri="{BB962C8B-B14F-4D97-AF65-F5344CB8AC3E}">
        <p14:creationId xmlns:p14="http://schemas.microsoft.com/office/powerpoint/2010/main" val="317790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CACD55-9F78-6114-9977-025B36757AB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06219F-2E90-2B45-E10E-FA8186491F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1B6948-5CB6-6197-9D00-EC894A8790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99BE3F-0E73-14F0-28F4-30F1B2D64C4F}"/>
              </a:ext>
            </a:extLst>
          </p:cNvPr>
          <p:cNvSpPr>
            <a:spLocks noGrp="1"/>
          </p:cNvSpPr>
          <p:nvPr>
            <p:ph type="dt" sz="half" idx="10"/>
          </p:nvPr>
        </p:nvSpPr>
        <p:spPr/>
        <p:txBody>
          <a:bodyPr/>
          <a:lstStyle/>
          <a:p>
            <a:fld id="{78C8D0B9-E149-4BC4-A1DE-0434EC73CA1A}" type="datetimeFigureOut">
              <a:rPr lang="es-ES" smtClean="0"/>
              <a:t>17/03/2024</a:t>
            </a:fld>
            <a:endParaRPr lang="es-ES"/>
          </a:p>
        </p:txBody>
      </p:sp>
      <p:sp>
        <p:nvSpPr>
          <p:cNvPr id="6" name="Marcador de pie de página 5">
            <a:extLst>
              <a:ext uri="{FF2B5EF4-FFF2-40B4-BE49-F238E27FC236}">
                <a16:creationId xmlns:a16="http://schemas.microsoft.com/office/drawing/2014/main" id="{9A1939DD-14EC-F1C6-0872-10208D9329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861D8D-45C5-A89A-CD0B-524DCCE59DCE}"/>
              </a:ext>
            </a:extLst>
          </p:cNvPr>
          <p:cNvSpPr>
            <a:spLocks noGrp="1"/>
          </p:cNvSpPr>
          <p:nvPr>
            <p:ph type="sldNum" sz="quarter" idx="12"/>
          </p:nvPr>
        </p:nvSpPr>
        <p:spPr/>
        <p:txBody>
          <a:bodyPr/>
          <a:lstStyle/>
          <a:p>
            <a:fld id="{E85BA151-8E4E-49DC-A9EB-FB364165DB8F}" type="slidenum">
              <a:rPr lang="es-ES" smtClean="0"/>
              <a:t>‹Nº›</a:t>
            </a:fld>
            <a:endParaRPr lang="es-ES"/>
          </a:p>
        </p:txBody>
      </p:sp>
    </p:spTree>
    <p:extLst>
      <p:ext uri="{BB962C8B-B14F-4D97-AF65-F5344CB8AC3E}">
        <p14:creationId xmlns:p14="http://schemas.microsoft.com/office/powerpoint/2010/main" val="162212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F1F991-C38A-E27D-2843-D4B82C77093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6CBC78A-D8F4-6D36-7B79-5625E2780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40D3F4-C76A-9999-DDC9-1E7AC806B9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F0DEF9-7986-11A8-0837-150460B5673F}"/>
              </a:ext>
            </a:extLst>
          </p:cNvPr>
          <p:cNvSpPr>
            <a:spLocks noGrp="1"/>
          </p:cNvSpPr>
          <p:nvPr>
            <p:ph type="dt" sz="half" idx="10"/>
          </p:nvPr>
        </p:nvSpPr>
        <p:spPr/>
        <p:txBody>
          <a:bodyPr/>
          <a:lstStyle/>
          <a:p>
            <a:fld id="{78C8D0B9-E149-4BC4-A1DE-0434EC73CA1A}" type="datetimeFigureOut">
              <a:rPr lang="es-ES" smtClean="0"/>
              <a:t>17/03/2024</a:t>
            </a:fld>
            <a:endParaRPr lang="es-ES"/>
          </a:p>
        </p:txBody>
      </p:sp>
      <p:sp>
        <p:nvSpPr>
          <p:cNvPr id="6" name="Marcador de pie de página 5">
            <a:extLst>
              <a:ext uri="{FF2B5EF4-FFF2-40B4-BE49-F238E27FC236}">
                <a16:creationId xmlns:a16="http://schemas.microsoft.com/office/drawing/2014/main" id="{9232AD49-9B4F-AF78-6DD7-6F914E915E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9DCF35-7B84-38F4-8136-0D8936BAABFB}"/>
              </a:ext>
            </a:extLst>
          </p:cNvPr>
          <p:cNvSpPr>
            <a:spLocks noGrp="1"/>
          </p:cNvSpPr>
          <p:nvPr>
            <p:ph type="sldNum" sz="quarter" idx="12"/>
          </p:nvPr>
        </p:nvSpPr>
        <p:spPr/>
        <p:txBody>
          <a:bodyPr/>
          <a:lstStyle/>
          <a:p>
            <a:fld id="{E85BA151-8E4E-49DC-A9EB-FB364165DB8F}" type="slidenum">
              <a:rPr lang="es-ES" smtClean="0"/>
              <a:t>‹Nº›</a:t>
            </a:fld>
            <a:endParaRPr lang="es-ES"/>
          </a:p>
        </p:txBody>
      </p:sp>
    </p:spTree>
    <p:extLst>
      <p:ext uri="{BB962C8B-B14F-4D97-AF65-F5344CB8AC3E}">
        <p14:creationId xmlns:p14="http://schemas.microsoft.com/office/powerpoint/2010/main" val="96140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20BE95C-25C7-FAB9-2E1F-FADF190842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30FC45-56B9-121A-45DD-157A82F012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BA2DB8-14B7-DA33-9622-4155A63AFA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C8D0B9-E149-4BC4-A1DE-0434EC73CA1A}" type="datetimeFigureOut">
              <a:rPr lang="es-ES" smtClean="0"/>
              <a:t>17/03/2024</a:t>
            </a:fld>
            <a:endParaRPr lang="es-ES"/>
          </a:p>
        </p:txBody>
      </p:sp>
      <p:sp>
        <p:nvSpPr>
          <p:cNvPr id="5" name="Marcador de pie de página 4">
            <a:extLst>
              <a:ext uri="{FF2B5EF4-FFF2-40B4-BE49-F238E27FC236}">
                <a16:creationId xmlns:a16="http://schemas.microsoft.com/office/drawing/2014/main" id="{A8A5A282-866B-3A6C-CDC9-FFCD52D78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A342307-3B79-35D7-AE36-6F98DF25F2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5BA151-8E4E-49DC-A9EB-FB364165DB8F}" type="slidenum">
              <a:rPr lang="es-ES" smtClean="0"/>
              <a:t>‹Nº›</a:t>
            </a:fld>
            <a:endParaRPr lang="es-ES"/>
          </a:p>
        </p:txBody>
      </p:sp>
    </p:spTree>
    <p:extLst>
      <p:ext uri="{BB962C8B-B14F-4D97-AF65-F5344CB8AC3E}">
        <p14:creationId xmlns:p14="http://schemas.microsoft.com/office/powerpoint/2010/main" val="1009184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B562B04-94EF-E749-35F3-F875F1A0F2DE}"/>
              </a:ext>
            </a:extLst>
          </p:cNvPr>
          <p:cNvSpPr txBox="1"/>
          <p:nvPr/>
        </p:nvSpPr>
        <p:spPr>
          <a:xfrm>
            <a:off x="4732766" y="594743"/>
            <a:ext cx="6067313" cy="2123658"/>
          </a:xfrm>
          <a:prstGeom prst="rect">
            <a:avLst/>
          </a:prstGeom>
          <a:noFill/>
        </p:spPr>
        <p:txBody>
          <a:bodyPr wrap="square" rtlCol="0">
            <a:spAutoFit/>
          </a:bodyPr>
          <a:lstStyle/>
          <a:p>
            <a:pPr algn="ctr"/>
            <a:r>
              <a:rPr lang="es-ES" sz="66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GAIDĪŠANAS IZAICINĀJUMS</a:t>
            </a:r>
          </a:p>
        </p:txBody>
      </p:sp>
      <p:sp>
        <p:nvSpPr>
          <p:cNvPr id="5" name="CuadroTexto 4">
            <a:extLst>
              <a:ext uri="{FF2B5EF4-FFF2-40B4-BE49-F238E27FC236}">
                <a16:creationId xmlns:a16="http://schemas.microsoft.com/office/drawing/2014/main" id="{553CAAA0-9CCD-B2E3-B109-077D2948AD93}"/>
              </a:ext>
            </a:extLst>
          </p:cNvPr>
          <p:cNvSpPr txBox="1"/>
          <p:nvPr/>
        </p:nvSpPr>
        <p:spPr>
          <a:xfrm>
            <a:off x="6444733" y="4897117"/>
            <a:ext cx="5482216" cy="163121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lv-LV" sz="2000" b="1" dirty="0">
                <a:effectLst>
                  <a:outerShdw blurRad="38100" dist="38100" dir="2700000" algn="tl">
                    <a:srgbClr val="000000">
                      <a:alpha val="43137"/>
                    </a:srgbClr>
                  </a:outerShdw>
                </a:effectLst>
              </a:rPr>
              <a:t>Psalmisti izmanto sešus ebreju valodas darbības vārdus vai vārdus, kad viņi vēlas izteikt ar gaidīšanu saistītos izaicinājumus. Šie vārdi aptver plašu nozīmju klāstu: gaidīt; ilgoties; izturēt; klusēt; panest; dzemdēt.</a:t>
            </a:r>
          </a:p>
        </p:txBody>
      </p:sp>
    </p:spTree>
    <p:extLst>
      <p:ext uri="{BB962C8B-B14F-4D97-AF65-F5344CB8AC3E}">
        <p14:creationId xmlns:p14="http://schemas.microsoft.com/office/powerpoint/2010/main" val="1585236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B85ADF-5392-F990-1940-70DE4E39AB63}"/>
              </a:ext>
            </a:extLst>
          </p:cNvPr>
          <p:cNvSpPr txBox="1"/>
          <p:nvPr/>
        </p:nvSpPr>
        <p:spPr>
          <a:xfrm>
            <a:off x="206187" y="152400"/>
            <a:ext cx="1972912" cy="76944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ES" sz="4400" b="1" i="1" dirty="0" err="1">
                <a:solidFill>
                  <a:schemeClr val="accent6">
                    <a:lumMod val="75000"/>
                  </a:schemeClr>
                </a:solidFill>
              </a:rPr>
              <a:t>Qawah</a:t>
            </a:r>
            <a:endParaRPr lang="es-ES" sz="4400" b="1" i="1" dirty="0">
              <a:solidFill>
                <a:schemeClr val="accent6">
                  <a:lumMod val="75000"/>
                </a:schemeClr>
              </a:solidFill>
            </a:endParaRPr>
          </a:p>
        </p:txBody>
      </p:sp>
      <p:sp>
        <p:nvSpPr>
          <p:cNvPr id="3" name="CuadroTexto 2">
            <a:extLst>
              <a:ext uri="{FF2B5EF4-FFF2-40B4-BE49-F238E27FC236}">
                <a16:creationId xmlns:a16="http://schemas.microsoft.com/office/drawing/2014/main" id="{5B096E12-17BF-8B20-4E56-4530731D65AA}"/>
              </a:ext>
            </a:extLst>
          </p:cNvPr>
          <p:cNvSpPr txBox="1"/>
          <p:nvPr/>
        </p:nvSpPr>
        <p:spPr>
          <a:xfrm>
            <a:off x="3370729" y="277011"/>
            <a:ext cx="5450541" cy="523220"/>
          </a:xfrm>
          <a:prstGeom prst="rect">
            <a:avLst/>
          </a:prstGeom>
          <a:noFill/>
        </p:spPr>
        <p:txBody>
          <a:bodyPr wrap="square" rtlCol="0">
            <a:spAutoFit/>
          </a:bodyPr>
          <a:lstStyle/>
          <a:p>
            <a:r>
              <a:rPr lang="lv-LV" sz="2800" b="1" dirty="0">
                <a:solidFill>
                  <a:srgbClr val="FF0000"/>
                </a:solidFill>
              </a:rPr>
              <a:t>Gaidīt</a:t>
            </a:r>
            <a:r>
              <a:rPr lang="es-ES" sz="2800" b="1" dirty="0"/>
              <a:t>, </a:t>
            </a:r>
            <a:r>
              <a:rPr lang="es-ES" sz="2800" b="1" dirty="0" err="1"/>
              <a:t>jāgaida</a:t>
            </a:r>
            <a:r>
              <a:rPr lang="es-ES" sz="2800" b="1" dirty="0"/>
              <a:t>, </a:t>
            </a:r>
            <a:r>
              <a:rPr lang="es-ES" sz="2800" b="1" dirty="0" err="1"/>
              <a:t>sagaidīt</a:t>
            </a:r>
            <a:endParaRPr lang="es-ES" sz="2800" b="1" dirty="0"/>
          </a:p>
        </p:txBody>
      </p:sp>
      <p:sp>
        <p:nvSpPr>
          <p:cNvPr id="4" name="CuadroTexto 3">
            <a:extLst>
              <a:ext uri="{FF2B5EF4-FFF2-40B4-BE49-F238E27FC236}">
                <a16:creationId xmlns:a16="http://schemas.microsoft.com/office/drawing/2014/main" id="{1A752226-14BA-21FE-5063-0399226CC27E}"/>
              </a:ext>
            </a:extLst>
          </p:cNvPr>
          <p:cNvSpPr txBox="1"/>
          <p:nvPr/>
        </p:nvSpPr>
        <p:spPr>
          <a:xfrm>
            <a:off x="277907" y="1304121"/>
            <a:ext cx="6687670" cy="5093702"/>
          </a:xfrm>
          <a:prstGeom prst="rect">
            <a:avLst/>
          </a:prstGeom>
          <a:noFill/>
        </p:spPr>
        <p:txBody>
          <a:bodyPr wrap="square" rtlCol="0">
            <a:spAutoFit/>
          </a:bodyPr>
          <a:lstStyle/>
          <a:p>
            <a:pPr>
              <a:spcBef>
                <a:spcPts val="600"/>
              </a:spcBef>
            </a:pPr>
            <a:r>
              <a:rPr lang="lv-LV" sz="2000" b="1" i="1" dirty="0" err="1"/>
              <a:t>Qawah</a:t>
            </a:r>
            <a:r>
              <a:rPr lang="lv-LV" sz="2000" b="1" i="1" dirty="0"/>
              <a:t>  </a:t>
            </a:r>
            <a:r>
              <a:rPr lang="lv-LV" sz="2000" b="1" dirty="0"/>
              <a:t>ir ebreju valodas darbības vārds, ko visbiežāk lieto, lai izteiktu jēdzienu "cerība". No divdesmit reizēm, kad </a:t>
            </a:r>
            <a:r>
              <a:rPr lang="lv-LV" sz="2000" b="1" i="1" dirty="0" err="1"/>
              <a:t>qawah</a:t>
            </a:r>
            <a:r>
              <a:rPr lang="lv-LV" sz="2000" b="1" i="1" dirty="0"/>
              <a:t>  </a:t>
            </a:r>
            <a:r>
              <a:rPr lang="lv-LV" sz="2000" b="1" dirty="0"/>
              <a:t>tiek lietots Psalmos, Kungs ir objekts jeb Tas, uz kuru ilgojas: "Neviens no tiem, kas uz Tevi cer, nepaliks kaunā" (Ps.25:3, sk. Ps.69:7); "Sirds skaidrība un taisnība mani sargā, jo uz Tevi es paļaujos" (Ps.25:21); "Jo uz Tevi, Kungs, es  gaidu, Tu mani paklausīsi, Kungs, mans Dievs!" (Ps.38:16). Šie panti skaidri parāda, ka mūsu paļāvībai vienmēr jābūt uz To Kungu.</a:t>
            </a:r>
          </a:p>
          <a:p>
            <a:pPr>
              <a:spcBef>
                <a:spcPts val="600"/>
              </a:spcBef>
            </a:pPr>
            <a:r>
              <a:rPr lang="lv-LV" sz="2000" b="1" dirty="0"/>
              <a:t>Darbības vārds </a:t>
            </a:r>
            <a:r>
              <a:rPr lang="lv-LV" sz="2000" b="1" i="1" dirty="0" err="1"/>
              <a:t>qawah</a:t>
            </a:r>
            <a:r>
              <a:rPr lang="lv-LV" sz="2000" b="1" i="1" dirty="0"/>
              <a:t>  </a:t>
            </a:r>
            <a:r>
              <a:rPr lang="lv-LV" sz="2000" b="1" dirty="0"/>
              <a:t>var tikt lietots negatīvā nozīmē, piemēram, gaidot Dieva tautas iznīcināšanu no ienaidnieka rokām (Ps.56:7; 119:95). Šī vārda negatīvais lietojums mums kā grēciniekiem atgādina, ka mūsu cerību centrā bieži ir slikta iznākuma gaidīšana. Lai izvairītos no šādas tendences, mūsu cerībām jānāk no Svētā Gara atjaunotas sirds.</a:t>
            </a:r>
          </a:p>
        </p:txBody>
      </p:sp>
      <p:pic>
        <p:nvPicPr>
          <p:cNvPr id="6" name="Imagen 5" descr="Imagen que contiene exterior, oscuro, puesta de sol, nubes&#10;&#10;Descripción generada automáticamente">
            <a:extLst>
              <a:ext uri="{FF2B5EF4-FFF2-40B4-BE49-F238E27FC236}">
                <a16:creationId xmlns:a16="http://schemas.microsoft.com/office/drawing/2014/main" id="{2C7101A7-0775-7756-BBC8-1664539036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54" t="270" r="36188" b="-270"/>
          <a:stretch/>
        </p:blipFill>
        <p:spPr>
          <a:xfrm>
            <a:off x="7091681" y="996344"/>
            <a:ext cx="4946276" cy="5709256"/>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231125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922B0BF-F382-3D61-1A3B-3C3BDB6905D2}"/>
              </a:ext>
            </a:extLst>
          </p:cNvPr>
          <p:cNvSpPr txBox="1"/>
          <p:nvPr/>
        </p:nvSpPr>
        <p:spPr>
          <a:xfrm>
            <a:off x="206187" y="152400"/>
            <a:ext cx="1596463" cy="769441"/>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s-ES" sz="4400" b="1" i="1" dirty="0" err="1">
                <a:solidFill>
                  <a:schemeClr val="accent5"/>
                </a:solidFill>
              </a:rPr>
              <a:t>Yahal</a:t>
            </a:r>
            <a:endParaRPr lang="es-ES" sz="4400" b="1" i="1" dirty="0">
              <a:solidFill>
                <a:schemeClr val="accent5"/>
              </a:solidFill>
            </a:endParaRPr>
          </a:p>
        </p:txBody>
      </p:sp>
      <p:sp>
        <p:nvSpPr>
          <p:cNvPr id="3" name="CuadroTexto 2">
            <a:extLst>
              <a:ext uri="{FF2B5EF4-FFF2-40B4-BE49-F238E27FC236}">
                <a16:creationId xmlns:a16="http://schemas.microsoft.com/office/drawing/2014/main" id="{B65ADA44-810C-145B-E9A7-54413375FF87}"/>
              </a:ext>
            </a:extLst>
          </p:cNvPr>
          <p:cNvSpPr txBox="1"/>
          <p:nvPr/>
        </p:nvSpPr>
        <p:spPr>
          <a:xfrm>
            <a:off x="3370729" y="277011"/>
            <a:ext cx="6526306" cy="523220"/>
          </a:xfrm>
          <a:prstGeom prst="rect">
            <a:avLst/>
          </a:prstGeom>
          <a:noFill/>
        </p:spPr>
        <p:txBody>
          <a:bodyPr wrap="square" rtlCol="0">
            <a:spAutoFit/>
          </a:bodyPr>
          <a:lstStyle/>
          <a:p>
            <a:r>
              <a:rPr lang="lv-LV" sz="2800" b="1" dirty="0"/>
              <a:t>Gaidīt</a:t>
            </a:r>
            <a:r>
              <a:rPr lang="es-ES" sz="2800" b="1" dirty="0"/>
              <a:t>, </a:t>
            </a:r>
            <a:r>
              <a:rPr lang="es-ES" sz="2800" b="1" dirty="0" err="1"/>
              <a:t>gaida</a:t>
            </a:r>
            <a:r>
              <a:rPr lang="es-ES" sz="2800" b="1" dirty="0"/>
              <a:t>, </a:t>
            </a:r>
            <a:r>
              <a:rPr lang="es-ES" sz="2800" b="1" dirty="0" err="1"/>
              <a:t>pacie</a:t>
            </a:r>
            <a:r>
              <a:rPr lang="lv-LV" sz="2800" b="1" dirty="0" err="1"/>
              <a:t>tīgi</a:t>
            </a:r>
            <a:r>
              <a:rPr lang="es-ES" sz="2800" b="1" dirty="0"/>
              <a:t>, </a:t>
            </a:r>
            <a:r>
              <a:rPr lang="es-ES" sz="2800" b="1" dirty="0" err="1">
                <a:solidFill>
                  <a:srgbClr val="FF0000"/>
                </a:solidFill>
              </a:rPr>
              <a:t>ilgoties</a:t>
            </a:r>
            <a:endParaRPr lang="es-ES" sz="2800" b="1" dirty="0">
              <a:solidFill>
                <a:srgbClr val="FF0000"/>
              </a:solidFill>
            </a:endParaRPr>
          </a:p>
        </p:txBody>
      </p:sp>
      <p:sp>
        <p:nvSpPr>
          <p:cNvPr id="5" name="CuadroTexto 4">
            <a:extLst>
              <a:ext uri="{FF2B5EF4-FFF2-40B4-BE49-F238E27FC236}">
                <a16:creationId xmlns:a16="http://schemas.microsoft.com/office/drawing/2014/main" id="{A97B984C-1156-1A59-546E-73491BE1B9A0}"/>
              </a:ext>
            </a:extLst>
          </p:cNvPr>
          <p:cNvSpPr txBox="1"/>
          <p:nvPr/>
        </p:nvSpPr>
        <p:spPr>
          <a:xfrm>
            <a:off x="206186" y="1373480"/>
            <a:ext cx="11681013" cy="4862870"/>
          </a:xfrm>
          <a:prstGeom prst="rect">
            <a:avLst/>
          </a:prstGeom>
          <a:noFill/>
        </p:spPr>
        <p:txBody>
          <a:bodyPr wrap="square">
            <a:spAutoFit/>
          </a:bodyPr>
          <a:lstStyle/>
          <a:p>
            <a:pPr>
              <a:spcBef>
                <a:spcPts val="600"/>
              </a:spcBef>
            </a:pPr>
            <a:r>
              <a:rPr lang="lv-LV" sz="2000" b="1" dirty="0"/>
              <a:t>Pēc </a:t>
            </a:r>
            <a:r>
              <a:rPr lang="lv-LV" sz="2000" b="1" i="1" dirty="0" err="1"/>
              <a:t>qawah</a:t>
            </a:r>
            <a:r>
              <a:rPr lang="lv-LV" sz="2000" b="1" dirty="0"/>
              <a:t>, </a:t>
            </a:r>
            <a:r>
              <a:rPr lang="lv-LV" sz="2000" b="1" i="1" dirty="0" err="1"/>
              <a:t>yahal</a:t>
            </a:r>
            <a:r>
              <a:rPr lang="lv-LV" sz="2000" b="1" i="1" dirty="0"/>
              <a:t>  </a:t>
            </a:r>
            <a:r>
              <a:rPr lang="lv-LV" sz="2000" b="1" dirty="0"/>
              <a:t>ir visbiežāk lietotā verbālā sakne Vecajā Derībā, lai izteiktu cerību. No 48 reizēm, kad tā ir lietota, 21 ir atrodama Psalmu grāmatā. </a:t>
            </a:r>
            <a:r>
              <a:rPr lang="lv-LV" sz="2000" b="1" i="1" dirty="0" err="1"/>
              <a:t>Yahal</a:t>
            </a:r>
            <a:r>
              <a:rPr lang="lv-LV" sz="2000" b="1" i="1" dirty="0"/>
              <a:t>  </a:t>
            </a:r>
            <a:r>
              <a:rPr lang="lv-LV" sz="2000" b="1" dirty="0"/>
              <a:t>bieži vien ir savienots ar </a:t>
            </a:r>
            <a:r>
              <a:rPr lang="lv-LV" sz="2000" b="1" i="1" dirty="0" err="1"/>
              <a:t>qawah</a:t>
            </a:r>
            <a:r>
              <a:rPr lang="lv-LV" sz="2000" b="1" i="1" dirty="0"/>
              <a:t>  </a:t>
            </a:r>
            <a:r>
              <a:rPr lang="lv-LV" sz="2000" b="1" dirty="0"/>
              <a:t>(Ījaba 30:26; Ps.39:8; 130:5; 3. Mozus 10:28; 11:7; </a:t>
            </a:r>
            <a:r>
              <a:rPr lang="lv-LV" sz="2000" b="1" dirty="0" err="1"/>
              <a:t>Jes</a:t>
            </a:r>
            <a:r>
              <a:rPr lang="lv-LV" sz="2000" b="1" dirty="0"/>
              <a:t>. 51:5).</a:t>
            </a:r>
          </a:p>
          <a:p>
            <a:pPr>
              <a:spcBef>
                <a:spcPts val="600"/>
              </a:spcBef>
            </a:pPr>
            <a:r>
              <a:rPr lang="lv-LV" sz="2000" b="1" dirty="0"/>
              <a:t>Psalmos Dievs ir nepārprotams </a:t>
            </a:r>
            <a:r>
              <a:rPr lang="lv-LV" sz="2000" b="1" i="1" dirty="0" err="1"/>
              <a:t>yahal</a:t>
            </a:r>
            <a:r>
              <a:rPr lang="lv-LV" sz="2000" b="1" dirty="0"/>
              <a:t>  cerības objekts (Ps.31:24; 33:22; 38:16; Ps.39:8; 42:12; 69:3). Mūsu Radītājs ir visas mūsu paļāvības vērts. Mūsu paļāvība uz Viņa uzticību un mīlestību ir visas patiesās reliģijas pamats un attiecību pamats starp Dievu un cilvēkiem. Šo attiecību pamatā ir Viņa žēlastība un labestība, ko Viņš dāvā tiem, kuri Viņam uzticas (Ps.33:18; 147:11).</a:t>
            </a:r>
          </a:p>
          <a:p>
            <a:pPr>
              <a:spcBef>
                <a:spcPts val="600"/>
              </a:spcBef>
            </a:pPr>
            <a:r>
              <a:rPr lang="lv-LV" sz="2000" b="1" dirty="0"/>
              <a:t>119. psalmā cerības objekts ir Dieva Vārds (Ps.119:43. 49.74.81.114.147). Turklāt Dieva mutes vārdi, kas ierakstīti Svētajos Rakstos, ir vienīgais patiesais kristīgās ticības pamats. Tieši Rakstu lappusēs un apsolījumos kristietis var atrast savas cerības un glābšanas pārliecību. Ienaidnieks labi apzinās šo faktu un ir padarījis Bībeli par īpašu savu uzbrukumu mērķi, cenšoties novērst ticīgā uzmanību no tās patiesībām vai maldināt viņu ticēt, ka Svētie Raksti ir tikai mīts, ko izdomājuši cilvēki. Visiem pierādījumiem, ko mēs atrodam Bībeles atbalstam, tās pārveidojošajam spēkam, tās piepildītajiem pravietojumiem un brīnišķīgajiem apsolījumiem vajadzētu mudināt mūs pievienoties psalmistam, apliecinot, ka "Dieva Vārds, Bībele ir noslēpums, un Bībele ir pasaulei patiesība.</a:t>
            </a:r>
            <a:endParaRPr lang="es-ES" sz="2000" b="1" dirty="0"/>
          </a:p>
        </p:txBody>
      </p:sp>
    </p:spTree>
    <p:extLst>
      <p:ext uri="{BB962C8B-B14F-4D97-AF65-F5344CB8AC3E}">
        <p14:creationId xmlns:p14="http://schemas.microsoft.com/office/powerpoint/2010/main" val="3532360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D932955-8822-3072-7FD7-2FB635168586}"/>
              </a:ext>
            </a:extLst>
          </p:cNvPr>
          <p:cNvSpPr txBox="1"/>
          <p:nvPr/>
        </p:nvSpPr>
        <p:spPr>
          <a:xfrm>
            <a:off x="206187" y="152400"/>
            <a:ext cx="1844095" cy="769441"/>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s-ES" sz="4400" b="1" i="1" dirty="0" err="1">
                <a:solidFill>
                  <a:schemeClr val="accent4"/>
                </a:solidFill>
              </a:rPr>
              <a:t>Hakah</a:t>
            </a:r>
            <a:endParaRPr lang="es-ES" sz="4400" b="1" i="1" dirty="0">
              <a:solidFill>
                <a:schemeClr val="accent4"/>
              </a:solidFill>
            </a:endParaRPr>
          </a:p>
        </p:txBody>
      </p:sp>
      <p:sp>
        <p:nvSpPr>
          <p:cNvPr id="3" name="CuadroTexto 2">
            <a:extLst>
              <a:ext uri="{FF2B5EF4-FFF2-40B4-BE49-F238E27FC236}">
                <a16:creationId xmlns:a16="http://schemas.microsoft.com/office/drawing/2014/main" id="{C6FC156B-F541-EF3B-1CCD-6BA091D1D981}"/>
              </a:ext>
            </a:extLst>
          </p:cNvPr>
          <p:cNvSpPr txBox="1"/>
          <p:nvPr/>
        </p:nvSpPr>
        <p:spPr>
          <a:xfrm>
            <a:off x="3370729" y="277011"/>
            <a:ext cx="5450541" cy="523220"/>
          </a:xfrm>
          <a:prstGeom prst="rect">
            <a:avLst/>
          </a:prstGeom>
          <a:noFill/>
        </p:spPr>
        <p:txBody>
          <a:bodyPr wrap="square" rtlCol="0">
            <a:spAutoFit/>
          </a:bodyPr>
          <a:lstStyle/>
          <a:p>
            <a:r>
              <a:rPr lang="es-ES" sz="2800" b="1" dirty="0" err="1"/>
              <a:t>Gaidī</a:t>
            </a:r>
            <a:r>
              <a:rPr lang="lv-LV" sz="2800" b="1" dirty="0"/>
              <a:t>t</a:t>
            </a:r>
            <a:r>
              <a:rPr lang="es-ES" sz="2800" b="1" dirty="0"/>
              <a:t>, </a:t>
            </a:r>
            <a:r>
              <a:rPr lang="es-ES" sz="2800" b="1" dirty="0" err="1"/>
              <a:t>gaidīšana</a:t>
            </a:r>
            <a:r>
              <a:rPr lang="es-ES" sz="2800" b="1" dirty="0"/>
              <a:t>, </a:t>
            </a:r>
            <a:r>
              <a:rPr lang="es-ES" sz="2800" b="1" dirty="0" err="1">
                <a:solidFill>
                  <a:srgbClr val="FF0000"/>
                </a:solidFill>
              </a:rPr>
              <a:t>iztur</a:t>
            </a:r>
            <a:r>
              <a:rPr lang="lv-LV" sz="2800" b="1" dirty="0">
                <a:solidFill>
                  <a:srgbClr val="FF0000"/>
                </a:solidFill>
              </a:rPr>
              <a:t>īgi</a:t>
            </a:r>
            <a:endParaRPr lang="es-ES" sz="2800" b="1" dirty="0">
              <a:solidFill>
                <a:srgbClr val="FF0000"/>
              </a:solidFill>
            </a:endParaRPr>
          </a:p>
        </p:txBody>
      </p:sp>
      <p:sp>
        <p:nvSpPr>
          <p:cNvPr id="5" name="CuadroTexto 4">
            <a:extLst>
              <a:ext uri="{FF2B5EF4-FFF2-40B4-BE49-F238E27FC236}">
                <a16:creationId xmlns:a16="http://schemas.microsoft.com/office/drawing/2014/main" id="{730269B0-AB80-7D55-D7AD-FFABFFD98972}"/>
              </a:ext>
            </a:extLst>
          </p:cNvPr>
          <p:cNvSpPr txBox="1"/>
          <p:nvPr/>
        </p:nvSpPr>
        <p:spPr>
          <a:xfrm>
            <a:off x="14434" y="1355136"/>
            <a:ext cx="9943653" cy="5170646"/>
          </a:xfrm>
          <a:prstGeom prst="rect">
            <a:avLst/>
          </a:prstGeom>
          <a:noFill/>
        </p:spPr>
        <p:txBody>
          <a:bodyPr wrap="square">
            <a:spAutoFit/>
          </a:bodyPr>
          <a:lstStyle/>
          <a:p>
            <a:pPr>
              <a:spcBef>
                <a:spcPts val="600"/>
              </a:spcBef>
            </a:pPr>
            <a:r>
              <a:rPr lang="lv-LV" sz="2000" b="1" dirty="0"/>
              <a:t>Tāpat kā ar darbības vārdu </a:t>
            </a:r>
            <a:r>
              <a:rPr lang="lv-LV" sz="2000" b="1" i="1" dirty="0" err="1"/>
              <a:t>yahal</a:t>
            </a:r>
            <a:r>
              <a:rPr lang="lv-LV" sz="2000" b="1" dirty="0"/>
              <a:t>, arī ar </a:t>
            </a:r>
            <a:r>
              <a:rPr lang="lv-LV" sz="2000" b="1" i="1" dirty="0" err="1"/>
              <a:t>nakah</a:t>
            </a:r>
            <a:r>
              <a:rPr lang="lv-LV" sz="2000" b="1" dirty="0"/>
              <a:t> objekts parasti ir Dievs (Jes.8:17; 30:18; 64:3; Cef.3:8).</a:t>
            </a:r>
          </a:p>
          <a:p>
            <a:pPr>
              <a:spcBef>
                <a:spcPts val="600"/>
              </a:spcBef>
            </a:pPr>
            <a:r>
              <a:rPr lang="lv-LV" sz="2000" b="1" dirty="0"/>
              <a:t>Psalmos </a:t>
            </a:r>
            <a:r>
              <a:rPr lang="lv-LV" sz="2000" b="1" i="1" dirty="0" err="1"/>
              <a:t>nakah</a:t>
            </a:r>
            <a:r>
              <a:rPr lang="lv-LV" sz="2000" b="1" dirty="0"/>
              <a:t>  ir lietots tikai divas reizes. Pirmo reizi tā ir lietota Ps.33:20. Tā ir dziesma, kas cildina pasaules Radītāju un Uzturētāju (Ps.33:1-11). Ps.33:12 ir šī psalma galvenais pants, kas apliecina, ka Kungs ir izredzējis Dieva tautu. Šī izredzētība ir pamats ticīgā paļāvībai uz Dievu. Turpretī mēs nevaram paļauties uz ieroču vai karotāju spēku (Ps.33:16.17). Psalmists pasludina: "Mēs paļaujamies uz To Kungu, Viņš ir mūsu palīdzība un mūsu vairogs" (Ps.33:20). Kā cilvēki, kas dzīvo sekularizētā, materiālistiskā kultūrā, mēs mēdzam paļauties uz naudu, prasmēm un diplomiem, zinātni vai savu valsti, bet mums kā kristiešiem ir jāpaļaujas vienīgi uz Kungu.</a:t>
            </a:r>
          </a:p>
          <a:p>
            <a:pPr>
              <a:spcBef>
                <a:spcPts val="600"/>
              </a:spcBef>
            </a:pPr>
            <a:r>
              <a:rPr lang="lv-LV" sz="2000" b="1" dirty="0"/>
              <a:t>Otrs </a:t>
            </a:r>
            <a:r>
              <a:rPr lang="lv-LV" sz="2000" b="1" i="1" dirty="0" err="1"/>
              <a:t>nakah</a:t>
            </a:r>
            <a:r>
              <a:rPr lang="lv-LV" sz="2000" b="1" i="1" dirty="0"/>
              <a:t>  </a:t>
            </a:r>
            <a:r>
              <a:rPr lang="lv-LV" sz="2000" b="1" dirty="0"/>
              <a:t>lietojums 106. psalmā parāda pacietīga un iecietīga gara trūkumu. Psalma 106:6 autors atgādina par Dieva brīnumiem savas tautas labā iziešanas un sekojošās uzturēšanās tuksnesī laikā. Bet viņi "drīz aizmirsa Viņa darbus un negaidīja [</a:t>
            </a:r>
            <a:r>
              <a:rPr lang="lv-LV" sz="2000" b="1" i="1" dirty="0" err="1"/>
              <a:t>nakah</a:t>
            </a:r>
            <a:r>
              <a:rPr lang="lv-LV" sz="2000" b="1" dirty="0"/>
              <a:t>] Viņa padomu" (Ps.106:13). Arī šodien mēs saskaramies ar to pašu lielo kārdinājumu. Pārāk viegli mēs aizmirstam, ko Tas Kungs ir darījis mūsu dzīvē, un tas apgrūtina Viņa apsolījumu gaidīšanu. </a:t>
            </a:r>
          </a:p>
        </p:txBody>
      </p:sp>
      <p:pic>
        <p:nvPicPr>
          <p:cNvPr id="6" name="Imagen 5" descr="Persona sentada en una silla&#10;&#10;Descripción generada automáticamente con confianza media">
            <a:extLst>
              <a:ext uri="{FF2B5EF4-FFF2-40B4-BE49-F238E27FC236}">
                <a16:creationId xmlns:a16="http://schemas.microsoft.com/office/drawing/2014/main" id="{93A6EAE6-A7F1-B06C-7193-06F14DD3D8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981" r="34487"/>
          <a:stretch/>
        </p:blipFill>
        <p:spPr>
          <a:xfrm>
            <a:off x="10048239" y="152400"/>
            <a:ext cx="1937573" cy="6532880"/>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06681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98A977-5C33-836A-2069-F44E45580096}"/>
              </a:ext>
            </a:extLst>
          </p:cNvPr>
          <p:cNvSpPr txBox="1"/>
          <p:nvPr/>
        </p:nvSpPr>
        <p:spPr>
          <a:xfrm>
            <a:off x="206187" y="152400"/>
            <a:ext cx="2053767" cy="76944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s-ES" sz="4400" b="1" i="1" dirty="0" err="1">
                <a:solidFill>
                  <a:schemeClr val="accent2"/>
                </a:solidFill>
              </a:rPr>
              <a:t>Dumah</a:t>
            </a:r>
            <a:endParaRPr lang="es-ES" sz="4400" b="1" i="1" dirty="0">
              <a:solidFill>
                <a:schemeClr val="accent2"/>
              </a:solidFill>
            </a:endParaRPr>
          </a:p>
        </p:txBody>
      </p:sp>
      <p:sp>
        <p:nvSpPr>
          <p:cNvPr id="3" name="CuadroTexto 2">
            <a:extLst>
              <a:ext uri="{FF2B5EF4-FFF2-40B4-BE49-F238E27FC236}">
                <a16:creationId xmlns:a16="http://schemas.microsoft.com/office/drawing/2014/main" id="{54E7A09E-BEA5-3F88-C0E5-3A59D2D0E45D}"/>
              </a:ext>
            </a:extLst>
          </p:cNvPr>
          <p:cNvSpPr txBox="1"/>
          <p:nvPr/>
        </p:nvSpPr>
        <p:spPr>
          <a:xfrm>
            <a:off x="3370729" y="277011"/>
            <a:ext cx="5450541" cy="523220"/>
          </a:xfrm>
          <a:prstGeom prst="rect">
            <a:avLst/>
          </a:prstGeom>
          <a:noFill/>
        </p:spPr>
        <p:txBody>
          <a:bodyPr wrap="square" rtlCol="0">
            <a:spAutoFit/>
          </a:bodyPr>
          <a:lstStyle/>
          <a:p>
            <a:r>
              <a:rPr lang="es-ES" sz="2800" b="1" dirty="0" err="1">
                <a:solidFill>
                  <a:srgbClr val="FF0000"/>
                </a:solidFill>
              </a:rPr>
              <a:t>Klusums</a:t>
            </a:r>
            <a:r>
              <a:rPr lang="es-ES" sz="2800" b="1" dirty="0">
                <a:solidFill>
                  <a:srgbClr val="FF0000"/>
                </a:solidFill>
              </a:rPr>
              <a:t>, </a:t>
            </a:r>
            <a:r>
              <a:rPr lang="es-ES" sz="2800" b="1" dirty="0" err="1"/>
              <a:t>atpūta</a:t>
            </a:r>
            <a:endParaRPr lang="es-ES" sz="2800" b="1" dirty="0"/>
          </a:p>
        </p:txBody>
      </p:sp>
      <p:sp>
        <p:nvSpPr>
          <p:cNvPr id="5" name="CuadroTexto 4">
            <a:extLst>
              <a:ext uri="{FF2B5EF4-FFF2-40B4-BE49-F238E27FC236}">
                <a16:creationId xmlns:a16="http://schemas.microsoft.com/office/drawing/2014/main" id="{09874B7B-5738-0635-4FCE-D9E7D1A33779}"/>
              </a:ext>
            </a:extLst>
          </p:cNvPr>
          <p:cNvSpPr txBox="1"/>
          <p:nvPr/>
        </p:nvSpPr>
        <p:spPr>
          <a:xfrm>
            <a:off x="2410907" y="1073289"/>
            <a:ext cx="9717741" cy="5632311"/>
          </a:xfrm>
          <a:prstGeom prst="rect">
            <a:avLst/>
          </a:prstGeom>
          <a:noFill/>
        </p:spPr>
        <p:txBody>
          <a:bodyPr wrap="square">
            <a:spAutoFit/>
          </a:bodyPr>
          <a:lstStyle/>
          <a:p>
            <a:pPr>
              <a:spcBef>
                <a:spcPts val="600"/>
              </a:spcBef>
            </a:pPr>
            <a:r>
              <a:rPr lang="lv-LV" sz="2000" b="1" i="1" dirty="0" err="1"/>
              <a:t>Dumah</a:t>
            </a:r>
            <a:r>
              <a:rPr lang="lv-LV" sz="2000" b="1" dirty="0"/>
              <a:t>  attiecas uz nāves klusumu ( Ps.94:17; 115:17). [...] </a:t>
            </a:r>
            <a:r>
              <a:rPr lang="lv-LV" sz="2000" b="1" i="1" dirty="0" err="1"/>
              <a:t>Dumah</a:t>
            </a:r>
            <a:r>
              <a:rPr lang="lv-LV" sz="2000" b="1" i="1" dirty="0"/>
              <a:t>  </a:t>
            </a:r>
            <a:r>
              <a:rPr lang="lv-LV" sz="2000" b="1" dirty="0"/>
              <a:t>attiecas uz klusumu vai atpūtu, kas atspoguļo paļāvību uz Dievu (Ps.39:3; 62:2), vai arī uz klusuma trūkumu, kas izriet no šķietamas Dieva bezdarbības ([</a:t>
            </a:r>
            <a:r>
              <a:rPr lang="lv-LV" sz="2000" b="1" dirty="0" err="1"/>
              <a:t>Ps</a:t>
            </a:r>
            <a:r>
              <a:rPr lang="lv-LV" sz="2000" b="1" dirty="0"/>
              <a:t> 22:2])" (</a:t>
            </a:r>
            <a:r>
              <a:rPr lang="lv-LV" sz="2000" b="1" dirty="0" err="1"/>
              <a:t>New</a:t>
            </a:r>
            <a:r>
              <a:rPr lang="lv-LV" sz="2000" b="1" dirty="0"/>
              <a:t> </a:t>
            </a:r>
            <a:r>
              <a:rPr lang="lv-LV" sz="2000" b="1" dirty="0" err="1"/>
              <a:t>International</a:t>
            </a:r>
            <a:r>
              <a:rPr lang="lv-LV" sz="2000" b="1" dirty="0"/>
              <a:t> </a:t>
            </a:r>
            <a:r>
              <a:rPr lang="lv-LV" sz="2000" b="1" dirty="0" err="1"/>
              <a:t>Dictionary</a:t>
            </a:r>
            <a:r>
              <a:rPr lang="lv-LV" sz="2000" b="1" dirty="0"/>
              <a:t> </a:t>
            </a:r>
            <a:r>
              <a:rPr lang="lv-LV" sz="2000" b="1" dirty="0" err="1"/>
              <a:t>of</a:t>
            </a:r>
            <a:r>
              <a:rPr lang="lv-LV" sz="2000" b="1" dirty="0"/>
              <a:t> </a:t>
            </a:r>
            <a:r>
              <a:rPr lang="lv-LV" sz="2000" b="1" dirty="0" err="1"/>
              <a:t>Old</a:t>
            </a:r>
            <a:r>
              <a:rPr lang="lv-LV" sz="2000" b="1" dirty="0"/>
              <a:t> </a:t>
            </a:r>
            <a:r>
              <a:rPr lang="lv-LV" sz="2000" b="1" dirty="0" err="1"/>
              <a:t>Testament</a:t>
            </a:r>
            <a:r>
              <a:rPr lang="lv-LV" sz="2000" b="1" dirty="0"/>
              <a:t> </a:t>
            </a:r>
            <a:r>
              <a:rPr lang="lv-LV" sz="2000" b="1" dirty="0" err="1"/>
              <a:t>Exegesis</a:t>
            </a:r>
            <a:r>
              <a:rPr lang="lv-LV" sz="2000" b="1" dirty="0"/>
              <a:t>, ieraksts par </a:t>
            </a:r>
            <a:r>
              <a:rPr lang="lv-LV" sz="2000" b="1" i="1" dirty="0" err="1"/>
              <a:t>dumah</a:t>
            </a:r>
            <a:r>
              <a:rPr lang="lv-LV" sz="2000" b="1" dirty="0"/>
              <a:t>, 1. sējums, 912. lpp.).</a:t>
            </a:r>
          </a:p>
          <a:p>
            <a:pPr>
              <a:spcBef>
                <a:spcPts val="600"/>
              </a:spcBef>
            </a:pPr>
            <a:r>
              <a:rPr lang="lv-LV" sz="2000" b="1" dirty="0"/>
              <a:t>Psalmā 62 šis lietvārds tiek lietots, lai apzīmētu gaidīšanu klusumā. Šis vārds ir tulkots divas reizes šādi:</a:t>
            </a:r>
          </a:p>
          <a:p>
            <a:pPr>
              <a:spcBef>
                <a:spcPts val="600"/>
              </a:spcBef>
            </a:pPr>
            <a:r>
              <a:rPr lang="lv-LV" sz="2000" b="1" dirty="0"/>
              <a:t>Psalms 62:4: "Vienīgi uz Dievu mana dvēsele gaida klusumā, no Viņa nāk mana glābšana" (NKJV).</a:t>
            </a:r>
          </a:p>
          <a:p>
            <a:pPr>
              <a:spcBef>
                <a:spcPts val="600"/>
              </a:spcBef>
            </a:pPr>
            <a:r>
              <a:rPr lang="lv-LV" sz="2000" b="1" dirty="0"/>
              <a:t>Psalmi 62:5 "Mana dvēsele, es gaidīšu klusumā uz Dievu vien, jo no Viņa nāk mana cerība"  (NKJV). </a:t>
            </a:r>
          </a:p>
          <a:p>
            <a:pPr>
              <a:spcBef>
                <a:spcPts val="600"/>
              </a:spcBef>
            </a:pPr>
            <a:r>
              <a:rPr lang="lv-LV" sz="2000" b="1" dirty="0"/>
              <a:t>Citviet Rakstos "gaidīt" nozīmē "klusēt". Gaidīšanas laikā vislabākais veids, kā izturēt un būt stingram, ir klusēt un pārdomāt Dieva Vārdu. Šāds domāšanas veids palīdz mūs uzturēt un sagatavot izturības pārbaudījumam, kas mums jāiztur, pirms mūsu cerības piepildās. Svētie Raksti mūs gaidīšanas laikā mierina ar šādiem vārdiem: " Šī parādība īstenosies noteiktā laikā, un tās īstenošanās steidzīgi tuvojas, un, pat ja tās piepildīšanās vilcinātos, tad tomēr stipri būs cerēt uz to, jo tas viss </a:t>
            </a:r>
            <a:r>
              <a:rPr lang="lv-LV" sz="2000" b="1" dirty="0" err="1"/>
              <a:t>nāktin</a:t>
            </a:r>
            <a:r>
              <a:rPr lang="lv-LV" sz="2000" b="1" dirty="0"/>
              <a:t> nāks un nekur nepaliks. " (</a:t>
            </a:r>
            <a:r>
              <a:rPr lang="lv-LV" sz="2000" b="1" dirty="0" err="1"/>
              <a:t>Hab</a:t>
            </a:r>
            <a:r>
              <a:rPr lang="lv-LV" sz="2000" b="1" dirty="0"/>
              <a:t> 2:3).</a:t>
            </a:r>
          </a:p>
        </p:txBody>
      </p:sp>
      <p:pic>
        <p:nvPicPr>
          <p:cNvPr id="6" name="Imagen 5">
            <a:extLst>
              <a:ext uri="{FF2B5EF4-FFF2-40B4-BE49-F238E27FC236}">
                <a16:creationId xmlns:a16="http://schemas.microsoft.com/office/drawing/2014/main" id="{DA93D696-91D2-F297-F245-023D21DD72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70" r="21570"/>
          <a:stretch/>
        </p:blipFill>
        <p:spPr>
          <a:xfrm>
            <a:off x="124907" y="1129168"/>
            <a:ext cx="2135047" cy="5632312"/>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680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33487A7-D517-2FBB-01C9-75D29E2C1432}"/>
              </a:ext>
            </a:extLst>
          </p:cNvPr>
          <p:cNvSpPr txBox="1"/>
          <p:nvPr/>
        </p:nvSpPr>
        <p:spPr>
          <a:xfrm>
            <a:off x="206187" y="152400"/>
            <a:ext cx="1689886" cy="76944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s-ES" sz="4400" b="1" i="1" dirty="0" err="1">
                <a:solidFill>
                  <a:schemeClr val="accent3"/>
                </a:solidFill>
              </a:rPr>
              <a:t>Sabar</a:t>
            </a:r>
            <a:endParaRPr lang="es-ES" sz="4400" b="1" i="1" dirty="0">
              <a:solidFill>
                <a:schemeClr val="accent3"/>
              </a:solidFill>
            </a:endParaRPr>
          </a:p>
        </p:txBody>
      </p:sp>
      <p:sp>
        <p:nvSpPr>
          <p:cNvPr id="3" name="CuadroTexto 2">
            <a:extLst>
              <a:ext uri="{FF2B5EF4-FFF2-40B4-BE49-F238E27FC236}">
                <a16:creationId xmlns:a16="http://schemas.microsoft.com/office/drawing/2014/main" id="{839B7502-A990-BD2B-2A05-9C4454C50A2D}"/>
              </a:ext>
            </a:extLst>
          </p:cNvPr>
          <p:cNvSpPr txBox="1"/>
          <p:nvPr/>
        </p:nvSpPr>
        <p:spPr>
          <a:xfrm>
            <a:off x="3370729" y="277011"/>
            <a:ext cx="5450541" cy="523220"/>
          </a:xfrm>
          <a:prstGeom prst="rect">
            <a:avLst/>
          </a:prstGeom>
          <a:noFill/>
        </p:spPr>
        <p:txBody>
          <a:bodyPr wrap="square" rtlCol="0">
            <a:spAutoFit/>
          </a:bodyPr>
          <a:lstStyle/>
          <a:p>
            <a:r>
              <a:rPr lang="es-ES" sz="2800" b="1" dirty="0" err="1"/>
              <a:t>Gaidiet</a:t>
            </a:r>
            <a:r>
              <a:rPr lang="es-ES" sz="2800" b="1" dirty="0"/>
              <a:t>, </a:t>
            </a:r>
            <a:r>
              <a:rPr lang="es-ES" sz="2800" b="1" dirty="0" err="1">
                <a:solidFill>
                  <a:srgbClr val="FF0000"/>
                </a:solidFill>
              </a:rPr>
              <a:t>pagaidiet</a:t>
            </a:r>
            <a:r>
              <a:rPr lang="es-ES" sz="2800" b="1" dirty="0"/>
              <a:t>, </a:t>
            </a:r>
            <a:r>
              <a:rPr lang="es-ES" sz="2800" b="1" dirty="0" err="1"/>
              <a:t>pārbaudiet</a:t>
            </a:r>
            <a:endParaRPr lang="es-ES" sz="2800" b="1" dirty="0"/>
          </a:p>
        </p:txBody>
      </p:sp>
      <p:sp>
        <p:nvSpPr>
          <p:cNvPr id="5" name="CuadroTexto 4">
            <a:extLst>
              <a:ext uri="{FF2B5EF4-FFF2-40B4-BE49-F238E27FC236}">
                <a16:creationId xmlns:a16="http://schemas.microsoft.com/office/drawing/2014/main" id="{BDD82133-E80C-3043-23E6-754F53AE9D62}"/>
              </a:ext>
            </a:extLst>
          </p:cNvPr>
          <p:cNvSpPr txBox="1"/>
          <p:nvPr/>
        </p:nvSpPr>
        <p:spPr>
          <a:xfrm>
            <a:off x="145226" y="1638827"/>
            <a:ext cx="7664825" cy="4785926"/>
          </a:xfrm>
          <a:prstGeom prst="rect">
            <a:avLst/>
          </a:prstGeom>
          <a:noFill/>
        </p:spPr>
        <p:txBody>
          <a:bodyPr wrap="square">
            <a:spAutoFit/>
          </a:bodyPr>
          <a:lstStyle/>
          <a:p>
            <a:pPr>
              <a:spcBef>
                <a:spcPts val="600"/>
              </a:spcBef>
            </a:pPr>
            <a:r>
              <a:rPr lang="lv-LV" sz="2000" b="1" dirty="0"/>
              <a:t>Vecajā Derībā darbības vārds </a:t>
            </a:r>
            <a:r>
              <a:rPr lang="lv-LV" sz="2000" b="1" i="1" dirty="0"/>
              <a:t>sabar</a:t>
            </a:r>
            <a:r>
              <a:rPr lang="lv-LV" sz="2000" b="1" dirty="0"/>
              <a:t>  tiek lietots retāk, lai apzīmētu cerību, nekā citi līdz šim aplūkotie vārdi. Psalmists pārliecinoši apgalvo: " Svētīgs tas, kura palīgs ir Jēkaba Dievs un kura cerība [</a:t>
            </a:r>
            <a:r>
              <a:rPr lang="lv-LV" sz="2000" b="1" i="1" dirty="0"/>
              <a:t>sabar</a:t>
            </a:r>
            <a:r>
              <a:rPr lang="lv-LV" sz="2000" b="1" dirty="0"/>
              <a:t>]  balstās uz To Kungu, viņa Dievu" (Ps.146:5). Paļaušanās uz To Kungu nesīs ticīgajam laimi pat pārbaudījumu vidū. Mēs esam pētījuši iemeslus, kāpēc uzticēties Dievam un pielūgt Viņu. Šo iemeslu pamatā ir cerība.</a:t>
            </a:r>
          </a:p>
          <a:p>
            <a:pPr>
              <a:spcBef>
                <a:spcPts val="600"/>
              </a:spcBef>
            </a:pPr>
            <a:r>
              <a:rPr lang="lv-LV" sz="2000" b="1" dirty="0"/>
              <a:t>Interesanti, ka psalmists divreiz lieto </a:t>
            </a:r>
            <a:r>
              <a:rPr lang="lv-LV" sz="2000" b="1" i="1" dirty="0"/>
              <a:t>sabar</a:t>
            </a:r>
            <a:r>
              <a:rPr lang="lv-LV" sz="2000" b="1" dirty="0"/>
              <a:t>, lai izteiktu gaidīšanas darbību, un tādējādi ilustrē, kas ir gaidīšana. Psalmos 104:27 un 145:15 aprakstīti dzīvnieki, kas gaida, kad Radītājs tos pabaros: "Visi gaida Tevi" un "visu acis gaida Tevi". Šie tēli māca mūs, ka mums bez mokām un izmisuma jāgaida debesu svētības, ko Dievs mums ir apsolījis. Audzinot bērna pacietību un pazemīgu ticību, mēs būsim stiprināti savā gaidīšanā. Tādējādi tiks stiprināta arī mūsu lūgšanu dzīve.</a:t>
            </a:r>
            <a:endParaRPr lang="es-ES" sz="2000" b="1" dirty="0"/>
          </a:p>
        </p:txBody>
      </p:sp>
      <p:pic>
        <p:nvPicPr>
          <p:cNvPr id="6" name="Imagen 5" descr="Un perro sentado en una banca de madera&#10;&#10;Descripción generada automáticamente">
            <a:extLst>
              <a:ext uri="{FF2B5EF4-FFF2-40B4-BE49-F238E27FC236}">
                <a16:creationId xmlns:a16="http://schemas.microsoft.com/office/drawing/2014/main" id="{B0C02347-5CB7-CAD2-E104-1FFBF948F2B2}"/>
              </a:ext>
            </a:extLst>
          </p:cNvPr>
          <p:cNvPicPr>
            <a:picLocks noChangeAspect="1"/>
          </p:cNvPicPr>
          <p:nvPr/>
        </p:nvPicPr>
        <p:blipFill rotWithShape="1">
          <a:blip r:embed="rId2">
            <a:extLst>
              <a:ext uri="{28A0092B-C50C-407E-A947-70E740481C1C}">
                <a14:useLocalDpi xmlns:a14="http://schemas.microsoft.com/office/drawing/2010/main" val="0"/>
              </a:ext>
            </a:extLst>
          </a:blip>
          <a:srcRect l="52755" r="6073"/>
          <a:stretch/>
        </p:blipFill>
        <p:spPr>
          <a:xfrm>
            <a:off x="7871012" y="945855"/>
            <a:ext cx="4229548" cy="5759746"/>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32303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6F95C2E-4165-5169-934A-4AAF6F3E2883}"/>
              </a:ext>
            </a:extLst>
          </p:cNvPr>
          <p:cNvSpPr txBox="1"/>
          <p:nvPr/>
        </p:nvSpPr>
        <p:spPr>
          <a:xfrm>
            <a:off x="206187" y="152400"/>
            <a:ext cx="1596463" cy="76944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ES" sz="4400" b="1" i="1" dirty="0" err="1">
                <a:solidFill>
                  <a:schemeClr val="tx2"/>
                </a:solidFill>
              </a:rPr>
              <a:t>Yahal</a:t>
            </a:r>
            <a:endParaRPr lang="es-ES" sz="4400" b="1" i="1" dirty="0">
              <a:solidFill>
                <a:schemeClr val="tx2"/>
              </a:solidFill>
            </a:endParaRPr>
          </a:p>
        </p:txBody>
      </p:sp>
      <p:sp>
        <p:nvSpPr>
          <p:cNvPr id="3" name="CuadroTexto 2">
            <a:extLst>
              <a:ext uri="{FF2B5EF4-FFF2-40B4-BE49-F238E27FC236}">
                <a16:creationId xmlns:a16="http://schemas.microsoft.com/office/drawing/2014/main" id="{F84DD28D-4B0E-3085-5118-7A6CC74CD657}"/>
              </a:ext>
            </a:extLst>
          </p:cNvPr>
          <p:cNvSpPr txBox="1"/>
          <p:nvPr/>
        </p:nvSpPr>
        <p:spPr>
          <a:xfrm>
            <a:off x="3370729" y="277011"/>
            <a:ext cx="7351059" cy="523220"/>
          </a:xfrm>
          <a:prstGeom prst="rect">
            <a:avLst/>
          </a:prstGeom>
          <a:noFill/>
        </p:spPr>
        <p:txBody>
          <a:bodyPr wrap="square" rtlCol="0">
            <a:spAutoFit/>
          </a:bodyPr>
          <a:lstStyle/>
          <a:p>
            <a:r>
              <a:rPr lang="es-ES" sz="2800" b="1" dirty="0" err="1"/>
              <a:t>Strādāt</a:t>
            </a:r>
            <a:r>
              <a:rPr lang="es-ES" sz="2800" b="1" dirty="0"/>
              <a:t>, </a:t>
            </a:r>
            <a:r>
              <a:rPr lang="es-ES" sz="2800" b="1" dirty="0" err="1"/>
              <a:t>raus</a:t>
            </a:r>
            <a:r>
              <a:rPr lang="lv-LV" sz="2800" b="1" dirty="0" err="1"/>
              <a:t>tī</a:t>
            </a:r>
            <a:r>
              <a:rPr lang="es-ES" sz="2800" b="1" dirty="0" err="1"/>
              <a:t>ties</a:t>
            </a:r>
            <a:r>
              <a:rPr lang="es-ES" sz="2800" b="1" dirty="0"/>
              <a:t>, </a:t>
            </a:r>
            <a:r>
              <a:rPr lang="es-ES" sz="2800" b="1" dirty="0" err="1"/>
              <a:t>trīcēt</a:t>
            </a:r>
            <a:r>
              <a:rPr lang="es-ES" sz="2800" b="1" dirty="0"/>
              <a:t>, </a:t>
            </a:r>
            <a:r>
              <a:rPr lang="es-ES" sz="2800" b="1" dirty="0" err="1">
                <a:solidFill>
                  <a:srgbClr val="FF0000"/>
                </a:solidFill>
              </a:rPr>
              <a:t>dzemdēt</a:t>
            </a:r>
            <a:endParaRPr lang="es-ES" sz="2800" b="1" dirty="0">
              <a:solidFill>
                <a:srgbClr val="FF0000"/>
              </a:solidFill>
            </a:endParaRPr>
          </a:p>
        </p:txBody>
      </p:sp>
      <p:sp>
        <p:nvSpPr>
          <p:cNvPr id="5" name="CuadroTexto 4">
            <a:extLst>
              <a:ext uri="{FF2B5EF4-FFF2-40B4-BE49-F238E27FC236}">
                <a16:creationId xmlns:a16="http://schemas.microsoft.com/office/drawing/2014/main" id="{4C80F573-3A66-F800-5402-DCEABC849A07}"/>
              </a:ext>
            </a:extLst>
          </p:cNvPr>
          <p:cNvSpPr txBox="1"/>
          <p:nvPr/>
        </p:nvSpPr>
        <p:spPr>
          <a:xfrm>
            <a:off x="6390639" y="1586968"/>
            <a:ext cx="5489985" cy="4324261"/>
          </a:xfrm>
          <a:prstGeom prst="rect">
            <a:avLst/>
          </a:prstGeom>
          <a:noFill/>
        </p:spPr>
        <p:txBody>
          <a:bodyPr wrap="square">
            <a:spAutoFit/>
          </a:bodyPr>
          <a:lstStyle/>
          <a:p>
            <a:pPr>
              <a:spcBef>
                <a:spcPts val="600"/>
              </a:spcBef>
            </a:pPr>
            <a:r>
              <a:rPr lang="lv-LV" sz="2000" b="1" dirty="0"/>
              <a:t>Psalma 37:7 burtiski var tulkot šādi: "Atpūtieties Kungā un "dzemdējiet" [</a:t>
            </a:r>
            <a:r>
              <a:rPr lang="lv-LV" sz="2000" b="1" i="1" dirty="0" err="1"/>
              <a:t>yahal</a:t>
            </a:r>
            <a:r>
              <a:rPr lang="lv-LV" sz="2000" b="1" dirty="0"/>
              <a:t>] Viņam".</a:t>
            </a:r>
          </a:p>
          <a:p>
            <a:pPr>
              <a:spcBef>
                <a:spcPts val="600"/>
              </a:spcBef>
            </a:pPr>
            <a:r>
              <a:rPr lang="lv-LV" sz="2000" b="1" dirty="0"/>
              <a:t>No tā izriet, ka pacietīga izturība, kurai mums ir jābūt, gaidot Dieva apsolījumu piepildīšanos, ir līdzīga ciešanām, ko izjūt topoša māte, kas gatavojas dzemdēt savu bērnu.</a:t>
            </a:r>
          </a:p>
          <a:p>
            <a:pPr>
              <a:spcBef>
                <a:spcPts val="600"/>
              </a:spcBef>
            </a:pPr>
            <a:r>
              <a:rPr lang="lv-LV" sz="2000" b="1" dirty="0"/>
              <a:t>Šis ciešanu periods ietver smagu darbu, stipras sāpes un asaras. Tomēr jaundzimušā nākšanas pasaulē iznākums kompensē gaidīšanas un ciešanu pieredzi.</a:t>
            </a:r>
          </a:p>
          <a:p>
            <a:pPr>
              <a:spcBef>
                <a:spcPts val="600"/>
              </a:spcBef>
            </a:pPr>
            <a:r>
              <a:rPr lang="lv-LV" sz="2000" b="1" dirty="0"/>
              <a:t>Tāpat arī Tā Kunga gaidīšana bieži vien ir saistīta ar īslaicīgām mokām un ciešanām, taču iznākums būs bagāts ar svētībām no Tā Kunga.</a:t>
            </a:r>
          </a:p>
        </p:txBody>
      </p:sp>
      <p:pic>
        <p:nvPicPr>
          <p:cNvPr id="6" name="Imagen 5" descr="Imagen que contiene interior, persona, oso de peluche, pequeño&#10;&#10;Descripción generada automáticamente">
            <a:extLst>
              <a:ext uri="{FF2B5EF4-FFF2-40B4-BE49-F238E27FC236}">
                <a16:creationId xmlns:a16="http://schemas.microsoft.com/office/drawing/2014/main" id="{B8099A52-6C47-BDF2-A68D-C90AC72351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43" r="14843"/>
          <a:stretch/>
        </p:blipFill>
        <p:spPr>
          <a:xfrm>
            <a:off x="206187" y="1122185"/>
            <a:ext cx="5889813" cy="5583415"/>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36596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rillant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162</TotalTime>
  <Words>1264</Words>
  <Application>Microsoft Office PowerPoint</Application>
  <PresentationFormat>Panorámica</PresentationFormat>
  <Paragraphs>33</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Aptos</vt:lpstr>
      <vt:lpstr>Aptos Display</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30</cp:revision>
  <dcterms:created xsi:type="dcterms:W3CDTF">2024-03-16T11:08:24Z</dcterms:created>
  <dcterms:modified xsi:type="dcterms:W3CDTF">2024-03-17T21:14:58Z</dcterms:modified>
</cp:coreProperties>
</file>