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0C8"/>
    <a:srgbClr val="003366"/>
    <a:srgbClr val="808000"/>
    <a:srgbClr val="004B96"/>
    <a:srgbClr val="003D7A"/>
    <a:srgbClr val="E200E2"/>
    <a:srgbClr val="CC00CC"/>
    <a:srgbClr val="ACA800"/>
    <a:srgbClr val="9A9600"/>
    <a:srgbClr val="823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5" autoAdjust="0"/>
    <p:restoredTop sz="87907" autoAdjust="0"/>
  </p:normalViewPr>
  <p:slideViewPr>
    <p:cSldViewPr snapToGrid="0">
      <p:cViewPr varScale="1">
        <p:scale>
          <a:sx n="93" d="100"/>
          <a:sy n="93" d="100"/>
        </p:scale>
        <p:origin x="90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E0B860-7093-4CC0-93B6-7275393FF2C7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C8FB5FB-9C8E-4190-A0F2-6CBAC3197BD4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b="1" dirty="0" err="1"/>
            <a:t>Himnas</a:t>
          </a:r>
          <a:endParaRPr lang="es-ES" b="1" dirty="0"/>
        </a:p>
      </dgm:t>
    </dgm:pt>
    <dgm:pt modelId="{0D519F5E-7114-4725-BAFE-30EAD522401E}" type="parTrans" cxnId="{794E5D6D-0CD3-4EFC-B4F1-80D73A6687AF}">
      <dgm:prSet/>
      <dgm:spPr/>
      <dgm:t>
        <a:bodyPr/>
        <a:lstStyle/>
        <a:p>
          <a:endParaRPr lang="es-ES" b="1"/>
        </a:p>
      </dgm:t>
    </dgm:pt>
    <dgm:pt modelId="{62F54C5F-9EF6-41B1-9EAC-D06AD7148499}" type="sibTrans" cxnId="{794E5D6D-0CD3-4EFC-B4F1-80D73A6687AF}">
      <dgm:prSet/>
      <dgm:spPr/>
      <dgm:t>
        <a:bodyPr/>
        <a:lstStyle/>
        <a:p>
          <a:endParaRPr lang="es-ES" b="1"/>
        </a:p>
      </dgm:t>
    </dgm:pt>
    <dgm:pt modelId="{C0AF8695-2B9B-48BC-8D5F-87A9FA988677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 err="1"/>
            <a:t>Iz</a:t>
          </a:r>
          <a:r>
            <a:rPr lang="lv-LV" b="1" dirty="0"/>
            <a:t>teikta</a:t>
          </a:r>
          <a:r>
            <a:rPr lang="en-US" b="1" dirty="0"/>
            <a:t> </a:t>
          </a:r>
          <a:r>
            <a:rPr lang="en-US" b="1" dirty="0" err="1"/>
            <a:t>nožēl</a:t>
          </a:r>
          <a:r>
            <a:rPr lang="lv-LV" b="1" dirty="0"/>
            <a:t>a</a:t>
          </a:r>
          <a:endParaRPr lang="es-ES" b="1" dirty="0"/>
        </a:p>
      </dgm:t>
    </dgm:pt>
    <dgm:pt modelId="{DD6AF054-D14A-4AB0-A324-37370BAA2CB2}" type="parTrans" cxnId="{58503688-0162-4EA1-B6CF-8EB892A29F8F}">
      <dgm:prSet/>
      <dgm:spPr/>
      <dgm:t>
        <a:bodyPr/>
        <a:lstStyle/>
        <a:p>
          <a:endParaRPr lang="es-ES" b="1"/>
        </a:p>
      </dgm:t>
    </dgm:pt>
    <dgm:pt modelId="{479FF4BD-B38B-4A5A-9647-1DC5DB67874F}" type="sibTrans" cxnId="{58503688-0162-4EA1-B6CF-8EB892A29F8F}">
      <dgm:prSet/>
      <dgm:spPr/>
      <dgm:t>
        <a:bodyPr/>
        <a:lstStyle/>
        <a:p>
          <a:endParaRPr lang="es-ES" b="1"/>
        </a:p>
      </dgm:t>
    </dgm:pt>
    <dgm:pt modelId="{0B4204AE-DFFA-4CC7-96D5-F4F8957CA6E9}">
      <dgm:prSet phldrT="[Texto]"/>
      <dgm:spPr>
        <a:solidFill>
          <a:srgbClr val="C3DBFF"/>
        </a:solidFill>
      </dgm:spPr>
      <dgm:t>
        <a:bodyPr/>
        <a:lstStyle/>
        <a:p>
          <a:r>
            <a:rPr lang="en-US" b="1" dirty="0" err="1"/>
            <a:t>Dažādi</a:t>
          </a:r>
          <a:endParaRPr lang="es-ES" b="1" dirty="0"/>
        </a:p>
      </dgm:t>
    </dgm:pt>
    <dgm:pt modelId="{5365C29F-822A-4C89-8BD4-00C64EF933D3}" type="parTrans" cxnId="{C10ACB51-2666-4E8F-9F5A-46C00F96C4A4}">
      <dgm:prSet/>
      <dgm:spPr/>
      <dgm:t>
        <a:bodyPr/>
        <a:lstStyle/>
        <a:p>
          <a:endParaRPr lang="es-ES" b="1"/>
        </a:p>
      </dgm:t>
    </dgm:pt>
    <dgm:pt modelId="{9AE93DC8-F2BB-412A-AF30-0E999AA19A7E}" type="sibTrans" cxnId="{C10ACB51-2666-4E8F-9F5A-46C00F96C4A4}">
      <dgm:prSet/>
      <dgm:spPr/>
      <dgm:t>
        <a:bodyPr/>
        <a:lstStyle/>
        <a:p>
          <a:endParaRPr lang="es-ES" b="1"/>
        </a:p>
      </dgm:t>
    </dgm:pt>
    <dgm:pt modelId="{24EF103F-3D9F-489C-89CF-F14A5D2733F9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lv-LV" sz="2000" b="1" dirty="0">
              <a:solidFill>
                <a:schemeClr val="bg1"/>
              </a:solidFill>
            </a:rPr>
            <a:t>Galvenās himnas</a:t>
          </a:r>
          <a:endParaRPr lang="es-ES" sz="2000" b="1" dirty="0">
            <a:solidFill>
              <a:schemeClr val="bg1"/>
            </a:solidFill>
          </a:endParaRPr>
        </a:p>
      </dgm:t>
    </dgm:pt>
    <dgm:pt modelId="{F0C4DD64-C0DD-48D4-B900-C09E56041B18}" type="parTrans" cxnId="{DB5C92A1-631F-45FB-9AC2-8FF52ECE09B5}">
      <dgm:prSet/>
      <dgm:spPr/>
      <dgm:t>
        <a:bodyPr/>
        <a:lstStyle/>
        <a:p>
          <a:endParaRPr lang="es-ES" b="1"/>
        </a:p>
      </dgm:t>
    </dgm:pt>
    <dgm:pt modelId="{83357B95-F0C7-45AD-97CC-0A5F53A1DF91}" type="sibTrans" cxnId="{DB5C92A1-631F-45FB-9AC2-8FF52ECE09B5}">
      <dgm:prSet/>
      <dgm:spPr/>
      <dgm:t>
        <a:bodyPr/>
        <a:lstStyle/>
        <a:p>
          <a:endParaRPr lang="es-ES" b="1"/>
        </a:p>
      </dgm:t>
    </dgm:pt>
    <dgm:pt modelId="{594A5C1E-F80B-4281-B648-357F57CEB544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lv-LV" sz="2000" b="1" dirty="0">
              <a:solidFill>
                <a:schemeClr val="bg1"/>
              </a:solidFill>
            </a:rPr>
            <a:t>Vēsturiskās himnas</a:t>
          </a:r>
          <a:endParaRPr lang="es-ES" sz="2000" b="1" dirty="0">
            <a:solidFill>
              <a:schemeClr val="bg1"/>
            </a:solidFill>
          </a:endParaRPr>
        </a:p>
      </dgm:t>
    </dgm:pt>
    <dgm:pt modelId="{B7F91A6B-9293-4523-B79F-D352AA03E2DE}" type="parTrans" cxnId="{1CCA8945-1239-4B1C-8ED2-630B77A9EA88}">
      <dgm:prSet/>
      <dgm:spPr/>
      <dgm:t>
        <a:bodyPr/>
        <a:lstStyle/>
        <a:p>
          <a:endParaRPr lang="es-ES" b="1"/>
        </a:p>
      </dgm:t>
    </dgm:pt>
    <dgm:pt modelId="{5C187D57-863E-4F5A-9655-BD90D62BDCAC}" type="sibTrans" cxnId="{1CCA8945-1239-4B1C-8ED2-630B77A9EA88}">
      <dgm:prSet/>
      <dgm:spPr/>
      <dgm:t>
        <a:bodyPr/>
        <a:lstStyle/>
        <a:p>
          <a:endParaRPr lang="es-ES" b="1"/>
        </a:p>
      </dgm:t>
    </dgm:pt>
    <dgm:pt modelId="{8966A158-46EE-4DD7-A8A5-F099519128D6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b="1" dirty="0" err="1">
              <a:solidFill>
                <a:schemeClr val="bg1"/>
              </a:solidFill>
            </a:rPr>
            <a:t>Ciānas</a:t>
          </a:r>
          <a:r>
            <a:rPr lang="en-US" sz="2000" b="1" dirty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chemeClr val="bg1"/>
              </a:solidFill>
            </a:rPr>
            <a:t>himnas</a:t>
          </a:r>
          <a:endParaRPr lang="es-ES" sz="2000" b="1" dirty="0">
            <a:solidFill>
              <a:schemeClr val="bg1"/>
            </a:solidFill>
          </a:endParaRPr>
        </a:p>
      </dgm:t>
    </dgm:pt>
    <dgm:pt modelId="{DC4561BD-5728-4A3D-842A-F0F6480D73F5}" type="parTrans" cxnId="{43B0EDE6-A7A7-41AA-BE3F-10A5CBB521C4}">
      <dgm:prSet/>
      <dgm:spPr/>
      <dgm:t>
        <a:bodyPr/>
        <a:lstStyle/>
        <a:p>
          <a:endParaRPr lang="es-ES" b="1"/>
        </a:p>
      </dgm:t>
    </dgm:pt>
    <dgm:pt modelId="{2FFB5D31-5451-489A-8636-F1FD8FE82961}" type="sibTrans" cxnId="{43B0EDE6-A7A7-41AA-BE3F-10A5CBB521C4}">
      <dgm:prSet/>
      <dgm:spPr/>
      <dgm:t>
        <a:bodyPr/>
        <a:lstStyle/>
        <a:p>
          <a:endParaRPr lang="es-ES" b="1"/>
        </a:p>
      </dgm:t>
    </dgm:pt>
    <dgm:pt modelId="{2B498851-01E1-4127-A110-1A5B9CD8032D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b="1" dirty="0" err="1">
              <a:solidFill>
                <a:schemeClr val="bg1"/>
              </a:solidFill>
            </a:rPr>
            <a:t>Karalisk</a:t>
          </a:r>
          <a:r>
            <a:rPr lang="lv-LV" sz="2000" b="1" dirty="0" err="1">
              <a:solidFill>
                <a:schemeClr val="bg1"/>
              </a:solidFill>
            </a:rPr>
            <a:t>ās</a:t>
          </a:r>
          <a:r>
            <a:rPr lang="lv-LV" sz="2000" b="1" dirty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chemeClr val="bg1"/>
              </a:solidFill>
            </a:rPr>
            <a:t>himnas</a:t>
          </a:r>
          <a:endParaRPr lang="es-ES" sz="2000" b="1" dirty="0">
            <a:solidFill>
              <a:schemeClr val="bg1"/>
            </a:solidFill>
          </a:endParaRPr>
        </a:p>
      </dgm:t>
    </dgm:pt>
    <dgm:pt modelId="{981193E7-D962-432D-964E-B3C87116A9D1}" type="parTrans" cxnId="{5D4B5710-EE57-471F-B235-AADB5DA4AEC5}">
      <dgm:prSet/>
      <dgm:spPr/>
      <dgm:t>
        <a:bodyPr/>
        <a:lstStyle/>
        <a:p>
          <a:endParaRPr lang="es-ES" b="1"/>
        </a:p>
      </dgm:t>
    </dgm:pt>
    <dgm:pt modelId="{4791E7E2-7186-4FB3-933B-A0A876A9BEDF}" type="sibTrans" cxnId="{5D4B5710-EE57-471F-B235-AADB5DA4AEC5}">
      <dgm:prSet/>
      <dgm:spPr/>
      <dgm:t>
        <a:bodyPr/>
        <a:lstStyle/>
        <a:p>
          <a:endParaRPr lang="es-ES" b="1"/>
        </a:p>
      </dgm:t>
    </dgm:pt>
    <dgm:pt modelId="{419B5CD5-B7B9-411A-843B-573CD11A9FEB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lv-LV" sz="2000" b="1" dirty="0">
              <a:solidFill>
                <a:schemeClr val="bg1"/>
              </a:solidFill>
            </a:rPr>
            <a:t>Personīgā nožēla</a:t>
          </a:r>
          <a:endParaRPr lang="es-ES" sz="2000" b="1" dirty="0">
            <a:solidFill>
              <a:schemeClr val="bg1"/>
            </a:solidFill>
          </a:endParaRPr>
        </a:p>
      </dgm:t>
    </dgm:pt>
    <dgm:pt modelId="{17275694-F559-45E0-949F-B8B6701E4C65}" type="parTrans" cxnId="{D5B2D6F7-51B4-44BE-BD60-AC05187CA30E}">
      <dgm:prSet/>
      <dgm:spPr/>
      <dgm:t>
        <a:bodyPr/>
        <a:lstStyle/>
        <a:p>
          <a:endParaRPr lang="es-ES" b="1"/>
        </a:p>
      </dgm:t>
    </dgm:pt>
    <dgm:pt modelId="{95E3E072-48BC-480F-B1CD-04E0E99B0B87}" type="sibTrans" cxnId="{D5B2D6F7-51B4-44BE-BD60-AC05187CA30E}">
      <dgm:prSet/>
      <dgm:spPr/>
      <dgm:t>
        <a:bodyPr/>
        <a:lstStyle/>
        <a:p>
          <a:endParaRPr lang="es-ES" b="1"/>
        </a:p>
      </dgm:t>
    </dgm:pt>
    <dgm:pt modelId="{8B9C413A-DF5D-4694-AEC4-F8AC007C32D3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lv-LV" sz="2000" b="1" dirty="0">
              <a:solidFill>
                <a:schemeClr val="bg1"/>
              </a:solidFill>
            </a:rPr>
            <a:t>Ļaužu</a:t>
          </a:r>
          <a:r>
            <a:rPr lang="en-US" sz="2000" b="1" dirty="0">
              <a:solidFill>
                <a:schemeClr val="bg1"/>
              </a:solidFill>
            </a:rPr>
            <a:t> </a:t>
          </a:r>
          <a:r>
            <a:rPr lang="lv-LV" sz="2000" b="1" dirty="0">
              <a:solidFill>
                <a:schemeClr val="bg1"/>
              </a:solidFill>
            </a:rPr>
            <a:t>nožēla</a:t>
          </a:r>
          <a:endParaRPr lang="es-ES" sz="2000" b="1" dirty="0">
            <a:solidFill>
              <a:schemeClr val="bg1"/>
            </a:solidFill>
          </a:endParaRPr>
        </a:p>
      </dgm:t>
    </dgm:pt>
    <dgm:pt modelId="{A2E256A7-78D9-4645-AD4B-6356EDF1C057}" type="parTrans" cxnId="{B59F0B75-EC06-4A41-BD29-8DC6BAB270F8}">
      <dgm:prSet/>
      <dgm:spPr/>
      <dgm:t>
        <a:bodyPr/>
        <a:lstStyle/>
        <a:p>
          <a:endParaRPr lang="es-ES" b="1"/>
        </a:p>
      </dgm:t>
    </dgm:pt>
    <dgm:pt modelId="{324EB7B1-2655-42FB-9847-8B9DA324FFA8}" type="sibTrans" cxnId="{B59F0B75-EC06-4A41-BD29-8DC6BAB270F8}">
      <dgm:prSet/>
      <dgm:spPr/>
      <dgm:t>
        <a:bodyPr/>
        <a:lstStyle/>
        <a:p>
          <a:endParaRPr lang="es-ES" b="1"/>
        </a:p>
      </dgm:t>
    </dgm:pt>
    <dgm:pt modelId="{00D0C652-7DCD-4E53-8BFF-E2F59640F2EC}">
      <dgm:prSet phldrT="[Texto]" custT="1"/>
      <dgm:spPr>
        <a:solidFill>
          <a:srgbClr val="002D70"/>
        </a:solidFill>
      </dgm:spPr>
      <dgm:t>
        <a:bodyPr/>
        <a:lstStyle/>
        <a:p>
          <a:r>
            <a:rPr lang="lv-LV" sz="2000" b="1" dirty="0">
              <a:solidFill>
                <a:schemeClr val="bg1"/>
              </a:solidFill>
            </a:rPr>
            <a:t>Ķēniņa Psalmi</a:t>
          </a:r>
          <a:endParaRPr lang="es-ES" sz="2000" b="1" dirty="0">
            <a:solidFill>
              <a:schemeClr val="bg1"/>
            </a:solidFill>
          </a:endParaRPr>
        </a:p>
      </dgm:t>
    </dgm:pt>
    <dgm:pt modelId="{87A586D6-93D1-42F5-B80C-FBF4296C85A4}" type="parTrans" cxnId="{9B13ACFF-7BA8-474E-8F74-25C3D7A38C30}">
      <dgm:prSet/>
      <dgm:spPr/>
      <dgm:t>
        <a:bodyPr/>
        <a:lstStyle/>
        <a:p>
          <a:endParaRPr lang="es-ES" b="1"/>
        </a:p>
      </dgm:t>
    </dgm:pt>
    <dgm:pt modelId="{C3D6C6FC-C68C-4AAA-B053-EEC703EF907C}" type="sibTrans" cxnId="{9B13ACFF-7BA8-474E-8F74-25C3D7A38C30}">
      <dgm:prSet/>
      <dgm:spPr/>
      <dgm:t>
        <a:bodyPr/>
        <a:lstStyle/>
        <a:p>
          <a:endParaRPr lang="es-ES" b="1"/>
        </a:p>
      </dgm:t>
    </dgm:pt>
    <dgm:pt modelId="{4EC49289-4C45-4448-8CE9-952019F0046F}">
      <dgm:prSet phldrT="[Texto]" custT="1"/>
      <dgm:spPr>
        <a:solidFill>
          <a:srgbClr val="002D70"/>
        </a:solidFill>
      </dgm:spPr>
      <dgm:t>
        <a:bodyPr/>
        <a:lstStyle/>
        <a:p>
          <a:r>
            <a:rPr lang="lv-LV" sz="2000" b="1" dirty="0">
              <a:solidFill>
                <a:schemeClr val="bg1"/>
              </a:solidFill>
            </a:rPr>
            <a:t>Individuālā pateicība</a:t>
          </a:r>
          <a:endParaRPr lang="es-ES" sz="2000" b="1" dirty="0">
            <a:solidFill>
              <a:schemeClr val="bg1"/>
            </a:solidFill>
          </a:endParaRPr>
        </a:p>
      </dgm:t>
    </dgm:pt>
    <dgm:pt modelId="{38D536C2-DD99-43B0-828C-23EC2DD58631}" type="parTrans" cxnId="{C8D2E517-F502-44F9-BB25-E98811D3C3E1}">
      <dgm:prSet/>
      <dgm:spPr/>
      <dgm:t>
        <a:bodyPr/>
        <a:lstStyle/>
        <a:p>
          <a:endParaRPr lang="es-ES" b="1"/>
        </a:p>
      </dgm:t>
    </dgm:pt>
    <dgm:pt modelId="{B553481F-F8E7-4625-AA8B-CB9B5CAFA7D7}" type="sibTrans" cxnId="{C8D2E517-F502-44F9-BB25-E98811D3C3E1}">
      <dgm:prSet/>
      <dgm:spPr/>
      <dgm:t>
        <a:bodyPr/>
        <a:lstStyle/>
        <a:p>
          <a:endParaRPr lang="es-ES" b="1"/>
        </a:p>
      </dgm:t>
    </dgm:pt>
    <dgm:pt modelId="{53F82CC1-F0BD-4C0A-9169-166D09581F0E}">
      <dgm:prSet phldrT="[Texto]" custT="1"/>
      <dgm:spPr>
        <a:solidFill>
          <a:srgbClr val="002D70"/>
        </a:solidFill>
      </dgm:spPr>
      <dgm:t>
        <a:bodyPr/>
        <a:lstStyle/>
        <a:p>
          <a:r>
            <a:rPr lang="lv-LV" sz="2000" b="1" dirty="0">
              <a:solidFill>
                <a:schemeClr val="bg1"/>
              </a:solidFill>
            </a:rPr>
            <a:t>Kopējās pateicības</a:t>
          </a:r>
          <a:endParaRPr lang="es-ES" sz="2000" b="1" dirty="0">
            <a:solidFill>
              <a:schemeClr val="bg1"/>
            </a:solidFill>
          </a:endParaRPr>
        </a:p>
      </dgm:t>
    </dgm:pt>
    <dgm:pt modelId="{1671F6C5-B2B6-4927-A01E-64B301939CF2}" type="parTrans" cxnId="{EBF904FB-C9B1-4A40-B23C-49C77CD81A27}">
      <dgm:prSet/>
      <dgm:spPr/>
      <dgm:t>
        <a:bodyPr/>
        <a:lstStyle/>
        <a:p>
          <a:endParaRPr lang="es-ES" b="1"/>
        </a:p>
      </dgm:t>
    </dgm:pt>
    <dgm:pt modelId="{88F019EF-8092-4C08-9E6F-51F89A7A3512}" type="sibTrans" cxnId="{EBF904FB-C9B1-4A40-B23C-49C77CD81A27}">
      <dgm:prSet/>
      <dgm:spPr/>
      <dgm:t>
        <a:bodyPr/>
        <a:lstStyle/>
        <a:p>
          <a:endParaRPr lang="es-ES" b="1"/>
        </a:p>
      </dgm:t>
    </dgm:pt>
    <dgm:pt modelId="{C70E432E-792B-4D84-A330-6A58E88CABD4}">
      <dgm:prSet phldrT="[Texto]" custT="1"/>
      <dgm:spPr>
        <a:solidFill>
          <a:srgbClr val="002D70"/>
        </a:solidFill>
      </dgm:spPr>
      <dgm:t>
        <a:bodyPr/>
        <a:lstStyle/>
        <a:p>
          <a:r>
            <a:rPr lang="lv-LV" sz="2000" b="1" dirty="0">
              <a:solidFill>
                <a:schemeClr val="bg1"/>
              </a:solidFill>
            </a:rPr>
            <a:t>Individuāli uzticības Psalmi</a:t>
          </a:r>
          <a:endParaRPr lang="es-ES" sz="2000" b="1" dirty="0">
            <a:solidFill>
              <a:schemeClr val="bg1"/>
            </a:solidFill>
          </a:endParaRPr>
        </a:p>
      </dgm:t>
    </dgm:pt>
    <dgm:pt modelId="{E13282BD-20B6-4B81-BBF3-76A565D0F90D}" type="parTrans" cxnId="{46B7C453-B64A-4794-83C9-6B8476A4727A}">
      <dgm:prSet/>
      <dgm:spPr/>
      <dgm:t>
        <a:bodyPr/>
        <a:lstStyle/>
        <a:p>
          <a:endParaRPr lang="es-ES" b="1"/>
        </a:p>
      </dgm:t>
    </dgm:pt>
    <dgm:pt modelId="{E1072835-31C1-499B-9A27-B6FC3E63CE95}" type="sibTrans" cxnId="{46B7C453-B64A-4794-83C9-6B8476A4727A}">
      <dgm:prSet/>
      <dgm:spPr/>
      <dgm:t>
        <a:bodyPr/>
        <a:lstStyle/>
        <a:p>
          <a:endParaRPr lang="es-ES" b="1"/>
        </a:p>
      </dgm:t>
    </dgm:pt>
    <dgm:pt modelId="{2D6F6D29-EF9E-4F62-9C2B-DB65609EEB6A}">
      <dgm:prSet phldrT="[Texto]" custT="1"/>
      <dgm:spPr>
        <a:solidFill>
          <a:srgbClr val="002D70"/>
        </a:solidFill>
      </dgm:spPr>
      <dgm:t>
        <a:bodyPr/>
        <a:lstStyle/>
        <a:p>
          <a:r>
            <a:rPr lang="lv-LV" sz="2000" b="1" dirty="0">
              <a:solidFill>
                <a:schemeClr val="bg1"/>
              </a:solidFill>
            </a:rPr>
            <a:t>Kopējie uzticības Psalmi</a:t>
          </a:r>
          <a:endParaRPr lang="es-ES" sz="2000" b="1" dirty="0">
            <a:solidFill>
              <a:schemeClr val="bg1"/>
            </a:solidFill>
          </a:endParaRPr>
        </a:p>
      </dgm:t>
    </dgm:pt>
    <dgm:pt modelId="{E5543B51-2BF6-4743-A093-1D5F75DDE0EA}" type="parTrans" cxnId="{775E50AC-248C-4D2F-B674-F7DB12490D0F}">
      <dgm:prSet/>
      <dgm:spPr/>
      <dgm:t>
        <a:bodyPr/>
        <a:lstStyle/>
        <a:p>
          <a:endParaRPr lang="es-ES" b="1"/>
        </a:p>
      </dgm:t>
    </dgm:pt>
    <dgm:pt modelId="{A510F53B-959B-4C20-B3F8-D8054EB20272}" type="sibTrans" cxnId="{775E50AC-248C-4D2F-B674-F7DB12490D0F}">
      <dgm:prSet/>
      <dgm:spPr/>
      <dgm:t>
        <a:bodyPr/>
        <a:lstStyle/>
        <a:p>
          <a:endParaRPr lang="es-ES" b="1"/>
        </a:p>
      </dgm:t>
    </dgm:pt>
    <dgm:pt modelId="{3D64E133-F76A-4B2B-B296-779F68DF682F}">
      <dgm:prSet phldrT="[Texto]" custT="1"/>
      <dgm:spPr>
        <a:solidFill>
          <a:srgbClr val="002D70"/>
        </a:solidFill>
      </dgm:spPr>
      <dgm:t>
        <a:bodyPr/>
        <a:lstStyle/>
        <a:p>
          <a:r>
            <a:rPr lang="es-ES" sz="2000" b="1" dirty="0" err="1">
              <a:solidFill>
                <a:schemeClr val="bg1"/>
              </a:solidFill>
            </a:rPr>
            <a:t>Litur</a:t>
          </a:r>
          <a:r>
            <a:rPr lang="lv-LV" sz="2000" b="1" dirty="0" err="1">
              <a:solidFill>
                <a:schemeClr val="bg1"/>
              </a:solidFill>
            </a:rPr>
            <a:t>ģijas</a:t>
          </a:r>
          <a:endParaRPr lang="es-ES" sz="2000" b="1" dirty="0">
            <a:solidFill>
              <a:schemeClr val="bg1"/>
            </a:solidFill>
          </a:endParaRPr>
        </a:p>
      </dgm:t>
    </dgm:pt>
    <dgm:pt modelId="{75AF7F1E-9807-4A4B-8831-9B15D57F1D5B}" type="parTrans" cxnId="{CAF6D986-6CD1-4DC7-AE26-9786174FD895}">
      <dgm:prSet/>
      <dgm:spPr/>
      <dgm:t>
        <a:bodyPr/>
        <a:lstStyle/>
        <a:p>
          <a:endParaRPr lang="es-ES" b="1"/>
        </a:p>
      </dgm:t>
    </dgm:pt>
    <dgm:pt modelId="{AAE8D55A-BFAE-4BFD-9AB6-64770F18EE28}" type="sibTrans" cxnId="{CAF6D986-6CD1-4DC7-AE26-9786174FD895}">
      <dgm:prSet/>
      <dgm:spPr/>
      <dgm:t>
        <a:bodyPr/>
        <a:lstStyle/>
        <a:p>
          <a:endParaRPr lang="es-ES" b="1"/>
        </a:p>
      </dgm:t>
    </dgm:pt>
    <dgm:pt modelId="{EDC8CA65-C483-4D2F-B3CE-3DD7C3B2696C}">
      <dgm:prSet phldrT="[Texto]" custT="1"/>
      <dgm:spPr>
        <a:solidFill>
          <a:srgbClr val="002D70"/>
        </a:solidFill>
      </dgm:spPr>
      <dgm:t>
        <a:bodyPr/>
        <a:lstStyle/>
        <a:p>
          <a:r>
            <a:rPr lang="en-US" sz="2000" b="1" dirty="0" err="1">
              <a:solidFill>
                <a:schemeClr val="bg1"/>
              </a:solidFill>
            </a:rPr>
            <a:t>Pravietiski</a:t>
          </a:r>
          <a:r>
            <a:rPr lang="en-US" sz="2000" b="1" dirty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chemeClr val="bg1"/>
              </a:solidFill>
            </a:rPr>
            <a:t>pamudinājumi</a:t>
          </a:r>
          <a:endParaRPr lang="es-ES" sz="2000" b="1" dirty="0">
            <a:solidFill>
              <a:schemeClr val="bg1"/>
            </a:solidFill>
          </a:endParaRPr>
        </a:p>
      </dgm:t>
    </dgm:pt>
    <dgm:pt modelId="{9303589D-F962-40CF-A0A3-A4E825F6A8B3}" type="parTrans" cxnId="{0B23BAE6-F5E0-4435-9555-20761E490F22}">
      <dgm:prSet/>
      <dgm:spPr/>
      <dgm:t>
        <a:bodyPr/>
        <a:lstStyle/>
        <a:p>
          <a:endParaRPr lang="es-ES" b="1"/>
        </a:p>
      </dgm:t>
    </dgm:pt>
    <dgm:pt modelId="{3273E7E9-BBF2-4B9D-95B9-6B31C3D11444}" type="sibTrans" cxnId="{0B23BAE6-F5E0-4435-9555-20761E490F22}">
      <dgm:prSet/>
      <dgm:spPr/>
      <dgm:t>
        <a:bodyPr/>
        <a:lstStyle/>
        <a:p>
          <a:endParaRPr lang="es-ES" b="1"/>
        </a:p>
      </dgm:t>
    </dgm:pt>
    <dgm:pt modelId="{25CA0BC2-057D-4BFD-B9EF-7A91AA4EBAA8}">
      <dgm:prSet phldrT="[Texto]" custT="1"/>
      <dgm:spPr>
        <a:solidFill>
          <a:srgbClr val="002D70"/>
        </a:solidFill>
      </dgm:spPr>
      <dgm:t>
        <a:bodyPr/>
        <a:lstStyle/>
        <a:p>
          <a:r>
            <a:rPr lang="en-US" sz="2000" b="1" dirty="0" err="1">
              <a:solidFill>
                <a:schemeClr val="bg1"/>
              </a:solidFill>
            </a:rPr>
            <a:t>Didaktiskie</a:t>
          </a:r>
          <a:r>
            <a:rPr lang="en-US" sz="2000" b="1" dirty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chemeClr val="bg1"/>
              </a:solidFill>
            </a:rPr>
            <a:t>psalmi</a:t>
          </a:r>
          <a:endParaRPr lang="es-ES" sz="2000" b="1" dirty="0">
            <a:solidFill>
              <a:schemeClr val="bg1"/>
            </a:solidFill>
          </a:endParaRPr>
        </a:p>
      </dgm:t>
    </dgm:pt>
    <dgm:pt modelId="{20BC23F7-F7CB-4BAD-805E-43D25E3DFC68}" type="parTrans" cxnId="{4D6BCDF6-25DD-4BCB-8FA8-C1CFA3C8B5D3}">
      <dgm:prSet/>
      <dgm:spPr/>
      <dgm:t>
        <a:bodyPr/>
        <a:lstStyle/>
        <a:p>
          <a:endParaRPr lang="es-ES" b="1"/>
        </a:p>
      </dgm:t>
    </dgm:pt>
    <dgm:pt modelId="{08DEFA1E-DF01-4D6E-B162-5BA3EB4478AE}" type="sibTrans" cxnId="{4D6BCDF6-25DD-4BCB-8FA8-C1CFA3C8B5D3}">
      <dgm:prSet/>
      <dgm:spPr/>
      <dgm:t>
        <a:bodyPr/>
        <a:lstStyle/>
        <a:p>
          <a:endParaRPr lang="es-ES" b="1"/>
        </a:p>
      </dgm:t>
    </dgm:pt>
    <dgm:pt modelId="{FDFB3A43-EE69-4A15-AAC2-740D63937FF9}">
      <dgm:prSet phldrT="[Texto]" custT="1"/>
      <dgm:spPr>
        <a:solidFill>
          <a:srgbClr val="C3DBFF"/>
        </a:solidFill>
      </dgm:spPr>
      <dgm:t>
        <a:bodyPr/>
        <a:lstStyle/>
        <a:p>
          <a:r>
            <a:rPr lang="es-ES" sz="1800" b="1" dirty="0"/>
            <a:t>1, 19, 37, 49, 73, 112, 119, 127, 128, 139</a:t>
          </a:r>
        </a:p>
      </dgm:t>
    </dgm:pt>
    <dgm:pt modelId="{F5ACB28D-694A-46DC-AEDB-9CCB1E6C68D8}" type="parTrans" cxnId="{104E1910-5B1F-47F8-A54E-B6887A483FE3}">
      <dgm:prSet/>
      <dgm:spPr/>
      <dgm:t>
        <a:bodyPr/>
        <a:lstStyle/>
        <a:p>
          <a:endParaRPr lang="es-ES" b="1"/>
        </a:p>
      </dgm:t>
    </dgm:pt>
    <dgm:pt modelId="{4F23C156-B97F-4AE5-9230-3107490B1569}" type="sibTrans" cxnId="{104E1910-5B1F-47F8-A54E-B6887A483FE3}">
      <dgm:prSet/>
      <dgm:spPr/>
      <dgm:t>
        <a:bodyPr/>
        <a:lstStyle/>
        <a:p>
          <a:endParaRPr lang="es-ES" b="1"/>
        </a:p>
      </dgm:t>
    </dgm:pt>
    <dgm:pt modelId="{FEEAABB0-98C1-43C4-B35B-29BEBA6CF0CD}">
      <dgm:prSet phldrT="[Texto]" custT="1"/>
      <dgm:spPr>
        <a:solidFill>
          <a:srgbClr val="C3DBFF"/>
        </a:solidFill>
      </dgm:spPr>
      <dgm:t>
        <a:bodyPr/>
        <a:lstStyle/>
        <a:p>
          <a:r>
            <a:rPr lang="es-ES" sz="1800" b="1" dirty="0"/>
            <a:t>14, 50, 52, 53, 58, 75, 81, 95</a:t>
          </a:r>
        </a:p>
      </dgm:t>
    </dgm:pt>
    <dgm:pt modelId="{51D81E44-830C-464B-A6FE-AC504FD9D51D}" type="parTrans" cxnId="{6097CF89-E1CD-4786-9230-196C6F96DA09}">
      <dgm:prSet/>
      <dgm:spPr/>
      <dgm:t>
        <a:bodyPr/>
        <a:lstStyle/>
        <a:p>
          <a:endParaRPr lang="es-ES" b="1"/>
        </a:p>
      </dgm:t>
    </dgm:pt>
    <dgm:pt modelId="{5CA3A014-2828-468F-874C-807BC0D024EA}" type="sibTrans" cxnId="{6097CF89-E1CD-4786-9230-196C6F96DA09}">
      <dgm:prSet/>
      <dgm:spPr/>
      <dgm:t>
        <a:bodyPr/>
        <a:lstStyle/>
        <a:p>
          <a:endParaRPr lang="es-ES" b="1"/>
        </a:p>
      </dgm:t>
    </dgm:pt>
    <dgm:pt modelId="{3F24FB34-F13B-4050-890A-2FBAFAE202BF}">
      <dgm:prSet phldrT="[Texto]" custT="1"/>
      <dgm:spPr>
        <a:solidFill>
          <a:srgbClr val="C3DBFF"/>
        </a:solidFill>
      </dgm:spPr>
      <dgm:t>
        <a:bodyPr/>
        <a:lstStyle/>
        <a:p>
          <a:r>
            <a:rPr lang="es-ES" sz="1800" b="1" dirty="0"/>
            <a:t>15, 24, 134</a:t>
          </a:r>
        </a:p>
      </dgm:t>
    </dgm:pt>
    <dgm:pt modelId="{709F504F-FACB-45AD-A178-58F493342F8F}" type="parTrans" cxnId="{962CD3F9-0ECF-45DE-B9BA-FEA1A2D1F13B}">
      <dgm:prSet/>
      <dgm:spPr/>
      <dgm:t>
        <a:bodyPr/>
        <a:lstStyle/>
        <a:p>
          <a:endParaRPr lang="es-ES" b="1"/>
        </a:p>
      </dgm:t>
    </dgm:pt>
    <dgm:pt modelId="{7D0A3DE7-F992-4FE3-BB77-143BDF1197FB}" type="sibTrans" cxnId="{962CD3F9-0ECF-45DE-B9BA-FEA1A2D1F13B}">
      <dgm:prSet/>
      <dgm:spPr/>
      <dgm:t>
        <a:bodyPr/>
        <a:lstStyle/>
        <a:p>
          <a:endParaRPr lang="es-ES" b="1"/>
        </a:p>
      </dgm:t>
    </dgm:pt>
    <dgm:pt modelId="{9945D099-3D95-4412-B7DE-2CCCFF26CFF5}">
      <dgm:prSet phldrT="[Texto]" custT="1"/>
      <dgm:spPr>
        <a:solidFill>
          <a:srgbClr val="C3DBFF"/>
        </a:solidFill>
      </dgm:spPr>
      <dgm:t>
        <a:bodyPr/>
        <a:lstStyle/>
        <a:p>
          <a:r>
            <a:rPr lang="es-ES" sz="1800" b="1" dirty="0"/>
            <a:t>115, 125, 129, 133</a:t>
          </a:r>
        </a:p>
      </dgm:t>
    </dgm:pt>
    <dgm:pt modelId="{F6FB6B13-CCA9-4104-8627-D1187C882448}" type="parTrans" cxnId="{C7A21317-E0B0-49CC-9729-2DBF9E154BB9}">
      <dgm:prSet/>
      <dgm:spPr/>
      <dgm:t>
        <a:bodyPr/>
        <a:lstStyle/>
        <a:p>
          <a:endParaRPr lang="es-ES" b="1"/>
        </a:p>
      </dgm:t>
    </dgm:pt>
    <dgm:pt modelId="{ABFADAEC-5C06-4774-83C8-D745CFDDEB2F}" type="sibTrans" cxnId="{C7A21317-E0B0-49CC-9729-2DBF9E154BB9}">
      <dgm:prSet/>
      <dgm:spPr/>
      <dgm:t>
        <a:bodyPr/>
        <a:lstStyle/>
        <a:p>
          <a:endParaRPr lang="es-ES" b="1"/>
        </a:p>
      </dgm:t>
    </dgm:pt>
    <dgm:pt modelId="{6D30B2A0-C38A-44A2-9597-6CD025F8E5B8}">
      <dgm:prSet phldrT="[Texto]" custT="1"/>
      <dgm:spPr>
        <a:solidFill>
          <a:srgbClr val="C3DBFF"/>
        </a:solidFill>
      </dgm:spPr>
      <dgm:t>
        <a:bodyPr/>
        <a:lstStyle/>
        <a:p>
          <a:r>
            <a:rPr lang="es-ES" sz="1800" b="1" dirty="0"/>
            <a:t> 4, 11, 16, 23, 27, 62, 84, 91, 121, 131</a:t>
          </a:r>
        </a:p>
      </dgm:t>
    </dgm:pt>
    <dgm:pt modelId="{A3458475-F28F-4920-8DF0-6019DF084884}" type="parTrans" cxnId="{C87CE3A0-389A-4F12-9E8E-999DF02B3228}">
      <dgm:prSet/>
      <dgm:spPr/>
      <dgm:t>
        <a:bodyPr/>
        <a:lstStyle/>
        <a:p>
          <a:endParaRPr lang="es-ES" b="1"/>
        </a:p>
      </dgm:t>
    </dgm:pt>
    <dgm:pt modelId="{58EA3F06-6BAA-48D9-AF72-E25D6334C966}" type="sibTrans" cxnId="{C87CE3A0-389A-4F12-9E8E-999DF02B3228}">
      <dgm:prSet/>
      <dgm:spPr/>
      <dgm:t>
        <a:bodyPr/>
        <a:lstStyle/>
        <a:p>
          <a:endParaRPr lang="es-ES" b="1"/>
        </a:p>
      </dgm:t>
    </dgm:pt>
    <dgm:pt modelId="{7AB26B96-4812-41CD-A735-563D101ED364}">
      <dgm:prSet phldrT="[Texto]" custT="1"/>
      <dgm:spPr>
        <a:solidFill>
          <a:srgbClr val="C3DBFF"/>
        </a:solidFill>
      </dgm:spPr>
      <dgm:t>
        <a:bodyPr/>
        <a:lstStyle/>
        <a:p>
          <a:r>
            <a:rPr lang="es-ES" sz="1800" b="1" dirty="0"/>
            <a:t>65-68, 118, 124</a:t>
          </a:r>
        </a:p>
      </dgm:t>
    </dgm:pt>
    <dgm:pt modelId="{E5E07551-CA52-41E8-AFFA-073CBB5F140B}" type="parTrans" cxnId="{38D819A4-3F10-4B87-B2A6-B46D5E368F37}">
      <dgm:prSet/>
      <dgm:spPr/>
      <dgm:t>
        <a:bodyPr/>
        <a:lstStyle/>
        <a:p>
          <a:endParaRPr lang="es-ES" b="1"/>
        </a:p>
      </dgm:t>
    </dgm:pt>
    <dgm:pt modelId="{5FC24E76-E3E2-43A4-9B0B-4861E494D399}" type="sibTrans" cxnId="{38D819A4-3F10-4B87-B2A6-B46D5E368F37}">
      <dgm:prSet/>
      <dgm:spPr/>
      <dgm:t>
        <a:bodyPr/>
        <a:lstStyle/>
        <a:p>
          <a:endParaRPr lang="es-ES" b="1"/>
        </a:p>
      </dgm:t>
    </dgm:pt>
    <dgm:pt modelId="{93BF9423-0D39-412C-8B34-EF6D9E413D48}">
      <dgm:prSet phldrT="[Texto]" custT="1"/>
      <dgm:spPr>
        <a:solidFill>
          <a:srgbClr val="C3DBFF"/>
        </a:solidFill>
      </dgm:spPr>
      <dgm:t>
        <a:bodyPr/>
        <a:lstStyle/>
        <a:p>
          <a:r>
            <a:rPr lang="es-ES" sz="1800" b="1" dirty="0"/>
            <a:t>9, 10, 30, 32, 34, 40, 41, 92, 107, 116, 138</a:t>
          </a:r>
        </a:p>
      </dgm:t>
    </dgm:pt>
    <dgm:pt modelId="{133F4B56-8FFE-4F1C-91A5-E15DD2DF384A}" type="parTrans" cxnId="{F140E454-0C63-4DCA-A6DF-31412A9EF3D5}">
      <dgm:prSet/>
      <dgm:spPr/>
      <dgm:t>
        <a:bodyPr/>
        <a:lstStyle/>
        <a:p>
          <a:endParaRPr lang="es-ES" b="1"/>
        </a:p>
      </dgm:t>
    </dgm:pt>
    <dgm:pt modelId="{7BCA7FDE-695F-4312-8D85-53D1E1014192}" type="sibTrans" cxnId="{F140E454-0C63-4DCA-A6DF-31412A9EF3D5}">
      <dgm:prSet/>
      <dgm:spPr/>
      <dgm:t>
        <a:bodyPr/>
        <a:lstStyle/>
        <a:p>
          <a:endParaRPr lang="es-ES" b="1"/>
        </a:p>
      </dgm:t>
    </dgm:pt>
    <dgm:pt modelId="{C6A320F0-C72B-4615-996F-F2DD55C6C49E}">
      <dgm:prSet phldrT="[Texto]" custT="1"/>
      <dgm:spPr>
        <a:solidFill>
          <a:srgbClr val="C3DBFF"/>
        </a:solidFill>
      </dgm:spPr>
      <dgm:t>
        <a:bodyPr/>
        <a:lstStyle/>
        <a:p>
          <a:r>
            <a:rPr lang="es-ES" sz="1800" b="1" dirty="0"/>
            <a:t>2, 18, 20, 21, 45, 72, 89, 101, 110, 132, 144</a:t>
          </a:r>
        </a:p>
      </dgm:t>
    </dgm:pt>
    <dgm:pt modelId="{DCB6604C-3118-470F-8FC1-9AB1F20197EE}" type="parTrans" cxnId="{17E4213E-F136-4CA8-B33F-509E6E315E38}">
      <dgm:prSet/>
      <dgm:spPr/>
      <dgm:t>
        <a:bodyPr/>
        <a:lstStyle/>
        <a:p>
          <a:endParaRPr lang="es-ES" b="1"/>
        </a:p>
      </dgm:t>
    </dgm:pt>
    <dgm:pt modelId="{C5E128AC-E9AB-4B5A-BC20-79CC804CC481}" type="sibTrans" cxnId="{17E4213E-F136-4CA8-B33F-509E6E315E38}">
      <dgm:prSet/>
      <dgm:spPr/>
      <dgm:t>
        <a:bodyPr/>
        <a:lstStyle/>
        <a:p>
          <a:endParaRPr lang="es-ES" b="1"/>
        </a:p>
      </dgm:t>
    </dgm:pt>
    <dgm:pt modelId="{1F93C991-5D51-4813-A598-FDC1035CE5B7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 sz="1800" b="1" dirty="0"/>
            <a:t>44, 60, 74, 77, 79, 80, 82, 83, 85, 90, 97, 106, 18, 123, 126, 137</a:t>
          </a:r>
        </a:p>
      </dgm:t>
    </dgm:pt>
    <dgm:pt modelId="{06656DE3-890D-426F-82E3-AEF365AA39F5}" type="parTrans" cxnId="{AA85F086-8FA9-4995-B91E-9E41A876EA07}">
      <dgm:prSet/>
      <dgm:spPr/>
      <dgm:t>
        <a:bodyPr/>
        <a:lstStyle/>
        <a:p>
          <a:endParaRPr lang="es-ES" b="1"/>
        </a:p>
      </dgm:t>
    </dgm:pt>
    <dgm:pt modelId="{C3459B87-C689-4D69-8A63-F46CE16C68D5}" type="sibTrans" cxnId="{AA85F086-8FA9-4995-B91E-9E41A876EA07}">
      <dgm:prSet/>
      <dgm:spPr/>
      <dgm:t>
        <a:bodyPr/>
        <a:lstStyle/>
        <a:p>
          <a:endParaRPr lang="es-ES" b="1"/>
        </a:p>
      </dgm:t>
    </dgm:pt>
    <dgm:pt modelId="{88ADD57A-FD04-47F3-83D2-B7E5BBA41E27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 sz="1800" b="1" dirty="0"/>
            <a:t>3, 5, 6, 7, 12, 73, 71, 22, 25, 26, 28, 31, 35, 36, 38, 39, 43, 51, 54, 55-57, 59, 61, 63, 64, 69-71, 86, 88, 102, 109, 120, 130, 40-143</a:t>
          </a:r>
        </a:p>
      </dgm:t>
    </dgm:pt>
    <dgm:pt modelId="{AEBB84FF-E1D5-450E-8A97-C2F7DB1D78E3}" type="parTrans" cxnId="{42983A77-E8B9-47EF-AD68-8222F2929EC2}">
      <dgm:prSet/>
      <dgm:spPr/>
      <dgm:t>
        <a:bodyPr/>
        <a:lstStyle/>
        <a:p>
          <a:endParaRPr lang="es-ES" b="1"/>
        </a:p>
      </dgm:t>
    </dgm:pt>
    <dgm:pt modelId="{3774381C-6E18-4732-BBD8-559C291EE8B4}" type="sibTrans" cxnId="{42983A77-E8B9-47EF-AD68-8222F2929EC2}">
      <dgm:prSet/>
      <dgm:spPr/>
      <dgm:t>
        <a:bodyPr/>
        <a:lstStyle/>
        <a:p>
          <a:endParaRPr lang="es-ES" b="1"/>
        </a:p>
      </dgm:t>
    </dgm:pt>
    <dgm:pt modelId="{2C7A271E-7E6A-4D92-A0E4-FE74DDB468DC}">
      <dgm:prSet phldrT="[Tex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sz="1800" b="1" dirty="0"/>
            <a:t>47, 93, 96-99</a:t>
          </a:r>
        </a:p>
      </dgm:t>
    </dgm:pt>
    <dgm:pt modelId="{F878B194-21DB-492E-A5AF-0662B80387CD}" type="parTrans" cxnId="{7F4F1F1F-47D2-49AB-B66C-ECD8AEE54A5A}">
      <dgm:prSet/>
      <dgm:spPr/>
      <dgm:t>
        <a:bodyPr/>
        <a:lstStyle/>
        <a:p>
          <a:endParaRPr lang="es-ES" b="1"/>
        </a:p>
      </dgm:t>
    </dgm:pt>
    <dgm:pt modelId="{9F54BEFD-22D8-4609-A07F-102B15FCB5AF}" type="sibTrans" cxnId="{7F4F1F1F-47D2-49AB-B66C-ECD8AEE54A5A}">
      <dgm:prSet/>
      <dgm:spPr/>
      <dgm:t>
        <a:bodyPr/>
        <a:lstStyle/>
        <a:p>
          <a:endParaRPr lang="es-ES" b="1"/>
        </a:p>
      </dgm:t>
    </dgm:pt>
    <dgm:pt modelId="{BB9020B4-ED3C-4233-B441-2A0879FCDDF5}">
      <dgm:prSet phldrT="[Tex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sz="1800" b="1" dirty="0"/>
            <a:t> 46, 48, 76, 87, 122</a:t>
          </a:r>
        </a:p>
      </dgm:t>
    </dgm:pt>
    <dgm:pt modelId="{8F81A37C-6482-47A7-A9CE-9446710ADE2B}" type="parTrans" cxnId="{E516DEBC-7B1F-4CE1-ACA1-A104AE4DD2BB}">
      <dgm:prSet/>
      <dgm:spPr/>
      <dgm:t>
        <a:bodyPr/>
        <a:lstStyle/>
        <a:p>
          <a:endParaRPr lang="es-ES" b="1"/>
        </a:p>
      </dgm:t>
    </dgm:pt>
    <dgm:pt modelId="{BFCE51D2-EFCA-469E-9DAD-F53130D73212}" type="sibTrans" cxnId="{E516DEBC-7B1F-4CE1-ACA1-A104AE4DD2BB}">
      <dgm:prSet/>
      <dgm:spPr/>
      <dgm:t>
        <a:bodyPr/>
        <a:lstStyle/>
        <a:p>
          <a:endParaRPr lang="es-ES" b="1"/>
        </a:p>
      </dgm:t>
    </dgm:pt>
    <dgm:pt modelId="{F3C5E1BD-FEC3-4C75-A7A8-DE606FC33062}">
      <dgm:prSet phldrT="[Tex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sz="1800" b="1" dirty="0"/>
            <a:t>78, 105</a:t>
          </a:r>
        </a:p>
      </dgm:t>
    </dgm:pt>
    <dgm:pt modelId="{90C43682-80DB-4F94-A617-4982262FAB1C}" type="parTrans" cxnId="{D753EDBC-8912-41FD-AAC9-21C20F81553A}">
      <dgm:prSet/>
      <dgm:spPr/>
      <dgm:t>
        <a:bodyPr/>
        <a:lstStyle/>
        <a:p>
          <a:endParaRPr lang="es-ES" b="1"/>
        </a:p>
      </dgm:t>
    </dgm:pt>
    <dgm:pt modelId="{7D61927E-D022-4000-8A34-1153F2D9ED07}" type="sibTrans" cxnId="{D753EDBC-8912-41FD-AAC9-21C20F81553A}">
      <dgm:prSet/>
      <dgm:spPr/>
      <dgm:t>
        <a:bodyPr/>
        <a:lstStyle/>
        <a:p>
          <a:endParaRPr lang="es-ES" b="1"/>
        </a:p>
      </dgm:t>
    </dgm:pt>
    <dgm:pt modelId="{B4203DF8-F407-428A-AED4-3EC83A63C814}">
      <dgm:prSet phldrT="[Tex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sz="1800" b="1" dirty="0"/>
            <a:t>8, 29, 33, 100, 103, 104, 111, 113, 114, 117, 135, 136, 145-150</a:t>
          </a:r>
        </a:p>
      </dgm:t>
    </dgm:pt>
    <dgm:pt modelId="{D7AB9C51-B46E-4E60-AFAC-262FC219C260}" type="parTrans" cxnId="{25DF3EBE-9003-455E-940A-11BC7CE5033A}">
      <dgm:prSet/>
      <dgm:spPr/>
      <dgm:t>
        <a:bodyPr/>
        <a:lstStyle/>
        <a:p>
          <a:endParaRPr lang="es-ES" b="1"/>
        </a:p>
      </dgm:t>
    </dgm:pt>
    <dgm:pt modelId="{D0526182-7ED0-44E8-B660-4ACC588E549F}" type="sibTrans" cxnId="{25DF3EBE-9003-455E-940A-11BC7CE5033A}">
      <dgm:prSet/>
      <dgm:spPr/>
      <dgm:t>
        <a:bodyPr/>
        <a:lstStyle/>
        <a:p>
          <a:endParaRPr lang="es-ES" b="1"/>
        </a:p>
      </dgm:t>
    </dgm:pt>
    <dgm:pt modelId="{41EBC099-2706-4445-9CB4-C67084C93EE2}" type="pres">
      <dgm:prSet presAssocID="{89E0B860-7093-4CC0-93B6-7275393FF2C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D97C44F-C431-4578-92A4-63FFB4843788}" type="pres">
      <dgm:prSet presAssocID="{1C8FB5FB-9C8E-4190-A0F2-6CBAC3197BD4}" presName="root1" presStyleCnt="0"/>
      <dgm:spPr/>
    </dgm:pt>
    <dgm:pt modelId="{B2153EC6-6F9B-4A32-900B-A3153F76FEE4}" type="pres">
      <dgm:prSet presAssocID="{1C8FB5FB-9C8E-4190-A0F2-6CBAC3197BD4}" presName="LevelOneTextNode" presStyleLbl="node0" presStyleIdx="0" presStyleCnt="3">
        <dgm:presLayoutVars>
          <dgm:chPref val="3"/>
        </dgm:presLayoutVars>
      </dgm:prSet>
      <dgm:spPr/>
    </dgm:pt>
    <dgm:pt modelId="{8FC296FB-94FF-4D91-B4EB-B68D814D285A}" type="pres">
      <dgm:prSet presAssocID="{1C8FB5FB-9C8E-4190-A0F2-6CBAC3197BD4}" presName="level2hierChild" presStyleCnt="0"/>
      <dgm:spPr/>
    </dgm:pt>
    <dgm:pt modelId="{30B00874-7ABB-4E59-9810-F0E93664F077}" type="pres">
      <dgm:prSet presAssocID="{F0C4DD64-C0DD-48D4-B900-C09E56041B18}" presName="conn2-1" presStyleLbl="parChTrans1D2" presStyleIdx="0" presStyleCnt="14"/>
      <dgm:spPr/>
    </dgm:pt>
    <dgm:pt modelId="{0AAE7625-3E52-4FC2-AD45-ECDFC6159E18}" type="pres">
      <dgm:prSet presAssocID="{F0C4DD64-C0DD-48D4-B900-C09E56041B18}" presName="connTx" presStyleLbl="parChTrans1D2" presStyleIdx="0" presStyleCnt="14"/>
      <dgm:spPr/>
    </dgm:pt>
    <dgm:pt modelId="{F4702893-6757-4207-9F1B-BBDC03D81146}" type="pres">
      <dgm:prSet presAssocID="{24EF103F-3D9F-489C-89CF-F14A5D2733F9}" presName="root2" presStyleCnt="0"/>
      <dgm:spPr/>
    </dgm:pt>
    <dgm:pt modelId="{EB76F59E-B4DA-4853-B0C6-34702AC3ACCD}" type="pres">
      <dgm:prSet presAssocID="{24EF103F-3D9F-489C-89CF-F14A5D2733F9}" presName="LevelTwoTextNode" presStyleLbl="node2" presStyleIdx="0" presStyleCnt="14" custScaleX="367941">
        <dgm:presLayoutVars>
          <dgm:chPref val="3"/>
        </dgm:presLayoutVars>
      </dgm:prSet>
      <dgm:spPr/>
    </dgm:pt>
    <dgm:pt modelId="{8510A278-7840-4AB1-B125-864ACE78077E}" type="pres">
      <dgm:prSet presAssocID="{24EF103F-3D9F-489C-89CF-F14A5D2733F9}" presName="level3hierChild" presStyleCnt="0"/>
      <dgm:spPr/>
    </dgm:pt>
    <dgm:pt modelId="{6343E59C-C0F5-4354-A98D-D45322BFD7E3}" type="pres">
      <dgm:prSet presAssocID="{D7AB9C51-B46E-4E60-AFAC-262FC219C260}" presName="conn2-1" presStyleLbl="parChTrans1D3" presStyleIdx="0" presStyleCnt="14"/>
      <dgm:spPr/>
    </dgm:pt>
    <dgm:pt modelId="{E936BCCA-9A51-439C-A6E2-8A502A9F3C30}" type="pres">
      <dgm:prSet presAssocID="{D7AB9C51-B46E-4E60-AFAC-262FC219C260}" presName="connTx" presStyleLbl="parChTrans1D3" presStyleIdx="0" presStyleCnt="14"/>
      <dgm:spPr/>
    </dgm:pt>
    <dgm:pt modelId="{A1084D8E-29E4-47CC-B7FC-8A3E3E75FEC2}" type="pres">
      <dgm:prSet presAssocID="{B4203DF8-F407-428A-AED4-3EC83A63C814}" presName="root2" presStyleCnt="0"/>
      <dgm:spPr/>
    </dgm:pt>
    <dgm:pt modelId="{D5D83197-55EE-4F88-A428-AA94EC59737A}" type="pres">
      <dgm:prSet presAssocID="{B4203DF8-F407-428A-AED4-3EC83A63C814}" presName="LevelTwoTextNode" presStyleLbl="node3" presStyleIdx="0" presStyleCnt="14" custScaleX="642107">
        <dgm:presLayoutVars>
          <dgm:chPref val="3"/>
        </dgm:presLayoutVars>
      </dgm:prSet>
      <dgm:spPr/>
    </dgm:pt>
    <dgm:pt modelId="{5ECF385D-9BB9-4215-932B-09574BCFED60}" type="pres">
      <dgm:prSet presAssocID="{B4203DF8-F407-428A-AED4-3EC83A63C814}" presName="level3hierChild" presStyleCnt="0"/>
      <dgm:spPr/>
    </dgm:pt>
    <dgm:pt modelId="{5ECD725F-B248-4D20-900A-9E521155704A}" type="pres">
      <dgm:prSet presAssocID="{B7F91A6B-9293-4523-B79F-D352AA03E2DE}" presName="conn2-1" presStyleLbl="parChTrans1D2" presStyleIdx="1" presStyleCnt="14"/>
      <dgm:spPr/>
    </dgm:pt>
    <dgm:pt modelId="{10D372B7-5F28-4330-B6AC-F57513744F39}" type="pres">
      <dgm:prSet presAssocID="{B7F91A6B-9293-4523-B79F-D352AA03E2DE}" presName="connTx" presStyleLbl="parChTrans1D2" presStyleIdx="1" presStyleCnt="14"/>
      <dgm:spPr/>
    </dgm:pt>
    <dgm:pt modelId="{8E6BCDF3-01AD-43C3-8408-CA9700CCD51A}" type="pres">
      <dgm:prSet presAssocID="{594A5C1E-F80B-4281-B648-357F57CEB544}" presName="root2" presStyleCnt="0"/>
      <dgm:spPr/>
    </dgm:pt>
    <dgm:pt modelId="{B23B9D59-39DA-4D5B-BAB4-2602EEFF9654}" type="pres">
      <dgm:prSet presAssocID="{594A5C1E-F80B-4281-B648-357F57CEB544}" presName="LevelTwoTextNode" presStyleLbl="node2" presStyleIdx="1" presStyleCnt="14" custScaleX="367941">
        <dgm:presLayoutVars>
          <dgm:chPref val="3"/>
        </dgm:presLayoutVars>
      </dgm:prSet>
      <dgm:spPr/>
    </dgm:pt>
    <dgm:pt modelId="{1E1D6710-C3F3-4E61-A0CD-E1A12C0A3B95}" type="pres">
      <dgm:prSet presAssocID="{594A5C1E-F80B-4281-B648-357F57CEB544}" presName="level3hierChild" presStyleCnt="0"/>
      <dgm:spPr/>
    </dgm:pt>
    <dgm:pt modelId="{A0CE44AC-D47B-4FFB-B98F-9512196596E3}" type="pres">
      <dgm:prSet presAssocID="{90C43682-80DB-4F94-A617-4982262FAB1C}" presName="conn2-1" presStyleLbl="parChTrans1D3" presStyleIdx="1" presStyleCnt="14"/>
      <dgm:spPr/>
    </dgm:pt>
    <dgm:pt modelId="{BB12A083-3226-4F31-83CF-61D0DA73BE15}" type="pres">
      <dgm:prSet presAssocID="{90C43682-80DB-4F94-A617-4982262FAB1C}" presName="connTx" presStyleLbl="parChTrans1D3" presStyleIdx="1" presStyleCnt="14"/>
      <dgm:spPr/>
    </dgm:pt>
    <dgm:pt modelId="{691E8018-22D6-4EDE-9513-611131092713}" type="pres">
      <dgm:prSet presAssocID="{F3C5E1BD-FEC3-4C75-A7A8-DE606FC33062}" presName="root2" presStyleCnt="0"/>
      <dgm:spPr/>
    </dgm:pt>
    <dgm:pt modelId="{6F47D0CF-57DC-474A-AD2A-601B3DDC32DA}" type="pres">
      <dgm:prSet presAssocID="{F3C5E1BD-FEC3-4C75-A7A8-DE606FC33062}" presName="LevelTwoTextNode" presStyleLbl="node3" presStyleIdx="1" presStyleCnt="14" custScaleX="642107">
        <dgm:presLayoutVars>
          <dgm:chPref val="3"/>
        </dgm:presLayoutVars>
      </dgm:prSet>
      <dgm:spPr/>
    </dgm:pt>
    <dgm:pt modelId="{45A66D69-65BB-45EE-AF6B-73CF54EE7742}" type="pres">
      <dgm:prSet presAssocID="{F3C5E1BD-FEC3-4C75-A7A8-DE606FC33062}" presName="level3hierChild" presStyleCnt="0"/>
      <dgm:spPr/>
    </dgm:pt>
    <dgm:pt modelId="{0C839932-FF9D-478C-B43D-434C41BDEDB0}" type="pres">
      <dgm:prSet presAssocID="{DC4561BD-5728-4A3D-842A-F0F6480D73F5}" presName="conn2-1" presStyleLbl="parChTrans1D2" presStyleIdx="2" presStyleCnt="14"/>
      <dgm:spPr/>
    </dgm:pt>
    <dgm:pt modelId="{6490BB9B-C45D-4A63-869D-D7D63D971E01}" type="pres">
      <dgm:prSet presAssocID="{DC4561BD-5728-4A3D-842A-F0F6480D73F5}" presName="connTx" presStyleLbl="parChTrans1D2" presStyleIdx="2" presStyleCnt="14"/>
      <dgm:spPr/>
    </dgm:pt>
    <dgm:pt modelId="{7ECB19C0-C0B6-49BC-B160-8D2F81BDA1CA}" type="pres">
      <dgm:prSet presAssocID="{8966A158-46EE-4DD7-A8A5-F099519128D6}" presName="root2" presStyleCnt="0"/>
      <dgm:spPr/>
    </dgm:pt>
    <dgm:pt modelId="{92C3BB92-CA77-4191-8C1C-377BDD06E597}" type="pres">
      <dgm:prSet presAssocID="{8966A158-46EE-4DD7-A8A5-F099519128D6}" presName="LevelTwoTextNode" presStyleLbl="node2" presStyleIdx="2" presStyleCnt="14" custScaleX="367941">
        <dgm:presLayoutVars>
          <dgm:chPref val="3"/>
        </dgm:presLayoutVars>
      </dgm:prSet>
      <dgm:spPr/>
    </dgm:pt>
    <dgm:pt modelId="{ECD791BA-C5B7-4C08-BC6B-3DD81A4ABD9D}" type="pres">
      <dgm:prSet presAssocID="{8966A158-46EE-4DD7-A8A5-F099519128D6}" presName="level3hierChild" presStyleCnt="0"/>
      <dgm:spPr/>
    </dgm:pt>
    <dgm:pt modelId="{F2337615-8E23-44BD-80FE-8671D63A986F}" type="pres">
      <dgm:prSet presAssocID="{8F81A37C-6482-47A7-A9CE-9446710ADE2B}" presName="conn2-1" presStyleLbl="parChTrans1D3" presStyleIdx="2" presStyleCnt="14"/>
      <dgm:spPr/>
    </dgm:pt>
    <dgm:pt modelId="{8CB6699B-2DBE-434C-8219-7D2BF1121D92}" type="pres">
      <dgm:prSet presAssocID="{8F81A37C-6482-47A7-A9CE-9446710ADE2B}" presName="connTx" presStyleLbl="parChTrans1D3" presStyleIdx="2" presStyleCnt="14"/>
      <dgm:spPr/>
    </dgm:pt>
    <dgm:pt modelId="{8420C024-BCC0-4A91-A923-3C21CA2FF6C4}" type="pres">
      <dgm:prSet presAssocID="{BB9020B4-ED3C-4233-B441-2A0879FCDDF5}" presName="root2" presStyleCnt="0"/>
      <dgm:spPr/>
    </dgm:pt>
    <dgm:pt modelId="{095C564C-50F0-4387-8EFB-B1250EA0E933}" type="pres">
      <dgm:prSet presAssocID="{BB9020B4-ED3C-4233-B441-2A0879FCDDF5}" presName="LevelTwoTextNode" presStyleLbl="node3" presStyleIdx="2" presStyleCnt="14" custScaleX="642107">
        <dgm:presLayoutVars>
          <dgm:chPref val="3"/>
        </dgm:presLayoutVars>
      </dgm:prSet>
      <dgm:spPr/>
    </dgm:pt>
    <dgm:pt modelId="{5F8EAC46-EA23-4C2A-9B38-7B038A735A00}" type="pres">
      <dgm:prSet presAssocID="{BB9020B4-ED3C-4233-B441-2A0879FCDDF5}" presName="level3hierChild" presStyleCnt="0"/>
      <dgm:spPr/>
    </dgm:pt>
    <dgm:pt modelId="{E8D5203A-256D-4E91-9F1C-97664C3D1E2C}" type="pres">
      <dgm:prSet presAssocID="{981193E7-D962-432D-964E-B3C87116A9D1}" presName="conn2-1" presStyleLbl="parChTrans1D2" presStyleIdx="3" presStyleCnt="14"/>
      <dgm:spPr/>
    </dgm:pt>
    <dgm:pt modelId="{8708E562-14D1-4A65-BCD1-D281936A8886}" type="pres">
      <dgm:prSet presAssocID="{981193E7-D962-432D-964E-B3C87116A9D1}" presName="connTx" presStyleLbl="parChTrans1D2" presStyleIdx="3" presStyleCnt="14"/>
      <dgm:spPr/>
    </dgm:pt>
    <dgm:pt modelId="{58916A74-DDDB-446F-8498-FFDE11D3221B}" type="pres">
      <dgm:prSet presAssocID="{2B498851-01E1-4127-A110-1A5B9CD8032D}" presName="root2" presStyleCnt="0"/>
      <dgm:spPr/>
    </dgm:pt>
    <dgm:pt modelId="{BF7B8260-E9CD-4959-81E5-ED4771BEEDF0}" type="pres">
      <dgm:prSet presAssocID="{2B498851-01E1-4127-A110-1A5B9CD8032D}" presName="LevelTwoTextNode" presStyleLbl="node2" presStyleIdx="3" presStyleCnt="14" custScaleX="367941">
        <dgm:presLayoutVars>
          <dgm:chPref val="3"/>
        </dgm:presLayoutVars>
      </dgm:prSet>
      <dgm:spPr/>
    </dgm:pt>
    <dgm:pt modelId="{8C300C1F-A6F5-4E15-929A-F0A747BF809E}" type="pres">
      <dgm:prSet presAssocID="{2B498851-01E1-4127-A110-1A5B9CD8032D}" presName="level3hierChild" presStyleCnt="0"/>
      <dgm:spPr/>
    </dgm:pt>
    <dgm:pt modelId="{545C28D6-5858-458A-93AF-0B1AAA01A326}" type="pres">
      <dgm:prSet presAssocID="{F878B194-21DB-492E-A5AF-0662B80387CD}" presName="conn2-1" presStyleLbl="parChTrans1D3" presStyleIdx="3" presStyleCnt="14"/>
      <dgm:spPr/>
    </dgm:pt>
    <dgm:pt modelId="{2E848CAC-C43C-4BCC-A7DF-9115944A7A65}" type="pres">
      <dgm:prSet presAssocID="{F878B194-21DB-492E-A5AF-0662B80387CD}" presName="connTx" presStyleLbl="parChTrans1D3" presStyleIdx="3" presStyleCnt="14"/>
      <dgm:spPr/>
    </dgm:pt>
    <dgm:pt modelId="{9E4172CA-6895-423D-AA1A-BB49F7490A69}" type="pres">
      <dgm:prSet presAssocID="{2C7A271E-7E6A-4D92-A0E4-FE74DDB468DC}" presName="root2" presStyleCnt="0"/>
      <dgm:spPr/>
    </dgm:pt>
    <dgm:pt modelId="{21EE4C26-2465-4384-B958-2B309C0476BC}" type="pres">
      <dgm:prSet presAssocID="{2C7A271E-7E6A-4D92-A0E4-FE74DDB468DC}" presName="LevelTwoTextNode" presStyleLbl="node3" presStyleIdx="3" presStyleCnt="14" custScaleX="642107">
        <dgm:presLayoutVars>
          <dgm:chPref val="3"/>
        </dgm:presLayoutVars>
      </dgm:prSet>
      <dgm:spPr/>
    </dgm:pt>
    <dgm:pt modelId="{F216EFAE-E5C8-4C3D-B6E4-42163C1542DA}" type="pres">
      <dgm:prSet presAssocID="{2C7A271E-7E6A-4D92-A0E4-FE74DDB468DC}" presName="level3hierChild" presStyleCnt="0"/>
      <dgm:spPr/>
    </dgm:pt>
    <dgm:pt modelId="{F51F9AE2-4175-48E6-8275-05B901B8A147}" type="pres">
      <dgm:prSet presAssocID="{C0AF8695-2B9B-48BC-8D5F-87A9FA988677}" presName="root1" presStyleCnt="0"/>
      <dgm:spPr/>
    </dgm:pt>
    <dgm:pt modelId="{1CBFCE0B-4407-4A16-9880-B0B6BF574F9D}" type="pres">
      <dgm:prSet presAssocID="{C0AF8695-2B9B-48BC-8D5F-87A9FA988677}" presName="LevelOneTextNode" presStyleLbl="node0" presStyleIdx="1" presStyleCnt="3" custScaleY="109486">
        <dgm:presLayoutVars>
          <dgm:chPref val="3"/>
        </dgm:presLayoutVars>
      </dgm:prSet>
      <dgm:spPr/>
    </dgm:pt>
    <dgm:pt modelId="{F9DFFB4E-392B-48B6-B293-4597586A63C8}" type="pres">
      <dgm:prSet presAssocID="{C0AF8695-2B9B-48BC-8D5F-87A9FA988677}" presName="level2hierChild" presStyleCnt="0"/>
      <dgm:spPr/>
    </dgm:pt>
    <dgm:pt modelId="{A16825F4-55C0-4B21-BA8B-268632241A05}" type="pres">
      <dgm:prSet presAssocID="{17275694-F559-45E0-949F-B8B6701E4C65}" presName="conn2-1" presStyleLbl="parChTrans1D2" presStyleIdx="4" presStyleCnt="14"/>
      <dgm:spPr/>
    </dgm:pt>
    <dgm:pt modelId="{9B4D8041-87D4-4F47-BD35-EB93C945E635}" type="pres">
      <dgm:prSet presAssocID="{17275694-F559-45E0-949F-B8B6701E4C65}" presName="connTx" presStyleLbl="parChTrans1D2" presStyleIdx="4" presStyleCnt="14"/>
      <dgm:spPr/>
    </dgm:pt>
    <dgm:pt modelId="{2EFB9349-C371-4DAC-BD1A-032EA015B50A}" type="pres">
      <dgm:prSet presAssocID="{419B5CD5-B7B9-411A-843B-573CD11A9FEB}" presName="root2" presStyleCnt="0"/>
      <dgm:spPr/>
    </dgm:pt>
    <dgm:pt modelId="{7DA30B33-27AB-4947-9587-742A6928FC87}" type="pres">
      <dgm:prSet presAssocID="{419B5CD5-B7B9-411A-843B-573CD11A9FEB}" presName="LevelTwoTextNode" presStyleLbl="node2" presStyleIdx="4" presStyleCnt="14" custScaleX="367941" custLinFactNeighborY="-59451">
        <dgm:presLayoutVars>
          <dgm:chPref val="3"/>
        </dgm:presLayoutVars>
      </dgm:prSet>
      <dgm:spPr/>
    </dgm:pt>
    <dgm:pt modelId="{3303DB20-C8CF-4264-8E12-7846C3C9B79F}" type="pres">
      <dgm:prSet presAssocID="{419B5CD5-B7B9-411A-843B-573CD11A9FEB}" presName="level3hierChild" presStyleCnt="0"/>
      <dgm:spPr/>
    </dgm:pt>
    <dgm:pt modelId="{4B011041-CF96-4F57-A0AE-46EF91B064EF}" type="pres">
      <dgm:prSet presAssocID="{AEBB84FF-E1D5-450E-8A97-C2F7DB1D78E3}" presName="conn2-1" presStyleLbl="parChTrans1D3" presStyleIdx="4" presStyleCnt="14"/>
      <dgm:spPr/>
    </dgm:pt>
    <dgm:pt modelId="{296A1DA8-CDD0-431F-B7A3-045421D249E1}" type="pres">
      <dgm:prSet presAssocID="{AEBB84FF-E1D5-450E-8A97-C2F7DB1D78E3}" presName="connTx" presStyleLbl="parChTrans1D3" presStyleIdx="4" presStyleCnt="14"/>
      <dgm:spPr/>
    </dgm:pt>
    <dgm:pt modelId="{E24B5B8B-6AC7-440D-996A-EA8C4D2A162C}" type="pres">
      <dgm:prSet presAssocID="{88ADD57A-FD04-47F3-83D2-B7E5BBA41E27}" presName="root2" presStyleCnt="0"/>
      <dgm:spPr/>
    </dgm:pt>
    <dgm:pt modelId="{C54DA899-293A-483F-ACB8-006A49994AC4}" type="pres">
      <dgm:prSet presAssocID="{88ADD57A-FD04-47F3-83D2-B7E5BBA41E27}" presName="LevelTwoTextNode" presStyleLbl="node3" presStyleIdx="4" presStyleCnt="14" custScaleX="642107" custScaleY="169334" custLinFactNeighborY="-59451">
        <dgm:presLayoutVars>
          <dgm:chPref val="3"/>
        </dgm:presLayoutVars>
      </dgm:prSet>
      <dgm:spPr/>
    </dgm:pt>
    <dgm:pt modelId="{EEDF2B4F-BAE7-462C-AA47-AD4F5EBDDA18}" type="pres">
      <dgm:prSet presAssocID="{88ADD57A-FD04-47F3-83D2-B7E5BBA41E27}" presName="level3hierChild" presStyleCnt="0"/>
      <dgm:spPr/>
    </dgm:pt>
    <dgm:pt modelId="{3E303782-497E-48EC-9836-820C2B960589}" type="pres">
      <dgm:prSet presAssocID="{A2E256A7-78D9-4645-AD4B-6356EDF1C057}" presName="conn2-1" presStyleLbl="parChTrans1D2" presStyleIdx="5" presStyleCnt="14"/>
      <dgm:spPr/>
    </dgm:pt>
    <dgm:pt modelId="{5A56A8D3-8BF0-4DA4-A052-6161229C68DA}" type="pres">
      <dgm:prSet presAssocID="{A2E256A7-78D9-4645-AD4B-6356EDF1C057}" presName="connTx" presStyleLbl="parChTrans1D2" presStyleIdx="5" presStyleCnt="14"/>
      <dgm:spPr/>
    </dgm:pt>
    <dgm:pt modelId="{C1DBEB92-96AF-4826-A5DA-61F8CCFA109A}" type="pres">
      <dgm:prSet presAssocID="{8B9C413A-DF5D-4694-AEC4-F8AC007C32D3}" presName="root2" presStyleCnt="0"/>
      <dgm:spPr/>
    </dgm:pt>
    <dgm:pt modelId="{FE569B67-E2CD-40B3-80B2-E5E938B40FA7}" type="pres">
      <dgm:prSet presAssocID="{8B9C413A-DF5D-4694-AEC4-F8AC007C32D3}" presName="LevelTwoTextNode" presStyleLbl="node2" presStyleIdx="5" presStyleCnt="14" custScaleX="367941" custLinFactNeighborY="-59451">
        <dgm:presLayoutVars>
          <dgm:chPref val="3"/>
        </dgm:presLayoutVars>
      </dgm:prSet>
      <dgm:spPr/>
    </dgm:pt>
    <dgm:pt modelId="{36CA8E3A-BF8C-4E22-B4F1-762E5EA33ACE}" type="pres">
      <dgm:prSet presAssocID="{8B9C413A-DF5D-4694-AEC4-F8AC007C32D3}" presName="level3hierChild" presStyleCnt="0"/>
      <dgm:spPr/>
    </dgm:pt>
    <dgm:pt modelId="{91DC12A3-250B-4A00-B1C0-823133EB4CBB}" type="pres">
      <dgm:prSet presAssocID="{06656DE3-890D-426F-82E3-AEF365AA39F5}" presName="conn2-1" presStyleLbl="parChTrans1D3" presStyleIdx="5" presStyleCnt="14"/>
      <dgm:spPr/>
    </dgm:pt>
    <dgm:pt modelId="{EF21E689-A9A2-452B-BA1E-AD10082DB721}" type="pres">
      <dgm:prSet presAssocID="{06656DE3-890D-426F-82E3-AEF365AA39F5}" presName="connTx" presStyleLbl="parChTrans1D3" presStyleIdx="5" presStyleCnt="14"/>
      <dgm:spPr/>
    </dgm:pt>
    <dgm:pt modelId="{BB56B7DC-56C3-48D7-9BCF-B9750DB3B90E}" type="pres">
      <dgm:prSet presAssocID="{1F93C991-5D51-4813-A598-FDC1035CE5B7}" presName="root2" presStyleCnt="0"/>
      <dgm:spPr/>
    </dgm:pt>
    <dgm:pt modelId="{FC0E0A4D-4518-4BF5-B42B-679F2BCFBEFE}" type="pres">
      <dgm:prSet presAssocID="{1F93C991-5D51-4813-A598-FDC1035CE5B7}" presName="LevelTwoTextNode" presStyleLbl="node3" presStyleIdx="5" presStyleCnt="14" custScaleX="642107" custLinFactNeighborY="-59451">
        <dgm:presLayoutVars>
          <dgm:chPref val="3"/>
        </dgm:presLayoutVars>
      </dgm:prSet>
      <dgm:spPr/>
    </dgm:pt>
    <dgm:pt modelId="{CEAE4F19-7347-472C-B049-829C808FA05D}" type="pres">
      <dgm:prSet presAssocID="{1F93C991-5D51-4813-A598-FDC1035CE5B7}" presName="level3hierChild" presStyleCnt="0"/>
      <dgm:spPr/>
    </dgm:pt>
    <dgm:pt modelId="{7A80C9A1-4F5F-45D7-AD0B-963DAF4D385E}" type="pres">
      <dgm:prSet presAssocID="{0B4204AE-DFFA-4CC7-96D5-F4F8957CA6E9}" presName="root1" presStyleCnt="0"/>
      <dgm:spPr/>
    </dgm:pt>
    <dgm:pt modelId="{9790D2CB-14C2-4FA7-B6BB-E19C974B5D77}" type="pres">
      <dgm:prSet presAssocID="{0B4204AE-DFFA-4CC7-96D5-F4F8957CA6E9}" presName="LevelOneTextNode" presStyleLbl="node0" presStyleIdx="2" presStyleCnt="3">
        <dgm:presLayoutVars>
          <dgm:chPref val="3"/>
        </dgm:presLayoutVars>
      </dgm:prSet>
      <dgm:spPr/>
    </dgm:pt>
    <dgm:pt modelId="{6FEB5C4C-094F-409C-B348-3EF46D919C9E}" type="pres">
      <dgm:prSet presAssocID="{0B4204AE-DFFA-4CC7-96D5-F4F8957CA6E9}" presName="level2hierChild" presStyleCnt="0"/>
      <dgm:spPr/>
    </dgm:pt>
    <dgm:pt modelId="{D7C69F2C-F28D-40BB-B276-FDB96B2C6545}" type="pres">
      <dgm:prSet presAssocID="{87A586D6-93D1-42F5-B80C-FBF4296C85A4}" presName="conn2-1" presStyleLbl="parChTrans1D2" presStyleIdx="6" presStyleCnt="14"/>
      <dgm:spPr/>
    </dgm:pt>
    <dgm:pt modelId="{57293E12-41F5-4F8A-9931-A72258F5D8C8}" type="pres">
      <dgm:prSet presAssocID="{87A586D6-93D1-42F5-B80C-FBF4296C85A4}" presName="connTx" presStyleLbl="parChTrans1D2" presStyleIdx="6" presStyleCnt="14"/>
      <dgm:spPr/>
    </dgm:pt>
    <dgm:pt modelId="{3E2C5AFE-C77D-4C87-911A-CCEC803978AA}" type="pres">
      <dgm:prSet presAssocID="{00D0C652-7DCD-4E53-8BFF-E2F59640F2EC}" presName="root2" presStyleCnt="0"/>
      <dgm:spPr/>
    </dgm:pt>
    <dgm:pt modelId="{AF025CE2-0C54-4CDF-A9D0-F2D2789E55ED}" type="pres">
      <dgm:prSet presAssocID="{00D0C652-7DCD-4E53-8BFF-E2F59640F2EC}" presName="LevelTwoTextNode" presStyleLbl="node2" presStyleIdx="6" presStyleCnt="14" custScaleX="367941">
        <dgm:presLayoutVars>
          <dgm:chPref val="3"/>
        </dgm:presLayoutVars>
      </dgm:prSet>
      <dgm:spPr/>
    </dgm:pt>
    <dgm:pt modelId="{B3EDE51D-B10D-4F94-BD4F-90CC7C97FCAA}" type="pres">
      <dgm:prSet presAssocID="{00D0C652-7DCD-4E53-8BFF-E2F59640F2EC}" presName="level3hierChild" presStyleCnt="0"/>
      <dgm:spPr/>
    </dgm:pt>
    <dgm:pt modelId="{511C0583-5247-4BBE-B654-BEF094766185}" type="pres">
      <dgm:prSet presAssocID="{DCB6604C-3118-470F-8FC1-9AB1F20197EE}" presName="conn2-1" presStyleLbl="parChTrans1D3" presStyleIdx="6" presStyleCnt="14"/>
      <dgm:spPr/>
    </dgm:pt>
    <dgm:pt modelId="{95B8FAAD-85A8-4E2A-880B-4DABCD297A01}" type="pres">
      <dgm:prSet presAssocID="{DCB6604C-3118-470F-8FC1-9AB1F20197EE}" presName="connTx" presStyleLbl="parChTrans1D3" presStyleIdx="6" presStyleCnt="14"/>
      <dgm:spPr/>
    </dgm:pt>
    <dgm:pt modelId="{55B39E38-A904-4496-A44E-CF0A70D79268}" type="pres">
      <dgm:prSet presAssocID="{C6A320F0-C72B-4615-996F-F2DD55C6C49E}" presName="root2" presStyleCnt="0"/>
      <dgm:spPr/>
    </dgm:pt>
    <dgm:pt modelId="{12A792E2-896B-4553-85ED-B07C8538E6A3}" type="pres">
      <dgm:prSet presAssocID="{C6A320F0-C72B-4615-996F-F2DD55C6C49E}" presName="LevelTwoTextNode" presStyleLbl="node3" presStyleIdx="6" presStyleCnt="14" custScaleX="642107">
        <dgm:presLayoutVars>
          <dgm:chPref val="3"/>
        </dgm:presLayoutVars>
      </dgm:prSet>
      <dgm:spPr/>
    </dgm:pt>
    <dgm:pt modelId="{C7F24D6B-E6C0-47A0-93CC-9B0C8AF6B2B9}" type="pres">
      <dgm:prSet presAssocID="{C6A320F0-C72B-4615-996F-F2DD55C6C49E}" presName="level3hierChild" presStyleCnt="0"/>
      <dgm:spPr/>
    </dgm:pt>
    <dgm:pt modelId="{6E207273-8974-4A73-A320-FE4C0F455DF7}" type="pres">
      <dgm:prSet presAssocID="{38D536C2-DD99-43B0-828C-23EC2DD58631}" presName="conn2-1" presStyleLbl="parChTrans1D2" presStyleIdx="7" presStyleCnt="14"/>
      <dgm:spPr/>
    </dgm:pt>
    <dgm:pt modelId="{98012602-7519-4AD2-986D-7472C661EA94}" type="pres">
      <dgm:prSet presAssocID="{38D536C2-DD99-43B0-828C-23EC2DD58631}" presName="connTx" presStyleLbl="parChTrans1D2" presStyleIdx="7" presStyleCnt="14"/>
      <dgm:spPr/>
    </dgm:pt>
    <dgm:pt modelId="{3FCE6FDC-F4FF-4038-A944-AE0C37DDEF16}" type="pres">
      <dgm:prSet presAssocID="{4EC49289-4C45-4448-8CE9-952019F0046F}" presName="root2" presStyleCnt="0"/>
      <dgm:spPr/>
    </dgm:pt>
    <dgm:pt modelId="{0E9428E1-E6CF-435A-98AC-F71ED0699326}" type="pres">
      <dgm:prSet presAssocID="{4EC49289-4C45-4448-8CE9-952019F0046F}" presName="LevelTwoTextNode" presStyleLbl="node2" presStyleIdx="7" presStyleCnt="14" custScaleX="367941">
        <dgm:presLayoutVars>
          <dgm:chPref val="3"/>
        </dgm:presLayoutVars>
      </dgm:prSet>
      <dgm:spPr/>
    </dgm:pt>
    <dgm:pt modelId="{D8F5FA26-93B1-4906-999E-CEEB8C186146}" type="pres">
      <dgm:prSet presAssocID="{4EC49289-4C45-4448-8CE9-952019F0046F}" presName="level3hierChild" presStyleCnt="0"/>
      <dgm:spPr/>
    </dgm:pt>
    <dgm:pt modelId="{2C2A5F27-03EE-4879-A4D2-C6F20B508B95}" type="pres">
      <dgm:prSet presAssocID="{133F4B56-8FFE-4F1C-91A5-E15DD2DF384A}" presName="conn2-1" presStyleLbl="parChTrans1D3" presStyleIdx="7" presStyleCnt="14"/>
      <dgm:spPr/>
    </dgm:pt>
    <dgm:pt modelId="{E28D7C81-ECAC-4E5D-B2F8-27F09C22A70B}" type="pres">
      <dgm:prSet presAssocID="{133F4B56-8FFE-4F1C-91A5-E15DD2DF384A}" presName="connTx" presStyleLbl="parChTrans1D3" presStyleIdx="7" presStyleCnt="14"/>
      <dgm:spPr/>
    </dgm:pt>
    <dgm:pt modelId="{764D7D14-CC7E-4A68-B15C-ADFC315C2876}" type="pres">
      <dgm:prSet presAssocID="{93BF9423-0D39-412C-8B34-EF6D9E413D48}" presName="root2" presStyleCnt="0"/>
      <dgm:spPr/>
    </dgm:pt>
    <dgm:pt modelId="{F7A00906-C8EE-4598-9637-F0A2F1A78F29}" type="pres">
      <dgm:prSet presAssocID="{93BF9423-0D39-412C-8B34-EF6D9E413D48}" presName="LevelTwoTextNode" presStyleLbl="node3" presStyleIdx="7" presStyleCnt="14" custScaleX="642107">
        <dgm:presLayoutVars>
          <dgm:chPref val="3"/>
        </dgm:presLayoutVars>
      </dgm:prSet>
      <dgm:spPr/>
    </dgm:pt>
    <dgm:pt modelId="{7BC9A843-0293-412E-BA37-1342476F48E8}" type="pres">
      <dgm:prSet presAssocID="{93BF9423-0D39-412C-8B34-EF6D9E413D48}" presName="level3hierChild" presStyleCnt="0"/>
      <dgm:spPr/>
    </dgm:pt>
    <dgm:pt modelId="{C7D9E197-B06B-437F-90AC-41512D59A38C}" type="pres">
      <dgm:prSet presAssocID="{1671F6C5-B2B6-4927-A01E-64B301939CF2}" presName="conn2-1" presStyleLbl="parChTrans1D2" presStyleIdx="8" presStyleCnt="14"/>
      <dgm:spPr/>
    </dgm:pt>
    <dgm:pt modelId="{DFF214CB-4CDC-441E-BD1F-ACCB815AD3D6}" type="pres">
      <dgm:prSet presAssocID="{1671F6C5-B2B6-4927-A01E-64B301939CF2}" presName="connTx" presStyleLbl="parChTrans1D2" presStyleIdx="8" presStyleCnt="14"/>
      <dgm:spPr/>
    </dgm:pt>
    <dgm:pt modelId="{15B1F984-3E65-4F32-B37D-7CAA8105A511}" type="pres">
      <dgm:prSet presAssocID="{53F82CC1-F0BD-4C0A-9169-166D09581F0E}" presName="root2" presStyleCnt="0"/>
      <dgm:spPr/>
    </dgm:pt>
    <dgm:pt modelId="{69668CDD-B01A-417D-A014-20B3366EFE98}" type="pres">
      <dgm:prSet presAssocID="{53F82CC1-F0BD-4C0A-9169-166D09581F0E}" presName="LevelTwoTextNode" presStyleLbl="node2" presStyleIdx="8" presStyleCnt="14" custScaleX="367941">
        <dgm:presLayoutVars>
          <dgm:chPref val="3"/>
        </dgm:presLayoutVars>
      </dgm:prSet>
      <dgm:spPr/>
    </dgm:pt>
    <dgm:pt modelId="{B3F4C1A5-4E08-4FC5-A1EA-89CCA7044DF6}" type="pres">
      <dgm:prSet presAssocID="{53F82CC1-F0BD-4C0A-9169-166D09581F0E}" presName="level3hierChild" presStyleCnt="0"/>
      <dgm:spPr/>
    </dgm:pt>
    <dgm:pt modelId="{6ABE6260-AFC4-4D59-A305-93BB1827CF3F}" type="pres">
      <dgm:prSet presAssocID="{E5E07551-CA52-41E8-AFFA-073CBB5F140B}" presName="conn2-1" presStyleLbl="parChTrans1D3" presStyleIdx="8" presStyleCnt="14"/>
      <dgm:spPr/>
    </dgm:pt>
    <dgm:pt modelId="{261EF763-C7FA-4B5F-AAA3-ED15E87D7BEE}" type="pres">
      <dgm:prSet presAssocID="{E5E07551-CA52-41E8-AFFA-073CBB5F140B}" presName="connTx" presStyleLbl="parChTrans1D3" presStyleIdx="8" presStyleCnt="14"/>
      <dgm:spPr/>
    </dgm:pt>
    <dgm:pt modelId="{588D7B3C-2CA3-444B-975D-F49AA630EA8F}" type="pres">
      <dgm:prSet presAssocID="{7AB26B96-4812-41CD-A735-563D101ED364}" presName="root2" presStyleCnt="0"/>
      <dgm:spPr/>
    </dgm:pt>
    <dgm:pt modelId="{D7059427-F59A-4D74-A4A8-C9BD5F929C70}" type="pres">
      <dgm:prSet presAssocID="{7AB26B96-4812-41CD-A735-563D101ED364}" presName="LevelTwoTextNode" presStyleLbl="node3" presStyleIdx="8" presStyleCnt="14" custScaleX="642107">
        <dgm:presLayoutVars>
          <dgm:chPref val="3"/>
        </dgm:presLayoutVars>
      </dgm:prSet>
      <dgm:spPr/>
    </dgm:pt>
    <dgm:pt modelId="{DFC35DEC-1E16-443B-9C08-3382D2CCAE2C}" type="pres">
      <dgm:prSet presAssocID="{7AB26B96-4812-41CD-A735-563D101ED364}" presName="level3hierChild" presStyleCnt="0"/>
      <dgm:spPr/>
    </dgm:pt>
    <dgm:pt modelId="{CEDDC01C-567D-4626-A2BE-AFB80D5E80FF}" type="pres">
      <dgm:prSet presAssocID="{E13282BD-20B6-4B81-BBF3-76A565D0F90D}" presName="conn2-1" presStyleLbl="parChTrans1D2" presStyleIdx="9" presStyleCnt="14"/>
      <dgm:spPr/>
    </dgm:pt>
    <dgm:pt modelId="{BC6344B9-5130-41BA-84E0-F3D948104988}" type="pres">
      <dgm:prSet presAssocID="{E13282BD-20B6-4B81-BBF3-76A565D0F90D}" presName="connTx" presStyleLbl="parChTrans1D2" presStyleIdx="9" presStyleCnt="14"/>
      <dgm:spPr/>
    </dgm:pt>
    <dgm:pt modelId="{25BA262F-CD84-4710-B949-19086DC86D10}" type="pres">
      <dgm:prSet presAssocID="{C70E432E-792B-4D84-A330-6A58E88CABD4}" presName="root2" presStyleCnt="0"/>
      <dgm:spPr/>
    </dgm:pt>
    <dgm:pt modelId="{C52FB989-3B27-40C9-B878-2D8B38CAD051}" type="pres">
      <dgm:prSet presAssocID="{C70E432E-792B-4D84-A330-6A58E88CABD4}" presName="LevelTwoTextNode" presStyleLbl="node2" presStyleIdx="9" presStyleCnt="14" custScaleX="367941">
        <dgm:presLayoutVars>
          <dgm:chPref val="3"/>
        </dgm:presLayoutVars>
      </dgm:prSet>
      <dgm:spPr/>
    </dgm:pt>
    <dgm:pt modelId="{D5A2D846-1CBD-4DAC-8504-1D4AD268F6F4}" type="pres">
      <dgm:prSet presAssocID="{C70E432E-792B-4D84-A330-6A58E88CABD4}" presName="level3hierChild" presStyleCnt="0"/>
      <dgm:spPr/>
    </dgm:pt>
    <dgm:pt modelId="{09DC892F-6080-40CE-8F60-2EED92354ED9}" type="pres">
      <dgm:prSet presAssocID="{A3458475-F28F-4920-8DF0-6019DF084884}" presName="conn2-1" presStyleLbl="parChTrans1D3" presStyleIdx="9" presStyleCnt="14"/>
      <dgm:spPr/>
    </dgm:pt>
    <dgm:pt modelId="{8B73D3D3-F4AA-421B-B57C-AB9BEFE17666}" type="pres">
      <dgm:prSet presAssocID="{A3458475-F28F-4920-8DF0-6019DF084884}" presName="connTx" presStyleLbl="parChTrans1D3" presStyleIdx="9" presStyleCnt="14"/>
      <dgm:spPr/>
    </dgm:pt>
    <dgm:pt modelId="{BF87371E-9006-4547-9B3A-96833F81B778}" type="pres">
      <dgm:prSet presAssocID="{6D30B2A0-C38A-44A2-9597-6CD025F8E5B8}" presName="root2" presStyleCnt="0"/>
      <dgm:spPr/>
    </dgm:pt>
    <dgm:pt modelId="{C5E57DEC-9F32-46A2-8E09-B058CA1D5B18}" type="pres">
      <dgm:prSet presAssocID="{6D30B2A0-C38A-44A2-9597-6CD025F8E5B8}" presName="LevelTwoTextNode" presStyleLbl="node3" presStyleIdx="9" presStyleCnt="14" custScaleX="642107">
        <dgm:presLayoutVars>
          <dgm:chPref val="3"/>
        </dgm:presLayoutVars>
      </dgm:prSet>
      <dgm:spPr/>
    </dgm:pt>
    <dgm:pt modelId="{AA0279AE-6539-4DCC-897F-FF5E8C49C853}" type="pres">
      <dgm:prSet presAssocID="{6D30B2A0-C38A-44A2-9597-6CD025F8E5B8}" presName="level3hierChild" presStyleCnt="0"/>
      <dgm:spPr/>
    </dgm:pt>
    <dgm:pt modelId="{984A4A04-A952-418E-88F1-8B84675364D4}" type="pres">
      <dgm:prSet presAssocID="{E5543B51-2BF6-4743-A093-1D5F75DDE0EA}" presName="conn2-1" presStyleLbl="parChTrans1D2" presStyleIdx="10" presStyleCnt="14"/>
      <dgm:spPr/>
    </dgm:pt>
    <dgm:pt modelId="{AC06202C-D2FB-4E18-A6B0-365441BC2F1D}" type="pres">
      <dgm:prSet presAssocID="{E5543B51-2BF6-4743-A093-1D5F75DDE0EA}" presName="connTx" presStyleLbl="parChTrans1D2" presStyleIdx="10" presStyleCnt="14"/>
      <dgm:spPr/>
    </dgm:pt>
    <dgm:pt modelId="{F431E058-49E2-4F6B-8429-E0FECAC3D410}" type="pres">
      <dgm:prSet presAssocID="{2D6F6D29-EF9E-4F62-9C2B-DB65609EEB6A}" presName="root2" presStyleCnt="0"/>
      <dgm:spPr/>
    </dgm:pt>
    <dgm:pt modelId="{4F592ED4-62C0-4B9F-A6E4-32851D960F7E}" type="pres">
      <dgm:prSet presAssocID="{2D6F6D29-EF9E-4F62-9C2B-DB65609EEB6A}" presName="LevelTwoTextNode" presStyleLbl="node2" presStyleIdx="10" presStyleCnt="14" custScaleX="367941">
        <dgm:presLayoutVars>
          <dgm:chPref val="3"/>
        </dgm:presLayoutVars>
      </dgm:prSet>
      <dgm:spPr/>
    </dgm:pt>
    <dgm:pt modelId="{1C8C1EC6-E4EE-4181-B371-D4F2055E5831}" type="pres">
      <dgm:prSet presAssocID="{2D6F6D29-EF9E-4F62-9C2B-DB65609EEB6A}" presName="level3hierChild" presStyleCnt="0"/>
      <dgm:spPr/>
    </dgm:pt>
    <dgm:pt modelId="{B097C61E-1221-4DFB-9D7A-8DCC239D5E81}" type="pres">
      <dgm:prSet presAssocID="{F6FB6B13-CCA9-4104-8627-D1187C882448}" presName="conn2-1" presStyleLbl="parChTrans1D3" presStyleIdx="10" presStyleCnt="14"/>
      <dgm:spPr/>
    </dgm:pt>
    <dgm:pt modelId="{C0BE7DDD-0889-4FD3-A743-D1ED3B264CF8}" type="pres">
      <dgm:prSet presAssocID="{F6FB6B13-CCA9-4104-8627-D1187C882448}" presName="connTx" presStyleLbl="parChTrans1D3" presStyleIdx="10" presStyleCnt="14"/>
      <dgm:spPr/>
    </dgm:pt>
    <dgm:pt modelId="{C3922786-F5FB-4E96-8A10-F741DF4F05BB}" type="pres">
      <dgm:prSet presAssocID="{9945D099-3D95-4412-B7DE-2CCCFF26CFF5}" presName="root2" presStyleCnt="0"/>
      <dgm:spPr/>
    </dgm:pt>
    <dgm:pt modelId="{0D7B5FAF-614E-4080-8BB8-AC4795C1F6B0}" type="pres">
      <dgm:prSet presAssocID="{9945D099-3D95-4412-B7DE-2CCCFF26CFF5}" presName="LevelTwoTextNode" presStyleLbl="node3" presStyleIdx="10" presStyleCnt="14" custScaleX="642107">
        <dgm:presLayoutVars>
          <dgm:chPref val="3"/>
        </dgm:presLayoutVars>
      </dgm:prSet>
      <dgm:spPr/>
    </dgm:pt>
    <dgm:pt modelId="{4E520071-F4EE-4780-BDB6-C53B9932A611}" type="pres">
      <dgm:prSet presAssocID="{9945D099-3D95-4412-B7DE-2CCCFF26CFF5}" presName="level3hierChild" presStyleCnt="0"/>
      <dgm:spPr/>
    </dgm:pt>
    <dgm:pt modelId="{A4FD3F32-B3DA-43C6-B885-6F8DB3D7B85A}" type="pres">
      <dgm:prSet presAssocID="{75AF7F1E-9807-4A4B-8831-9B15D57F1D5B}" presName="conn2-1" presStyleLbl="parChTrans1D2" presStyleIdx="11" presStyleCnt="14"/>
      <dgm:spPr/>
    </dgm:pt>
    <dgm:pt modelId="{F965F8E0-2458-44DC-B04B-6C7E2EDA2D59}" type="pres">
      <dgm:prSet presAssocID="{75AF7F1E-9807-4A4B-8831-9B15D57F1D5B}" presName="connTx" presStyleLbl="parChTrans1D2" presStyleIdx="11" presStyleCnt="14"/>
      <dgm:spPr/>
    </dgm:pt>
    <dgm:pt modelId="{DFB4BABB-FA99-4B4C-B02D-7A49D457380B}" type="pres">
      <dgm:prSet presAssocID="{3D64E133-F76A-4B2B-B296-779F68DF682F}" presName="root2" presStyleCnt="0"/>
      <dgm:spPr/>
    </dgm:pt>
    <dgm:pt modelId="{9EE15825-92B8-44E4-8ADF-BBBFE33288FC}" type="pres">
      <dgm:prSet presAssocID="{3D64E133-F76A-4B2B-B296-779F68DF682F}" presName="LevelTwoTextNode" presStyleLbl="node2" presStyleIdx="11" presStyleCnt="14" custScaleX="367941">
        <dgm:presLayoutVars>
          <dgm:chPref val="3"/>
        </dgm:presLayoutVars>
      </dgm:prSet>
      <dgm:spPr/>
    </dgm:pt>
    <dgm:pt modelId="{AC327E7B-55C3-472D-B445-E8EF447BE323}" type="pres">
      <dgm:prSet presAssocID="{3D64E133-F76A-4B2B-B296-779F68DF682F}" presName="level3hierChild" presStyleCnt="0"/>
      <dgm:spPr/>
    </dgm:pt>
    <dgm:pt modelId="{7182860C-5E26-4FE0-8413-194AF9532458}" type="pres">
      <dgm:prSet presAssocID="{709F504F-FACB-45AD-A178-58F493342F8F}" presName="conn2-1" presStyleLbl="parChTrans1D3" presStyleIdx="11" presStyleCnt="14"/>
      <dgm:spPr/>
    </dgm:pt>
    <dgm:pt modelId="{0F919446-77EA-42B8-BE72-AF6B4F5C4812}" type="pres">
      <dgm:prSet presAssocID="{709F504F-FACB-45AD-A178-58F493342F8F}" presName="connTx" presStyleLbl="parChTrans1D3" presStyleIdx="11" presStyleCnt="14"/>
      <dgm:spPr/>
    </dgm:pt>
    <dgm:pt modelId="{6B37EEDC-E27F-4FCC-B720-7BABF0514D61}" type="pres">
      <dgm:prSet presAssocID="{3F24FB34-F13B-4050-890A-2FBAFAE202BF}" presName="root2" presStyleCnt="0"/>
      <dgm:spPr/>
    </dgm:pt>
    <dgm:pt modelId="{498A1197-EBE7-4F4D-8A12-4D1B266E15B1}" type="pres">
      <dgm:prSet presAssocID="{3F24FB34-F13B-4050-890A-2FBAFAE202BF}" presName="LevelTwoTextNode" presStyleLbl="node3" presStyleIdx="11" presStyleCnt="14" custScaleX="642107">
        <dgm:presLayoutVars>
          <dgm:chPref val="3"/>
        </dgm:presLayoutVars>
      </dgm:prSet>
      <dgm:spPr/>
    </dgm:pt>
    <dgm:pt modelId="{77484004-A5D4-47EF-8CD9-5821C1FCB8C1}" type="pres">
      <dgm:prSet presAssocID="{3F24FB34-F13B-4050-890A-2FBAFAE202BF}" presName="level3hierChild" presStyleCnt="0"/>
      <dgm:spPr/>
    </dgm:pt>
    <dgm:pt modelId="{3B6C8730-476D-41DA-B418-4C4EEBC4FE43}" type="pres">
      <dgm:prSet presAssocID="{9303589D-F962-40CF-A0A3-A4E825F6A8B3}" presName="conn2-1" presStyleLbl="parChTrans1D2" presStyleIdx="12" presStyleCnt="14"/>
      <dgm:spPr/>
    </dgm:pt>
    <dgm:pt modelId="{87EEBE52-66E0-4B44-8A98-E71FCB50E730}" type="pres">
      <dgm:prSet presAssocID="{9303589D-F962-40CF-A0A3-A4E825F6A8B3}" presName="connTx" presStyleLbl="parChTrans1D2" presStyleIdx="12" presStyleCnt="14"/>
      <dgm:spPr/>
    </dgm:pt>
    <dgm:pt modelId="{F9F1C651-A41E-418A-A1DE-2168978C5CCD}" type="pres">
      <dgm:prSet presAssocID="{EDC8CA65-C483-4D2F-B3CE-3DD7C3B2696C}" presName="root2" presStyleCnt="0"/>
      <dgm:spPr/>
    </dgm:pt>
    <dgm:pt modelId="{1C5AA975-0100-4BFE-909A-562438B1E66A}" type="pres">
      <dgm:prSet presAssocID="{EDC8CA65-C483-4D2F-B3CE-3DD7C3B2696C}" presName="LevelTwoTextNode" presStyleLbl="node2" presStyleIdx="12" presStyleCnt="14" custScaleX="367941">
        <dgm:presLayoutVars>
          <dgm:chPref val="3"/>
        </dgm:presLayoutVars>
      </dgm:prSet>
      <dgm:spPr/>
    </dgm:pt>
    <dgm:pt modelId="{76EFA032-9E99-452F-81BE-475ADBF87ECA}" type="pres">
      <dgm:prSet presAssocID="{EDC8CA65-C483-4D2F-B3CE-3DD7C3B2696C}" presName="level3hierChild" presStyleCnt="0"/>
      <dgm:spPr/>
    </dgm:pt>
    <dgm:pt modelId="{2534641A-99E3-42E8-BC8A-3846311377CE}" type="pres">
      <dgm:prSet presAssocID="{51D81E44-830C-464B-A6FE-AC504FD9D51D}" presName="conn2-1" presStyleLbl="parChTrans1D3" presStyleIdx="12" presStyleCnt="14"/>
      <dgm:spPr/>
    </dgm:pt>
    <dgm:pt modelId="{73460583-1D7B-4EDC-82EF-E1BC69391DEB}" type="pres">
      <dgm:prSet presAssocID="{51D81E44-830C-464B-A6FE-AC504FD9D51D}" presName="connTx" presStyleLbl="parChTrans1D3" presStyleIdx="12" presStyleCnt="14"/>
      <dgm:spPr/>
    </dgm:pt>
    <dgm:pt modelId="{F8AFD175-15FA-4F56-846D-BC2B8B80E3C2}" type="pres">
      <dgm:prSet presAssocID="{FEEAABB0-98C1-43C4-B35B-29BEBA6CF0CD}" presName="root2" presStyleCnt="0"/>
      <dgm:spPr/>
    </dgm:pt>
    <dgm:pt modelId="{BB8DE49C-E4AA-4C6A-BDAA-BBA2C451DD7D}" type="pres">
      <dgm:prSet presAssocID="{FEEAABB0-98C1-43C4-B35B-29BEBA6CF0CD}" presName="LevelTwoTextNode" presStyleLbl="node3" presStyleIdx="12" presStyleCnt="14" custScaleX="642107">
        <dgm:presLayoutVars>
          <dgm:chPref val="3"/>
        </dgm:presLayoutVars>
      </dgm:prSet>
      <dgm:spPr/>
    </dgm:pt>
    <dgm:pt modelId="{C1762BCA-685C-47C9-8C86-D3BB959386AA}" type="pres">
      <dgm:prSet presAssocID="{FEEAABB0-98C1-43C4-B35B-29BEBA6CF0CD}" presName="level3hierChild" presStyleCnt="0"/>
      <dgm:spPr/>
    </dgm:pt>
    <dgm:pt modelId="{CD04BB6B-B1A8-4414-8871-95DD782DBEE0}" type="pres">
      <dgm:prSet presAssocID="{20BC23F7-F7CB-4BAD-805E-43D25E3DFC68}" presName="conn2-1" presStyleLbl="parChTrans1D2" presStyleIdx="13" presStyleCnt="14"/>
      <dgm:spPr/>
    </dgm:pt>
    <dgm:pt modelId="{705A80C4-CDCE-4B18-BB2F-11872EB501D1}" type="pres">
      <dgm:prSet presAssocID="{20BC23F7-F7CB-4BAD-805E-43D25E3DFC68}" presName="connTx" presStyleLbl="parChTrans1D2" presStyleIdx="13" presStyleCnt="14"/>
      <dgm:spPr/>
    </dgm:pt>
    <dgm:pt modelId="{F6CA007F-9AF6-4357-A75A-1D24B0ADAAA1}" type="pres">
      <dgm:prSet presAssocID="{25CA0BC2-057D-4BFD-B9EF-7A91AA4EBAA8}" presName="root2" presStyleCnt="0"/>
      <dgm:spPr/>
    </dgm:pt>
    <dgm:pt modelId="{6E5451AB-55F7-4595-A478-9389290E82C7}" type="pres">
      <dgm:prSet presAssocID="{25CA0BC2-057D-4BFD-B9EF-7A91AA4EBAA8}" presName="LevelTwoTextNode" presStyleLbl="node2" presStyleIdx="13" presStyleCnt="14" custScaleX="367941">
        <dgm:presLayoutVars>
          <dgm:chPref val="3"/>
        </dgm:presLayoutVars>
      </dgm:prSet>
      <dgm:spPr/>
    </dgm:pt>
    <dgm:pt modelId="{03EF4B3A-C8F2-4EB9-8BC7-68098EFDC3EB}" type="pres">
      <dgm:prSet presAssocID="{25CA0BC2-057D-4BFD-B9EF-7A91AA4EBAA8}" presName="level3hierChild" presStyleCnt="0"/>
      <dgm:spPr/>
    </dgm:pt>
    <dgm:pt modelId="{D4B7EB42-7265-49AE-B171-95ED59F2A308}" type="pres">
      <dgm:prSet presAssocID="{F5ACB28D-694A-46DC-AEDB-9CCB1E6C68D8}" presName="conn2-1" presStyleLbl="parChTrans1D3" presStyleIdx="13" presStyleCnt="14"/>
      <dgm:spPr/>
    </dgm:pt>
    <dgm:pt modelId="{F3AE11AE-B57F-4A0B-B570-C1493C62DA6F}" type="pres">
      <dgm:prSet presAssocID="{F5ACB28D-694A-46DC-AEDB-9CCB1E6C68D8}" presName="connTx" presStyleLbl="parChTrans1D3" presStyleIdx="13" presStyleCnt="14"/>
      <dgm:spPr/>
    </dgm:pt>
    <dgm:pt modelId="{7820E6F6-EC29-4852-971A-AF55470A5625}" type="pres">
      <dgm:prSet presAssocID="{FDFB3A43-EE69-4A15-AAC2-740D63937FF9}" presName="root2" presStyleCnt="0"/>
      <dgm:spPr/>
    </dgm:pt>
    <dgm:pt modelId="{EC3684D1-EC44-4541-B117-47B442278376}" type="pres">
      <dgm:prSet presAssocID="{FDFB3A43-EE69-4A15-AAC2-740D63937FF9}" presName="LevelTwoTextNode" presStyleLbl="node3" presStyleIdx="13" presStyleCnt="14" custScaleX="642107">
        <dgm:presLayoutVars>
          <dgm:chPref val="3"/>
        </dgm:presLayoutVars>
      </dgm:prSet>
      <dgm:spPr/>
    </dgm:pt>
    <dgm:pt modelId="{4FC9809C-4D1C-44D8-8692-4CF0ED483110}" type="pres">
      <dgm:prSet presAssocID="{FDFB3A43-EE69-4A15-AAC2-740D63937FF9}" presName="level3hierChild" presStyleCnt="0"/>
      <dgm:spPr/>
    </dgm:pt>
  </dgm:ptLst>
  <dgm:cxnLst>
    <dgm:cxn modelId="{8A957300-6467-47DB-9B25-C7220DA1D951}" type="presOf" srcId="{9303589D-F962-40CF-A0A3-A4E825F6A8B3}" destId="{3B6C8730-476D-41DA-B418-4C4EEBC4FE43}" srcOrd="0" destOrd="0" presId="urn:microsoft.com/office/officeart/2008/layout/HorizontalMultiLevelHierarchy"/>
    <dgm:cxn modelId="{EE032301-BC89-4128-9A7F-AAED6922663F}" type="presOf" srcId="{D7AB9C51-B46E-4E60-AFAC-262FC219C260}" destId="{6343E59C-C0F5-4354-A98D-D45322BFD7E3}" srcOrd="0" destOrd="0" presId="urn:microsoft.com/office/officeart/2008/layout/HorizontalMultiLevelHierarchy"/>
    <dgm:cxn modelId="{715D9701-BA88-409B-B118-9E143FBB46B4}" type="presOf" srcId="{709F504F-FACB-45AD-A178-58F493342F8F}" destId="{7182860C-5E26-4FE0-8413-194AF9532458}" srcOrd="0" destOrd="0" presId="urn:microsoft.com/office/officeart/2008/layout/HorizontalMultiLevelHierarchy"/>
    <dgm:cxn modelId="{AECD9A01-E422-4B2B-8DB4-F68B49BABF73}" type="presOf" srcId="{2D6F6D29-EF9E-4F62-9C2B-DB65609EEB6A}" destId="{4F592ED4-62C0-4B9F-A6E4-32851D960F7E}" srcOrd="0" destOrd="0" presId="urn:microsoft.com/office/officeart/2008/layout/HorizontalMultiLevelHierarchy"/>
    <dgm:cxn modelId="{5CA3D405-5F21-4309-8BAB-D7F01065CB42}" type="presOf" srcId="{A3458475-F28F-4920-8DF0-6019DF084884}" destId="{8B73D3D3-F4AA-421B-B57C-AB9BEFE17666}" srcOrd="1" destOrd="0" presId="urn:microsoft.com/office/officeart/2008/layout/HorizontalMultiLevelHierarchy"/>
    <dgm:cxn modelId="{CAE19C06-379A-4689-83CA-0512C29E0F1A}" type="presOf" srcId="{38D536C2-DD99-43B0-828C-23EC2DD58631}" destId="{6E207273-8974-4A73-A320-FE4C0F455DF7}" srcOrd="0" destOrd="0" presId="urn:microsoft.com/office/officeart/2008/layout/HorizontalMultiLevelHierarchy"/>
    <dgm:cxn modelId="{7CA7420C-10E8-4E68-A88D-6090FDB09566}" type="presOf" srcId="{A2E256A7-78D9-4645-AD4B-6356EDF1C057}" destId="{5A56A8D3-8BF0-4DA4-A052-6161229C68DA}" srcOrd="1" destOrd="0" presId="urn:microsoft.com/office/officeart/2008/layout/HorizontalMultiLevelHierarchy"/>
    <dgm:cxn modelId="{97827B0C-8F8E-4043-963C-C4AAFCE68C60}" type="presOf" srcId="{C0AF8695-2B9B-48BC-8D5F-87A9FA988677}" destId="{1CBFCE0B-4407-4A16-9880-B0B6BF574F9D}" srcOrd="0" destOrd="0" presId="urn:microsoft.com/office/officeart/2008/layout/HorizontalMultiLevelHierarchy"/>
    <dgm:cxn modelId="{104E1910-5B1F-47F8-A54E-B6887A483FE3}" srcId="{25CA0BC2-057D-4BFD-B9EF-7A91AA4EBAA8}" destId="{FDFB3A43-EE69-4A15-AAC2-740D63937FF9}" srcOrd="0" destOrd="0" parTransId="{F5ACB28D-694A-46DC-AEDB-9CCB1E6C68D8}" sibTransId="{4F23C156-B97F-4AE5-9230-3107490B1569}"/>
    <dgm:cxn modelId="{5D4B5710-EE57-471F-B235-AADB5DA4AEC5}" srcId="{1C8FB5FB-9C8E-4190-A0F2-6CBAC3197BD4}" destId="{2B498851-01E1-4127-A110-1A5B9CD8032D}" srcOrd="3" destOrd="0" parTransId="{981193E7-D962-432D-964E-B3C87116A9D1}" sibTransId="{4791E7E2-7186-4FB3-933B-A0A876A9BEDF}"/>
    <dgm:cxn modelId="{3AB1F711-FD6A-4808-934D-BABB4635E290}" type="presOf" srcId="{06656DE3-890D-426F-82E3-AEF365AA39F5}" destId="{EF21E689-A9A2-452B-BA1E-AD10082DB721}" srcOrd="1" destOrd="0" presId="urn:microsoft.com/office/officeart/2008/layout/HorizontalMultiLevelHierarchy"/>
    <dgm:cxn modelId="{02545C12-597C-4E57-98DC-C1A9BFC35350}" type="presOf" srcId="{1F93C991-5D51-4813-A598-FDC1035CE5B7}" destId="{FC0E0A4D-4518-4BF5-B42B-679F2BCFBEFE}" srcOrd="0" destOrd="0" presId="urn:microsoft.com/office/officeart/2008/layout/HorizontalMultiLevelHierarchy"/>
    <dgm:cxn modelId="{F8B03D16-945B-4CA9-A578-839E3CAE2277}" type="presOf" srcId="{133F4B56-8FFE-4F1C-91A5-E15DD2DF384A}" destId="{E28D7C81-ECAC-4E5D-B2F8-27F09C22A70B}" srcOrd="1" destOrd="0" presId="urn:microsoft.com/office/officeart/2008/layout/HorizontalMultiLevelHierarchy"/>
    <dgm:cxn modelId="{2BE0FE16-FFE8-49B6-AF01-DCEE6E5E62B0}" type="presOf" srcId="{87A586D6-93D1-42F5-B80C-FBF4296C85A4}" destId="{D7C69F2C-F28D-40BB-B276-FDB96B2C6545}" srcOrd="0" destOrd="0" presId="urn:microsoft.com/office/officeart/2008/layout/HorizontalMultiLevelHierarchy"/>
    <dgm:cxn modelId="{C7A21317-E0B0-49CC-9729-2DBF9E154BB9}" srcId="{2D6F6D29-EF9E-4F62-9C2B-DB65609EEB6A}" destId="{9945D099-3D95-4412-B7DE-2CCCFF26CFF5}" srcOrd="0" destOrd="0" parTransId="{F6FB6B13-CCA9-4104-8627-D1187C882448}" sibTransId="{ABFADAEC-5C06-4774-83C8-D745CFDDEB2F}"/>
    <dgm:cxn modelId="{C8D2E517-F502-44F9-BB25-E98811D3C3E1}" srcId="{0B4204AE-DFFA-4CC7-96D5-F4F8957CA6E9}" destId="{4EC49289-4C45-4448-8CE9-952019F0046F}" srcOrd="1" destOrd="0" parTransId="{38D536C2-DD99-43B0-828C-23EC2DD58631}" sibTransId="{B553481F-F8E7-4625-AA8B-CB9B5CAFA7D7}"/>
    <dgm:cxn modelId="{7F4F1F1F-47D2-49AB-B66C-ECD8AEE54A5A}" srcId="{2B498851-01E1-4127-A110-1A5B9CD8032D}" destId="{2C7A271E-7E6A-4D92-A0E4-FE74DDB468DC}" srcOrd="0" destOrd="0" parTransId="{F878B194-21DB-492E-A5AF-0662B80387CD}" sibTransId="{9F54BEFD-22D8-4609-A07F-102B15FCB5AF}"/>
    <dgm:cxn modelId="{47BAD922-6065-42DF-ACC7-0E54533935C7}" type="presOf" srcId="{F0C4DD64-C0DD-48D4-B900-C09E56041B18}" destId="{0AAE7625-3E52-4FC2-AD45-ECDFC6159E18}" srcOrd="1" destOrd="0" presId="urn:microsoft.com/office/officeart/2008/layout/HorizontalMultiLevelHierarchy"/>
    <dgm:cxn modelId="{17AC4323-9BD4-493F-B027-2693B1A9D202}" type="presOf" srcId="{419B5CD5-B7B9-411A-843B-573CD11A9FEB}" destId="{7DA30B33-27AB-4947-9587-742A6928FC87}" srcOrd="0" destOrd="0" presId="urn:microsoft.com/office/officeart/2008/layout/HorizontalMultiLevelHierarchy"/>
    <dgm:cxn modelId="{9EB15527-BF55-4577-84E6-FAF9A5C5C138}" type="presOf" srcId="{B7F91A6B-9293-4523-B79F-D352AA03E2DE}" destId="{10D372B7-5F28-4330-B6AC-F57513744F39}" srcOrd="1" destOrd="0" presId="urn:microsoft.com/office/officeart/2008/layout/HorizontalMultiLevelHierarchy"/>
    <dgm:cxn modelId="{CC8B932A-4AD8-4568-A89C-2F8290C6C0A0}" type="presOf" srcId="{20BC23F7-F7CB-4BAD-805E-43D25E3DFC68}" destId="{705A80C4-CDCE-4B18-BB2F-11872EB501D1}" srcOrd="1" destOrd="0" presId="urn:microsoft.com/office/officeart/2008/layout/HorizontalMultiLevelHierarchy"/>
    <dgm:cxn modelId="{0E5F1D2E-5283-444E-8912-EA86CEB5BD0F}" type="presOf" srcId="{9303589D-F962-40CF-A0A3-A4E825F6A8B3}" destId="{87EEBE52-66E0-4B44-8A98-E71FCB50E730}" srcOrd="1" destOrd="0" presId="urn:microsoft.com/office/officeart/2008/layout/HorizontalMultiLevelHierarchy"/>
    <dgm:cxn modelId="{AD74222E-5B2D-43DE-9EAD-17D44923AE3A}" type="presOf" srcId="{51D81E44-830C-464B-A6FE-AC504FD9D51D}" destId="{2534641A-99E3-42E8-BC8A-3846311377CE}" srcOrd="0" destOrd="0" presId="urn:microsoft.com/office/officeart/2008/layout/HorizontalMultiLevelHierarchy"/>
    <dgm:cxn modelId="{AF640E32-3143-42EF-8D50-85460B63752A}" type="presOf" srcId="{C70E432E-792B-4D84-A330-6A58E88CABD4}" destId="{C52FB989-3B27-40C9-B878-2D8B38CAD051}" srcOrd="0" destOrd="0" presId="urn:microsoft.com/office/officeart/2008/layout/HorizontalMultiLevelHierarchy"/>
    <dgm:cxn modelId="{392FA337-DF6A-4511-914D-AF604A47F526}" type="presOf" srcId="{90C43682-80DB-4F94-A617-4982262FAB1C}" destId="{BB12A083-3226-4F31-83CF-61D0DA73BE15}" srcOrd="1" destOrd="0" presId="urn:microsoft.com/office/officeart/2008/layout/HorizontalMultiLevelHierarchy"/>
    <dgm:cxn modelId="{BDAF6B39-63B0-45DC-A1AE-975C90208E9B}" type="presOf" srcId="{F5ACB28D-694A-46DC-AEDB-9CCB1E6C68D8}" destId="{D4B7EB42-7265-49AE-B171-95ED59F2A308}" srcOrd="0" destOrd="0" presId="urn:microsoft.com/office/officeart/2008/layout/HorizontalMultiLevelHierarchy"/>
    <dgm:cxn modelId="{FB813B3A-1BEC-4276-A80F-7EB631B40A46}" type="presOf" srcId="{75AF7F1E-9807-4A4B-8831-9B15D57F1D5B}" destId="{A4FD3F32-B3DA-43C6-B885-6F8DB3D7B85A}" srcOrd="0" destOrd="0" presId="urn:microsoft.com/office/officeart/2008/layout/HorizontalMultiLevelHierarchy"/>
    <dgm:cxn modelId="{17E4213E-F136-4CA8-B33F-509E6E315E38}" srcId="{00D0C652-7DCD-4E53-8BFF-E2F59640F2EC}" destId="{C6A320F0-C72B-4615-996F-F2DD55C6C49E}" srcOrd="0" destOrd="0" parTransId="{DCB6604C-3118-470F-8FC1-9AB1F20197EE}" sibTransId="{C5E128AC-E9AB-4B5A-BC20-79CC804CC481}"/>
    <dgm:cxn modelId="{81B9A25D-8A42-4621-9976-47900C626B2A}" type="presOf" srcId="{E13282BD-20B6-4B81-BBF3-76A565D0F90D}" destId="{BC6344B9-5130-41BA-84E0-F3D948104988}" srcOrd="1" destOrd="0" presId="urn:microsoft.com/office/officeart/2008/layout/HorizontalMultiLevelHierarchy"/>
    <dgm:cxn modelId="{08482B60-6ED1-4E9D-ADF9-B75AB1E92177}" type="presOf" srcId="{F0C4DD64-C0DD-48D4-B900-C09E56041B18}" destId="{30B00874-7ABB-4E59-9810-F0E93664F077}" srcOrd="0" destOrd="0" presId="urn:microsoft.com/office/officeart/2008/layout/HorizontalMultiLevelHierarchy"/>
    <dgm:cxn modelId="{D4E33A62-A4A3-489B-88AD-6D4299E869C7}" type="presOf" srcId="{F6FB6B13-CCA9-4104-8627-D1187C882448}" destId="{B097C61E-1221-4DFB-9D7A-8DCC239D5E81}" srcOrd="0" destOrd="0" presId="urn:microsoft.com/office/officeart/2008/layout/HorizontalMultiLevelHierarchy"/>
    <dgm:cxn modelId="{2A3EC042-8D9F-4060-9299-55C2E33026C3}" type="presOf" srcId="{87A586D6-93D1-42F5-B80C-FBF4296C85A4}" destId="{57293E12-41F5-4F8A-9931-A72258F5D8C8}" srcOrd="1" destOrd="0" presId="urn:microsoft.com/office/officeart/2008/layout/HorizontalMultiLevelHierarchy"/>
    <dgm:cxn modelId="{E1E0B143-6534-4278-BF94-E24B2955D965}" type="presOf" srcId="{2B498851-01E1-4127-A110-1A5B9CD8032D}" destId="{BF7B8260-E9CD-4959-81E5-ED4771BEEDF0}" srcOrd="0" destOrd="0" presId="urn:microsoft.com/office/officeart/2008/layout/HorizontalMultiLevelHierarchy"/>
    <dgm:cxn modelId="{EE36B764-E906-404C-83D5-F2C94A95AAF7}" type="presOf" srcId="{3F24FB34-F13B-4050-890A-2FBAFAE202BF}" destId="{498A1197-EBE7-4F4D-8A12-4D1B266E15B1}" srcOrd="0" destOrd="0" presId="urn:microsoft.com/office/officeart/2008/layout/HorizontalMultiLevelHierarchy"/>
    <dgm:cxn modelId="{1CCA8945-1239-4B1C-8ED2-630B77A9EA88}" srcId="{1C8FB5FB-9C8E-4190-A0F2-6CBAC3197BD4}" destId="{594A5C1E-F80B-4281-B648-357F57CEB544}" srcOrd="1" destOrd="0" parTransId="{B7F91A6B-9293-4523-B79F-D352AA03E2DE}" sibTransId="{5C187D57-863E-4F5A-9655-BD90D62BDCAC}"/>
    <dgm:cxn modelId="{9576C145-8590-4DBF-B63E-BAD9F472B4D4}" type="presOf" srcId="{7AB26B96-4812-41CD-A735-563D101ED364}" destId="{D7059427-F59A-4D74-A4A8-C9BD5F929C70}" srcOrd="0" destOrd="0" presId="urn:microsoft.com/office/officeart/2008/layout/HorizontalMultiLevelHierarchy"/>
    <dgm:cxn modelId="{4E87E046-3BEE-4960-867B-109FCFA32B99}" type="presOf" srcId="{AEBB84FF-E1D5-450E-8A97-C2F7DB1D78E3}" destId="{4B011041-CF96-4F57-A0AE-46EF91B064EF}" srcOrd="0" destOrd="0" presId="urn:microsoft.com/office/officeart/2008/layout/HorizontalMultiLevelHierarchy"/>
    <dgm:cxn modelId="{995C8749-460F-4D56-9AFC-31890427D4F4}" type="presOf" srcId="{FDFB3A43-EE69-4A15-AAC2-740D63937FF9}" destId="{EC3684D1-EC44-4541-B117-47B442278376}" srcOrd="0" destOrd="0" presId="urn:microsoft.com/office/officeart/2008/layout/HorizontalMultiLevelHierarchy"/>
    <dgm:cxn modelId="{DAF61E4A-9C39-4599-B333-11690C18FB64}" type="presOf" srcId="{3D64E133-F76A-4B2B-B296-779F68DF682F}" destId="{9EE15825-92B8-44E4-8ADF-BBBFE33288FC}" srcOrd="0" destOrd="0" presId="urn:microsoft.com/office/officeart/2008/layout/HorizontalMultiLevelHierarchy"/>
    <dgm:cxn modelId="{241DE16A-739D-459C-A7D9-8C57E3A77B10}" type="presOf" srcId="{6D30B2A0-C38A-44A2-9597-6CD025F8E5B8}" destId="{C5E57DEC-9F32-46A2-8E09-B058CA1D5B18}" srcOrd="0" destOrd="0" presId="urn:microsoft.com/office/officeart/2008/layout/HorizontalMultiLevelHierarchy"/>
    <dgm:cxn modelId="{BA5A7E4C-9274-4BF9-B32C-9C332472223C}" type="presOf" srcId="{06656DE3-890D-426F-82E3-AEF365AA39F5}" destId="{91DC12A3-250B-4A00-B1C0-823133EB4CBB}" srcOrd="0" destOrd="0" presId="urn:microsoft.com/office/officeart/2008/layout/HorizontalMultiLevelHierarchy"/>
    <dgm:cxn modelId="{794E5D6D-0CD3-4EFC-B4F1-80D73A6687AF}" srcId="{89E0B860-7093-4CC0-93B6-7275393FF2C7}" destId="{1C8FB5FB-9C8E-4190-A0F2-6CBAC3197BD4}" srcOrd="0" destOrd="0" parTransId="{0D519F5E-7114-4725-BAFE-30EAD522401E}" sibTransId="{62F54C5F-9EF6-41B1-9EAC-D06AD7148499}"/>
    <dgm:cxn modelId="{7ACC784E-F01B-480C-AB1B-D03E3A27C829}" type="presOf" srcId="{51D81E44-830C-464B-A6FE-AC504FD9D51D}" destId="{73460583-1D7B-4EDC-82EF-E1BC69391DEB}" srcOrd="1" destOrd="0" presId="urn:microsoft.com/office/officeart/2008/layout/HorizontalMultiLevelHierarchy"/>
    <dgm:cxn modelId="{46CABE4F-0B3B-42B3-820D-D42FD3E6DE74}" type="presOf" srcId="{24EF103F-3D9F-489C-89CF-F14A5D2733F9}" destId="{EB76F59E-B4DA-4853-B0C6-34702AC3ACCD}" srcOrd="0" destOrd="0" presId="urn:microsoft.com/office/officeart/2008/layout/HorizontalMultiLevelHierarchy"/>
    <dgm:cxn modelId="{C10ACB51-2666-4E8F-9F5A-46C00F96C4A4}" srcId="{89E0B860-7093-4CC0-93B6-7275393FF2C7}" destId="{0B4204AE-DFFA-4CC7-96D5-F4F8957CA6E9}" srcOrd="2" destOrd="0" parTransId="{5365C29F-822A-4C89-8BD4-00C64EF933D3}" sibTransId="{9AE93DC8-F2BB-412A-AF30-0E999AA19A7E}"/>
    <dgm:cxn modelId="{E7057B52-B476-4A60-B68D-834782DA97EB}" type="presOf" srcId="{00D0C652-7DCD-4E53-8BFF-E2F59640F2EC}" destId="{AF025CE2-0C54-4CDF-A9D0-F2D2789E55ED}" srcOrd="0" destOrd="0" presId="urn:microsoft.com/office/officeart/2008/layout/HorizontalMultiLevelHierarchy"/>
    <dgm:cxn modelId="{46B7C453-B64A-4794-83C9-6B8476A4727A}" srcId="{0B4204AE-DFFA-4CC7-96D5-F4F8957CA6E9}" destId="{C70E432E-792B-4D84-A330-6A58E88CABD4}" srcOrd="3" destOrd="0" parTransId="{E13282BD-20B6-4B81-BBF3-76A565D0F90D}" sibTransId="{E1072835-31C1-499B-9A27-B6FC3E63CE95}"/>
    <dgm:cxn modelId="{79BE5154-899E-4FDF-993D-20A773321CD2}" type="presOf" srcId="{F6FB6B13-CCA9-4104-8627-D1187C882448}" destId="{C0BE7DDD-0889-4FD3-A743-D1ED3B264CF8}" srcOrd="1" destOrd="0" presId="urn:microsoft.com/office/officeart/2008/layout/HorizontalMultiLevelHierarchy"/>
    <dgm:cxn modelId="{F140E454-0C63-4DCA-A6DF-31412A9EF3D5}" srcId="{4EC49289-4C45-4448-8CE9-952019F0046F}" destId="{93BF9423-0D39-412C-8B34-EF6D9E413D48}" srcOrd="0" destOrd="0" parTransId="{133F4B56-8FFE-4F1C-91A5-E15DD2DF384A}" sibTransId="{7BCA7FDE-695F-4312-8D85-53D1E1014192}"/>
    <dgm:cxn modelId="{B59F0B75-EC06-4A41-BD29-8DC6BAB270F8}" srcId="{C0AF8695-2B9B-48BC-8D5F-87A9FA988677}" destId="{8B9C413A-DF5D-4694-AEC4-F8AC007C32D3}" srcOrd="1" destOrd="0" parTransId="{A2E256A7-78D9-4645-AD4B-6356EDF1C057}" sibTransId="{324EB7B1-2655-42FB-9847-8B9DA324FFA8}"/>
    <dgm:cxn modelId="{43223B55-969B-4AE4-B228-E9E58FB203AF}" type="presOf" srcId="{F3C5E1BD-FEC3-4C75-A7A8-DE606FC33062}" destId="{6F47D0CF-57DC-474A-AD2A-601B3DDC32DA}" srcOrd="0" destOrd="0" presId="urn:microsoft.com/office/officeart/2008/layout/HorizontalMultiLevelHierarchy"/>
    <dgm:cxn modelId="{42983A77-E8B9-47EF-AD68-8222F2929EC2}" srcId="{419B5CD5-B7B9-411A-843B-573CD11A9FEB}" destId="{88ADD57A-FD04-47F3-83D2-B7E5BBA41E27}" srcOrd="0" destOrd="0" parTransId="{AEBB84FF-E1D5-450E-8A97-C2F7DB1D78E3}" sibTransId="{3774381C-6E18-4732-BBD8-559C291EE8B4}"/>
    <dgm:cxn modelId="{D045687E-D3D5-4C9F-957D-15BE51FF570E}" type="presOf" srcId="{981193E7-D962-432D-964E-B3C87116A9D1}" destId="{E8D5203A-256D-4E91-9F1C-97664C3D1E2C}" srcOrd="0" destOrd="0" presId="urn:microsoft.com/office/officeart/2008/layout/HorizontalMultiLevelHierarchy"/>
    <dgm:cxn modelId="{8E9FF47F-5253-4D18-8B83-6983896BD3EE}" type="presOf" srcId="{89E0B860-7093-4CC0-93B6-7275393FF2C7}" destId="{41EBC099-2706-4445-9CB4-C67084C93EE2}" srcOrd="0" destOrd="0" presId="urn:microsoft.com/office/officeart/2008/layout/HorizontalMultiLevelHierarchy"/>
    <dgm:cxn modelId="{F3D57D80-6AD1-4711-9D15-F3F9F21CCA9A}" type="presOf" srcId="{75AF7F1E-9807-4A4B-8831-9B15D57F1D5B}" destId="{F965F8E0-2458-44DC-B04B-6C7E2EDA2D59}" srcOrd="1" destOrd="0" presId="urn:microsoft.com/office/officeart/2008/layout/HorizontalMultiLevelHierarchy"/>
    <dgm:cxn modelId="{7CC69080-F202-479B-98E2-70A039AFAEC8}" type="presOf" srcId="{E5E07551-CA52-41E8-AFFA-073CBB5F140B}" destId="{6ABE6260-AFC4-4D59-A305-93BB1827CF3F}" srcOrd="0" destOrd="0" presId="urn:microsoft.com/office/officeart/2008/layout/HorizontalMultiLevelHierarchy"/>
    <dgm:cxn modelId="{DE829581-6E56-4511-8D48-42660DEFB41F}" type="presOf" srcId="{8B9C413A-DF5D-4694-AEC4-F8AC007C32D3}" destId="{FE569B67-E2CD-40B3-80B2-E5E938B40FA7}" srcOrd="0" destOrd="0" presId="urn:microsoft.com/office/officeart/2008/layout/HorizontalMultiLevelHierarchy"/>
    <dgm:cxn modelId="{DC23CF82-753B-4F6C-B39A-798B9DD13BE5}" type="presOf" srcId="{BB9020B4-ED3C-4233-B441-2A0879FCDDF5}" destId="{095C564C-50F0-4387-8EFB-B1250EA0E933}" srcOrd="0" destOrd="0" presId="urn:microsoft.com/office/officeart/2008/layout/HorizontalMultiLevelHierarchy"/>
    <dgm:cxn modelId="{5988FC83-95AF-495D-99DE-D359BF162D16}" type="presOf" srcId="{DCB6604C-3118-470F-8FC1-9AB1F20197EE}" destId="{95B8FAAD-85A8-4E2A-880B-4DABCD297A01}" srcOrd="1" destOrd="0" presId="urn:microsoft.com/office/officeart/2008/layout/HorizontalMultiLevelHierarchy"/>
    <dgm:cxn modelId="{CAF6D986-6CD1-4DC7-AE26-9786174FD895}" srcId="{0B4204AE-DFFA-4CC7-96D5-F4F8957CA6E9}" destId="{3D64E133-F76A-4B2B-B296-779F68DF682F}" srcOrd="5" destOrd="0" parTransId="{75AF7F1E-9807-4A4B-8831-9B15D57F1D5B}" sibTransId="{AAE8D55A-BFAE-4BFD-9AB6-64770F18EE28}"/>
    <dgm:cxn modelId="{AA85F086-8FA9-4995-B91E-9E41A876EA07}" srcId="{8B9C413A-DF5D-4694-AEC4-F8AC007C32D3}" destId="{1F93C991-5D51-4813-A598-FDC1035CE5B7}" srcOrd="0" destOrd="0" parTransId="{06656DE3-890D-426F-82E3-AEF365AA39F5}" sibTransId="{C3459B87-C689-4D69-8A63-F46CE16C68D5}"/>
    <dgm:cxn modelId="{58503688-0162-4EA1-B6CF-8EB892A29F8F}" srcId="{89E0B860-7093-4CC0-93B6-7275393FF2C7}" destId="{C0AF8695-2B9B-48BC-8D5F-87A9FA988677}" srcOrd="1" destOrd="0" parTransId="{DD6AF054-D14A-4AB0-A324-37370BAA2CB2}" sibTransId="{479FF4BD-B38B-4A5A-9647-1DC5DB67874F}"/>
    <dgm:cxn modelId="{6097CF89-E1CD-4786-9230-196C6F96DA09}" srcId="{EDC8CA65-C483-4D2F-B3CE-3DD7C3B2696C}" destId="{FEEAABB0-98C1-43C4-B35B-29BEBA6CF0CD}" srcOrd="0" destOrd="0" parTransId="{51D81E44-830C-464B-A6FE-AC504FD9D51D}" sibTransId="{5CA3A014-2828-468F-874C-807BC0D024EA}"/>
    <dgm:cxn modelId="{0876628A-77DA-452C-B510-55FE08A36D8A}" type="presOf" srcId="{17275694-F559-45E0-949F-B8B6701E4C65}" destId="{A16825F4-55C0-4B21-BA8B-268632241A05}" srcOrd="0" destOrd="0" presId="urn:microsoft.com/office/officeart/2008/layout/HorizontalMultiLevelHierarchy"/>
    <dgm:cxn modelId="{7DC5B58D-1BB6-4103-90AE-AAE949AA5417}" type="presOf" srcId="{981193E7-D962-432D-964E-B3C87116A9D1}" destId="{8708E562-14D1-4A65-BCD1-D281936A8886}" srcOrd="1" destOrd="0" presId="urn:microsoft.com/office/officeart/2008/layout/HorizontalMultiLevelHierarchy"/>
    <dgm:cxn modelId="{DD83DE8D-59B6-455D-B142-905F46032EEB}" type="presOf" srcId="{2C7A271E-7E6A-4D92-A0E4-FE74DDB468DC}" destId="{21EE4C26-2465-4384-B958-2B309C0476BC}" srcOrd="0" destOrd="0" presId="urn:microsoft.com/office/officeart/2008/layout/HorizontalMultiLevelHierarchy"/>
    <dgm:cxn modelId="{AE331590-C3C1-4CE1-A894-EF82477793E9}" type="presOf" srcId="{8966A158-46EE-4DD7-A8A5-F099519128D6}" destId="{92C3BB92-CA77-4191-8C1C-377BDD06E597}" srcOrd="0" destOrd="0" presId="urn:microsoft.com/office/officeart/2008/layout/HorizontalMultiLevelHierarchy"/>
    <dgm:cxn modelId="{83E80E97-9BEF-4D44-9C84-844F7FD45AFF}" type="presOf" srcId="{D7AB9C51-B46E-4E60-AFAC-262FC219C260}" destId="{E936BCCA-9A51-439C-A6E2-8A502A9F3C30}" srcOrd="1" destOrd="0" presId="urn:microsoft.com/office/officeart/2008/layout/HorizontalMultiLevelHierarchy"/>
    <dgm:cxn modelId="{979C0498-C5F5-4F9E-B644-E39E105E7941}" type="presOf" srcId="{1C8FB5FB-9C8E-4190-A0F2-6CBAC3197BD4}" destId="{B2153EC6-6F9B-4A32-900B-A3153F76FEE4}" srcOrd="0" destOrd="0" presId="urn:microsoft.com/office/officeart/2008/layout/HorizontalMultiLevelHierarchy"/>
    <dgm:cxn modelId="{B305859B-278A-449D-AF4D-0D00681B7EC3}" type="presOf" srcId="{F878B194-21DB-492E-A5AF-0662B80387CD}" destId="{2E848CAC-C43C-4BCC-A7DF-9115944A7A65}" srcOrd="1" destOrd="0" presId="urn:microsoft.com/office/officeart/2008/layout/HorizontalMultiLevelHierarchy"/>
    <dgm:cxn modelId="{6494E79C-77C4-44EC-A940-80D84669B23E}" type="presOf" srcId="{DCB6604C-3118-470F-8FC1-9AB1F20197EE}" destId="{511C0583-5247-4BBE-B654-BEF094766185}" srcOrd="0" destOrd="0" presId="urn:microsoft.com/office/officeart/2008/layout/HorizontalMultiLevelHierarchy"/>
    <dgm:cxn modelId="{BF9ED89E-02A1-4AB0-B7FE-5D4724BB3EE1}" type="presOf" srcId="{E5543B51-2BF6-4743-A093-1D5F75DDE0EA}" destId="{AC06202C-D2FB-4E18-A6B0-365441BC2F1D}" srcOrd="1" destOrd="0" presId="urn:microsoft.com/office/officeart/2008/layout/HorizontalMultiLevelHierarchy"/>
    <dgm:cxn modelId="{43DBB79F-23C3-4100-BF9C-170ADDE51A87}" type="presOf" srcId="{9945D099-3D95-4412-B7DE-2CCCFF26CFF5}" destId="{0D7B5FAF-614E-4080-8BB8-AC4795C1F6B0}" srcOrd="0" destOrd="0" presId="urn:microsoft.com/office/officeart/2008/layout/HorizontalMultiLevelHierarchy"/>
    <dgm:cxn modelId="{C87CE3A0-389A-4F12-9E8E-999DF02B3228}" srcId="{C70E432E-792B-4D84-A330-6A58E88CABD4}" destId="{6D30B2A0-C38A-44A2-9597-6CD025F8E5B8}" srcOrd="0" destOrd="0" parTransId="{A3458475-F28F-4920-8DF0-6019DF084884}" sibTransId="{58EA3F06-6BAA-48D9-AF72-E25D6334C966}"/>
    <dgm:cxn modelId="{DB5C92A1-631F-45FB-9AC2-8FF52ECE09B5}" srcId="{1C8FB5FB-9C8E-4190-A0F2-6CBAC3197BD4}" destId="{24EF103F-3D9F-489C-89CF-F14A5D2733F9}" srcOrd="0" destOrd="0" parTransId="{F0C4DD64-C0DD-48D4-B900-C09E56041B18}" sibTransId="{83357B95-F0C7-45AD-97CC-0A5F53A1DF91}"/>
    <dgm:cxn modelId="{5F14D1A1-4114-4654-B4EE-8A6D52EF940A}" type="presOf" srcId="{38D536C2-DD99-43B0-828C-23EC2DD58631}" destId="{98012602-7519-4AD2-986D-7472C661EA94}" srcOrd="1" destOrd="0" presId="urn:microsoft.com/office/officeart/2008/layout/HorizontalMultiLevelHierarchy"/>
    <dgm:cxn modelId="{38D819A4-3F10-4B87-B2A6-B46D5E368F37}" srcId="{53F82CC1-F0BD-4C0A-9169-166D09581F0E}" destId="{7AB26B96-4812-41CD-A735-563D101ED364}" srcOrd="0" destOrd="0" parTransId="{E5E07551-CA52-41E8-AFFA-073CBB5F140B}" sibTransId="{5FC24E76-E3E2-43A4-9B0B-4861E494D399}"/>
    <dgm:cxn modelId="{8A2DE8A4-7DF8-42BA-B754-C309C8275FD2}" type="presOf" srcId="{53F82CC1-F0BD-4C0A-9169-166D09581F0E}" destId="{69668CDD-B01A-417D-A014-20B3366EFE98}" srcOrd="0" destOrd="0" presId="urn:microsoft.com/office/officeart/2008/layout/HorizontalMultiLevelHierarchy"/>
    <dgm:cxn modelId="{686B2EA6-37E7-4235-BDDE-50898D88D8B6}" type="presOf" srcId="{AEBB84FF-E1D5-450E-8A97-C2F7DB1D78E3}" destId="{296A1DA8-CDD0-431F-B7A3-045421D249E1}" srcOrd="1" destOrd="0" presId="urn:microsoft.com/office/officeart/2008/layout/HorizontalMultiLevelHierarchy"/>
    <dgm:cxn modelId="{AF01F3A6-0C1C-41FC-933B-6052A091D02C}" type="presOf" srcId="{90C43682-80DB-4F94-A617-4982262FAB1C}" destId="{A0CE44AC-D47B-4FFB-B98F-9512196596E3}" srcOrd="0" destOrd="0" presId="urn:microsoft.com/office/officeart/2008/layout/HorizontalMultiLevelHierarchy"/>
    <dgm:cxn modelId="{FBFB3CA8-7C06-4FAB-B7F4-FE87CB2F7A93}" type="presOf" srcId="{0B4204AE-DFFA-4CC7-96D5-F4F8957CA6E9}" destId="{9790D2CB-14C2-4FA7-B6BB-E19C974B5D77}" srcOrd="0" destOrd="0" presId="urn:microsoft.com/office/officeart/2008/layout/HorizontalMultiLevelHierarchy"/>
    <dgm:cxn modelId="{8D2292A8-17B8-40A3-A528-9EC4D3BC2D01}" type="presOf" srcId="{1671F6C5-B2B6-4927-A01E-64B301939CF2}" destId="{C7D9E197-B06B-437F-90AC-41512D59A38C}" srcOrd="0" destOrd="0" presId="urn:microsoft.com/office/officeart/2008/layout/HorizontalMultiLevelHierarchy"/>
    <dgm:cxn modelId="{775E50AC-248C-4D2F-B674-F7DB12490D0F}" srcId="{0B4204AE-DFFA-4CC7-96D5-F4F8957CA6E9}" destId="{2D6F6D29-EF9E-4F62-9C2B-DB65609EEB6A}" srcOrd="4" destOrd="0" parTransId="{E5543B51-2BF6-4743-A093-1D5F75DDE0EA}" sibTransId="{A510F53B-959B-4C20-B3F8-D8054EB20272}"/>
    <dgm:cxn modelId="{BF0586AE-F0D2-4578-82BB-E449D13A43FB}" type="presOf" srcId="{C6A320F0-C72B-4615-996F-F2DD55C6C49E}" destId="{12A792E2-896B-4553-85ED-B07C8538E6A3}" srcOrd="0" destOrd="0" presId="urn:microsoft.com/office/officeart/2008/layout/HorizontalMultiLevelHierarchy"/>
    <dgm:cxn modelId="{BF93F3B0-1F44-4F68-A6A2-88FBB4BEC51C}" type="presOf" srcId="{709F504F-FACB-45AD-A178-58F493342F8F}" destId="{0F919446-77EA-42B8-BE72-AF6B4F5C4812}" srcOrd="1" destOrd="0" presId="urn:microsoft.com/office/officeart/2008/layout/HorizontalMultiLevelHierarchy"/>
    <dgm:cxn modelId="{914EA5B3-BA24-42F6-A19C-6463D1BFC50B}" type="presOf" srcId="{F5ACB28D-694A-46DC-AEDB-9CCB1E6C68D8}" destId="{F3AE11AE-B57F-4A0B-B570-C1493C62DA6F}" srcOrd="1" destOrd="0" presId="urn:microsoft.com/office/officeart/2008/layout/HorizontalMultiLevelHierarchy"/>
    <dgm:cxn modelId="{68E2E6B7-F0CA-4BA1-B6D2-B34CF808918E}" type="presOf" srcId="{1671F6C5-B2B6-4927-A01E-64B301939CF2}" destId="{DFF214CB-4CDC-441E-BD1F-ACCB815AD3D6}" srcOrd="1" destOrd="0" presId="urn:microsoft.com/office/officeart/2008/layout/HorizontalMultiLevelHierarchy"/>
    <dgm:cxn modelId="{FBAD54B8-D6A7-47B8-A968-56921705C916}" type="presOf" srcId="{DC4561BD-5728-4A3D-842A-F0F6480D73F5}" destId="{0C839932-FF9D-478C-B43D-434C41BDEDB0}" srcOrd="0" destOrd="0" presId="urn:microsoft.com/office/officeart/2008/layout/HorizontalMultiLevelHierarchy"/>
    <dgm:cxn modelId="{3656F5B9-C8E5-4D8D-8A58-2610760A6024}" type="presOf" srcId="{4EC49289-4C45-4448-8CE9-952019F0046F}" destId="{0E9428E1-E6CF-435A-98AC-F71ED0699326}" srcOrd="0" destOrd="0" presId="urn:microsoft.com/office/officeart/2008/layout/HorizontalMultiLevelHierarchy"/>
    <dgm:cxn modelId="{E516DEBC-7B1F-4CE1-ACA1-A104AE4DD2BB}" srcId="{8966A158-46EE-4DD7-A8A5-F099519128D6}" destId="{BB9020B4-ED3C-4233-B441-2A0879FCDDF5}" srcOrd="0" destOrd="0" parTransId="{8F81A37C-6482-47A7-A9CE-9446710ADE2B}" sibTransId="{BFCE51D2-EFCA-469E-9DAD-F53130D73212}"/>
    <dgm:cxn modelId="{D753EDBC-8912-41FD-AAC9-21C20F81553A}" srcId="{594A5C1E-F80B-4281-B648-357F57CEB544}" destId="{F3C5E1BD-FEC3-4C75-A7A8-DE606FC33062}" srcOrd="0" destOrd="0" parTransId="{90C43682-80DB-4F94-A617-4982262FAB1C}" sibTransId="{7D61927E-D022-4000-8A34-1153F2D9ED07}"/>
    <dgm:cxn modelId="{25DF3EBE-9003-455E-940A-11BC7CE5033A}" srcId="{24EF103F-3D9F-489C-89CF-F14A5D2733F9}" destId="{B4203DF8-F407-428A-AED4-3EC83A63C814}" srcOrd="0" destOrd="0" parTransId="{D7AB9C51-B46E-4E60-AFAC-262FC219C260}" sibTransId="{D0526182-7ED0-44E8-B660-4ACC588E549F}"/>
    <dgm:cxn modelId="{3F7FD9C3-4684-4C43-BCBA-5E3349BEAEC6}" type="presOf" srcId="{A2E256A7-78D9-4645-AD4B-6356EDF1C057}" destId="{3E303782-497E-48EC-9836-820C2B960589}" srcOrd="0" destOrd="0" presId="urn:microsoft.com/office/officeart/2008/layout/HorizontalMultiLevelHierarchy"/>
    <dgm:cxn modelId="{C2598BC4-EC4B-440C-B547-B1A6A00185BE}" type="presOf" srcId="{8F81A37C-6482-47A7-A9CE-9446710ADE2B}" destId="{F2337615-8E23-44BD-80FE-8671D63A986F}" srcOrd="0" destOrd="0" presId="urn:microsoft.com/office/officeart/2008/layout/HorizontalMultiLevelHierarchy"/>
    <dgm:cxn modelId="{12FF2BC7-BFBD-4CC5-A9C1-224B38274AEE}" type="presOf" srcId="{17275694-F559-45E0-949F-B8B6701E4C65}" destId="{9B4D8041-87D4-4F47-BD35-EB93C945E635}" srcOrd="1" destOrd="0" presId="urn:microsoft.com/office/officeart/2008/layout/HorizontalMultiLevelHierarchy"/>
    <dgm:cxn modelId="{4D8093CB-53AF-4F5B-BFDC-5A9C6606B11D}" type="presOf" srcId="{20BC23F7-F7CB-4BAD-805E-43D25E3DFC68}" destId="{CD04BB6B-B1A8-4414-8871-95DD782DBEE0}" srcOrd="0" destOrd="0" presId="urn:microsoft.com/office/officeart/2008/layout/HorizontalMultiLevelHierarchy"/>
    <dgm:cxn modelId="{AC439ECB-DB85-4C3F-9F6A-9F558E9CA690}" type="presOf" srcId="{E13282BD-20B6-4B81-BBF3-76A565D0F90D}" destId="{CEDDC01C-567D-4626-A2BE-AFB80D5E80FF}" srcOrd="0" destOrd="0" presId="urn:microsoft.com/office/officeart/2008/layout/HorizontalMultiLevelHierarchy"/>
    <dgm:cxn modelId="{105041D1-2BC3-4EDC-96FE-C45EF4F57B00}" type="presOf" srcId="{A3458475-F28F-4920-8DF0-6019DF084884}" destId="{09DC892F-6080-40CE-8F60-2EED92354ED9}" srcOrd="0" destOrd="0" presId="urn:microsoft.com/office/officeart/2008/layout/HorizontalMultiLevelHierarchy"/>
    <dgm:cxn modelId="{9E6B19D5-C742-45D4-B349-1122E9167D9A}" type="presOf" srcId="{25CA0BC2-057D-4BFD-B9EF-7A91AA4EBAA8}" destId="{6E5451AB-55F7-4595-A478-9389290E82C7}" srcOrd="0" destOrd="0" presId="urn:microsoft.com/office/officeart/2008/layout/HorizontalMultiLevelHierarchy"/>
    <dgm:cxn modelId="{4ACA5AD5-31BC-4CF5-83B1-CCC7FCFEE58A}" type="presOf" srcId="{594A5C1E-F80B-4281-B648-357F57CEB544}" destId="{B23B9D59-39DA-4D5B-BAB4-2602EEFF9654}" srcOrd="0" destOrd="0" presId="urn:microsoft.com/office/officeart/2008/layout/HorizontalMultiLevelHierarchy"/>
    <dgm:cxn modelId="{000B74D6-C4C5-40C9-BF0E-21A94AE05B60}" type="presOf" srcId="{DC4561BD-5728-4A3D-842A-F0F6480D73F5}" destId="{6490BB9B-C45D-4A63-869D-D7D63D971E01}" srcOrd="1" destOrd="0" presId="urn:microsoft.com/office/officeart/2008/layout/HorizontalMultiLevelHierarchy"/>
    <dgm:cxn modelId="{79061CDA-C5C0-4D09-A919-38203B99E884}" type="presOf" srcId="{B4203DF8-F407-428A-AED4-3EC83A63C814}" destId="{D5D83197-55EE-4F88-A428-AA94EC59737A}" srcOrd="0" destOrd="0" presId="urn:microsoft.com/office/officeart/2008/layout/HorizontalMultiLevelHierarchy"/>
    <dgm:cxn modelId="{8A2F32DC-9439-436D-BA39-F1F113E269B1}" type="presOf" srcId="{93BF9423-0D39-412C-8B34-EF6D9E413D48}" destId="{F7A00906-C8EE-4598-9637-F0A2F1A78F29}" srcOrd="0" destOrd="0" presId="urn:microsoft.com/office/officeart/2008/layout/HorizontalMultiLevelHierarchy"/>
    <dgm:cxn modelId="{E1FC41DD-69E4-43DC-8793-B31D5057162F}" type="presOf" srcId="{E5E07551-CA52-41E8-AFFA-073CBB5F140B}" destId="{261EF763-C7FA-4B5F-AAA3-ED15E87D7BEE}" srcOrd="1" destOrd="0" presId="urn:microsoft.com/office/officeart/2008/layout/HorizontalMultiLevelHierarchy"/>
    <dgm:cxn modelId="{CB2B17DE-F7F0-4E9D-AC36-AD46018AF8CB}" type="presOf" srcId="{B7F91A6B-9293-4523-B79F-D352AA03E2DE}" destId="{5ECD725F-B248-4D20-900A-9E521155704A}" srcOrd="0" destOrd="0" presId="urn:microsoft.com/office/officeart/2008/layout/HorizontalMultiLevelHierarchy"/>
    <dgm:cxn modelId="{4C794FE4-9BCA-406C-AB30-2575B94D3411}" type="presOf" srcId="{133F4B56-8FFE-4F1C-91A5-E15DD2DF384A}" destId="{2C2A5F27-03EE-4879-A4D2-C6F20B508B95}" srcOrd="0" destOrd="0" presId="urn:microsoft.com/office/officeart/2008/layout/HorizontalMultiLevelHierarchy"/>
    <dgm:cxn modelId="{0B23BAE6-F5E0-4435-9555-20761E490F22}" srcId="{0B4204AE-DFFA-4CC7-96D5-F4F8957CA6E9}" destId="{EDC8CA65-C483-4D2F-B3CE-3DD7C3B2696C}" srcOrd="6" destOrd="0" parTransId="{9303589D-F962-40CF-A0A3-A4E825F6A8B3}" sibTransId="{3273E7E9-BBF2-4B9D-95B9-6B31C3D11444}"/>
    <dgm:cxn modelId="{43B0EDE6-A7A7-41AA-BE3F-10A5CBB521C4}" srcId="{1C8FB5FB-9C8E-4190-A0F2-6CBAC3197BD4}" destId="{8966A158-46EE-4DD7-A8A5-F099519128D6}" srcOrd="2" destOrd="0" parTransId="{DC4561BD-5728-4A3D-842A-F0F6480D73F5}" sibTransId="{2FFB5D31-5451-489A-8636-F1FD8FE82961}"/>
    <dgm:cxn modelId="{FB894DE9-EC7C-4DE5-A1F8-B22F5CCF66CA}" type="presOf" srcId="{88ADD57A-FD04-47F3-83D2-B7E5BBA41E27}" destId="{C54DA899-293A-483F-ACB8-006A49994AC4}" srcOrd="0" destOrd="0" presId="urn:microsoft.com/office/officeart/2008/layout/HorizontalMultiLevelHierarchy"/>
    <dgm:cxn modelId="{76D17EEA-F51A-4D71-95FA-0A736CE296B3}" type="presOf" srcId="{F878B194-21DB-492E-A5AF-0662B80387CD}" destId="{545C28D6-5858-458A-93AF-0B1AAA01A326}" srcOrd="0" destOrd="0" presId="urn:microsoft.com/office/officeart/2008/layout/HorizontalMultiLevelHierarchy"/>
    <dgm:cxn modelId="{3B4BECF0-CBB0-4FD2-B373-980E9B996DF1}" type="presOf" srcId="{FEEAABB0-98C1-43C4-B35B-29BEBA6CF0CD}" destId="{BB8DE49C-E4AA-4C6A-BDAA-BBA2C451DD7D}" srcOrd="0" destOrd="0" presId="urn:microsoft.com/office/officeart/2008/layout/HorizontalMultiLevelHierarchy"/>
    <dgm:cxn modelId="{33C5D6F3-4E9A-46E9-8F6F-B7667730FE52}" type="presOf" srcId="{8F81A37C-6482-47A7-A9CE-9446710ADE2B}" destId="{8CB6699B-2DBE-434C-8219-7D2BF1121D92}" srcOrd="1" destOrd="0" presId="urn:microsoft.com/office/officeart/2008/layout/HorizontalMultiLevelHierarchy"/>
    <dgm:cxn modelId="{4D6BCDF6-25DD-4BCB-8FA8-C1CFA3C8B5D3}" srcId="{0B4204AE-DFFA-4CC7-96D5-F4F8957CA6E9}" destId="{25CA0BC2-057D-4BFD-B9EF-7A91AA4EBAA8}" srcOrd="7" destOrd="0" parTransId="{20BC23F7-F7CB-4BAD-805E-43D25E3DFC68}" sibTransId="{08DEFA1E-DF01-4D6E-B162-5BA3EB4478AE}"/>
    <dgm:cxn modelId="{D5B2D6F7-51B4-44BE-BD60-AC05187CA30E}" srcId="{C0AF8695-2B9B-48BC-8D5F-87A9FA988677}" destId="{419B5CD5-B7B9-411A-843B-573CD11A9FEB}" srcOrd="0" destOrd="0" parTransId="{17275694-F559-45E0-949F-B8B6701E4C65}" sibTransId="{95E3E072-48BC-480F-B1CD-04E0E99B0B87}"/>
    <dgm:cxn modelId="{962CD3F9-0ECF-45DE-B9BA-FEA1A2D1F13B}" srcId="{3D64E133-F76A-4B2B-B296-779F68DF682F}" destId="{3F24FB34-F13B-4050-890A-2FBAFAE202BF}" srcOrd="0" destOrd="0" parTransId="{709F504F-FACB-45AD-A178-58F493342F8F}" sibTransId="{7D0A3DE7-F992-4FE3-BB77-143BDF1197FB}"/>
    <dgm:cxn modelId="{EBF904FB-C9B1-4A40-B23C-49C77CD81A27}" srcId="{0B4204AE-DFFA-4CC7-96D5-F4F8957CA6E9}" destId="{53F82CC1-F0BD-4C0A-9169-166D09581F0E}" srcOrd="2" destOrd="0" parTransId="{1671F6C5-B2B6-4927-A01E-64B301939CF2}" sibTransId="{88F019EF-8092-4C08-9E6F-51F89A7A3512}"/>
    <dgm:cxn modelId="{BD7E9BFD-3F51-4761-BF4D-F337956F21A8}" type="presOf" srcId="{EDC8CA65-C483-4D2F-B3CE-3DD7C3B2696C}" destId="{1C5AA975-0100-4BFE-909A-562438B1E66A}" srcOrd="0" destOrd="0" presId="urn:microsoft.com/office/officeart/2008/layout/HorizontalMultiLevelHierarchy"/>
    <dgm:cxn modelId="{CE9089FE-D569-4FD1-AA7C-328AFCB4FABA}" type="presOf" srcId="{E5543B51-2BF6-4743-A093-1D5F75DDE0EA}" destId="{984A4A04-A952-418E-88F1-8B84675364D4}" srcOrd="0" destOrd="0" presId="urn:microsoft.com/office/officeart/2008/layout/HorizontalMultiLevelHierarchy"/>
    <dgm:cxn modelId="{9B13ACFF-7BA8-474E-8F74-25C3D7A38C30}" srcId="{0B4204AE-DFFA-4CC7-96D5-F4F8957CA6E9}" destId="{00D0C652-7DCD-4E53-8BFF-E2F59640F2EC}" srcOrd="0" destOrd="0" parTransId="{87A586D6-93D1-42F5-B80C-FBF4296C85A4}" sibTransId="{C3D6C6FC-C68C-4AAA-B053-EEC703EF907C}"/>
    <dgm:cxn modelId="{5850D05C-F7CC-43CF-8503-2A0DE7C861FA}" type="presParOf" srcId="{41EBC099-2706-4445-9CB4-C67084C93EE2}" destId="{BD97C44F-C431-4578-92A4-63FFB4843788}" srcOrd="0" destOrd="0" presId="urn:microsoft.com/office/officeart/2008/layout/HorizontalMultiLevelHierarchy"/>
    <dgm:cxn modelId="{ADF13085-3DD6-49F6-AD4A-CB8F653FF4C1}" type="presParOf" srcId="{BD97C44F-C431-4578-92A4-63FFB4843788}" destId="{B2153EC6-6F9B-4A32-900B-A3153F76FEE4}" srcOrd="0" destOrd="0" presId="urn:microsoft.com/office/officeart/2008/layout/HorizontalMultiLevelHierarchy"/>
    <dgm:cxn modelId="{A942A769-2B97-4274-8C0E-3C938E391A16}" type="presParOf" srcId="{BD97C44F-C431-4578-92A4-63FFB4843788}" destId="{8FC296FB-94FF-4D91-B4EB-B68D814D285A}" srcOrd="1" destOrd="0" presId="urn:microsoft.com/office/officeart/2008/layout/HorizontalMultiLevelHierarchy"/>
    <dgm:cxn modelId="{B21E3DA4-6115-4AFE-A5F4-A54A028A310E}" type="presParOf" srcId="{8FC296FB-94FF-4D91-B4EB-B68D814D285A}" destId="{30B00874-7ABB-4E59-9810-F0E93664F077}" srcOrd="0" destOrd="0" presId="urn:microsoft.com/office/officeart/2008/layout/HorizontalMultiLevelHierarchy"/>
    <dgm:cxn modelId="{EFFD6D46-5770-4157-8539-D11AE6E34931}" type="presParOf" srcId="{30B00874-7ABB-4E59-9810-F0E93664F077}" destId="{0AAE7625-3E52-4FC2-AD45-ECDFC6159E18}" srcOrd="0" destOrd="0" presId="urn:microsoft.com/office/officeart/2008/layout/HorizontalMultiLevelHierarchy"/>
    <dgm:cxn modelId="{0E5DE8BF-1CDE-4DDD-8B13-D073B8FE31D9}" type="presParOf" srcId="{8FC296FB-94FF-4D91-B4EB-B68D814D285A}" destId="{F4702893-6757-4207-9F1B-BBDC03D81146}" srcOrd="1" destOrd="0" presId="urn:microsoft.com/office/officeart/2008/layout/HorizontalMultiLevelHierarchy"/>
    <dgm:cxn modelId="{568553D4-CBDF-4729-A9D0-B0D0B15B9EAF}" type="presParOf" srcId="{F4702893-6757-4207-9F1B-BBDC03D81146}" destId="{EB76F59E-B4DA-4853-B0C6-34702AC3ACCD}" srcOrd="0" destOrd="0" presId="urn:microsoft.com/office/officeart/2008/layout/HorizontalMultiLevelHierarchy"/>
    <dgm:cxn modelId="{E1532996-880A-4B6F-9BD5-7D4D7674DA43}" type="presParOf" srcId="{F4702893-6757-4207-9F1B-BBDC03D81146}" destId="{8510A278-7840-4AB1-B125-864ACE78077E}" srcOrd="1" destOrd="0" presId="urn:microsoft.com/office/officeart/2008/layout/HorizontalMultiLevelHierarchy"/>
    <dgm:cxn modelId="{5096E682-45A4-4822-89AD-44D268EF1F39}" type="presParOf" srcId="{8510A278-7840-4AB1-B125-864ACE78077E}" destId="{6343E59C-C0F5-4354-A98D-D45322BFD7E3}" srcOrd="0" destOrd="0" presId="urn:microsoft.com/office/officeart/2008/layout/HorizontalMultiLevelHierarchy"/>
    <dgm:cxn modelId="{9FBD85C6-6D3F-489E-AFA3-B5238A860AAA}" type="presParOf" srcId="{6343E59C-C0F5-4354-A98D-D45322BFD7E3}" destId="{E936BCCA-9A51-439C-A6E2-8A502A9F3C30}" srcOrd="0" destOrd="0" presId="urn:microsoft.com/office/officeart/2008/layout/HorizontalMultiLevelHierarchy"/>
    <dgm:cxn modelId="{2A7F5E95-1406-430C-8E83-DF95D5C18E90}" type="presParOf" srcId="{8510A278-7840-4AB1-B125-864ACE78077E}" destId="{A1084D8E-29E4-47CC-B7FC-8A3E3E75FEC2}" srcOrd="1" destOrd="0" presId="urn:microsoft.com/office/officeart/2008/layout/HorizontalMultiLevelHierarchy"/>
    <dgm:cxn modelId="{FF7F8B85-AD83-4980-BFB3-18C468D9DA5E}" type="presParOf" srcId="{A1084D8E-29E4-47CC-B7FC-8A3E3E75FEC2}" destId="{D5D83197-55EE-4F88-A428-AA94EC59737A}" srcOrd="0" destOrd="0" presId="urn:microsoft.com/office/officeart/2008/layout/HorizontalMultiLevelHierarchy"/>
    <dgm:cxn modelId="{3823F1D8-9C19-4166-B01A-E4C07C4A8E13}" type="presParOf" srcId="{A1084D8E-29E4-47CC-B7FC-8A3E3E75FEC2}" destId="{5ECF385D-9BB9-4215-932B-09574BCFED60}" srcOrd="1" destOrd="0" presId="urn:microsoft.com/office/officeart/2008/layout/HorizontalMultiLevelHierarchy"/>
    <dgm:cxn modelId="{AD60E26A-45A9-44B2-B4E5-9AC04646263B}" type="presParOf" srcId="{8FC296FB-94FF-4D91-B4EB-B68D814D285A}" destId="{5ECD725F-B248-4D20-900A-9E521155704A}" srcOrd="2" destOrd="0" presId="urn:microsoft.com/office/officeart/2008/layout/HorizontalMultiLevelHierarchy"/>
    <dgm:cxn modelId="{D0532E55-9654-41EF-A3FC-000486D7B9A7}" type="presParOf" srcId="{5ECD725F-B248-4D20-900A-9E521155704A}" destId="{10D372B7-5F28-4330-B6AC-F57513744F39}" srcOrd="0" destOrd="0" presId="urn:microsoft.com/office/officeart/2008/layout/HorizontalMultiLevelHierarchy"/>
    <dgm:cxn modelId="{742C8A61-44D6-4DE7-ACEC-ED96D9B492EA}" type="presParOf" srcId="{8FC296FB-94FF-4D91-B4EB-B68D814D285A}" destId="{8E6BCDF3-01AD-43C3-8408-CA9700CCD51A}" srcOrd="3" destOrd="0" presId="urn:microsoft.com/office/officeart/2008/layout/HorizontalMultiLevelHierarchy"/>
    <dgm:cxn modelId="{2707DE41-D16F-4822-A1E7-C7D315D6B07A}" type="presParOf" srcId="{8E6BCDF3-01AD-43C3-8408-CA9700CCD51A}" destId="{B23B9D59-39DA-4D5B-BAB4-2602EEFF9654}" srcOrd="0" destOrd="0" presId="urn:microsoft.com/office/officeart/2008/layout/HorizontalMultiLevelHierarchy"/>
    <dgm:cxn modelId="{F5F1D0D7-2418-4D30-8299-0096A3C922EE}" type="presParOf" srcId="{8E6BCDF3-01AD-43C3-8408-CA9700CCD51A}" destId="{1E1D6710-C3F3-4E61-A0CD-E1A12C0A3B95}" srcOrd="1" destOrd="0" presId="urn:microsoft.com/office/officeart/2008/layout/HorizontalMultiLevelHierarchy"/>
    <dgm:cxn modelId="{48CE5B96-FAD4-473E-AD07-27346B546987}" type="presParOf" srcId="{1E1D6710-C3F3-4E61-A0CD-E1A12C0A3B95}" destId="{A0CE44AC-D47B-4FFB-B98F-9512196596E3}" srcOrd="0" destOrd="0" presId="urn:microsoft.com/office/officeart/2008/layout/HorizontalMultiLevelHierarchy"/>
    <dgm:cxn modelId="{0C8CBF8E-A116-4F4F-BE01-CA8057D80395}" type="presParOf" srcId="{A0CE44AC-D47B-4FFB-B98F-9512196596E3}" destId="{BB12A083-3226-4F31-83CF-61D0DA73BE15}" srcOrd="0" destOrd="0" presId="urn:microsoft.com/office/officeart/2008/layout/HorizontalMultiLevelHierarchy"/>
    <dgm:cxn modelId="{0852A1ED-A2A4-4C9A-86A8-393C477C369D}" type="presParOf" srcId="{1E1D6710-C3F3-4E61-A0CD-E1A12C0A3B95}" destId="{691E8018-22D6-4EDE-9513-611131092713}" srcOrd="1" destOrd="0" presId="urn:microsoft.com/office/officeart/2008/layout/HorizontalMultiLevelHierarchy"/>
    <dgm:cxn modelId="{29928753-E1F4-4731-BDD3-325F8AB126B9}" type="presParOf" srcId="{691E8018-22D6-4EDE-9513-611131092713}" destId="{6F47D0CF-57DC-474A-AD2A-601B3DDC32DA}" srcOrd="0" destOrd="0" presId="urn:microsoft.com/office/officeart/2008/layout/HorizontalMultiLevelHierarchy"/>
    <dgm:cxn modelId="{A4EEBF4B-846A-4B58-8766-66BE5A110B40}" type="presParOf" srcId="{691E8018-22D6-4EDE-9513-611131092713}" destId="{45A66D69-65BB-45EE-AF6B-73CF54EE7742}" srcOrd="1" destOrd="0" presId="urn:microsoft.com/office/officeart/2008/layout/HorizontalMultiLevelHierarchy"/>
    <dgm:cxn modelId="{C0E43C90-D00A-4E51-9370-B8688E5F2215}" type="presParOf" srcId="{8FC296FB-94FF-4D91-B4EB-B68D814D285A}" destId="{0C839932-FF9D-478C-B43D-434C41BDEDB0}" srcOrd="4" destOrd="0" presId="urn:microsoft.com/office/officeart/2008/layout/HorizontalMultiLevelHierarchy"/>
    <dgm:cxn modelId="{E064036B-93B1-4682-8675-E5778D3147EB}" type="presParOf" srcId="{0C839932-FF9D-478C-B43D-434C41BDEDB0}" destId="{6490BB9B-C45D-4A63-869D-D7D63D971E01}" srcOrd="0" destOrd="0" presId="urn:microsoft.com/office/officeart/2008/layout/HorizontalMultiLevelHierarchy"/>
    <dgm:cxn modelId="{6C0A0A81-1B21-4C2A-B80D-281B1F7DCFC6}" type="presParOf" srcId="{8FC296FB-94FF-4D91-B4EB-B68D814D285A}" destId="{7ECB19C0-C0B6-49BC-B160-8D2F81BDA1CA}" srcOrd="5" destOrd="0" presId="urn:microsoft.com/office/officeart/2008/layout/HorizontalMultiLevelHierarchy"/>
    <dgm:cxn modelId="{54F6CE0E-1FE5-4AB0-90B3-84B777198E0E}" type="presParOf" srcId="{7ECB19C0-C0B6-49BC-B160-8D2F81BDA1CA}" destId="{92C3BB92-CA77-4191-8C1C-377BDD06E597}" srcOrd="0" destOrd="0" presId="urn:microsoft.com/office/officeart/2008/layout/HorizontalMultiLevelHierarchy"/>
    <dgm:cxn modelId="{CF38EBA6-33B4-4025-8C8A-ADC04CF37308}" type="presParOf" srcId="{7ECB19C0-C0B6-49BC-B160-8D2F81BDA1CA}" destId="{ECD791BA-C5B7-4C08-BC6B-3DD81A4ABD9D}" srcOrd="1" destOrd="0" presId="urn:microsoft.com/office/officeart/2008/layout/HorizontalMultiLevelHierarchy"/>
    <dgm:cxn modelId="{2AF1BC3A-CDAB-4016-92A6-B3D4938339DC}" type="presParOf" srcId="{ECD791BA-C5B7-4C08-BC6B-3DD81A4ABD9D}" destId="{F2337615-8E23-44BD-80FE-8671D63A986F}" srcOrd="0" destOrd="0" presId="urn:microsoft.com/office/officeart/2008/layout/HorizontalMultiLevelHierarchy"/>
    <dgm:cxn modelId="{D71BA940-BA00-4EB1-AF4E-9BD9E700A035}" type="presParOf" srcId="{F2337615-8E23-44BD-80FE-8671D63A986F}" destId="{8CB6699B-2DBE-434C-8219-7D2BF1121D92}" srcOrd="0" destOrd="0" presId="urn:microsoft.com/office/officeart/2008/layout/HorizontalMultiLevelHierarchy"/>
    <dgm:cxn modelId="{7156A2C0-E489-4F37-81D5-BC5A3C384005}" type="presParOf" srcId="{ECD791BA-C5B7-4C08-BC6B-3DD81A4ABD9D}" destId="{8420C024-BCC0-4A91-A923-3C21CA2FF6C4}" srcOrd="1" destOrd="0" presId="urn:microsoft.com/office/officeart/2008/layout/HorizontalMultiLevelHierarchy"/>
    <dgm:cxn modelId="{CFC66161-C2C5-457C-9BC1-658DD9DAB5FA}" type="presParOf" srcId="{8420C024-BCC0-4A91-A923-3C21CA2FF6C4}" destId="{095C564C-50F0-4387-8EFB-B1250EA0E933}" srcOrd="0" destOrd="0" presId="urn:microsoft.com/office/officeart/2008/layout/HorizontalMultiLevelHierarchy"/>
    <dgm:cxn modelId="{F2C44DA0-2BDD-49E2-8515-27006D964410}" type="presParOf" srcId="{8420C024-BCC0-4A91-A923-3C21CA2FF6C4}" destId="{5F8EAC46-EA23-4C2A-9B38-7B038A735A00}" srcOrd="1" destOrd="0" presId="urn:microsoft.com/office/officeart/2008/layout/HorizontalMultiLevelHierarchy"/>
    <dgm:cxn modelId="{E245AFA4-6704-497A-AEA5-D5035C666140}" type="presParOf" srcId="{8FC296FB-94FF-4D91-B4EB-B68D814D285A}" destId="{E8D5203A-256D-4E91-9F1C-97664C3D1E2C}" srcOrd="6" destOrd="0" presId="urn:microsoft.com/office/officeart/2008/layout/HorizontalMultiLevelHierarchy"/>
    <dgm:cxn modelId="{02DBAA4F-CA3D-4CAE-959F-B16E858B87A9}" type="presParOf" srcId="{E8D5203A-256D-4E91-9F1C-97664C3D1E2C}" destId="{8708E562-14D1-4A65-BCD1-D281936A8886}" srcOrd="0" destOrd="0" presId="urn:microsoft.com/office/officeart/2008/layout/HorizontalMultiLevelHierarchy"/>
    <dgm:cxn modelId="{4011E26F-82EC-4612-A862-D44160C123AB}" type="presParOf" srcId="{8FC296FB-94FF-4D91-B4EB-B68D814D285A}" destId="{58916A74-DDDB-446F-8498-FFDE11D3221B}" srcOrd="7" destOrd="0" presId="urn:microsoft.com/office/officeart/2008/layout/HorizontalMultiLevelHierarchy"/>
    <dgm:cxn modelId="{EE74B0B2-B89A-431B-98AC-E80517C59334}" type="presParOf" srcId="{58916A74-DDDB-446F-8498-FFDE11D3221B}" destId="{BF7B8260-E9CD-4959-81E5-ED4771BEEDF0}" srcOrd="0" destOrd="0" presId="urn:microsoft.com/office/officeart/2008/layout/HorizontalMultiLevelHierarchy"/>
    <dgm:cxn modelId="{230DD241-8881-4DDD-9A09-824B92156B8F}" type="presParOf" srcId="{58916A74-DDDB-446F-8498-FFDE11D3221B}" destId="{8C300C1F-A6F5-4E15-929A-F0A747BF809E}" srcOrd="1" destOrd="0" presId="urn:microsoft.com/office/officeart/2008/layout/HorizontalMultiLevelHierarchy"/>
    <dgm:cxn modelId="{F370BDC5-C92F-434B-B0A2-4DD3C33A8C2C}" type="presParOf" srcId="{8C300C1F-A6F5-4E15-929A-F0A747BF809E}" destId="{545C28D6-5858-458A-93AF-0B1AAA01A326}" srcOrd="0" destOrd="0" presId="urn:microsoft.com/office/officeart/2008/layout/HorizontalMultiLevelHierarchy"/>
    <dgm:cxn modelId="{0AB50988-6A5E-4C1F-B756-C03BBF16F968}" type="presParOf" srcId="{545C28D6-5858-458A-93AF-0B1AAA01A326}" destId="{2E848CAC-C43C-4BCC-A7DF-9115944A7A65}" srcOrd="0" destOrd="0" presId="urn:microsoft.com/office/officeart/2008/layout/HorizontalMultiLevelHierarchy"/>
    <dgm:cxn modelId="{1086931B-93F7-49B5-A5EE-28D2BD08D74E}" type="presParOf" srcId="{8C300C1F-A6F5-4E15-929A-F0A747BF809E}" destId="{9E4172CA-6895-423D-AA1A-BB49F7490A69}" srcOrd="1" destOrd="0" presId="urn:microsoft.com/office/officeart/2008/layout/HorizontalMultiLevelHierarchy"/>
    <dgm:cxn modelId="{54618819-D595-46B6-A3DA-28E19B66B0E9}" type="presParOf" srcId="{9E4172CA-6895-423D-AA1A-BB49F7490A69}" destId="{21EE4C26-2465-4384-B958-2B309C0476BC}" srcOrd="0" destOrd="0" presId="urn:microsoft.com/office/officeart/2008/layout/HorizontalMultiLevelHierarchy"/>
    <dgm:cxn modelId="{C6B7D1C5-4F90-41C0-BA5A-4F418DA3FD59}" type="presParOf" srcId="{9E4172CA-6895-423D-AA1A-BB49F7490A69}" destId="{F216EFAE-E5C8-4C3D-B6E4-42163C1542DA}" srcOrd="1" destOrd="0" presId="urn:microsoft.com/office/officeart/2008/layout/HorizontalMultiLevelHierarchy"/>
    <dgm:cxn modelId="{E30F606C-0C1B-465A-BF0A-580F3DFB21C2}" type="presParOf" srcId="{41EBC099-2706-4445-9CB4-C67084C93EE2}" destId="{F51F9AE2-4175-48E6-8275-05B901B8A147}" srcOrd="1" destOrd="0" presId="urn:microsoft.com/office/officeart/2008/layout/HorizontalMultiLevelHierarchy"/>
    <dgm:cxn modelId="{7E0F3F9C-17B1-49C5-B2FB-449EA1D0C07A}" type="presParOf" srcId="{F51F9AE2-4175-48E6-8275-05B901B8A147}" destId="{1CBFCE0B-4407-4A16-9880-B0B6BF574F9D}" srcOrd="0" destOrd="0" presId="urn:microsoft.com/office/officeart/2008/layout/HorizontalMultiLevelHierarchy"/>
    <dgm:cxn modelId="{1A8964C3-9868-47C6-9BAA-68FA7E31840F}" type="presParOf" srcId="{F51F9AE2-4175-48E6-8275-05B901B8A147}" destId="{F9DFFB4E-392B-48B6-B293-4597586A63C8}" srcOrd="1" destOrd="0" presId="urn:microsoft.com/office/officeart/2008/layout/HorizontalMultiLevelHierarchy"/>
    <dgm:cxn modelId="{2F9360CF-6272-4958-A2CA-386FE5E93DAB}" type="presParOf" srcId="{F9DFFB4E-392B-48B6-B293-4597586A63C8}" destId="{A16825F4-55C0-4B21-BA8B-268632241A05}" srcOrd="0" destOrd="0" presId="urn:microsoft.com/office/officeart/2008/layout/HorizontalMultiLevelHierarchy"/>
    <dgm:cxn modelId="{1893A848-F0AB-46CE-991B-75CD7A9D9035}" type="presParOf" srcId="{A16825F4-55C0-4B21-BA8B-268632241A05}" destId="{9B4D8041-87D4-4F47-BD35-EB93C945E635}" srcOrd="0" destOrd="0" presId="urn:microsoft.com/office/officeart/2008/layout/HorizontalMultiLevelHierarchy"/>
    <dgm:cxn modelId="{A8283EEA-18F3-41EA-B302-3F80773ACB56}" type="presParOf" srcId="{F9DFFB4E-392B-48B6-B293-4597586A63C8}" destId="{2EFB9349-C371-4DAC-BD1A-032EA015B50A}" srcOrd="1" destOrd="0" presId="urn:microsoft.com/office/officeart/2008/layout/HorizontalMultiLevelHierarchy"/>
    <dgm:cxn modelId="{04A33D46-5401-4A76-BBB2-BEA654FD2829}" type="presParOf" srcId="{2EFB9349-C371-4DAC-BD1A-032EA015B50A}" destId="{7DA30B33-27AB-4947-9587-742A6928FC87}" srcOrd="0" destOrd="0" presId="urn:microsoft.com/office/officeart/2008/layout/HorizontalMultiLevelHierarchy"/>
    <dgm:cxn modelId="{AE85C073-6B1B-4729-994C-6D2549A7AB1D}" type="presParOf" srcId="{2EFB9349-C371-4DAC-BD1A-032EA015B50A}" destId="{3303DB20-C8CF-4264-8E12-7846C3C9B79F}" srcOrd="1" destOrd="0" presId="urn:microsoft.com/office/officeart/2008/layout/HorizontalMultiLevelHierarchy"/>
    <dgm:cxn modelId="{E8799356-B9A4-4BE4-9EFB-CF65C61D8AC7}" type="presParOf" srcId="{3303DB20-C8CF-4264-8E12-7846C3C9B79F}" destId="{4B011041-CF96-4F57-A0AE-46EF91B064EF}" srcOrd="0" destOrd="0" presId="urn:microsoft.com/office/officeart/2008/layout/HorizontalMultiLevelHierarchy"/>
    <dgm:cxn modelId="{4EF38C78-14D7-4613-B0FB-9FB65B480045}" type="presParOf" srcId="{4B011041-CF96-4F57-A0AE-46EF91B064EF}" destId="{296A1DA8-CDD0-431F-B7A3-045421D249E1}" srcOrd="0" destOrd="0" presId="urn:microsoft.com/office/officeart/2008/layout/HorizontalMultiLevelHierarchy"/>
    <dgm:cxn modelId="{E4DF09AE-6792-4C11-A6A6-F0CFA45CDDF7}" type="presParOf" srcId="{3303DB20-C8CF-4264-8E12-7846C3C9B79F}" destId="{E24B5B8B-6AC7-440D-996A-EA8C4D2A162C}" srcOrd="1" destOrd="0" presId="urn:microsoft.com/office/officeart/2008/layout/HorizontalMultiLevelHierarchy"/>
    <dgm:cxn modelId="{2A0D6817-6880-4810-9209-AA7BCFE802E3}" type="presParOf" srcId="{E24B5B8B-6AC7-440D-996A-EA8C4D2A162C}" destId="{C54DA899-293A-483F-ACB8-006A49994AC4}" srcOrd="0" destOrd="0" presId="urn:microsoft.com/office/officeart/2008/layout/HorizontalMultiLevelHierarchy"/>
    <dgm:cxn modelId="{53B0F668-D6B6-4309-9B7A-314AA710B610}" type="presParOf" srcId="{E24B5B8B-6AC7-440D-996A-EA8C4D2A162C}" destId="{EEDF2B4F-BAE7-462C-AA47-AD4F5EBDDA18}" srcOrd="1" destOrd="0" presId="urn:microsoft.com/office/officeart/2008/layout/HorizontalMultiLevelHierarchy"/>
    <dgm:cxn modelId="{9367FBC1-D0CC-4876-915D-A43D9A3E1BDF}" type="presParOf" srcId="{F9DFFB4E-392B-48B6-B293-4597586A63C8}" destId="{3E303782-497E-48EC-9836-820C2B960589}" srcOrd="2" destOrd="0" presId="urn:microsoft.com/office/officeart/2008/layout/HorizontalMultiLevelHierarchy"/>
    <dgm:cxn modelId="{9C58276F-A5E8-43FC-8ED7-D1136086618E}" type="presParOf" srcId="{3E303782-497E-48EC-9836-820C2B960589}" destId="{5A56A8D3-8BF0-4DA4-A052-6161229C68DA}" srcOrd="0" destOrd="0" presId="urn:microsoft.com/office/officeart/2008/layout/HorizontalMultiLevelHierarchy"/>
    <dgm:cxn modelId="{D6D1A9F7-4F52-44ED-AFC3-A1E842A21E9A}" type="presParOf" srcId="{F9DFFB4E-392B-48B6-B293-4597586A63C8}" destId="{C1DBEB92-96AF-4826-A5DA-61F8CCFA109A}" srcOrd="3" destOrd="0" presId="urn:microsoft.com/office/officeart/2008/layout/HorizontalMultiLevelHierarchy"/>
    <dgm:cxn modelId="{65AA091F-2AA3-4CE4-97B0-CF7FE10341DE}" type="presParOf" srcId="{C1DBEB92-96AF-4826-A5DA-61F8CCFA109A}" destId="{FE569B67-E2CD-40B3-80B2-E5E938B40FA7}" srcOrd="0" destOrd="0" presId="urn:microsoft.com/office/officeart/2008/layout/HorizontalMultiLevelHierarchy"/>
    <dgm:cxn modelId="{FC9FEE51-952D-476C-89D3-2E249B624A4E}" type="presParOf" srcId="{C1DBEB92-96AF-4826-A5DA-61F8CCFA109A}" destId="{36CA8E3A-BF8C-4E22-B4F1-762E5EA33ACE}" srcOrd="1" destOrd="0" presId="urn:microsoft.com/office/officeart/2008/layout/HorizontalMultiLevelHierarchy"/>
    <dgm:cxn modelId="{CBFE8DF0-2A70-446F-8409-0597BCD3D953}" type="presParOf" srcId="{36CA8E3A-BF8C-4E22-B4F1-762E5EA33ACE}" destId="{91DC12A3-250B-4A00-B1C0-823133EB4CBB}" srcOrd="0" destOrd="0" presId="urn:microsoft.com/office/officeart/2008/layout/HorizontalMultiLevelHierarchy"/>
    <dgm:cxn modelId="{7F31453B-03B0-4780-A5DC-23A213F8BA78}" type="presParOf" srcId="{91DC12A3-250B-4A00-B1C0-823133EB4CBB}" destId="{EF21E689-A9A2-452B-BA1E-AD10082DB721}" srcOrd="0" destOrd="0" presId="urn:microsoft.com/office/officeart/2008/layout/HorizontalMultiLevelHierarchy"/>
    <dgm:cxn modelId="{96A1697E-C2BD-48B7-BE8B-5FB0526BC13E}" type="presParOf" srcId="{36CA8E3A-BF8C-4E22-B4F1-762E5EA33ACE}" destId="{BB56B7DC-56C3-48D7-9BCF-B9750DB3B90E}" srcOrd="1" destOrd="0" presId="urn:microsoft.com/office/officeart/2008/layout/HorizontalMultiLevelHierarchy"/>
    <dgm:cxn modelId="{224EF155-51EA-4FEC-911F-C32D52BB8648}" type="presParOf" srcId="{BB56B7DC-56C3-48D7-9BCF-B9750DB3B90E}" destId="{FC0E0A4D-4518-4BF5-B42B-679F2BCFBEFE}" srcOrd="0" destOrd="0" presId="urn:microsoft.com/office/officeart/2008/layout/HorizontalMultiLevelHierarchy"/>
    <dgm:cxn modelId="{DDA6173D-D32A-47D9-B8AC-9BA2B696F9E8}" type="presParOf" srcId="{BB56B7DC-56C3-48D7-9BCF-B9750DB3B90E}" destId="{CEAE4F19-7347-472C-B049-829C808FA05D}" srcOrd="1" destOrd="0" presId="urn:microsoft.com/office/officeart/2008/layout/HorizontalMultiLevelHierarchy"/>
    <dgm:cxn modelId="{22A5DCA2-724C-43F2-B604-7ED6A717C239}" type="presParOf" srcId="{41EBC099-2706-4445-9CB4-C67084C93EE2}" destId="{7A80C9A1-4F5F-45D7-AD0B-963DAF4D385E}" srcOrd="2" destOrd="0" presId="urn:microsoft.com/office/officeart/2008/layout/HorizontalMultiLevelHierarchy"/>
    <dgm:cxn modelId="{26BF2F1F-1B33-4C2F-8FC1-E74432F24583}" type="presParOf" srcId="{7A80C9A1-4F5F-45D7-AD0B-963DAF4D385E}" destId="{9790D2CB-14C2-4FA7-B6BB-E19C974B5D77}" srcOrd="0" destOrd="0" presId="urn:microsoft.com/office/officeart/2008/layout/HorizontalMultiLevelHierarchy"/>
    <dgm:cxn modelId="{A0B75DE4-E17C-4451-B902-EBFC55F57528}" type="presParOf" srcId="{7A80C9A1-4F5F-45D7-AD0B-963DAF4D385E}" destId="{6FEB5C4C-094F-409C-B348-3EF46D919C9E}" srcOrd="1" destOrd="0" presId="urn:microsoft.com/office/officeart/2008/layout/HorizontalMultiLevelHierarchy"/>
    <dgm:cxn modelId="{C1DA766D-0CB2-4982-AB36-E39308BFF1F4}" type="presParOf" srcId="{6FEB5C4C-094F-409C-B348-3EF46D919C9E}" destId="{D7C69F2C-F28D-40BB-B276-FDB96B2C6545}" srcOrd="0" destOrd="0" presId="urn:microsoft.com/office/officeart/2008/layout/HorizontalMultiLevelHierarchy"/>
    <dgm:cxn modelId="{2F85171F-F602-475D-95A5-97D5D582D3B4}" type="presParOf" srcId="{D7C69F2C-F28D-40BB-B276-FDB96B2C6545}" destId="{57293E12-41F5-4F8A-9931-A72258F5D8C8}" srcOrd="0" destOrd="0" presId="urn:microsoft.com/office/officeart/2008/layout/HorizontalMultiLevelHierarchy"/>
    <dgm:cxn modelId="{9CBBDF08-EB00-475A-A7FB-CB032E08BF87}" type="presParOf" srcId="{6FEB5C4C-094F-409C-B348-3EF46D919C9E}" destId="{3E2C5AFE-C77D-4C87-911A-CCEC803978AA}" srcOrd="1" destOrd="0" presId="urn:microsoft.com/office/officeart/2008/layout/HorizontalMultiLevelHierarchy"/>
    <dgm:cxn modelId="{8FB17377-3DED-4171-B7BB-1DAAFF445D02}" type="presParOf" srcId="{3E2C5AFE-C77D-4C87-911A-CCEC803978AA}" destId="{AF025CE2-0C54-4CDF-A9D0-F2D2789E55ED}" srcOrd="0" destOrd="0" presId="urn:microsoft.com/office/officeart/2008/layout/HorizontalMultiLevelHierarchy"/>
    <dgm:cxn modelId="{F54E76DF-42D6-4787-8888-0F4721C96D0A}" type="presParOf" srcId="{3E2C5AFE-C77D-4C87-911A-CCEC803978AA}" destId="{B3EDE51D-B10D-4F94-BD4F-90CC7C97FCAA}" srcOrd="1" destOrd="0" presId="urn:microsoft.com/office/officeart/2008/layout/HorizontalMultiLevelHierarchy"/>
    <dgm:cxn modelId="{3C8F7784-F9A3-4F99-B21F-8DFB0F838901}" type="presParOf" srcId="{B3EDE51D-B10D-4F94-BD4F-90CC7C97FCAA}" destId="{511C0583-5247-4BBE-B654-BEF094766185}" srcOrd="0" destOrd="0" presId="urn:microsoft.com/office/officeart/2008/layout/HorizontalMultiLevelHierarchy"/>
    <dgm:cxn modelId="{9BB5AC1B-C57B-4F44-B3C5-1C4B9D3C8499}" type="presParOf" srcId="{511C0583-5247-4BBE-B654-BEF094766185}" destId="{95B8FAAD-85A8-4E2A-880B-4DABCD297A01}" srcOrd="0" destOrd="0" presId="urn:microsoft.com/office/officeart/2008/layout/HorizontalMultiLevelHierarchy"/>
    <dgm:cxn modelId="{969C115E-487A-4A13-8073-AD8AD2A815F1}" type="presParOf" srcId="{B3EDE51D-B10D-4F94-BD4F-90CC7C97FCAA}" destId="{55B39E38-A904-4496-A44E-CF0A70D79268}" srcOrd="1" destOrd="0" presId="urn:microsoft.com/office/officeart/2008/layout/HorizontalMultiLevelHierarchy"/>
    <dgm:cxn modelId="{8B6FD1AC-A572-43E1-8E63-2B7582DE6D9E}" type="presParOf" srcId="{55B39E38-A904-4496-A44E-CF0A70D79268}" destId="{12A792E2-896B-4553-85ED-B07C8538E6A3}" srcOrd="0" destOrd="0" presId="urn:microsoft.com/office/officeart/2008/layout/HorizontalMultiLevelHierarchy"/>
    <dgm:cxn modelId="{B659F1BF-DEF3-40BF-8B11-4ED0F13E9683}" type="presParOf" srcId="{55B39E38-A904-4496-A44E-CF0A70D79268}" destId="{C7F24D6B-E6C0-47A0-93CC-9B0C8AF6B2B9}" srcOrd="1" destOrd="0" presId="urn:microsoft.com/office/officeart/2008/layout/HorizontalMultiLevelHierarchy"/>
    <dgm:cxn modelId="{ECCEFA4C-0927-4D79-ADFB-6F277FFFFE95}" type="presParOf" srcId="{6FEB5C4C-094F-409C-B348-3EF46D919C9E}" destId="{6E207273-8974-4A73-A320-FE4C0F455DF7}" srcOrd="2" destOrd="0" presId="urn:microsoft.com/office/officeart/2008/layout/HorizontalMultiLevelHierarchy"/>
    <dgm:cxn modelId="{408303CF-F264-40CD-AC4B-0B6A388F63F5}" type="presParOf" srcId="{6E207273-8974-4A73-A320-FE4C0F455DF7}" destId="{98012602-7519-4AD2-986D-7472C661EA94}" srcOrd="0" destOrd="0" presId="urn:microsoft.com/office/officeart/2008/layout/HorizontalMultiLevelHierarchy"/>
    <dgm:cxn modelId="{877AF3E9-8808-4503-B5ED-C7271EC42A8C}" type="presParOf" srcId="{6FEB5C4C-094F-409C-B348-3EF46D919C9E}" destId="{3FCE6FDC-F4FF-4038-A944-AE0C37DDEF16}" srcOrd="3" destOrd="0" presId="urn:microsoft.com/office/officeart/2008/layout/HorizontalMultiLevelHierarchy"/>
    <dgm:cxn modelId="{FD466738-8A69-4BB3-8C3B-D7478914B47B}" type="presParOf" srcId="{3FCE6FDC-F4FF-4038-A944-AE0C37DDEF16}" destId="{0E9428E1-E6CF-435A-98AC-F71ED0699326}" srcOrd="0" destOrd="0" presId="urn:microsoft.com/office/officeart/2008/layout/HorizontalMultiLevelHierarchy"/>
    <dgm:cxn modelId="{2DE3BE51-714C-4C38-AAB6-1BF886F73A47}" type="presParOf" srcId="{3FCE6FDC-F4FF-4038-A944-AE0C37DDEF16}" destId="{D8F5FA26-93B1-4906-999E-CEEB8C186146}" srcOrd="1" destOrd="0" presId="urn:microsoft.com/office/officeart/2008/layout/HorizontalMultiLevelHierarchy"/>
    <dgm:cxn modelId="{CE00C810-08ED-4944-800A-547FB7957476}" type="presParOf" srcId="{D8F5FA26-93B1-4906-999E-CEEB8C186146}" destId="{2C2A5F27-03EE-4879-A4D2-C6F20B508B95}" srcOrd="0" destOrd="0" presId="urn:microsoft.com/office/officeart/2008/layout/HorizontalMultiLevelHierarchy"/>
    <dgm:cxn modelId="{A190EA33-D6BA-4E9F-99F0-298636AE0218}" type="presParOf" srcId="{2C2A5F27-03EE-4879-A4D2-C6F20B508B95}" destId="{E28D7C81-ECAC-4E5D-B2F8-27F09C22A70B}" srcOrd="0" destOrd="0" presId="urn:microsoft.com/office/officeart/2008/layout/HorizontalMultiLevelHierarchy"/>
    <dgm:cxn modelId="{A6DF1541-9BF6-4000-9617-046B445D67FF}" type="presParOf" srcId="{D8F5FA26-93B1-4906-999E-CEEB8C186146}" destId="{764D7D14-CC7E-4A68-B15C-ADFC315C2876}" srcOrd="1" destOrd="0" presId="urn:microsoft.com/office/officeart/2008/layout/HorizontalMultiLevelHierarchy"/>
    <dgm:cxn modelId="{CA3F2928-2AD2-4942-B107-AA792E4AC9A8}" type="presParOf" srcId="{764D7D14-CC7E-4A68-B15C-ADFC315C2876}" destId="{F7A00906-C8EE-4598-9637-F0A2F1A78F29}" srcOrd="0" destOrd="0" presId="urn:microsoft.com/office/officeart/2008/layout/HorizontalMultiLevelHierarchy"/>
    <dgm:cxn modelId="{5F48B40A-2B9A-4DEE-A50F-A456069F8CE9}" type="presParOf" srcId="{764D7D14-CC7E-4A68-B15C-ADFC315C2876}" destId="{7BC9A843-0293-412E-BA37-1342476F48E8}" srcOrd="1" destOrd="0" presId="urn:microsoft.com/office/officeart/2008/layout/HorizontalMultiLevelHierarchy"/>
    <dgm:cxn modelId="{240E75B8-4095-47DA-8B49-E50EC88C15CC}" type="presParOf" srcId="{6FEB5C4C-094F-409C-B348-3EF46D919C9E}" destId="{C7D9E197-B06B-437F-90AC-41512D59A38C}" srcOrd="4" destOrd="0" presId="urn:microsoft.com/office/officeart/2008/layout/HorizontalMultiLevelHierarchy"/>
    <dgm:cxn modelId="{EB54C41E-B9D9-4032-98E6-215B035F24F1}" type="presParOf" srcId="{C7D9E197-B06B-437F-90AC-41512D59A38C}" destId="{DFF214CB-4CDC-441E-BD1F-ACCB815AD3D6}" srcOrd="0" destOrd="0" presId="urn:microsoft.com/office/officeart/2008/layout/HorizontalMultiLevelHierarchy"/>
    <dgm:cxn modelId="{C210205C-0EF6-4C8A-8029-CF4814A5E7F1}" type="presParOf" srcId="{6FEB5C4C-094F-409C-B348-3EF46D919C9E}" destId="{15B1F984-3E65-4F32-B37D-7CAA8105A511}" srcOrd="5" destOrd="0" presId="urn:microsoft.com/office/officeart/2008/layout/HorizontalMultiLevelHierarchy"/>
    <dgm:cxn modelId="{1AD1FF19-A2FC-4285-B7C9-3FF2AEAFCD00}" type="presParOf" srcId="{15B1F984-3E65-4F32-B37D-7CAA8105A511}" destId="{69668CDD-B01A-417D-A014-20B3366EFE98}" srcOrd="0" destOrd="0" presId="urn:microsoft.com/office/officeart/2008/layout/HorizontalMultiLevelHierarchy"/>
    <dgm:cxn modelId="{E0EF47BE-9065-4463-9830-037C818FDA2A}" type="presParOf" srcId="{15B1F984-3E65-4F32-B37D-7CAA8105A511}" destId="{B3F4C1A5-4E08-4FC5-A1EA-89CCA7044DF6}" srcOrd="1" destOrd="0" presId="urn:microsoft.com/office/officeart/2008/layout/HorizontalMultiLevelHierarchy"/>
    <dgm:cxn modelId="{AAB64B70-F4CE-49B9-8098-EDCB544D33C5}" type="presParOf" srcId="{B3F4C1A5-4E08-4FC5-A1EA-89CCA7044DF6}" destId="{6ABE6260-AFC4-4D59-A305-93BB1827CF3F}" srcOrd="0" destOrd="0" presId="urn:microsoft.com/office/officeart/2008/layout/HorizontalMultiLevelHierarchy"/>
    <dgm:cxn modelId="{74214017-5670-4047-9B0D-C866FF1D7137}" type="presParOf" srcId="{6ABE6260-AFC4-4D59-A305-93BB1827CF3F}" destId="{261EF763-C7FA-4B5F-AAA3-ED15E87D7BEE}" srcOrd="0" destOrd="0" presId="urn:microsoft.com/office/officeart/2008/layout/HorizontalMultiLevelHierarchy"/>
    <dgm:cxn modelId="{D6D030C3-24E2-467B-819A-48B78850F305}" type="presParOf" srcId="{B3F4C1A5-4E08-4FC5-A1EA-89CCA7044DF6}" destId="{588D7B3C-2CA3-444B-975D-F49AA630EA8F}" srcOrd="1" destOrd="0" presId="urn:microsoft.com/office/officeart/2008/layout/HorizontalMultiLevelHierarchy"/>
    <dgm:cxn modelId="{7FDB6B74-3CC5-455A-8F3D-105BA24C537E}" type="presParOf" srcId="{588D7B3C-2CA3-444B-975D-F49AA630EA8F}" destId="{D7059427-F59A-4D74-A4A8-C9BD5F929C70}" srcOrd="0" destOrd="0" presId="urn:microsoft.com/office/officeart/2008/layout/HorizontalMultiLevelHierarchy"/>
    <dgm:cxn modelId="{CA8CC684-FC94-4468-8138-BBB5E1C1984E}" type="presParOf" srcId="{588D7B3C-2CA3-444B-975D-F49AA630EA8F}" destId="{DFC35DEC-1E16-443B-9C08-3382D2CCAE2C}" srcOrd="1" destOrd="0" presId="urn:microsoft.com/office/officeart/2008/layout/HorizontalMultiLevelHierarchy"/>
    <dgm:cxn modelId="{BAAB272B-EF13-4C48-BD5C-BDF480FA00F0}" type="presParOf" srcId="{6FEB5C4C-094F-409C-B348-3EF46D919C9E}" destId="{CEDDC01C-567D-4626-A2BE-AFB80D5E80FF}" srcOrd="6" destOrd="0" presId="urn:microsoft.com/office/officeart/2008/layout/HorizontalMultiLevelHierarchy"/>
    <dgm:cxn modelId="{675707B7-50CE-4454-8F03-D42D70059B7A}" type="presParOf" srcId="{CEDDC01C-567D-4626-A2BE-AFB80D5E80FF}" destId="{BC6344B9-5130-41BA-84E0-F3D948104988}" srcOrd="0" destOrd="0" presId="urn:microsoft.com/office/officeart/2008/layout/HorizontalMultiLevelHierarchy"/>
    <dgm:cxn modelId="{11A772C7-5925-422C-8C6A-DCE0802F77C0}" type="presParOf" srcId="{6FEB5C4C-094F-409C-B348-3EF46D919C9E}" destId="{25BA262F-CD84-4710-B949-19086DC86D10}" srcOrd="7" destOrd="0" presId="urn:microsoft.com/office/officeart/2008/layout/HorizontalMultiLevelHierarchy"/>
    <dgm:cxn modelId="{99373E54-010D-4282-8DC7-8DEF22A5F5C2}" type="presParOf" srcId="{25BA262F-CD84-4710-B949-19086DC86D10}" destId="{C52FB989-3B27-40C9-B878-2D8B38CAD051}" srcOrd="0" destOrd="0" presId="urn:microsoft.com/office/officeart/2008/layout/HorizontalMultiLevelHierarchy"/>
    <dgm:cxn modelId="{92469A1A-F993-4CFE-ADCC-DCC33F4669AC}" type="presParOf" srcId="{25BA262F-CD84-4710-B949-19086DC86D10}" destId="{D5A2D846-1CBD-4DAC-8504-1D4AD268F6F4}" srcOrd="1" destOrd="0" presId="urn:microsoft.com/office/officeart/2008/layout/HorizontalMultiLevelHierarchy"/>
    <dgm:cxn modelId="{F4032316-B9CC-434F-B161-A7FC36699419}" type="presParOf" srcId="{D5A2D846-1CBD-4DAC-8504-1D4AD268F6F4}" destId="{09DC892F-6080-40CE-8F60-2EED92354ED9}" srcOrd="0" destOrd="0" presId="urn:microsoft.com/office/officeart/2008/layout/HorizontalMultiLevelHierarchy"/>
    <dgm:cxn modelId="{17D7B560-9DF2-4105-9169-BC2F590C7250}" type="presParOf" srcId="{09DC892F-6080-40CE-8F60-2EED92354ED9}" destId="{8B73D3D3-F4AA-421B-B57C-AB9BEFE17666}" srcOrd="0" destOrd="0" presId="urn:microsoft.com/office/officeart/2008/layout/HorizontalMultiLevelHierarchy"/>
    <dgm:cxn modelId="{D5A0E378-A145-4968-9999-6C31AD31AD5E}" type="presParOf" srcId="{D5A2D846-1CBD-4DAC-8504-1D4AD268F6F4}" destId="{BF87371E-9006-4547-9B3A-96833F81B778}" srcOrd="1" destOrd="0" presId="urn:microsoft.com/office/officeart/2008/layout/HorizontalMultiLevelHierarchy"/>
    <dgm:cxn modelId="{7FE9ED6D-9419-4F87-B86D-0AAD4A98C965}" type="presParOf" srcId="{BF87371E-9006-4547-9B3A-96833F81B778}" destId="{C5E57DEC-9F32-46A2-8E09-B058CA1D5B18}" srcOrd="0" destOrd="0" presId="urn:microsoft.com/office/officeart/2008/layout/HorizontalMultiLevelHierarchy"/>
    <dgm:cxn modelId="{D80CF474-67C6-4238-B4F9-D5A64712E0AE}" type="presParOf" srcId="{BF87371E-9006-4547-9B3A-96833F81B778}" destId="{AA0279AE-6539-4DCC-897F-FF5E8C49C853}" srcOrd="1" destOrd="0" presId="urn:microsoft.com/office/officeart/2008/layout/HorizontalMultiLevelHierarchy"/>
    <dgm:cxn modelId="{35FD377A-0552-4DF0-B50D-624CC84C992F}" type="presParOf" srcId="{6FEB5C4C-094F-409C-B348-3EF46D919C9E}" destId="{984A4A04-A952-418E-88F1-8B84675364D4}" srcOrd="8" destOrd="0" presId="urn:microsoft.com/office/officeart/2008/layout/HorizontalMultiLevelHierarchy"/>
    <dgm:cxn modelId="{2A056B00-7BCE-46F3-A44E-4332F575C357}" type="presParOf" srcId="{984A4A04-A952-418E-88F1-8B84675364D4}" destId="{AC06202C-D2FB-4E18-A6B0-365441BC2F1D}" srcOrd="0" destOrd="0" presId="urn:microsoft.com/office/officeart/2008/layout/HorizontalMultiLevelHierarchy"/>
    <dgm:cxn modelId="{A879FB3C-94D5-482C-B71E-67DDEF33B1B3}" type="presParOf" srcId="{6FEB5C4C-094F-409C-B348-3EF46D919C9E}" destId="{F431E058-49E2-4F6B-8429-E0FECAC3D410}" srcOrd="9" destOrd="0" presId="urn:microsoft.com/office/officeart/2008/layout/HorizontalMultiLevelHierarchy"/>
    <dgm:cxn modelId="{3ACB16B8-071A-4E2F-B393-CB1BF1F58F79}" type="presParOf" srcId="{F431E058-49E2-4F6B-8429-E0FECAC3D410}" destId="{4F592ED4-62C0-4B9F-A6E4-32851D960F7E}" srcOrd="0" destOrd="0" presId="urn:microsoft.com/office/officeart/2008/layout/HorizontalMultiLevelHierarchy"/>
    <dgm:cxn modelId="{21A33313-1CE3-4D41-A1EA-2742BD6DF125}" type="presParOf" srcId="{F431E058-49E2-4F6B-8429-E0FECAC3D410}" destId="{1C8C1EC6-E4EE-4181-B371-D4F2055E5831}" srcOrd="1" destOrd="0" presId="urn:microsoft.com/office/officeart/2008/layout/HorizontalMultiLevelHierarchy"/>
    <dgm:cxn modelId="{9B72B5B5-ACDE-422D-819E-B2614E427964}" type="presParOf" srcId="{1C8C1EC6-E4EE-4181-B371-D4F2055E5831}" destId="{B097C61E-1221-4DFB-9D7A-8DCC239D5E81}" srcOrd="0" destOrd="0" presId="urn:microsoft.com/office/officeart/2008/layout/HorizontalMultiLevelHierarchy"/>
    <dgm:cxn modelId="{279A4D73-55C8-4E71-9FCD-C417EA5B1DFA}" type="presParOf" srcId="{B097C61E-1221-4DFB-9D7A-8DCC239D5E81}" destId="{C0BE7DDD-0889-4FD3-A743-D1ED3B264CF8}" srcOrd="0" destOrd="0" presId="urn:microsoft.com/office/officeart/2008/layout/HorizontalMultiLevelHierarchy"/>
    <dgm:cxn modelId="{44DAB823-6470-4CF7-B194-344DBCDD16E0}" type="presParOf" srcId="{1C8C1EC6-E4EE-4181-B371-D4F2055E5831}" destId="{C3922786-F5FB-4E96-8A10-F741DF4F05BB}" srcOrd="1" destOrd="0" presId="urn:microsoft.com/office/officeart/2008/layout/HorizontalMultiLevelHierarchy"/>
    <dgm:cxn modelId="{A97AC7E8-47D8-4D87-B356-5EC28B07E4C2}" type="presParOf" srcId="{C3922786-F5FB-4E96-8A10-F741DF4F05BB}" destId="{0D7B5FAF-614E-4080-8BB8-AC4795C1F6B0}" srcOrd="0" destOrd="0" presId="urn:microsoft.com/office/officeart/2008/layout/HorizontalMultiLevelHierarchy"/>
    <dgm:cxn modelId="{F1724839-E8BA-43E0-8B42-813169F869D9}" type="presParOf" srcId="{C3922786-F5FB-4E96-8A10-F741DF4F05BB}" destId="{4E520071-F4EE-4780-BDB6-C53B9932A611}" srcOrd="1" destOrd="0" presId="urn:microsoft.com/office/officeart/2008/layout/HorizontalMultiLevelHierarchy"/>
    <dgm:cxn modelId="{D74F4AB4-45F9-421C-B906-FF480CE001CB}" type="presParOf" srcId="{6FEB5C4C-094F-409C-B348-3EF46D919C9E}" destId="{A4FD3F32-B3DA-43C6-B885-6F8DB3D7B85A}" srcOrd="10" destOrd="0" presId="urn:microsoft.com/office/officeart/2008/layout/HorizontalMultiLevelHierarchy"/>
    <dgm:cxn modelId="{1CA2D86E-29B2-4D6E-8630-5A24646D226D}" type="presParOf" srcId="{A4FD3F32-B3DA-43C6-B885-6F8DB3D7B85A}" destId="{F965F8E0-2458-44DC-B04B-6C7E2EDA2D59}" srcOrd="0" destOrd="0" presId="urn:microsoft.com/office/officeart/2008/layout/HorizontalMultiLevelHierarchy"/>
    <dgm:cxn modelId="{AAEF9C4E-BF06-413A-955C-307E0BFC34B3}" type="presParOf" srcId="{6FEB5C4C-094F-409C-B348-3EF46D919C9E}" destId="{DFB4BABB-FA99-4B4C-B02D-7A49D457380B}" srcOrd="11" destOrd="0" presId="urn:microsoft.com/office/officeart/2008/layout/HorizontalMultiLevelHierarchy"/>
    <dgm:cxn modelId="{F6C8F916-4803-4658-A150-48548EDC5913}" type="presParOf" srcId="{DFB4BABB-FA99-4B4C-B02D-7A49D457380B}" destId="{9EE15825-92B8-44E4-8ADF-BBBFE33288FC}" srcOrd="0" destOrd="0" presId="urn:microsoft.com/office/officeart/2008/layout/HorizontalMultiLevelHierarchy"/>
    <dgm:cxn modelId="{035D7D5A-6220-4B9B-8530-0780A8F2B5F5}" type="presParOf" srcId="{DFB4BABB-FA99-4B4C-B02D-7A49D457380B}" destId="{AC327E7B-55C3-472D-B445-E8EF447BE323}" srcOrd="1" destOrd="0" presId="urn:microsoft.com/office/officeart/2008/layout/HorizontalMultiLevelHierarchy"/>
    <dgm:cxn modelId="{F6A20E47-5630-4B21-A26F-02E3059E8B4A}" type="presParOf" srcId="{AC327E7B-55C3-472D-B445-E8EF447BE323}" destId="{7182860C-5E26-4FE0-8413-194AF9532458}" srcOrd="0" destOrd="0" presId="urn:microsoft.com/office/officeart/2008/layout/HorizontalMultiLevelHierarchy"/>
    <dgm:cxn modelId="{A551DA48-19A5-4647-8380-A4B1BB9BDD66}" type="presParOf" srcId="{7182860C-5E26-4FE0-8413-194AF9532458}" destId="{0F919446-77EA-42B8-BE72-AF6B4F5C4812}" srcOrd="0" destOrd="0" presId="urn:microsoft.com/office/officeart/2008/layout/HorizontalMultiLevelHierarchy"/>
    <dgm:cxn modelId="{60B13DED-AB27-4492-8F56-FD64650458D6}" type="presParOf" srcId="{AC327E7B-55C3-472D-B445-E8EF447BE323}" destId="{6B37EEDC-E27F-4FCC-B720-7BABF0514D61}" srcOrd="1" destOrd="0" presId="urn:microsoft.com/office/officeart/2008/layout/HorizontalMultiLevelHierarchy"/>
    <dgm:cxn modelId="{D040483F-2DA2-44CD-8BA9-182149B7FCC2}" type="presParOf" srcId="{6B37EEDC-E27F-4FCC-B720-7BABF0514D61}" destId="{498A1197-EBE7-4F4D-8A12-4D1B266E15B1}" srcOrd="0" destOrd="0" presId="urn:microsoft.com/office/officeart/2008/layout/HorizontalMultiLevelHierarchy"/>
    <dgm:cxn modelId="{7C336B12-B3C6-4D7D-A4C3-DC72E0989327}" type="presParOf" srcId="{6B37EEDC-E27F-4FCC-B720-7BABF0514D61}" destId="{77484004-A5D4-47EF-8CD9-5821C1FCB8C1}" srcOrd="1" destOrd="0" presId="urn:microsoft.com/office/officeart/2008/layout/HorizontalMultiLevelHierarchy"/>
    <dgm:cxn modelId="{F28AB216-B715-4E42-8B81-F913424B1953}" type="presParOf" srcId="{6FEB5C4C-094F-409C-B348-3EF46D919C9E}" destId="{3B6C8730-476D-41DA-B418-4C4EEBC4FE43}" srcOrd="12" destOrd="0" presId="urn:microsoft.com/office/officeart/2008/layout/HorizontalMultiLevelHierarchy"/>
    <dgm:cxn modelId="{70D2219B-037E-4061-BBC1-1EB08C49D6C5}" type="presParOf" srcId="{3B6C8730-476D-41DA-B418-4C4EEBC4FE43}" destId="{87EEBE52-66E0-4B44-8A98-E71FCB50E730}" srcOrd="0" destOrd="0" presId="urn:microsoft.com/office/officeart/2008/layout/HorizontalMultiLevelHierarchy"/>
    <dgm:cxn modelId="{3A1F5325-21DB-422F-9588-1255C9E36169}" type="presParOf" srcId="{6FEB5C4C-094F-409C-B348-3EF46D919C9E}" destId="{F9F1C651-A41E-418A-A1DE-2168978C5CCD}" srcOrd="13" destOrd="0" presId="urn:microsoft.com/office/officeart/2008/layout/HorizontalMultiLevelHierarchy"/>
    <dgm:cxn modelId="{CD9DF48C-5B29-4FA7-A0DE-755083EC8560}" type="presParOf" srcId="{F9F1C651-A41E-418A-A1DE-2168978C5CCD}" destId="{1C5AA975-0100-4BFE-909A-562438B1E66A}" srcOrd="0" destOrd="0" presId="urn:microsoft.com/office/officeart/2008/layout/HorizontalMultiLevelHierarchy"/>
    <dgm:cxn modelId="{C647BFF5-B016-41E0-9EDE-E14CD5562F84}" type="presParOf" srcId="{F9F1C651-A41E-418A-A1DE-2168978C5CCD}" destId="{76EFA032-9E99-452F-81BE-475ADBF87ECA}" srcOrd="1" destOrd="0" presId="urn:microsoft.com/office/officeart/2008/layout/HorizontalMultiLevelHierarchy"/>
    <dgm:cxn modelId="{D38D9C99-CF3D-49D9-9012-51B3266B4263}" type="presParOf" srcId="{76EFA032-9E99-452F-81BE-475ADBF87ECA}" destId="{2534641A-99E3-42E8-BC8A-3846311377CE}" srcOrd="0" destOrd="0" presId="urn:microsoft.com/office/officeart/2008/layout/HorizontalMultiLevelHierarchy"/>
    <dgm:cxn modelId="{5623530B-A401-45B8-A4D9-6F90250B137C}" type="presParOf" srcId="{2534641A-99E3-42E8-BC8A-3846311377CE}" destId="{73460583-1D7B-4EDC-82EF-E1BC69391DEB}" srcOrd="0" destOrd="0" presId="urn:microsoft.com/office/officeart/2008/layout/HorizontalMultiLevelHierarchy"/>
    <dgm:cxn modelId="{A0684537-A9FE-4D00-8830-4355CF522AC8}" type="presParOf" srcId="{76EFA032-9E99-452F-81BE-475ADBF87ECA}" destId="{F8AFD175-15FA-4F56-846D-BC2B8B80E3C2}" srcOrd="1" destOrd="0" presId="urn:microsoft.com/office/officeart/2008/layout/HorizontalMultiLevelHierarchy"/>
    <dgm:cxn modelId="{4E27F439-3DFF-4F8C-9A4B-1278D4643EF7}" type="presParOf" srcId="{F8AFD175-15FA-4F56-846D-BC2B8B80E3C2}" destId="{BB8DE49C-E4AA-4C6A-BDAA-BBA2C451DD7D}" srcOrd="0" destOrd="0" presId="urn:microsoft.com/office/officeart/2008/layout/HorizontalMultiLevelHierarchy"/>
    <dgm:cxn modelId="{50A30E5C-F142-4F07-8E89-8EA03EE7DAAB}" type="presParOf" srcId="{F8AFD175-15FA-4F56-846D-BC2B8B80E3C2}" destId="{C1762BCA-685C-47C9-8C86-D3BB959386AA}" srcOrd="1" destOrd="0" presId="urn:microsoft.com/office/officeart/2008/layout/HorizontalMultiLevelHierarchy"/>
    <dgm:cxn modelId="{2F342859-1937-49A9-946E-91213B8442F6}" type="presParOf" srcId="{6FEB5C4C-094F-409C-B348-3EF46D919C9E}" destId="{CD04BB6B-B1A8-4414-8871-95DD782DBEE0}" srcOrd="14" destOrd="0" presId="urn:microsoft.com/office/officeart/2008/layout/HorizontalMultiLevelHierarchy"/>
    <dgm:cxn modelId="{226DC8BB-63FD-4CE5-8736-947FF65F6878}" type="presParOf" srcId="{CD04BB6B-B1A8-4414-8871-95DD782DBEE0}" destId="{705A80C4-CDCE-4B18-BB2F-11872EB501D1}" srcOrd="0" destOrd="0" presId="urn:microsoft.com/office/officeart/2008/layout/HorizontalMultiLevelHierarchy"/>
    <dgm:cxn modelId="{5C365C51-011F-42E7-B368-783DF3C03447}" type="presParOf" srcId="{6FEB5C4C-094F-409C-B348-3EF46D919C9E}" destId="{F6CA007F-9AF6-4357-A75A-1D24B0ADAAA1}" srcOrd="15" destOrd="0" presId="urn:microsoft.com/office/officeart/2008/layout/HorizontalMultiLevelHierarchy"/>
    <dgm:cxn modelId="{31BE78CC-EA06-4E6B-8CCF-40DC47A220CD}" type="presParOf" srcId="{F6CA007F-9AF6-4357-A75A-1D24B0ADAAA1}" destId="{6E5451AB-55F7-4595-A478-9389290E82C7}" srcOrd="0" destOrd="0" presId="urn:microsoft.com/office/officeart/2008/layout/HorizontalMultiLevelHierarchy"/>
    <dgm:cxn modelId="{36803908-77A0-4AED-B315-7A1E4C58219F}" type="presParOf" srcId="{F6CA007F-9AF6-4357-A75A-1D24B0ADAAA1}" destId="{03EF4B3A-C8F2-4EB9-8BC7-68098EFDC3EB}" srcOrd="1" destOrd="0" presId="urn:microsoft.com/office/officeart/2008/layout/HorizontalMultiLevelHierarchy"/>
    <dgm:cxn modelId="{61D31337-5A3F-4EF7-9B4B-840B732D1935}" type="presParOf" srcId="{03EF4B3A-C8F2-4EB9-8BC7-68098EFDC3EB}" destId="{D4B7EB42-7265-49AE-B171-95ED59F2A308}" srcOrd="0" destOrd="0" presId="urn:microsoft.com/office/officeart/2008/layout/HorizontalMultiLevelHierarchy"/>
    <dgm:cxn modelId="{E1F31A36-49F0-44E1-9AA8-A963C78C4633}" type="presParOf" srcId="{D4B7EB42-7265-49AE-B171-95ED59F2A308}" destId="{F3AE11AE-B57F-4A0B-B570-C1493C62DA6F}" srcOrd="0" destOrd="0" presId="urn:microsoft.com/office/officeart/2008/layout/HorizontalMultiLevelHierarchy"/>
    <dgm:cxn modelId="{4FE63DC6-D5FE-430F-AA66-BE5D00864323}" type="presParOf" srcId="{03EF4B3A-C8F2-4EB9-8BC7-68098EFDC3EB}" destId="{7820E6F6-EC29-4852-971A-AF55470A5625}" srcOrd="1" destOrd="0" presId="urn:microsoft.com/office/officeart/2008/layout/HorizontalMultiLevelHierarchy"/>
    <dgm:cxn modelId="{06B54602-14B2-40A8-8FD2-98880146CA0F}" type="presParOf" srcId="{7820E6F6-EC29-4852-971A-AF55470A5625}" destId="{EC3684D1-EC44-4541-B117-47B442278376}" srcOrd="0" destOrd="0" presId="urn:microsoft.com/office/officeart/2008/layout/HorizontalMultiLevelHierarchy"/>
    <dgm:cxn modelId="{F80E3AA0-5181-49E0-924E-82BB1BFE3BC3}" type="presParOf" srcId="{7820E6F6-EC29-4852-971A-AF55470A5625}" destId="{4FC9809C-4D1C-44D8-8692-4CF0ED48311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5E5F86-3DBB-4396-AA89-1B26C8A6249F}" type="doc">
      <dgm:prSet loTypeId="urn:microsoft.com/office/officeart/2005/8/layout/hierarchy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53125A1-6A18-411D-9CBD-DCFC7EC9E36A}">
      <dgm:prSet phldrT="[Texto]" custT="1"/>
      <dgm:spPr>
        <a:gradFill rotWithShape="0">
          <a:gsLst>
            <a:gs pos="0">
              <a:srgbClr val="893BC3"/>
            </a:gs>
            <a:gs pos="60000">
              <a:srgbClr val="8238BA"/>
            </a:gs>
            <a:gs pos="100000">
              <a:srgbClr val="7030A0"/>
            </a:gs>
          </a:gsLst>
        </a:gradFill>
      </dgm:spPr>
      <dgm:t>
        <a:bodyPr/>
        <a:lstStyle/>
        <a:p>
          <a:r>
            <a:rPr lang="lv-LV" sz="2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Līdzības</a:t>
          </a:r>
        </a:p>
      </dgm:t>
    </dgm:pt>
    <dgm:pt modelId="{679D8DBD-7B09-4537-8A61-47578B302C38}" type="parTrans" cxnId="{922A3694-2944-44FF-B705-D05FFC4B1EA7}">
      <dgm:prSet/>
      <dgm:spPr/>
      <dgm:t>
        <a:bodyPr/>
        <a:lstStyle/>
        <a:p>
          <a:endParaRPr lang="lv-LV" b="1" noProof="0" dirty="0"/>
        </a:p>
      </dgm:t>
    </dgm:pt>
    <dgm:pt modelId="{FDAEFACC-D21C-40DA-A8B5-FF138A1F50EB}" type="sibTrans" cxnId="{922A3694-2944-44FF-B705-D05FFC4B1EA7}">
      <dgm:prSet/>
      <dgm:spPr/>
      <dgm:t>
        <a:bodyPr/>
        <a:lstStyle/>
        <a:p>
          <a:endParaRPr lang="lv-LV" b="1" noProof="0" dirty="0"/>
        </a:p>
      </dgm:t>
    </dgm:pt>
    <dgm:pt modelId="{F49B5D79-3125-4690-9795-D8F31274C98E}">
      <dgm:prSet phldrT="[Texto]" custT="1"/>
      <dgm:spPr>
        <a:ln>
          <a:solidFill>
            <a:srgbClr val="7030A0"/>
          </a:solidFill>
        </a:ln>
      </dgm:spPr>
      <dgm:t>
        <a:bodyPr/>
        <a:lstStyle/>
        <a:p>
          <a:r>
            <a:rPr lang="lv-LV" sz="1800" b="1" noProof="0" dirty="0"/>
            <a:t>Izteiciens, kurā tiek salīdzinātas divas dažādas lietas, bieži ievadīts ar "līdzību" (Ps.1:3).</a:t>
          </a:r>
        </a:p>
      </dgm:t>
    </dgm:pt>
    <dgm:pt modelId="{4142F7C7-AFD4-4EDF-9201-08996BA085D7}" type="parTrans" cxnId="{62E606A9-227F-45B6-BAE5-1E199866F146}">
      <dgm:prSet/>
      <dgm:spPr/>
      <dgm:t>
        <a:bodyPr/>
        <a:lstStyle/>
        <a:p>
          <a:endParaRPr lang="lv-LV" b="1" noProof="0" dirty="0"/>
        </a:p>
      </dgm:t>
    </dgm:pt>
    <dgm:pt modelId="{B1F13A6A-59AF-4C86-977B-4FF27CC39343}" type="sibTrans" cxnId="{62E606A9-227F-45B6-BAE5-1E199866F146}">
      <dgm:prSet/>
      <dgm:spPr/>
      <dgm:t>
        <a:bodyPr/>
        <a:lstStyle/>
        <a:p>
          <a:endParaRPr lang="lv-LV" b="1" noProof="0" dirty="0"/>
        </a:p>
      </dgm:t>
    </dgm:pt>
    <dgm:pt modelId="{06133A38-4861-4313-9DAA-F61E9A68E475}">
      <dgm:prSet phldrT="[Texto]"/>
      <dgm:spPr>
        <a:gradFill rotWithShape="0">
          <a:gsLst>
            <a:gs pos="0">
              <a:srgbClr val="ACA800"/>
            </a:gs>
            <a:gs pos="60000">
              <a:srgbClr val="9A9600"/>
            </a:gs>
            <a:gs pos="100000">
              <a:srgbClr val="808000"/>
            </a:gs>
          </a:gsLst>
        </a:gradFill>
      </dgm:spPr>
      <dgm:t>
        <a:bodyPr/>
        <a:lstStyle/>
        <a:p>
          <a:r>
            <a:rPr lang="lv-LV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Antropomorfisms</a:t>
          </a:r>
        </a:p>
      </dgm:t>
    </dgm:pt>
    <dgm:pt modelId="{DBFE90B3-5224-464F-9C7D-EF663FDA7778}" type="parTrans" cxnId="{29102E15-9209-41DE-82E5-50ACC9AD4034}">
      <dgm:prSet/>
      <dgm:spPr/>
      <dgm:t>
        <a:bodyPr/>
        <a:lstStyle/>
        <a:p>
          <a:endParaRPr lang="lv-LV" b="1" noProof="0" dirty="0"/>
        </a:p>
      </dgm:t>
    </dgm:pt>
    <dgm:pt modelId="{BA5B0229-A34D-439C-9A56-95DC6E413DF9}" type="sibTrans" cxnId="{29102E15-9209-41DE-82E5-50ACC9AD4034}">
      <dgm:prSet/>
      <dgm:spPr/>
      <dgm:t>
        <a:bodyPr/>
        <a:lstStyle/>
        <a:p>
          <a:endParaRPr lang="lv-LV" b="1" noProof="0" dirty="0"/>
        </a:p>
      </dgm:t>
    </dgm:pt>
    <dgm:pt modelId="{9D0A4439-C1B7-49E7-9D91-A57FD07ACDDB}">
      <dgm:prSet phldrT="[Texto]" custT="1"/>
      <dgm:spPr>
        <a:ln>
          <a:solidFill>
            <a:srgbClr val="808000"/>
          </a:solidFill>
        </a:ln>
      </dgm:spPr>
      <dgm:t>
        <a:bodyPr/>
        <a:lstStyle/>
        <a:p>
          <a:r>
            <a:rPr lang="lv-LV" sz="1800" b="1" noProof="0" dirty="0"/>
            <a:t>Cilvēka formu vai atribūtu piedēvēšana kādai būtnei vai lietai, kas nav cilvēks, īpaši dievībai (Ps.18-8-10)</a:t>
          </a:r>
        </a:p>
      </dgm:t>
    </dgm:pt>
    <dgm:pt modelId="{8D1B7EEF-E119-4DDA-B635-66EAC2BDB2DA}" type="parTrans" cxnId="{B83B5221-28D6-4599-81EE-9014A9BD4440}">
      <dgm:prSet/>
      <dgm:spPr/>
      <dgm:t>
        <a:bodyPr/>
        <a:lstStyle/>
        <a:p>
          <a:endParaRPr lang="lv-LV" b="1" noProof="0" dirty="0"/>
        </a:p>
      </dgm:t>
    </dgm:pt>
    <dgm:pt modelId="{D51E02C6-9789-4059-BDA2-7D602CB745F7}" type="sibTrans" cxnId="{B83B5221-28D6-4599-81EE-9014A9BD4440}">
      <dgm:prSet/>
      <dgm:spPr/>
      <dgm:t>
        <a:bodyPr/>
        <a:lstStyle/>
        <a:p>
          <a:endParaRPr lang="lv-LV" b="1" noProof="0" dirty="0"/>
        </a:p>
      </dgm:t>
    </dgm:pt>
    <dgm:pt modelId="{8940D909-E360-41BA-B61C-B69333B63B71}">
      <dgm:prSet phldrT="[Texto]" custT="1"/>
      <dgm:spPr>
        <a:gradFill rotWithShape="0">
          <a:gsLst>
            <a:gs pos="0">
              <a:srgbClr val="004B96"/>
            </a:gs>
            <a:gs pos="60000">
              <a:srgbClr val="003D7A"/>
            </a:gs>
            <a:gs pos="100000">
              <a:srgbClr val="003366"/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gm:spPr>
      <dgm:t>
        <a:bodyPr spcFirstLastPara="0" vert="horz" wrap="square" lIns="53340" tIns="35560" rIns="53340" bIns="35560" numCol="1" spcCol="1270" anchor="ctr" anchorCtr="0"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Metonīmija</a:t>
          </a:r>
        </a:p>
      </dgm:t>
    </dgm:pt>
    <dgm:pt modelId="{79E14742-1CA7-4254-9A00-74A93CE0E957}" type="parTrans" cxnId="{227C1B11-D505-4296-ABB3-4EC7A084A4E4}">
      <dgm:prSet/>
      <dgm:spPr/>
      <dgm:t>
        <a:bodyPr/>
        <a:lstStyle/>
        <a:p>
          <a:endParaRPr lang="lv-LV" b="1" noProof="0" dirty="0"/>
        </a:p>
      </dgm:t>
    </dgm:pt>
    <dgm:pt modelId="{3A4F4880-6368-4359-9D41-3C313FCCED0F}" type="sibTrans" cxnId="{227C1B11-D505-4296-ABB3-4EC7A084A4E4}">
      <dgm:prSet/>
      <dgm:spPr/>
      <dgm:t>
        <a:bodyPr/>
        <a:lstStyle/>
        <a:p>
          <a:endParaRPr lang="lv-LV" b="1" noProof="0" dirty="0"/>
        </a:p>
      </dgm:t>
    </dgm:pt>
    <dgm:pt modelId="{52C2A2D2-5873-4ED0-B4A1-47E5CFCEEC2C}">
      <dgm:prSet phldrT="[Texto]" custT="1"/>
      <dgm:spPr>
        <a:ln>
          <a:solidFill>
            <a:srgbClr val="003366"/>
          </a:solidFill>
        </a:ln>
      </dgm:spPr>
      <dgm:t>
        <a:bodyPr/>
        <a:lstStyle/>
        <a:p>
          <a:r>
            <a:rPr lang="lv-LV" sz="1800" b="1" noProof="0" dirty="0"/>
            <a:t>Viena priekšmeta vai jēdziena nosaukuma lietošana cita priekšmeta vai jēdziena nosaukuma vietā (Ps.2:5).</a:t>
          </a:r>
        </a:p>
      </dgm:t>
    </dgm:pt>
    <dgm:pt modelId="{5026B905-9C45-4321-BF0C-F17E12767D0D}" type="parTrans" cxnId="{44E76F1A-EC31-4BD7-9ACE-7F96829656BE}">
      <dgm:prSet/>
      <dgm:spPr/>
      <dgm:t>
        <a:bodyPr/>
        <a:lstStyle/>
        <a:p>
          <a:endParaRPr lang="lv-LV" b="1" noProof="0" dirty="0"/>
        </a:p>
      </dgm:t>
    </dgm:pt>
    <dgm:pt modelId="{FF40F4E3-5438-4E78-95E8-B93F6E2E1ED3}" type="sibTrans" cxnId="{44E76F1A-EC31-4BD7-9ACE-7F96829656BE}">
      <dgm:prSet/>
      <dgm:spPr/>
      <dgm:t>
        <a:bodyPr/>
        <a:lstStyle/>
        <a:p>
          <a:endParaRPr lang="lv-LV" b="1" noProof="0" dirty="0"/>
        </a:p>
      </dgm:t>
    </dgm:pt>
    <dgm:pt modelId="{59B45BBB-075B-4D17-B68B-B5FE70F4E887}">
      <dgm:prSet phldrT="[Texto]" custT="1"/>
      <dgm:spPr>
        <a:gradFill rotWithShape="0">
          <a:gsLst>
            <a:gs pos="0">
              <a:srgbClr val="E200E2"/>
            </a:gs>
            <a:gs pos="60000">
              <a:srgbClr val="CC00CC"/>
            </a:gs>
            <a:gs pos="100000">
              <a:srgbClr val="C800C8"/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gm:spPr>
      <dgm:t>
        <a:bodyPr spcFirstLastPara="0" vert="horz" wrap="square" lIns="53340" tIns="35560" rIns="53340" bIns="35560" numCol="1" spcCol="1270" anchor="ctr" anchorCtr="0"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b="1" kern="1200" noProof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Sinekdoha</a:t>
          </a:r>
          <a:endParaRPr lang="lv-LV" sz="2800" b="1" kern="1200" noProof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1EAF5C98-58BF-4429-ADAB-BD2866177ECC}" type="parTrans" cxnId="{49D899D7-B811-46BE-833B-400D2BCC788A}">
      <dgm:prSet/>
      <dgm:spPr/>
      <dgm:t>
        <a:bodyPr/>
        <a:lstStyle/>
        <a:p>
          <a:endParaRPr lang="lv-LV" b="1" noProof="0" dirty="0"/>
        </a:p>
      </dgm:t>
    </dgm:pt>
    <dgm:pt modelId="{43640EF6-1748-4C2B-BF14-2F133D9BA163}" type="sibTrans" cxnId="{49D899D7-B811-46BE-833B-400D2BCC788A}">
      <dgm:prSet/>
      <dgm:spPr/>
      <dgm:t>
        <a:bodyPr/>
        <a:lstStyle/>
        <a:p>
          <a:endParaRPr lang="lv-LV" b="1" noProof="0" dirty="0"/>
        </a:p>
      </dgm:t>
    </dgm:pt>
    <dgm:pt modelId="{EC081DFF-1957-4857-B848-8926D7739727}">
      <dgm:prSet phldrT="[Texto]" custT="1"/>
      <dgm:spPr>
        <a:ln>
          <a:solidFill>
            <a:srgbClr val="C800C8"/>
          </a:solidFill>
        </a:ln>
      </dgm:spPr>
      <dgm:t>
        <a:bodyPr/>
        <a:lstStyle/>
        <a:p>
          <a:r>
            <a:rPr lang="lv-LV" sz="1800" b="1" noProof="0" dirty="0"/>
            <a:t>Daļa tiek lietota par visu vai viss par daļām             (Ps.44:6).</a:t>
          </a:r>
        </a:p>
      </dgm:t>
    </dgm:pt>
    <dgm:pt modelId="{BF78B8EE-1D53-4025-80F9-A83A9233920C}" type="parTrans" cxnId="{E28ACF5F-830C-4FCD-AD60-1DB36C15755B}">
      <dgm:prSet/>
      <dgm:spPr/>
      <dgm:t>
        <a:bodyPr/>
        <a:lstStyle/>
        <a:p>
          <a:endParaRPr lang="lv-LV" b="1" noProof="0" dirty="0"/>
        </a:p>
      </dgm:t>
    </dgm:pt>
    <dgm:pt modelId="{1F53FFD3-08ED-4151-8590-6CD3181A930E}" type="sibTrans" cxnId="{E28ACF5F-830C-4FCD-AD60-1DB36C15755B}">
      <dgm:prSet/>
      <dgm:spPr/>
      <dgm:t>
        <a:bodyPr/>
        <a:lstStyle/>
        <a:p>
          <a:endParaRPr lang="lv-LV" b="1" noProof="0" dirty="0"/>
        </a:p>
      </dgm:t>
    </dgm:pt>
    <dgm:pt modelId="{40C8BA68-BF77-40E7-84F6-911232EB7699}" type="pres">
      <dgm:prSet presAssocID="{6D5E5F86-3DBB-4396-AA89-1B26C8A624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EE64501-A01F-4B16-865B-F3DC79AD0EF3}" type="pres">
      <dgm:prSet presAssocID="{C53125A1-6A18-411D-9CBD-DCFC7EC9E36A}" presName="root" presStyleCnt="0"/>
      <dgm:spPr/>
    </dgm:pt>
    <dgm:pt modelId="{CBFCF6A4-F839-4697-8C15-9E1DB6B59BC9}" type="pres">
      <dgm:prSet presAssocID="{C53125A1-6A18-411D-9CBD-DCFC7EC9E36A}" presName="rootComposite" presStyleCnt="0"/>
      <dgm:spPr/>
    </dgm:pt>
    <dgm:pt modelId="{BEF729A2-C94A-4A11-8756-68E78A27B7F5}" type="pres">
      <dgm:prSet presAssocID="{C53125A1-6A18-411D-9CBD-DCFC7EC9E36A}" presName="rootText" presStyleLbl="node1" presStyleIdx="0" presStyleCnt="4"/>
      <dgm:spPr/>
    </dgm:pt>
    <dgm:pt modelId="{E9EF70EF-685F-4D6E-95B4-9A59E6B26CF8}" type="pres">
      <dgm:prSet presAssocID="{C53125A1-6A18-411D-9CBD-DCFC7EC9E36A}" presName="rootConnector" presStyleLbl="node1" presStyleIdx="0" presStyleCnt="4"/>
      <dgm:spPr/>
    </dgm:pt>
    <dgm:pt modelId="{0B5D6F57-726A-48FC-BA3C-8E499DAD0F04}" type="pres">
      <dgm:prSet presAssocID="{C53125A1-6A18-411D-9CBD-DCFC7EC9E36A}" presName="childShape" presStyleCnt="0"/>
      <dgm:spPr/>
    </dgm:pt>
    <dgm:pt modelId="{68A5C1DE-7221-4F63-8F38-E821BD6A5D1A}" type="pres">
      <dgm:prSet presAssocID="{4142F7C7-AFD4-4EDF-9201-08996BA085D7}" presName="Name13" presStyleLbl="parChTrans1D2" presStyleIdx="0" presStyleCnt="4"/>
      <dgm:spPr/>
    </dgm:pt>
    <dgm:pt modelId="{902205D6-B314-49E4-8222-52466E581A36}" type="pres">
      <dgm:prSet presAssocID="{F49B5D79-3125-4690-9795-D8F31274C98E}" presName="childText" presStyleLbl="bgAcc1" presStyleIdx="0" presStyleCnt="4" custScaleX="122782" custScaleY="130332">
        <dgm:presLayoutVars>
          <dgm:bulletEnabled val="1"/>
        </dgm:presLayoutVars>
      </dgm:prSet>
      <dgm:spPr/>
    </dgm:pt>
    <dgm:pt modelId="{E0585310-287F-47A9-9149-C86A7B1DE3BD}" type="pres">
      <dgm:prSet presAssocID="{06133A38-4861-4313-9DAA-F61E9A68E475}" presName="root" presStyleCnt="0"/>
      <dgm:spPr/>
    </dgm:pt>
    <dgm:pt modelId="{7FABEFCE-948F-454E-8D99-E91D04163C01}" type="pres">
      <dgm:prSet presAssocID="{06133A38-4861-4313-9DAA-F61E9A68E475}" presName="rootComposite" presStyleCnt="0"/>
      <dgm:spPr/>
    </dgm:pt>
    <dgm:pt modelId="{03EB288F-D44F-4E7E-A276-91E9AABD0EFD}" type="pres">
      <dgm:prSet presAssocID="{06133A38-4861-4313-9DAA-F61E9A68E475}" presName="rootText" presStyleLbl="node1" presStyleIdx="1" presStyleCnt="4"/>
      <dgm:spPr/>
    </dgm:pt>
    <dgm:pt modelId="{C34BC4EF-F866-411E-9BEF-F3E29A2A8D2B}" type="pres">
      <dgm:prSet presAssocID="{06133A38-4861-4313-9DAA-F61E9A68E475}" presName="rootConnector" presStyleLbl="node1" presStyleIdx="1" presStyleCnt="4"/>
      <dgm:spPr/>
    </dgm:pt>
    <dgm:pt modelId="{D96AAC75-298A-4D4C-BE6E-4FBF25FADEF3}" type="pres">
      <dgm:prSet presAssocID="{06133A38-4861-4313-9DAA-F61E9A68E475}" presName="childShape" presStyleCnt="0"/>
      <dgm:spPr/>
    </dgm:pt>
    <dgm:pt modelId="{69F57CD7-EEDC-4869-8BE8-A488732F0A3D}" type="pres">
      <dgm:prSet presAssocID="{8D1B7EEF-E119-4DDA-B635-66EAC2BDB2DA}" presName="Name13" presStyleLbl="parChTrans1D2" presStyleIdx="1" presStyleCnt="4"/>
      <dgm:spPr/>
    </dgm:pt>
    <dgm:pt modelId="{4C9F6677-6040-46DE-A2C4-539E5AEA2CE2}" type="pres">
      <dgm:prSet presAssocID="{9D0A4439-C1B7-49E7-9D91-A57FD07ACDDB}" presName="childText" presStyleLbl="bgAcc1" presStyleIdx="1" presStyleCnt="4" custScaleX="134215" custScaleY="130332">
        <dgm:presLayoutVars>
          <dgm:bulletEnabled val="1"/>
        </dgm:presLayoutVars>
      </dgm:prSet>
      <dgm:spPr/>
    </dgm:pt>
    <dgm:pt modelId="{734D7879-2FCA-4D24-BD9E-EFBB38F38D28}" type="pres">
      <dgm:prSet presAssocID="{8940D909-E360-41BA-B61C-B69333B63B71}" presName="root" presStyleCnt="0"/>
      <dgm:spPr/>
    </dgm:pt>
    <dgm:pt modelId="{7A296581-60D2-4DB9-852B-1FC33266B01F}" type="pres">
      <dgm:prSet presAssocID="{8940D909-E360-41BA-B61C-B69333B63B71}" presName="rootComposite" presStyleCnt="0"/>
      <dgm:spPr/>
    </dgm:pt>
    <dgm:pt modelId="{0D1ECA99-16A6-4D4B-8304-73EC5B3506CF}" type="pres">
      <dgm:prSet presAssocID="{8940D909-E360-41BA-B61C-B69333B63B71}" presName="rootText" presStyleLbl="node1" presStyleIdx="2" presStyleCnt="4"/>
      <dgm:spPr>
        <a:xfrm>
          <a:off x="6244602" y="726"/>
          <a:ext cx="2321193" cy="1160596"/>
        </a:xfrm>
        <a:prstGeom prst="roundRect">
          <a:avLst>
            <a:gd name="adj" fmla="val 10000"/>
          </a:avLst>
        </a:prstGeom>
      </dgm:spPr>
    </dgm:pt>
    <dgm:pt modelId="{92580037-6BF9-4ED7-A6B0-708403E58088}" type="pres">
      <dgm:prSet presAssocID="{8940D909-E360-41BA-B61C-B69333B63B71}" presName="rootConnector" presStyleLbl="node1" presStyleIdx="2" presStyleCnt="4"/>
      <dgm:spPr/>
    </dgm:pt>
    <dgm:pt modelId="{0681D3BA-E022-4D04-956B-A4D67D2983BB}" type="pres">
      <dgm:prSet presAssocID="{8940D909-E360-41BA-B61C-B69333B63B71}" presName="childShape" presStyleCnt="0"/>
      <dgm:spPr/>
    </dgm:pt>
    <dgm:pt modelId="{6F3AE84D-EB43-4CFB-BB99-F15F86E05299}" type="pres">
      <dgm:prSet presAssocID="{5026B905-9C45-4321-BF0C-F17E12767D0D}" presName="Name13" presStyleLbl="parChTrans1D2" presStyleIdx="2" presStyleCnt="4"/>
      <dgm:spPr/>
    </dgm:pt>
    <dgm:pt modelId="{9991E019-91C7-45F3-AFBA-8E5E9024A97D}" type="pres">
      <dgm:prSet presAssocID="{52C2A2D2-5873-4ED0-B4A1-47E5CFCEEC2C}" presName="childText" presStyleLbl="bgAcc1" presStyleIdx="2" presStyleCnt="4" custScaleX="144131" custScaleY="130332">
        <dgm:presLayoutVars>
          <dgm:bulletEnabled val="1"/>
        </dgm:presLayoutVars>
      </dgm:prSet>
      <dgm:spPr/>
    </dgm:pt>
    <dgm:pt modelId="{F48AC394-F3A0-4124-9E33-9F3E16188432}" type="pres">
      <dgm:prSet presAssocID="{59B45BBB-075B-4D17-B68B-B5FE70F4E887}" presName="root" presStyleCnt="0"/>
      <dgm:spPr/>
    </dgm:pt>
    <dgm:pt modelId="{FF1264B5-3812-4589-9EE7-604B42B05A42}" type="pres">
      <dgm:prSet presAssocID="{59B45BBB-075B-4D17-B68B-B5FE70F4E887}" presName="rootComposite" presStyleCnt="0"/>
      <dgm:spPr/>
    </dgm:pt>
    <dgm:pt modelId="{45DBD97F-01DA-4F92-89B9-3C74C1FDE6B4}" type="pres">
      <dgm:prSet presAssocID="{59B45BBB-075B-4D17-B68B-B5FE70F4E887}" presName="rootText" presStyleLbl="node1" presStyleIdx="3" presStyleCnt="4"/>
      <dgm:spPr>
        <a:xfrm>
          <a:off x="9146094" y="726"/>
          <a:ext cx="2321193" cy="1160596"/>
        </a:xfrm>
        <a:prstGeom prst="roundRect">
          <a:avLst>
            <a:gd name="adj" fmla="val 10000"/>
          </a:avLst>
        </a:prstGeom>
      </dgm:spPr>
    </dgm:pt>
    <dgm:pt modelId="{FFA3FF42-25F0-41F1-8F67-DFCF7D3430C7}" type="pres">
      <dgm:prSet presAssocID="{59B45BBB-075B-4D17-B68B-B5FE70F4E887}" presName="rootConnector" presStyleLbl="node1" presStyleIdx="3" presStyleCnt="4"/>
      <dgm:spPr/>
    </dgm:pt>
    <dgm:pt modelId="{E04DA98E-FCD9-4EAB-894A-713E6A8B0059}" type="pres">
      <dgm:prSet presAssocID="{59B45BBB-075B-4D17-B68B-B5FE70F4E887}" presName="childShape" presStyleCnt="0"/>
      <dgm:spPr/>
    </dgm:pt>
    <dgm:pt modelId="{7A42E882-EDDF-4121-A0FC-F2685ADFBC9E}" type="pres">
      <dgm:prSet presAssocID="{BF78B8EE-1D53-4025-80F9-A83A9233920C}" presName="Name13" presStyleLbl="parChTrans1D2" presStyleIdx="3" presStyleCnt="4"/>
      <dgm:spPr/>
    </dgm:pt>
    <dgm:pt modelId="{9229798D-5EC8-43F1-8460-DD3B6B307FB0}" type="pres">
      <dgm:prSet presAssocID="{EC081DFF-1957-4857-B848-8926D7739727}" presName="childText" presStyleLbl="bgAcc1" presStyleIdx="3" presStyleCnt="4" custScaleY="130332">
        <dgm:presLayoutVars>
          <dgm:bulletEnabled val="1"/>
        </dgm:presLayoutVars>
      </dgm:prSet>
      <dgm:spPr/>
    </dgm:pt>
  </dgm:ptLst>
  <dgm:cxnLst>
    <dgm:cxn modelId="{DB403305-E22E-488C-8EC5-BDF9C3F715D7}" type="presOf" srcId="{C53125A1-6A18-411D-9CBD-DCFC7EC9E36A}" destId="{BEF729A2-C94A-4A11-8756-68E78A27B7F5}" srcOrd="0" destOrd="0" presId="urn:microsoft.com/office/officeart/2005/8/layout/hierarchy3"/>
    <dgm:cxn modelId="{227C1B11-D505-4296-ABB3-4EC7A084A4E4}" srcId="{6D5E5F86-3DBB-4396-AA89-1B26C8A6249F}" destId="{8940D909-E360-41BA-B61C-B69333B63B71}" srcOrd="2" destOrd="0" parTransId="{79E14742-1CA7-4254-9A00-74A93CE0E957}" sibTransId="{3A4F4880-6368-4359-9D41-3C313FCCED0F}"/>
    <dgm:cxn modelId="{29102E15-9209-41DE-82E5-50ACC9AD4034}" srcId="{6D5E5F86-3DBB-4396-AA89-1B26C8A6249F}" destId="{06133A38-4861-4313-9DAA-F61E9A68E475}" srcOrd="1" destOrd="0" parTransId="{DBFE90B3-5224-464F-9C7D-EF663FDA7778}" sibTransId="{BA5B0229-A34D-439C-9A56-95DC6E413DF9}"/>
    <dgm:cxn modelId="{44E76F1A-EC31-4BD7-9ACE-7F96829656BE}" srcId="{8940D909-E360-41BA-B61C-B69333B63B71}" destId="{52C2A2D2-5873-4ED0-B4A1-47E5CFCEEC2C}" srcOrd="0" destOrd="0" parTransId="{5026B905-9C45-4321-BF0C-F17E12767D0D}" sibTransId="{FF40F4E3-5438-4E78-95E8-B93F6E2E1ED3}"/>
    <dgm:cxn modelId="{23A1531D-6C5B-498C-9D7A-5D0527D8140A}" type="presOf" srcId="{8D1B7EEF-E119-4DDA-B635-66EAC2BDB2DA}" destId="{69F57CD7-EEDC-4869-8BE8-A488732F0A3D}" srcOrd="0" destOrd="0" presId="urn:microsoft.com/office/officeart/2005/8/layout/hierarchy3"/>
    <dgm:cxn modelId="{62938120-BD28-443B-B2B2-983056F28E79}" type="presOf" srcId="{EC081DFF-1957-4857-B848-8926D7739727}" destId="{9229798D-5EC8-43F1-8460-DD3B6B307FB0}" srcOrd="0" destOrd="0" presId="urn:microsoft.com/office/officeart/2005/8/layout/hierarchy3"/>
    <dgm:cxn modelId="{B83B5221-28D6-4599-81EE-9014A9BD4440}" srcId="{06133A38-4861-4313-9DAA-F61E9A68E475}" destId="{9D0A4439-C1B7-49E7-9D91-A57FD07ACDDB}" srcOrd="0" destOrd="0" parTransId="{8D1B7EEF-E119-4DDA-B635-66EAC2BDB2DA}" sibTransId="{D51E02C6-9789-4059-BDA2-7D602CB745F7}"/>
    <dgm:cxn modelId="{E28ACF5F-830C-4FCD-AD60-1DB36C15755B}" srcId="{59B45BBB-075B-4D17-B68B-B5FE70F4E887}" destId="{EC081DFF-1957-4857-B848-8926D7739727}" srcOrd="0" destOrd="0" parTransId="{BF78B8EE-1D53-4025-80F9-A83A9233920C}" sibTransId="{1F53FFD3-08ED-4151-8590-6CD3181A930E}"/>
    <dgm:cxn modelId="{A79B5D61-22B0-44ED-8C64-46CDF8A44510}" type="presOf" srcId="{C53125A1-6A18-411D-9CBD-DCFC7EC9E36A}" destId="{E9EF70EF-685F-4D6E-95B4-9A59E6B26CF8}" srcOrd="1" destOrd="0" presId="urn:microsoft.com/office/officeart/2005/8/layout/hierarchy3"/>
    <dgm:cxn modelId="{B7420A68-6065-4880-8793-CF6A44CE9E2C}" type="presOf" srcId="{5026B905-9C45-4321-BF0C-F17E12767D0D}" destId="{6F3AE84D-EB43-4CFB-BB99-F15F86E05299}" srcOrd="0" destOrd="0" presId="urn:microsoft.com/office/officeart/2005/8/layout/hierarchy3"/>
    <dgm:cxn modelId="{B2918D52-B22F-4FEB-9574-F1A60A36D497}" type="presOf" srcId="{F49B5D79-3125-4690-9795-D8F31274C98E}" destId="{902205D6-B314-49E4-8222-52466E581A36}" srcOrd="0" destOrd="0" presId="urn:microsoft.com/office/officeart/2005/8/layout/hierarchy3"/>
    <dgm:cxn modelId="{787F7C74-BE0C-4FCD-97CF-05FD64C4B972}" type="presOf" srcId="{4142F7C7-AFD4-4EDF-9201-08996BA085D7}" destId="{68A5C1DE-7221-4F63-8F38-E821BD6A5D1A}" srcOrd="0" destOrd="0" presId="urn:microsoft.com/office/officeart/2005/8/layout/hierarchy3"/>
    <dgm:cxn modelId="{AAF89056-9B9D-4D64-8094-93860BF68BF7}" type="presOf" srcId="{6D5E5F86-3DBB-4396-AA89-1B26C8A6249F}" destId="{40C8BA68-BF77-40E7-84F6-911232EB7699}" srcOrd="0" destOrd="0" presId="urn:microsoft.com/office/officeart/2005/8/layout/hierarchy3"/>
    <dgm:cxn modelId="{730C0E59-6438-42A9-AA4B-97A8FE58C59A}" type="presOf" srcId="{06133A38-4861-4313-9DAA-F61E9A68E475}" destId="{03EB288F-D44F-4E7E-A276-91E9AABD0EFD}" srcOrd="0" destOrd="0" presId="urn:microsoft.com/office/officeart/2005/8/layout/hierarchy3"/>
    <dgm:cxn modelId="{6D43F979-7ED1-443A-BD94-44E47E4DDE88}" type="presOf" srcId="{BF78B8EE-1D53-4025-80F9-A83A9233920C}" destId="{7A42E882-EDDF-4121-A0FC-F2685ADFBC9E}" srcOrd="0" destOrd="0" presId="urn:microsoft.com/office/officeart/2005/8/layout/hierarchy3"/>
    <dgm:cxn modelId="{F801B57D-1981-471C-BAFA-A917F935C35C}" type="presOf" srcId="{8940D909-E360-41BA-B61C-B69333B63B71}" destId="{92580037-6BF9-4ED7-A6B0-708403E58088}" srcOrd="1" destOrd="0" presId="urn:microsoft.com/office/officeart/2005/8/layout/hierarchy3"/>
    <dgm:cxn modelId="{6C39F588-C14C-4CAB-AEFE-A6D319F30199}" type="presOf" srcId="{52C2A2D2-5873-4ED0-B4A1-47E5CFCEEC2C}" destId="{9991E019-91C7-45F3-AFBA-8E5E9024A97D}" srcOrd="0" destOrd="0" presId="urn:microsoft.com/office/officeart/2005/8/layout/hierarchy3"/>
    <dgm:cxn modelId="{E6555F8C-422B-418C-B618-0BBF5E7678C8}" type="presOf" srcId="{59B45BBB-075B-4D17-B68B-B5FE70F4E887}" destId="{FFA3FF42-25F0-41F1-8F67-DFCF7D3430C7}" srcOrd="1" destOrd="0" presId="urn:microsoft.com/office/officeart/2005/8/layout/hierarchy3"/>
    <dgm:cxn modelId="{922A3694-2944-44FF-B705-D05FFC4B1EA7}" srcId="{6D5E5F86-3DBB-4396-AA89-1B26C8A6249F}" destId="{C53125A1-6A18-411D-9CBD-DCFC7EC9E36A}" srcOrd="0" destOrd="0" parTransId="{679D8DBD-7B09-4537-8A61-47578B302C38}" sibTransId="{FDAEFACC-D21C-40DA-A8B5-FF138A1F50EB}"/>
    <dgm:cxn modelId="{62E606A9-227F-45B6-BAE5-1E199866F146}" srcId="{C53125A1-6A18-411D-9CBD-DCFC7EC9E36A}" destId="{F49B5D79-3125-4690-9795-D8F31274C98E}" srcOrd="0" destOrd="0" parTransId="{4142F7C7-AFD4-4EDF-9201-08996BA085D7}" sibTransId="{B1F13A6A-59AF-4C86-977B-4FF27CC39343}"/>
    <dgm:cxn modelId="{8F1FB3AD-1ED3-4DF8-9BAD-855397E9A732}" type="presOf" srcId="{8940D909-E360-41BA-B61C-B69333B63B71}" destId="{0D1ECA99-16A6-4D4B-8304-73EC5B3506CF}" srcOrd="0" destOrd="0" presId="urn:microsoft.com/office/officeart/2005/8/layout/hierarchy3"/>
    <dgm:cxn modelId="{A6B7D3B7-B4C6-462F-B162-78C8283C3FA4}" type="presOf" srcId="{59B45BBB-075B-4D17-B68B-B5FE70F4E887}" destId="{45DBD97F-01DA-4F92-89B9-3C74C1FDE6B4}" srcOrd="0" destOrd="0" presId="urn:microsoft.com/office/officeart/2005/8/layout/hierarchy3"/>
    <dgm:cxn modelId="{49D899D7-B811-46BE-833B-400D2BCC788A}" srcId="{6D5E5F86-3DBB-4396-AA89-1B26C8A6249F}" destId="{59B45BBB-075B-4D17-B68B-B5FE70F4E887}" srcOrd="3" destOrd="0" parTransId="{1EAF5C98-58BF-4429-ADAB-BD2866177ECC}" sibTransId="{43640EF6-1748-4C2B-BF14-2F133D9BA163}"/>
    <dgm:cxn modelId="{EB1A80EB-22AE-4D09-BCBD-8800B5E70F9F}" type="presOf" srcId="{06133A38-4861-4313-9DAA-F61E9A68E475}" destId="{C34BC4EF-F866-411E-9BEF-F3E29A2A8D2B}" srcOrd="1" destOrd="0" presId="urn:microsoft.com/office/officeart/2005/8/layout/hierarchy3"/>
    <dgm:cxn modelId="{5A5608FF-57A0-4B0B-A6B7-114C2135181A}" type="presOf" srcId="{9D0A4439-C1B7-49E7-9D91-A57FD07ACDDB}" destId="{4C9F6677-6040-46DE-A2C4-539E5AEA2CE2}" srcOrd="0" destOrd="0" presId="urn:microsoft.com/office/officeart/2005/8/layout/hierarchy3"/>
    <dgm:cxn modelId="{EC3E85C3-4608-4468-96F3-2236A9537E35}" type="presParOf" srcId="{40C8BA68-BF77-40E7-84F6-911232EB7699}" destId="{BEE64501-A01F-4B16-865B-F3DC79AD0EF3}" srcOrd="0" destOrd="0" presId="urn:microsoft.com/office/officeart/2005/8/layout/hierarchy3"/>
    <dgm:cxn modelId="{C834BE48-A385-45D4-ADBF-CA2D5B72D6F6}" type="presParOf" srcId="{BEE64501-A01F-4B16-865B-F3DC79AD0EF3}" destId="{CBFCF6A4-F839-4697-8C15-9E1DB6B59BC9}" srcOrd="0" destOrd="0" presId="urn:microsoft.com/office/officeart/2005/8/layout/hierarchy3"/>
    <dgm:cxn modelId="{C4A53A3F-55D5-49AC-B3BB-9F6F10A146A5}" type="presParOf" srcId="{CBFCF6A4-F839-4697-8C15-9E1DB6B59BC9}" destId="{BEF729A2-C94A-4A11-8756-68E78A27B7F5}" srcOrd="0" destOrd="0" presId="urn:microsoft.com/office/officeart/2005/8/layout/hierarchy3"/>
    <dgm:cxn modelId="{61B0D2A6-03DE-4906-BCF6-42F6D61C9726}" type="presParOf" srcId="{CBFCF6A4-F839-4697-8C15-9E1DB6B59BC9}" destId="{E9EF70EF-685F-4D6E-95B4-9A59E6B26CF8}" srcOrd="1" destOrd="0" presId="urn:microsoft.com/office/officeart/2005/8/layout/hierarchy3"/>
    <dgm:cxn modelId="{00B82BAC-5EA5-4D52-950F-AA0237AE3EC5}" type="presParOf" srcId="{BEE64501-A01F-4B16-865B-F3DC79AD0EF3}" destId="{0B5D6F57-726A-48FC-BA3C-8E499DAD0F04}" srcOrd="1" destOrd="0" presId="urn:microsoft.com/office/officeart/2005/8/layout/hierarchy3"/>
    <dgm:cxn modelId="{7933A35E-39C4-4E08-BC33-2B7F9476E3E7}" type="presParOf" srcId="{0B5D6F57-726A-48FC-BA3C-8E499DAD0F04}" destId="{68A5C1DE-7221-4F63-8F38-E821BD6A5D1A}" srcOrd="0" destOrd="0" presId="urn:microsoft.com/office/officeart/2005/8/layout/hierarchy3"/>
    <dgm:cxn modelId="{8A983CC2-E462-4B23-8A18-EA04FD105BCB}" type="presParOf" srcId="{0B5D6F57-726A-48FC-BA3C-8E499DAD0F04}" destId="{902205D6-B314-49E4-8222-52466E581A36}" srcOrd="1" destOrd="0" presId="urn:microsoft.com/office/officeart/2005/8/layout/hierarchy3"/>
    <dgm:cxn modelId="{DE6238C6-296B-4738-BD95-C1BBA8CD3A53}" type="presParOf" srcId="{40C8BA68-BF77-40E7-84F6-911232EB7699}" destId="{E0585310-287F-47A9-9149-C86A7B1DE3BD}" srcOrd="1" destOrd="0" presId="urn:microsoft.com/office/officeart/2005/8/layout/hierarchy3"/>
    <dgm:cxn modelId="{10998BF9-C1A9-4763-8BDC-E2EC87253118}" type="presParOf" srcId="{E0585310-287F-47A9-9149-C86A7B1DE3BD}" destId="{7FABEFCE-948F-454E-8D99-E91D04163C01}" srcOrd="0" destOrd="0" presId="urn:microsoft.com/office/officeart/2005/8/layout/hierarchy3"/>
    <dgm:cxn modelId="{F2992349-84D4-4EA2-A782-6D0EBE8B5EE4}" type="presParOf" srcId="{7FABEFCE-948F-454E-8D99-E91D04163C01}" destId="{03EB288F-D44F-4E7E-A276-91E9AABD0EFD}" srcOrd="0" destOrd="0" presId="urn:microsoft.com/office/officeart/2005/8/layout/hierarchy3"/>
    <dgm:cxn modelId="{E46BF8CD-73D6-47B9-A741-E6D3BC47645C}" type="presParOf" srcId="{7FABEFCE-948F-454E-8D99-E91D04163C01}" destId="{C34BC4EF-F866-411E-9BEF-F3E29A2A8D2B}" srcOrd="1" destOrd="0" presId="urn:microsoft.com/office/officeart/2005/8/layout/hierarchy3"/>
    <dgm:cxn modelId="{0B049F09-9246-47DB-8C61-5252361B81C2}" type="presParOf" srcId="{E0585310-287F-47A9-9149-C86A7B1DE3BD}" destId="{D96AAC75-298A-4D4C-BE6E-4FBF25FADEF3}" srcOrd="1" destOrd="0" presId="urn:microsoft.com/office/officeart/2005/8/layout/hierarchy3"/>
    <dgm:cxn modelId="{15865AE4-319F-4136-B0B8-7E0E6817C6FD}" type="presParOf" srcId="{D96AAC75-298A-4D4C-BE6E-4FBF25FADEF3}" destId="{69F57CD7-EEDC-4869-8BE8-A488732F0A3D}" srcOrd="0" destOrd="0" presId="urn:microsoft.com/office/officeart/2005/8/layout/hierarchy3"/>
    <dgm:cxn modelId="{11B04280-0B28-4F4A-B9B8-FB70CFBB07E8}" type="presParOf" srcId="{D96AAC75-298A-4D4C-BE6E-4FBF25FADEF3}" destId="{4C9F6677-6040-46DE-A2C4-539E5AEA2CE2}" srcOrd="1" destOrd="0" presId="urn:microsoft.com/office/officeart/2005/8/layout/hierarchy3"/>
    <dgm:cxn modelId="{DD1C2A72-4BCE-4A9C-9A41-E4D31391EC1C}" type="presParOf" srcId="{40C8BA68-BF77-40E7-84F6-911232EB7699}" destId="{734D7879-2FCA-4D24-BD9E-EFBB38F38D28}" srcOrd="2" destOrd="0" presId="urn:microsoft.com/office/officeart/2005/8/layout/hierarchy3"/>
    <dgm:cxn modelId="{9C7AEDE7-A925-4C16-9F00-86E71F8931DE}" type="presParOf" srcId="{734D7879-2FCA-4D24-BD9E-EFBB38F38D28}" destId="{7A296581-60D2-4DB9-852B-1FC33266B01F}" srcOrd="0" destOrd="0" presId="urn:microsoft.com/office/officeart/2005/8/layout/hierarchy3"/>
    <dgm:cxn modelId="{1A067131-B630-490E-9988-73E4BACB71AF}" type="presParOf" srcId="{7A296581-60D2-4DB9-852B-1FC33266B01F}" destId="{0D1ECA99-16A6-4D4B-8304-73EC5B3506CF}" srcOrd="0" destOrd="0" presId="urn:microsoft.com/office/officeart/2005/8/layout/hierarchy3"/>
    <dgm:cxn modelId="{6E5778B2-3074-4C00-BA7E-A153A9125509}" type="presParOf" srcId="{7A296581-60D2-4DB9-852B-1FC33266B01F}" destId="{92580037-6BF9-4ED7-A6B0-708403E58088}" srcOrd="1" destOrd="0" presId="urn:microsoft.com/office/officeart/2005/8/layout/hierarchy3"/>
    <dgm:cxn modelId="{C169F95D-620B-49CC-82EC-76C0ACC58B1C}" type="presParOf" srcId="{734D7879-2FCA-4D24-BD9E-EFBB38F38D28}" destId="{0681D3BA-E022-4D04-956B-A4D67D2983BB}" srcOrd="1" destOrd="0" presId="urn:microsoft.com/office/officeart/2005/8/layout/hierarchy3"/>
    <dgm:cxn modelId="{28E7434C-23E6-4C93-A9D4-4BE50809A675}" type="presParOf" srcId="{0681D3BA-E022-4D04-956B-A4D67D2983BB}" destId="{6F3AE84D-EB43-4CFB-BB99-F15F86E05299}" srcOrd="0" destOrd="0" presId="urn:microsoft.com/office/officeart/2005/8/layout/hierarchy3"/>
    <dgm:cxn modelId="{CE4C747F-AFD2-4E64-9018-12DCEFAD3DDC}" type="presParOf" srcId="{0681D3BA-E022-4D04-956B-A4D67D2983BB}" destId="{9991E019-91C7-45F3-AFBA-8E5E9024A97D}" srcOrd="1" destOrd="0" presId="urn:microsoft.com/office/officeart/2005/8/layout/hierarchy3"/>
    <dgm:cxn modelId="{C2725F9D-5B92-4882-AD76-8D46205B6784}" type="presParOf" srcId="{40C8BA68-BF77-40E7-84F6-911232EB7699}" destId="{F48AC394-F3A0-4124-9E33-9F3E16188432}" srcOrd="3" destOrd="0" presId="urn:microsoft.com/office/officeart/2005/8/layout/hierarchy3"/>
    <dgm:cxn modelId="{85FA1520-07DF-4DA2-BDD0-C59D3A085F06}" type="presParOf" srcId="{F48AC394-F3A0-4124-9E33-9F3E16188432}" destId="{FF1264B5-3812-4589-9EE7-604B42B05A42}" srcOrd="0" destOrd="0" presId="urn:microsoft.com/office/officeart/2005/8/layout/hierarchy3"/>
    <dgm:cxn modelId="{4B67E426-DE84-4C98-98DE-876B9C53F763}" type="presParOf" srcId="{FF1264B5-3812-4589-9EE7-604B42B05A42}" destId="{45DBD97F-01DA-4F92-89B9-3C74C1FDE6B4}" srcOrd="0" destOrd="0" presId="urn:microsoft.com/office/officeart/2005/8/layout/hierarchy3"/>
    <dgm:cxn modelId="{84F1FC89-3125-45DE-BCF4-044CC3F2BFE7}" type="presParOf" srcId="{FF1264B5-3812-4589-9EE7-604B42B05A42}" destId="{FFA3FF42-25F0-41F1-8F67-DFCF7D3430C7}" srcOrd="1" destOrd="0" presId="urn:microsoft.com/office/officeart/2005/8/layout/hierarchy3"/>
    <dgm:cxn modelId="{847D0C71-A009-4667-873D-C742D7DFEC3D}" type="presParOf" srcId="{F48AC394-F3A0-4124-9E33-9F3E16188432}" destId="{E04DA98E-FCD9-4EAB-894A-713E6A8B0059}" srcOrd="1" destOrd="0" presId="urn:microsoft.com/office/officeart/2005/8/layout/hierarchy3"/>
    <dgm:cxn modelId="{919176D7-1B2E-4192-9693-50491F0150C4}" type="presParOf" srcId="{E04DA98E-FCD9-4EAB-894A-713E6A8B0059}" destId="{7A42E882-EDDF-4121-A0FC-F2685ADFBC9E}" srcOrd="0" destOrd="0" presId="urn:microsoft.com/office/officeart/2005/8/layout/hierarchy3"/>
    <dgm:cxn modelId="{C84D36C0-DF25-45C5-ABFC-E31D9B2CFE03}" type="presParOf" srcId="{E04DA98E-FCD9-4EAB-894A-713E6A8B0059}" destId="{9229798D-5EC8-43F1-8460-DD3B6B307FB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5E5F86-3DBB-4396-AA89-1B26C8A6249F}" type="doc">
      <dgm:prSet loTypeId="urn:microsoft.com/office/officeart/2005/8/layout/hierarchy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53125A1-6A18-411D-9CBD-DCFC7EC9E36A}">
      <dgm:prSet phldrT="[Texto]"/>
      <dgm:spPr/>
      <dgm:t>
        <a:bodyPr/>
        <a:lstStyle/>
        <a:p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Akrostih</a:t>
          </a:r>
          <a:r>
            <a:rPr lang="lv-L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9D8DBD-7B09-4537-8A61-47578B302C38}" type="parTrans" cxnId="{922A3694-2944-44FF-B705-D05FFC4B1EA7}">
      <dgm:prSet/>
      <dgm:spPr/>
      <dgm:t>
        <a:bodyPr/>
        <a:lstStyle/>
        <a:p>
          <a:endParaRPr lang="es-ES" b="1"/>
        </a:p>
      </dgm:t>
    </dgm:pt>
    <dgm:pt modelId="{FDAEFACC-D21C-40DA-A8B5-FF138A1F50EB}" type="sibTrans" cxnId="{922A3694-2944-44FF-B705-D05FFC4B1EA7}">
      <dgm:prSet/>
      <dgm:spPr/>
      <dgm:t>
        <a:bodyPr/>
        <a:lstStyle/>
        <a:p>
          <a:endParaRPr lang="es-ES" b="1"/>
        </a:p>
      </dgm:t>
    </dgm:pt>
    <dgm:pt modelId="{415E2198-10D7-4446-BD40-68069B69ECD2}">
      <dgm:prSet phldrT="[Texto]" custT="1"/>
      <dgm:spPr/>
      <dgm:t>
        <a:bodyPr/>
        <a:lstStyle/>
        <a:p>
          <a:r>
            <a:rPr lang="lv-LV" sz="1800" b="1" dirty="0"/>
            <a:t>Katra pantiņa pirmo vārdu pirmie burti izsaka kādu vārdu vai izmanto alfabēta burtus (Ps.119).</a:t>
          </a:r>
          <a:endParaRPr lang="es-ES" sz="1800" b="1" dirty="0"/>
        </a:p>
      </dgm:t>
    </dgm:pt>
    <dgm:pt modelId="{CE1FA5D6-0D88-4C07-BAD5-BA4B8814515D}" type="parTrans" cxnId="{D175F09F-288A-4C45-BE95-4DDEEF24FB4D}">
      <dgm:prSet/>
      <dgm:spPr/>
      <dgm:t>
        <a:bodyPr/>
        <a:lstStyle/>
        <a:p>
          <a:endParaRPr lang="es-ES" b="1"/>
        </a:p>
      </dgm:t>
    </dgm:pt>
    <dgm:pt modelId="{82564CAA-F6E9-4620-9A69-73DF6B9DCC93}" type="sibTrans" cxnId="{D175F09F-288A-4C45-BE95-4DDEEF24FB4D}">
      <dgm:prSet/>
      <dgm:spPr/>
      <dgm:t>
        <a:bodyPr/>
        <a:lstStyle/>
        <a:p>
          <a:endParaRPr lang="es-ES" b="1"/>
        </a:p>
      </dgm:t>
    </dgm:pt>
    <dgm:pt modelId="{EB1496ED-ED91-4649-B629-036C0BD956D9}">
      <dgm:prSet phldrT="[Texto]"/>
      <dgm:spPr/>
      <dgm:t>
        <a:bodyPr/>
        <a:lstStyle/>
        <a:p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Anafora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798066-910E-423D-A084-A95C2D0DA3FC}" type="parTrans" cxnId="{8AE66CBA-BAE5-44CC-8499-90EDC29204D3}">
      <dgm:prSet/>
      <dgm:spPr/>
      <dgm:t>
        <a:bodyPr/>
        <a:lstStyle/>
        <a:p>
          <a:endParaRPr lang="es-ES" b="1"/>
        </a:p>
      </dgm:t>
    </dgm:pt>
    <dgm:pt modelId="{DDB418F0-0134-4AA3-9C58-87A932BA19BB}" type="sibTrans" cxnId="{8AE66CBA-BAE5-44CC-8499-90EDC29204D3}">
      <dgm:prSet/>
      <dgm:spPr/>
      <dgm:t>
        <a:bodyPr/>
        <a:lstStyle/>
        <a:p>
          <a:endParaRPr lang="es-ES" b="1"/>
        </a:p>
      </dgm:t>
    </dgm:pt>
    <dgm:pt modelId="{96903DAB-31FD-41F7-B8C3-12B78878FC1C}">
      <dgm:prSet phldrT="[Texto]" custT="1"/>
      <dgm:spPr/>
      <dgm:t>
        <a:bodyPr/>
        <a:lstStyle/>
        <a:p>
          <a:r>
            <a:rPr lang="lv-LV" sz="1800" b="1" noProof="0" dirty="0"/>
            <a:t>Viena vai vairāku vārdu atkārtošana divu vai vairāku dzejas rindu sākumā (</a:t>
          </a:r>
          <a:r>
            <a:rPr lang="lv-LV" sz="1800" b="1" noProof="0" dirty="0" err="1"/>
            <a:t>Ps</a:t>
          </a:r>
          <a:r>
            <a:rPr lang="lv-LV" sz="1800" b="1" noProof="0" dirty="0"/>
            <a:t>. 136).</a:t>
          </a:r>
        </a:p>
      </dgm:t>
    </dgm:pt>
    <dgm:pt modelId="{C4F58FEE-F709-4185-A3F8-49BEA466D68F}" type="parTrans" cxnId="{156F7E56-61B1-458A-BF4B-FD9C3F657F55}">
      <dgm:prSet/>
      <dgm:spPr/>
      <dgm:t>
        <a:bodyPr/>
        <a:lstStyle/>
        <a:p>
          <a:endParaRPr lang="es-ES" b="1"/>
        </a:p>
      </dgm:t>
    </dgm:pt>
    <dgm:pt modelId="{02053E6B-EF94-445F-99EF-E742A3120A8B}" type="sibTrans" cxnId="{156F7E56-61B1-458A-BF4B-FD9C3F657F55}">
      <dgm:prSet/>
      <dgm:spPr/>
      <dgm:t>
        <a:bodyPr/>
        <a:lstStyle/>
        <a:p>
          <a:endParaRPr lang="es-ES" b="1"/>
        </a:p>
      </dgm:t>
    </dgm:pt>
    <dgm:pt modelId="{8A1A24A6-B6D5-4E4A-B5C8-0499178A7E06}">
      <dgm:prSet phldrT="[Texto]"/>
      <dgm:spPr/>
      <dgm:t>
        <a:bodyPr/>
        <a:lstStyle/>
        <a:p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Elipses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2628B6-55FD-407A-B207-551B0D806359}" type="parTrans" cxnId="{19EAC7AE-99A9-489E-89DE-DB12E1BA79A2}">
      <dgm:prSet/>
      <dgm:spPr/>
      <dgm:t>
        <a:bodyPr/>
        <a:lstStyle/>
        <a:p>
          <a:endParaRPr lang="es-ES" b="1"/>
        </a:p>
      </dgm:t>
    </dgm:pt>
    <dgm:pt modelId="{0866E4A6-4C00-4F85-A6FE-B150DE78E2ED}" type="sibTrans" cxnId="{19EAC7AE-99A9-489E-89DE-DB12E1BA79A2}">
      <dgm:prSet/>
      <dgm:spPr/>
      <dgm:t>
        <a:bodyPr/>
        <a:lstStyle/>
        <a:p>
          <a:endParaRPr lang="es-ES" b="1"/>
        </a:p>
      </dgm:t>
    </dgm:pt>
    <dgm:pt modelId="{03C36511-25A1-4713-930D-1CCC9E719E3D}">
      <dgm:prSet phldrT="[Texto]" custT="1"/>
      <dgm:spPr/>
      <dgm:t>
        <a:bodyPr/>
        <a:lstStyle/>
        <a:p>
          <a:r>
            <a:rPr lang="lv-LV" sz="1800" b="1" dirty="0"/>
            <a:t>Pēkšņs lēciens no viena temata uz citu</a:t>
          </a:r>
          <a:br>
            <a:rPr lang="es-ES" sz="1800" b="1" dirty="0"/>
          </a:br>
          <a:r>
            <a:rPr lang="en-US" sz="1800" b="1" dirty="0"/>
            <a:t>(Ps</a:t>
          </a:r>
          <a:r>
            <a:rPr lang="lv-LV" sz="1800" b="1" dirty="0"/>
            <a:t>.</a:t>
          </a:r>
          <a:r>
            <a:rPr lang="en-US" sz="1800" b="1" dirty="0"/>
            <a:t>21:12)</a:t>
          </a:r>
          <a:endParaRPr lang="es-ES" sz="1800" b="1" dirty="0"/>
        </a:p>
      </dgm:t>
    </dgm:pt>
    <dgm:pt modelId="{185AFB08-F875-4292-8856-771E4947292D}" type="parTrans" cxnId="{7873BE27-A0EC-43C9-B393-9FA637EECD3E}">
      <dgm:prSet/>
      <dgm:spPr/>
      <dgm:t>
        <a:bodyPr/>
        <a:lstStyle/>
        <a:p>
          <a:endParaRPr lang="es-ES" b="1"/>
        </a:p>
      </dgm:t>
    </dgm:pt>
    <dgm:pt modelId="{F864888A-27A1-491C-AA73-9ECCB8359596}" type="sibTrans" cxnId="{7873BE27-A0EC-43C9-B393-9FA637EECD3E}">
      <dgm:prSet/>
      <dgm:spPr/>
      <dgm:t>
        <a:bodyPr/>
        <a:lstStyle/>
        <a:p>
          <a:endParaRPr lang="es-ES" b="1"/>
        </a:p>
      </dgm:t>
    </dgm:pt>
    <dgm:pt modelId="{4508CC2F-9045-4FEC-80CA-649B3051A5A8}">
      <dgm:prSet phldrT="[Texto]"/>
      <dgm:spPr/>
      <dgm:t>
        <a:bodyPr/>
        <a:lstStyle/>
        <a:p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Aposiopēze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2719D9-3DEF-4F73-8592-7685E9DAE7FE}" type="parTrans" cxnId="{112C2260-9C4A-42AD-AE4B-9B463E949821}">
      <dgm:prSet/>
      <dgm:spPr/>
      <dgm:t>
        <a:bodyPr/>
        <a:lstStyle/>
        <a:p>
          <a:endParaRPr lang="es-ES" b="1"/>
        </a:p>
      </dgm:t>
    </dgm:pt>
    <dgm:pt modelId="{B7A029F1-AAB6-42A1-8321-04FCFE446B99}" type="sibTrans" cxnId="{112C2260-9C4A-42AD-AE4B-9B463E949821}">
      <dgm:prSet/>
      <dgm:spPr/>
      <dgm:t>
        <a:bodyPr/>
        <a:lstStyle/>
        <a:p>
          <a:endParaRPr lang="es-ES" b="1"/>
        </a:p>
      </dgm:t>
    </dgm:pt>
    <dgm:pt modelId="{72843E22-C0C3-400D-B059-5F8C2DCADEFE}">
      <dgm:prSet phldrT="[Texto]" custT="1"/>
      <dgm:spPr/>
      <dgm:t>
        <a:bodyPr/>
        <a:lstStyle/>
        <a:p>
          <a:r>
            <a:rPr lang="lv-LV" sz="1800" b="1" dirty="0"/>
            <a:t>Pēkšņs pārtraukums teikuma vidū</a:t>
          </a:r>
          <a:br>
            <a:rPr lang="es-ES" sz="1800" b="1" dirty="0"/>
          </a:br>
          <a:r>
            <a:rPr lang="en-US" sz="1800" b="1" dirty="0"/>
            <a:t>(Ps</a:t>
          </a:r>
          <a:r>
            <a:rPr lang="lv-LV" sz="1800" b="1" dirty="0"/>
            <a:t>.</a:t>
          </a:r>
          <a:r>
            <a:rPr lang="en-US" sz="1800" b="1" dirty="0"/>
            <a:t>6:3)</a:t>
          </a:r>
          <a:endParaRPr lang="es-ES" sz="1800" b="1" dirty="0"/>
        </a:p>
      </dgm:t>
    </dgm:pt>
    <dgm:pt modelId="{A1E43D79-B19A-4F91-9619-0289C7B6FFF0}" type="parTrans" cxnId="{F91C9822-DF38-42BD-AD29-36D0505E406D}">
      <dgm:prSet/>
      <dgm:spPr/>
      <dgm:t>
        <a:bodyPr/>
        <a:lstStyle/>
        <a:p>
          <a:endParaRPr lang="es-ES" b="1"/>
        </a:p>
      </dgm:t>
    </dgm:pt>
    <dgm:pt modelId="{0CCB72BA-5AB8-4070-A082-272FB9E68BFB}" type="sibTrans" cxnId="{F91C9822-DF38-42BD-AD29-36D0505E406D}">
      <dgm:prSet/>
      <dgm:spPr/>
      <dgm:t>
        <a:bodyPr/>
        <a:lstStyle/>
        <a:p>
          <a:endParaRPr lang="es-ES" b="1"/>
        </a:p>
      </dgm:t>
    </dgm:pt>
    <dgm:pt modelId="{52575901-5A3E-4DA6-B9EC-ECAD2A9FFEE6}">
      <dgm:prSet phldrT="[Texto]"/>
      <dgm:spPr/>
      <dgm:t>
        <a:bodyPr/>
        <a:lstStyle/>
        <a:p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Erotēze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4993EC-78D7-4198-BEAE-573CAFCFAC79}" type="parTrans" cxnId="{677E061E-C8C2-4BBE-BD48-F3FF79BAE95B}">
      <dgm:prSet/>
      <dgm:spPr/>
      <dgm:t>
        <a:bodyPr/>
        <a:lstStyle/>
        <a:p>
          <a:endParaRPr lang="es-ES" b="1"/>
        </a:p>
      </dgm:t>
    </dgm:pt>
    <dgm:pt modelId="{79BB6C18-FD25-47EE-B8D9-AB46415C25A2}" type="sibTrans" cxnId="{677E061E-C8C2-4BBE-BD48-F3FF79BAE95B}">
      <dgm:prSet/>
      <dgm:spPr/>
      <dgm:t>
        <a:bodyPr/>
        <a:lstStyle/>
        <a:p>
          <a:endParaRPr lang="es-ES" b="1"/>
        </a:p>
      </dgm:t>
    </dgm:pt>
    <dgm:pt modelId="{1AF706AA-A501-4B75-8AB9-C3593E15CB3B}">
      <dgm:prSet phldrT="[Texto]" custT="1"/>
      <dgm:spPr/>
      <dgm:t>
        <a:bodyPr/>
        <a:lstStyle/>
        <a:p>
          <a:r>
            <a:rPr lang="lv-LV" sz="1800" b="1" noProof="0" dirty="0"/>
            <a:t>Retorisks jautājums</a:t>
          </a:r>
          <a:br>
            <a:rPr lang="es-ES" sz="1800" b="1" noProof="0" dirty="0"/>
          </a:br>
          <a:r>
            <a:rPr lang="lv-LV" sz="1800" b="1" noProof="0" dirty="0"/>
            <a:t>(Ps.106:2)</a:t>
          </a:r>
        </a:p>
      </dgm:t>
    </dgm:pt>
    <dgm:pt modelId="{EFB7D373-A8C2-41E2-9727-F4440FB71DE4}" type="parTrans" cxnId="{C44DBE2F-D8BC-4A02-A32D-A4B6B1E6A404}">
      <dgm:prSet/>
      <dgm:spPr/>
      <dgm:t>
        <a:bodyPr/>
        <a:lstStyle/>
        <a:p>
          <a:endParaRPr lang="es-ES" b="1"/>
        </a:p>
      </dgm:t>
    </dgm:pt>
    <dgm:pt modelId="{9C5B3F6C-11F2-4C4F-ABB3-4F45E3FB9CB1}" type="sibTrans" cxnId="{C44DBE2F-D8BC-4A02-A32D-A4B6B1E6A404}">
      <dgm:prSet/>
      <dgm:spPr/>
      <dgm:t>
        <a:bodyPr/>
        <a:lstStyle/>
        <a:p>
          <a:endParaRPr lang="es-ES" b="1"/>
        </a:p>
      </dgm:t>
    </dgm:pt>
    <dgm:pt modelId="{40C8BA68-BF77-40E7-84F6-911232EB7699}" type="pres">
      <dgm:prSet presAssocID="{6D5E5F86-3DBB-4396-AA89-1B26C8A624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EE64501-A01F-4B16-865B-F3DC79AD0EF3}" type="pres">
      <dgm:prSet presAssocID="{C53125A1-6A18-411D-9CBD-DCFC7EC9E36A}" presName="root" presStyleCnt="0"/>
      <dgm:spPr/>
    </dgm:pt>
    <dgm:pt modelId="{CBFCF6A4-F839-4697-8C15-9E1DB6B59BC9}" type="pres">
      <dgm:prSet presAssocID="{C53125A1-6A18-411D-9CBD-DCFC7EC9E36A}" presName="rootComposite" presStyleCnt="0"/>
      <dgm:spPr/>
    </dgm:pt>
    <dgm:pt modelId="{BEF729A2-C94A-4A11-8756-68E78A27B7F5}" type="pres">
      <dgm:prSet presAssocID="{C53125A1-6A18-411D-9CBD-DCFC7EC9E36A}" presName="rootText" presStyleLbl="node1" presStyleIdx="0" presStyleCnt="5"/>
      <dgm:spPr/>
    </dgm:pt>
    <dgm:pt modelId="{E9EF70EF-685F-4D6E-95B4-9A59E6B26CF8}" type="pres">
      <dgm:prSet presAssocID="{C53125A1-6A18-411D-9CBD-DCFC7EC9E36A}" presName="rootConnector" presStyleLbl="node1" presStyleIdx="0" presStyleCnt="5"/>
      <dgm:spPr/>
    </dgm:pt>
    <dgm:pt modelId="{0B5D6F57-726A-48FC-BA3C-8E499DAD0F04}" type="pres">
      <dgm:prSet presAssocID="{C53125A1-6A18-411D-9CBD-DCFC7EC9E36A}" presName="childShape" presStyleCnt="0"/>
      <dgm:spPr/>
    </dgm:pt>
    <dgm:pt modelId="{56070200-D120-4B9F-93A5-25AC3E5E299B}" type="pres">
      <dgm:prSet presAssocID="{CE1FA5D6-0D88-4C07-BAD5-BA4B8814515D}" presName="Name13" presStyleLbl="parChTrans1D2" presStyleIdx="0" presStyleCnt="5"/>
      <dgm:spPr/>
    </dgm:pt>
    <dgm:pt modelId="{F96E732E-1E0F-46F1-A8C5-15E12D5A0684}" type="pres">
      <dgm:prSet presAssocID="{415E2198-10D7-4446-BD40-68069B69ECD2}" presName="childText" presStyleLbl="bgAcc1" presStyleIdx="0" presStyleCnt="5" custScaleX="172220" custScaleY="167394">
        <dgm:presLayoutVars>
          <dgm:bulletEnabled val="1"/>
        </dgm:presLayoutVars>
      </dgm:prSet>
      <dgm:spPr/>
    </dgm:pt>
    <dgm:pt modelId="{1D8A507B-300D-4D25-8439-AE9F8B113C11}" type="pres">
      <dgm:prSet presAssocID="{EB1496ED-ED91-4649-B629-036C0BD956D9}" presName="root" presStyleCnt="0"/>
      <dgm:spPr/>
    </dgm:pt>
    <dgm:pt modelId="{893D6ACC-D8B5-4F67-96FB-E6211545152A}" type="pres">
      <dgm:prSet presAssocID="{EB1496ED-ED91-4649-B629-036C0BD956D9}" presName="rootComposite" presStyleCnt="0"/>
      <dgm:spPr/>
    </dgm:pt>
    <dgm:pt modelId="{00CB77B0-18E9-4699-93B8-E50693206015}" type="pres">
      <dgm:prSet presAssocID="{EB1496ED-ED91-4649-B629-036C0BD956D9}" presName="rootText" presStyleLbl="node1" presStyleIdx="1" presStyleCnt="5"/>
      <dgm:spPr/>
    </dgm:pt>
    <dgm:pt modelId="{846D29CA-DD4D-47E3-B6A6-F9C9BCA175AE}" type="pres">
      <dgm:prSet presAssocID="{EB1496ED-ED91-4649-B629-036C0BD956D9}" presName="rootConnector" presStyleLbl="node1" presStyleIdx="1" presStyleCnt="5"/>
      <dgm:spPr/>
    </dgm:pt>
    <dgm:pt modelId="{9051DC3D-6D2E-4BC4-9DB5-2D33DAF39454}" type="pres">
      <dgm:prSet presAssocID="{EB1496ED-ED91-4649-B629-036C0BD956D9}" presName="childShape" presStyleCnt="0"/>
      <dgm:spPr/>
    </dgm:pt>
    <dgm:pt modelId="{2D804136-E444-4980-9172-9BFBCCF5A274}" type="pres">
      <dgm:prSet presAssocID="{C4F58FEE-F709-4185-A3F8-49BEA466D68F}" presName="Name13" presStyleLbl="parChTrans1D2" presStyleIdx="1" presStyleCnt="5"/>
      <dgm:spPr/>
    </dgm:pt>
    <dgm:pt modelId="{B664DC58-285F-48E0-9485-EDF44A4EC5BA}" type="pres">
      <dgm:prSet presAssocID="{96903DAB-31FD-41F7-B8C3-12B78878FC1C}" presName="childText" presStyleLbl="bgAcc1" presStyleIdx="1" presStyleCnt="5" custScaleX="124786" custScaleY="167394">
        <dgm:presLayoutVars>
          <dgm:bulletEnabled val="1"/>
        </dgm:presLayoutVars>
      </dgm:prSet>
      <dgm:spPr/>
    </dgm:pt>
    <dgm:pt modelId="{A0C2AEA9-20D3-4C41-9904-092F08E2FBFA}" type="pres">
      <dgm:prSet presAssocID="{8A1A24A6-B6D5-4E4A-B5C8-0499178A7E06}" presName="root" presStyleCnt="0"/>
      <dgm:spPr/>
    </dgm:pt>
    <dgm:pt modelId="{13A36ED8-7B23-42A5-942C-FF80DA4DDC77}" type="pres">
      <dgm:prSet presAssocID="{8A1A24A6-B6D5-4E4A-B5C8-0499178A7E06}" presName="rootComposite" presStyleCnt="0"/>
      <dgm:spPr/>
    </dgm:pt>
    <dgm:pt modelId="{50ACC65C-9A53-4428-B697-079C682ACC6F}" type="pres">
      <dgm:prSet presAssocID="{8A1A24A6-B6D5-4E4A-B5C8-0499178A7E06}" presName="rootText" presStyleLbl="node1" presStyleIdx="2" presStyleCnt="5"/>
      <dgm:spPr/>
    </dgm:pt>
    <dgm:pt modelId="{0F088CFF-4DA5-4163-8253-1A04D25DF363}" type="pres">
      <dgm:prSet presAssocID="{8A1A24A6-B6D5-4E4A-B5C8-0499178A7E06}" presName="rootConnector" presStyleLbl="node1" presStyleIdx="2" presStyleCnt="5"/>
      <dgm:spPr/>
    </dgm:pt>
    <dgm:pt modelId="{A011B48B-DDCF-4F7B-A6BD-BC461035E85E}" type="pres">
      <dgm:prSet presAssocID="{8A1A24A6-B6D5-4E4A-B5C8-0499178A7E06}" presName="childShape" presStyleCnt="0"/>
      <dgm:spPr/>
    </dgm:pt>
    <dgm:pt modelId="{90297D9E-FDF5-4759-A5E3-7B35BCCB927C}" type="pres">
      <dgm:prSet presAssocID="{185AFB08-F875-4292-8856-771E4947292D}" presName="Name13" presStyleLbl="parChTrans1D2" presStyleIdx="2" presStyleCnt="5"/>
      <dgm:spPr/>
    </dgm:pt>
    <dgm:pt modelId="{31691366-0C32-4F0F-9E1F-25F15DE64097}" type="pres">
      <dgm:prSet presAssocID="{03C36511-25A1-4713-930D-1CCC9E719E3D}" presName="childText" presStyleLbl="bgAcc1" presStyleIdx="2" presStyleCnt="5" custScaleY="167394">
        <dgm:presLayoutVars>
          <dgm:bulletEnabled val="1"/>
        </dgm:presLayoutVars>
      </dgm:prSet>
      <dgm:spPr/>
    </dgm:pt>
    <dgm:pt modelId="{772D92E5-EEA9-415B-980F-D536D282AC96}" type="pres">
      <dgm:prSet presAssocID="{4508CC2F-9045-4FEC-80CA-649B3051A5A8}" presName="root" presStyleCnt="0"/>
      <dgm:spPr/>
    </dgm:pt>
    <dgm:pt modelId="{18965C1E-FEF9-45A6-887A-C263E4AB7A84}" type="pres">
      <dgm:prSet presAssocID="{4508CC2F-9045-4FEC-80CA-649B3051A5A8}" presName="rootComposite" presStyleCnt="0"/>
      <dgm:spPr/>
    </dgm:pt>
    <dgm:pt modelId="{6D3A1274-182E-457E-A448-690444454974}" type="pres">
      <dgm:prSet presAssocID="{4508CC2F-9045-4FEC-80CA-649B3051A5A8}" presName="rootText" presStyleLbl="node1" presStyleIdx="3" presStyleCnt="5"/>
      <dgm:spPr/>
    </dgm:pt>
    <dgm:pt modelId="{EDC4DC7F-9CEA-47AE-B2D5-4D37F404923D}" type="pres">
      <dgm:prSet presAssocID="{4508CC2F-9045-4FEC-80CA-649B3051A5A8}" presName="rootConnector" presStyleLbl="node1" presStyleIdx="3" presStyleCnt="5"/>
      <dgm:spPr/>
    </dgm:pt>
    <dgm:pt modelId="{5E521F86-1E4F-4D5E-9ADD-D4FE6492D332}" type="pres">
      <dgm:prSet presAssocID="{4508CC2F-9045-4FEC-80CA-649B3051A5A8}" presName="childShape" presStyleCnt="0"/>
      <dgm:spPr/>
    </dgm:pt>
    <dgm:pt modelId="{DA84D173-8E8E-484D-9977-1AE681948665}" type="pres">
      <dgm:prSet presAssocID="{A1E43D79-B19A-4F91-9619-0289C7B6FFF0}" presName="Name13" presStyleLbl="parChTrans1D2" presStyleIdx="3" presStyleCnt="5"/>
      <dgm:spPr/>
    </dgm:pt>
    <dgm:pt modelId="{0E559517-58F4-4751-AD04-B1B3CDE86AE1}" type="pres">
      <dgm:prSet presAssocID="{72843E22-C0C3-400D-B059-5F8C2DCADEFE}" presName="childText" presStyleLbl="bgAcc1" presStyleIdx="3" presStyleCnt="5" custScaleY="167394">
        <dgm:presLayoutVars>
          <dgm:bulletEnabled val="1"/>
        </dgm:presLayoutVars>
      </dgm:prSet>
      <dgm:spPr/>
    </dgm:pt>
    <dgm:pt modelId="{F0BD7EF7-F2B2-4EA9-A3F7-80E0B3026970}" type="pres">
      <dgm:prSet presAssocID="{52575901-5A3E-4DA6-B9EC-ECAD2A9FFEE6}" presName="root" presStyleCnt="0"/>
      <dgm:spPr/>
    </dgm:pt>
    <dgm:pt modelId="{4EF451CF-1E25-4BF4-8848-B7FF828E6A82}" type="pres">
      <dgm:prSet presAssocID="{52575901-5A3E-4DA6-B9EC-ECAD2A9FFEE6}" presName="rootComposite" presStyleCnt="0"/>
      <dgm:spPr/>
    </dgm:pt>
    <dgm:pt modelId="{33334815-5F63-4FB6-95A0-C17FB03AB2D0}" type="pres">
      <dgm:prSet presAssocID="{52575901-5A3E-4DA6-B9EC-ECAD2A9FFEE6}" presName="rootText" presStyleLbl="node1" presStyleIdx="4" presStyleCnt="5"/>
      <dgm:spPr/>
    </dgm:pt>
    <dgm:pt modelId="{A3CBE721-731E-470D-B107-152E290AD451}" type="pres">
      <dgm:prSet presAssocID="{52575901-5A3E-4DA6-B9EC-ECAD2A9FFEE6}" presName="rootConnector" presStyleLbl="node1" presStyleIdx="4" presStyleCnt="5"/>
      <dgm:spPr/>
    </dgm:pt>
    <dgm:pt modelId="{16CA7BB3-C88F-4BC0-8A4D-EB3F754C83A8}" type="pres">
      <dgm:prSet presAssocID="{52575901-5A3E-4DA6-B9EC-ECAD2A9FFEE6}" presName="childShape" presStyleCnt="0"/>
      <dgm:spPr/>
    </dgm:pt>
    <dgm:pt modelId="{49C7CCAA-03D2-4F3C-B47D-2887042886F2}" type="pres">
      <dgm:prSet presAssocID="{EFB7D373-A8C2-41E2-9727-F4440FB71DE4}" presName="Name13" presStyleLbl="parChTrans1D2" presStyleIdx="4" presStyleCnt="5"/>
      <dgm:spPr/>
    </dgm:pt>
    <dgm:pt modelId="{67F7FDD9-700D-4982-87BC-D80A13485F43}" type="pres">
      <dgm:prSet presAssocID="{1AF706AA-A501-4B75-8AB9-C3593E15CB3B}" presName="childText" presStyleLbl="bgAcc1" presStyleIdx="4" presStyleCnt="5" custScaleY="167394">
        <dgm:presLayoutVars>
          <dgm:bulletEnabled val="1"/>
        </dgm:presLayoutVars>
      </dgm:prSet>
      <dgm:spPr/>
    </dgm:pt>
  </dgm:ptLst>
  <dgm:cxnLst>
    <dgm:cxn modelId="{DB403305-E22E-488C-8EC5-BDF9C3F715D7}" type="presOf" srcId="{C53125A1-6A18-411D-9CBD-DCFC7EC9E36A}" destId="{BEF729A2-C94A-4A11-8756-68E78A27B7F5}" srcOrd="0" destOrd="0" presId="urn:microsoft.com/office/officeart/2005/8/layout/hierarchy3"/>
    <dgm:cxn modelId="{5B840C08-78FB-4995-85D8-D92FC11A560F}" type="presOf" srcId="{415E2198-10D7-4446-BD40-68069B69ECD2}" destId="{F96E732E-1E0F-46F1-A8C5-15E12D5A0684}" srcOrd="0" destOrd="0" presId="urn:microsoft.com/office/officeart/2005/8/layout/hierarchy3"/>
    <dgm:cxn modelId="{C3604D08-B100-4FCB-B4C4-583260180C82}" type="presOf" srcId="{96903DAB-31FD-41F7-B8C3-12B78878FC1C}" destId="{B664DC58-285F-48E0-9485-EDF44A4EC5BA}" srcOrd="0" destOrd="0" presId="urn:microsoft.com/office/officeart/2005/8/layout/hierarchy3"/>
    <dgm:cxn modelId="{94CEC911-4348-43BE-AE6E-9FA8628AC9B1}" type="presOf" srcId="{EB1496ED-ED91-4649-B629-036C0BD956D9}" destId="{846D29CA-DD4D-47E3-B6A6-F9C9BCA175AE}" srcOrd="1" destOrd="0" presId="urn:microsoft.com/office/officeart/2005/8/layout/hierarchy3"/>
    <dgm:cxn modelId="{B87F2B1B-D29A-4B8B-B531-39A0588468E5}" type="presOf" srcId="{EB1496ED-ED91-4649-B629-036C0BD956D9}" destId="{00CB77B0-18E9-4699-93B8-E50693206015}" srcOrd="0" destOrd="0" presId="urn:microsoft.com/office/officeart/2005/8/layout/hierarchy3"/>
    <dgm:cxn modelId="{677E061E-C8C2-4BBE-BD48-F3FF79BAE95B}" srcId="{6D5E5F86-3DBB-4396-AA89-1B26C8A6249F}" destId="{52575901-5A3E-4DA6-B9EC-ECAD2A9FFEE6}" srcOrd="4" destOrd="0" parTransId="{F64993EC-78D7-4198-BEAE-573CAFCFAC79}" sibTransId="{79BB6C18-FD25-47EE-B8D9-AB46415C25A2}"/>
    <dgm:cxn modelId="{F91C9822-DF38-42BD-AD29-36D0505E406D}" srcId="{4508CC2F-9045-4FEC-80CA-649B3051A5A8}" destId="{72843E22-C0C3-400D-B059-5F8C2DCADEFE}" srcOrd="0" destOrd="0" parTransId="{A1E43D79-B19A-4F91-9619-0289C7B6FFF0}" sibTransId="{0CCB72BA-5AB8-4070-A082-272FB9E68BFB}"/>
    <dgm:cxn modelId="{7873BE27-A0EC-43C9-B393-9FA637EECD3E}" srcId="{8A1A24A6-B6D5-4E4A-B5C8-0499178A7E06}" destId="{03C36511-25A1-4713-930D-1CCC9E719E3D}" srcOrd="0" destOrd="0" parTransId="{185AFB08-F875-4292-8856-771E4947292D}" sibTransId="{F864888A-27A1-491C-AA73-9ECCB8359596}"/>
    <dgm:cxn modelId="{DE6DF729-4BA4-4378-BF1F-F7366E3ADC4E}" type="presOf" srcId="{A1E43D79-B19A-4F91-9619-0289C7B6FFF0}" destId="{DA84D173-8E8E-484D-9977-1AE681948665}" srcOrd="0" destOrd="0" presId="urn:microsoft.com/office/officeart/2005/8/layout/hierarchy3"/>
    <dgm:cxn modelId="{C44DBE2F-D8BC-4A02-A32D-A4B6B1E6A404}" srcId="{52575901-5A3E-4DA6-B9EC-ECAD2A9FFEE6}" destId="{1AF706AA-A501-4B75-8AB9-C3593E15CB3B}" srcOrd="0" destOrd="0" parTransId="{EFB7D373-A8C2-41E2-9727-F4440FB71DE4}" sibTransId="{9C5B3F6C-11F2-4C4F-ABB3-4F45E3FB9CB1}"/>
    <dgm:cxn modelId="{41071D37-58F7-4559-9195-77EB3790D54B}" type="presOf" srcId="{52575901-5A3E-4DA6-B9EC-ECAD2A9FFEE6}" destId="{A3CBE721-731E-470D-B107-152E290AD451}" srcOrd="1" destOrd="0" presId="urn:microsoft.com/office/officeart/2005/8/layout/hierarchy3"/>
    <dgm:cxn modelId="{84C2C65C-DD74-48C5-B9BC-E0AC8BDE7E39}" type="presOf" srcId="{03C36511-25A1-4713-930D-1CCC9E719E3D}" destId="{31691366-0C32-4F0F-9E1F-25F15DE64097}" srcOrd="0" destOrd="0" presId="urn:microsoft.com/office/officeart/2005/8/layout/hierarchy3"/>
    <dgm:cxn modelId="{112C2260-9C4A-42AD-AE4B-9B463E949821}" srcId="{6D5E5F86-3DBB-4396-AA89-1B26C8A6249F}" destId="{4508CC2F-9045-4FEC-80CA-649B3051A5A8}" srcOrd="3" destOrd="0" parTransId="{1B2719D9-3DEF-4F73-8592-7685E9DAE7FE}" sibTransId="{B7A029F1-AAB6-42A1-8321-04FCFE446B99}"/>
    <dgm:cxn modelId="{A79B5D61-22B0-44ED-8C64-46CDF8A44510}" type="presOf" srcId="{C53125A1-6A18-411D-9CBD-DCFC7EC9E36A}" destId="{E9EF70EF-685F-4D6E-95B4-9A59E6B26CF8}" srcOrd="1" destOrd="0" presId="urn:microsoft.com/office/officeart/2005/8/layout/hierarchy3"/>
    <dgm:cxn modelId="{F2719648-BA4E-45F0-B8D0-A5ECC55D7DDA}" type="presOf" srcId="{1AF706AA-A501-4B75-8AB9-C3593E15CB3B}" destId="{67F7FDD9-700D-4982-87BC-D80A13485F43}" srcOrd="0" destOrd="0" presId="urn:microsoft.com/office/officeart/2005/8/layout/hierarchy3"/>
    <dgm:cxn modelId="{4D45AD6C-6073-43FA-8695-DD8F0393BEA0}" type="presOf" srcId="{4508CC2F-9045-4FEC-80CA-649B3051A5A8}" destId="{EDC4DC7F-9CEA-47AE-B2D5-4D37F404923D}" srcOrd="1" destOrd="0" presId="urn:microsoft.com/office/officeart/2005/8/layout/hierarchy3"/>
    <dgm:cxn modelId="{5193756D-83E3-4ED3-8F8A-82BE7B2C5347}" type="presOf" srcId="{52575901-5A3E-4DA6-B9EC-ECAD2A9FFEE6}" destId="{33334815-5F63-4FB6-95A0-C17FB03AB2D0}" srcOrd="0" destOrd="0" presId="urn:microsoft.com/office/officeart/2005/8/layout/hierarchy3"/>
    <dgm:cxn modelId="{156F7E56-61B1-458A-BF4B-FD9C3F657F55}" srcId="{EB1496ED-ED91-4649-B629-036C0BD956D9}" destId="{96903DAB-31FD-41F7-B8C3-12B78878FC1C}" srcOrd="0" destOrd="0" parTransId="{C4F58FEE-F709-4185-A3F8-49BEA466D68F}" sibTransId="{02053E6B-EF94-445F-99EF-E742A3120A8B}"/>
    <dgm:cxn modelId="{AAF89056-9B9D-4D64-8094-93860BF68BF7}" type="presOf" srcId="{6D5E5F86-3DBB-4396-AA89-1B26C8A6249F}" destId="{40C8BA68-BF77-40E7-84F6-911232EB7699}" srcOrd="0" destOrd="0" presId="urn:microsoft.com/office/officeart/2005/8/layout/hierarchy3"/>
    <dgm:cxn modelId="{BC6C9856-2813-462B-90B7-81FEEDA679AC}" type="presOf" srcId="{8A1A24A6-B6D5-4E4A-B5C8-0499178A7E06}" destId="{50ACC65C-9A53-4428-B697-079C682ACC6F}" srcOrd="0" destOrd="0" presId="urn:microsoft.com/office/officeart/2005/8/layout/hierarchy3"/>
    <dgm:cxn modelId="{922A3694-2944-44FF-B705-D05FFC4B1EA7}" srcId="{6D5E5F86-3DBB-4396-AA89-1B26C8A6249F}" destId="{C53125A1-6A18-411D-9CBD-DCFC7EC9E36A}" srcOrd="0" destOrd="0" parTransId="{679D8DBD-7B09-4537-8A61-47578B302C38}" sibTransId="{FDAEFACC-D21C-40DA-A8B5-FF138A1F50EB}"/>
    <dgm:cxn modelId="{BC739A9C-12EF-42B8-A276-A1C8D38F6F63}" type="presOf" srcId="{C4F58FEE-F709-4185-A3F8-49BEA466D68F}" destId="{2D804136-E444-4980-9172-9BFBCCF5A274}" srcOrd="0" destOrd="0" presId="urn:microsoft.com/office/officeart/2005/8/layout/hierarchy3"/>
    <dgm:cxn modelId="{B34E119E-4045-4EB8-ACDF-A4A8C48951F1}" type="presOf" srcId="{CE1FA5D6-0D88-4C07-BAD5-BA4B8814515D}" destId="{56070200-D120-4B9F-93A5-25AC3E5E299B}" srcOrd="0" destOrd="0" presId="urn:microsoft.com/office/officeart/2005/8/layout/hierarchy3"/>
    <dgm:cxn modelId="{D175F09F-288A-4C45-BE95-4DDEEF24FB4D}" srcId="{C53125A1-6A18-411D-9CBD-DCFC7EC9E36A}" destId="{415E2198-10D7-4446-BD40-68069B69ECD2}" srcOrd="0" destOrd="0" parTransId="{CE1FA5D6-0D88-4C07-BAD5-BA4B8814515D}" sibTransId="{82564CAA-F6E9-4620-9A69-73DF6B9DCC93}"/>
    <dgm:cxn modelId="{19EAC7AE-99A9-489E-89DE-DB12E1BA79A2}" srcId="{6D5E5F86-3DBB-4396-AA89-1B26C8A6249F}" destId="{8A1A24A6-B6D5-4E4A-B5C8-0499178A7E06}" srcOrd="2" destOrd="0" parTransId="{FC2628B6-55FD-407A-B207-551B0D806359}" sibTransId="{0866E4A6-4C00-4F85-A6FE-B150DE78E2ED}"/>
    <dgm:cxn modelId="{8AE66CBA-BAE5-44CC-8499-90EDC29204D3}" srcId="{6D5E5F86-3DBB-4396-AA89-1B26C8A6249F}" destId="{EB1496ED-ED91-4649-B629-036C0BD956D9}" srcOrd="1" destOrd="0" parTransId="{4F798066-910E-423D-A084-A95C2D0DA3FC}" sibTransId="{DDB418F0-0134-4AA3-9C58-87A932BA19BB}"/>
    <dgm:cxn modelId="{AB251BBE-D2CB-4B6E-A6CA-31833A9ACB6A}" type="presOf" srcId="{4508CC2F-9045-4FEC-80CA-649B3051A5A8}" destId="{6D3A1274-182E-457E-A448-690444454974}" srcOrd="0" destOrd="0" presId="urn:microsoft.com/office/officeart/2005/8/layout/hierarchy3"/>
    <dgm:cxn modelId="{3DEC0FC3-D8C1-48DC-9E01-43F86E6E8E25}" type="presOf" srcId="{185AFB08-F875-4292-8856-771E4947292D}" destId="{90297D9E-FDF5-4759-A5E3-7B35BCCB927C}" srcOrd="0" destOrd="0" presId="urn:microsoft.com/office/officeart/2005/8/layout/hierarchy3"/>
    <dgm:cxn modelId="{35808CCA-7DDE-48BB-834F-EB0E54E3519B}" type="presOf" srcId="{72843E22-C0C3-400D-B059-5F8C2DCADEFE}" destId="{0E559517-58F4-4751-AD04-B1B3CDE86AE1}" srcOrd="0" destOrd="0" presId="urn:microsoft.com/office/officeart/2005/8/layout/hierarchy3"/>
    <dgm:cxn modelId="{444297CE-0656-488F-B9BC-98A412CA79F1}" type="presOf" srcId="{8A1A24A6-B6D5-4E4A-B5C8-0499178A7E06}" destId="{0F088CFF-4DA5-4163-8253-1A04D25DF363}" srcOrd="1" destOrd="0" presId="urn:microsoft.com/office/officeart/2005/8/layout/hierarchy3"/>
    <dgm:cxn modelId="{7641E8E1-DF08-4E87-87C5-7F25608858F7}" type="presOf" srcId="{EFB7D373-A8C2-41E2-9727-F4440FB71DE4}" destId="{49C7CCAA-03D2-4F3C-B47D-2887042886F2}" srcOrd="0" destOrd="0" presId="urn:microsoft.com/office/officeart/2005/8/layout/hierarchy3"/>
    <dgm:cxn modelId="{EC3E85C3-4608-4468-96F3-2236A9537E35}" type="presParOf" srcId="{40C8BA68-BF77-40E7-84F6-911232EB7699}" destId="{BEE64501-A01F-4B16-865B-F3DC79AD0EF3}" srcOrd="0" destOrd="0" presId="urn:microsoft.com/office/officeart/2005/8/layout/hierarchy3"/>
    <dgm:cxn modelId="{C834BE48-A385-45D4-ADBF-CA2D5B72D6F6}" type="presParOf" srcId="{BEE64501-A01F-4B16-865B-F3DC79AD0EF3}" destId="{CBFCF6A4-F839-4697-8C15-9E1DB6B59BC9}" srcOrd="0" destOrd="0" presId="urn:microsoft.com/office/officeart/2005/8/layout/hierarchy3"/>
    <dgm:cxn modelId="{C4A53A3F-55D5-49AC-B3BB-9F6F10A146A5}" type="presParOf" srcId="{CBFCF6A4-F839-4697-8C15-9E1DB6B59BC9}" destId="{BEF729A2-C94A-4A11-8756-68E78A27B7F5}" srcOrd="0" destOrd="0" presId="urn:microsoft.com/office/officeart/2005/8/layout/hierarchy3"/>
    <dgm:cxn modelId="{61B0D2A6-03DE-4906-BCF6-42F6D61C9726}" type="presParOf" srcId="{CBFCF6A4-F839-4697-8C15-9E1DB6B59BC9}" destId="{E9EF70EF-685F-4D6E-95B4-9A59E6B26CF8}" srcOrd="1" destOrd="0" presId="urn:microsoft.com/office/officeart/2005/8/layout/hierarchy3"/>
    <dgm:cxn modelId="{00B82BAC-5EA5-4D52-950F-AA0237AE3EC5}" type="presParOf" srcId="{BEE64501-A01F-4B16-865B-F3DC79AD0EF3}" destId="{0B5D6F57-726A-48FC-BA3C-8E499DAD0F04}" srcOrd="1" destOrd="0" presId="urn:microsoft.com/office/officeart/2005/8/layout/hierarchy3"/>
    <dgm:cxn modelId="{15610F07-6305-449D-A8E1-97EF637DC5EA}" type="presParOf" srcId="{0B5D6F57-726A-48FC-BA3C-8E499DAD0F04}" destId="{56070200-D120-4B9F-93A5-25AC3E5E299B}" srcOrd="0" destOrd="0" presId="urn:microsoft.com/office/officeart/2005/8/layout/hierarchy3"/>
    <dgm:cxn modelId="{15CF9719-F96B-4305-93B0-56278880E768}" type="presParOf" srcId="{0B5D6F57-726A-48FC-BA3C-8E499DAD0F04}" destId="{F96E732E-1E0F-46F1-A8C5-15E12D5A0684}" srcOrd="1" destOrd="0" presId="urn:microsoft.com/office/officeart/2005/8/layout/hierarchy3"/>
    <dgm:cxn modelId="{EFC6DE9D-3BC1-4CFE-975A-78B51E7B54E8}" type="presParOf" srcId="{40C8BA68-BF77-40E7-84F6-911232EB7699}" destId="{1D8A507B-300D-4D25-8439-AE9F8B113C11}" srcOrd="1" destOrd="0" presId="urn:microsoft.com/office/officeart/2005/8/layout/hierarchy3"/>
    <dgm:cxn modelId="{31913F45-943B-411C-8F4C-32765AD7F1A5}" type="presParOf" srcId="{1D8A507B-300D-4D25-8439-AE9F8B113C11}" destId="{893D6ACC-D8B5-4F67-96FB-E6211545152A}" srcOrd="0" destOrd="0" presId="urn:microsoft.com/office/officeart/2005/8/layout/hierarchy3"/>
    <dgm:cxn modelId="{2AFD5791-84AD-43CE-B4D0-5F3B349FCAF9}" type="presParOf" srcId="{893D6ACC-D8B5-4F67-96FB-E6211545152A}" destId="{00CB77B0-18E9-4699-93B8-E50693206015}" srcOrd="0" destOrd="0" presId="urn:microsoft.com/office/officeart/2005/8/layout/hierarchy3"/>
    <dgm:cxn modelId="{440A0646-0CC5-43B9-9DD2-5EADDCB624F5}" type="presParOf" srcId="{893D6ACC-D8B5-4F67-96FB-E6211545152A}" destId="{846D29CA-DD4D-47E3-B6A6-F9C9BCA175AE}" srcOrd="1" destOrd="0" presId="urn:microsoft.com/office/officeart/2005/8/layout/hierarchy3"/>
    <dgm:cxn modelId="{A3D3AD75-4538-4FED-BB83-C7324AA2F253}" type="presParOf" srcId="{1D8A507B-300D-4D25-8439-AE9F8B113C11}" destId="{9051DC3D-6D2E-4BC4-9DB5-2D33DAF39454}" srcOrd="1" destOrd="0" presId="urn:microsoft.com/office/officeart/2005/8/layout/hierarchy3"/>
    <dgm:cxn modelId="{9AC1DE4C-F57D-4C10-B307-5732B1A5D3F4}" type="presParOf" srcId="{9051DC3D-6D2E-4BC4-9DB5-2D33DAF39454}" destId="{2D804136-E444-4980-9172-9BFBCCF5A274}" srcOrd="0" destOrd="0" presId="urn:microsoft.com/office/officeart/2005/8/layout/hierarchy3"/>
    <dgm:cxn modelId="{BB9A4736-5446-445E-8E0C-503D40FC6C7C}" type="presParOf" srcId="{9051DC3D-6D2E-4BC4-9DB5-2D33DAF39454}" destId="{B664DC58-285F-48E0-9485-EDF44A4EC5BA}" srcOrd="1" destOrd="0" presId="urn:microsoft.com/office/officeart/2005/8/layout/hierarchy3"/>
    <dgm:cxn modelId="{99A9C99A-A026-4F70-B78D-13D1EA7C6BAF}" type="presParOf" srcId="{40C8BA68-BF77-40E7-84F6-911232EB7699}" destId="{A0C2AEA9-20D3-4C41-9904-092F08E2FBFA}" srcOrd="2" destOrd="0" presId="urn:microsoft.com/office/officeart/2005/8/layout/hierarchy3"/>
    <dgm:cxn modelId="{EF925B04-4872-4559-80F5-620233E06B5A}" type="presParOf" srcId="{A0C2AEA9-20D3-4C41-9904-092F08E2FBFA}" destId="{13A36ED8-7B23-42A5-942C-FF80DA4DDC77}" srcOrd="0" destOrd="0" presId="urn:microsoft.com/office/officeart/2005/8/layout/hierarchy3"/>
    <dgm:cxn modelId="{40062ED3-E041-4FE9-BF66-5E1B7D73BEAE}" type="presParOf" srcId="{13A36ED8-7B23-42A5-942C-FF80DA4DDC77}" destId="{50ACC65C-9A53-4428-B697-079C682ACC6F}" srcOrd="0" destOrd="0" presId="urn:microsoft.com/office/officeart/2005/8/layout/hierarchy3"/>
    <dgm:cxn modelId="{0763EE58-F9E8-4871-8471-E6709329F35F}" type="presParOf" srcId="{13A36ED8-7B23-42A5-942C-FF80DA4DDC77}" destId="{0F088CFF-4DA5-4163-8253-1A04D25DF363}" srcOrd="1" destOrd="0" presId="urn:microsoft.com/office/officeart/2005/8/layout/hierarchy3"/>
    <dgm:cxn modelId="{3AACFBC7-7958-4105-9456-6A0DC9071642}" type="presParOf" srcId="{A0C2AEA9-20D3-4C41-9904-092F08E2FBFA}" destId="{A011B48B-DDCF-4F7B-A6BD-BC461035E85E}" srcOrd="1" destOrd="0" presId="urn:microsoft.com/office/officeart/2005/8/layout/hierarchy3"/>
    <dgm:cxn modelId="{6D01133A-F507-48A7-9B63-95B643001500}" type="presParOf" srcId="{A011B48B-DDCF-4F7B-A6BD-BC461035E85E}" destId="{90297D9E-FDF5-4759-A5E3-7B35BCCB927C}" srcOrd="0" destOrd="0" presId="urn:microsoft.com/office/officeart/2005/8/layout/hierarchy3"/>
    <dgm:cxn modelId="{2F1855F7-5907-40B0-A8C4-F9FC1CC387B7}" type="presParOf" srcId="{A011B48B-DDCF-4F7B-A6BD-BC461035E85E}" destId="{31691366-0C32-4F0F-9E1F-25F15DE64097}" srcOrd="1" destOrd="0" presId="urn:microsoft.com/office/officeart/2005/8/layout/hierarchy3"/>
    <dgm:cxn modelId="{DDF6ACCE-78A7-4FFE-92CA-2F0872981BFB}" type="presParOf" srcId="{40C8BA68-BF77-40E7-84F6-911232EB7699}" destId="{772D92E5-EEA9-415B-980F-D536D282AC96}" srcOrd="3" destOrd="0" presId="urn:microsoft.com/office/officeart/2005/8/layout/hierarchy3"/>
    <dgm:cxn modelId="{7B916ABE-9856-46FF-974A-63D8128F6E3F}" type="presParOf" srcId="{772D92E5-EEA9-415B-980F-D536D282AC96}" destId="{18965C1E-FEF9-45A6-887A-C263E4AB7A84}" srcOrd="0" destOrd="0" presId="urn:microsoft.com/office/officeart/2005/8/layout/hierarchy3"/>
    <dgm:cxn modelId="{22989F73-F04E-4110-9461-4B711734EC05}" type="presParOf" srcId="{18965C1E-FEF9-45A6-887A-C263E4AB7A84}" destId="{6D3A1274-182E-457E-A448-690444454974}" srcOrd="0" destOrd="0" presId="urn:microsoft.com/office/officeart/2005/8/layout/hierarchy3"/>
    <dgm:cxn modelId="{17261443-B149-4BDC-B145-601B0000D4D4}" type="presParOf" srcId="{18965C1E-FEF9-45A6-887A-C263E4AB7A84}" destId="{EDC4DC7F-9CEA-47AE-B2D5-4D37F404923D}" srcOrd="1" destOrd="0" presId="urn:microsoft.com/office/officeart/2005/8/layout/hierarchy3"/>
    <dgm:cxn modelId="{D44F9D17-E09B-40FE-B7E1-6A9B8145BF42}" type="presParOf" srcId="{772D92E5-EEA9-415B-980F-D536D282AC96}" destId="{5E521F86-1E4F-4D5E-9ADD-D4FE6492D332}" srcOrd="1" destOrd="0" presId="urn:microsoft.com/office/officeart/2005/8/layout/hierarchy3"/>
    <dgm:cxn modelId="{0251AC8B-FA9C-42B3-9C14-654ACC4EEEF2}" type="presParOf" srcId="{5E521F86-1E4F-4D5E-9ADD-D4FE6492D332}" destId="{DA84D173-8E8E-484D-9977-1AE681948665}" srcOrd="0" destOrd="0" presId="urn:microsoft.com/office/officeart/2005/8/layout/hierarchy3"/>
    <dgm:cxn modelId="{5ED82734-6030-4094-98F3-7B1AD0464FBC}" type="presParOf" srcId="{5E521F86-1E4F-4D5E-9ADD-D4FE6492D332}" destId="{0E559517-58F4-4751-AD04-B1B3CDE86AE1}" srcOrd="1" destOrd="0" presId="urn:microsoft.com/office/officeart/2005/8/layout/hierarchy3"/>
    <dgm:cxn modelId="{B514F4BB-C27A-40FC-9ED2-9064CE7A224D}" type="presParOf" srcId="{40C8BA68-BF77-40E7-84F6-911232EB7699}" destId="{F0BD7EF7-F2B2-4EA9-A3F7-80E0B3026970}" srcOrd="4" destOrd="0" presId="urn:microsoft.com/office/officeart/2005/8/layout/hierarchy3"/>
    <dgm:cxn modelId="{A682DF36-290B-41EB-A753-E81F4D03E25B}" type="presParOf" srcId="{F0BD7EF7-F2B2-4EA9-A3F7-80E0B3026970}" destId="{4EF451CF-1E25-4BF4-8848-B7FF828E6A82}" srcOrd="0" destOrd="0" presId="urn:microsoft.com/office/officeart/2005/8/layout/hierarchy3"/>
    <dgm:cxn modelId="{B535F4DA-6DA7-434F-A963-350D8A8D2B4D}" type="presParOf" srcId="{4EF451CF-1E25-4BF4-8848-B7FF828E6A82}" destId="{33334815-5F63-4FB6-95A0-C17FB03AB2D0}" srcOrd="0" destOrd="0" presId="urn:microsoft.com/office/officeart/2005/8/layout/hierarchy3"/>
    <dgm:cxn modelId="{E3F2E8EE-12A3-453B-BB2A-0E24964EF793}" type="presParOf" srcId="{4EF451CF-1E25-4BF4-8848-B7FF828E6A82}" destId="{A3CBE721-731E-470D-B107-152E290AD451}" srcOrd="1" destOrd="0" presId="urn:microsoft.com/office/officeart/2005/8/layout/hierarchy3"/>
    <dgm:cxn modelId="{5BCD1307-BD76-436A-9A62-C1A6A0780E0C}" type="presParOf" srcId="{F0BD7EF7-F2B2-4EA9-A3F7-80E0B3026970}" destId="{16CA7BB3-C88F-4BC0-8A4D-EB3F754C83A8}" srcOrd="1" destOrd="0" presId="urn:microsoft.com/office/officeart/2005/8/layout/hierarchy3"/>
    <dgm:cxn modelId="{0D3D7E97-574B-42B5-890D-EF126976C0BF}" type="presParOf" srcId="{16CA7BB3-C88F-4BC0-8A4D-EB3F754C83A8}" destId="{49C7CCAA-03D2-4F3C-B47D-2887042886F2}" srcOrd="0" destOrd="0" presId="urn:microsoft.com/office/officeart/2005/8/layout/hierarchy3"/>
    <dgm:cxn modelId="{AE661563-D431-4B95-814F-1CDDEA4950BA}" type="presParOf" srcId="{16CA7BB3-C88F-4BC0-8A4D-EB3F754C83A8}" destId="{67F7FDD9-700D-4982-87BC-D80A13485F4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7EB42-7265-49AE-B171-95ED59F2A308}">
      <dsp:nvSpPr>
        <dsp:cNvPr id="0" name=""/>
        <dsp:cNvSpPr/>
      </dsp:nvSpPr>
      <dsp:spPr>
        <a:xfrm>
          <a:off x="4576555" y="6036777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6077304"/>
        <a:ext cx="10386" cy="10386"/>
      </dsp:txXfrm>
    </dsp:sp>
    <dsp:sp modelId="{CD04BB6B-B1A8-4414-8871-95DD782DBEE0}">
      <dsp:nvSpPr>
        <dsp:cNvPr id="0" name=""/>
        <dsp:cNvSpPr/>
      </dsp:nvSpPr>
      <dsp:spPr>
        <a:xfrm>
          <a:off x="547326" y="4697144"/>
          <a:ext cx="207723" cy="1385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861" y="0"/>
              </a:lnTo>
              <a:lnTo>
                <a:pt x="103861" y="1385353"/>
              </a:lnTo>
              <a:lnTo>
                <a:pt x="207723" y="138535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16167" y="5354800"/>
        <a:ext cx="70041" cy="70041"/>
      </dsp:txXfrm>
    </dsp:sp>
    <dsp:sp modelId="{2534641A-99E3-42E8-BC8A-3846311377CE}">
      <dsp:nvSpPr>
        <dsp:cNvPr id="0" name=""/>
        <dsp:cNvSpPr/>
      </dsp:nvSpPr>
      <dsp:spPr>
        <a:xfrm>
          <a:off x="4576555" y="5640962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5681489"/>
        <a:ext cx="10386" cy="10386"/>
      </dsp:txXfrm>
    </dsp:sp>
    <dsp:sp modelId="{3B6C8730-476D-41DA-B418-4C4EEBC4FE43}">
      <dsp:nvSpPr>
        <dsp:cNvPr id="0" name=""/>
        <dsp:cNvSpPr/>
      </dsp:nvSpPr>
      <dsp:spPr>
        <a:xfrm>
          <a:off x="547326" y="4697144"/>
          <a:ext cx="207723" cy="989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861" y="0"/>
              </a:lnTo>
              <a:lnTo>
                <a:pt x="103861" y="989537"/>
              </a:lnTo>
              <a:lnTo>
                <a:pt x="207723" y="989537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25911" y="5166636"/>
        <a:ext cx="50555" cy="50555"/>
      </dsp:txXfrm>
    </dsp:sp>
    <dsp:sp modelId="{7182860C-5E26-4FE0-8413-194AF9532458}">
      <dsp:nvSpPr>
        <dsp:cNvPr id="0" name=""/>
        <dsp:cNvSpPr/>
      </dsp:nvSpPr>
      <dsp:spPr>
        <a:xfrm>
          <a:off x="4576555" y="5245147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5285674"/>
        <a:ext cx="10386" cy="10386"/>
      </dsp:txXfrm>
    </dsp:sp>
    <dsp:sp modelId="{A4FD3F32-B3DA-43C6-B885-6F8DB3D7B85A}">
      <dsp:nvSpPr>
        <dsp:cNvPr id="0" name=""/>
        <dsp:cNvSpPr/>
      </dsp:nvSpPr>
      <dsp:spPr>
        <a:xfrm>
          <a:off x="547326" y="4697144"/>
          <a:ext cx="207723" cy="593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861" y="0"/>
              </a:lnTo>
              <a:lnTo>
                <a:pt x="103861" y="593722"/>
              </a:lnTo>
              <a:lnTo>
                <a:pt x="207723" y="593722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35463" y="4978280"/>
        <a:ext cx="31450" cy="31450"/>
      </dsp:txXfrm>
    </dsp:sp>
    <dsp:sp modelId="{B097C61E-1221-4DFB-9D7A-8DCC239D5E81}">
      <dsp:nvSpPr>
        <dsp:cNvPr id="0" name=""/>
        <dsp:cNvSpPr/>
      </dsp:nvSpPr>
      <dsp:spPr>
        <a:xfrm>
          <a:off x="4576555" y="4849332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4889859"/>
        <a:ext cx="10386" cy="10386"/>
      </dsp:txXfrm>
    </dsp:sp>
    <dsp:sp modelId="{984A4A04-A952-418E-88F1-8B84675364D4}">
      <dsp:nvSpPr>
        <dsp:cNvPr id="0" name=""/>
        <dsp:cNvSpPr/>
      </dsp:nvSpPr>
      <dsp:spPr>
        <a:xfrm>
          <a:off x="547326" y="4697144"/>
          <a:ext cx="207723" cy="197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861" y="0"/>
              </a:lnTo>
              <a:lnTo>
                <a:pt x="103861" y="197907"/>
              </a:lnTo>
              <a:lnTo>
                <a:pt x="207723" y="197907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44015" y="4788925"/>
        <a:ext cx="14345" cy="14345"/>
      </dsp:txXfrm>
    </dsp:sp>
    <dsp:sp modelId="{09DC892F-6080-40CE-8F60-2EED92354ED9}">
      <dsp:nvSpPr>
        <dsp:cNvPr id="0" name=""/>
        <dsp:cNvSpPr/>
      </dsp:nvSpPr>
      <dsp:spPr>
        <a:xfrm>
          <a:off x="4576555" y="4453517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4494044"/>
        <a:ext cx="10386" cy="10386"/>
      </dsp:txXfrm>
    </dsp:sp>
    <dsp:sp modelId="{CEDDC01C-567D-4626-A2BE-AFB80D5E80FF}">
      <dsp:nvSpPr>
        <dsp:cNvPr id="0" name=""/>
        <dsp:cNvSpPr/>
      </dsp:nvSpPr>
      <dsp:spPr>
        <a:xfrm>
          <a:off x="547326" y="4499237"/>
          <a:ext cx="207723" cy="197907"/>
        </a:xfrm>
        <a:custGeom>
          <a:avLst/>
          <a:gdLst/>
          <a:ahLst/>
          <a:cxnLst/>
          <a:rect l="0" t="0" r="0" b="0"/>
          <a:pathLst>
            <a:path>
              <a:moveTo>
                <a:pt x="0" y="197907"/>
              </a:moveTo>
              <a:lnTo>
                <a:pt x="103861" y="197907"/>
              </a:lnTo>
              <a:lnTo>
                <a:pt x="103861" y="0"/>
              </a:lnTo>
              <a:lnTo>
                <a:pt x="207723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44015" y="4591018"/>
        <a:ext cx="14345" cy="14345"/>
      </dsp:txXfrm>
    </dsp:sp>
    <dsp:sp modelId="{6ABE6260-AFC4-4D59-A305-93BB1827CF3F}">
      <dsp:nvSpPr>
        <dsp:cNvPr id="0" name=""/>
        <dsp:cNvSpPr/>
      </dsp:nvSpPr>
      <dsp:spPr>
        <a:xfrm>
          <a:off x="4576555" y="4057701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4098228"/>
        <a:ext cx="10386" cy="10386"/>
      </dsp:txXfrm>
    </dsp:sp>
    <dsp:sp modelId="{C7D9E197-B06B-437F-90AC-41512D59A38C}">
      <dsp:nvSpPr>
        <dsp:cNvPr id="0" name=""/>
        <dsp:cNvSpPr/>
      </dsp:nvSpPr>
      <dsp:spPr>
        <a:xfrm>
          <a:off x="547326" y="4103421"/>
          <a:ext cx="207723" cy="593722"/>
        </a:xfrm>
        <a:custGeom>
          <a:avLst/>
          <a:gdLst/>
          <a:ahLst/>
          <a:cxnLst/>
          <a:rect l="0" t="0" r="0" b="0"/>
          <a:pathLst>
            <a:path>
              <a:moveTo>
                <a:pt x="0" y="593722"/>
              </a:moveTo>
              <a:lnTo>
                <a:pt x="103861" y="593722"/>
              </a:lnTo>
              <a:lnTo>
                <a:pt x="103861" y="0"/>
              </a:lnTo>
              <a:lnTo>
                <a:pt x="207723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35463" y="4384558"/>
        <a:ext cx="31450" cy="31450"/>
      </dsp:txXfrm>
    </dsp:sp>
    <dsp:sp modelId="{2C2A5F27-03EE-4879-A4D2-C6F20B508B95}">
      <dsp:nvSpPr>
        <dsp:cNvPr id="0" name=""/>
        <dsp:cNvSpPr/>
      </dsp:nvSpPr>
      <dsp:spPr>
        <a:xfrm>
          <a:off x="4576555" y="3661886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3702413"/>
        <a:ext cx="10386" cy="10386"/>
      </dsp:txXfrm>
    </dsp:sp>
    <dsp:sp modelId="{6E207273-8974-4A73-A320-FE4C0F455DF7}">
      <dsp:nvSpPr>
        <dsp:cNvPr id="0" name=""/>
        <dsp:cNvSpPr/>
      </dsp:nvSpPr>
      <dsp:spPr>
        <a:xfrm>
          <a:off x="547326" y="3707606"/>
          <a:ext cx="207723" cy="989537"/>
        </a:xfrm>
        <a:custGeom>
          <a:avLst/>
          <a:gdLst/>
          <a:ahLst/>
          <a:cxnLst/>
          <a:rect l="0" t="0" r="0" b="0"/>
          <a:pathLst>
            <a:path>
              <a:moveTo>
                <a:pt x="0" y="989537"/>
              </a:moveTo>
              <a:lnTo>
                <a:pt x="103861" y="989537"/>
              </a:lnTo>
              <a:lnTo>
                <a:pt x="103861" y="0"/>
              </a:lnTo>
              <a:lnTo>
                <a:pt x="207723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25911" y="4177098"/>
        <a:ext cx="50555" cy="50555"/>
      </dsp:txXfrm>
    </dsp:sp>
    <dsp:sp modelId="{511C0583-5247-4BBE-B654-BEF094766185}">
      <dsp:nvSpPr>
        <dsp:cNvPr id="0" name=""/>
        <dsp:cNvSpPr/>
      </dsp:nvSpPr>
      <dsp:spPr>
        <a:xfrm>
          <a:off x="4576555" y="3266071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3306598"/>
        <a:ext cx="10386" cy="10386"/>
      </dsp:txXfrm>
    </dsp:sp>
    <dsp:sp modelId="{D7C69F2C-F28D-40BB-B276-FDB96B2C6545}">
      <dsp:nvSpPr>
        <dsp:cNvPr id="0" name=""/>
        <dsp:cNvSpPr/>
      </dsp:nvSpPr>
      <dsp:spPr>
        <a:xfrm>
          <a:off x="547326" y="3311791"/>
          <a:ext cx="207723" cy="1385353"/>
        </a:xfrm>
        <a:custGeom>
          <a:avLst/>
          <a:gdLst/>
          <a:ahLst/>
          <a:cxnLst/>
          <a:rect l="0" t="0" r="0" b="0"/>
          <a:pathLst>
            <a:path>
              <a:moveTo>
                <a:pt x="0" y="1385353"/>
              </a:moveTo>
              <a:lnTo>
                <a:pt x="103861" y="1385353"/>
              </a:lnTo>
              <a:lnTo>
                <a:pt x="103861" y="0"/>
              </a:lnTo>
              <a:lnTo>
                <a:pt x="207723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16167" y="3969447"/>
        <a:ext cx="70041" cy="70041"/>
      </dsp:txXfrm>
    </dsp:sp>
    <dsp:sp modelId="{91DC12A3-250B-4A00-B1C0-823133EB4CBB}">
      <dsp:nvSpPr>
        <dsp:cNvPr id="0" name=""/>
        <dsp:cNvSpPr/>
      </dsp:nvSpPr>
      <dsp:spPr>
        <a:xfrm>
          <a:off x="4576555" y="2682003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2722530"/>
        <a:ext cx="10386" cy="10386"/>
      </dsp:txXfrm>
    </dsp:sp>
    <dsp:sp modelId="{3E303782-497E-48EC-9836-820C2B960589}">
      <dsp:nvSpPr>
        <dsp:cNvPr id="0" name=""/>
        <dsp:cNvSpPr/>
      </dsp:nvSpPr>
      <dsp:spPr>
        <a:xfrm>
          <a:off x="547326" y="2617461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3861" y="45720"/>
              </a:lnTo>
              <a:lnTo>
                <a:pt x="103861" y="110261"/>
              </a:lnTo>
              <a:lnTo>
                <a:pt x="207723" y="110261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45750" y="2657743"/>
        <a:ext cx="10875" cy="10875"/>
      </dsp:txXfrm>
    </dsp:sp>
    <dsp:sp modelId="{4B011041-CF96-4F57-A0AE-46EF91B064EF}">
      <dsp:nvSpPr>
        <dsp:cNvPr id="0" name=""/>
        <dsp:cNvSpPr/>
      </dsp:nvSpPr>
      <dsp:spPr>
        <a:xfrm>
          <a:off x="4576555" y="2176414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2216941"/>
        <a:ext cx="10386" cy="10386"/>
      </dsp:txXfrm>
    </dsp:sp>
    <dsp:sp modelId="{A16825F4-55C0-4B21-BA8B-268632241A05}">
      <dsp:nvSpPr>
        <dsp:cNvPr id="0" name=""/>
        <dsp:cNvSpPr/>
      </dsp:nvSpPr>
      <dsp:spPr>
        <a:xfrm>
          <a:off x="547326" y="2222134"/>
          <a:ext cx="207723" cy="441047"/>
        </a:xfrm>
        <a:custGeom>
          <a:avLst/>
          <a:gdLst/>
          <a:ahLst/>
          <a:cxnLst/>
          <a:rect l="0" t="0" r="0" b="0"/>
          <a:pathLst>
            <a:path>
              <a:moveTo>
                <a:pt x="0" y="441047"/>
              </a:moveTo>
              <a:lnTo>
                <a:pt x="103861" y="441047"/>
              </a:lnTo>
              <a:lnTo>
                <a:pt x="103861" y="0"/>
              </a:lnTo>
              <a:lnTo>
                <a:pt x="207723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39000" y="2430470"/>
        <a:ext cx="24375" cy="24375"/>
      </dsp:txXfrm>
    </dsp:sp>
    <dsp:sp modelId="{545C28D6-5858-458A-93AF-0B1AAA01A326}">
      <dsp:nvSpPr>
        <dsp:cNvPr id="0" name=""/>
        <dsp:cNvSpPr/>
      </dsp:nvSpPr>
      <dsp:spPr>
        <a:xfrm>
          <a:off x="4576555" y="1386384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1426911"/>
        <a:ext cx="10386" cy="10386"/>
      </dsp:txXfrm>
    </dsp:sp>
    <dsp:sp modelId="{E8D5203A-256D-4E91-9F1C-97664C3D1E2C}">
      <dsp:nvSpPr>
        <dsp:cNvPr id="0" name=""/>
        <dsp:cNvSpPr/>
      </dsp:nvSpPr>
      <dsp:spPr>
        <a:xfrm>
          <a:off x="547326" y="838382"/>
          <a:ext cx="207723" cy="593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861" y="0"/>
              </a:lnTo>
              <a:lnTo>
                <a:pt x="103861" y="593722"/>
              </a:lnTo>
              <a:lnTo>
                <a:pt x="207723" y="593722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35463" y="1119518"/>
        <a:ext cx="31450" cy="31450"/>
      </dsp:txXfrm>
    </dsp:sp>
    <dsp:sp modelId="{F2337615-8E23-44BD-80FE-8671D63A986F}">
      <dsp:nvSpPr>
        <dsp:cNvPr id="0" name=""/>
        <dsp:cNvSpPr/>
      </dsp:nvSpPr>
      <dsp:spPr>
        <a:xfrm>
          <a:off x="4576555" y="990569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1031096"/>
        <a:ext cx="10386" cy="10386"/>
      </dsp:txXfrm>
    </dsp:sp>
    <dsp:sp modelId="{0C839932-FF9D-478C-B43D-434C41BDEDB0}">
      <dsp:nvSpPr>
        <dsp:cNvPr id="0" name=""/>
        <dsp:cNvSpPr/>
      </dsp:nvSpPr>
      <dsp:spPr>
        <a:xfrm>
          <a:off x="547326" y="838382"/>
          <a:ext cx="207723" cy="197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861" y="0"/>
              </a:lnTo>
              <a:lnTo>
                <a:pt x="103861" y="197907"/>
              </a:lnTo>
              <a:lnTo>
                <a:pt x="207723" y="197907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44015" y="930163"/>
        <a:ext cx="14345" cy="14345"/>
      </dsp:txXfrm>
    </dsp:sp>
    <dsp:sp modelId="{A0CE44AC-D47B-4FFB-B98F-9512196596E3}">
      <dsp:nvSpPr>
        <dsp:cNvPr id="0" name=""/>
        <dsp:cNvSpPr/>
      </dsp:nvSpPr>
      <dsp:spPr>
        <a:xfrm>
          <a:off x="4576555" y="594754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635281"/>
        <a:ext cx="10386" cy="10386"/>
      </dsp:txXfrm>
    </dsp:sp>
    <dsp:sp modelId="{5ECD725F-B248-4D20-900A-9E521155704A}">
      <dsp:nvSpPr>
        <dsp:cNvPr id="0" name=""/>
        <dsp:cNvSpPr/>
      </dsp:nvSpPr>
      <dsp:spPr>
        <a:xfrm>
          <a:off x="547326" y="640474"/>
          <a:ext cx="207723" cy="197907"/>
        </a:xfrm>
        <a:custGeom>
          <a:avLst/>
          <a:gdLst/>
          <a:ahLst/>
          <a:cxnLst/>
          <a:rect l="0" t="0" r="0" b="0"/>
          <a:pathLst>
            <a:path>
              <a:moveTo>
                <a:pt x="0" y="197907"/>
              </a:moveTo>
              <a:lnTo>
                <a:pt x="103861" y="197907"/>
              </a:lnTo>
              <a:lnTo>
                <a:pt x="103861" y="0"/>
              </a:lnTo>
              <a:lnTo>
                <a:pt x="207723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44015" y="732255"/>
        <a:ext cx="14345" cy="14345"/>
      </dsp:txXfrm>
    </dsp:sp>
    <dsp:sp modelId="{6343E59C-C0F5-4354-A98D-D45322BFD7E3}">
      <dsp:nvSpPr>
        <dsp:cNvPr id="0" name=""/>
        <dsp:cNvSpPr/>
      </dsp:nvSpPr>
      <dsp:spPr>
        <a:xfrm>
          <a:off x="4576555" y="198939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239466"/>
        <a:ext cx="10386" cy="10386"/>
      </dsp:txXfrm>
    </dsp:sp>
    <dsp:sp modelId="{30B00874-7ABB-4E59-9810-F0E93664F077}">
      <dsp:nvSpPr>
        <dsp:cNvPr id="0" name=""/>
        <dsp:cNvSpPr/>
      </dsp:nvSpPr>
      <dsp:spPr>
        <a:xfrm>
          <a:off x="547326" y="244659"/>
          <a:ext cx="207723" cy="593722"/>
        </a:xfrm>
        <a:custGeom>
          <a:avLst/>
          <a:gdLst/>
          <a:ahLst/>
          <a:cxnLst/>
          <a:rect l="0" t="0" r="0" b="0"/>
          <a:pathLst>
            <a:path>
              <a:moveTo>
                <a:pt x="0" y="593722"/>
              </a:moveTo>
              <a:lnTo>
                <a:pt x="103861" y="593722"/>
              </a:lnTo>
              <a:lnTo>
                <a:pt x="103861" y="0"/>
              </a:lnTo>
              <a:lnTo>
                <a:pt x="207723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35463" y="525795"/>
        <a:ext cx="31450" cy="31450"/>
      </dsp:txXfrm>
    </dsp:sp>
    <dsp:sp modelId="{B2153EC6-6F9B-4A32-900B-A3153F76FEE4}">
      <dsp:nvSpPr>
        <dsp:cNvPr id="0" name=""/>
        <dsp:cNvSpPr/>
      </dsp:nvSpPr>
      <dsp:spPr>
        <a:xfrm rot="16200000">
          <a:off x="-444294" y="680056"/>
          <a:ext cx="1666590" cy="31665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Himnas</a:t>
          </a:r>
          <a:endParaRPr lang="es-ES" sz="2000" b="1" kern="1200" dirty="0"/>
        </a:p>
      </dsp:txBody>
      <dsp:txXfrm>
        <a:off x="-444294" y="680056"/>
        <a:ext cx="1666590" cy="316652"/>
      </dsp:txXfrm>
    </dsp:sp>
    <dsp:sp modelId="{EB76F59E-B4DA-4853-B0C6-34702AC3ACCD}">
      <dsp:nvSpPr>
        <dsp:cNvPr id="0" name=""/>
        <dsp:cNvSpPr/>
      </dsp:nvSpPr>
      <dsp:spPr>
        <a:xfrm>
          <a:off x="755050" y="86333"/>
          <a:ext cx="3821505" cy="316652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>
              <a:solidFill>
                <a:schemeClr val="bg1"/>
              </a:solidFill>
            </a:rPr>
            <a:t>Galvenās himnas</a:t>
          </a:r>
          <a:endParaRPr lang="es-ES" sz="2000" b="1" kern="1200" dirty="0">
            <a:solidFill>
              <a:schemeClr val="bg1"/>
            </a:solidFill>
          </a:endParaRPr>
        </a:p>
      </dsp:txBody>
      <dsp:txXfrm>
        <a:off x="755050" y="86333"/>
        <a:ext cx="3821505" cy="316652"/>
      </dsp:txXfrm>
    </dsp:sp>
    <dsp:sp modelId="{D5D83197-55EE-4F88-A428-AA94EC59737A}">
      <dsp:nvSpPr>
        <dsp:cNvPr id="0" name=""/>
        <dsp:cNvSpPr/>
      </dsp:nvSpPr>
      <dsp:spPr>
        <a:xfrm>
          <a:off x="4784279" y="86333"/>
          <a:ext cx="6669045" cy="31665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8, 29, 33, 100, 103, 104, 111, 113, 114, 117, 135, 136, 145-150</a:t>
          </a:r>
        </a:p>
      </dsp:txBody>
      <dsp:txXfrm>
        <a:off x="4784279" y="86333"/>
        <a:ext cx="6669045" cy="316652"/>
      </dsp:txXfrm>
    </dsp:sp>
    <dsp:sp modelId="{B23B9D59-39DA-4D5B-BAB4-2602EEFF9654}">
      <dsp:nvSpPr>
        <dsp:cNvPr id="0" name=""/>
        <dsp:cNvSpPr/>
      </dsp:nvSpPr>
      <dsp:spPr>
        <a:xfrm>
          <a:off x="755050" y="482148"/>
          <a:ext cx="3821505" cy="316652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>
              <a:solidFill>
                <a:schemeClr val="bg1"/>
              </a:solidFill>
            </a:rPr>
            <a:t>Vēsturiskās himnas</a:t>
          </a:r>
          <a:endParaRPr lang="es-ES" sz="2000" b="1" kern="1200" dirty="0">
            <a:solidFill>
              <a:schemeClr val="bg1"/>
            </a:solidFill>
          </a:endParaRPr>
        </a:p>
      </dsp:txBody>
      <dsp:txXfrm>
        <a:off x="755050" y="482148"/>
        <a:ext cx="3821505" cy="316652"/>
      </dsp:txXfrm>
    </dsp:sp>
    <dsp:sp modelId="{6F47D0CF-57DC-474A-AD2A-601B3DDC32DA}">
      <dsp:nvSpPr>
        <dsp:cNvPr id="0" name=""/>
        <dsp:cNvSpPr/>
      </dsp:nvSpPr>
      <dsp:spPr>
        <a:xfrm>
          <a:off x="4784279" y="482148"/>
          <a:ext cx="6669045" cy="31665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78, 105</a:t>
          </a:r>
        </a:p>
      </dsp:txBody>
      <dsp:txXfrm>
        <a:off x="4784279" y="482148"/>
        <a:ext cx="6669045" cy="316652"/>
      </dsp:txXfrm>
    </dsp:sp>
    <dsp:sp modelId="{92C3BB92-CA77-4191-8C1C-377BDD06E597}">
      <dsp:nvSpPr>
        <dsp:cNvPr id="0" name=""/>
        <dsp:cNvSpPr/>
      </dsp:nvSpPr>
      <dsp:spPr>
        <a:xfrm>
          <a:off x="755050" y="877963"/>
          <a:ext cx="3821505" cy="316652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</a:rPr>
            <a:t>Ciānas</a:t>
          </a:r>
          <a:r>
            <a:rPr lang="en-US" sz="2000" b="1" kern="1200" dirty="0">
              <a:solidFill>
                <a:schemeClr val="bg1"/>
              </a:solidFill>
            </a:rPr>
            <a:t> </a:t>
          </a:r>
          <a:r>
            <a:rPr lang="en-US" sz="2000" b="1" kern="1200" dirty="0" err="1">
              <a:solidFill>
                <a:schemeClr val="bg1"/>
              </a:solidFill>
            </a:rPr>
            <a:t>himnas</a:t>
          </a:r>
          <a:endParaRPr lang="es-ES" sz="2000" b="1" kern="1200" dirty="0">
            <a:solidFill>
              <a:schemeClr val="bg1"/>
            </a:solidFill>
          </a:endParaRPr>
        </a:p>
      </dsp:txBody>
      <dsp:txXfrm>
        <a:off x="755050" y="877963"/>
        <a:ext cx="3821505" cy="316652"/>
      </dsp:txXfrm>
    </dsp:sp>
    <dsp:sp modelId="{095C564C-50F0-4387-8EFB-B1250EA0E933}">
      <dsp:nvSpPr>
        <dsp:cNvPr id="0" name=""/>
        <dsp:cNvSpPr/>
      </dsp:nvSpPr>
      <dsp:spPr>
        <a:xfrm>
          <a:off x="4784279" y="877963"/>
          <a:ext cx="6669045" cy="31665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 46, 48, 76, 87, 122</a:t>
          </a:r>
        </a:p>
      </dsp:txBody>
      <dsp:txXfrm>
        <a:off x="4784279" y="877963"/>
        <a:ext cx="6669045" cy="316652"/>
      </dsp:txXfrm>
    </dsp:sp>
    <dsp:sp modelId="{BF7B8260-E9CD-4959-81E5-ED4771BEEDF0}">
      <dsp:nvSpPr>
        <dsp:cNvPr id="0" name=""/>
        <dsp:cNvSpPr/>
      </dsp:nvSpPr>
      <dsp:spPr>
        <a:xfrm>
          <a:off x="755050" y="1273778"/>
          <a:ext cx="3821505" cy="316652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</a:rPr>
            <a:t>Karalisk</a:t>
          </a:r>
          <a:r>
            <a:rPr lang="lv-LV" sz="2000" b="1" kern="1200" dirty="0" err="1">
              <a:solidFill>
                <a:schemeClr val="bg1"/>
              </a:solidFill>
            </a:rPr>
            <a:t>ās</a:t>
          </a:r>
          <a:r>
            <a:rPr lang="lv-LV" sz="2000" b="1" kern="1200" dirty="0">
              <a:solidFill>
                <a:schemeClr val="bg1"/>
              </a:solidFill>
            </a:rPr>
            <a:t> </a:t>
          </a:r>
          <a:r>
            <a:rPr lang="en-US" sz="2000" b="1" kern="1200" dirty="0" err="1">
              <a:solidFill>
                <a:schemeClr val="bg1"/>
              </a:solidFill>
            </a:rPr>
            <a:t>himnas</a:t>
          </a:r>
          <a:endParaRPr lang="es-ES" sz="2000" b="1" kern="1200" dirty="0">
            <a:solidFill>
              <a:schemeClr val="bg1"/>
            </a:solidFill>
          </a:endParaRPr>
        </a:p>
      </dsp:txBody>
      <dsp:txXfrm>
        <a:off x="755050" y="1273778"/>
        <a:ext cx="3821505" cy="316652"/>
      </dsp:txXfrm>
    </dsp:sp>
    <dsp:sp modelId="{21EE4C26-2465-4384-B958-2B309C0476BC}">
      <dsp:nvSpPr>
        <dsp:cNvPr id="0" name=""/>
        <dsp:cNvSpPr/>
      </dsp:nvSpPr>
      <dsp:spPr>
        <a:xfrm>
          <a:off x="4784279" y="1273778"/>
          <a:ext cx="6669045" cy="31665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47, 93, 96-99</a:t>
          </a:r>
        </a:p>
      </dsp:txBody>
      <dsp:txXfrm>
        <a:off x="4784279" y="1273778"/>
        <a:ext cx="6669045" cy="316652"/>
      </dsp:txXfrm>
    </dsp:sp>
    <dsp:sp modelId="{1CBFCE0B-4407-4A16-9880-B0B6BF574F9D}">
      <dsp:nvSpPr>
        <dsp:cNvPr id="0" name=""/>
        <dsp:cNvSpPr/>
      </dsp:nvSpPr>
      <dsp:spPr>
        <a:xfrm rot="16200000">
          <a:off x="-523340" y="2504855"/>
          <a:ext cx="1824683" cy="31665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Iz</a:t>
          </a:r>
          <a:r>
            <a:rPr lang="lv-LV" sz="2000" b="1" kern="1200" dirty="0"/>
            <a:t>teikta</a:t>
          </a:r>
          <a:r>
            <a:rPr lang="en-US" sz="2000" b="1" kern="1200" dirty="0"/>
            <a:t> </a:t>
          </a:r>
          <a:r>
            <a:rPr lang="en-US" sz="2000" b="1" kern="1200" dirty="0" err="1"/>
            <a:t>nožēl</a:t>
          </a:r>
          <a:r>
            <a:rPr lang="lv-LV" sz="2000" b="1" kern="1200" dirty="0"/>
            <a:t>a</a:t>
          </a:r>
          <a:endParaRPr lang="es-ES" sz="2000" b="1" kern="1200" dirty="0"/>
        </a:p>
      </dsp:txBody>
      <dsp:txXfrm>
        <a:off x="-523340" y="2504855"/>
        <a:ext cx="1824683" cy="316652"/>
      </dsp:txXfrm>
    </dsp:sp>
    <dsp:sp modelId="{7DA30B33-27AB-4947-9587-742A6928FC87}">
      <dsp:nvSpPr>
        <dsp:cNvPr id="0" name=""/>
        <dsp:cNvSpPr/>
      </dsp:nvSpPr>
      <dsp:spPr>
        <a:xfrm>
          <a:off x="755050" y="2063808"/>
          <a:ext cx="3821505" cy="31665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>
              <a:solidFill>
                <a:schemeClr val="bg1"/>
              </a:solidFill>
            </a:rPr>
            <a:t>Personīgā nožēla</a:t>
          </a:r>
          <a:endParaRPr lang="es-ES" sz="2000" b="1" kern="1200" dirty="0">
            <a:solidFill>
              <a:schemeClr val="bg1"/>
            </a:solidFill>
          </a:endParaRPr>
        </a:p>
      </dsp:txBody>
      <dsp:txXfrm>
        <a:off x="755050" y="2063808"/>
        <a:ext cx="3821505" cy="316652"/>
      </dsp:txXfrm>
    </dsp:sp>
    <dsp:sp modelId="{C54DA899-293A-483F-ACB8-006A49994AC4}">
      <dsp:nvSpPr>
        <dsp:cNvPr id="0" name=""/>
        <dsp:cNvSpPr/>
      </dsp:nvSpPr>
      <dsp:spPr>
        <a:xfrm>
          <a:off x="4784279" y="1954034"/>
          <a:ext cx="6669045" cy="53619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3, 5, 6, 7, 12, 73, 71, 22, 25, 26, 28, 31, 35, 36, 38, 39, 43, 51, 54, 55-57, 59, 61, 63, 64, 69-71, 86, 88, 102, 109, 120, 130, 40-143</a:t>
          </a:r>
        </a:p>
      </dsp:txBody>
      <dsp:txXfrm>
        <a:off x="4784279" y="1954034"/>
        <a:ext cx="6669045" cy="536199"/>
      </dsp:txXfrm>
    </dsp:sp>
    <dsp:sp modelId="{FE569B67-E2CD-40B3-80B2-E5E938B40FA7}">
      <dsp:nvSpPr>
        <dsp:cNvPr id="0" name=""/>
        <dsp:cNvSpPr/>
      </dsp:nvSpPr>
      <dsp:spPr>
        <a:xfrm>
          <a:off x="755050" y="2569397"/>
          <a:ext cx="3821505" cy="31665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>
              <a:solidFill>
                <a:schemeClr val="bg1"/>
              </a:solidFill>
            </a:rPr>
            <a:t>Ļaužu</a:t>
          </a:r>
          <a:r>
            <a:rPr lang="en-US" sz="2000" b="1" kern="1200" dirty="0">
              <a:solidFill>
                <a:schemeClr val="bg1"/>
              </a:solidFill>
            </a:rPr>
            <a:t> </a:t>
          </a:r>
          <a:r>
            <a:rPr lang="lv-LV" sz="2000" b="1" kern="1200" dirty="0">
              <a:solidFill>
                <a:schemeClr val="bg1"/>
              </a:solidFill>
            </a:rPr>
            <a:t>nožēla</a:t>
          </a:r>
          <a:endParaRPr lang="es-ES" sz="2000" b="1" kern="1200" dirty="0">
            <a:solidFill>
              <a:schemeClr val="bg1"/>
            </a:solidFill>
          </a:endParaRPr>
        </a:p>
      </dsp:txBody>
      <dsp:txXfrm>
        <a:off x="755050" y="2569397"/>
        <a:ext cx="3821505" cy="316652"/>
      </dsp:txXfrm>
    </dsp:sp>
    <dsp:sp modelId="{FC0E0A4D-4518-4BF5-B42B-679F2BCFBEFE}">
      <dsp:nvSpPr>
        <dsp:cNvPr id="0" name=""/>
        <dsp:cNvSpPr/>
      </dsp:nvSpPr>
      <dsp:spPr>
        <a:xfrm>
          <a:off x="4784279" y="2569397"/>
          <a:ext cx="6669045" cy="31665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44, 60, 74, 77, 79, 80, 82, 83, 85, 90, 97, 106, 18, 123, 126, 137</a:t>
          </a:r>
        </a:p>
      </dsp:txBody>
      <dsp:txXfrm>
        <a:off x="4784279" y="2569397"/>
        <a:ext cx="6669045" cy="316652"/>
      </dsp:txXfrm>
    </dsp:sp>
    <dsp:sp modelId="{9790D2CB-14C2-4FA7-B6BB-E19C974B5D77}">
      <dsp:nvSpPr>
        <dsp:cNvPr id="0" name=""/>
        <dsp:cNvSpPr/>
      </dsp:nvSpPr>
      <dsp:spPr>
        <a:xfrm rot="16200000">
          <a:off x="-444294" y="4538818"/>
          <a:ext cx="1666590" cy="316652"/>
        </a:xfrm>
        <a:prstGeom prst="rect">
          <a:avLst/>
        </a:prstGeom>
        <a:solidFill>
          <a:srgbClr val="C3DBFF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Dažādi</a:t>
          </a:r>
          <a:endParaRPr lang="es-ES" sz="2000" b="1" kern="1200" dirty="0"/>
        </a:p>
      </dsp:txBody>
      <dsp:txXfrm>
        <a:off x="-444294" y="4538818"/>
        <a:ext cx="1666590" cy="316652"/>
      </dsp:txXfrm>
    </dsp:sp>
    <dsp:sp modelId="{AF025CE2-0C54-4CDF-A9D0-F2D2789E55ED}">
      <dsp:nvSpPr>
        <dsp:cNvPr id="0" name=""/>
        <dsp:cNvSpPr/>
      </dsp:nvSpPr>
      <dsp:spPr>
        <a:xfrm>
          <a:off x="755050" y="3153465"/>
          <a:ext cx="3821505" cy="316652"/>
        </a:xfrm>
        <a:prstGeom prst="rect">
          <a:avLst/>
        </a:prstGeom>
        <a:solidFill>
          <a:srgbClr val="002D70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>
              <a:solidFill>
                <a:schemeClr val="bg1"/>
              </a:solidFill>
            </a:rPr>
            <a:t>Ķēniņa Psalmi</a:t>
          </a:r>
          <a:endParaRPr lang="es-ES" sz="2000" b="1" kern="1200" dirty="0">
            <a:solidFill>
              <a:schemeClr val="bg1"/>
            </a:solidFill>
          </a:endParaRPr>
        </a:p>
      </dsp:txBody>
      <dsp:txXfrm>
        <a:off x="755050" y="3153465"/>
        <a:ext cx="3821505" cy="316652"/>
      </dsp:txXfrm>
    </dsp:sp>
    <dsp:sp modelId="{12A792E2-896B-4553-85ED-B07C8538E6A3}">
      <dsp:nvSpPr>
        <dsp:cNvPr id="0" name=""/>
        <dsp:cNvSpPr/>
      </dsp:nvSpPr>
      <dsp:spPr>
        <a:xfrm>
          <a:off x="4784279" y="3153465"/>
          <a:ext cx="6669045" cy="316652"/>
        </a:xfrm>
        <a:prstGeom prst="rect">
          <a:avLst/>
        </a:prstGeom>
        <a:solidFill>
          <a:srgbClr val="C3DBFF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2, 18, 20, 21, 45, 72, 89, 101, 110, 132, 144</a:t>
          </a:r>
        </a:p>
      </dsp:txBody>
      <dsp:txXfrm>
        <a:off x="4784279" y="3153465"/>
        <a:ext cx="6669045" cy="316652"/>
      </dsp:txXfrm>
    </dsp:sp>
    <dsp:sp modelId="{0E9428E1-E6CF-435A-98AC-F71ED0699326}">
      <dsp:nvSpPr>
        <dsp:cNvPr id="0" name=""/>
        <dsp:cNvSpPr/>
      </dsp:nvSpPr>
      <dsp:spPr>
        <a:xfrm>
          <a:off x="755050" y="3549280"/>
          <a:ext cx="3821505" cy="316652"/>
        </a:xfrm>
        <a:prstGeom prst="rect">
          <a:avLst/>
        </a:prstGeom>
        <a:solidFill>
          <a:srgbClr val="002D70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>
              <a:solidFill>
                <a:schemeClr val="bg1"/>
              </a:solidFill>
            </a:rPr>
            <a:t>Individuālā pateicība</a:t>
          </a:r>
          <a:endParaRPr lang="es-ES" sz="2000" b="1" kern="1200" dirty="0">
            <a:solidFill>
              <a:schemeClr val="bg1"/>
            </a:solidFill>
          </a:endParaRPr>
        </a:p>
      </dsp:txBody>
      <dsp:txXfrm>
        <a:off x="755050" y="3549280"/>
        <a:ext cx="3821505" cy="316652"/>
      </dsp:txXfrm>
    </dsp:sp>
    <dsp:sp modelId="{F7A00906-C8EE-4598-9637-F0A2F1A78F29}">
      <dsp:nvSpPr>
        <dsp:cNvPr id="0" name=""/>
        <dsp:cNvSpPr/>
      </dsp:nvSpPr>
      <dsp:spPr>
        <a:xfrm>
          <a:off x="4784279" y="3549280"/>
          <a:ext cx="6669045" cy="316652"/>
        </a:xfrm>
        <a:prstGeom prst="rect">
          <a:avLst/>
        </a:prstGeom>
        <a:solidFill>
          <a:srgbClr val="C3DBFF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9, 10, 30, 32, 34, 40, 41, 92, 107, 116, 138</a:t>
          </a:r>
        </a:p>
      </dsp:txBody>
      <dsp:txXfrm>
        <a:off x="4784279" y="3549280"/>
        <a:ext cx="6669045" cy="316652"/>
      </dsp:txXfrm>
    </dsp:sp>
    <dsp:sp modelId="{69668CDD-B01A-417D-A014-20B3366EFE98}">
      <dsp:nvSpPr>
        <dsp:cNvPr id="0" name=""/>
        <dsp:cNvSpPr/>
      </dsp:nvSpPr>
      <dsp:spPr>
        <a:xfrm>
          <a:off x="755050" y="3945095"/>
          <a:ext cx="3821505" cy="316652"/>
        </a:xfrm>
        <a:prstGeom prst="rect">
          <a:avLst/>
        </a:prstGeom>
        <a:solidFill>
          <a:srgbClr val="002D70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>
              <a:solidFill>
                <a:schemeClr val="bg1"/>
              </a:solidFill>
            </a:rPr>
            <a:t>Kopējās pateicības</a:t>
          </a:r>
          <a:endParaRPr lang="es-ES" sz="2000" b="1" kern="1200" dirty="0">
            <a:solidFill>
              <a:schemeClr val="bg1"/>
            </a:solidFill>
          </a:endParaRPr>
        </a:p>
      </dsp:txBody>
      <dsp:txXfrm>
        <a:off x="755050" y="3945095"/>
        <a:ext cx="3821505" cy="316652"/>
      </dsp:txXfrm>
    </dsp:sp>
    <dsp:sp modelId="{D7059427-F59A-4D74-A4A8-C9BD5F929C70}">
      <dsp:nvSpPr>
        <dsp:cNvPr id="0" name=""/>
        <dsp:cNvSpPr/>
      </dsp:nvSpPr>
      <dsp:spPr>
        <a:xfrm>
          <a:off x="4784279" y="3945095"/>
          <a:ext cx="6669045" cy="316652"/>
        </a:xfrm>
        <a:prstGeom prst="rect">
          <a:avLst/>
        </a:prstGeom>
        <a:solidFill>
          <a:srgbClr val="C3DBFF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65-68, 118, 124</a:t>
          </a:r>
        </a:p>
      </dsp:txBody>
      <dsp:txXfrm>
        <a:off x="4784279" y="3945095"/>
        <a:ext cx="6669045" cy="316652"/>
      </dsp:txXfrm>
    </dsp:sp>
    <dsp:sp modelId="{C52FB989-3B27-40C9-B878-2D8B38CAD051}">
      <dsp:nvSpPr>
        <dsp:cNvPr id="0" name=""/>
        <dsp:cNvSpPr/>
      </dsp:nvSpPr>
      <dsp:spPr>
        <a:xfrm>
          <a:off x="755050" y="4340911"/>
          <a:ext cx="3821505" cy="316652"/>
        </a:xfrm>
        <a:prstGeom prst="rect">
          <a:avLst/>
        </a:prstGeom>
        <a:solidFill>
          <a:srgbClr val="002D70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>
              <a:solidFill>
                <a:schemeClr val="bg1"/>
              </a:solidFill>
            </a:rPr>
            <a:t>Individuāli uzticības Psalmi</a:t>
          </a:r>
          <a:endParaRPr lang="es-ES" sz="2000" b="1" kern="1200" dirty="0">
            <a:solidFill>
              <a:schemeClr val="bg1"/>
            </a:solidFill>
          </a:endParaRPr>
        </a:p>
      </dsp:txBody>
      <dsp:txXfrm>
        <a:off x="755050" y="4340911"/>
        <a:ext cx="3821505" cy="316652"/>
      </dsp:txXfrm>
    </dsp:sp>
    <dsp:sp modelId="{C5E57DEC-9F32-46A2-8E09-B058CA1D5B18}">
      <dsp:nvSpPr>
        <dsp:cNvPr id="0" name=""/>
        <dsp:cNvSpPr/>
      </dsp:nvSpPr>
      <dsp:spPr>
        <a:xfrm>
          <a:off x="4784279" y="4340911"/>
          <a:ext cx="6669045" cy="316652"/>
        </a:xfrm>
        <a:prstGeom prst="rect">
          <a:avLst/>
        </a:prstGeom>
        <a:solidFill>
          <a:srgbClr val="C3DBFF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 4, 11, 16, 23, 27, 62, 84, 91, 121, 131</a:t>
          </a:r>
        </a:p>
      </dsp:txBody>
      <dsp:txXfrm>
        <a:off x="4784279" y="4340911"/>
        <a:ext cx="6669045" cy="316652"/>
      </dsp:txXfrm>
    </dsp:sp>
    <dsp:sp modelId="{4F592ED4-62C0-4B9F-A6E4-32851D960F7E}">
      <dsp:nvSpPr>
        <dsp:cNvPr id="0" name=""/>
        <dsp:cNvSpPr/>
      </dsp:nvSpPr>
      <dsp:spPr>
        <a:xfrm>
          <a:off x="755050" y="4736726"/>
          <a:ext cx="3821505" cy="316652"/>
        </a:xfrm>
        <a:prstGeom prst="rect">
          <a:avLst/>
        </a:prstGeom>
        <a:solidFill>
          <a:srgbClr val="002D70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>
              <a:solidFill>
                <a:schemeClr val="bg1"/>
              </a:solidFill>
            </a:rPr>
            <a:t>Kopējie uzticības Psalmi</a:t>
          </a:r>
          <a:endParaRPr lang="es-ES" sz="2000" b="1" kern="1200" dirty="0">
            <a:solidFill>
              <a:schemeClr val="bg1"/>
            </a:solidFill>
          </a:endParaRPr>
        </a:p>
      </dsp:txBody>
      <dsp:txXfrm>
        <a:off x="755050" y="4736726"/>
        <a:ext cx="3821505" cy="316652"/>
      </dsp:txXfrm>
    </dsp:sp>
    <dsp:sp modelId="{0D7B5FAF-614E-4080-8BB8-AC4795C1F6B0}">
      <dsp:nvSpPr>
        <dsp:cNvPr id="0" name=""/>
        <dsp:cNvSpPr/>
      </dsp:nvSpPr>
      <dsp:spPr>
        <a:xfrm>
          <a:off x="4784279" y="4736726"/>
          <a:ext cx="6669045" cy="316652"/>
        </a:xfrm>
        <a:prstGeom prst="rect">
          <a:avLst/>
        </a:prstGeom>
        <a:solidFill>
          <a:srgbClr val="C3DBFF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115, 125, 129, 133</a:t>
          </a:r>
        </a:p>
      </dsp:txBody>
      <dsp:txXfrm>
        <a:off x="4784279" y="4736726"/>
        <a:ext cx="6669045" cy="316652"/>
      </dsp:txXfrm>
    </dsp:sp>
    <dsp:sp modelId="{9EE15825-92B8-44E4-8ADF-BBBFE33288FC}">
      <dsp:nvSpPr>
        <dsp:cNvPr id="0" name=""/>
        <dsp:cNvSpPr/>
      </dsp:nvSpPr>
      <dsp:spPr>
        <a:xfrm>
          <a:off x="755050" y="5132541"/>
          <a:ext cx="3821505" cy="316652"/>
        </a:xfrm>
        <a:prstGeom prst="rect">
          <a:avLst/>
        </a:prstGeom>
        <a:solidFill>
          <a:srgbClr val="002D70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solidFill>
                <a:schemeClr val="bg1"/>
              </a:solidFill>
            </a:rPr>
            <a:t>Litur</a:t>
          </a:r>
          <a:r>
            <a:rPr lang="lv-LV" sz="2000" b="1" kern="1200" dirty="0" err="1">
              <a:solidFill>
                <a:schemeClr val="bg1"/>
              </a:solidFill>
            </a:rPr>
            <a:t>ģijas</a:t>
          </a:r>
          <a:endParaRPr lang="es-ES" sz="2000" b="1" kern="1200" dirty="0">
            <a:solidFill>
              <a:schemeClr val="bg1"/>
            </a:solidFill>
          </a:endParaRPr>
        </a:p>
      </dsp:txBody>
      <dsp:txXfrm>
        <a:off x="755050" y="5132541"/>
        <a:ext cx="3821505" cy="316652"/>
      </dsp:txXfrm>
    </dsp:sp>
    <dsp:sp modelId="{498A1197-EBE7-4F4D-8A12-4D1B266E15B1}">
      <dsp:nvSpPr>
        <dsp:cNvPr id="0" name=""/>
        <dsp:cNvSpPr/>
      </dsp:nvSpPr>
      <dsp:spPr>
        <a:xfrm>
          <a:off x="4784279" y="5132541"/>
          <a:ext cx="6669045" cy="316652"/>
        </a:xfrm>
        <a:prstGeom prst="rect">
          <a:avLst/>
        </a:prstGeom>
        <a:solidFill>
          <a:srgbClr val="C3DBFF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15, 24, 134</a:t>
          </a:r>
        </a:p>
      </dsp:txBody>
      <dsp:txXfrm>
        <a:off x="4784279" y="5132541"/>
        <a:ext cx="6669045" cy="316652"/>
      </dsp:txXfrm>
    </dsp:sp>
    <dsp:sp modelId="{1C5AA975-0100-4BFE-909A-562438B1E66A}">
      <dsp:nvSpPr>
        <dsp:cNvPr id="0" name=""/>
        <dsp:cNvSpPr/>
      </dsp:nvSpPr>
      <dsp:spPr>
        <a:xfrm>
          <a:off x="755050" y="5528356"/>
          <a:ext cx="3821505" cy="316652"/>
        </a:xfrm>
        <a:prstGeom prst="rect">
          <a:avLst/>
        </a:prstGeom>
        <a:solidFill>
          <a:srgbClr val="002D70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</a:rPr>
            <a:t>Pravietiski</a:t>
          </a:r>
          <a:r>
            <a:rPr lang="en-US" sz="2000" b="1" kern="1200" dirty="0">
              <a:solidFill>
                <a:schemeClr val="bg1"/>
              </a:solidFill>
            </a:rPr>
            <a:t> </a:t>
          </a:r>
          <a:r>
            <a:rPr lang="en-US" sz="2000" b="1" kern="1200" dirty="0" err="1">
              <a:solidFill>
                <a:schemeClr val="bg1"/>
              </a:solidFill>
            </a:rPr>
            <a:t>pamudinājumi</a:t>
          </a:r>
          <a:endParaRPr lang="es-ES" sz="2000" b="1" kern="1200" dirty="0">
            <a:solidFill>
              <a:schemeClr val="bg1"/>
            </a:solidFill>
          </a:endParaRPr>
        </a:p>
      </dsp:txBody>
      <dsp:txXfrm>
        <a:off x="755050" y="5528356"/>
        <a:ext cx="3821505" cy="316652"/>
      </dsp:txXfrm>
    </dsp:sp>
    <dsp:sp modelId="{BB8DE49C-E4AA-4C6A-BDAA-BBA2C451DD7D}">
      <dsp:nvSpPr>
        <dsp:cNvPr id="0" name=""/>
        <dsp:cNvSpPr/>
      </dsp:nvSpPr>
      <dsp:spPr>
        <a:xfrm>
          <a:off x="4784279" y="5528356"/>
          <a:ext cx="6669045" cy="316652"/>
        </a:xfrm>
        <a:prstGeom prst="rect">
          <a:avLst/>
        </a:prstGeom>
        <a:solidFill>
          <a:srgbClr val="C3DBFF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14, 50, 52, 53, 58, 75, 81, 95</a:t>
          </a:r>
        </a:p>
      </dsp:txBody>
      <dsp:txXfrm>
        <a:off x="4784279" y="5528356"/>
        <a:ext cx="6669045" cy="316652"/>
      </dsp:txXfrm>
    </dsp:sp>
    <dsp:sp modelId="{6E5451AB-55F7-4595-A478-9389290E82C7}">
      <dsp:nvSpPr>
        <dsp:cNvPr id="0" name=""/>
        <dsp:cNvSpPr/>
      </dsp:nvSpPr>
      <dsp:spPr>
        <a:xfrm>
          <a:off x="755050" y="5924171"/>
          <a:ext cx="3821505" cy="316652"/>
        </a:xfrm>
        <a:prstGeom prst="rect">
          <a:avLst/>
        </a:prstGeom>
        <a:solidFill>
          <a:srgbClr val="002D70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</a:rPr>
            <a:t>Didaktiskie</a:t>
          </a:r>
          <a:r>
            <a:rPr lang="en-US" sz="2000" b="1" kern="1200" dirty="0">
              <a:solidFill>
                <a:schemeClr val="bg1"/>
              </a:solidFill>
            </a:rPr>
            <a:t> </a:t>
          </a:r>
          <a:r>
            <a:rPr lang="en-US" sz="2000" b="1" kern="1200" dirty="0" err="1">
              <a:solidFill>
                <a:schemeClr val="bg1"/>
              </a:solidFill>
            </a:rPr>
            <a:t>psalmi</a:t>
          </a:r>
          <a:endParaRPr lang="es-ES" sz="2000" b="1" kern="1200" dirty="0">
            <a:solidFill>
              <a:schemeClr val="bg1"/>
            </a:solidFill>
          </a:endParaRPr>
        </a:p>
      </dsp:txBody>
      <dsp:txXfrm>
        <a:off x="755050" y="5924171"/>
        <a:ext cx="3821505" cy="316652"/>
      </dsp:txXfrm>
    </dsp:sp>
    <dsp:sp modelId="{EC3684D1-EC44-4541-B117-47B442278376}">
      <dsp:nvSpPr>
        <dsp:cNvPr id="0" name=""/>
        <dsp:cNvSpPr/>
      </dsp:nvSpPr>
      <dsp:spPr>
        <a:xfrm>
          <a:off x="4784279" y="5924171"/>
          <a:ext cx="6669045" cy="316652"/>
        </a:xfrm>
        <a:prstGeom prst="rect">
          <a:avLst/>
        </a:prstGeom>
        <a:solidFill>
          <a:srgbClr val="C3DBFF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1, 19, 37, 49, 73, 112, 119, 127, 128, 139</a:t>
          </a:r>
        </a:p>
      </dsp:txBody>
      <dsp:txXfrm>
        <a:off x="4784279" y="5924171"/>
        <a:ext cx="6669045" cy="316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729A2-C94A-4A11-8756-68E78A27B7F5}">
      <dsp:nvSpPr>
        <dsp:cNvPr id="0" name=""/>
        <dsp:cNvSpPr/>
      </dsp:nvSpPr>
      <dsp:spPr>
        <a:xfrm>
          <a:off x="92873" y="726"/>
          <a:ext cx="2321193" cy="116059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93BC3"/>
            </a:gs>
            <a:gs pos="60000">
              <a:srgbClr val="8238BA"/>
            </a:gs>
            <a:gs pos="100000">
              <a:srgbClr val="7030A0"/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Līdzības</a:t>
          </a:r>
        </a:p>
      </dsp:txBody>
      <dsp:txXfrm>
        <a:off x="126866" y="34719"/>
        <a:ext cx="2253207" cy="1092610"/>
      </dsp:txXfrm>
    </dsp:sp>
    <dsp:sp modelId="{68A5C1DE-7221-4F63-8F38-E821BD6A5D1A}">
      <dsp:nvSpPr>
        <dsp:cNvPr id="0" name=""/>
        <dsp:cNvSpPr/>
      </dsp:nvSpPr>
      <dsp:spPr>
        <a:xfrm>
          <a:off x="324992" y="1161323"/>
          <a:ext cx="232119" cy="104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6463"/>
              </a:lnTo>
              <a:lnTo>
                <a:pt x="232119" y="1046463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2205D6-B314-49E4-8222-52466E581A36}">
      <dsp:nvSpPr>
        <dsp:cNvPr id="0" name=""/>
        <dsp:cNvSpPr/>
      </dsp:nvSpPr>
      <dsp:spPr>
        <a:xfrm>
          <a:off x="557112" y="1451472"/>
          <a:ext cx="2280006" cy="1512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noProof="0" dirty="0"/>
            <a:t>Izteiciens, kurā tiek salīdzinātas divas dažādas lietas, bieži ievadīts ar "līdzību" (Ps.1:3).</a:t>
          </a:r>
        </a:p>
      </dsp:txBody>
      <dsp:txXfrm>
        <a:off x="601415" y="1495775"/>
        <a:ext cx="2191400" cy="1424022"/>
      </dsp:txXfrm>
    </dsp:sp>
    <dsp:sp modelId="{03EB288F-D44F-4E7E-A276-91E9AABD0EFD}">
      <dsp:nvSpPr>
        <dsp:cNvPr id="0" name=""/>
        <dsp:cNvSpPr/>
      </dsp:nvSpPr>
      <dsp:spPr>
        <a:xfrm>
          <a:off x="2994365" y="726"/>
          <a:ext cx="2321193" cy="116059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A800"/>
            </a:gs>
            <a:gs pos="60000">
              <a:srgbClr val="9A9600"/>
            </a:gs>
            <a:gs pos="100000">
              <a:srgbClr val="808000"/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Antropomorfisms</a:t>
          </a:r>
        </a:p>
      </dsp:txBody>
      <dsp:txXfrm>
        <a:off x="3028358" y="34719"/>
        <a:ext cx="2253207" cy="1092610"/>
      </dsp:txXfrm>
    </dsp:sp>
    <dsp:sp modelId="{69F57CD7-EEDC-4869-8BE8-A488732F0A3D}">
      <dsp:nvSpPr>
        <dsp:cNvPr id="0" name=""/>
        <dsp:cNvSpPr/>
      </dsp:nvSpPr>
      <dsp:spPr>
        <a:xfrm>
          <a:off x="3226484" y="1161323"/>
          <a:ext cx="232119" cy="104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6463"/>
              </a:lnTo>
              <a:lnTo>
                <a:pt x="232119" y="1046463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9F6677-6040-46DE-A2C4-539E5AEA2CE2}">
      <dsp:nvSpPr>
        <dsp:cNvPr id="0" name=""/>
        <dsp:cNvSpPr/>
      </dsp:nvSpPr>
      <dsp:spPr>
        <a:xfrm>
          <a:off x="3458603" y="1451472"/>
          <a:ext cx="2492311" cy="1512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08000"/>
          </a:solidFill>
          <a:prstDash val="solid"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noProof="0" dirty="0"/>
            <a:t>Cilvēka formu vai atribūtu piedēvēšana kādai būtnei vai lietai, kas nav cilvēks, īpaši dievībai (Ps.18-8-10)</a:t>
          </a:r>
        </a:p>
      </dsp:txBody>
      <dsp:txXfrm>
        <a:off x="3502906" y="1495775"/>
        <a:ext cx="2403705" cy="1424022"/>
      </dsp:txXfrm>
    </dsp:sp>
    <dsp:sp modelId="{0D1ECA99-16A6-4D4B-8304-73EC5B3506CF}">
      <dsp:nvSpPr>
        <dsp:cNvPr id="0" name=""/>
        <dsp:cNvSpPr/>
      </dsp:nvSpPr>
      <dsp:spPr>
        <a:xfrm>
          <a:off x="6066975" y="726"/>
          <a:ext cx="2321193" cy="116059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4B96"/>
            </a:gs>
            <a:gs pos="60000">
              <a:srgbClr val="003D7A"/>
            </a:gs>
            <a:gs pos="100000">
              <a:srgbClr val="003366"/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Metonīmija</a:t>
          </a:r>
        </a:p>
      </dsp:txBody>
      <dsp:txXfrm>
        <a:off x="6100968" y="34719"/>
        <a:ext cx="2253207" cy="1092610"/>
      </dsp:txXfrm>
    </dsp:sp>
    <dsp:sp modelId="{6F3AE84D-EB43-4CFB-BB99-F15F86E05299}">
      <dsp:nvSpPr>
        <dsp:cNvPr id="0" name=""/>
        <dsp:cNvSpPr/>
      </dsp:nvSpPr>
      <dsp:spPr>
        <a:xfrm>
          <a:off x="6299094" y="1161323"/>
          <a:ext cx="232119" cy="104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6463"/>
              </a:lnTo>
              <a:lnTo>
                <a:pt x="232119" y="1046463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91E019-91C7-45F3-AFBA-8E5E9024A97D}">
      <dsp:nvSpPr>
        <dsp:cNvPr id="0" name=""/>
        <dsp:cNvSpPr/>
      </dsp:nvSpPr>
      <dsp:spPr>
        <a:xfrm>
          <a:off x="6531214" y="1451472"/>
          <a:ext cx="2676447" cy="1512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3366"/>
          </a:solidFill>
          <a:prstDash val="solid"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noProof="0" dirty="0"/>
            <a:t>Viena priekšmeta vai jēdziena nosaukuma lietošana cita priekšmeta vai jēdziena nosaukuma vietā (Ps.2:5).</a:t>
          </a:r>
        </a:p>
      </dsp:txBody>
      <dsp:txXfrm>
        <a:off x="6575517" y="1495775"/>
        <a:ext cx="2587841" cy="1424022"/>
      </dsp:txXfrm>
    </dsp:sp>
    <dsp:sp modelId="{45DBD97F-01DA-4F92-89B9-3C74C1FDE6B4}">
      <dsp:nvSpPr>
        <dsp:cNvPr id="0" name=""/>
        <dsp:cNvSpPr/>
      </dsp:nvSpPr>
      <dsp:spPr>
        <a:xfrm>
          <a:off x="9323721" y="726"/>
          <a:ext cx="2321193" cy="116059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200E2"/>
            </a:gs>
            <a:gs pos="60000">
              <a:srgbClr val="CC00CC"/>
            </a:gs>
            <a:gs pos="100000">
              <a:srgbClr val="C800C8"/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b="1" kern="1200" noProof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Sinekdoha</a:t>
          </a:r>
          <a:endParaRPr lang="lv-LV" sz="2800" b="1" kern="1200" noProof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9357714" y="34719"/>
        <a:ext cx="2253207" cy="1092610"/>
      </dsp:txXfrm>
    </dsp:sp>
    <dsp:sp modelId="{7A42E882-EDDF-4121-A0FC-F2685ADFBC9E}">
      <dsp:nvSpPr>
        <dsp:cNvPr id="0" name=""/>
        <dsp:cNvSpPr/>
      </dsp:nvSpPr>
      <dsp:spPr>
        <a:xfrm>
          <a:off x="9555840" y="1161323"/>
          <a:ext cx="232119" cy="104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6463"/>
              </a:lnTo>
              <a:lnTo>
                <a:pt x="232119" y="1046463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29798D-5EC8-43F1-8460-DD3B6B307FB0}">
      <dsp:nvSpPr>
        <dsp:cNvPr id="0" name=""/>
        <dsp:cNvSpPr/>
      </dsp:nvSpPr>
      <dsp:spPr>
        <a:xfrm>
          <a:off x="9787959" y="1451472"/>
          <a:ext cx="1856954" cy="1512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800C8"/>
          </a:solidFill>
          <a:prstDash val="solid"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noProof="0" dirty="0"/>
            <a:t>Daļa tiek lietota par visu vai viss par daļām             (Ps.44:6).</a:t>
          </a:r>
        </a:p>
      </dsp:txBody>
      <dsp:txXfrm>
        <a:off x="9832262" y="1495775"/>
        <a:ext cx="1768348" cy="14240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729A2-C94A-4A11-8756-68E78A27B7F5}">
      <dsp:nvSpPr>
        <dsp:cNvPr id="0" name=""/>
        <dsp:cNvSpPr/>
      </dsp:nvSpPr>
      <dsp:spPr>
        <a:xfrm>
          <a:off x="2117" y="137576"/>
          <a:ext cx="1839760" cy="919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Akrostih</a:t>
          </a:r>
          <a:r>
            <a:rPr lang="lv-LV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endParaRPr lang="es-ES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059" y="164518"/>
        <a:ext cx="1785876" cy="865996"/>
      </dsp:txXfrm>
    </dsp:sp>
    <dsp:sp modelId="{56070200-D120-4B9F-93A5-25AC3E5E299B}">
      <dsp:nvSpPr>
        <dsp:cNvPr id="0" name=""/>
        <dsp:cNvSpPr/>
      </dsp:nvSpPr>
      <dsp:spPr>
        <a:xfrm>
          <a:off x="186093" y="1057456"/>
          <a:ext cx="183976" cy="999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882"/>
              </a:lnTo>
              <a:lnTo>
                <a:pt x="183976" y="99988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E732E-1E0F-46F1-A8C5-15E12D5A0684}">
      <dsp:nvSpPr>
        <dsp:cNvPr id="0" name=""/>
        <dsp:cNvSpPr/>
      </dsp:nvSpPr>
      <dsp:spPr>
        <a:xfrm>
          <a:off x="370069" y="1287426"/>
          <a:ext cx="2534748" cy="1539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/>
            <a:t>Katra pantiņa pirmo vārdu pirmie burti izsaka kādu vārdu vai izmanto alfabēta burtus (Ps.119).</a:t>
          </a:r>
          <a:endParaRPr lang="es-ES" sz="1800" b="1" kern="1200" dirty="0"/>
        </a:p>
      </dsp:txBody>
      <dsp:txXfrm>
        <a:off x="415169" y="1332526"/>
        <a:ext cx="2444548" cy="1449624"/>
      </dsp:txXfrm>
    </dsp:sp>
    <dsp:sp modelId="{00CB77B0-18E9-4699-93B8-E50693206015}">
      <dsp:nvSpPr>
        <dsp:cNvPr id="0" name=""/>
        <dsp:cNvSpPr/>
      </dsp:nvSpPr>
      <dsp:spPr>
        <a:xfrm>
          <a:off x="2996806" y="137576"/>
          <a:ext cx="1839760" cy="919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Anafora</a:t>
          </a:r>
          <a:endParaRPr lang="es-ES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23748" y="164518"/>
        <a:ext cx="1785876" cy="865996"/>
      </dsp:txXfrm>
    </dsp:sp>
    <dsp:sp modelId="{2D804136-E444-4980-9172-9BFBCCF5A274}">
      <dsp:nvSpPr>
        <dsp:cNvPr id="0" name=""/>
        <dsp:cNvSpPr/>
      </dsp:nvSpPr>
      <dsp:spPr>
        <a:xfrm>
          <a:off x="3180782" y="1057456"/>
          <a:ext cx="183976" cy="999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882"/>
              </a:lnTo>
              <a:lnTo>
                <a:pt x="183976" y="99988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64DC58-285F-48E0-9485-EDF44A4EC5BA}">
      <dsp:nvSpPr>
        <dsp:cNvPr id="0" name=""/>
        <dsp:cNvSpPr/>
      </dsp:nvSpPr>
      <dsp:spPr>
        <a:xfrm>
          <a:off x="3364758" y="1287426"/>
          <a:ext cx="1836611" cy="1539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noProof="0" dirty="0"/>
            <a:t>Viena vai vairāku vārdu atkārtošana divu vai vairāku dzejas rindu sākumā (</a:t>
          </a:r>
          <a:r>
            <a:rPr lang="lv-LV" sz="1800" b="1" kern="1200" noProof="0" dirty="0" err="1"/>
            <a:t>Ps</a:t>
          </a:r>
          <a:r>
            <a:rPr lang="lv-LV" sz="1800" b="1" kern="1200" noProof="0" dirty="0"/>
            <a:t>. 136).</a:t>
          </a:r>
        </a:p>
      </dsp:txBody>
      <dsp:txXfrm>
        <a:off x="3409858" y="1332526"/>
        <a:ext cx="1746411" cy="1449624"/>
      </dsp:txXfrm>
    </dsp:sp>
    <dsp:sp modelId="{50ACC65C-9A53-4428-B697-079C682ACC6F}">
      <dsp:nvSpPr>
        <dsp:cNvPr id="0" name=""/>
        <dsp:cNvSpPr/>
      </dsp:nvSpPr>
      <dsp:spPr>
        <a:xfrm>
          <a:off x="5296507" y="137576"/>
          <a:ext cx="1839760" cy="919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Elipses</a:t>
          </a:r>
          <a:endParaRPr lang="es-ES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23449" y="164518"/>
        <a:ext cx="1785876" cy="865996"/>
      </dsp:txXfrm>
    </dsp:sp>
    <dsp:sp modelId="{90297D9E-FDF5-4759-A5E3-7B35BCCB927C}">
      <dsp:nvSpPr>
        <dsp:cNvPr id="0" name=""/>
        <dsp:cNvSpPr/>
      </dsp:nvSpPr>
      <dsp:spPr>
        <a:xfrm>
          <a:off x="5480483" y="1057456"/>
          <a:ext cx="183976" cy="999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882"/>
              </a:lnTo>
              <a:lnTo>
                <a:pt x="183976" y="99988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91366-0C32-4F0F-9E1F-25F15DE64097}">
      <dsp:nvSpPr>
        <dsp:cNvPr id="0" name=""/>
        <dsp:cNvSpPr/>
      </dsp:nvSpPr>
      <dsp:spPr>
        <a:xfrm>
          <a:off x="5664459" y="1287426"/>
          <a:ext cx="1471808" cy="1539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/>
            <a:t>Pēkšņs lēciens no viena temata uz citu</a:t>
          </a:r>
          <a:br>
            <a:rPr lang="es-ES" sz="1800" b="1" kern="1200" dirty="0"/>
          </a:br>
          <a:r>
            <a:rPr lang="en-US" sz="1800" b="1" kern="1200" dirty="0"/>
            <a:t>(Ps</a:t>
          </a:r>
          <a:r>
            <a:rPr lang="lv-LV" sz="1800" b="1" kern="1200" dirty="0"/>
            <a:t>.</a:t>
          </a:r>
          <a:r>
            <a:rPr lang="en-US" sz="1800" b="1" kern="1200" dirty="0"/>
            <a:t>21:12)</a:t>
          </a:r>
          <a:endParaRPr lang="es-ES" sz="1800" b="1" kern="1200" dirty="0"/>
        </a:p>
      </dsp:txBody>
      <dsp:txXfrm>
        <a:off x="5707567" y="1330534"/>
        <a:ext cx="1385592" cy="1453608"/>
      </dsp:txXfrm>
    </dsp:sp>
    <dsp:sp modelId="{6D3A1274-182E-457E-A448-690444454974}">
      <dsp:nvSpPr>
        <dsp:cNvPr id="0" name=""/>
        <dsp:cNvSpPr/>
      </dsp:nvSpPr>
      <dsp:spPr>
        <a:xfrm>
          <a:off x="7596208" y="137576"/>
          <a:ext cx="1839760" cy="919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Aposiopēze</a:t>
          </a:r>
          <a:endParaRPr lang="es-ES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623150" y="164518"/>
        <a:ext cx="1785876" cy="865996"/>
      </dsp:txXfrm>
    </dsp:sp>
    <dsp:sp modelId="{DA84D173-8E8E-484D-9977-1AE681948665}">
      <dsp:nvSpPr>
        <dsp:cNvPr id="0" name=""/>
        <dsp:cNvSpPr/>
      </dsp:nvSpPr>
      <dsp:spPr>
        <a:xfrm>
          <a:off x="7780184" y="1057456"/>
          <a:ext cx="183976" cy="999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882"/>
              </a:lnTo>
              <a:lnTo>
                <a:pt x="183976" y="99988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59517-58F4-4751-AD04-B1B3CDE86AE1}">
      <dsp:nvSpPr>
        <dsp:cNvPr id="0" name=""/>
        <dsp:cNvSpPr/>
      </dsp:nvSpPr>
      <dsp:spPr>
        <a:xfrm>
          <a:off x="7964160" y="1287426"/>
          <a:ext cx="1471808" cy="1539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/>
            <a:t>Pēkšņs pārtraukums teikuma vidū</a:t>
          </a:r>
          <a:br>
            <a:rPr lang="es-ES" sz="1800" b="1" kern="1200" dirty="0"/>
          </a:br>
          <a:r>
            <a:rPr lang="en-US" sz="1800" b="1" kern="1200" dirty="0"/>
            <a:t>(Ps</a:t>
          </a:r>
          <a:r>
            <a:rPr lang="lv-LV" sz="1800" b="1" kern="1200" dirty="0"/>
            <a:t>.</a:t>
          </a:r>
          <a:r>
            <a:rPr lang="en-US" sz="1800" b="1" kern="1200" dirty="0"/>
            <a:t>6:3)</a:t>
          </a:r>
          <a:endParaRPr lang="es-ES" sz="1800" b="1" kern="1200" dirty="0"/>
        </a:p>
      </dsp:txBody>
      <dsp:txXfrm>
        <a:off x="8007268" y="1330534"/>
        <a:ext cx="1385592" cy="1453608"/>
      </dsp:txXfrm>
    </dsp:sp>
    <dsp:sp modelId="{33334815-5F63-4FB6-95A0-C17FB03AB2D0}">
      <dsp:nvSpPr>
        <dsp:cNvPr id="0" name=""/>
        <dsp:cNvSpPr/>
      </dsp:nvSpPr>
      <dsp:spPr>
        <a:xfrm>
          <a:off x="9895909" y="137576"/>
          <a:ext cx="1839760" cy="919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Erotēze</a:t>
          </a:r>
          <a:endParaRPr lang="es-ES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922851" y="164518"/>
        <a:ext cx="1785876" cy="865996"/>
      </dsp:txXfrm>
    </dsp:sp>
    <dsp:sp modelId="{49C7CCAA-03D2-4F3C-B47D-2887042886F2}">
      <dsp:nvSpPr>
        <dsp:cNvPr id="0" name=""/>
        <dsp:cNvSpPr/>
      </dsp:nvSpPr>
      <dsp:spPr>
        <a:xfrm>
          <a:off x="10079885" y="1057456"/>
          <a:ext cx="183976" cy="999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882"/>
              </a:lnTo>
              <a:lnTo>
                <a:pt x="183976" y="99988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F7FDD9-700D-4982-87BC-D80A13485F43}">
      <dsp:nvSpPr>
        <dsp:cNvPr id="0" name=""/>
        <dsp:cNvSpPr/>
      </dsp:nvSpPr>
      <dsp:spPr>
        <a:xfrm>
          <a:off x="10263861" y="1287426"/>
          <a:ext cx="1471808" cy="1539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noProof="0" dirty="0"/>
            <a:t>Retorisks jautājums</a:t>
          </a:r>
          <a:br>
            <a:rPr lang="es-ES" sz="1800" b="1" kern="1200" noProof="0" dirty="0"/>
          </a:br>
          <a:r>
            <a:rPr lang="lv-LV" sz="1800" b="1" kern="1200" noProof="0" dirty="0"/>
            <a:t>(Ps.106:2)</a:t>
          </a:r>
        </a:p>
      </dsp:txBody>
      <dsp:txXfrm>
        <a:off x="10306969" y="1330534"/>
        <a:ext cx="1385592" cy="1453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A06B0-F0DB-4ADA-8BC2-CED8F35833FA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A00F6-192F-4730-B99C-F2E0E5D6868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9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b="1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Metonīmija</a:t>
            </a:r>
            <a:r>
              <a:rPr lang="lv-LV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ir </a:t>
            </a:r>
            <a:r>
              <a:rPr lang="lv-LV" sz="1200" b="0" i="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mākslinieciskās</a:t>
            </a:r>
            <a:r>
              <a:rPr lang="lv-LV" sz="1200" b="0" i="0" u="sng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izteiksmes līdzeklis</a:t>
            </a:r>
            <a:r>
              <a:rPr lang="lv-LV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retorisks nozīmes pārnesums, kurā </a:t>
            </a:r>
            <a:r>
              <a:rPr lang="lv-LV" sz="1200" b="0" i="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ietvera</a:t>
            </a:r>
            <a:r>
              <a:rPr lang="lv-LV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priekšmeta vai parādības jēdziena aizstāšana ar tēlainu atgādinājumu.</a:t>
            </a:r>
            <a:endParaRPr lang="lv-LV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b="1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Akrostihs</a:t>
            </a:r>
            <a:r>
              <a:rPr lang="lv-LV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lv-LV" b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lv-LV" sz="1200" b="0" i="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zejolis, </a:t>
            </a:r>
            <a:r>
              <a:rPr lang="lv-LV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kura rindu pirmie burti (lasot no augšas uz leju) veido kādu vārdu vai frāzi.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b="1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Anafora</a:t>
            </a:r>
            <a:r>
              <a:rPr lang="lv-LV" sz="1200" b="1" i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lv-LV" sz="1200" b="1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b="0" i="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stilistiska figūra</a:t>
            </a:r>
            <a:r>
              <a:rPr lang="lv-LV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(vārdi, vārdu savienojumi vai izteicieni, kas lietoti tēlainības un izteiksmības veidošanai) viena vai vairāku vārdu atkārtojums divu vai vairāku teikumu, rindkopu, dzejas rindu vai frāžu sākumā, izceļot atkārtoto vārdu vai vārdus.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noProof="0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A00F6-192F-4730-B99C-F2E0E5D686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6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91BFE8-E264-EC98-4214-EAB9096C8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38C5DF-E087-C4FA-9986-08074C785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E0F09B-F4B8-DD6A-7BC7-1DF31DBB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t>17/12/2023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CB5130-8259-CE7C-5AB2-CDC600E7B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FE2385-FBAE-190D-2D9A-AE169C810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121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5A90F-0A3B-818A-C301-3D554BB5D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BCA3B31-FB8D-0B75-69C5-AF5E2E2BF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443BF9-93FA-8A0C-D2DD-056326C06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t>17/12/2023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2AC21F-1296-6F24-ADF9-C2A8B5C0D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7F29FA-93A5-C153-64D2-9A4D872F5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992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8B0CC0-AE03-CACC-DC74-83CB58E0A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BEE0622-5DB3-B85D-E841-1BE176A74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C5E9E6-9492-E25F-9170-7FD7D5E48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t>17/12/2023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9CF5CB-6BCE-58FE-18A6-86DA14775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DC8022-83AB-D387-E9AB-3245F386A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785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DE712-A9C3-A171-9BC7-44E89BC18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FCDE9E-BFCA-EEAE-7F62-B15262A2D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B761BE-8E19-1C37-6475-C1CC94B2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t>17/12/2023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C18104-312F-561C-7283-BDB7406AF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6E0AFC-4973-A1FE-841A-36F79C4A2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001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CB9D03-706F-7E5E-DBDD-36EEDC219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603883-4190-179D-558D-66E2FD107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54BCE5-DCDF-E905-44B6-542B06E3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t>17/12/2023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9BAEF7-1556-0D5A-75EC-C6FDAF59A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BF748B-8DA9-0477-9DC2-119E81403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293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BEA249-5EE7-07AF-185E-C0905DFA5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72778A-7F90-57A5-72B8-10C95BCD2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489B5B-6B75-9120-B9DC-3167030CE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80E7C0-6120-B215-C0F1-36E85BE5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t>17/12/2023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A41E77-0A88-E3A8-86E0-95E180AE3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7D4DBC-71DA-83C0-93C9-DA300FA8F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123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A3988-8454-40E3-0698-BC5FFD7A4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FF1FB6-85A8-94FC-FBEE-015E960DD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AB76FE-FBBA-571D-88C0-7D95850DC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299FC17-611A-9757-1E5E-A1DC4B215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38EBF00-1205-2D2E-396C-B101ED794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60D2D5-5BC5-3949-1437-CC33E00E8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t>17/12/2023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8696961-A3ED-DED9-470C-1EC935EB7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D39098-ED23-78C5-7CB0-55803866E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094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241D0-8466-AB20-7E84-4B47A7F5C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CC34A43-575A-865F-70FF-E3B91B8EA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t>17/12/2023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FF27D0B-FD00-F0F5-F767-8EC2DEA0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483173-AB54-06D7-EF0C-52BFB4B18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282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DA57AA9-C132-FA80-EE07-89D646EC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t>17/12/2023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B931A01-8E20-5BD3-F858-0F2EE4E44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8568DC-C0BC-FD74-4E75-DAEB3C1B9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977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E3461A-3948-7FFA-DEE5-6FF8D764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D8C2CF-530D-06A8-2E8A-1CDDAC2F6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ABB2AA-D0F3-D604-99E1-F58609327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BBD1C4-CA93-B965-AB21-6EE70ACFE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t>17/12/2023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D12902-FA08-5101-B65B-8773463D5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5F2D34-5C3D-D1AD-521D-80F3262B9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93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44A672-61C1-BB17-521E-6198DE3D5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EBFB4A5-E651-13A4-4762-8FC6E1E0CD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035422-E3B7-C822-73C2-9A43BCB28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C3611E-CE3B-6A6F-DDF2-53B4F8218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t>17/12/2023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0ED0A6-FD30-DD6E-3F86-0BF22665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04D3D1-1871-E7B4-5F04-174E2F082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31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DCEE5C3-5307-2064-F10F-6E5609F16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BF1C40-3937-2C56-ACFF-A68A294FA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522289-44DC-5DF7-A91B-5B739A231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07C6C-06AD-4D47-BE1C-12A3F6883A94}" type="datetimeFigureOut">
              <a:rPr lang="es-ES" smtClean="0"/>
              <a:t>17/12/2023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F8ED22-92B4-9F73-479A-E1B6258D2F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1D7A70-94CA-D241-9775-C355C1D77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B6286-7D0E-49AE-BCD5-58D4BE0F54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897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AA144C99-CAF9-CC5F-66BD-F778B1701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68727" y="5635632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65412" y="1080210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D81E193C-D982-42E3-449D-35CE2D73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52112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A928695A-DCB1-96F2-F67E-0E9222AEA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-5317039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7332957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2B3379B-BF8C-0558-FB39-473B6C4EDF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0" r="7290"/>
          <a:stretch/>
        </p:blipFill>
        <p:spPr>
          <a:xfrm>
            <a:off x="576243" y="650494"/>
            <a:ext cx="6818469" cy="532414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DA05349-B63B-B56A-BB18-C0E88809D794}"/>
              </a:ext>
            </a:extLst>
          </p:cNvPr>
          <p:cNvSpPr txBox="1"/>
          <p:nvPr/>
        </p:nvSpPr>
        <p:spPr>
          <a:xfrm>
            <a:off x="7978642" y="1583133"/>
            <a:ext cx="38779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PSALMU GRĀMATAS STRUKTŪRA</a:t>
            </a:r>
          </a:p>
        </p:txBody>
      </p:sp>
    </p:spTree>
    <p:extLst>
      <p:ext uri="{BB962C8B-B14F-4D97-AF65-F5344CB8AC3E}">
        <p14:creationId xmlns:p14="http://schemas.microsoft.com/office/powerpoint/2010/main" val="61203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051858-D3CF-9ABE-716E-5D06E14A9CFA}"/>
              </a:ext>
            </a:extLst>
          </p:cNvPr>
          <p:cNvSpPr txBox="1"/>
          <p:nvPr/>
        </p:nvSpPr>
        <p:spPr>
          <a:xfrm>
            <a:off x="1965960" y="239449"/>
            <a:ext cx="7741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PSALMU APKOPOJUMS</a:t>
            </a:r>
            <a:r>
              <a:rPr lang="es-ES" sz="28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 VISPĀRĪGA TĒMA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8E9F892-F25A-BB30-A59A-35A0162A51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139978"/>
              </p:ext>
            </p:extLst>
          </p:nvPr>
        </p:nvGraphicFramePr>
        <p:xfrm>
          <a:off x="150692" y="3076895"/>
          <a:ext cx="11890616" cy="32918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337462">
                  <a:extLst>
                    <a:ext uri="{9D8B030D-6E8A-4147-A177-3AD203B41FA5}">
                      <a16:colId xmlns:a16="http://schemas.microsoft.com/office/drawing/2014/main" val="252471729"/>
                    </a:ext>
                  </a:extLst>
                </a:gridCol>
                <a:gridCol w="1041282">
                  <a:extLst>
                    <a:ext uri="{9D8B030D-6E8A-4147-A177-3AD203B41FA5}">
                      <a16:colId xmlns:a16="http://schemas.microsoft.com/office/drawing/2014/main" val="2163800135"/>
                    </a:ext>
                  </a:extLst>
                </a:gridCol>
                <a:gridCol w="6581087">
                  <a:extLst>
                    <a:ext uri="{9D8B030D-6E8A-4147-A177-3AD203B41FA5}">
                      <a16:colId xmlns:a16="http://schemas.microsoft.com/office/drawing/2014/main" val="2201537151"/>
                    </a:ext>
                  </a:extLst>
                </a:gridCol>
                <a:gridCol w="2930785">
                  <a:extLst>
                    <a:ext uri="{9D8B030D-6E8A-4147-A177-3AD203B41FA5}">
                      <a16:colId xmlns:a16="http://schemas.microsoft.com/office/drawing/2014/main" val="918010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lvl="0" indent="0" algn="ctr"/>
                      <a:r>
                        <a:rPr lang="lv-LV" sz="2000" noProof="0" dirty="0"/>
                        <a:t>GRĀMATA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noProof="0" dirty="0"/>
                        <a:t>PSALMI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noProof="0" dirty="0"/>
                        <a:t>SATURS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noProof="0" dirty="0"/>
                        <a:t>IZVĒLĒTIE PSALMI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6783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2000" b="1" noProof="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noProof="0" dirty="0"/>
                        <a:t>1-41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b="1" noProof="0" dirty="0"/>
                        <a:t>Personīgās bēdas. Lielākajā daļā šīs sadaļas psalmu ir pieminēti psalmista pretinieki, kas tiek dēvēti par "maniem ienaidniekiem".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b="1" noProof="0" dirty="0"/>
                        <a:t>1, 2, 24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12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2000" b="1" noProof="0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noProof="0" dirty="0"/>
                        <a:t>42-72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b="1" noProof="0" dirty="0"/>
                        <a:t>Lielākā daļa no tām tika sacerētas Dāvida valdīšanas laikā. Arī ienaidnieks ir pieminēts daudzos šīs sadaļas psalmos.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b="1" noProof="0" dirty="0"/>
                        <a:t>45, 48, 51, 54-64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646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2000" b="1" noProof="0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noProof="0" dirty="0"/>
                        <a:t>73-89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b="1" noProof="0" dirty="0" err="1"/>
                        <a:t>Asafa</a:t>
                      </a:r>
                      <a:r>
                        <a:rPr lang="lv-LV" sz="2000" b="1" noProof="0" dirty="0"/>
                        <a:t> un Kora dēlu apkopojumi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b="1" noProof="0" dirty="0"/>
                        <a:t>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846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2000" b="1" noProof="0" dirty="0"/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noProof="0" dirty="0"/>
                        <a:t>90-106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b="1" noProof="0" dirty="0"/>
                        <a:t>Slavēšanas psalmu apkopojums (95-100)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b="1" noProof="0" dirty="0"/>
                        <a:t>90, 103-105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871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2000" b="1" noProof="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noProof="0" dirty="0"/>
                        <a:t>107-150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b="1" noProof="0" dirty="0"/>
                        <a:t>Aleluja (111-117) un svētceļojumu psalmu (120-134) krājums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b="1" noProof="0" dirty="0"/>
                        <a:t>107, 110, 119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146255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7716D25F-625B-6217-A73C-2F20A9AB41EE}"/>
              </a:ext>
            </a:extLst>
          </p:cNvPr>
          <p:cNvSpPr txBox="1"/>
          <p:nvPr/>
        </p:nvSpPr>
        <p:spPr>
          <a:xfrm>
            <a:off x="2116651" y="988316"/>
            <a:ext cx="74400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v-LV" sz="2000" b="1" dirty="0"/>
              <a:t>Psalmu grāmatu sastādīja un organizēja </a:t>
            </a:r>
            <a:r>
              <a:rPr lang="lv-LV" sz="2000" b="1" dirty="0" err="1"/>
              <a:t>Ezra</a:t>
            </a:r>
            <a:r>
              <a:rPr lang="lv-LV" sz="2000" b="1" dirty="0"/>
              <a:t>, pamatojoties uz iepriekšējiem apkopojumiem (viens no svarīgākajiem tika izveidots ķēniņa </a:t>
            </a:r>
            <a:r>
              <a:rPr lang="lv-LV" sz="2000" b="1" dirty="0" err="1"/>
              <a:t>Hiskijas</a:t>
            </a:r>
            <a:r>
              <a:rPr lang="lv-LV" sz="2000" b="1" dirty="0"/>
              <a:t> laikā). </a:t>
            </a:r>
            <a:r>
              <a:rPr lang="lv-LV" sz="2000" b="1" dirty="0" err="1"/>
              <a:t>Ezra</a:t>
            </a:r>
            <a:r>
              <a:rPr lang="lv-LV" sz="2000" b="1" dirty="0"/>
              <a:t> sakārtoja psalmus grāmatās. Viņš arī sacerēja 119. psalmu </a:t>
            </a:r>
            <a:r>
              <a:rPr lang="lv-LV" sz="2000" b="1" dirty="0" err="1"/>
              <a:t>akrostikas</a:t>
            </a:r>
            <a:r>
              <a:rPr lang="lv-LV" sz="2000" b="1" dirty="0"/>
              <a:t> formā, izmantojot dažādus Dāvida sacerētos psalmus.</a:t>
            </a:r>
            <a:endParaRPr lang="es-ES" sz="2000" b="1" dirty="0"/>
          </a:p>
        </p:txBody>
      </p:sp>
      <p:pic>
        <p:nvPicPr>
          <p:cNvPr id="6" name="Imagen 5" descr="Imagen que contiene persona, edificio, exterior, hombre&#10;&#10;Descripción generada automáticamente">
            <a:extLst>
              <a:ext uri="{FF2B5EF4-FFF2-40B4-BE49-F238E27FC236}">
                <a16:creationId xmlns:a16="http://schemas.microsoft.com/office/drawing/2014/main" id="{BC5FB65F-ABEF-85E8-3DDE-2B5E3DA3A8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2" y="239449"/>
            <a:ext cx="1815268" cy="23339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AF44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hombre con una guitarra&#10;&#10;Descripción generada automáticamente con confianza media">
            <a:extLst>
              <a:ext uri="{FF2B5EF4-FFF2-40B4-BE49-F238E27FC236}">
                <a16:creationId xmlns:a16="http://schemas.microsoft.com/office/drawing/2014/main" id="{8172592A-D9A7-9244-0152-53E878DF8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07392" y="239449"/>
            <a:ext cx="2333916" cy="23339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AF44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610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6E50C73-9548-BED2-3252-815E94CD2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67051"/>
              </p:ext>
            </p:extLst>
          </p:nvPr>
        </p:nvGraphicFramePr>
        <p:xfrm>
          <a:off x="254000" y="486583"/>
          <a:ext cx="11684000" cy="6245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C693CCE-DEEF-28A9-D752-6237E38A92D6}"/>
              </a:ext>
            </a:extLst>
          </p:cNvPr>
          <p:cNvSpPr txBox="1"/>
          <p:nvPr/>
        </p:nvSpPr>
        <p:spPr>
          <a:xfrm>
            <a:off x="0" y="-7172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PSALMU VEIDI</a:t>
            </a:r>
          </a:p>
        </p:txBody>
      </p:sp>
    </p:spTree>
    <p:extLst>
      <p:ext uri="{BB962C8B-B14F-4D97-AF65-F5344CB8AC3E}">
        <p14:creationId xmlns:p14="http://schemas.microsoft.com/office/powerpoint/2010/main" val="3003520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153EC6-6F9B-4A32-900B-A3153F76F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B2153EC6-6F9B-4A32-900B-A3153F76F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B2153EC6-6F9B-4A32-900B-A3153F76F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B2153EC6-6F9B-4A32-900B-A3153F76FE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graphicEl>
                                              <a:dgm id="{B2153EC6-6F9B-4A32-900B-A3153F76F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B2153EC6-6F9B-4A32-900B-A3153F76F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B00874-7ABB-4E59-9810-F0E93664F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30B00874-7ABB-4E59-9810-F0E93664F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76F59E-B4DA-4853-B0C6-34702AC3A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EB76F59E-B4DA-4853-B0C6-34702AC3AC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43E59C-C0F5-4354-A98D-D45322BFD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6343E59C-C0F5-4354-A98D-D45322BFD7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D83197-55EE-4F88-A428-AA94EC597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D5D83197-55EE-4F88-A428-AA94EC597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CD725F-B248-4D20-900A-9E5211557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5ECD725F-B248-4D20-900A-9E52115570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3B9D59-39DA-4D5B-BAB4-2602EEFF9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B23B9D59-39DA-4D5B-BAB4-2602EEFF9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CE44AC-D47B-4FFB-B98F-951219659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A0CE44AC-D47B-4FFB-B98F-9512196596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47D0CF-57DC-474A-AD2A-601B3DDC32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graphicEl>
                                              <a:dgm id="{6F47D0CF-57DC-474A-AD2A-601B3DDC32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839932-FF9D-478C-B43D-434C41BDE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graphicEl>
                                              <a:dgm id="{0C839932-FF9D-478C-B43D-434C41BDE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C3BB92-CA77-4191-8C1C-377BDD06E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graphicEl>
                                              <a:dgm id="{92C3BB92-CA77-4191-8C1C-377BDD06E5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337615-8E23-44BD-80FE-8671D63A9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F2337615-8E23-44BD-80FE-8671D63A98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5C564C-50F0-4387-8EFB-B1250EA0E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graphicEl>
                                              <a:dgm id="{095C564C-50F0-4387-8EFB-B1250EA0E9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D5203A-256D-4E91-9F1C-97664C3D1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graphicEl>
                                              <a:dgm id="{E8D5203A-256D-4E91-9F1C-97664C3D1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7B8260-E9CD-4959-81E5-ED4771BEE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graphicEl>
                                              <a:dgm id="{BF7B8260-E9CD-4959-81E5-ED4771BEED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5C28D6-5858-458A-93AF-0B1AAA01A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545C28D6-5858-458A-93AF-0B1AAA01A3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EE4C26-2465-4384-B958-2B309C047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>
                                            <p:graphicEl>
                                              <a:dgm id="{21EE4C26-2465-4384-B958-2B309C0476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BFCE0B-4407-4A16-9880-B0B6BF574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graphicEl>
                                              <a:dgm id="{1CBFCE0B-4407-4A16-9880-B0B6BF574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1CBFCE0B-4407-4A16-9880-B0B6BF574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graphicEl>
                                              <a:dgm id="{1CBFCE0B-4407-4A16-9880-B0B6BF574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graphicEl>
                                              <a:dgm id="{1CBFCE0B-4407-4A16-9880-B0B6BF574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graphicEl>
                                              <a:dgm id="{1CBFCE0B-4407-4A16-9880-B0B6BF574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6825F4-55C0-4B21-BA8B-268632241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">
                                            <p:graphicEl>
                                              <a:dgm id="{A16825F4-55C0-4B21-BA8B-268632241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A30B33-27AB-4947-9587-742A6928F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">
                                            <p:graphicEl>
                                              <a:dgm id="{7DA30B33-27AB-4947-9587-742A6928FC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011041-CF96-4F57-A0AE-46EF91B06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">
                                            <p:graphicEl>
                                              <a:dgm id="{4B011041-CF96-4F57-A0AE-46EF91B064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4DA899-293A-483F-ACB8-006A49994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">
                                            <p:graphicEl>
                                              <a:dgm id="{C54DA899-293A-483F-ACB8-006A49994A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303782-497E-48EC-9836-820C2B960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">
                                            <p:graphicEl>
                                              <a:dgm id="{3E303782-497E-48EC-9836-820C2B9605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569B67-E2CD-40B3-80B2-E5E938B40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">
                                            <p:graphicEl>
                                              <a:dgm id="{FE569B67-E2CD-40B3-80B2-E5E938B40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DC12A3-250B-4A00-B1C0-823133EB4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">
                                            <p:graphicEl>
                                              <a:dgm id="{91DC12A3-250B-4A00-B1C0-823133EB4C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0E0A4D-4518-4BF5-B42B-679F2BCF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">
                                            <p:graphicEl>
                                              <a:dgm id="{FC0E0A4D-4518-4BF5-B42B-679F2BCFB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90D2CB-14C2-4FA7-B6BB-E19C974B5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graphicEl>
                                              <a:dgm id="{9790D2CB-14C2-4FA7-B6BB-E19C974B5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9790D2CB-14C2-4FA7-B6BB-E19C974B5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graphicEl>
                                              <a:dgm id="{9790D2CB-14C2-4FA7-B6BB-E19C974B5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graphicEl>
                                              <a:dgm id="{9790D2CB-14C2-4FA7-B6BB-E19C974B5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graphicEl>
                                              <a:dgm id="{9790D2CB-14C2-4FA7-B6BB-E19C974B5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C69F2C-F28D-40BB-B276-FDB96B2C6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">
                                            <p:graphicEl>
                                              <a:dgm id="{D7C69F2C-F28D-40BB-B276-FDB96B2C6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025CE2-0C54-4CDF-A9D0-F2D2789E5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">
                                            <p:graphicEl>
                                              <a:dgm id="{AF025CE2-0C54-4CDF-A9D0-F2D2789E55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1C0583-5247-4BBE-B654-BEF094766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">
                                            <p:graphicEl>
                                              <a:dgm id="{511C0583-5247-4BBE-B654-BEF0947661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A792E2-896B-4553-85ED-B07C8538E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">
                                            <p:graphicEl>
                                              <a:dgm id="{12A792E2-896B-4553-85ED-B07C8538E6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207273-8974-4A73-A320-FE4C0F455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">
                                            <p:graphicEl>
                                              <a:dgm id="{6E207273-8974-4A73-A320-FE4C0F455D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9428E1-E6CF-435A-98AC-F71ED0699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">
                                            <p:graphicEl>
                                              <a:dgm id="{0E9428E1-E6CF-435A-98AC-F71ED06993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2A5F27-03EE-4879-A4D2-C6F20B508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">
                                            <p:graphicEl>
                                              <a:dgm id="{2C2A5F27-03EE-4879-A4D2-C6F20B508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A00906-C8EE-4598-9637-F0A2F1A78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">
                                            <p:graphicEl>
                                              <a:dgm id="{F7A00906-C8EE-4598-9637-F0A2F1A78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D9E197-B06B-437F-90AC-41512D59A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">
                                            <p:graphicEl>
                                              <a:dgm id="{C7D9E197-B06B-437F-90AC-41512D59A3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668CDD-B01A-417D-A014-20B3366EF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3">
                                            <p:graphicEl>
                                              <a:dgm id="{69668CDD-B01A-417D-A014-20B3366EFE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BE6260-AFC4-4D59-A305-93BB1827C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3">
                                            <p:graphicEl>
                                              <a:dgm id="{6ABE6260-AFC4-4D59-A305-93BB1827CF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059427-F59A-4D74-A4A8-C9BD5F929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">
                                            <p:graphicEl>
                                              <a:dgm id="{D7059427-F59A-4D74-A4A8-C9BD5F929C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DDC01C-567D-4626-A2BE-AFB80D5E8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3">
                                            <p:graphicEl>
                                              <a:dgm id="{CEDDC01C-567D-4626-A2BE-AFB80D5E80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2FB989-3B27-40C9-B878-2D8B38CAD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3">
                                            <p:graphicEl>
                                              <a:dgm id="{C52FB989-3B27-40C9-B878-2D8B38CAD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DC892F-6080-40CE-8F60-2EED92354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3">
                                            <p:graphicEl>
                                              <a:dgm id="{09DC892F-6080-40CE-8F60-2EED92354E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E57DEC-9F32-46A2-8E09-B058CA1D5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3">
                                            <p:graphicEl>
                                              <a:dgm id="{C5E57DEC-9F32-46A2-8E09-B058CA1D5B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4A4A04-A952-418E-88F1-8B8467536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3">
                                            <p:graphicEl>
                                              <a:dgm id="{984A4A04-A952-418E-88F1-8B84675364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592ED4-62C0-4B9F-A6E4-32851D960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3">
                                            <p:graphicEl>
                                              <a:dgm id="{4F592ED4-62C0-4B9F-A6E4-32851D960F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97C61E-1221-4DFB-9D7A-8DCC239D5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3">
                                            <p:graphicEl>
                                              <a:dgm id="{B097C61E-1221-4DFB-9D7A-8DCC239D5E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7B5FAF-614E-4080-8BB8-AC4795C1F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3">
                                            <p:graphicEl>
                                              <a:dgm id="{0D7B5FAF-614E-4080-8BB8-AC4795C1F6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FD3F32-B3DA-43C6-B885-6F8DB3D7B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3">
                                            <p:graphicEl>
                                              <a:dgm id="{A4FD3F32-B3DA-43C6-B885-6F8DB3D7B8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E15825-92B8-44E4-8ADF-BBBFE3328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3">
                                            <p:graphicEl>
                                              <a:dgm id="{9EE15825-92B8-44E4-8ADF-BBBFE33288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82860C-5E26-4FE0-8413-194AF9532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3">
                                            <p:graphicEl>
                                              <a:dgm id="{7182860C-5E26-4FE0-8413-194AF95324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8A1197-EBE7-4F4D-8A12-4D1B266E1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3">
                                            <p:graphicEl>
                                              <a:dgm id="{498A1197-EBE7-4F4D-8A12-4D1B266E1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6C8730-476D-41DA-B418-4C4EEBC4F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3">
                                            <p:graphicEl>
                                              <a:dgm id="{3B6C8730-476D-41DA-B418-4C4EEBC4F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5AA975-0100-4BFE-909A-562438B1E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3">
                                            <p:graphicEl>
                                              <a:dgm id="{1C5AA975-0100-4BFE-909A-562438B1E6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34641A-99E3-42E8-BC8A-384631137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3">
                                            <p:graphicEl>
                                              <a:dgm id="{2534641A-99E3-42E8-BC8A-3846311377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8DE49C-E4AA-4C6A-BDAA-BBA2C451D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3">
                                            <p:graphicEl>
                                              <a:dgm id="{BB8DE49C-E4AA-4C6A-BDAA-BBA2C451DD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04BB6B-B1A8-4414-8871-95DD782DB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3">
                                            <p:graphicEl>
                                              <a:dgm id="{CD04BB6B-B1A8-4414-8871-95DD782DBE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5451AB-55F7-4595-A478-9389290E8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3">
                                            <p:graphicEl>
                                              <a:dgm id="{6E5451AB-55F7-4595-A478-9389290E8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B7EB42-7265-49AE-B171-95ED59F2A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3">
                                            <p:graphicEl>
                                              <a:dgm id="{D4B7EB42-7265-49AE-B171-95ED59F2A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3684D1-EC44-4541-B117-47B442278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3">
                                            <p:graphicEl>
                                              <a:dgm id="{EC3684D1-EC44-4541-B117-47B442278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6F0B730-3C70-B0B2-2B75-ED2E2ED10BC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LITERĀRIE</a:t>
            </a:r>
            <a:r>
              <a:rPr lang="lv-LV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VEIDI </a:t>
            </a:r>
            <a:r>
              <a:rPr lang="es-E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EBREJU DZEJĀ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D896EE8-206D-B801-97E4-26784886D8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075204"/>
              </p:ext>
            </p:extLst>
          </p:nvPr>
        </p:nvGraphicFramePr>
        <p:xfrm>
          <a:off x="239059" y="719667"/>
          <a:ext cx="11737788" cy="2964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6E73FB7-8CA1-4E9E-FF3F-1B242AF487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3785390"/>
              </p:ext>
            </p:extLst>
          </p:nvPr>
        </p:nvGraphicFramePr>
        <p:xfrm>
          <a:off x="131483" y="3686986"/>
          <a:ext cx="11737788" cy="2964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45429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A5C1DE-7221-4F63-8F38-E821BD6A5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graphicEl>
                                              <a:dgm id="{68A5C1DE-7221-4F63-8F38-E821BD6A5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68A5C1DE-7221-4F63-8F38-E821BD6A5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graphicEl>
                                              <a:dgm id="{68A5C1DE-7221-4F63-8F38-E821BD6A5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2205D6-B314-49E4-8222-52466E581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902205D6-B314-49E4-8222-52466E581A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902205D6-B314-49E4-8222-52466E581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902205D6-B314-49E4-8222-52466E581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EB288F-D44F-4E7E-A276-91E9AABD0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03EB288F-D44F-4E7E-A276-91E9AABD0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03EB288F-D44F-4E7E-A276-91E9AABD0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03EB288F-D44F-4E7E-A276-91E9AABD0E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03EB288F-D44F-4E7E-A276-91E9AABD0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03EB288F-D44F-4E7E-A276-91E9AABD0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F57CD7-EEDC-4869-8BE8-A488732F0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graphicEl>
                                              <a:dgm id="{69F57CD7-EEDC-4869-8BE8-A488732F0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69F57CD7-EEDC-4869-8BE8-A488732F0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69F57CD7-EEDC-4869-8BE8-A488732F0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9F6677-6040-46DE-A2C4-539E5AEA2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graphicEl>
                                              <a:dgm id="{4C9F6677-6040-46DE-A2C4-539E5AEA2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4C9F6677-6040-46DE-A2C4-539E5AEA2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4C9F6677-6040-46DE-A2C4-539E5AEA2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1ECA99-16A6-4D4B-8304-73EC5B350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0D1ECA99-16A6-4D4B-8304-73EC5B350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0D1ECA99-16A6-4D4B-8304-73EC5B350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0D1ECA99-16A6-4D4B-8304-73EC5B350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0D1ECA99-16A6-4D4B-8304-73EC5B350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0D1ECA99-16A6-4D4B-8304-73EC5B350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3AE84D-EB43-4CFB-BB99-F15F86E05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graphicEl>
                                              <a:dgm id="{6F3AE84D-EB43-4CFB-BB99-F15F86E05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6F3AE84D-EB43-4CFB-BB99-F15F86E05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graphicEl>
                                              <a:dgm id="{6F3AE84D-EB43-4CFB-BB99-F15F86E05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91E019-91C7-45F3-AFBA-8E5E9024A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graphicEl>
                                              <a:dgm id="{9991E019-91C7-45F3-AFBA-8E5E9024A9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9991E019-91C7-45F3-AFBA-8E5E9024A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graphicEl>
                                              <a:dgm id="{9991E019-91C7-45F3-AFBA-8E5E9024A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DBD97F-01DA-4F92-89B9-3C74C1FDE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45DBD97F-01DA-4F92-89B9-3C74C1FDE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45DBD97F-01DA-4F92-89B9-3C74C1FDE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graphicEl>
                                              <a:dgm id="{45DBD97F-01DA-4F92-89B9-3C74C1FDE6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45DBD97F-01DA-4F92-89B9-3C74C1FDE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45DBD97F-01DA-4F92-89B9-3C74C1FDE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42E882-EDDF-4121-A0FC-F2685ADFB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graphicEl>
                                              <a:dgm id="{7A42E882-EDDF-4121-A0FC-F2685ADFB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graphicEl>
                                              <a:dgm id="{7A42E882-EDDF-4121-A0FC-F2685ADFB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graphicEl>
                                              <a:dgm id="{7A42E882-EDDF-4121-A0FC-F2685ADFB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29798D-5EC8-43F1-8460-DD3B6B307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graphicEl>
                                              <a:dgm id="{9229798D-5EC8-43F1-8460-DD3B6B307F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graphicEl>
                                              <a:dgm id="{9229798D-5EC8-43F1-8460-DD3B6B307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graphicEl>
                                              <a:dgm id="{9229798D-5EC8-43F1-8460-DD3B6B307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070200-D120-4B9F-93A5-25AC3E5E2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">
                                            <p:graphicEl>
                                              <a:dgm id="{56070200-D120-4B9F-93A5-25AC3E5E29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graphicEl>
                                              <a:dgm id="{56070200-D120-4B9F-93A5-25AC3E5E2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56070200-D120-4B9F-93A5-25AC3E5E2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6E732E-1E0F-46F1-A8C5-15E12D5A0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graphicEl>
                                              <a:dgm id="{F96E732E-1E0F-46F1-A8C5-15E12D5A06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graphicEl>
                                              <a:dgm id="{F96E732E-1E0F-46F1-A8C5-15E12D5A0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graphicEl>
                                              <a:dgm id="{F96E732E-1E0F-46F1-A8C5-15E12D5A0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CB77B0-18E9-4699-93B8-E50693206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00CB77B0-18E9-4699-93B8-E50693206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">
                                            <p:graphicEl>
                                              <a:dgm id="{00CB77B0-18E9-4699-93B8-E50693206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">
                                            <p:graphicEl>
                                              <a:dgm id="{00CB77B0-18E9-4699-93B8-E506932060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00CB77B0-18E9-4699-93B8-E50693206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>
                                            <p:graphicEl>
                                              <a:dgm id="{00CB77B0-18E9-4699-93B8-E50693206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804136-E444-4980-9172-9BFBCCF5A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">
                                            <p:graphicEl>
                                              <a:dgm id="{2D804136-E444-4980-9172-9BFBCCF5A2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graphicEl>
                                              <a:dgm id="{2D804136-E444-4980-9172-9BFBCCF5A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>
                                            <p:graphicEl>
                                              <a:dgm id="{2D804136-E444-4980-9172-9BFBCCF5A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64DC58-285F-48E0-9485-EDF44A4EC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>
                                            <p:graphicEl>
                                              <a:dgm id="{B664DC58-285F-48E0-9485-EDF44A4EC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graphicEl>
                                              <a:dgm id="{B664DC58-285F-48E0-9485-EDF44A4EC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graphicEl>
                                              <a:dgm id="{B664DC58-285F-48E0-9485-EDF44A4EC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ACC65C-9A53-4428-B697-079C682AC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>
                                            <p:graphicEl>
                                              <a:dgm id="{50ACC65C-9A53-4428-B697-079C682AC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">
                                            <p:graphicEl>
                                              <a:dgm id="{50ACC65C-9A53-4428-B697-079C682AC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">
                                            <p:graphicEl>
                                              <a:dgm id="{50ACC65C-9A53-4428-B697-079C682ACC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graphicEl>
                                              <a:dgm id="{50ACC65C-9A53-4428-B697-079C682AC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>
                                            <p:graphicEl>
                                              <a:dgm id="{50ACC65C-9A53-4428-B697-079C682AC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297D9E-FDF5-4759-A5E3-7B35BCCB9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">
                                            <p:graphicEl>
                                              <a:dgm id="{90297D9E-FDF5-4759-A5E3-7B35BCCB92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>
                                            <p:graphicEl>
                                              <a:dgm id="{90297D9E-FDF5-4759-A5E3-7B35BCCB9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">
                                            <p:graphicEl>
                                              <a:dgm id="{90297D9E-FDF5-4759-A5E3-7B35BCCB9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691366-0C32-4F0F-9E1F-25F15DE64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">
                                            <p:graphicEl>
                                              <a:dgm id="{31691366-0C32-4F0F-9E1F-25F15DE64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graphicEl>
                                              <a:dgm id="{31691366-0C32-4F0F-9E1F-25F15DE64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">
                                            <p:graphicEl>
                                              <a:dgm id="{31691366-0C32-4F0F-9E1F-25F15DE64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3A1274-182E-457E-A448-690444454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">
                                            <p:graphicEl>
                                              <a:dgm id="{6D3A1274-182E-457E-A448-690444454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">
                                            <p:graphicEl>
                                              <a:dgm id="{6D3A1274-182E-457E-A448-690444454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">
                                            <p:graphicEl>
                                              <a:dgm id="{6D3A1274-182E-457E-A448-6904444549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">
                                            <p:graphicEl>
                                              <a:dgm id="{6D3A1274-182E-457E-A448-690444454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">
                                            <p:graphicEl>
                                              <a:dgm id="{6D3A1274-182E-457E-A448-690444454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84D173-8E8E-484D-9977-1AE681948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">
                                            <p:graphicEl>
                                              <a:dgm id="{DA84D173-8E8E-484D-9977-1AE6819486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">
                                            <p:graphicEl>
                                              <a:dgm id="{DA84D173-8E8E-484D-9977-1AE681948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">
                                            <p:graphicEl>
                                              <a:dgm id="{DA84D173-8E8E-484D-9977-1AE681948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559517-58F4-4751-AD04-B1B3CDE86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">
                                            <p:graphicEl>
                                              <a:dgm id="{0E559517-58F4-4751-AD04-B1B3CDE86A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">
                                            <p:graphicEl>
                                              <a:dgm id="{0E559517-58F4-4751-AD04-B1B3CDE86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">
                                            <p:graphicEl>
                                              <a:dgm id="{0E559517-58F4-4751-AD04-B1B3CDE86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334815-5F63-4FB6-95A0-C17FB03AB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">
                                            <p:graphicEl>
                                              <a:dgm id="{33334815-5F63-4FB6-95A0-C17FB03AB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">
                                            <p:graphicEl>
                                              <a:dgm id="{33334815-5F63-4FB6-95A0-C17FB03AB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">
                                            <p:graphicEl>
                                              <a:dgm id="{33334815-5F63-4FB6-95A0-C17FB03AB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">
                                            <p:graphicEl>
                                              <a:dgm id="{33334815-5F63-4FB6-95A0-C17FB03AB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">
                                            <p:graphicEl>
                                              <a:dgm id="{33334815-5F63-4FB6-95A0-C17FB03AB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C7CCAA-03D2-4F3C-B47D-288704288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">
                                            <p:graphicEl>
                                              <a:dgm id="{49C7CCAA-03D2-4F3C-B47D-288704288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">
                                            <p:graphicEl>
                                              <a:dgm id="{49C7CCAA-03D2-4F3C-B47D-288704288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">
                                            <p:graphicEl>
                                              <a:dgm id="{49C7CCAA-03D2-4F3C-B47D-288704288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F7FDD9-700D-4982-87BC-D80A13485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">
                                            <p:graphicEl>
                                              <a:dgm id="{67F7FDD9-700D-4982-87BC-D80A13485F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">
                                            <p:graphicEl>
                                              <a:dgm id="{67F7FDD9-700D-4982-87BC-D80A13485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">
                                            <p:graphicEl>
                                              <a:dgm id="{67F7FDD9-700D-4982-87BC-D80A13485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4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60066"/>
      </a:accent1>
      <a:accent2>
        <a:srgbClr val="990033"/>
      </a:accent2>
      <a:accent3>
        <a:srgbClr val="663300"/>
      </a:accent3>
      <a:accent4>
        <a:srgbClr val="336600"/>
      </a:accent4>
      <a:accent5>
        <a:srgbClr val="CC9900"/>
      </a:accent5>
      <a:accent6>
        <a:srgbClr val="0099C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Reflej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673</Words>
  <Application>Microsoft Office PowerPoint</Application>
  <PresentationFormat>Panorámica</PresentationFormat>
  <Paragraphs>82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31</cp:revision>
  <dcterms:created xsi:type="dcterms:W3CDTF">2023-12-10T10:42:36Z</dcterms:created>
  <dcterms:modified xsi:type="dcterms:W3CDTF">2023-12-17T18:19:13Z</dcterms:modified>
</cp:coreProperties>
</file>