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25" r:id="rId3"/>
    <p:sldId id="326" r:id="rId4"/>
    <p:sldId id="327" r:id="rId5"/>
    <p:sldId id="322" r:id="rId6"/>
    <p:sldId id="324" r:id="rId7"/>
    <p:sldId id="323" r:id="rId8"/>
    <p:sldId id="318" r:id="rId9"/>
    <p:sldId id="319" r:id="rId10"/>
    <p:sldId id="315" r:id="rId11"/>
    <p:sldId id="316" r:id="rId12"/>
    <p:sldId id="314" r:id="rId13"/>
    <p:sldId id="311" r:id="rId14"/>
    <p:sldId id="312" r:id="rId15"/>
    <p:sldId id="313" r:id="rId16"/>
    <p:sldId id="306" r:id="rId17"/>
    <p:sldId id="307" r:id="rId18"/>
    <p:sldId id="308" r:id="rId19"/>
    <p:sldId id="309" r:id="rId20"/>
    <p:sldId id="310" r:id="rId21"/>
    <p:sldId id="301" r:id="rId22"/>
    <p:sldId id="303" r:id="rId23"/>
    <p:sldId id="302" r:id="rId24"/>
    <p:sldId id="304" r:id="rId25"/>
    <p:sldId id="305" r:id="rId26"/>
    <p:sldId id="298" r:id="rId27"/>
    <p:sldId id="297" r:id="rId28"/>
    <p:sldId id="296" r:id="rId29"/>
    <p:sldId id="293" r:id="rId30"/>
    <p:sldId id="294" r:id="rId31"/>
    <p:sldId id="291" r:id="rId32"/>
    <p:sldId id="289" r:id="rId33"/>
    <p:sldId id="290" r:id="rId34"/>
    <p:sldId id="288" r:id="rId35"/>
    <p:sldId id="285" r:id="rId36"/>
    <p:sldId id="283" r:id="rId37"/>
    <p:sldId id="279" r:id="rId38"/>
    <p:sldId id="280" r:id="rId39"/>
    <p:sldId id="281" r:id="rId40"/>
    <p:sldId id="278" r:id="rId41"/>
    <p:sldId id="274" r:id="rId42"/>
    <p:sldId id="275" r:id="rId43"/>
    <p:sldId id="276" r:id="rId44"/>
    <p:sldId id="277" r:id="rId45"/>
    <p:sldId id="273" r:id="rId46"/>
    <p:sldId id="272" r:id="rId47"/>
    <p:sldId id="271" r:id="rId48"/>
    <p:sldId id="268" r:id="rId49"/>
    <p:sldId id="269" r:id="rId50"/>
    <p:sldId id="259" r:id="rId51"/>
    <p:sldId id="263" r:id="rId52"/>
    <p:sldId id="260" r:id="rId53"/>
    <p:sldId id="264" r:id="rId54"/>
    <p:sldId id="266" r:id="rId55"/>
    <p:sldId id="261" r:id="rId56"/>
    <p:sldId id="262" r:id="rId57"/>
    <p:sldId id="265" r:id="rId58"/>
    <p:sldId id="328" r:id="rId59"/>
  </p:sldIdLst>
  <p:sldSz cx="9144000" cy="6858000" type="screen4x3"/>
  <p:notesSz cx="6858000" cy="9144000"/>
  <p:defaultTextStyle>
    <a:defPPr>
      <a:defRPr lang="es-ES"/>
    </a:defPPr>
    <a:lvl1pPr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9045"/>
    <a:srgbClr val="715625"/>
    <a:srgbClr val="CCA866"/>
    <a:srgbClr val="CCFF99"/>
    <a:srgbClr val="99FF33"/>
    <a:srgbClr val="FFCCFF"/>
    <a:srgbClr val="009900"/>
    <a:srgbClr val="856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4764" autoAdjust="0"/>
  </p:normalViewPr>
  <p:slideViewPr>
    <p:cSldViewPr>
      <p:cViewPr varScale="1">
        <p:scale>
          <a:sx n="97" d="100"/>
          <a:sy n="97" d="100"/>
        </p:scale>
        <p:origin x="20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43E63-8E8B-4DA4-85AF-36C4A96CFBC7}" type="datetimeFigureOut">
              <a:rPr lang="cs-CZ" smtClean="0"/>
              <a:t>26.01.2023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0E623-D874-4DE3-821E-1240743DF481}" type="slidenum">
              <a:rPr lang="cs-CZ" smtClean="0"/>
              <a:t>‹Nº›</a:t>
            </a:fld>
            <a:endParaRPr lang="cs-CZ"/>
          </a:p>
        </p:txBody>
      </p:sp>
    </p:spTree>
    <p:extLst>
      <p:ext uri="{BB962C8B-B14F-4D97-AF65-F5344CB8AC3E}">
        <p14:creationId xmlns:p14="http://schemas.microsoft.com/office/powerpoint/2010/main" val="207344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Podmořský</a:t>
            </a:r>
            <a:r>
              <a:rPr lang="es-ES" dirty="0"/>
              <a:t> </a:t>
            </a:r>
            <a:r>
              <a:rPr lang="es-ES" dirty="0" err="1"/>
              <a:t>svět</a:t>
            </a:r>
            <a:r>
              <a:rPr lang="es-ES" dirty="0"/>
              <a:t> (</a:t>
            </a:r>
            <a:r>
              <a:rPr lang="es-ES" dirty="0" err="1"/>
              <a:t>Jób</a:t>
            </a:r>
            <a:r>
              <a:rPr lang="es-ES" dirty="0"/>
              <a:t> 38,16-18)</a:t>
            </a:r>
          </a:p>
        </p:txBody>
      </p:sp>
      <p:sp>
        <p:nvSpPr>
          <p:cNvPr id="4" name="Marcador de número de diapositiva 3"/>
          <p:cNvSpPr>
            <a:spLocks noGrp="1"/>
          </p:cNvSpPr>
          <p:nvPr>
            <p:ph type="sldNum" sz="quarter" idx="5"/>
          </p:nvPr>
        </p:nvSpPr>
        <p:spPr/>
        <p:txBody>
          <a:bodyPr/>
          <a:lstStyle/>
          <a:p>
            <a:fld id="{D680E623-D874-4DE3-821E-1240743DF481}" type="slidenum">
              <a:rPr lang="cs-CZ" smtClean="0"/>
              <a:t>10</a:t>
            </a:fld>
            <a:endParaRPr lang="cs-CZ"/>
          </a:p>
        </p:txBody>
      </p:sp>
    </p:spTree>
    <p:extLst>
      <p:ext uri="{BB962C8B-B14F-4D97-AF65-F5344CB8AC3E}">
        <p14:creationId xmlns:p14="http://schemas.microsoft.com/office/powerpoint/2010/main" val="126286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680E623-D874-4DE3-821E-1240743DF481}" type="slidenum">
              <a:rPr lang="cs-CZ" smtClean="0"/>
              <a:t>23</a:t>
            </a:fld>
            <a:endParaRPr lang="cs-CZ"/>
          </a:p>
        </p:txBody>
      </p:sp>
    </p:spTree>
    <p:extLst>
      <p:ext uri="{BB962C8B-B14F-4D97-AF65-F5344CB8AC3E}">
        <p14:creationId xmlns:p14="http://schemas.microsoft.com/office/powerpoint/2010/main" val="348017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FAF4ECAE-32E0-4E7D-9555-36AF1CA81C10}" type="slidenum">
              <a:rPr lang="es-ES"/>
              <a:pPr/>
              <a:t>‹Nº›</a:t>
            </a:fld>
            <a:endParaRPr lang="es-ES"/>
          </a:p>
        </p:txBody>
      </p:sp>
    </p:spTree>
    <p:extLst>
      <p:ext uri="{BB962C8B-B14F-4D97-AF65-F5344CB8AC3E}">
        <p14:creationId xmlns:p14="http://schemas.microsoft.com/office/powerpoint/2010/main" val="386188278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CBD40C7F-B2F2-49AE-888B-BD000D01B983}" type="slidenum">
              <a:rPr lang="es-ES"/>
              <a:pPr/>
              <a:t>‹Nº›</a:t>
            </a:fld>
            <a:endParaRPr lang="es-ES"/>
          </a:p>
        </p:txBody>
      </p:sp>
    </p:spTree>
    <p:extLst>
      <p:ext uri="{BB962C8B-B14F-4D97-AF65-F5344CB8AC3E}">
        <p14:creationId xmlns:p14="http://schemas.microsoft.com/office/powerpoint/2010/main" val="1822814391"/>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E3383F2C-B940-44A9-9831-D90C4D76191D}" type="slidenum">
              <a:rPr lang="es-ES"/>
              <a:pPr/>
              <a:t>‹Nº›</a:t>
            </a:fld>
            <a:endParaRPr lang="es-ES"/>
          </a:p>
        </p:txBody>
      </p:sp>
    </p:spTree>
    <p:extLst>
      <p:ext uri="{BB962C8B-B14F-4D97-AF65-F5344CB8AC3E}">
        <p14:creationId xmlns:p14="http://schemas.microsoft.com/office/powerpoint/2010/main" val="1513893431"/>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89C30D7B-6FC6-45A5-BB67-8CFE4E298649}" type="slidenum">
              <a:rPr lang="es-ES"/>
              <a:pPr/>
              <a:t>‹Nº›</a:t>
            </a:fld>
            <a:endParaRPr lang="es-ES"/>
          </a:p>
        </p:txBody>
      </p:sp>
    </p:spTree>
    <p:extLst>
      <p:ext uri="{BB962C8B-B14F-4D97-AF65-F5344CB8AC3E}">
        <p14:creationId xmlns:p14="http://schemas.microsoft.com/office/powerpoint/2010/main" val="14659939"/>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a:lvl1pPr>
          </a:lstStyle>
          <a:p>
            <a:fld id="{B0259942-D27F-45D9-B8C5-B07FB2D2268B}" type="slidenum">
              <a:rPr lang="es-ES"/>
              <a:pPr/>
              <a:t>‹Nº›</a:t>
            </a:fld>
            <a:endParaRPr lang="es-ES"/>
          </a:p>
        </p:txBody>
      </p:sp>
    </p:spTree>
    <p:extLst>
      <p:ext uri="{BB962C8B-B14F-4D97-AF65-F5344CB8AC3E}">
        <p14:creationId xmlns:p14="http://schemas.microsoft.com/office/powerpoint/2010/main" val="1311047542"/>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07C55B91-7883-4951-A630-8FCB74F0162D}" type="slidenum">
              <a:rPr lang="es-ES"/>
              <a:pPr/>
              <a:t>‹Nº›</a:t>
            </a:fld>
            <a:endParaRPr lang="es-ES"/>
          </a:p>
        </p:txBody>
      </p:sp>
    </p:spTree>
    <p:extLst>
      <p:ext uri="{BB962C8B-B14F-4D97-AF65-F5344CB8AC3E}">
        <p14:creationId xmlns:p14="http://schemas.microsoft.com/office/powerpoint/2010/main" val="398613235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a:lvl1pPr>
          </a:lstStyle>
          <a:p>
            <a:fld id="{023B1397-365F-408B-9E16-4EE2B2A99539}" type="slidenum">
              <a:rPr lang="es-ES"/>
              <a:pPr/>
              <a:t>‹Nº›</a:t>
            </a:fld>
            <a:endParaRPr lang="es-ES"/>
          </a:p>
        </p:txBody>
      </p:sp>
    </p:spTree>
    <p:extLst>
      <p:ext uri="{BB962C8B-B14F-4D97-AF65-F5344CB8AC3E}">
        <p14:creationId xmlns:p14="http://schemas.microsoft.com/office/powerpoint/2010/main" val="332377758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a:lvl1pPr>
          </a:lstStyle>
          <a:p>
            <a:fld id="{D5F3D36A-83F8-4E4A-9DC2-53A98A022E49}" type="slidenum">
              <a:rPr lang="es-ES"/>
              <a:pPr/>
              <a:t>‹Nº›</a:t>
            </a:fld>
            <a:endParaRPr lang="es-ES"/>
          </a:p>
        </p:txBody>
      </p:sp>
    </p:spTree>
    <p:extLst>
      <p:ext uri="{BB962C8B-B14F-4D97-AF65-F5344CB8AC3E}">
        <p14:creationId xmlns:p14="http://schemas.microsoft.com/office/powerpoint/2010/main" val="118213122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a:lvl1pPr>
          </a:lstStyle>
          <a:p>
            <a:fld id="{F736EE70-7A45-4768-8C93-0CDD3E62D5C0}" type="slidenum">
              <a:rPr lang="es-ES"/>
              <a:pPr/>
              <a:t>‹Nº›</a:t>
            </a:fld>
            <a:endParaRPr lang="es-ES"/>
          </a:p>
        </p:txBody>
      </p:sp>
    </p:spTree>
    <p:extLst>
      <p:ext uri="{BB962C8B-B14F-4D97-AF65-F5344CB8AC3E}">
        <p14:creationId xmlns:p14="http://schemas.microsoft.com/office/powerpoint/2010/main" val="90153958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FDD6E13F-2828-47A3-8024-DD77FD8F0B6E}" type="slidenum">
              <a:rPr lang="es-ES"/>
              <a:pPr/>
              <a:t>‹Nº›</a:t>
            </a:fld>
            <a:endParaRPr lang="es-ES"/>
          </a:p>
        </p:txBody>
      </p:sp>
    </p:spTree>
    <p:extLst>
      <p:ext uri="{BB962C8B-B14F-4D97-AF65-F5344CB8AC3E}">
        <p14:creationId xmlns:p14="http://schemas.microsoft.com/office/powerpoint/2010/main" val="528588994"/>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a:lvl1pPr>
          </a:lstStyle>
          <a:p>
            <a:fld id="{CD3B70F8-DF66-4CD7-A2E8-F9F139D04BA3}" type="slidenum">
              <a:rPr lang="es-ES"/>
              <a:pPr/>
              <a:t>‹Nº›</a:t>
            </a:fld>
            <a:endParaRPr lang="es-ES"/>
          </a:p>
        </p:txBody>
      </p:sp>
    </p:spTree>
    <p:extLst>
      <p:ext uri="{BB962C8B-B14F-4D97-AF65-F5344CB8AC3E}">
        <p14:creationId xmlns:p14="http://schemas.microsoft.com/office/powerpoint/2010/main" val="3050666880"/>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BA8B7D-DF3A-4D24-9611-358B527EC98F}"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90.jpeg"/><Relationship Id="rId13" Type="http://schemas.openxmlformats.org/officeDocument/2006/relationships/image" Target="../media/image95.jpeg"/><Relationship Id="rId18" Type="http://schemas.openxmlformats.org/officeDocument/2006/relationships/image" Target="../media/image100.jpeg"/><Relationship Id="rId3" Type="http://schemas.openxmlformats.org/officeDocument/2006/relationships/image" Target="../media/image85.jpeg"/><Relationship Id="rId21" Type="http://schemas.openxmlformats.org/officeDocument/2006/relationships/image" Target="../media/image103.jpeg"/><Relationship Id="rId7" Type="http://schemas.openxmlformats.org/officeDocument/2006/relationships/image" Target="../media/image89.jpeg"/><Relationship Id="rId12" Type="http://schemas.openxmlformats.org/officeDocument/2006/relationships/image" Target="../media/image94.jpeg"/><Relationship Id="rId17" Type="http://schemas.openxmlformats.org/officeDocument/2006/relationships/image" Target="../media/image99.jpeg"/><Relationship Id="rId2" Type="http://schemas.openxmlformats.org/officeDocument/2006/relationships/image" Target="../media/image84.jpeg"/><Relationship Id="rId16" Type="http://schemas.openxmlformats.org/officeDocument/2006/relationships/image" Target="../media/image98.jpeg"/><Relationship Id="rId20"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image" Target="../media/image88.jpeg"/><Relationship Id="rId11" Type="http://schemas.openxmlformats.org/officeDocument/2006/relationships/image" Target="../media/image93.jpeg"/><Relationship Id="rId5" Type="http://schemas.openxmlformats.org/officeDocument/2006/relationships/image" Target="../media/image87.jpeg"/><Relationship Id="rId15" Type="http://schemas.openxmlformats.org/officeDocument/2006/relationships/image" Target="../media/image97.jpeg"/><Relationship Id="rId23" Type="http://schemas.openxmlformats.org/officeDocument/2006/relationships/image" Target="../media/image105.jpeg"/><Relationship Id="rId10" Type="http://schemas.openxmlformats.org/officeDocument/2006/relationships/image" Target="../media/image92.jpeg"/><Relationship Id="rId19" Type="http://schemas.openxmlformats.org/officeDocument/2006/relationships/image" Target="../media/image101.jpeg"/><Relationship Id="rId4" Type="http://schemas.openxmlformats.org/officeDocument/2006/relationships/image" Target="../media/image86.jpeg"/><Relationship Id="rId9" Type="http://schemas.openxmlformats.org/officeDocument/2006/relationships/image" Target="../media/image91.jpeg"/><Relationship Id="rId14" Type="http://schemas.openxmlformats.org/officeDocument/2006/relationships/image" Target="../media/image96.jpeg"/><Relationship Id="rId22" Type="http://schemas.openxmlformats.org/officeDocument/2006/relationships/image" Target="../media/image104.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2" name="WordArt 4"/>
          <p:cNvSpPr>
            <a:spLocks noChangeArrowheads="1" noChangeShapeType="1" noTextEdit="1"/>
          </p:cNvSpPr>
          <p:nvPr/>
        </p:nvSpPr>
        <p:spPr bwMode="auto">
          <a:xfrm>
            <a:off x="898525" y="260350"/>
            <a:ext cx="7489825" cy="11525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s-ES" sz="3600" kern="10" dirty="0">
                <a:ln w="9525">
                  <a:solidFill>
                    <a:srgbClr val="000000"/>
                  </a:solidFill>
                  <a:round/>
                  <a:headEnd/>
                  <a:tailEnd/>
                </a:ln>
                <a:solidFill>
                  <a:srgbClr val="FFFFFF"/>
                </a:solidFill>
                <a:latin typeface="Arial Black" panose="020B0A04020102020204" pitchFamily="34" charset="0"/>
              </a:rPr>
              <a:t>BOŽÍ VELIKOST</a:t>
            </a:r>
          </a:p>
        </p:txBody>
      </p:sp>
      <p:sp>
        <p:nvSpPr>
          <p:cNvPr id="2053" name="WordArt 5"/>
          <p:cNvSpPr>
            <a:spLocks noChangeArrowheads="1" noChangeShapeType="1" noTextEdit="1"/>
          </p:cNvSpPr>
          <p:nvPr/>
        </p:nvSpPr>
        <p:spPr bwMode="auto">
          <a:xfrm>
            <a:off x="7237413" y="6381750"/>
            <a:ext cx="1727200" cy="360363"/>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Job 38-41</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2472" name="Picture 8" descr="abisal5"/>
          <p:cNvPicPr>
            <a:picLocks noChangeAspect="1" noChangeArrowheads="1"/>
          </p:cNvPicPr>
          <p:nvPr/>
        </p:nvPicPr>
        <p:blipFill>
          <a:blip r:embed="rId3">
            <a:extLst>
              <a:ext uri="{28A0092B-C50C-407E-A947-70E740481C1C}">
                <a14:useLocalDpi xmlns:a14="http://schemas.microsoft.com/office/drawing/2010/main" val="0"/>
              </a:ext>
            </a:extLst>
          </a:blip>
          <a:srcRect t="16377" b="6299"/>
          <a:stretch>
            <a:fillRect/>
          </a:stretch>
        </p:blipFill>
        <p:spPr bwMode="auto">
          <a:xfrm>
            <a:off x="0" y="2439988"/>
            <a:ext cx="57150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WordArt 5"/>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Podmořský</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svět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38,16-18)</a:t>
            </a:r>
          </a:p>
        </p:txBody>
      </p:sp>
      <p:pic>
        <p:nvPicPr>
          <p:cNvPr id="62470" name="Picture 6" descr="abisal3"/>
          <p:cNvPicPr>
            <a:picLocks noChangeAspect="1" noChangeArrowheads="1"/>
          </p:cNvPicPr>
          <p:nvPr/>
        </p:nvPicPr>
        <p:blipFill>
          <a:blip r:embed="rId4">
            <a:clrChange>
              <a:clrFrom>
                <a:srgbClr val="FDFFFC"/>
              </a:clrFrom>
              <a:clrTo>
                <a:srgbClr val="FDFFFC">
                  <a:alpha val="0"/>
                </a:srgbClr>
              </a:clrTo>
            </a:clrChange>
            <a:extLst>
              <a:ext uri="{28A0092B-C50C-407E-A947-70E740481C1C}">
                <a14:useLocalDpi xmlns:a14="http://schemas.microsoft.com/office/drawing/2010/main" val="0"/>
              </a:ext>
            </a:extLst>
          </a:blip>
          <a:srcRect/>
          <a:stretch>
            <a:fillRect/>
          </a:stretch>
        </p:blipFill>
        <p:spPr bwMode="auto">
          <a:xfrm>
            <a:off x="5076825" y="2205038"/>
            <a:ext cx="2286000" cy="2146300"/>
          </a:xfrm>
          <a:prstGeom prst="rect">
            <a:avLst/>
          </a:prstGeom>
          <a:noFill/>
          <a:extLst>
            <a:ext uri="{909E8E84-426E-40DD-AFC4-6F175D3DCCD1}">
              <a14:hiddenFill xmlns:a14="http://schemas.microsoft.com/office/drawing/2010/main">
                <a:solidFill>
                  <a:srgbClr val="FFFFFF"/>
                </a:solidFill>
              </a14:hiddenFill>
            </a:ext>
          </a:extLst>
        </p:spPr>
      </p:pic>
      <p:pic>
        <p:nvPicPr>
          <p:cNvPr id="62473" name="Picture 9" descr="abisal"/>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l="456" t="475" r="685" b="949"/>
          <a:stretch>
            <a:fillRect/>
          </a:stretch>
        </p:blipFill>
        <p:spPr bwMode="auto">
          <a:xfrm>
            <a:off x="4427538" y="5084763"/>
            <a:ext cx="216693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ext Box 10"/>
          <p:cNvSpPr txBox="1">
            <a:spLocks noChangeArrowheads="1"/>
          </p:cNvSpPr>
          <p:nvPr/>
        </p:nvSpPr>
        <p:spPr bwMode="auto">
          <a:xfrm>
            <a:off x="179388" y="908050"/>
            <a:ext cx="8569325" cy="646331"/>
          </a:xfrm>
          <a:prstGeom prst="rect">
            <a:avLst/>
          </a:prstGeom>
          <a:solidFill>
            <a:srgbClr val="C0C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Přišel jsi až ke zřídlu moře, procházel ses po dně propastné tůně? Byly ti odkryty brány smrti, brány šeré smrti jsi spatřil?</a:t>
            </a:r>
            <a:endParaRPr lang="es-ES" dirty="0"/>
          </a:p>
        </p:txBody>
      </p:sp>
      <p:pic>
        <p:nvPicPr>
          <p:cNvPr id="62476" name="Picture 12" descr="abis10"/>
          <p:cNvPicPr>
            <a:picLocks noChangeAspect="1" noChangeArrowheads="1"/>
          </p:cNvPicPr>
          <p:nvPr/>
        </p:nvPicPr>
        <p:blipFill>
          <a:blip r:embed="rId6">
            <a:extLst>
              <a:ext uri="{28A0092B-C50C-407E-A947-70E740481C1C}">
                <a14:useLocalDpi xmlns:a14="http://schemas.microsoft.com/office/drawing/2010/main" val="0"/>
              </a:ext>
            </a:extLst>
          </a:blip>
          <a:srcRect l="1889" t="2377" r="1889" b="2377"/>
          <a:stretch>
            <a:fillRect/>
          </a:stretch>
        </p:blipFill>
        <p:spPr bwMode="auto">
          <a:xfrm>
            <a:off x="360363" y="2241550"/>
            <a:ext cx="18319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13" descr="abisal2"/>
          <p:cNvPicPr>
            <a:picLocks noChangeAspect="1" noChangeArrowheads="1"/>
          </p:cNvPicPr>
          <p:nvPr/>
        </p:nvPicPr>
        <p:blipFill>
          <a:blip r:embed="rId7">
            <a:clrChange>
              <a:clrFrom>
                <a:srgbClr val="0C0D08"/>
              </a:clrFrom>
              <a:clrTo>
                <a:srgbClr val="0C0D08">
                  <a:alpha val="0"/>
                </a:srgbClr>
              </a:clrTo>
            </a:clrChange>
            <a:extLst>
              <a:ext uri="{28A0092B-C50C-407E-A947-70E740481C1C}">
                <a14:useLocalDpi xmlns:a14="http://schemas.microsoft.com/office/drawing/2010/main" val="0"/>
              </a:ext>
            </a:extLst>
          </a:blip>
          <a:srcRect/>
          <a:stretch>
            <a:fillRect/>
          </a:stretch>
        </p:blipFill>
        <p:spPr bwMode="auto">
          <a:xfrm>
            <a:off x="6948488" y="3716338"/>
            <a:ext cx="1839912" cy="2478087"/>
          </a:xfrm>
          <a:prstGeom prst="rect">
            <a:avLst/>
          </a:prstGeom>
          <a:noFill/>
          <a:extLst>
            <a:ext uri="{909E8E84-426E-40DD-AFC4-6F175D3DCCD1}">
              <a14:hiddenFill xmlns:a14="http://schemas.microsoft.com/office/drawing/2010/main">
                <a:solidFill>
                  <a:srgbClr val="FFFFFF"/>
                </a:solidFill>
              </a14:hiddenFill>
            </a:ext>
          </a:extLst>
        </p:spPr>
      </p:pic>
      <p:pic>
        <p:nvPicPr>
          <p:cNvPr id="62478" name="Picture 14" descr="abisal4"/>
          <p:cNvPicPr>
            <a:picLocks noChangeAspect="1" noChangeArrowheads="1"/>
          </p:cNvPicPr>
          <p:nvPr/>
        </p:nvPicPr>
        <p:blipFill>
          <a:blip r:embed="rId8">
            <a:extLst>
              <a:ext uri="{28A0092B-C50C-407E-A947-70E740481C1C}">
                <a14:useLocalDpi xmlns:a14="http://schemas.microsoft.com/office/drawing/2010/main" val="0"/>
              </a:ext>
            </a:extLst>
          </a:blip>
          <a:srcRect t="1070" b="1070"/>
          <a:stretch>
            <a:fillRect/>
          </a:stretch>
        </p:blipFill>
        <p:spPr bwMode="auto">
          <a:xfrm>
            <a:off x="7956550" y="2147888"/>
            <a:ext cx="954088"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8000">
    <p:dissolv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3492" name="Picture 4" descr="mundosubmarino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844675"/>
            <a:ext cx="4522788" cy="3030538"/>
          </a:xfrm>
          <a:prstGeom prst="rect">
            <a:avLst/>
          </a:prstGeom>
          <a:noFill/>
          <a:extLst>
            <a:ext uri="{909E8E84-426E-40DD-AFC4-6F175D3DCCD1}">
              <a14:hiddenFill xmlns:a14="http://schemas.microsoft.com/office/drawing/2010/main">
                <a:solidFill>
                  <a:srgbClr val="FFFFFF"/>
                </a:solidFill>
              </a14:hiddenFill>
            </a:ext>
          </a:extLst>
        </p:spPr>
      </p:pic>
      <p:sp>
        <p:nvSpPr>
          <p:cNvPr id="63490"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Podmořský</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svět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38,16-18)</a:t>
            </a:r>
          </a:p>
        </p:txBody>
      </p:sp>
      <p:pic>
        <p:nvPicPr>
          <p:cNvPr id="63491" name="Picture 3" descr="mundosubmarin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141663"/>
            <a:ext cx="4608513" cy="3455987"/>
          </a:xfrm>
          <a:prstGeom prst="rect">
            <a:avLst/>
          </a:prstGeom>
          <a:noFill/>
          <a:extLst>
            <a:ext uri="{909E8E84-426E-40DD-AFC4-6F175D3DCCD1}">
              <a14:hiddenFill xmlns:a14="http://schemas.microsoft.com/office/drawing/2010/main">
                <a:solidFill>
                  <a:srgbClr val="FFFFFF"/>
                </a:solidFill>
              </a14:hiddenFill>
            </a:ext>
          </a:extLst>
        </p:spPr>
      </p:pic>
      <p:sp>
        <p:nvSpPr>
          <p:cNvPr id="63493" name="Text Box 5"/>
          <p:cNvSpPr txBox="1">
            <a:spLocks noChangeArrowheads="1"/>
          </p:cNvSpPr>
          <p:nvPr/>
        </p:nvSpPr>
        <p:spPr bwMode="auto">
          <a:xfrm>
            <a:off x="179388" y="981075"/>
            <a:ext cx="8640762" cy="376238"/>
          </a:xfrm>
          <a:prstGeom prst="rect">
            <a:avLst/>
          </a:prstGeom>
          <a:solidFill>
            <a:srgbClr val="C0C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rgbClr val="000000"/>
                </a:solidFill>
                <a:latin typeface="Arial" panose="020B0604020202020204" pitchFamily="34" charset="0"/>
              </a:rPr>
              <a:t>Postřehls celou šíři země? Pověz, znáš-li to všechno.</a:t>
            </a:r>
            <a:endParaRPr lang="es-ES" dirty="0"/>
          </a:p>
        </p:txBody>
      </p:sp>
    </p:spTree>
  </p:cSld>
  <p:clrMapOvr>
    <a:masterClrMapping/>
  </p:clrMapOvr>
  <p:transition advTm="5000">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Světlo</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38,19-21)</a:t>
            </a:r>
          </a:p>
        </p:txBody>
      </p:sp>
      <p:pic>
        <p:nvPicPr>
          <p:cNvPr id="61445" name="Picture 5" descr="lu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628775"/>
            <a:ext cx="5184775" cy="4714875"/>
          </a:xfrm>
          <a:prstGeom prst="rect">
            <a:avLst/>
          </a:prstGeom>
          <a:noFill/>
          <a:extLst>
            <a:ext uri="{909E8E84-426E-40DD-AFC4-6F175D3DCCD1}">
              <a14:hiddenFill xmlns:a14="http://schemas.microsoft.com/office/drawing/2010/main">
                <a:solidFill>
                  <a:srgbClr val="FFFFFF"/>
                </a:solidFill>
              </a14:hiddenFill>
            </a:ext>
          </a:extLst>
        </p:spPr>
      </p:pic>
      <p:sp>
        <p:nvSpPr>
          <p:cNvPr id="61446" name="Text Box 6"/>
          <p:cNvSpPr txBox="1">
            <a:spLocks noChangeArrowheads="1"/>
          </p:cNvSpPr>
          <p:nvPr/>
        </p:nvSpPr>
        <p:spPr bwMode="auto">
          <a:xfrm>
            <a:off x="179388" y="620713"/>
            <a:ext cx="8785225" cy="650875"/>
          </a:xfrm>
          <a:prstGeom prst="rect">
            <a:avLst/>
          </a:prstGeom>
          <a:solidFill>
            <a:srgbClr val="C0C0C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Kde je cesta k obydlí světla? Kde má své místo temnota? Můžeš je vykázat do jejich hranic? Máš ponětí o stezkách k jejich domu?</a:t>
            </a:r>
            <a:endParaRPr lang="es-ES" dirty="0"/>
          </a:p>
        </p:txBody>
      </p:sp>
    </p:spTree>
  </p:cSld>
  <p:clrMapOvr>
    <a:masterClrMapping/>
  </p:clrMapOvr>
  <p:transition advTm="7000">
    <p:dissolv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Sníh</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38,2-15)</a:t>
            </a:r>
          </a:p>
        </p:txBody>
      </p:sp>
      <p:sp>
        <p:nvSpPr>
          <p:cNvPr id="58373" name="Text Box 5"/>
          <p:cNvSpPr txBox="1">
            <a:spLocks noChangeArrowheads="1"/>
          </p:cNvSpPr>
          <p:nvPr/>
        </p:nvSpPr>
        <p:spPr bwMode="auto">
          <a:xfrm>
            <a:off x="179388" y="6165850"/>
            <a:ext cx="8713787" cy="376238"/>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800" i="0" u="none" strike="noStrike" baseline="0" dirty="0">
                <a:solidFill>
                  <a:schemeClr val="bg1"/>
                </a:solidFill>
                <a:latin typeface="Arial" panose="020B0604020202020204" pitchFamily="34" charset="0"/>
              </a:rPr>
              <a:t>Přišel jsi někdy ke skladům sněhu</a:t>
            </a:r>
            <a:r>
              <a:rPr lang="es-ES" dirty="0">
                <a:solidFill>
                  <a:schemeClr val="bg1"/>
                </a:solidFill>
              </a:rPr>
              <a:t>?</a:t>
            </a:r>
          </a:p>
        </p:txBody>
      </p:sp>
    </p:spTree>
  </p:cSld>
  <p:clrMapOvr>
    <a:masterClrMapping/>
  </p:clrMapOvr>
  <p:transition advTm="4000">
    <p:dissolv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6"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Krupobití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38,22.23)</a:t>
            </a:r>
          </a:p>
        </p:txBody>
      </p:sp>
      <p:pic>
        <p:nvPicPr>
          <p:cNvPr id="59397" name="Picture 5" descr="Grani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700213"/>
            <a:ext cx="3095625" cy="3095625"/>
          </a:xfrm>
          <a:prstGeom prst="rect">
            <a:avLst/>
          </a:prstGeom>
          <a:noFill/>
          <a:extLst>
            <a:ext uri="{909E8E84-426E-40DD-AFC4-6F175D3DCCD1}">
              <a14:hiddenFill xmlns:a14="http://schemas.microsoft.com/office/drawing/2010/main">
                <a:solidFill>
                  <a:srgbClr val="FFFFFF"/>
                </a:solidFill>
              </a14:hiddenFill>
            </a:ext>
          </a:extLst>
        </p:spPr>
      </p:pic>
      <p:pic>
        <p:nvPicPr>
          <p:cNvPr id="59398" name="Picture 6" descr="Granizo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700213"/>
            <a:ext cx="4787900" cy="3192462"/>
          </a:xfrm>
          <a:prstGeom prst="rect">
            <a:avLst/>
          </a:prstGeom>
          <a:noFill/>
          <a:extLst>
            <a:ext uri="{909E8E84-426E-40DD-AFC4-6F175D3DCCD1}">
              <a14:hiddenFill xmlns:a14="http://schemas.microsoft.com/office/drawing/2010/main">
                <a:solidFill>
                  <a:srgbClr val="FFFFFF"/>
                </a:solidFill>
              </a14:hiddenFill>
            </a:ext>
          </a:extLst>
        </p:spPr>
      </p:pic>
      <p:sp>
        <p:nvSpPr>
          <p:cNvPr id="59400" name="Text Box 8"/>
          <p:cNvSpPr txBox="1">
            <a:spLocks noChangeArrowheads="1"/>
          </p:cNvSpPr>
          <p:nvPr/>
        </p:nvSpPr>
        <p:spPr bwMode="auto">
          <a:xfrm>
            <a:off x="250825" y="754063"/>
            <a:ext cx="8569325" cy="3693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dirty="0">
                <a:solidFill>
                  <a:srgbClr val="000000"/>
                </a:solidFill>
              </a:rPr>
              <a:t>S</a:t>
            </a:r>
            <a:r>
              <a:rPr lang="cs-CZ" sz="1800" b="0" i="0" u="none" strike="noStrike" baseline="0" dirty="0">
                <a:solidFill>
                  <a:srgbClr val="000000"/>
                </a:solidFill>
                <a:latin typeface="Arial" panose="020B0604020202020204" pitchFamily="34" charset="0"/>
              </a:rPr>
              <a:t>patřil jsi sklady krupobití, které si šetřím pro časy soužení, pro den války a boje?</a:t>
            </a:r>
            <a:endParaRPr lang="es-ES" dirty="0"/>
          </a:p>
        </p:txBody>
      </p:sp>
    </p:spTree>
  </p:cSld>
  <p:clrMapOvr>
    <a:masterClrMapping/>
  </p:clrMapOvr>
  <p:transition advTm="6000">
    <p:dissolv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2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Vítr</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38,2-24)</a:t>
            </a:r>
          </a:p>
        </p:txBody>
      </p:sp>
      <p:sp>
        <p:nvSpPr>
          <p:cNvPr id="60422" name="Text Box 6"/>
          <p:cNvSpPr txBox="1">
            <a:spLocks noChangeArrowheads="1"/>
          </p:cNvSpPr>
          <p:nvPr/>
        </p:nvSpPr>
        <p:spPr bwMode="auto">
          <a:xfrm>
            <a:off x="250825" y="692150"/>
            <a:ext cx="8424863" cy="376238"/>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chemeClr val="bg1"/>
                </a:solidFill>
                <a:latin typeface="Arial" panose="020B0604020202020204" pitchFamily="34" charset="0"/>
              </a:rPr>
              <a:t>Kde je cesta k místu, kde se dělí světlo? Odkud se žene na zemi východní vítr?</a:t>
            </a:r>
            <a:endParaRPr lang="es-ES" dirty="0">
              <a:solidFill>
                <a:schemeClr val="bg1"/>
              </a:solidFill>
            </a:endParaRPr>
          </a:p>
        </p:txBody>
      </p:sp>
    </p:spTree>
  </p:cSld>
  <p:clrMapOvr>
    <a:masterClrMapping/>
  </p:clrMapOvr>
  <p:transition advTm="5000">
    <p:dissolv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Bouře</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38,25-27)</a:t>
            </a:r>
          </a:p>
        </p:txBody>
      </p:sp>
      <p:pic>
        <p:nvPicPr>
          <p:cNvPr id="53253" name="Picture 5" descr="ray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00213"/>
            <a:ext cx="650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53254" name="Text Box 6"/>
          <p:cNvSpPr txBox="1">
            <a:spLocks noChangeArrowheads="1"/>
          </p:cNvSpPr>
          <p:nvPr/>
        </p:nvSpPr>
        <p:spPr bwMode="auto">
          <a:xfrm>
            <a:off x="323850" y="836613"/>
            <a:ext cx="8496300" cy="376237"/>
          </a:xfrm>
          <a:prstGeom prst="rect">
            <a:avLst/>
          </a:prstGeom>
          <a:solidFill>
            <a:srgbClr val="80008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chemeClr val="bg1"/>
                </a:solidFill>
                <a:latin typeface="Arial" panose="020B0604020202020204" pitchFamily="34" charset="0"/>
              </a:rPr>
              <a:t>Kdo vyryl koryta povodni a bouřnému mračnu cestu,</a:t>
            </a:r>
            <a:endParaRPr lang="es-ES" dirty="0">
              <a:solidFill>
                <a:schemeClr val="bg1"/>
              </a:solidFill>
            </a:endParaRPr>
          </a:p>
        </p:txBody>
      </p:sp>
    </p:spTree>
  </p:cSld>
  <p:clrMapOvr>
    <a:masterClrMapping/>
  </p:clrMapOvr>
  <p:transition advTm="5000">
    <p:dissolv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Bouře</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38,25-27)</a:t>
            </a:r>
          </a:p>
        </p:txBody>
      </p:sp>
      <p:pic>
        <p:nvPicPr>
          <p:cNvPr id="54275" name="Picture 3" descr="lluvi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14663"/>
            <a:ext cx="5762625" cy="3843337"/>
          </a:xfrm>
          <a:prstGeom prst="rect">
            <a:avLst/>
          </a:prstGeom>
          <a:noFill/>
          <a:extLst>
            <a:ext uri="{909E8E84-426E-40DD-AFC4-6F175D3DCCD1}">
              <a14:hiddenFill xmlns:a14="http://schemas.microsoft.com/office/drawing/2010/main">
                <a:solidFill>
                  <a:srgbClr val="FFFFFF"/>
                </a:solidFill>
              </a14:hiddenFill>
            </a:ext>
          </a:extLst>
        </p:spPr>
      </p:pic>
      <p:sp>
        <p:nvSpPr>
          <p:cNvPr id="54277" name="Text Box 5"/>
          <p:cNvSpPr txBox="1">
            <a:spLocks noChangeArrowheads="1"/>
          </p:cNvSpPr>
          <p:nvPr/>
        </p:nvSpPr>
        <p:spPr bwMode="auto">
          <a:xfrm>
            <a:off x="179388" y="908050"/>
            <a:ext cx="8713787" cy="376238"/>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rgbClr val="000000"/>
                </a:solidFill>
                <a:latin typeface="Arial" panose="020B0604020202020204" pitchFamily="34" charset="0"/>
              </a:rPr>
              <a:t>aby pršelo na liduprázdnou zemi, na poušť, v níž člověka není,</a:t>
            </a:r>
            <a:endParaRPr lang="es-ES" dirty="0"/>
          </a:p>
        </p:txBody>
      </p:sp>
    </p:spTree>
  </p:cSld>
  <p:clrMapOvr>
    <a:masterClrMapping/>
  </p:clrMapOvr>
  <p:transition advTm="5000">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Bouře</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38,25-27)</a:t>
            </a:r>
          </a:p>
        </p:txBody>
      </p:sp>
      <p:pic>
        <p:nvPicPr>
          <p:cNvPr id="55300" name="Picture 4" descr="hier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57338"/>
            <a:ext cx="6845300" cy="5080000"/>
          </a:xfrm>
          <a:prstGeom prst="rect">
            <a:avLst/>
          </a:prstGeom>
          <a:noFill/>
          <a:extLst>
            <a:ext uri="{909E8E84-426E-40DD-AFC4-6F175D3DCCD1}">
              <a14:hiddenFill xmlns:a14="http://schemas.microsoft.com/office/drawing/2010/main">
                <a:solidFill>
                  <a:srgbClr val="FFFFFF"/>
                </a:solidFill>
              </a14:hiddenFill>
            </a:ext>
          </a:extLst>
        </p:spPr>
      </p:pic>
      <p:sp>
        <p:nvSpPr>
          <p:cNvPr id="55301" name="Text Box 5"/>
          <p:cNvSpPr txBox="1">
            <a:spLocks noChangeArrowheads="1"/>
          </p:cNvSpPr>
          <p:nvPr/>
        </p:nvSpPr>
        <p:spPr bwMode="auto">
          <a:xfrm>
            <a:off x="250825" y="765175"/>
            <a:ext cx="8424863" cy="376238"/>
          </a:xfrm>
          <a:prstGeom prst="rect">
            <a:avLst/>
          </a:prstGeom>
          <a:solidFill>
            <a:srgbClr val="99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chemeClr val="bg1"/>
                </a:solidFill>
                <a:latin typeface="Arial" panose="020B0604020202020204" pitchFamily="34" charset="0"/>
              </a:rPr>
              <a:t>aby se napojila místa pustá a zpustošená a vzešla mladá tráva?</a:t>
            </a:r>
            <a:endParaRPr lang="es-ES" dirty="0">
              <a:solidFill>
                <a:schemeClr val="bg1"/>
              </a:solidFill>
            </a:endParaRPr>
          </a:p>
        </p:txBody>
      </p:sp>
    </p:spTree>
  </p:cSld>
  <p:clrMapOvr>
    <a:masterClrMapping/>
  </p:clrMapOvr>
  <p:transition advTm="5000">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Rosa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38,28)</a:t>
            </a:r>
          </a:p>
        </p:txBody>
      </p:sp>
      <p:sp>
        <p:nvSpPr>
          <p:cNvPr id="56323" name="Text Box 3"/>
          <p:cNvSpPr txBox="1">
            <a:spLocks noChangeArrowheads="1"/>
          </p:cNvSpPr>
          <p:nvPr/>
        </p:nvSpPr>
        <p:spPr bwMode="auto">
          <a:xfrm>
            <a:off x="250825" y="1108075"/>
            <a:ext cx="8569325" cy="369332"/>
          </a:xfrm>
          <a:prstGeom prst="rect">
            <a:avLst/>
          </a:prstGeom>
          <a:solidFill>
            <a:srgbClr val="3399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err="1">
                <a:solidFill>
                  <a:srgbClr val="CCFF99"/>
                </a:solidFill>
              </a:rPr>
              <a:t>Má</a:t>
            </a:r>
            <a:r>
              <a:rPr lang="cs-CZ" dirty="0">
                <a:solidFill>
                  <a:srgbClr val="CCFF99"/>
                </a:solidFill>
              </a:rPr>
              <a:t> snad</a:t>
            </a:r>
            <a:r>
              <a:rPr lang="es-ES" dirty="0">
                <a:solidFill>
                  <a:srgbClr val="CCFF99"/>
                </a:solidFill>
              </a:rPr>
              <a:t> </a:t>
            </a:r>
            <a:r>
              <a:rPr lang="es-ES" dirty="0" err="1">
                <a:solidFill>
                  <a:srgbClr val="CCFF99"/>
                </a:solidFill>
              </a:rPr>
              <a:t>déšť</a:t>
            </a:r>
            <a:r>
              <a:rPr lang="es-ES" dirty="0">
                <a:solidFill>
                  <a:srgbClr val="CCFF99"/>
                </a:solidFill>
              </a:rPr>
              <a:t> </a:t>
            </a:r>
            <a:r>
              <a:rPr lang="es-ES" dirty="0" err="1">
                <a:solidFill>
                  <a:srgbClr val="CCFF99"/>
                </a:solidFill>
              </a:rPr>
              <a:t>otce</a:t>
            </a:r>
            <a:r>
              <a:rPr lang="es-ES" dirty="0">
                <a:solidFill>
                  <a:srgbClr val="CCFF99"/>
                </a:solidFill>
              </a:rPr>
              <a:t>? </a:t>
            </a:r>
            <a:r>
              <a:rPr lang="cs-CZ" dirty="0">
                <a:solidFill>
                  <a:srgbClr val="CCFF99"/>
                </a:solidFill>
              </a:rPr>
              <a:t>K</a:t>
            </a:r>
            <a:r>
              <a:rPr lang="es-ES" dirty="0">
                <a:solidFill>
                  <a:srgbClr val="CCFF99"/>
                </a:solidFill>
              </a:rPr>
              <a:t>do </a:t>
            </a:r>
            <a:r>
              <a:rPr lang="es-ES" dirty="0" err="1">
                <a:solidFill>
                  <a:srgbClr val="CCFF99"/>
                </a:solidFill>
              </a:rPr>
              <a:t>zplodil</a:t>
            </a:r>
            <a:r>
              <a:rPr lang="es-ES" dirty="0">
                <a:solidFill>
                  <a:srgbClr val="CCFF99"/>
                </a:solidFill>
              </a:rPr>
              <a:t> k</a:t>
            </a:r>
            <a:r>
              <a:rPr lang="cs-CZ" dirty="0" err="1">
                <a:solidFill>
                  <a:srgbClr val="CCFF99"/>
                </a:solidFill>
              </a:rPr>
              <a:t>rů</a:t>
            </a:r>
            <a:r>
              <a:rPr lang="es-ES" dirty="0">
                <a:solidFill>
                  <a:srgbClr val="CCFF99"/>
                </a:solidFill>
              </a:rPr>
              <a:t>p</a:t>
            </a:r>
            <a:r>
              <a:rPr lang="cs-CZ" dirty="0" err="1">
                <a:solidFill>
                  <a:srgbClr val="CCFF99"/>
                </a:solidFill>
              </a:rPr>
              <a:t>ěje</a:t>
            </a:r>
            <a:r>
              <a:rPr lang="es-ES" dirty="0">
                <a:solidFill>
                  <a:srgbClr val="CCFF99"/>
                </a:solidFill>
              </a:rPr>
              <a:t> </a:t>
            </a:r>
            <a:r>
              <a:rPr lang="es-ES" dirty="0" err="1">
                <a:solidFill>
                  <a:srgbClr val="CCFF99"/>
                </a:solidFill>
              </a:rPr>
              <a:t>rosy</a:t>
            </a:r>
            <a:r>
              <a:rPr lang="cs-CZ" dirty="0">
                <a:solidFill>
                  <a:srgbClr val="CCFF99"/>
                </a:solidFill>
              </a:rPr>
              <a:t>?</a:t>
            </a:r>
            <a:endParaRPr lang="es-ES" dirty="0">
              <a:solidFill>
                <a:srgbClr val="CCFF99"/>
              </a:solidFill>
            </a:endParaRPr>
          </a:p>
        </p:txBody>
      </p:sp>
    </p:spTree>
  </p:cSld>
  <p:clrMapOvr>
    <a:masterClrMapping/>
  </p:clrMapOvr>
  <p:transition advTm="4000">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9" name="WordArt 5"/>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Stvoření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38,4-7)</a:t>
            </a:r>
          </a:p>
        </p:txBody>
      </p:sp>
      <p:pic>
        <p:nvPicPr>
          <p:cNvPr id="72710" name="Picture 6" descr="JesusYElMundo (14)"/>
          <p:cNvPicPr>
            <a:picLocks noChangeAspect="1" noChangeArrowheads="1"/>
          </p:cNvPicPr>
          <p:nvPr/>
        </p:nvPicPr>
        <p:blipFill>
          <a:blip r:embed="rId2">
            <a:extLst>
              <a:ext uri="{28A0092B-C50C-407E-A947-70E740481C1C}">
                <a14:useLocalDpi xmlns:a14="http://schemas.microsoft.com/office/drawing/2010/main" val="0"/>
              </a:ext>
            </a:extLst>
          </a:blip>
          <a:srcRect r="4457" b="5525"/>
          <a:stretch>
            <a:fillRect/>
          </a:stretch>
        </p:blipFill>
        <p:spPr bwMode="auto">
          <a:xfrm>
            <a:off x="1331913" y="1700213"/>
            <a:ext cx="6265862" cy="49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1" name="Text Box 7"/>
          <p:cNvSpPr txBox="1">
            <a:spLocks noChangeArrowheads="1"/>
          </p:cNvSpPr>
          <p:nvPr/>
        </p:nvSpPr>
        <p:spPr bwMode="auto">
          <a:xfrm>
            <a:off x="250825" y="765175"/>
            <a:ext cx="8569325" cy="369332"/>
          </a:xfrm>
          <a:prstGeom prst="rect">
            <a:avLst/>
          </a:prstGeom>
          <a:solidFill>
            <a:srgbClr val="C0C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rgbClr val="000000"/>
                </a:solidFill>
                <a:latin typeface="Arial" panose="020B0604020202020204" pitchFamily="34" charset="0"/>
              </a:rPr>
              <a:t>Kde jsi byl, když jsem zakládal zemi? Pověz, víš-li něco rozumného o tom</a:t>
            </a:r>
            <a:endParaRPr lang="es-ES" dirty="0"/>
          </a:p>
        </p:txBody>
      </p:sp>
    </p:spTree>
  </p:cSld>
  <p:clrMapOvr>
    <a:masterClrMapping/>
  </p:clrMapOvr>
  <p:transition advTm="5000">
    <p:dissolv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Led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38,29.30)</a:t>
            </a:r>
          </a:p>
        </p:txBody>
      </p:sp>
      <p:sp>
        <p:nvSpPr>
          <p:cNvPr id="57348" name="Text Box 4"/>
          <p:cNvSpPr txBox="1">
            <a:spLocks noChangeArrowheads="1"/>
          </p:cNvSpPr>
          <p:nvPr/>
        </p:nvSpPr>
        <p:spPr bwMode="auto">
          <a:xfrm>
            <a:off x="250825" y="6021388"/>
            <a:ext cx="8424863" cy="6508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Z čího lůna vyšel led? Kdo rodí nebeské jíní? Vody tuhnou na kámen, zamrzá hladina propastné tůně.</a:t>
            </a:r>
            <a:endParaRPr lang="es-ES" dirty="0"/>
          </a:p>
        </p:txBody>
      </p:sp>
    </p:spTree>
  </p:cSld>
  <p:clrMapOvr>
    <a:masterClrMapping/>
  </p:clrMapOvr>
  <p:transition advTm="7000">
    <p:dissolv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Souhvězdí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38,31-33)</a:t>
            </a:r>
          </a:p>
        </p:txBody>
      </p:sp>
      <p:sp>
        <p:nvSpPr>
          <p:cNvPr id="48133" name="Text Box 5"/>
          <p:cNvSpPr txBox="1">
            <a:spLocks noChangeArrowheads="1"/>
          </p:cNvSpPr>
          <p:nvPr/>
        </p:nvSpPr>
        <p:spPr bwMode="auto">
          <a:xfrm>
            <a:off x="323850" y="6308725"/>
            <a:ext cx="8496300" cy="369332"/>
          </a:xfrm>
          <a:prstGeom prst="rect">
            <a:avLst/>
          </a:prstGeom>
          <a:solidFill>
            <a:schemeClr val="bg1"/>
          </a:solidFill>
          <a:ln w="9525">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a:t>Do</a:t>
            </a:r>
            <a:r>
              <a:rPr lang="cs-CZ" dirty="0"/>
              <a:t>vedeš</a:t>
            </a:r>
            <a:r>
              <a:rPr lang="es-ES" dirty="0"/>
              <a:t> s</a:t>
            </a:r>
            <a:r>
              <a:rPr lang="cs-CZ" dirty="0"/>
              <a:t>poutat mlhotavý třpyt</a:t>
            </a:r>
            <a:r>
              <a:rPr lang="es-ES" dirty="0"/>
              <a:t> </a:t>
            </a:r>
            <a:r>
              <a:rPr lang="es-ES" dirty="0" err="1"/>
              <a:t>Plejád</a:t>
            </a:r>
            <a:endParaRPr lang="es-ES" dirty="0"/>
          </a:p>
        </p:txBody>
      </p:sp>
    </p:spTree>
  </p:cSld>
  <p:clrMapOvr>
    <a:masterClrMapping/>
  </p:clrMapOvr>
  <p:transition advTm="4000">
    <p:dissolv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Souhvězdí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38,31-33)</a:t>
            </a:r>
          </a:p>
        </p:txBody>
      </p:sp>
      <p:sp>
        <p:nvSpPr>
          <p:cNvPr id="50179" name="Text Box 3"/>
          <p:cNvSpPr txBox="1">
            <a:spLocks noChangeArrowheads="1"/>
          </p:cNvSpPr>
          <p:nvPr/>
        </p:nvSpPr>
        <p:spPr bwMode="auto">
          <a:xfrm>
            <a:off x="323850" y="6370638"/>
            <a:ext cx="8640763" cy="376237"/>
          </a:xfrm>
          <a:prstGeom prst="rect">
            <a:avLst/>
          </a:prstGeom>
          <a:solidFill>
            <a:schemeClr val="bg1"/>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dirty="0"/>
              <a:t>nebo rozvázat pouta</a:t>
            </a:r>
            <a:r>
              <a:rPr lang="es-ES" dirty="0"/>
              <a:t> Orión</a:t>
            </a:r>
            <a:r>
              <a:rPr lang="cs-CZ" dirty="0"/>
              <a:t>a</a:t>
            </a:r>
            <a:r>
              <a:rPr lang="es-ES" dirty="0"/>
              <a:t>?</a:t>
            </a:r>
          </a:p>
        </p:txBody>
      </p:sp>
    </p:spTree>
  </p:cSld>
  <p:clrMapOvr>
    <a:masterClrMapping/>
  </p:clrMapOvr>
  <p:transition advTm="3000">
    <p:dissolv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Souhvězdí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38,31-33)</a:t>
            </a:r>
          </a:p>
        </p:txBody>
      </p:sp>
      <p:sp>
        <p:nvSpPr>
          <p:cNvPr id="49155" name="Text Box 3"/>
          <p:cNvSpPr txBox="1">
            <a:spLocks noChangeArrowheads="1"/>
          </p:cNvSpPr>
          <p:nvPr/>
        </p:nvSpPr>
        <p:spPr bwMode="auto">
          <a:xfrm>
            <a:off x="250825" y="6292850"/>
            <a:ext cx="8424863" cy="369332"/>
          </a:xfrm>
          <a:prstGeom prst="rect">
            <a:avLst/>
          </a:prstGeom>
          <a:solidFill>
            <a:schemeClr val="bg1"/>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err="1"/>
              <a:t>Vy</a:t>
            </a:r>
            <a:r>
              <a:rPr lang="cs-CZ" dirty="0"/>
              <a:t>vedeš hvězdy zvířetníku v pravý čas</a:t>
            </a:r>
            <a:endParaRPr lang="es-ES" dirty="0"/>
          </a:p>
        </p:txBody>
      </p:sp>
    </p:spTree>
  </p:cSld>
  <p:clrMapOvr>
    <a:masterClrMapping/>
  </p:clrMapOvr>
  <p:transition advTm="4000">
    <p:dissolv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Souhvězdí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38,31-33)</a:t>
            </a:r>
          </a:p>
        </p:txBody>
      </p:sp>
      <p:sp>
        <p:nvSpPr>
          <p:cNvPr id="51203" name="Text Box 3"/>
          <p:cNvSpPr txBox="1">
            <a:spLocks noChangeArrowheads="1"/>
          </p:cNvSpPr>
          <p:nvPr/>
        </p:nvSpPr>
        <p:spPr bwMode="auto">
          <a:xfrm>
            <a:off x="179388" y="6308725"/>
            <a:ext cx="8785225" cy="376238"/>
          </a:xfrm>
          <a:prstGeom prst="rect">
            <a:avLst/>
          </a:prstGeom>
          <a:solidFill>
            <a:schemeClr val="bg1"/>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800" b="0" i="0" u="none" strike="noStrike" baseline="0" dirty="0">
                <a:solidFill>
                  <a:srgbClr val="000000"/>
                </a:solidFill>
                <a:latin typeface="Arial" panose="020B0604020202020204" pitchFamily="34" charset="0"/>
              </a:rPr>
              <a:t>a povedeš souhvězdí Lva s jeho mladými?</a:t>
            </a:r>
            <a:endParaRPr lang="es-ES" dirty="0"/>
          </a:p>
        </p:txBody>
      </p:sp>
    </p:spTree>
  </p:cSld>
  <p:clrMapOvr>
    <a:masterClrMapping/>
  </p:clrMapOvr>
  <p:transition advTm="4000">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Souhvězdí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38,31-33)</a:t>
            </a:r>
          </a:p>
        </p:txBody>
      </p:sp>
      <p:sp>
        <p:nvSpPr>
          <p:cNvPr id="52227" name="Text Box 3"/>
          <p:cNvSpPr txBox="1">
            <a:spLocks noChangeArrowheads="1"/>
          </p:cNvSpPr>
          <p:nvPr/>
        </p:nvSpPr>
        <p:spPr bwMode="auto">
          <a:xfrm>
            <a:off x="250825" y="6018213"/>
            <a:ext cx="8712200" cy="369332"/>
          </a:xfrm>
          <a:prstGeom prst="rect">
            <a:avLst/>
          </a:prstGeom>
          <a:solidFill>
            <a:schemeClr val="bg1"/>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800" b="0" i="0" u="none" strike="noStrike" baseline="0" dirty="0">
                <a:solidFill>
                  <a:srgbClr val="000000"/>
                </a:solidFill>
                <a:latin typeface="Arial" panose="020B0604020202020204" pitchFamily="34" charset="0"/>
              </a:rPr>
              <a:t>Víš, jaké jsou řády nebes? Ty jsi je ustanovil, aby dozírala na zemi?</a:t>
            </a:r>
            <a:endParaRPr lang="es-ES" dirty="0"/>
          </a:p>
        </p:txBody>
      </p:sp>
    </p:spTree>
  </p:cSld>
  <p:clrMapOvr>
    <a:masterClrMapping/>
  </p:clrMapOvr>
  <p:transition advTm="5000">
    <p:dissolv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6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Lev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38,39-40)</a:t>
            </a:r>
          </a:p>
        </p:txBody>
      </p:sp>
      <p:pic>
        <p:nvPicPr>
          <p:cNvPr id="45061" name="Picture 5" descr="leon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1963738"/>
            <a:ext cx="5616575" cy="4059237"/>
          </a:xfrm>
          <a:prstGeom prst="rect">
            <a:avLst/>
          </a:prstGeom>
          <a:noFill/>
          <a:extLst>
            <a:ext uri="{909E8E84-426E-40DD-AFC4-6F175D3DCCD1}">
              <a14:hiddenFill xmlns:a14="http://schemas.microsoft.com/office/drawing/2010/main">
                <a:solidFill>
                  <a:srgbClr val="FFFFFF"/>
                </a:solidFill>
              </a14:hiddenFill>
            </a:ext>
          </a:extLst>
        </p:spPr>
      </p:pic>
      <p:pic>
        <p:nvPicPr>
          <p:cNvPr id="45065" name="Picture 9" descr="lion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059238"/>
            <a:ext cx="3671888" cy="2754312"/>
          </a:xfrm>
          <a:prstGeom prst="rect">
            <a:avLst/>
          </a:prstGeom>
          <a:noFill/>
          <a:extLst>
            <a:ext uri="{909E8E84-426E-40DD-AFC4-6F175D3DCCD1}">
              <a14:hiddenFill xmlns:a14="http://schemas.microsoft.com/office/drawing/2010/main">
                <a:solidFill>
                  <a:srgbClr val="FFFFFF"/>
                </a:solidFill>
              </a14:hiddenFill>
            </a:ext>
          </a:extLst>
        </p:spPr>
      </p:pic>
      <p:sp>
        <p:nvSpPr>
          <p:cNvPr id="45066" name="Text Box 10"/>
          <p:cNvSpPr txBox="1">
            <a:spLocks noChangeArrowheads="1"/>
          </p:cNvSpPr>
          <p:nvPr/>
        </p:nvSpPr>
        <p:spPr bwMode="auto">
          <a:xfrm>
            <a:off x="323850" y="825500"/>
            <a:ext cx="8351838" cy="650875"/>
          </a:xfrm>
          <a:prstGeom prst="rect">
            <a:avLst/>
          </a:prstGeom>
          <a:solidFill>
            <a:srgbClr val="CCA8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Můžeš ulovit pro lva kořist a uspokojit lačnost lvíčat, když se krčí v peleších, číhají ve svém doupěti v houští?</a:t>
            </a:r>
            <a:endParaRPr lang="es-ES" dirty="0"/>
          </a:p>
        </p:txBody>
      </p:sp>
    </p:spTree>
  </p:cSld>
  <p:clrMapOvr>
    <a:masterClrMapping/>
  </p:clrMapOvr>
  <p:transition advTm="7000">
    <p:dissolv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amma/>
                <a:shade val="46275"/>
                <a:invGamma/>
              </a:schemeClr>
            </a:gs>
            <a:gs pos="50000">
              <a:schemeClr val="bg2"/>
            </a:gs>
            <a:gs pos="100000">
              <a:schemeClr val="bg2">
                <a:gamma/>
                <a:shade val="46275"/>
                <a:invGamma/>
              </a:schemeClr>
            </a:gs>
          </a:gsLst>
          <a:lin ang="2700000" scaled="1"/>
        </a:gradFill>
        <a:effectLst/>
      </p:bgPr>
    </p:bg>
    <p:spTree>
      <p:nvGrpSpPr>
        <p:cNvPr id="1" name=""/>
        <p:cNvGrpSpPr/>
        <p:nvPr/>
      </p:nvGrpSpPr>
      <p:grpSpPr>
        <a:xfrm>
          <a:off x="0" y="0"/>
          <a:ext cx="0" cy="0"/>
          <a:chOff x="0" y="0"/>
          <a:chExt cx="0" cy="0"/>
        </a:xfrm>
      </p:grpSpPr>
      <p:sp>
        <p:nvSpPr>
          <p:cNvPr id="44036"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Krkavec</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38,41)</a:t>
            </a:r>
          </a:p>
        </p:txBody>
      </p:sp>
      <p:pic>
        <p:nvPicPr>
          <p:cNvPr id="44037" name="Picture 5" descr="cuervo"/>
          <p:cNvPicPr>
            <a:picLocks noChangeAspect="1" noChangeArrowheads="1"/>
          </p:cNvPicPr>
          <p:nvPr/>
        </p:nvPicPr>
        <p:blipFill>
          <a:blip r:embed="rId2">
            <a:clrChange>
              <a:clrFrom>
                <a:srgbClr val="ECEBF0"/>
              </a:clrFrom>
              <a:clrTo>
                <a:srgbClr val="ECEBF0">
                  <a:alpha val="0"/>
                </a:srgbClr>
              </a:clrTo>
            </a:clrChange>
            <a:extLst>
              <a:ext uri="{28A0092B-C50C-407E-A947-70E740481C1C}">
                <a14:useLocalDpi xmlns:a14="http://schemas.microsoft.com/office/drawing/2010/main" val="0"/>
              </a:ext>
            </a:extLst>
          </a:blip>
          <a:srcRect/>
          <a:stretch>
            <a:fillRect/>
          </a:stretch>
        </p:blipFill>
        <p:spPr bwMode="auto">
          <a:xfrm>
            <a:off x="468313" y="1773238"/>
            <a:ext cx="3743325" cy="476250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44038" name="Picture 6" descr="0,,2448298_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141663"/>
            <a:ext cx="4191000" cy="3098800"/>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p:cNvSpPr txBox="1">
            <a:spLocks noChangeArrowheads="1"/>
          </p:cNvSpPr>
          <p:nvPr/>
        </p:nvSpPr>
        <p:spPr bwMode="auto">
          <a:xfrm>
            <a:off x="250825" y="1052513"/>
            <a:ext cx="8497888" cy="369332"/>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800" b="0" i="0" u="none" strike="noStrike" baseline="0" dirty="0">
                <a:solidFill>
                  <a:srgbClr val="000000"/>
                </a:solidFill>
                <a:latin typeface="Arial" panose="020B0604020202020204" pitchFamily="34" charset="0"/>
              </a:rPr>
              <a:t>Kdo opatří úlovek krkavci, když jeho mláďata volají k Bohu a bloudí bez potravy?</a:t>
            </a:r>
            <a:endParaRPr lang="es-ES" dirty="0"/>
          </a:p>
        </p:txBody>
      </p:sp>
    </p:spTree>
  </p:cSld>
  <p:clrMapOvr>
    <a:masterClrMapping/>
  </p:clrMapOvr>
  <p:transition advTm="6000">
    <p:dissolv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Skalní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kozorožec</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39,1-4)</a:t>
            </a:r>
          </a:p>
        </p:txBody>
      </p:sp>
      <p:sp>
        <p:nvSpPr>
          <p:cNvPr id="43013" name="Text Box 5"/>
          <p:cNvSpPr txBox="1">
            <a:spLocks noChangeArrowheads="1"/>
          </p:cNvSpPr>
          <p:nvPr/>
        </p:nvSpPr>
        <p:spPr bwMode="auto">
          <a:xfrm>
            <a:off x="107950" y="6092825"/>
            <a:ext cx="878522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800" b="0" i="0" u="none" strike="noStrike" baseline="0" dirty="0">
                <a:solidFill>
                  <a:srgbClr val="000000"/>
                </a:solidFill>
                <a:latin typeface="Arial" panose="020B0604020202020204" pitchFamily="34" charset="0"/>
              </a:rPr>
              <a:t>Znáš čas vrhu skalních kozorožců? Opatrovals laň, když rodí?</a:t>
            </a:r>
            <a:endParaRPr lang="es-ES" dirty="0"/>
          </a:p>
        </p:txBody>
      </p:sp>
    </p:spTree>
  </p:cSld>
  <p:clrMapOvr>
    <a:masterClrMapping/>
  </p:clrMapOvr>
  <p:transition advTm="4000">
    <p:dissolv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994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Skalní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kozorožec</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39,1-4)</a:t>
            </a:r>
          </a:p>
        </p:txBody>
      </p:sp>
      <p:pic>
        <p:nvPicPr>
          <p:cNvPr id="39943" name="Picture 7" descr="cierv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765175"/>
            <a:ext cx="5359400" cy="5688013"/>
          </a:xfrm>
          <a:prstGeom prst="rect">
            <a:avLst/>
          </a:prstGeom>
          <a:noFill/>
          <a:extLst>
            <a:ext uri="{909E8E84-426E-40DD-AFC4-6F175D3DCCD1}">
              <a14:hiddenFill xmlns:a14="http://schemas.microsoft.com/office/drawing/2010/main">
                <a:solidFill>
                  <a:srgbClr val="FFFFFF"/>
                </a:solidFill>
              </a14:hiddenFill>
            </a:ext>
          </a:extLst>
        </p:spPr>
      </p:pic>
      <p:sp>
        <p:nvSpPr>
          <p:cNvPr id="39944" name="Text Box 8"/>
          <p:cNvSpPr txBox="1">
            <a:spLocks noChangeArrowheads="1"/>
          </p:cNvSpPr>
          <p:nvPr/>
        </p:nvSpPr>
        <p:spPr bwMode="auto">
          <a:xfrm>
            <a:off x="179388" y="2565400"/>
            <a:ext cx="3168650" cy="147732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Počítáš měsíce, kdy jsou březí, a znáš čas jejich vrhu, jak se skloní, vrhnou svá mláďata, svých bolestí pozbývají?</a:t>
            </a:r>
            <a:endParaRPr lang="es-ES" dirty="0"/>
          </a:p>
        </p:txBody>
      </p:sp>
    </p:spTree>
  </p:cSld>
  <p:clrMapOvr>
    <a:masterClrMapping/>
  </p:clrMapOvr>
  <p:transition advTm="9000">
    <p:dissolv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Stvoření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38,4-7)</a:t>
            </a:r>
          </a:p>
        </p:txBody>
      </p:sp>
      <p:pic>
        <p:nvPicPr>
          <p:cNvPr id="73732" name="Picture 4" descr="tierrag"/>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16013" y="1916113"/>
            <a:ext cx="5256212" cy="4752975"/>
          </a:xfrm>
          <a:prstGeom prst="rect">
            <a:avLst/>
          </a:prstGeom>
          <a:noFill/>
          <a:extLst>
            <a:ext uri="{909E8E84-426E-40DD-AFC4-6F175D3DCCD1}">
              <a14:hiddenFill xmlns:a14="http://schemas.microsoft.com/office/drawing/2010/main">
                <a:solidFill>
                  <a:srgbClr val="FFFFFF"/>
                </a:solidFill>
              </a14:hiddenFill>
            </a:ext>
          </a:extLst>
        </p:spPr>
      </p:pic>
      <p:pic>
        <p:nvPicPr>
          <p:cNvPr id="73731" name="Picture 3" descr="metro%20cars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997200"/>
            <a:ext cx="4032250" cy="2509838"/>
          </a:xfrm>
          <a:prstGeom prst="rect">
            <a:avLst/>
          </a:prstGeom>
          <a:noFill/>
          <a:extLst>
            <a:ext uri="{909E8E84-426E-40DD-AFC4-6F175D3DCCD1}">
              <a14:hiddenFill xmlns:a14="http://schemas.microsoft.com/office/drawing/2010/main">
                <a:solidFill>
                  <a:srgbClr val="FFFFFF"/>
                </a:solidFill>
              </a14:hiddenFill>
            </a:ext>
          </a:extLst>
        </p:spPr>
      </p:pic>
      <p:sp>
        <p:nvSpPr>
          <p:cNvPr id="73733" name="Text Box 5"/>
          <p:cNvSpPr txBox="1">
            <a:spLocks noChangeArrowheads="1"/>
          </p:cNvSpPr>
          <p:nvPr/>
        </p:nvSpPr>
        <p:spPr bwMode="auto">
          <a:xfrm>
            <a:off x="179388" y="981075"/>
            <a:ext cx="8640762" cy="369332"/>
          </a:xfrm>
          <a:prstGeom prst="rect">
            <a:avLst/>
          </a:prstGeom>
          <a:solidFill>
            <a:srgbClr val="C0C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rgbClr val="000000"/>
                </a:solidFill>
                <a:latin typeface="Arial" panose="020B0604020202020204" pitchFamily="34" charset="0"/>
              </a:rPr>
              <a:t>Víš, kdo stanovil její rozměry, kdo nad ní natáhl měřící šňůru?</a:t>
            </a:r>
            <a:endParaRPr lang="es-ES" dirty="0"/>
          </a:p>
        </p:txBody>
      </p:sp>
    </p:spTree>
  </p:cSld>
  <p:clrMapOvr>
    <a:masterClrMapping/>
  </p:clrMapOvr>
  <p:transition advTm="7000">
    <p:dissolv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62"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Skalní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kozorožec</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39,1-4)</a:t>
            </a:r>
          </a:p>
        </p:txBody>
      </p:sp>
      <p:pic>
        <p:nvPicPr>
          <p:cNvPr id="40963" name="Picture 3" descr="cierv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73238"/>
            <a:ext cx="6048375" cy="4799012"/>
          </a:xfrm>
          <a:prstGeom prst="rect">
            <a:avLst/>
          </a:prstGeom>
          <a:noFill/>
          <a:extLst>
            <a:ext uri="{909E8E84-426E-40DD-AFC4-6F175D3DCCD1}">
              <a14:hiddenFill xmlns:a14="http://schemas.microsoft.com/office/drawing/2010/main">
                <a:solidFill>
                  <a:srgbClr val="FFFFFF"/>
                </a:solidFill>
              </a14:hiddenFill>
            </a:ext>
          </a:extLst>
        </p:spPr>
      </p:pic>
      <p:sp>
        <p:nvSpPr>
          <p:cNvPr id="40964" name="Text Box 4"/>
          <p:cNvSpPr txBox="1">
            <a:spLocks noChangeArrowheads="1"/>
          </p:cNvSpPr>
          <p:nvPr/>
        </p:nvSpPr>
        <p:spPr bwMode="auto">
          <a:xfrm>
            <a:off x="323850" y="908050"/>
            <a:ext cx="8424863" cy="3762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800" b="0" i="0" u="none" strike="noStrike" baseline="0" dirty="0">
                <a:solidFill>
                  <a:srgbClr val="000000"/>
                </a:solidFill>
                <a:latin typeface="Arial" panose="020B0604020202020204" pitchFamily="34" charset="0"/>
              </a:rPr>
              <a:t>Jak jejich mláďata sílí, volně si rostou, odběhnou a už se k nim nevracejí?</a:t>
            </a:r>
            <a:endParaRPr lang="es-ES" dirty="0"/>
          </a:p>
        </p:txBody>
      </p:sp>
    </p:spTree>
  </p:cSld>
  <p:clrMapOvr>
    <a:masterClrMapping/>
  </p:clrMapOvr>
  <p:transition advTm="5000">
    <p:dissolv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r="-10106"/>
          </a:stretch>
        </a:blipFill>
        <a:effectLst/>
      </p:bgPr>
    </p:bg>
    <p:spTree>
      <p:nvGrpSpPr>
        <p:cNvPr id="1" name=""/>
        <p:cNvGrpSpPr/>
        <p:nvPr/>
      </p:nvGrpSpPr>
      <p:grpSpPr>
        <a:xfrm>
          <a:off x="0" y="0"/>
          <a:ext cx="0" cy="0"/>
          <a:chOff x="0" y="0"/>
          <a:chExt cx="0" cy="0"/>
        </a:xfrm>
      </p:grpSpPr>
      <p:sp>
        <p:nvSpPr>
          <p:cNvPr id="37892"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Divoký</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osel</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39,5-8)</a:t>
            </a:r>
          </a:p>
        </p:txBody>
      </p:sp>
      <p:sp>
        <p:nvSpPr>
          <p:cNvPr id="37893" name="Text Box 5"/>
          <p:cNvSpPr txBox="1">
            <a:spLocks noChangeArrowheads="1"/>
          </p:cNvSpPr>
          <p:nvPr/>
        </p:nvSpPr>
        <p:spPr bwMode="auto">
          <a:xfrm>
            <a:off x="323850" y="3357563"/>
            <a:ext cx="2952750" cy="3139321"/>
          </a:xfrm>
          <a:prstGeom prst="rect">
            <a:avLst/>
          </a:prstGeom>
          <a:solidFill>
            <a:srgbClr val="008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Kdo vypustil divokého osla na svobodu, kdo uvolnil řemení stepnímu oslu, </a:t>
            </a:r>
            <a:r>
              <a:rPr lang="cs-CZ" sz="1800" b="0" i="0" u="none" strike="noStrike" baseline="0" dirty="0" err="1">
                <a:solidFill>
                  <a:srgbClr val="000000"/>
                </a:solidFill>
                <a:latin typeface="Arial" panose="020B0604020202020204" pitchFamily="34" charset="0"/>
              </a:rPr>
              <a:t>jjemuž</a:t>
            </a:r>
            <a:r>
              <a:rPr lang="cs-CZ" sz="1800" b="0" i="0" u="none" strike="noStrike" baseline="0" dirty="0">
                <a:solidFill>
                  <a:srgbClr val="000000"/>
                </a:solidFill>
                <a:latin typeface="Arial" panose="020B0604020202020204" pitchFamily="34" charset="0"/>
              </a:rPr>
              <a:t> jsem za domov vykázal pustinu, solnou pláň za příbytek? Posmívá se městskému hluku, neposlouchá povyk poháněče, n</a:t>
            </a:r>
            <a:r>
              <a:rPr lang="pl-PL" sz="1800" b="0" i="0" u="none" strike="noStrike" baseline="0" dirty="0">
                <a:solidFill>
                  <a:srgbClr val="000000"/>
                </a:solidFill>
                <a:latin typeface="Arial" panose="020B0604020202020204" pitchFamily="34" charset="0"/>
              </a:rPr>
              <a:t>a horách slídí po pastvě, pídí se            po zeleni.</a:t>
            </a:r>
            <a:endParaRPr lang="es-ES" dirty="0">
              <a:solidFill>
                <a:schemeClr val="bg1"/>
              </a:solidFill>
            </a:endParaRPr>
          </a:p>
        </p:txBody>
      </p:sp>
    </p:spTree>
  </p:cSld>
  <p:clrMapOvr>
    <a:masterClrMapping/>
  </p:clrMapOvr>
  <p:transition advTm="13000">
    <p:dissolv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Jednorožec</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39,9-12)</a:t>
            </a:r>
          </a:p>
        </p:txBody>
      </p:sp>
      <p:sp>
        <p:nvSpPr>
          <p:cNvPr id="35846" name="Text Box 6"/>
          <p:cNvSpPr txBox="1">
            <a:spLocks noChangeArrowheads="1"/>
          </p:cNvSpPr>
          <p:nvPr/>
        </p:nvSpPr>
        <p:spPr bwMode="auto">
          <a:xfrm>
            <a:off x="179388" y="692150"/>
            <a:ext cx="8640762" cy="650875"/>
          </a:xfrm>
          <a:prstGeom prst="rect">
            <a:avLst/>
          </a:prstGeom>
          <a:solidFill>
            <a:srgbClr val="856A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Bude ti chtít </a:t>
            </a:r>
            <a:r>
              <a:rPr lang="cs-CZ" sz="1800" b="0" i="0" u="none" strike="noStrike" baseline="0" dirty="0" err="1">
                <a:solidFill>
                  <a:srgbClr val="000000"/>
                </a:solidFill>
                <a:latin typeface="Arial" panose="020B0604020202020204" pitchFamily="34" charset="0"/>
              </a:rPr>
              <a:t>jednorožeč</a:t>
            </a:r>
            <a:r>
              <a:rPr lang="cs-CZ" sz="1800" b="0" i="0" u="none" strike="noStrike" baseline="0" dirty="0">
                <a:solidFill>
                  <a:srgbClr val="000000"/>
                </a:solidFill>
                <a:latin typeface="Arial" panose="020B0604020202020204" pitchFamily="34" charset="0"/>
              </a:rPr>
              <a:t> sloužit či nocovat u tvého krmelce? Připoutáš jednorožce provazem k brázdě, bude snad za tebou doliny vláčet?</a:t>
            </a:r>
            <a:endParaRPr lang="es-ES" dirty="0">
              <a:solidFill>
                <a:schemeClr val="bg1"/>
              </a:solidFill>
            </a:endParaRPr>
          </a:p>
        </p:txBody>
      </p:sp>
    </p:spTree>
  </p:cSld>
  <p:clrMapOvr>
    <a:masterClrMapping/>
  </p:clrMapOvr>
  <p:transition advTm="7000">
    <p:dissolve/>
  </p:transition>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99">
                <a:gamma/>
                <a:tint val="0"/>
                <a:invGamma/>
              </a:srgbClr>
            </a:gs>
            <a:gs pos="100000">
              <a:srgbClr val="CCFF99"/>
            </a:gs>
          </a:gsLst>
          <a:lin ang="5400000" scaled="1"/>
        </a:gradFill>
        <a:effectLst/>
      </p:bgPr>
    </p:bg>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Jednorožec</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39,9-12)</a:t>
            </a:r>
          </a:p>
        </p:txBody>
      </p:sp>
      <p:pic>
        <p:nvPicPr>
          <p:cNvPr id="36867" name="Picture 3" descr="bufal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949450"/>
            <a:ext cx="5689600" cy="4556125"/>
          </a:xfrm>
          <a:prstGeom prst="rect">
            <a:avLst/>
          </a:prstGeom>
          <a:noFill/>
          <a:extLst>
            <a:ext uri="{909E8E84-426E-40DD-AFC4-6F175D3DCCD1}">
              <a14:hiddenFill xmlns:a14="http://schemas.microsoft.com/office/drawing/2010/main">
                <a:solidFill>
                  <a:srgbClr val="FFFFFF"/>
                </a:solidFill>
              </a14:hiddenFill>
            </a:ext>
          </a:extLst>
        </p:spPr>
      </p:pic>
      <p:sp>
        <p:nvSpPr>
          <p:cNvPr id="36868" name="Text Box 4"/>
          <p:cNvSpPr txBox="1">
            <a:spLocks noChangeArrowheads="1"/>
          </p:cNvSpPr>
          <p:nvPr/>
        </p:nvSpPr>
        <p:spPr bwMode="auto">
          <a:xfrm>
            <a:off x="250825" y="898525"/>
            <a:ext cx="8497888" cy="646331"/>
          </a:xfrm>
          <a:prstGeom prst="rect">
            <a:avLst/>
          </a:prstGeom>
          <a:solidFill>
            <a:srgbClr val="71562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800" b="0" i="0" u="none" strike="noStrike" baseline="0" dirty="0">
                <a:solidFill>
                  <a:srgbClr val="000000"/>
                </a:solidFill>
                <a:latin typeface="Arial" panose="020B0604020202020204" pitchFamily="34" charset="0"/>
              </a:rPr>
              <a:t>Důvěřuješ mu, protože má tak velkou sílu? Ponecháš mu výtěžek své práce? Věřil bys mu, že tvé zrno sveze a shromáždí na tvůj mlat?</a:t>
            </a:r>
            <a:endParaRPr lang="es-ES" dirty="0">
              <a:solidFill>
                <a:schemeClr val="bg1"/>
              </a:solidFill>
            </a:endParaRPr>
          </a:p>
        </p:txBody>
      </p:sp>
    </p:spTree>
  </p:cSld>
  <p:clrMapOvr>
    <a:masterClrMapping/>
  </p:clrMapOvr>
  <p:transition advTm="6000">
    <p:dissolve/>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2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Páv</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39,13)</a:t>
            </a:r>
          </a:p>
        </p:txBody>
      </p:sp>
      <p:sp>
        <p:nvSpPr>
          <p:cNvPr id="34821" name="Text Box 5"/>
          <p:cNvSpPr txBox="1">
            <a:spLocks noChangeArrowheads="1"/>
          </p:cNvSpPr>
          <p:nvPr/>
        </p:nvSpPr>
        <p:spPr bwMode="auto">
          <a:xfrm>
            <a:off x="3059113" y="908050"/>
            <a:ext cx="5834062" cy="369332"/>
          </a:xfrm>
          <a:prstGeom prst="rect">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ES" dirty="0" err="1">
                <a:solidFill>
                  <a:schemeClr val="bg1"/>
                </a:solidFill>
              </a:rPr>
              <a:t>Dal</a:t>
            </a:r>
            <a:r>
              <a:rPr lang="cs-CZ" dirty="0">
                <a:solidFill>
                  <a:schemeClr val="bg1"/>
                </a:solidFill>
              </a:rPr>
              <a:t> </a:t>
            </a:r>
            <a:r>
              <a:rPr lang="cs-CZ" dirty="0" err="1">
                <a:solidFill>
                  <a:schemeClr val="bg1"/>
                </a:solidFill>
              </a:rPr>
              <a:t>js</a:t>
            </a:r>
            <a:r>
              <a:rPr lang="es-ES" dirty="0">
                <a:solidFill>
                  <a:schemeClr val="bg1"/>
                </a:solidFill>
              </a:rPr>
              <a:t>i </a:t>
            </a:r>
            <a:r>
              <a:rPr lang="es-ES" dirty="0" err="1">
                <a:solidFill>
                  <a:schemeClr val="bg1"/>
                </a:solidFill>
              </a:rPr>
              <a:t>pávovi</a:t>
            </a:r>
            <a:r>
              <a:rPr lang="es-ES" dirty="0">
                <a:solidFill>
                  <a:schemeClr val="bg1"/>
                </a:solidFill>
              </a:rPr>
              <a:t> </a:t>
            </a:r>
            <a:r>
              <a:rPr lang="es-ES" dirty="0" err="1">
                <a:solidFill>
                  <a:schemeClr val="bg1"/>
                </a:solidFill>
              </a:rPr>
              <a:t>krásn</a:t>
            </a:r>
            <a:r>
              <a:rPr lang="cs-CZ" dirty="0">
                <a:solidFill>
                  <a:schemeClr val="bg1"/>
                </a:solidFill>
              </a:rPr>
              <a:t>é perutě</a:t>
            </a:r>
            <a:r>
              <a:rPr lang="es-ES" dirty="0">
                <a:solidFill>
                  <a:schemeClr val="bg1"/>
                </a:solidFill>
              </a:rPr>
              <a:t>?</a:t>
            </a:r>
          </a:p>
        </p:txBody>
      </p:sp>
    </p:spTree>
  </p:cSld>
  <p:clrMapOvr>
    <a:masterClrMapping/>
  </p:clrMapOvr>
  <p:transition advTm="5000">
    <p:dissolve/>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CCFF">
                <a:gamma/>
                <a:shade val="45882"/>
                <a:invGamma/>
              </a:srgbClr>
            </a:gs>
          </a:gsLst>
          <a:path path="rect">
            <a:fillToRect r="100000" b="100000"/>
          </a:path>
        </a:gradFill>
        <a:effectLst/>
      </p:bgPr>
    </p:bg>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Pštros</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39,14-18)</a:t>
            </a:r>
          </a:p>
        </p:txBody>
      </p:sp>
      <p:pic>
        <p:nvPicPr>
          <p:cNvPr id="31747" name="Picture 3" descr="avestruz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20713"/>
            <a:ext cx="7200900" cy="5965825"/>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uevos%20de%20t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268413"/>
            <a:ext cx="2540000" cy="2006600"/>
          </a:xfrm>
          <a:prstGeom prst="rect">
            <a:avLst/>
          </a:prstGeom>
          <a:noFill/>
          <a:extLst>
            <a:ext uri="{909E8E84-426E-40DD-AFC4-6F175D3DCCD1}">
              <a14:hiddenFill xmlns:a14="http://schemas.microsoft.com/office/drawing/2010/main">
                <a:solidFill>
                  <a:srgbClr val="FFFFFF"/>
                </a:solidFill>
              </a14:hiddenFill>
            </a:ext>
          </a:extLst>
        </p:spPr>
      </p:pic>
      <p:sp>
        <p:nvSpPr>
          <p:cNvPr id="31749" name="Text Box 5"/>
          <p:cNvSpPr txBox="1">
            <a:spLocks noChangeArrowheads="1"/>
          </p:cNvSpPr>
          <p:nvPr/>
        </p:nvSpPr>
        <p:spPr bwMode="auto">
          <a:xfrm>
            <a:off x="3635375" y="4581525"/>
            <a:ext cx="5256213" cy="120032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Pštrosice mává křídlem, není to však peruť s brky čápa; s</a:t>
            </a:r>
            <a:r>
              <a:rPr lang="pl-PL" sz="1800" b="0" i="0" u="none" strike="noStrike" baseline="0" dirty="0">
                <a:solidFill>
                  <a:srgbClr val="000000"/>
                </a:solidFill>
                <a:latin typeface="Arial" panose="020B0604020202020204" pitchFamily="34" charset="0"/>
              </a:rPr>
              <a:t>vá vejce ponechává na zemi a zahřívá je  v prachu, z</a:t>
            </a:r>
            <a:r>
              <a:rPr lang="cs-CZ" sz="1800" b="0" i="0" u="none" strike="noStrike" baseline="0" dirty="0" err="1">
                <a:solidFill>
                  <a:srgbClr val="000000"/>
                </a:solidFill>
                <a:latin typeface="Arial" panose="020B0604020202020204" pitchFamily="34" charset="0"/>
              </a:rPr>
              <a:t>apomíná</a:t>
            </a:r>
            <a:r>
              <a:rPr lang="cs-CZ" sz="1800" b="0" i="0" u="none" strike="noStrike" baseline="0" dirty="0">
                <a:solidFill>
                  <a:srgbClr val="000000"/>
                </a:solidFill>
                <a:latin typeface="Arial" panose="020B0604020202020204" pitchFamily="34" charset="0"/>
              </a:rPr>
              <a:t>, že je noha může rozšlápnout a polní zvěř zdupat</a:t>
            </a:r>
            <a:endParaRPr lang="es-ES" dirty="0"/>
          </a:p>
        </p:txBody>
      </p:sp>
    </p:spTree>
  </p:cSld>
  <p:clrMapOvr>
    <a:masterClrMapping/>
  </p:clrMapOvr>
  <p:transition advTm="9000">
    <p:dissolve/>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CCFF">
                <a:gamma/>
                <a:shade val="45882"/>
                <a:invGamma/>
              </a:srgbClr>
            </a:gs>
          </a:gsLst>
          <a:path path="rect">
            <a:fillToRect r="100000" b="100000"/>
          </a:path>
        </a:gradFill>
        <a:effectLst/>
      </p:bgPr>
    </p:bg>
    <p:spTree>
      <p:nvGrpSpPr>
        <p:cNvPr id="1" name=""/>
        <p:cNvGrpSpPr/>
        <p:nvPr/>
      </p:nvGrpSpPr>
      <p:grpSpPr>
        <a:xfrm>
          <a:off x="0" y="0"/>
          <a:ext cx="0" cy="0"/>
          <a:chOff x="0" y="0"/>
          <a:chExt cx="0" cy="0"/>
        </a:xfrm>
      </p:grpSpPr>
      <p:sp>
        <p:nvSpPr>
          <p:cNvPr id="2970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Pštros</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39,14-18)</a:t>
            </a:r>
          </a:p>
        </p:txBody>
      </p:sp>
      <p:pic>
        <p:nvPicPr>
          <p:cNvPr id="29701" name="Picture 5" descr="Avestr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205038"/>
            <a:ext cx="6335712" cy="4232275"/>
          </a:xfrm>
          <a:prstGeom prst="rect">
            <a:avLst/>
          </a:prstGeom>
          <a:noFill/>
          <a:extLst>
            <a:ext uri="{909E8E84-426E-40DD-AFC4-6F175D3DCCD1}">
              <a14:hiddenFill xmlns:a14="http://schemas.microsoft.com/office/drawing/2010/main">
                <a:solidFill>
                  <a:srgbClr val="FFFFFF"/>
                </a:solidFill>
              </a14:hiddenFill>
            </a:ext>
          </a:extLst>
        </p:spPr>
      </p:pic>
      <p:sp>
        <p:nvSpPr>
          <p:cNvPr id="29702" name="Text Box 6"/>
          <p:cNvSpPr txBox="1">
            <a:spLocks noChangeArrowheads="1"/>
          </p:cNvSpPr>
          <p:nvPr/>
        </p:nvSpPr>
        <p:spPr bwMode="auto">
          <a:xfrm>
            <a:off x="611188" y="765175"/>
            <a:ext cx="7489825" cy="12001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Se svými mláďaty zachází tvrdě, jako by nebyla její, nemá strach, že bude její námaha marná. Bůh totiž odepřel dát jí moudrost, nedal jí ani díl rozumnosti. Když se však vyplašena vymrští, je jí k smíchu kůň          i s jezdcem.</a:t>
            </a:r>
            <a:endParaRPr lang="es-ES" dirty="0"/>
          </a:p>
        </p:txBody>
      </p:sp>
    </p:spTree>
  </p:cSld>
  <p:clrMapOvr>
    <a:masterClrMapping/>
  </p:clrMapOvr>
  <p:transition advTm="10000">
    <p:dissolv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Kůň</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38,19-25)</a:t>
            </a:r>
          </a:p>
        </p:txBody>
      </p:sp>
      <p:sp>
        <p:nvSpPr>
          <p:cNvPr id="25605" name="Text Box 5"/>
          <p:cNvSpPr txBox="1">
            <a:spLocks noChangeArrowheads="1"/>
          </p:cNvSpPr>
          <p:nvPr/>
        </p:nvSpPr>
        <p:spPr bwMode="auto">
          <a:xfrm>
            <a:off x="250825" y="6092825"/>
            <a:ext cx="8642350" cy="376238"/>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800" b="0" i="0" u="none" strike="noStrike" baseline="0" dirty="0">
                <a:solidFill>
                  <a:schemeClr val="bg1"/>
                </a:solidFill>
                <a:latin typeface="Arial" panose="020B0604020202020204" pitchFamily="34" charset="0"/>
              </a:rPr>
              <a:t>Dal jsi snad koni bohatýrskou sílu, přioděl jsi jeho šíji hřívou?</a:t>
            </a:r>
            <a:endParaRPr lang="es-ES" dirty="0">
              <a:solidFill>
                <a:schemeClr val="bg1"/>
              </a:solidFill>
            </a:endParaRPr>
          </a:p>
        </p:txBody>
      </p:sp>
    </p:spTree>
  </p:cSld>
  <p:clrMapOvr>
    <a:masterClrMapping/>
  </p:clrMapOvr>
  <p:transition advTm="5000">
    <p:dissolve/>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Kůň</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38,19-25)</a:t>
            </a:r>
          </a:p>
        </p:txBody>
      </p:sp>
      <p:sp>
        <p:nvSpPr>
          <p:cNvPr id="26627" name="Text Box 3"/>
          <p:cNvSpPr txBox="1">
            <a:spLocks noChangeArrowheads="1"/>
          </p:cNvSpPr>
          <p:nvPr/>
        </p:nvSpPr>
        <p:spPr bwMode="auto">
          <a:xfrm>
            <a:off x="250825" y="692150"/>
            <a:ext cx="3673475" cy="203132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chemeClr val="bg1"/>
                </a:solidFill>
                <a:latin typeface="Arial" panose="020B0604020202020204" pitchFamily="34" charset="0"/>
              </a:rPr>
              <a:t>Docílíš, aby poskakoval jako luční kobylka? Jeho vznešené frkání vzbuzuje strach, v dolině hrabe nohama, rozjařen silou, má-li vytáhnout proti ozbrojencům, vysmívá se strachu, neděsí se, před mečem se neobrací</a:t>
            </a:r>
            <a:endParaRPr lang="es-ES" dirty="0">
              <a:solidFill>
                <a:schemeClr val="bg1"/>
              </a:solidFill>
            </a:endParaRPr>
          </a:p>
        </p:txBody>
      </p:sp>
    </p:spTree>
  </p:cSld>
  <p:clrMapOvr>
    <a:masterClrMapping/>
  </p:clrMapOvr>
  <p:transition advTm="9000">
    <p:dissolve/>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b="-263"/>
          </a:stretch>
        </a:blipFill>
        <a:effectLst/>
      </p:bgPr>
    </p:bg>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Kůň</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38,19-25)</a:t>
            </a:r>
          </a:p>
        </p:txBody>
      </p:sp>
      <p:sp>
        <p:nvSpPr>
          <p:cNvPr id="27651" name="Text Box 3"/>
          <p:cNvSpPr txBox="1">
            <a:spLocks noChangeArrowheads="1"/>
          </p:cNvSpPr>
          <p:nvPr/>
        </p:nvSpPr>
        <p:spPr bwMode="auto">
          <a:xfrm>
            <a:off x="179388" y="5805488"/>
            <a:ext cx="8785225" cy="925512"/>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chemeClr val="bg1"/>
                </a:solidFill>
                <a:latin typeface="Arial" panose="020B0604020202020204" pitchFamily="34" charset="0"/>
              </a:rPr>
              <a:t>Toulec nad ním chřestí, blýská se kopí a oštěp, s burácením se řítí po zemi, až se chvěje, nedá na nic než na zvuk polnice, zařehtá, kdykoli polnice zazní, zdaleka větří bitvu, povely velitelů a válečný ryk.</a:t>
            </a:r>
            <a:endParaRPr lang="es-ES" dirty="0">
              <a:solidFill>
                <a:schemeClr val="bg1"/>
              </a:solidFill>
            </a:endParaRPr>
          </a:p>
        </p:txBody>
      </p:sp>
    </p:spTree>
  </p:cSld>
  <p:clrMapOvr>
    <a:masterClrMapping/>
  </p:clrMapOvr>
  <p:transition advTm="11000">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754"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Stvoření</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38,4-7)</a:t>
            </a:r>
          </a:p>
        </p:txBody>
      </p:sp>
      <p:pic>
        <p:nvPicPr>
          <p:cNvPr id="74755" name="Picture 3" descr="p0410aa"/>
          <p:cNvPicPr>
            <a:picLocks noChangeAspect="1" noChangeArrowheads="1"/>
          </p:cNvPicPr>
          <p:nvPr/>
        </p:nvPicPr>
        <p:blipFill>
          <a:blip r:embed="rId2">
            <a:extLst>
              <a:ext uri="{28A0092B-C50C-407E-A947-70E740481C1C}">
                <a14:useLocalDpi xmlns:a14="http://schemas.microsoft.com/office/drawing/2010/main" val="0"/>
              </a:ext>
            </a:extLst>
          </a:blip>
          <a:srcRect t="6236" b="11623"/>
          <a:stretch>
            <a:fillRect/>
          </a:stretch>
        </p:blipFill>
        <p:spPr bwMode="auto">
          <a:xfrm>
            <a:off x="2124075" y="1557338"/>
            <a:ext cx="50085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 Box 8"/>
          <p:cNvSpPr txBox="1">
            <a:spLocks noChangeArrowheads="1"/>
          </p:cNvSpPr>
          <p:nvPr/>
        </p:nvSpPr>
        <p:spPr bwMode="auto">
          <a:xfrm>
            <a:off x="179388" y="700088"/>
            <a:ext cx="8713787" cy="650875"/>
          </a:xfrm>
          <a:prstGeom prst="rect">
            <a:avLst/>
          </a:prstGeom>
          <a:solidFill>
            <a:srgbClr val="C0C0C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Do čeho jsou zapuštěny její podstavce, kdo kladl její úhelný kámen,</a:t>
            </a:r>
          </a:p>
          <a:p>
            <a:r>
              <a:rPr lang="cs-CZ" sz="1800" b="0" i="0" u="none" strike="noStrike" baseline="0" dirty="0">
                <a:solidFill>
                  <a:srgbClr val="000000"/>
                </a:solidFill>
                <a:latin typeface="Arial" panose="020B0604020202020204" pitchFamily="34" charset="0"/>
              </a:rPr>
              <a:t>zatímco jitřní hvězdy společně plesaly a všichni synové Boží propukli v hlahol?</a:t>
            </a:r>
            <a:endParaRPr lang="es-ES" dirty="0"/>
          </a:p>
        </p:txBody>
      </p:sp>
    </p:spTree>
  </p:cSld>
  <p:clrMapOvr>
    <a:masterClrMapping/>
  </p:clrMapOvr>
  <p:transition advTm="6000">
    <p:dissolve/>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8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Sokol</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39,26)</a:t>
            </a:r>
          </a:p>
        </p:txBody>
      </p:sp>
      <p:pic>
        <p:nvPicPr>
          <p:cNvPr id="24581" name="Picture 5" descr="gavi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620713"/>
            <a:ext cx="4440237" cy="5964237"/>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gavil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500438"/>
            <a:ext cx="3879850" cy="3073400"/>
          </a:xfrm>
          <a:prstGeom prst="rect">
            <a:avLst/>
          </a:prstGeom>
          <a:noFill/>
          <a:extLst>
            <a:ext uri="{909E8E84-426E-40DD-AFC4-6F175D3DCCD1}">
              <a14:hiddenFill xmlns:a14="http://schemas.microsoft.com/office/drawing/2010/main">
                <a:solidFill>
                  <a:srgbClr val="FFFFFF"/>
                </a:solidFill>
              </a14:hiddenFill>
            </a:ext>
          </a:extLst>
        </p:spPr>
      </p:pic>
      <p:sp>
        <p:nvSpPr>
          <p:cNvPr id="24584" name="Text Box 8"/>
          <p:cNvSpPr txBox="1">
            <a:spLocks noChangeArrowheads="1"/>
          </p:cNvSpPr>
          <p:nvPr/>
        </p:nvSpPr>
        <p:spPr bwMode="auto">
          <a:xfrm>
            <a:off x="179388" y="1700213"/>
            <a:ext cx="4105275" cy="650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rgbClr val="000000"/>
                </a:solidFill>
                <a:latin typeface="Arial" panose="020B0604020202020204" pitchFamily="34" charset="0"/>
              </a:rPr>
              <a:t>Řídí se snad sokol tvým rozumem, když vzlétne, rozprostře křídla k jihu?</a:t>
            </a:r>
            <a:endParaRPr lang="es-ES" dirty="0"/>
          </a:p>
        </p:txBody>
      </p:sp>
    </p:spTree>
  </p:cSld>
  <p:clrMapOvr>
    <a:masterClrMapping/>
  </p:clrMapOvr>
  <p:transition advTm="5000">
    <p:dissolve/>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24CCE8"/>
            </a:gs>
            <a:gs pos="100000">
              <a:srgbClr val="24CCE8">
                <a:gamma/>
                <a:tint val="38431"/>
                <a:invGamma/>
              </a:srgbClr>
            </a:gs>
          </a:gsLst>
          <a:lin ang="5400000" scaled="1"/>
        </a:gradFill>
        <a:effectLst/>
      </p:bgPr>
    </p:bg>
    <p:spTree>
      <p:nvGrpSpPr>
        <p:cNvPr id="1" name=""/>
        <p:cNvGrpSpPr/>
        <p:nvPr/>
      </p:nvGrpSpPr>
      <p:grpSpPr>
        <a:xfrm>
          <a:off x="0" y="0"/>
          <a:ext cx="0" cy="0"/>
          <a:chOff x="0" y="0"/>
          <a:chExt cx="0" cy="0"/>
        </a:xfrm>
      </p:grpSpPr>
      <p:sp>
        <p:nvSpPr>
          <p:cNvPr id="2048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Orel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39,27-30)</a:t>
            </a:r>
          </a:p>
        </p:txBody>
      </p:sp>
      <p:pic>
        <p:nvPicPr>
          <p:cNvPr id="20485" name="Picture 5" descr="aguil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628775"/>
            <a:ext cx="5473700" cy="328136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osprey-cerva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968750"/>
            <a:ext cx="3671888" cy="2530475"/>
          </a:xfrm>
          <a:prstGeom prst="rect">
            <a:avLst/>
          </a:prstGeom>
          <a:noFill/>
          <a:extLst>
            <a:ext uri="{909E8E84-426E-40DD-AFC4-6F175D3DCCD1}">
              <a14:hiddenFill xmlns:a14="http://schemas.microsoft.com/office/drawing/2010/main">
                <a:solidFill>
                  <a:srgbClr val="FFFFFF"/>
                </a:solidFill>
              </a14:hiddenFill>
            </a:ext>
          </a:extLst>
        </p:spPr>
      </p:pic>
      <p:sp>
        <p:nvSpPr>
          <p:cNvPr id="20487" name="Text Box 7"/>
          <p:cNvSpPr txBox="1">
            <a:spLocks noChangeArrowheads="1"/>
          </p:cNvSpPr>
          <p:nvPr/>
        </p:nvSpPr>
        <p:spPr bwMode="auto">
          <a:xfrm>
            <a:off x="179388" y="692150"/>
            <a:ext cx="8496300" cy="37623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chemeClr val="bg1"/>
                </a:solidFill>
                <a:latin typeface="Arial" panose="020B0604020202020204" pitchFamily="34" charset="0"/>
              </a:rPr>
              <a:t>Což se na tvůj rozkaz vznese orel, aby si vysoko udělal hnízdo?</a:t>
            </a:r>
            <a:endParaRPr lang="es-ES" dirty="0">
              <a:solidFill>
                <a:schemeClr val="bg1"/>
              </a:solidFill>
            </a:endParaRPr>
          </a:p>
        </p:txBody>
      </p:sp>
    </p:spTree>
  </p:cSld>
  <p:clrMapOvr>
    <a:masterClrMapping/>
  </p:clrMapOvr>
  <p:transition advTm="4000">
    <p:dissolve/>
  </p:transition>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24CCE8"/>
            </a:gs>
            <a:gs pos="100000">
              <a:srgbClr val="24CCE8">
                <a:gamma/>
                <a:tint val="38431"/>
                <a:invGamma/>
              </a:srgbClr>
            </a:gs>
          </a:gsLst>
          <a:lin ang="5400000" scaled="1"/>
        </a:gradFill>
        <a:effectLst/>
      </p:bgPr>
    </p:bg>
    <p:spTree>
      <p:nvGrpSpPr>
        <p:cNvPr id="1" name=""/>
        <p:cNvGrpSpPr/>
        <p:nvPr/>
      </p:nvGrpSpPr>
      <p:grpSpPr>
        <a:xfrm>
          <a:off x="0" y="0"/>
          <a:ext cx="0" cy="0"/>
          <a:chOff x="0" y="0"/>
          <a:chExt cx="0" cy="0"/>
        </a:xfrm>
      </p:grpSpPr>
      <p:sp>
        <p:nvSpPr>
          <p:cNvPr id="21508"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Orel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39,27-30)</a:t>
            </a:r>
          </a:p>
        </p:txBody>
      </p:sp>
      <p:pic>
        <p:nvPicPr>
          <p:cNvPr id="21510" name="Picture 6" descr="stellers-eagle-spreading-w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25538"/>
            <a:ext cx="7272338" cy="5454650"/>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79388" y="620713"/>
            <a:ext cx="8640762" cy="376237"/>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chemeClr val="bg1"/>
                </a:solidFill>
                <a:latin typeface="Arial" panose="020B0604020202020204" pitchFamily="34" charset="0"/>
              </a:rPr>
              <a:t>Přebývá a nocuje na skále, na skalním útesu, nepřístupném místě.</a:t>
            </a:r>
            <a:endParaRPr lang="es-ES" dirty="0">
              <a:solidFill>
                <a:schemeClr val="bg1"/>
              </a:solidFill>
            </a:endParaRPr>
          </a:p>
        </p:txBody>
      </p:sp>
    </p:spTree>
  </p:cSld>
  <p:clrMapOvr>
    <a:masterClrMapping/>
  </p:clrMapOvr>
  <p:transition advTm="5000">
    <p:dissolve/>
  </p:transition>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24CCE8"/>
            </a:gs>
            <a:gs pos="100000">
              <a:srgbClr val="24CCE8">
                <a:gamma/>
                <a:tint val="38431"/>
                <a:invGamma/>
              </a:srgbClr>
            </a:gs>
          </a:gsLst>
          <a:lin ang="5400000" scaled="1"/>
        </a:gradFill>
        <a:effectLst/>
      </p:bgPr>
    </p:bg>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Orel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39,27-30)</a:t>
            </a:r>
          </a:p>
        </p:txBody>
      </p:sp>
      <p:pic>
        <p:nvPicPr>
          <p:cNvPr id="23557" name="Picture 5" descr="aguila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525713"/>
            <a:ext cx="5976938" cy="4037012"/>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agui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700213"/>
            <a:ext cx="4265612" cy="2813050"/>
          </a:xfrm>
          <a:prstGeom prst="rect">
            <a:avLst/>
          </a:prstGeom>
          <a:noFill/>
          <a:extLst>
            <a:ext uri="{909E8E84-426E-40DD-AFC4-6F175D3DCCD1}">
              <a14:hiddenFill xmlns:a14="http://schemas.microsoft.com/office/drawing/2010/main">
                <a:solidFill>
                  <a:srgbClr val="FFFFFF"/>
                </a:solidFill>
              </a14:hiddenFill>
            </a:ext>
          </a:extLst>
        </p:spPr>
      </p:pic>
      <p:sp>
        <p:nvSpPr>
          <p:cNvPr id="23558" name="Text Box 6"/>
          <p:cNvSpPr txBox="1">
            <a:spLocks noChangeArrowheads="1"/>
          </p:cNvSpPr>
          <p:nvPr/>
        </p:nvSpPr>
        <p:spPr bwMode="auto">
          <a:xfrm>
            <a:off x="179388" y="692150"/>
            <a:ext cx="8569325" cy="37623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chemeClr val="bg1"/>
                </a:solidFill>
                <a:latin typeface="Arial" panose="020B0604020202020204" pitchFamily="34" charset="0"/>
              </a:rPr>
              <a:t>Odtud vyhlíží pokrm, </a:t>
            </a:r>
            <a:r>
              <a:rPr lang="cs-CZ" sz="1800" b="0" i="0" u="none" strike="noStrike" baseline="0" dirty="0" err="1">
                <a:solidFill>
                  <a:schemeClr val="bg1"/>
                </a:solidFill>
                <a:latin typeface="Arial" panose="020B0604020202020204" pitchFamily="34" charset="0"/>
              </a:rPr>
              <a:t>dodaleka</a:t>
            </a:r>
            <a:r>
              <a:rPr lang="cs-CZ" sz="1800" b="0" i="0" u="none" strike="noStrike" baseline="0" dirty="0">
                <a:solidFill>
                  <a:schemeClr val="bg1"/>
                </a:solidFill>
                <a:latin typeface="Arial" panose="020B0604020202020204" pitchFamily="34" charset="0"/>
              </a:rPr>
              <a:t> hledí jeho oči</a:t>
            </a:r>
            <a:endParaRPr lang="es-ES" dirty="0">
              <a:solidFill>
                <a:schemeClr val="bg1"/>
              </a:solidFill>
            </a:endParaRPr>
          </a:p>
        </p:txBody>
      </p:sp>
    </p:spTree>
  </p:cSld>
  <p:clrMapOvr>
    <a:masterClrMapping/>
  </p:clrMapOvr>
  <p:transition advTm="5000">
    <p:dissolve/>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24CCE8"/>
            </a:gs>
            <a:gs pos="100000">
              <a:srgbClr val="24CCE8">
                <a:gamma/>
                <a:tint val="38431"/>
                <a:invGamma/>
              </a:srgbClr>
            </a:gs>
          </a:gsLst>
          <a:lin ang="5400000" scaled="1"/>
        </a:gradFill>
        <a:effectLst/>
      </p:bgPr>
    </p:bg>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Orel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39,27-30)</a:t>
            </a:r>
          </a:p>
        </p:txBody>
      </p:sp>
      <p:pic>
        <p:nvPicPr>
          <p:cNvPr id="22531" name="Picture 3" descr="aguila_r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268413"/>
            <a:ext cx="5103813" cy="5329237"/>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p:cNvSpPr txBox="1">
            <a:spLocks noChangeArrowheads="1"/>
          </p:cNvSpPr>
          <p:nvPr/>
        </p:nvSpPr>
        <p:spPr bwMode="auto">
          <a:xfrm>
            <a:off x="5508625" y="3357563"/>
            <a:ext cx="3384550" cy="646331"/>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chemeClr val="bg1"/>
                </a:solidFill>
                <a:latin typeface="Arial" panose="020B0604020202020204" pitchFamily="34" charset="0"/>
              </a:rPr>
              <a:t>Jeho mláďata </a:t>
            </a:r>
            <a:r>
              <a:rPr lang="cs-CZ" sz="1800" b="0" i="0" u="none" strike="noStrike" baseline="0" dirty="0" err="1">
                <a:solidFill>
                  <a:schemeClr val="bg1"/>
                </a:solidFill>
                <a:latin typeface="Arial" panose="020B0604020202020204" pitchFamily="34" charset="0"/>
              </a:rPr>
              <a:t>střebají</a:t>
            </a:r>
            <a:r>
              <a:rPr lang="cs-CZ" sz="1800" b="0" i="0" u="none" strike="noStrike" baseline="0" dirty="0">
                <a:solidFill>
                  <a:schemeClr val="bg1"/>
                </a:solidFill>
                <a:latin typeface="Arial" panose="020B0604020202020204" pitchFamily="34" charset="0"/>
              </a:rPr>
              <a:t> krev, a kde jsou skolení, tam je i on</a:t>
            </a:r>
            <a:endParaRPr lang="es-ES" dirty="0">
              <a:solidFill>
                <a:schemeClr val="bg1"/>
              </a:solidFill>
            </a:endParaRPr>
          </a:p>
        </p:txBody>
      </p:sp>
    </p:spTree>
  </p:cSld>
  <p:clrMapOvr>
    <a:masterClrMapping/>
  </p:clrMapOvr>
  <p:transition advTm="5000">
    <p:dissolv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Behemót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40,15-24)</a:t>
            </a:r>
          </a:p>
        </p:txBody>
      </p:sp>
      <p:pic>
        <p:nvPicPr>
          <p:cNvPr id="19459" name="Picture 3" descr="usr4583_g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836613"/>
            <a:ext cx="3884613" cy="5832475"/>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p:cNvSpPr txBox="1">
            <a:spLocks noChangeArrowheads="1"/>
          </p:cNvSpPr>
          <p:nvPr/>
        </p:nvSpPr>
        <p:spPr bwMode="auto">
          <a:xfrm>
            <a:off x="323850" y="2924175"/>
            <a:ext cx="3816350" cy="147732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Pohleď jen na </a:t>
            </a:r>
            <a:r>
              <a:rPr lang="cs-CZ" sz="1800" b="0" i="0" u="none" strike="noStrike" baseline="0" dirty="0" err="1">
                <a:solidFill>
                  <a:srgbClr val="000000"/>
                </a:solidFill>
                <a:latin typeface="Arial" panose="020B0604020202020204" pitchFamily="34" charset="0"/>
              </a:rPr>
              <a:t>behemóta</a:t>
            </a:r>
            <a:r>
              <a:rPr lang="cs-CZ" sz="1800" b="0" i="0" u="none" strike="noStrike" baseline="0" dirty="0">
                <a:solidFill>
                  <a:srgbClr val="000000"/>
                </a:solidFill>
                <a:latin typeface="Arial" panose="020B0604020202020204" pitchFamily="34" charset="0"/>
              </a:rPr>
              <a:t>, i jeho jsem učinil jako tebe; on jako dobytče žere trávu. Pohleď, jakou má sílu v bedrech, jak mocné jsou svaly jeho břicha</a:t>
            </a:r>
            <a:endParaRPr lang="es-ES" dirty="0">
              <a:solidFill>
                <a:schemeClr val="bg1"/>
              </a:solidFill>
            </a:endParaRPr>
          </a:p>
        </p:txBody>
      </p:sp>
    </p:spTree>
  </p:cSld>
  <p:clrMapOvr>
    <a:masterClrMapping/>
  </p:clrMapOvr>
  <p:transition advTm="9000">
    <p:dissolv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Behemót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40,15-24)</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06084" y="1781175"/>
            <a:ext cx="7260394" cy="4814888"/>
          </a:xfrm>
          <a:prstGeom prst="rect">
            <a:avLst/>
          </a:prstGeom>
          <a:noFill/>
          <a:extLst>
            <a:ext uri="{909E8E84-426E-40DD-AFC4-6F175D3DCCD1}">
              <a14:hiddenFill xmlns:a14="http://schemas.microsoft.com/office/drawing/2010/main">
                <a:solidFill>
                  <a:srgbClr val="FFFFFF"/>
                </a:solidFill>
              </a14:hiddenFill>
            </a:ext>
          </a:extLst>
        </p:spPr>
      </p:pic>
      <p:sp>
        <p:nvSpPr>
          <p:cNvPr id="18436" name="Text Box 4"/>
          <p:cNvSpPr txBox="1">
            <a:spLocks noChangeArrowheads="1"/>
          </p:cNvSpPr>
          <p:nvPr/>
        </p:nvSpPr>
        <p:spPr bwMode="auto">
          <a:xfrm>
            <a:off x="250825" y="692150"/>
            <a:ext cx="8424863" cy="650875"/>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chemeClr val="bg1"/>
                </a:solidFill>
                <a:latin typeface="Arial" panose="020B0604020202020204" pitchFamily="34" charset="0"/>
              </a:rPr>
              <a:t>Napřímí ocas jako cedr, šlachy jeho stehen jsou propletené, jeho kosti jsou bronzové válce, jeho hnáty jako železný sochor</a:t>
            </a:r>
            <a:endParaRPr lang="es-ES" dirty="0">
              <a:solidFill>
                <a:schemeClr val="bg1"/>
              </a:solidFill>
            </a:endParaRPr>
          </a:p>
        </p:txBody>
      </p:sp>
    </p:spTree>
  </p:cSld>
  <p:clrMapOvr>
    <a:masterClrMapping/>
  </p:clrMapOvr>
  <p:transition advTm="7000">
    <p:dissolve/>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Behemót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40,15-24)</a:t>
            </a:r>
          </a:p>
        </p:txBody>
      </p:sp>
      <p:pic>
        <p:nvPicPr>
          <p:cNvPr id="17411" name="Picture 3" descr="hipopotamo20bostezo2h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38" y="1989138"/>
            <a:ext cx="6911975" cy="4686300"/>
          </a:xfrm>
          <a:prstGeom prst="rect">
            <a:avLst/>
          </a:prstGeom>
          <a:noFill/>
          <a:extLst>
            <a:ext uri="{909E8E84-426E-40DD-AFC4-6F175D3DCCD1}">
              <a14:hiddenFill xmlns:a14="http://schemas.microsoft.com/office/drawing/2010/main">
                <a:solidFill>
                  <a:srgbClr val="FFFFFF"/>
                </a:solidFill>
              </a14:hiddenFill>
            </a:ext>
          </a:extLst>
        </p:spPr>
      </p:pic>
      <p:sp>
        <p:nvSpPr>
          <p:cNvPr id="17412" name="Text Box 4"/>
          <p:cNvSpPr txBox="1">
            <a:spLocks noChangeArrowheads="1"/>
          </p:cNvSpPr>
          <p:nvPr/>
        </p:nvSpPr>
        <p:spPr bwMode="auto">
          <a:xfrm>
            <a:off x="250825" y="836613"/>
            <a:ext cx="8424863" cy="646331"/>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chemeClr val="bg1"/>
                </a:solidFill>
                <a:latin typeface="Arial" panose="020B0604020202020204" pitchFamily="34" charset="0"/>
              </a:rPr>
              <a:t>On byl na počátku Božích cest; jen jeho </a:t>
            </a:r>
            <a:r>
              <a:rPr lang="cs-CZ" sz="1800" b="0" i="0" u="none" strike="noStrike" baseline="0" dirty="0" err="1">
                <a:solidFill>
                  <a:schemeClr val="bg1"/>
                </a:solidFill>
                <a:latin typeface="Arial" panose="020B0604020202020204" pitchFamily="34" charset="0"/>
              </a:rPr>
              <a:t>Učinitel</a:t>
            </a:r>
            <a:r>
              <a:rPr lang="cs-CZ" sz="1800" b="0" i="0" u="none" strike="noStrike" baseline="0" dirty="0">
                <a:solidFill>
                  <a:schemeClr val="bg1"/>
                </a:solidFill>
                <a:latin typeface="Arial" panose="020B0604020202020204" pitchFamily="34" charset="0"/>
              </a:rPr>
              <a:t> může na něj s mečem. Pastvu mu poskytují hory, kde dovádí všeliká zvěř polní</a:t>
            </a:r>
            <a:endParaRPr lang="es-ES" dirty="0">
              <a:solidFill>
                <a:schemeClr val="bg1"/>
              </a:solidFill>
            </a:endParaRPr>
          </a:p>
        </p:txBody>
      </p:sp>
    </p:spTree>
  </p:cSld>
  <p:clrMapOvr>
    <a:masterClrMapping/>
  </p:clrMapOvr>
  <p:transition advTm="8000">
    <p:dissolve/>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4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Behemót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40,15-24)</a:t>
            </a:r>
          </a:p>
        </p:txBody>
      </p:sp>
      <p:pic>
        <p:nvPicPr>
          <p:cNvPr id="14341" name="Picture 5" descr="BXK22666_hipopotamo1-800-x-600-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44675"/>
            <a:ext cx="6502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250825" y="682625"/>
            <a:ext cx="8424863" cy="646331"/>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Pastvu mu poskytují hory, kde dovádí všeliká zvěř polní, uléhá pod lotosem, skryt ve třtině a bahnu. Lotos jej zastírá svým stínem, potoční topoly ho obklopují</a:t>
            </a:r>
            <a:r>
              <a:rPr lang="es-ES" dirty="0">
                <a:solidFill>
                  <a:schemeClr val="bg1"/>
                </a:solidFill>
              </a:rPr>
              <a:t>.</a:t>
            </a:r>
          </a:p>
        </p:txBody>
      </p:sp>
    </p:spTree>
  </p:cSld>
  <p:clrMapOvr>
    <a:masterClrMapping/>
  </p:clrMapOvr>
  <p:transition advTm="8000">
    <p:dissolve/>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Behemót</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40,15-24)</a:t>
            </a:r>
          </a:p>
        </p:txBody>
      </p:sp>
      <p:pic>
        <p:nvPicPr>
          <p:cNvPr id="15365" name="Picture 5" descr="hipopota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989138"/>
            <a:ext cx="6985000" cy="4686300"/>
          </a:xfrm>
          <a:prstGeom prst="rect">
            <a:avLst/>
          </a:prstGeom>
          <a:noFill/>
          <a:extLst>
            <a:ext uri="{909E8E84-426E-40DD-AFC4-6F175D3DCCD1}">
              <a14:hiddenFill xmlns:a14="http://schemas.microsoft.com/office/drawing/2010/main">
                <a:solidFill>
                  <a:srgbClr val="FFFFFF"/>
                </a:solidFill>
              </a14:hiddenFill>
            </a:ext>
          </a:extLst>
        </p:spPr>
      </p:pic>
      <p:sp>
        <p:nvSpPr>
          <p:cNvPr id="15366" name="Text Box 6"/>
          <p:cNvSpPr txBox="1">
            <a:spLocks noChangeArrowheads="1"/>
          </p:cNvSpPr>
          <p:nvPr/>
        </p:nvSpPr>
        <p:spPr bwMode="auto">
          <a:xfrm>
            <a:off x="250825" y="765175"/>
            <a:ext cx="8642350" cy="646331"/>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A hle, vzedme-li se řeka, neustoupí, důvěřuje si, i když se mu Jordán do tlamy valí.</a:t>
            </a:r>
          </a:p>
          <a:p>
            <a:r>
              <a:rPr lang="cs-CZ" sz="1800" b="0" i="0" u="none" strike="noStrike" baseline="0" dirty="0">
                <a:solidFill>
                  <a:srgbClr val="000000"/>
                </a:solidFill>
                <a:latin typeface="Arial" panose="020B0604020202020204" pitchFamily="34" charset="0"/>
              </a:rPr>
              <a:t>Kdo se mu postaví do očí a provleče mu chřípím smyčku?</a:t>
            </a:r>
            <a:endParaRPr lang="es-ES" dirty="0">
              <a:solidFill>
                <a:schemeClr val="bg1"/>
              </a:solidFill>
            </a:endParaRPr>
          </a:p>
        </p:txBody>
      </p:sp>
    </p:spTree>
  </p:cSld>
  <p:clrMapOvr>
    <a:masterClrMapping/>
  </p:clrMapOvr>
  <p:transition advTm="8000">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6"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Moře</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38,8-11)</a:t>
            </a:r>
          </a:p>
        </p:txBody>
      </p:sp>
      <p:sp>
        <p:nvSpPr>
          <p:cNvPr id="69641" name="Text Box 9"/>
          <p:cNvSpPr txBox="1">
            <a:spLocks noChangeArrowheads="1"/>
          </p:cNvSpPr>
          <p:nvPr/>
        </p:nvSpPr>
        <p:spPr bwMode="auto">
          <a:xfrm>
            <a:off x="250825" y="836613"/>
            <a:ext cx="8569325" cy="3762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sz="1800" b="0" i="0" u="none" strike="noStrike" baseline="0" dirty="0">
                <a:solidFill>
                  <a:srgbClr val="000000"/>
                </a:solidFill>
                <a:latin typeface="Arial" panose="020B0604020202020204" pitchFamily="34" charset="0"/>
              </a:rPr>
              <a:t>Kdo sevřel moře vraty, když se valilo z lůna země</a:t>
            </a:r>
            <a:r>
              <a:rPr lang="es-ES" dirty="0"/>
              <a:t>?</a:t>
            </a:r>
          </a:p>
        </p:txBody>
      </p:sp>
    </p:spTree>
  </p:cSld>
  <p:clrMapOvr>
    <a:masterClrMapping/>
  </p:clrMapOvr>
  <p:transition advTm="4000">
    <p:dissolve/>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Livjátan</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40,25-41,26)</a:t>
            </a:r>
          </a:p>
        </p:txBody>
      </p:sp>
      <p:sp>
        <p:nvSpPr>
          <p:cNvPr id="5126" name="Text Box 6"/>
          <p:cNvSpPr txBox="1">
            <a:spLocks noChangeArrowheads="1"/>
          </p:cNvSpPr>
          <p:nvPr/>
        </p:nvSpPr>
        <p:spPr bwMode="auto">
          <a:xfrm>
            <a:off x="250825" y="700088"/>
            <a:ext cx="8353425" cy="650875"/>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chemeClr val="bg1"/>
                </a:solidFill>
                <a:latin typeface="Arial" panose="020B0604020202020204" pitchFamily="34" charset="0"/>
              </a:rPr>
              <a:t>Vytáhneš udicí </a:t>
            </a:r>
            <a:r>
              <a:rPr lang="cs-CZ" sz="1800" b="0" i="0" u="none" strike="noStrike" baseline="0" dirty="0" err="1">
                <a:solidFill>
                  <a:schemeClr val="bg1"/>
                </a:solidFill>
                <a:latin typeface="Arial" panose="020B0604020202020204" pitchFamily="34" charset="0"/>
              </a:rPr>
              <a:t>livjátana</a:t>
            </a:r>
            <a:r>
              <a:rPr lang="cs-CZ" sz="1800" b="0" i="0" u="none" strike="noStrike" baseline="0" dirty="0">
                <a:solidFill>
                  <a:schemeClr val="bg1"/>
                </a:solidFill>
                <a:latin typeface="Arial" panose="020B0604020202020204" pitchFamily="34" charset="0"/>
              </a:rPr>
              <a:t> a zkrotíš provazem jeho jazyk? Vložíš mu do chřípí sítěnou houžev, probodneš mu čelist hákem?</a:t>
            </a:r>
            <a:endParaRPr lang="es-ES" dirty="0">
              <a:solidFill>
                <a:schemeClr val="bg1"/>
              </a:solidFill>
            </a:endParaRPr>
          </a:p>
        </p:txBody>
      </p:sp>
      <p:pic>
        <p:nvPicPr>
          <p:cNvPr id="5127" name="Picture 7" descr="cocodri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484313"/>
            <a:ext cx="6985000" cy="5240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7000">
    <p:dissolve/>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2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Livjátan</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40,25-41,26)</a:t>
            </a:r>
          </a:p>
        </p:txBody>
      </p:sp>
      <p:pic>
        <p:nvPicPr>
          <p:cNvPr id="9221" name="Picture 5" descr="cocodrilo_agua_sal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84313"/>
            <a:ext cx="7524750" cy="4791075"/>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p:cNvSpPr txBox="1">
            <a:spLocks noChangeArrowheads="1"/>
          </p:cNvSpPr>
          <p:nvPr/>
        </p:nvSpPr>
        <p:spPr bwMode="auto">
          <a:xfrm>
            <a:off x="250825" y="692150"/>
            <a:ext cx="8424863" cy="650875"/>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chemeClr val="bg1"/>
                </a:solidFill>
                <a:latin typeface="Arial" panose="020B0604020202020204" pitchFamily="34" charset="0"/>
              </a:rPr>
              <a:t>Uzavře snad s tebou smlouvu, abys jej vzal provždy za otroka?</a:t>
            </a:r>
          </a:p>
          <a:p>
            <a:r>
              <a:rPr lang="cs-CZ" sz="1800" b="0" i="0" u="none" strike="noStrike" baseline="0" dirty="0">
                <a:solidFill>
                  <a:schemeClr val="bg1"/>
                </a:solidFill>
                <a:latin typeface="Arial" panose="020B0604020202020204" pitchFamily="34" charset="0"/>
              </a:rPr>
              <a:t>29 Můžeš si s ním pohrávat jak s ptáčkem? Uvážeš ho pro své děvečky?</a:t>
            </a:r>
            <a:endParaRPr lang="es-ES" dirty="0">
              <a:solidFill>
                <a:schemeClr val="bg1"/>
              </a:solidFill>
            </a:endParaRPr>
          </a:p>
        </p:txBody>
      </p:sp>
    </p:spTree>
  </p:cSld>
  <p:clrMapOvr>
    <a:masterClrMapping/>
  </p:clrMapOvr>
  <p:transition advTm="6000">
    <p:dissolve/>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Livjátan</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40,25-41,26)</a:t>
            </a:r>
          </a:p>
        </p:txBody>
      </p:sp>
      <p:pic>
        <p:nvPicPr>
          <p:cNvPr id="6149" name="Picture 5" descr="800x600_cocodrilo_de_estu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981075"/>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p:cNvSpPr txBox="1">
            <a:spLocks noChangeArrowheads="1"/>
          </p:cNvSpPr>
          <p:nvPr/>
        </p:nvSpPr>
        <p:spPr bwMode="auto">
          <a:xfrm>
            <a:off x="179388" y="549275"/>
            <a:ext cx="8713787" cy="650875"/>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chemeClr val="bg1"/>
                </a:solidFill>
                <a:latin typeface="Arial" panose="020B0604020202020204" pitchFamily="34" charset="0"/>
              </a:rPr>
              <a:t>Budou o něj společníci smlouvat, rozkouskují si ho kupčíci? Propíchneš mu kůži bodci, jeho hlavu rybářskými harpunami?</a:t>
            </a:r>
            <a:endParaRPr lang="es-ES" dirty="0">
              <a:solidFill>
                <a:schemeClr val="bg1"/>
              </a:solidFill>
            </a:endParaRPr>
          </a:p>
        </p:txBody>
      </p:sp>
    </p:spTree>
  </p:cSld>
  <p:clrMapOvr>
    <a:masterClrMapping/>
  </p:clrMapOvr>
  <p:transition advTm="7000">
    <p:dissolve/>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Livjátan</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40,25-41,26)</a:t>
            </a:r>
          </a:p>
        </p:txBody>
      </p:sp>
      <p:pic>
        <p:nvPicPr>
          <p:cNvPr id="10245" name="Picture 5" descr="dientes de cocodri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133600"/>
            <a:ext cx="6481763" cy="4321175"/>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6"/>
          <p:cNvSpPr txBox="1">
            <a:spLocks noChangeArrowheads="1"/>
          </p:cNvSpPr>
          <p:nvPr/>
        </p:nvSpPr>
        <p:spPr bwMode="auto">
          <a:xfrm>
            <a:off x="179388" y="692150"/>
            <a:ext cx="8569325" cy="646331"/>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chemeClr val="bg1"/>
                </a:solidFill>
                <a:latin typeface="Arial" panose="020B0604020202020204" pitchFamily="34" charset="0"/>
              </a:rPr>
              <a:t> Kdo odkryl jeho oděv a přistoupil k němu s udidly dvojitými?</a:t>
            </a:r>
          </a:p>
          <a:p>
            <a:r>
              <a:rPr lang="cs-CZ" sz="1800" b="0" i="0" u="none" strike="noStrike" baseline="0" dirty="0">
                <a:solidFill>
                  <a:schemeClr val="bg1"/>
                </a:solidFill>
                <a:latin typeface="Arial" panose="020B0604020202020204" pitchFamily="34" charset="0"/>
              </a:rPr>
              <a:t>6 Kdo otevřel vrata jeho tlamy? Strach jde z jeho zubů.</a:t>
            </a:r>
            <a:endParaRPr lang="es-ES" dirty="0">
              <a:solidFill>
                <a:schemeClr val="bg1"/>
              </a:solidFill>
            </a:endParaRPr>
          </a:p>
        </p:txBody>
      </p:sp>
    </p:spTree>
  </p:cSld>
  <p:clrMapOvr>
    <a:masterClrMapping/>
  </p:clrMapOvr>
  <p:transition advTm="8000">
    <p:dissolve/>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92" name="Picture 4" descr="american-crocodile-emerging-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28775"/>
            <a:ext cx="6789737" cy="5092700"/>
          </a:xfrm>
          <a:prstGeom prst="rect">
            <a:avLst/>
          </a:prstGeom>
          <a:noFill/>
          <a:extLst>
            <a:ext uri="{909E8E84-426E-40DD-AFC4-6F175D3DCCD1}">
              <a14:hiddenFill xmlns:a14="http://schemas.microsoft.com/office/drawing/2010/main">
                <a:solidFill>
                  <a:srgbClr val="FFFFFF"/>
                </a:solidFill>
              </a14:hiddenFill>
            </a:ext>
          </a:extLst>
        </p:spPr>
      </p:pic>
      <p:sp>
        <p:nvSpPr>
          <p:cNvPr id="12293" name="WordArt 5"/>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Livjátan</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40,25-41,26)</a:t>
            </a:r>
          </a:p>
        </p:txBody>
      </p:sp>
      <p:sp>
        <p:nvSpPr>
          <p:cNvPr id="12294" name="Text Box 6"/>
          <p:cNvSpPr txBox="1">
            <a:spLocks noChangeArrowheads="1"/>
          </p:cNvSpPr>
          <p:nvPr/>
        </p:nvSpPr>
        <p:spPr bwMode="auto">
          <a:xfrm>
            <a:off x="179388" y="682625"/>
            <a:ext cx="8640762" cy="925513"/>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chemeClr val="bg1"/>
                </a:solidFill>
                <a:latin typeface="Arial" panose="020B0604020202020204" pitchFamily="34" charset="0"/>
              </a:rPr>
              <a:t>Jeho hřbet je jako řady štítů těsně uzavřených pod pečetí,</a:t>
            </a:r>
          </a:p>
          <a:p>
            <a:r>
              <a:rPr lang="cs-CZ" sz="1800" b="0" i="0" u="none" strike="noStrike" baseline="0" dirty="0">
                <a:solidFill>
                  <a:schemeClr val="bg1"/>
                </a:solidFill>
                <a:latin typeface="Arial" panose="020B0604020202020204" pitchFamily="34" charset="0"/>
              </a:rPr>
              <a:t>8 dotýkají se jedny druhých, vítr mezi ně nevnikne;</a:t>
            </a:r>
          </a:p>
          <a:p>
            <a:r>
              <a:rPr lang="cs-CZ" sz="1800" b="0" i="0" u="none" strike="noStrike" baseline="0" dirty="0">
                <a:solidFill>
                  <a:schemeClr val="bg1"/>
                </a:solidFill>
                <a:latin typeface="Arial" panose="020B0604020202020204" pitchFamily="34" charset="0"/>
              </a:rPr>
              <a:t>9 jeden přilétá k druhému, jsou pevně sevřeny, nelze je oddělit.</a:t>
            </a:r>
            <a:endParaRPr lang="es-ES" dirty="0">
              <a:solidFill>
                <a:schemeClr val="bg1"/>
              </a:solidFill>
            </a:endParaRPr>
          </a:p>
        </p:txBody>
      </p:sp>
    </p:spTree>
  </p:cSld>
  <p:clrMapOvr>
    <a:masterClrMapping/>
  </p:clrMapOvr>
  <p:transition advTm="11000">
    <p:dissolve/>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3" name="Picture 5" descr="cocodril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557338"/>
            <a:ext cx="6767513" cy="5075237"/>
          </a:xfrm>
          <a:prstGeom prst="rect">
            <a:avLst/>
          </a:prstGeom>
          <a:noFill/>
          <a:extLst>
            <a:ext uri="{909E8E84-426E-40DD-AFC4-6F175D3DCCD1}">
              <a14:hiddenFill xmlns:a14="http://schemas.microsoft.com/office/drawing/2010/main">
                <a:solidFill>
                  <a:srgbClr val="FFFFFF"/>
                </a:solidFill>
              </a14:hiddenFill>
            </a:ext>
          </a:extLst>
        </p:spPr>
      </p:pic>
      <p:sp>
        <p:nvSpPr>
          <p:cNvPr id="7174" name="Text Box 6"/>
          <p:cNvSpPr txBox="1">
            <a:spLocks noChangeArrowheads="1"/>
          </p:cNvSpPr>
          <p:nvPr/>
        </p:nvSpPr>
        <p:spPr bwMode="auto">
          <a:xfrm>
            <a:off x="179388" y="620713"/>
            <a:ext cx="8640762" cy="925512"/>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chemeClr val="bg1"/>
                </a:solidFill>
                <a:latin typeface="Arial" panose="020B0604020202020204" pitchFamily="34" charset="0"/>
              </a:rPr>
              <a:t>Jeho kýcháním se rozžehává světlo, jeho oči jsou jak řasy jitřenky, z úst mu vycházejí pochodně, unikají ohnivé jiskry, z</a:t>
            </a:r>
            <a:r>
              <a:rPr lang="pl-PL" sz="1800" b="0" i="0" u="none" strike="noStrike" baseline="0" dirty="0">
                <a:solidFill>
                  <a:schemeClr val="bg1"/>
                </a:solidFill>
                <a:latin typeface="Arial" panose="020B0604020202020204" pitchFamily="34" charset="0"/>
              </a:rPr>
              <a:t> nozder mu vystupuje kouř jak z hrnce nad ohněm z rákosí rozdmýchaným,</a:t>
            </a:r>
            <a:endParaRPr lang="es-ES" dirty="0">
              <a:solidFill>
                <a:schemeClr val="bg1"/>
              </a:solidFill>
            </a:endParaRPr>
          </a:p>
        </p:txBody>
      </p:sp>
      <p:sp>
        <p:nvSpPr>
          <p:cNvPr id="2" name="WordArt 4">
            <a:extLst>
              <a:ext uri="{FF2B5EF4-FFF2-40B4-BE49-F238E27FC236}">
                <a16:creationId xmlns:a16="http://schemas.microsoft.com/office/drawing/2014/main" id="{2F6D2BFD-9BF9-045E-99CF-DA9C364FE8B8}"/>
              </a:ext>
            </a:extLst>
          </p:cNvPr>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Livjátan</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40,25-41,26)</a:t>
            </a:r>
          </a:p>
        </p:txBody>
      </p:sp>
    </p:spTree>
  </p:cSld>
  <p:clrMapOvr>
    <a:masterClrMapping/>
  </p:clrMapOvr>
  <p:transition advTm="11000">
    <p:dissolve/>
  </p:transition>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6"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Livjátan</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40,25-41,26)</a:t>
            </a:r>
          </a:p>
        </p:txBody>
      </p:sp>
      <p:pic>
        <p:nvPicPr>
          <p:cNvPr id="8197" name="Picture 5" descr="cocodril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689100"/>
            <a:ext cx="8353425" cy="4929188"/>
          </a:xfrm>
          <a:prstGeom prst="rect">
            <a:avLst/>
          </a:prstGeom>
          <a:noFill/>
          <a:extLst>
            <a:ext uri="{909E8E84-426E-40DD-AFC4-6F175D3DCCD1}">
              <a14:hiddenFill xmlns:a14="http://schemas.microsoft.com/office/drawing/2010/main">
                <a:solidFill>
                  <a:srgbClr val="FFFFFF"/>
                </a:solidFill>
              </a14:hiddenFill>
            </a:ext>
          </a:extLst>
        </p:spPr>
      </p:pic>
      <p:sp>
        <p:nvSpPr>
          <p:cNvPr id="8198" name="Text Box 6"/>
          <p:cNvSpPr txBox="1">
            <a:spLocks noChangeArrowheads="1"/>
          </p:cNvSpPr>
          <p:nvPr/>
        </p:nvSpPr>
        <p:spPr bwMode="auto">
          <a:xfrm>
            <a:off x="250825" y="620713"/>
            <a:ext cx="8424863" cy="1200329"/>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Když se zvedne, sami bohové se leknou, při tom hrozném třesku jsou bez sebe strachy, meč, jenž by ho zasáhl, tu ránu nevydrží, ani kopí, vržená střela či hrot šípu. Železo má za slámu, bronz za trouchnivé dřevo, šíp z luku ho nezažene   na útěk, kameny z praku se před ním mění v stébla slámy</a:t>
            </a:r>
            <a:endParaRPr lang="es-ES" dirty="0">
              <a:solidFill>
                <a:schemeClr val="bg1"/>
              </a:solidFill>
            </a:endParaRPr>
          </a:p>
        </p:txBody>
      </p:sp>
    </p:spTree>
  </p:cSld>
  <p:clrMapOvr>
    <a:masterClrMapping/>
  </p:clrMapOvr>
  <p:transition advTm="10000">
    <p:dissolve/>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8"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Livjátan</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40,25-41,26)</a:t>
            </a:r>
          </a:p>
        </p:txBody>
      </p:sp>
      <p:pic>
        <p:nvPicPr>
          <p:cNvPr id="11269" name="Picture 5"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989138"/>
            <a:ext cx="6551612" cy="4397375"/>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p:cNvSpPr txBox="1">
            <a:spLocks noChangeArrowheads="1"/>
          </p:cNvSpPr>
          <p:nvPr/>
        </p:nvSpPr>
        <p:spPr bwMode="auto">
          <a:xfrm>
            <a:off x="250825" y="692150"/>
            <a:ext cx="8569325" cy="1200329"/>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dirty="0">
                <a:solidFill>
                  <a:srgbClr val="000000"/>
                </a:solidFill>
              </a:rPr>
              <a:t>Z</a:t>
            </a:r>
            <a:r>
              <a:rPr lang="cs-CZ" sz="1800" b="0" i="0" u="none" strike="noStrike" baseline="0" dirty="0">
                <a:solidFill>
                  <a:srgbClr val="000000"/>
                </a:solidFill>
                <a:latin typeface="Arial" panose="020B0604020202020204" pitchFamily="34" charset="0"/>
              </a:rPr>
              <a:t>působuje, že to v hlubině vře jako v hrnci, moře je pro něj jak kelímek na masti, nechává za sebou světélkující dráhu, až se zdá, že propastná tůň zšedivěla</a:t>
            </a:r>
            <a:r>
              <a:rPr lang="cs-CZ" sz="1800" b="0" i="0" u="none" strike="noStrike" baseline="0">
                <a:solidFill>
                  <a:srgbClr val="000000"/>
                </a:solidFill>
                <a:latin typeface="Arial" panose="020B0604020202020204" pitchFamily="34" charset="0"/>
              </a:rPr>
              <a:t>.       N</a:t>
            </a:r>
            <a:r>
              <a:rPr lang="pl-PL" sz="1800" b="0" i="0" u="none" strike="noStrike" baseline="0" dirty="0">
                <a:solidFill>
                  <a:srgbClr val="000000"/>
                </a:solidFill>
                <a:latin typeface="Arial" panose="020B0604020202020204" pitchFamily="34" charset="0"/>
              </a:rPr>
              <a:t>a prachu země mu není podobného, kdo by byl prost všeho děsu. N</a:t>
            </a:r>
            <a:r>
              <a:rPr lang="cs-CZ" sz="1800" b="0" i="0" u="none" strike="noStrike" baseline="0" dirty="0">
                <a:solidFill>
                  <a:srgbClr val="000000"/>
                </a:solidFill>
                <a:latin typeface="Arial" panose="020B0604020202020204" pitchFamily="34" charset="0"/>
              </a:rPr>
              <a:t>a všechno vysoké pohlíží svrchu, nad všemi šelmami je králem.</a:t>
            </a:r>
            <a:endParaRPr lang="es-ES" dirty="0">
              <a:solidFill>
                <a:schemeClr val="bg1"/>
              </a:solidFill>
            </a:endParaRPr>
          </a:p>
        </p:txBody>
      </p:sp>
    </p:spTree>
  </p:cSld>
  <p:clrMapOvr>
    <a:masterClrMapping/>
  </p:clrMapOvr>
  <p:transition advTm="10000">
    <p:dissolve/>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78859" name="Picture 11"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43213" cy="1787525"/>
          </a:xfrm>
          <a:prstGeom prst="rect">
            <a:avLst/>
          </a:prstGeom>
          <a:noFill/>
          <a:extLst>
            <a:ext uri="{909E8E84-426E-40DD-AFC4-6F175D3DCCD1}">
              <a14:hiddenFill xmlns:a14="http://schemas.microsoft.com/office/drawing/2010/main">
                <a:solidFill>
                  <a:srgbClr val="FFFFFF"/>
                </a:solidFill>
              </a14:hiddenFill>
            </a:ext>
          </a:extLst>
        </p:spPr>
      </p:pic>
      <p:pic>
        <p:nvPicPr>
          <p:cNvPr id="78860" name="Picture 12" descr="deti_zhivotnih_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0"/>
            <a:ext cx="2376488" cy="1782763"/>
          </a:xfrm>
          <a:prstGeom prst="rect">
            <a:avLst/>
          </a:prstGeom>
          <a:noFill/>
          <a:extLst>
            <a:ext uri="{909E8E84-426E-40DD-AFC4-6F175D3DCCD1}">
              <a14:hiddenFill xmlns:a14="http://schemas.microsoft.com/office/drawing/2010/main">
                <a:solidFill>
                  <a:srgbClr val="FFFFFF"/>
                </a:solidFill>
              </a14:hiddenFill>
            </a:ext>
          </a:extLst>
        </p:spPr>
      </p:pic>
      <p:pic>
        <p:nvPicPr>
          <p:cNvPr id="78862" name="Picture 14" descr="polar_bear_enla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0"/>
            <a:ext cx="2592387" cy="1785938"/>
          </a:xfrm>
          <a:prstGeom prst="rect">
            <a:avLst/>
          </a:prstGeom>
          <a:noFill/>
          <a:extLst>
            <a:ext uri="{909E8E84-426E-40DD-AFC4-6F175D3DCCD1}">
              <a14:hiddenFill xmlns:a14="http://schemas.microsoft.com/office/drawing/2010/main">
                <a:solidFill>
                  <a:srgbClr val="FFFFFF"/>
                </a:solidFill>
              </a14:hiddenFill>
            </a:ext>
          </a:extLst>
        </p:spPr>
      </p:pic>
      <p:pic>
        <p:nvPicPr>
          <p:cNvPr id="78863" name="Picture 15" descr="1280603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0"/>
            <a:ext cx="2843212" cy="1784350"/>
          </a:xfrm>
          <a:prstGeom prst="rect">
            <a:avLst/>
          </a:prstGeom>
          <a:noFill/>
          <a:extLst>
            <a:ext uri="{909E8E84-426E-40DD-AFC4-6F175D3DCCD1}">
              <a14:hiddenFill xmlns:a14="http://schemas.microsoft.com/office/drawing/2010/main">
                <a:solidFill>
                  <a:srgbClr val="FFFFFF"/>
                </a:solidFill>
              </a14:hiddenFill>
            </a:ext>
          </a:extLst>
        </p:spPr>
      </p:pic>
      <p:pic>
        <p:nvPicPr>
          <p:cNvPr id="78864" name="Picture 16" descr="8shapelykne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773238"/>
            <a:ext cx="2124075" cy="1670050"/>
          </a:xfrm>
          <a:prstGeom prst="rect">
            <a:avLst/>
          </a:prstGeom>
          <a:noFill/>
          <a:extLst>
            <a:ext uri="{909E8E84-426E-40DD-AFC4-6F175D3DCCD1}">
              <a14:hiddenFill xmlns:a14="http://schemas.microsoft.com/office/drawing/2010/main">
                <a:solidFill>
                  <a:srgbClr val="FFFFFF"/>
                </a:solidFill>
              </a14:hiddenFill>
            </a:ext>
          </a:extLst>
        </p:spPr>
      </p:pic>
      <p:pic>
        <p:nvPicPr>
          <p:cNvPr id="78866" name="Picture 18" descr="100_6330cpy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4075" y="1773238"/>
            <a:ext cx="1239838" cy="1655762"/>
          </a:xfrm>
          <a:prstGeom prst="rect">
            <a:avLst/>
          </a:prstGeom>
          <a:noFill/>
          <a:extLst>
            <a:ext uri="{909E8E84-426E-40DD-AFC4-6F175D3DCCD1}">
              <a14:hiddenFill xmlns:a14="http://schemas.microsoft.com/office/drawing/2010/main">
                <a:solidFill>
                  <a:srgbClr val="FFFFFF"/>
                </a:solidFill>
              </a14:hiddenFill>
            </a:ext>
          </a:extLst>
        </p:spPr>
      </p:pic>
      <p:pic>
        <p:nvPicPr>
          <p:cNvPr id="78868" name="Picture 20" descr="119_19341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8038" y="1773238"/>
            <a:ext cx="1589087" cy="1655762"/>
          </a:xfrm>
          <a:prstGeom prst="rect">
            <a:avLst/>
          </a:prstGeom>
          <a:noFill/>
          <a:extLst>
            <a:ext uri="{909E8E84-426E-40DD-AFC4-6F175D3DCCD1}">
              <a14:hiddenFill xmlns:a14="http://schemas.microsoft.com/office/drawing/2010/main">
                <a:solidFill>
                  <a:srgbClr val="FFFFFF"/>
                </a:solidFill>
              </a14:hiddenFill>
            </a:ext>
          </a:extLst>
        </p:spPr>
      </p:pic>
      <p:pic>
        <p:nvPicPr>
          <p:cNvPr id="78869" name="Picture 21" descr="BallenaAzu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363" y="1773238"/>
            <a:ext cx="1727200" cy="1655762"/>
          </a:xfrm>
          <a:prstGeom prst="rect">
            <a:avLst/>
          </a:prstGeom>
          <a:noFill/>
          <a:extLst>
            <a:ext uri="{909E8E84-426E-40DD-AFC4-6F175D3DCCD1}">
              <a14:hiddenFill xmlns:a14="http://schemas.microsoft.com/office/drawing/2010/main">
                <a:solidFill>
                  <a:srgbClr val="FFFFFF"/>
                </a:solidFill>
              </a14:hiddenFill>
            </a:ext>
          </a:extLst>
        </p:spPr>
      </p:pic>
      <p:pic>
        <p:nvPicPr>
          <p:cNvPr id="78870" name="Picture 22" descr="calaobicorne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8125" y="1773238"/>
            <a:ext cx="1439863" cy="1655762"/>
          </a:xfrm>
          <a:prstGeom prst="rect">
            <a:avLst/>
          </a:prstGeom>
          <a:noFill/>
          <a:extLst>
            <a:ext uri="{909E8E84-426E-40DD-AFC4-6F175D3DCCD1}">
              <a14:hiddenFill xmlns:a14="http://schemas.microsoft.com/office/drawing/2010/main">
                <a:solidFill>
                  <a:srgbClr val="FFFFFF"/>
                </a:solidFill>
              </a14:hiddenFill>
            </a:ext>
          </a:extLst>
        </p:spPr>
      </p:pic>
      <p:pic>
        <p:nvPicPr>
          <p:cNvPr id="78871" name="Picture 23" descr="CanguroGrisOccident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27988" y="1773238"/>
            <a:ext cx="1116012" cy="1655762"/>
          </a:xfrm>
          <a:prstGeom prst="rect">
            <a:avLst/>
          </a:prstGeom>
          <a:noFill/>
          <a:extLst>
            <a:ext uri="{909E8E84-426E-40DD-AFC4-6F175D3DCCD1}">
              <a14:hiddenFill xmlns:a14="http://schemas.microsoft.com/office/drawing/2010/main">
                <a:solidFill>
                  <a:srgbClr val="FFFFFF"/>
                </a:solidFill>
              </a14:hiddenFill>
            </a:ext>
          </a:extLst>
        </p:spPr>
      </p:pic>
      <p:pic>
        <p:nvPicPr>
          <p:cNvPr id="78873" name="Picture 25" descr="photos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550" y="3435350"/>
            <a:ext cx="2590800" cy="1722438"/>
          </a:xfrm>
          <a:prstGeom prst="rect">
            <a:avLst/>
          </a:prstGeom>
          <a:noFill/>
          <a:extLst>
            <a:ext uri="{909E8E84-426E-40DD-AFC4-6F175D3DCCD1}">
              <a14:hiddenFill xmlns:a14="http://schemas.microsoft.com/office/drawing/2010/main">
                <a:solidFill>
                  <a:srgbClr val="FFFFFF"/>
                </a:solidFill>
              </a14:hiddenFill>
            </a:ext>
          </a:extLst>
        </p:spPr>
      </p:pic>
      <p:pic>
        <p:nvPicPr>
          <p:cNvPr id="78872" name="Picture 24" descr="facts_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429000"/>
            <a:ext cx="1327150" cy="1728788"/>
          </a:xfrm>
          <a:prstGeom prst="rect">
            <a:avLst/>
          </a:prstGeom>
          <a:noFill/>
          <a:extLst>
            <a:ext uri="{909E8E84-426E-40DD-AFC4-6F175D3DCCD1}">
              <a14:hiddenFill xmlns:a14="http://schemas.microsoft.com/office/drawing/2010/main">
                <a:solidFill>
                  <a:srgbClr val="FFFFFF"/>
                </a:solidFill>
              </a14:hiddenFill>
            </a:ext>
          </a:extLst>
        </p:spPr>
      </p:pic>
      <p:pic>
        <p:nvPicPr>
          <p:cNvPr id="78879" name="Picture 31" descr="02_24_-_13_-_Stockholm_akvarie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27313" y="3429000"/>
            <a:ext cx="2305050" cy="1730375"/>
          </a:xfrm>
          <a:prstGeom prst="rect">
            <a:avLst/>
          </a:prstGeom>
          <a:noFill/>
          <a:extLst>
            <a:ext uri="{909E8E84-426E-40DD-AFC4-6F175D3DCCD1}">
              <a14:hiddenFill xmlns:a14="http://schemas.microsoft.com/office/drawing/2010/main">
                <a:solidFill>
                  <a:srgbClr val="FFFFFF"/>
                </a:solidFill>
              </a14:hiddenFill>
            </a:ext>
          </a:extLst>
        </p:spPr>
      </p:pic>
      <p:pic>
        <p:nvPicPr>
          <p:cNvPr id="78880" name="Picture 32" descr="DondiceBanyulinsi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32588" y="3429000"/>
            <a:ext cx="2411412" cy="1712913"/>
          </a:xfrm>
          <a:prstGeom prst="rect">
            <a:avLst/>
          </a:prstGeom>
          <a:noFill/>
          <a:extLst>
            <a:ext uri="{909E8E84-426E-40DD-AFC4-6F175D3DCCD1}">
              <a14:hiddenFill xmlns:a14="http://schemas.microsoft.com/office/drawing/2010/main">
                <a:solidFill>
                  <a:srgbClr val="FFFFFF"/>
                </a:solidFill>
              </a14:hiddenFill>
            </a:ext>
          </a:extLst>
        </p:spPr>
      </p:pic>
      <p:pic>
        <p:nvPicPr>
          <p:cNvPr id="78881" name="Picture 33" descr="amphibian1c"/>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1638" y="3429000"/>
            <a:ext cx="2592387" cy="1720850"/>
          </a:xfrm>
          <a:prstGeom prst="rect">
            <a:avLst/>
          </a:prstGeom>
          <a:noFill/>
          <a:extLst>
            <a:ext uri="{909E8E84-426E-40DD-AFC4-6F175D3DCCD1}">
              <a14:hiddenFill xmlns:a14="http://schemas.microsoft.com/office/drawing/2010/main">
                <a:solidFill>
                  <a:srgbClr val="FFFFFF"/>
                </a:solidFill>
              </a14:hiddenFill>
            </a:ext>
          </a:extLst>
        </p:spPr>
      </p:pic>
      <p:pic>
        <p:nvPicPr>
          <p:cNvPr id="78882" name="Picture 34" descr="AdanYEva (5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5156200"/>
            <a:ext cx="2268538" cy="1701800"/>
          </a:xfrm>
          <a:prstGeom prst="rect">
            <a:avLst/>
          </a:prstGeom>
          <a:noFill/>
          <a:extLst>
            <a:ext uri="{909E8E84-426E-40DD-AFC4-6F175D3DCCD1}">
              <a14:hiddenFill xmlns:a14="http://schemas.microsoft.com/office/drawing/2010/main">
                <a:solidFill>
                  <a:srgbClr val="FFFFFF"/>
                </a:solidFill>
              </a14:hiddenFill>
            </a:ext>
          </a:extLst>
        </p:spPr>
      </p:pic>
      <p:pic>
        <p:nvPicPr>
          <p:cNvPr id="78883" name="Picture 35" descr="chiocciolamelulula"/>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68538" y="5157788"/>
            <a:ext cx="1131887" cy="1700212"/>
          </a:xfrm>
          <a:prstGeom prst="rect">
            <a:avLst/>
          </a:prstGeom>
          <a:noFill/>
          <a:extLst>
            <a:ext uri="{909E8E84-426E-40DD-AFC4-6F175D3DCCD1}">
              <a14:hiddenFill xmlns:a14="http://schemas.microsoft.com/office/drawing/2010/main">
                <a:solidFill>
                  <a:srgbClr val="FFFFFF"/>
                </a:solidFill>
              </a14:hiddenFill>
            </a:ext>
          </a:extLst>
        </p:spPr>
      </p:pic>
      <p:pic>
        <p:nvPicPr>
          <p:cNvPr id="78884" name="Picture 36" descr="Img_4158_modi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48038" y="5157788"/>
            <a:ext cx="1325562" cy="1700212"/>
          </a:xfrm>
          <a:prstGeom prst="rect">
            <a:avLst/>
          </a:prstGeom>
          <a:noFill/>
          <a:extLst>
            <a:ext uri="{909E8E84-426E-40DD-AFC4-6F175D3DCCD1}">
              <a14:hiddenFill xmlns:a14="http://schemas.microsoft.com/office/drawing/2010/main">
                <a:solidFill>
                  <a:srgbClr val="FFFFFF"/>
                </a:solidFill>
              </a14:hiddenFill>
            </a:ext>
          </a:extLst>
        </p:spPr>
      </p:pic>
      <p:pic>
        <p:nvPicPr>
          <p:cNvPr id="78886" name="Picture 38" descr="DSC_0121_copy"/>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643438" y="5084763"/>
            <a:ext cx="1728787" cy="1773237"/>
          </a:xfrm>
          <a:prstGeom prst="rect">
            <a:avLst/>
          </a:prstGeom>
          <a:noFill/>
          <a:extLst>
            <a:ext uri="{909E8E84-426E-40DD-AFC4-6F175D3DCCD1}">
              <a14:hiddenFill xmlns:a14="http://schemas.microsoft.com/office/drawing/2010/main">
                <a:solidFill>
                  <a:srgbClr val="FFFFFF"/>
                </a:solidFill>
              </a14:hiddenFill>
            </a:ext>
          </a:extLst>
        </p:spPr>
      </p:pic>
      <p:pic>
        <p:nvPicPr>
          <p:cNvPr id="78888" name="Picture 40" descr="Dsc07237_modi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372225" y="5084763"/>
            <a:ext cx="1320800" cy="1773237"/>
          </a:xfrm>
          <a:prstGeom prst="rect">
            <a:avLst/>
          </a:prstGeom>
          <a:noFill/>
          <a:extLst>
            <a:ext uri="{909E8E84-426E-40DD-AFC4-6F175D3DCCD1}">
              <a14:hiddenFill xmlns:a14="http://schemas.microsoft.com/office/drawing/2010/main">
                <a:solidFill>
                  <a:srgbClr val="FFFFFF"/>
                </a:solidFill>
              </a14:hiddenFill>
            </a:ext>
          </a:extLst>
        </p:spPr>
      </p:pic>
      <p:pic>
        <p:nvPicPr>
          <p:cNvPr id="78889" name="Picture 41" descr="0200333355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667625" y="5084763"/>
            <a:ext cx="1476375" cy="1773237"/>
          </a:xfrm>
          <a:prstGeom prst="rect">
            <a:avLst/>
          </a:prstGeom>
          <a:noFill/>
          <a:extLst>
            <a:ext uri="{909E8E84-426E-40DD-AFC4-6F175D3DCCD1}">
              <a14:hiddenFill xmlns:a14="http://schemas.microsoft.com/office/drawing/2010/main">
                <a:solidFill>
                  <a:srgbClr val="FFFFFF"/>
                </a:solidFill>
              </a14:hiddenFill>
            </a:ext>
          </a:extLst>
        </p:spPr>
      </p:pic>
      <p:sp>
        <p:nvSpPr>
          <p:cNvPr id="78853" name="WordArt 5"/>
          <p:cNvSpPr>
            <a:spLocks noChangeArrowheads="1" noChangeShapeType="1" noTextEdit="1"/>
          </p:cNvSpPr>
          <p:nvPr/>
        </p:nvSpPr>
        <p:spPr bwMode="auto">
          <a:xfrm>
            <a:off x="7451725" y="6092825"/>
            <a:ext cx="1519238" cy="5048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s-ES" sz="3600" kern="10" dirty="0" err="1">
                <a:ln w="9525">
                  <a:solidFill>
                    <a:srgbClr val="000000"/>
                  </a:solidFill>
                  <a:round/>
                  <a:headEnd/>
                  <a:tailEnd/>
                </a:ln>
                <a:solidFill>
                  <a:srgbClr val="FFFFFF"/>
                </a:solidFill>
                <a:latin typeface="Arial Black" panose="020B0A04020102020204" pitchFamily="34" charset="0"/>
              </a:rPr>
              <a:t>Jób</a:t>
            </a:r>
            <a:r>
              <a:rPr lang="es-ES" sz="3600" kern="10" dirty="0">
                <a:ln w="9525">
                  <a:solidFill>
                    <a:srgbClr val="000000"/>
                  </a:solidFill>
                  <a:round/>
                  <a:headEnd/>
                  <a:tailEnd/>
                </a:ln>
                <a:solidFill>
                  <a:srgbClr val="FFFFFF"/>
                </a:solidFill>
                <a:latin typeface="Arial Black" panose="020B0A04020102020204" pitchFamily="34" charset="0"/>
              </a:rPr>
              <a:t> 41,11</a:t>
            </a:r>
          </a:p>
        </p:txBody>
      </p:sp>
      <p:sp>
        <p:nvSpPr>
          <p:cNvPr id="78852" name="WordArt 4"/>
          <p:cNvSpPr>
            <a:spLocks noChangeArrowheads="1" noChangeShapeType="1" noTextEdit="1"/>
          </p:cNvSpPr>
          <p:nvPr/>
        </p:nvSpPr>
        <p:spPr bwMode="auto">
          <a:xfrm>
            <a:off x="605148" y="58057"/>
            <a:ext cx="8136904" cy="8037512"/>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499999" lon="21539999" rev="0"/>
              </a:camera>
              <a:lightRig rig="legacyHarsh4" dir="b"/>
            </a:scene3d>
            <a:sp3d extrusionH="354000" prstMaterial="legacyMetal">
              <a:extrusionClr>
                <a:srgbClr val="939676"/>
              </a:extrusionClr>
              <a:contourClr>
                <a:srgbClr val="FFFFFF"/>
              </a:contourClr>
            </a:sp3d>
          </a:bodyPr>
          <a:lstStyle/>
          <a:p>
            <a:r>
              <a:rPr lang="pl-PL" sz="3600" kern="10" dirty="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POD CELÝM</a:t>
            </a:r>
          </a:p>
          <a:p>
            <a:r>
              <a:rPr lang="pl-PL" sz="3600" kern="10" dirty="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NEBEM VŠECHNO</a:t>
            </a:r>
          </a:p>
          <a:p>
            <a:r>
              <a:rPr lang="pl-PL" sz="3600" kern="10" dirty="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JE MÉ</a:t>
            </a:r>
          </a:p>
          <a:p>
            <a:endParaRPr lang="es-ES" sz="3600" kern="10" dirty="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endParaRPr>
          </a:p>
        </p:txBody>
      </p:sp>
    </p:spTree>
  </p:cSld>
  <p:clrMapOvr>
    <a:masterClrMapping/>
  </p:clrMapOvr>
  <p:transition advClick="0">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5000" fill="hold"/>
                                        <p:tgtEl>
                                          <p:spTgt spid="78852"/>
                                        </p:tgtEl>
                                        <p:attrNameLst>
                                          <p:attrName>ppt_w</p:attrName>
                                        </p:attrNameLst>
                                      </p:cBhvr>
                                      <p:tavLst>
                                        <p:tav tm="0">
                                          <p:val>
                                            <p:fltVal val="0"/>
                                          </p:val>
                                        </p:tav>
                                        <p:tav tm="100000">
                                          <p:val>
                                            <p:strVal val="#ppt_w"/>
                                          </p:val>
                                        </p:tav>
                                      </p:tavLst>
                                    </p:anim>
                                    <p:anim calcmode="lin" valueType="num">
                                      <p:cBhvr>
                                        <p:cTn id="8" dur="5000" fill="hold"/>
                                        <p:tgtEl>
                                          <p:spTgt spid="78852"/>
                                        </p:tgtEl>
                                        <p:attrNameLst>
                                          <p:attrName>ppt_h</p:attrName>
                                        </p:attrNameLst>
                                      </p:cBhvr>
                                      <p:tavLst>
                                        <p:tav tm="0">
                                          <p:val>
                                            <p:fltVal val="0"/>
                                          </p:val>
                                        </p:tav>
                                        <p:tav tm="100000">
                                          <p:val>
                                            <p:strVal val="#ppt_h"/>
                                          </p:val>
                                        </p:tav>
                                      </p:tavLst>
                                    </p:anim>
                                    <p:animEffect transition="in" filter="fade">
                                      <p:cBhvr>
                                        <p:cTn id="9" dur="5000"/>
                                        <p:tgtEl>
                                          <p:spTgt spid="78852"/>
                                        </p:tgtEl>
                                      </p:cBhvr>
                                    </p:animEffect>
                                  </p:childTnLst>
                                </p:cTn>
                              </p:par>
                            </p:childTnLst>
                          </p:cTn>
                        </p:par>
                        <p:par>
                          <p:cTn id="10" fill="hold" nodeType="afterGroup">
                            <p:stCondLst>
                              <p:cond delay="5000"/>
                            </p:stCondLst>
                            <p:childTnLst>
                              <p:par>
                                <p:cTn id="11" presetID="9" presetClass="entr" presetSubtype="0" fill="hold" grpId="0" nodeType="afterEffect">
                                  <p:stCondLst>
                                    <p:cond delay="0"/>
                                  </p:stCondLst>
                                  <p:childTnLst>
                                    <p:set>
                                      <p:cBhvr>
                                        <p:cTn id="12" dur="1" fill="hold">
                                          <p:stCondLst>
                                            <p:cond delay="0"/>
                                          </p:stCondLst>
                                        </p:cTn>
                                        <p:tgtEl>
                                          <p:spTgt spid="78853"/>
                                        </p:tgtEl>
                                        <p:attrNameLst>
                                          <p:attrName>style.visibility</p:attrName>
                                        </p:attrNameLst>
                                      </p:cBhvr>
                                      <p:to>
                                        <p:strVal val="visible"/>
                                      </p:to>
                                    </p:set>
                                    <p:animEffect transition="in" filter="dissolve">
                                      <p:cBhvr>
                                        <p:cTn id="13" dur="5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Moře</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38,8-11)</a:t>
            </a:r>
          </a:p>
        </p:txBody>
      </p:sp>
      <p:sp>
        <p:nvSpPr>
          <p:cNvPr id="71683" name="Text Box 3"/>
          <p:cNvSpPr txBox="1">
            <a:spLocks noChangeArrowheads="1"/>
          </p:cNvSpPr>
          <p:nvPr/>
        </p:nvSpPr>
        <p:spPr bwMode="auto">
          <a:xfrm>
            <a:off x="250825" y="692150"/>
            <a:ext cx="856932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pl-PL" sz="1800" b="0" i="0" u="none" strike="noStrike" baseline="0" dirty="0">
                <a:solidFill>
                  <a:srgbClr val="000000"/>
                </a:solidFill>
                <a:latin typeface="Arial" panose="020B0604020202020204" pitchFamily="34" charset="0"/>
              </a:rPr>
              <a:t>když jsem mu určil za oděv mračno a za plénku temný mrak</a:t>
            </a:r>
            <a:endParaRPr lang="es-ES" dirty="0"/>
          </a:p>
        </p:txBody>
      </p:sp>
    </p:spTree>
  </p:cSld>
  <p:clrMapOvr>
    <a:masterClrMapping/>
  </p:clrMapOvr>
  <p:transition advTm="4000">
    <p:dissolv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Moře</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38,8-11)</a:t>
            </a:r>
          </a:p>
        </p:txBody>
      </p:sp>
      <p:sp>
        <p:nvSpPr>
          <p:cNvPr id="70659" name="Text Box 3"/>
          <p:cNvSpPr txBox="1">
            <a:spLocks noChangeArrowheads="1"/>
          </p:cNvSpPr>
          <p:nvPr/>
        </p:nvSpPr>
        <p:spPr bwMode="auto">
          <a:xfrm>
            <a:off x="323850" y="1484313"/>
            <a:ext cx="8351838"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800" b="0" i="0" u="none" strike="noStrike" baseline="0" dirty="0">
                <a:solidFill>
                  <a:srgbClr val="000000"/>
                </a:solidFill>
                <a:latin typeface="Arial" panose="020B0604020202020204" pitchFamily="34" charset="0"/>
              </a:rPr>
              <a:t>když jsem mu stanovil meze, položil závory a vrata a řekl: »Až sem smíš přijít, ale ne dál; zde se složí tvé nespoutané vlnobití!«</a:t>
            </a:r>
            <a:endParaRPr lang="es-ES" dirty="0"/>
          </a:p>
        </p:txBody>
      </p:sp>
    </p:spTree>
  </p:cSld>
  <p:clrMapOvr>
    <a:masterClrMapping/>
  </p:clrMapOvr>
  <p:transition advTm="7000">
    <p:dissolv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40" name="WordArt 4"/>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Jitro</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38,2-15)</a:t>
            </a:r>
          </a:p>
        </p:txBody>
      </p:sp>
      <p:sp>
        <p:nvSpPr>
          <p:cNvPr id="65541" name="Text Box 5"/>
          <p:cNvSpPr txBox="1">
            <a:spLocks noChangeArrowheads="1"/>
          </p:cNvSpPr>
          <p:nvPr/>
        </p:nvSpPr>
        <p:spPr bwMode="auto">
          <a:xfrm>
            <a:off x="250825" y="765175"/>
            <a:ext cx="8569325" cy="650875"/>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dirty="0">
                <a:solidFill>
                  <a:schemeClr val="bg1"/>
                </a:solidFill>
              </a:rPr>
              <a:t>Z</a:t>
            </a:r>
            <a:r>
              <a:rPr lang="es-ES" dirty="0">
                <a:solidFill>
                  <a:schemeClr val="bg1"/>
                </a:solidFill>
              </a:rPr>
              <a:t>d</a:t>
            </a:r>
            <a:r>
              <a:rPr lang="cs-CZ" dirty="0">
                <a:solidFill>
                  <a:schemeClr val="bg1"/>
                </a:solidFill>
              </a:rPr>
              <a:t>a</a:t>
            </a:r>
            <a:r>
              <a:rPr lang="es-ES" dirty="0" err="1">
                <a:solidFill>
                  <a:schemeClr val="bg1"/>
                </a:solidFill>
              </a:rPr>
              <a:t>li</a:t>
            </a:r>
            <a:r>
              <a:rPr lang="es-ES" dirty="0">
                <a:solidFill>
                  <a:schemeClr val="bg1"/>
                </a:solidFill>
              </a:rPr>
              <a:t> </a:t>
            </a:r>
            <a:r>
              <a:rPr lang="es-ES" dirty="0" err="1">
                <a:solidFill>
                  <a:schemeClr val="bg1"/>
                </a:solidFill>
              </a:rPr>
              <a:t>js</a:t>
            </a:r>
            <a:r>
              <a:rPr lang="cs-CZ" dirty="0">
                <a:solidFill>
                  <a:schemeClr val="bg1"/>
                </a:solidFill>
              </a:rPr>
              <a:t>i </a:t>
            </a:r>
            <a:r>
              <a:rPr lang="es-ES" dirty="0">
                <a:solidFill>
                  <a:schemeClr val="bg1"/>
                </a:solidFill>
              </a:rPr>
              <a:t>t</a:t>
            </a:r>
            <a:r>
              <a:rPr lang="cs-CZ" dirty="0">
                <a:solidFill>
                  <a:schemeClr val="bg1"/>
                </a:solidFill>
              </a:rPr>
              <a:t>y někdy</a:t>
            </a:r>
            <a:r>
              <a:rPr lang="es-ES" dirty="0">
                <a:solidFill>
                  <a:schemeClr val="bg1"/>
                </a:solidFill>
              </a:rPr>
              <a:t> </a:t>
            </a:r>
            <a:r>
              <a:rPr lang="cs-CZ" dirty="0">
                <a:solidFill>
                  <a:schemeClr val="bg1"/>
                </a:solidFill>
              </a:rPr>
              <a:t>za</a:t>
            </a:r>
            <a:r>
              <a:rPr lang="es-ES" dirty="0">
                <a:solidFill>
                  <a:schemeClr val="bg1"/>
                </a:solidFill>
              </a:rPr>
              <a:t> </a:t>
            </a:r>
            <a:r>
              <a:rPr lang="es-ES" dirty="0" err="1">
                <a:solidFill>
                  <a:schemeClr val="bg1"/>
                </a:solidFill>
              </a:rPr>
              <a:t>svých</a:t>
            </a:r>
            <a:r>
              <a:rPr lang="es-ES" dirty="0">
                <a:solidFill>
                  <a:schemeClr val="bg1"/>
                </a:solidFill>
              </a:rPr>
              <a:t> </a:t>
            </a:r>
            <a:r>
              <a:rPr lang="es-ES" dirty="0" err="1">
                <a:solidFill>
                  <a:schemeClr val="bg1"/>
                </a:solidFill>
              </a:rPr>
              <a:t>dn</a:t>
            </a:r>
            <a:r>
              <a:rPr lang="cs-CZ" dirty="0">
                <a:solidFill>
                  <a:schemeClr val="bg1"/>
                </a:solidFill>
              </a:rPr>
              <a:t>ů dal příkaz</a:t>
            </a:r>
            <a:r>
              <a:rPr lang="es-ES" dirty="0">
                <a:solidFill>
                  <a:schemeClr val="bg1"/>
                </a:solidFill>
              </a:rPr>
              <a:t> </a:t>
            </a:r>
            <a:r>
              <a:rPr lang="es-ES" dirty="0" err="1">
                <a:solidFill>
                  <a:schemeClr val="bg1"/>
                </a:solidFill>
              </a:rPr>
              <a:t>jitr</a:t>
            </a:r>
            <a:r>
              <a:rPr lang="cs-CZ" dirty="0">
                <a:solidFill>
                  <a:schemeClr val="bg1"/>
                </a:solidFill>
              </a:rPr>
              <a:t>u a vykázal jitřence</a:t>
            </a:r>
            <a:r>
              <a:rPr lang="es-ES" dirty="0">
                <a:solidFill>
                  <a:schemeClr val="bg1"/>
                </a:solidFill>
              </a:rPr>
              <a:t> je</a:t>
            </a:r>
            <a:r>
              <a:rPr lang="cs-CZ" dirty="0">
                <a:solidFill>
                  <a:schemeClr val="bg1"/>
                </a:solidFill>
              </a:rPr>
              <a:t>jí</a:t>
            </a:r>
            <a:r>
              <a:rPr lang="es-ES" dirty="0">
                <a:solidFill>
                  <a:schemeClr val="bg1"/>
                </a:solidFill>
              </a:rPr>
              <a:t> </a:t>
            </a:r>
            <a:r>
              <a:rPr lang="es-ES" dirty="0" err="1">
                <a:solidFill>
                  <a:schemeClr val="bg1"/>
                </a:solidFill>
              </a:rPr>
              <a:t>místo</a:t>
            </a:r>
            <a:r>
              <a:rPr lang="es-ES" dirty="0">
                <a:solidFill>
                  <a:schemeClr val="bg1"/>
                </a:solidFill>
              </a:rPr>
              <a:t>, </a:t>
            </a:r>
            <a:r>
              <a:rPr lang="es-ES" dirty="0" err="1">
                <a:solidFill>
                  <a:schemeClr val="bg1"/>
                </a:solidFill>
              </a:rPr>
              <a:t>aby</a:t>
            </a:r>
            <a:r>
              <a:rPr lang="es-ES" dirty="0">
                <a:solidFill>
                  <a:schemeClr val="bg1"/>
                </a:solidFill>
              </a:rPr>
              <a:t> </a:t>
            </a:r>
            <a:r>
              <a:rPr lang="cs-CZ" dirty="0">
                <a:solidFill>
                  <a:schemeClr val="bg1"/>
                </a:solidFill>
              </a:rPr>
              <a:t>se chopila okrajů</a:t>
            </a:r>
            <a:r>
              <a:rPr lang="es-ES" dirty="0">
                <a:solidFill>
                  <a:schemeClr val="bg1"/>
                </a:solidFill>
              </a:rPr>
              <a:t> </a:t>
            </a:r>
            <a:r>
              <a:rPr lang="es-ES" dirty="0" err="1">
                <a:solidFill>
                  <a:schemeClr val="bg1"/>
                </a:solidFill>
              </a:rPr>
              <a:t>země</a:t>
            </a:r>
            <a:r>
              <a:rPr lang="es-ES" dirty="0">
                <a:solidFill>
                  <a:schemeClr val="bg1"/>
                </a:solidFill>
              </a:rPr>
              <a:t> a </a:t>
            </a:r>
            <a:r>
              <a:rPr lang="cs-CZ" dirty="0">
                <a:solidFill>
                  <a:schemeClr val="bg1"/>
                </a:solidFill>
              </a:rPr>
              <a:t>svévolníci byli z ní vytřeseni</a:t>
            </a:r>
            <a:r>
              <a:rPr lang="es-ES" dirty="0">
                <a:solidFill>
                  <a:schemeClr val="bg1"/>
                </a:solidFill>
              </a:rPr>
              <a:t>?</a:t>
            </a:r>
          </a:p>
        </p:txBody>
      </p:sp>
    </p:spTree>
  </p:cSld>
  <p:clrMapOvr>
    <a:masterClrMapping/>
  </p:clrMapOvr>
  <p:transition advTm="7000">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WordArt 2"/>
          <p:cNvSpPr>
            <a:spLocks noChangeArrowheads="1" noChangeShapeType="1" noTextEdit="1"/>
          </p:cNvSpPr>
          <p:nvPr/>
        </p:nvSpPr>
        <p:spPr bwMode="auto">
          <a:xfrm>
            <a:off x="179388" y="188913"/>
            <a:ext cx="5184775" cy="360362"/>
          </a:xfrm>
          <a:prstGeom prst="rect">
            <a:avLst/>
          </a:prstGeom>
        </p:spPr>
        <p:txBody>
          <a:bodyPr wrap="none" fromWordArt="1">
            <a:prstTxWarp prst="textPlain">
              <a:avLst>
                <a:gd name="adj" fmla="val 50000"/>
              </a:avLst>
            </a:prstTxWarp>
          </a:bodyPr>
          <a:lstStyle/>
          <a:p>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Jitro</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a:t>
            </a:r>
            <a:r>
              <a:rPr lang="es-ES" sz="3600"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Jób</a:t>
            </a:r>
            <a:r>
              <a:rPr lang="es-ES" sz="3600"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panose="020B0A04020102020204" pitchFamily="34" charset="0"/>
              </a:rPr>
              <a:t> 38,2-15)</a:t>
            </a:r>
          </a:p>
        </p:txBody>
      </p:sp>
      <p:sp>
        <p:nvSpPr>
          <p:cNvPr id="66563" name="Text Box 3"/>
          <p:cNvSpPr txBox="1">
            <a:spLocks noChangeArrowheads="1"/>
          </p:cNvSpPr>
          <p:nvPr/>
        </p:nvSpPr>
        <p:spPr bwMode="auto">
          <a:xfrm>
            <a:off x="250825" y="620713"/>
            <a:ext cx="8496300" cy="369332"/>
          </a:xfrm>
          <a:prstGeom prst="rect">
            <a:avLst/>
          </a:prstGeom>
          <a:solidFill>
            <a:schemeClr val="tx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cs-CZ" dirty="0">
                <a:solidFill>
                  <a:schemeClr val="bg1"/>
                </a:solidFill>
              </a:rPr>
              <a:t>Země se mění jak hlína</a:t>
            </a:r>
            <a:r>
              <a:rPr lang="es-ES" dirty="0">
                <a:solidFill>
                  <a:schemeClr val="bg1"/>
                </a:solidFill>
              </a:rPr>
              <a:t> </a:t>
            </a:r>
            <a:r>
              <a:rPr lang="es-ES" dirty="0" err="1">
                <a:solidFill>
                  <a:schemeClr val="bg1"/>
                </a:solidFill>
              </a:rPr>
              <a:t>pod</a:t>
            </a:r>
            <a:r>
              <a:rPr lang="es-ES" dirty="0">
                <a:solidFill>
                  <a:schemeClr val="bg1"/>
                </a:solidFill>
              </a:rPr>
              <a:t> </a:t>
            </a:r>
            <a:r>
              <a:rPr lang="es-ES" dirty="0" err="1">
                <a:solidFill>
                  <a:schemeClr val="bg1"/>
                </a:solidFill>
              </a:rPr>
              <a:t>pečet</a:t>
            </a:r>
            <a:r>
              <a:rPr lang="cs-CZ" dirty="0" err="1">
                <a:solidFill>
                  <a:schemeClr val="bg1"/>
                </a:solidFill>
              </a:rPr>
              <a:t>idlem</a:t>
            </a:r>
            <a:r>
              <a:rPr lang="cs-CZ" dirty="0">
                <a:solidFill>
                  <a:schemeClr val="bg1"/>
                </a:solidFill>
              </a:rPr>
              <a:t>, ale oni tu stojí,</a:t>
            </a:r>
            <a:r>
              <a:rPr lang="es-ES" dirty="0">
                <a:solidFill>
                  <a:schemeClr val="bg1"/>
                </a:solidFill>
              </a:rPr>
              <a:t> </a:t>
            </a:r>
            <a:r>
              <a:rPr lang="cs-CZ" dirty="0">
                <a:solidFill>
                  <a:schemeClr val="bg1"/>
                </a:solidFill>
              </a:rPr>
              <a:t>ač jsou jen šat</a:t>
            </a:r>
            <a:r>
              <a:rPr lang="es-ES" dirty="0">
                <a:solidFill>
                  <a:schemeClr val="bg1"/>
                </a:solidFill>
              </a:rPr>
              <a:t>.</a:t>
            </a:r>
          </a:p>
        </p:txBody>
      </p:sp>
      <p:pic>
        <p:nvPicPr>
          <p:cNvPr id="66564" name="Picture 4" descr="Amanecer%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3992563"/>
            <a:ext cx="3600450" cy="2700337"/>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descr="sol"/>
          <p:cNvPicPr>
            <a:picLocks noChangeAspect="1" noChangeArrowheads="1"/>
          </p:cNvPicPr>
          <p:nvPr/>
        </p:nvPicPr>
        <p:blipFill>
          <a:blip r:embed="rId4">
            <a:extLst>
              <a:ext uri="{28A0092B-C50C-407E-A947-70E740481C1C}">
                <a14:useLocalDpi xmlns:a14="http://schemas.microsoft.com/office/drawing/2010/main" val="0"/>
              </a:ext>
            </a:extLst>
          </a:blip>
          <a:srcRect b="17717"/>
          <a:stretch>
            <a:fillRect/>
          </a:stretch>
        </p:blipFill>
        <p:spPr bwMode="auto">
          <a:xfrm>
            <a:off x="4572000" y="3971925"/>
            <a:ext cx="43418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6000">
    <p:dissolve/>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1188</TotalTime>
  <Words>1584</Words>
  <Application>Microsoft Office PowerPoint</Application>
  <PresentationFormat>Presentación en pantalla (4:3)</PresentationFormat>
  <Paragraphs>127</Paragraphs>
  <Slides>58</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58</vt:i4>
      </vt:variant>
    </vt:vector>
  </HeadingPairs>
  <TitlesOfParts>
    <vt:vector size="63" baseType="lpstr">
      <vt:lpstr>Arial</vt:lpstr>
      <vt:lpstr>Arial Black</vt:lpstr>
      <vt:lpstr>Calibri</vt:lpstr>
      <vt:lpstr>Impact</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dc:creator>
  <cp:lastModifiedBy>Sergio Fustero Carreras</cp:lastModifiedBy>
  <cp:revision>148</cp:revision>
  <dcterms:created xsi:type="dcterms:W3CDTF">2007-11-10T23:11:43Z</dcterms:created>
  <dcterms:modified xsi:type="dcterms:W3CDTF">2023-01-26T20:56:20Z</dcterms:modified>
</cp:coreProperties>
</file>