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82" r:id="rId6"/>
    <p:sldId id="274" r:id="rId7"/>
    <p:sldId id="276" r:id="rId8"/>
    <p:sldId id="277" r:id="rId9"/>
    <p:sldId id="275" r:id="rId10"/>
    <p:sldId id="278" r:id="rId11"/>
    <p:sldId id="279" r:id="rId12"/>
    <p:sldId id="280" r:id="rId13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Webdings" panose="05030102010509060703" pitchFamily="18" charset="2"/>
      <p:regular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D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AD78E-00B7-46F9-835F-362F8A9C4559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F35FC0-E944-4509-A685-8585F2F4B3C5}">
      <dgm:prSet phldrT="[Texto]" custT="1"/>
      <dgm:spPr/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Po</a:t>
          </a:r>
          <a:r>
            <a:rPr lang="es-ES" sz="2000" b="1" dirty="0" err="1">
              <a:solidFill>
                <a:schemeClr val="tx1"/>
              </a:solidFill>
            </a:rPr>
            <a:t>ranil</a:t>
          </a:r>
          <a:r>
            <a:rPr lang="es-ES" sz="2000" b="1" dirty="0">
              <a:solidFill>
                <a:schemeClr val="tx1"/>
              </a:solidFill>
            </a:rPr>
            <a:t> s</a:t>
          </a:r>
          <a:r>
            <a:rPr lang="cs-CZ" sz="2000" b="1" dirty="0">
              <a:solidFill>
                <a:schemeClr val="tx1"/>
              </a:solidFill>
            </a:rPr>
            <a:t>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rohy</a:t>
          </a:r>
          <a:endParaRPr lang="es-ES" sz="2000" b="1" dirty="0">
            <a:solidFill>
              <a:schemeClr val="tx1"/>
            </a:solidFill>
          </a:endParaRPr>
        </a:p>
      </dgm:t>
    </dgm:pt>
    <dgm:pt modelId="{F8E81E15-CC7E-4898-BF77-C6C7360CB7B5}" type="parTrans" cxnId="{BC0B02EB-8FBD-4011-9403-6CA69BC6CBAA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FA6E3D3B-5281-47C9-B2B4-1E5BE4196D5E}" type="sibTrans" cxnId="{BC0B02EB-8FBD-4011-9403-6CA69BC6CBAA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92792C4-B922-45C7-8EDB-B2B3EDE1C2A0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Sever</a:t>
          </a:r>
        </a:p>
      </dgm:t>
    </dgm:pt>
    <dgm:pt modelId="{7110E1B9-7F5A-428A-BEFA-93721C3C4929}" type="parTrans" cxnId="{D4386E3D-B380-462D-A8A4-E89EF763236D}">
      <dgm:prSet custT="1"/>
      <dgm:spPr>
        <a:solidFill>
          <a:srgbClr val="C00000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94AF7889-2D5A-4A92-83B5-9BA882E72779}" type="sibTrans" cxnId="{D4386E3D-B380-462D-A8A4-E89EF763236D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A357F8F-DF99-45B2-9F3A-4807AC54808E}">
      <dgm:prSet phldrT="[Texto]" custT="1"/>
      <dgm:spPr>
        <a:solidFill>
          <a:srgbClr val="008E40"/>
        </a:solidFill>
      </dgm:spPr>
      <dgm:t>
        <a:bodyPr/>
        <a:lstStyle/>
        <a:p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Západ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97E3D-E802-4B88-B9D8-0175C8ECB0F8}" type="parTrans" cxnId="{354F0E32-7629-427F-B4F2-DEE8D24027E2}">
      <dgm:prSet custT="1"/>
      <dgm:spPr>
        <a:solidFill>
          <a:srgbClr val="008E40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A80CE1B1-A092-49F7-94FC-E360F31C2D9E}" type="sibTrans" cxnId="{354F0E32-7629-427F-B4F2-DEE8D24027E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6556A8E-9F12-46C6-9EB1-E47F2A235FAC}">
      <dgm:prSet phldrT="[Texto]" custT="1"/>
      <dgm:spPr>
        <a:solidFill>
          <a:srgbClr val="0070C0"/>
        </a:solidFill>
      </dgm:spPr>
      <dgm:t>
        <a:bodyPr/>
        <a:lstStyle/>
        <a:p>
          <a:r>
            <a:rPr lang="cs-C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Jih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4BDC-D0BC-4651-8E6A-AB0A53E742DB}" type="parTrans" cxnId="{7A77CB56-ACF9-4AEE-811D-4FA58A67B28D}">
      <dgm:prSet custT="1"/>
      <dgm:spPr>
        <a:solidFill>
          <a:srgbClr val="0070C0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E431408-6E29-4DA6-B4E3-5EAF271534C7}" type="sibTrans" cxnId="{7A77CB56-ACF9-4AEE-811D-4FA58A67B28D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4B10E30-0869-4F3C-83F8-70AB66612916}" type="pres">
      <dgm:prSet presAssocID="{153AD78E-00B7-46F9-835F-362F8A9C455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1E017F1-6A85-42D9-8381-DBF249C33A2E}" type="pres">
      <dgm:prSet presAssocID="{B8F35FC0-E944-4509-A685-8585F2F4B3C5}" presName="centerShape" presStyleLbl="node0" presStyleIdx="0" presStyleCnt="1" custScaleX="216645" custScaleY="276543" custLinFactX="10678" custLinFactNeighborX="100000" custLinFactNeighborY="-10821"/>
      <dgm:spPr>
        <a:prstGeom prst="roundRect">
          <a:avLst/>
        </a:prstGeom>
      </dgm:spPr>
    </dgm:pt>
    <dgm:pt modelId="{DD5F35DB-467F-4C7B-9A0E-644C0C7D4D9E}" type="pres">
      <dgm:prSet presAssocID="{7110E1B9-7F5A-428A-BEFA-93721C3C4929}" presName="parTrans" presStyleLbl="sibTrans2D1" presStyleIdx="0" presStyleCnt="3"/>
      <dgm:spPr/>
    </dgm:pt>
    <dgm:pt modelId="{3EBC53FA-8DE6-4CD0-8A2B-5FFDC027167F}" type="pres">
      <dgm:prSet presAssocID="{7110E1B9-7F5A-428A-BEFA-93721C3C4929}" presName="connectorText" presStyleLbl="sibTrans2D1" presStyleIdx="0" presStyleCnt="3"/>
      <dgm:spPr/>
    </dgm:pt>
    <dgm:pt modelId="{357C71CB-ED10-4047-894A-6510A1D95EAE}" type="pres">
      <dgm:prSet presAssocID="{792792C4-B922-45C7-8EDB-B2B3EDE1C2A0}" presName="node" presStyleLbl="node1" presStyleIdx="0" presStyleCnt="3" custScaleX="216645">
        <dgm:presLayoutVars>
          <dgm:bulletEnabled val="1"/>
        </dgm:presLayoutVars>
      </dgm:prSet>
      <dgm:spPr>
        <a:prstGeom prst="roundRect">
          <a:avLst/>
        </a:prstGeom>
      </dgm:spPr>
    </dgm:pt>
    <dgm:pt modelId="{B6CD0C9A-07C7-4F4E-8394-DA21EE689076}" type="pres">
      <dgm:prSet presAssocID="{1AA97E3D-E802-4B88-B9D8-0175C8ECB0F8}" presName="parTrans" presStyleLbl="sibTrans2D1" presStyleIdx="1" presStyleCnt="3"/>
      <dgm:spPr/>
    </dgm:pt>
    <dgm:pt modelId="{131A270F-03B6-443C-B87D-B879112B4FD1}" type="pres">
      <dgm:prSet presAssocID="{1AA97E3D-E802-4B88-B9D8-0175C8ECB0F8}" presName="connectorText" presStyleLbl="sibTrans2D1" presStyleIdx="1" presStyleCnt="3"/>
      <dgm:spPr/>
    </dgm:pt>
    <dgm:pt modelId="{5549E228-4103-4810-9B34-760A8F0863EE}" type="pres">
      <dgm:prSet presAssocID="{CA357F8F-DF99-45B2-9F3A-4807AC54808E}" presName="node" presStyleLbl="node1" presStyleIdx="1" presStyleCnt="3" custScaleX="216645" custRadScaleRad="187337" custRadScaleInc="262472">
        <dgm:presLayoutVars>
          <dgm:bulletEnabled val="1"/>
        </dgm:presLayoutVars>
      </dgm:prSet>
      <dgm:spPr>
        <a:prstGeom prst="roundRect">
          <a:avLst/>
        </a:prstGeom>
      </dgm:spPr>
    </dgm:pt>
    <dgm:pt modelId="{BF31447F-6323-47AB-9BB4-BC59B139017A}" type="pres">
      <dgm:prSet presAssocID="{E2484BDC-D0BC-4651-8E6A-AB0A53E742DB}" presName="parTrans" presStyleLbl="sibTrans2D1" presStyleIdx="2" presStyleCnt="3"/>
      <dgm:spPr/>
    </dgm:pt>
    <dgm:pt modelId="{F6345F35-9014-47D0-842F-FAC14134B77F}" type="pres">
      <dgm:prSet presAssocID="{E2484BDC-D0BC-4651-8E6A-AB0A53E742DB}" presName="connectorText" presStyleLbl="sibTrans2D1" presStyleIdx="2" presStyleCnt="3"/>
      <dgm:spPr/>
    </dgm:pt>
    <dgm:pt modelId="{931E4CA6-10EF-45AC-88F7-D2C3F436BC0C}" type="pres">
      <dgm:prSet presAssocID="{26556A8E-9F12-46C6-9EB1-E47F2A235FAC}" presName="node" presStyleLbl="node1" presStyleIdx="2" presStyleCnt="3" custScaleX="216645" custRadScaleRad="44773" custRadScaleInc="-10000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EEB1200-2651-4742-B6F0-AC5635C6D268}" type="presOf" srcId="{7110E1B9-7F5A-428A-BEFA-93721C3C4929}" destId="{3EBC53FA-8DE6-4CD0-8A2B-5FFDC027167F}" srcOrd="1" destOrd="0" presId="urn:microsoft.com/office/officeart/2005/8/layout/radial5"/>
    <dgm:cxn modelId="{30329A19-7F9B-499A-85BE-6C307D989495}" type="presOf" srcId="{792792C4-B922-45C7-8EDB-B2B3EDE1C2A0}" destId="{357C71CB-ED10-4047-894A-6510A1D95EAE}" srcOrd="0" destOrd="0" presId="urn:microsoft.com/office/officeart/2005/8/layout/radial5"/>
    <dgm:cxn modelId="{AB1ED923-EF78-41F5-80C0-194290990D80}" type="presOf" srcId="{E2484BDC-D0BC-4651-8E6A-AB0A53E742DB}" destId="{BF31447F-6323-47AB-9BB4-BC59B139017A}" srcOrd="0" destOrd="0" presId="urn:microsoft.com/office/officeart/2005/8/layout/radial5"/>
    <dgm:cxn modelId="{A1354E30-BF1D-4E45-8688-10954DC6DC93}" type="presOf" srcId="{1AA97E3D-E802-4B88-B9D8-0175C8ECB0F8}" destId="{B6CD0C9A-07C7-4F4E-8394-DA21EE689076}" srcOrd="0" destOrd="0" presId="urn:microsoft.com/office/officeart/2005/8/layout/radial5"/>
    <dgm:cxn modelId="{354F0E32-7629-427F-B4F2-DEE8D24027E2}" srcId="{B8F35FC0-E944-4509-A685-8585F2F4B3C5}" destId="{CA357F8F-DF99-45B2-9F3A-4807AC54808E}" srcOrd="1" destOrd="0" parTransId="{1AA97E3D-E802-4B88-B9D8-0175C8ECB0F8}" sibTransId="{A80CE1B1-A092-49F7-94FC-E360F31C2D9E}"/>
    <dgm:cxn modelId="{D4386E3D-B380-462D-A8A4-E89EF763236D}" srcId="{B8F35FC0-E944-4509-A685-8585F2F4B3C5}" destId="{792792C4-B922-45C7-8EDB-B2B3EDE1C2A0}" srcOrd="0" destOrd="0" parTransId="{7110E1B9-7F5A-428A-BEFA-93721C3C4929}" sibTransId="{94AF7889-2D5A-4A92-83B5-9BA882E72779}"/>
    <dgm:cxn modelId="{9658693F-6FE8-4870-9D1D-3B30139C3EE9}" type="presOf" srcId="{7110E1B9-7F5A-428A-BEFA-93721C3C4929}" destId="{DD5F35DB-467F-4C7B-9A0E-644C0C7D4D9E}" srcOrd="0" destOrd="0" presId="urn:microsoft.com/office/officeart/2005/8/layout/radial5"/>
    <dgm:cxn modelId="{B7CDFF62-441C-4E5E-A8ED-F649A1B0BCCE}" type="presOf" srcId="{B8F35FC0-E944-4509-A685-8585F2F4B3C5}" destId="{C1E017F1-6A85-42D9-8381-DBF249C33A2E}" srcOrd="0" destOrd="0" presId="urn:microsoft.com/office/officeart/2005/8/layout/radial5"/>
    <dgm:cxn modelId="{7A77CB56-ACF9-4AEE-811D-4FA58A67B28D}" srcId="{B8F35FC0-E944-4509-A685-8585F2F4B3C5}" destId="{26556A8E-9F12-46C6-9EB1-E47F2A235FAC}" srcOrd="2" destOrd="0" parTransId="{E2484BDC-D0BC-4651-8E6A-AB0A53E742DB}" sibTransId="{1E431408-6E29-4DA6-B4E3-5EAF271534C7}"/>
    <dgm:cxn modelId="{DE68177D-2E35-4840-82D3-B1CFC9155F8E}" type="presOf" srcId="{E2484BDC-D0BC-4651-8E6A-AB0A53E742DB}" destId="{F6345F35-9014-47D0-842F-FAC14134B77F}" srcOrd="1" destOrd="0" presId="urn:microsoft.com/office/officeart/2005/8/layout/radial5"/>
    <dgm:cxn modelId="{70FFD194-AC0D-4EC0-94C2-1874816A547C}" type="presOf" srcId="{1AA97E3D-E802-4B88-B9D8-0175C8ECB0F8}" destId="{131A270F-03B6-443C-B87D-B879112B4FD1}" srcOrd="1" destOrd="0" presId="urn:microsoft.com/office/officeart/2005/8/layout/radial5"/>
    <dgm:cxn modelId="{B030E6B0-6D5F-4F6D-B297-1ADE1B723889}" type="presOf" srcId="{153AD78E-00B7-46F9-835F-362F8A9C4559}" destId="{54B10E30-0869-4F3C-83F8-70AB66612916}" srcOrd="0" destOrd="0" presId="urn:microsoft.com/office/officeart/2005/8/layout/radial5"/>
    <dgm:cxn modelId="{BC0B02EB-8FBD-4011-9403-6CA69BC6CBAA}" srcId="{153AD78E-00B7-46F9-835F-362F8A9C4559}" destId="{B8F35FC0-E944-4509-A685-8585F2F4B3C5}" srcOrd="0" destOrd="0" parTransId="{F8E81E15-CC7E-4898-BF77-C6C7360CB7B5}" sibTransId="{FA6E3D3B-5281-47C9-B2B4-1E5BE4196D5E}"/>
    <dgm:cxn modelId="{5AB6E9F1-00F7-46F6-8F2B-70AA34F8C399}" type="presOf" srcId="{26556A8E-9F12-46C6-9EB1-E47F2A235FAC}" destId="{931E4CA6-10EF-45AC-88F7-D2C3F436BC0C}" srcOrd="0" destOrd="0" presId="urn:microsoft.com/office/officeart/2005/8/layout/radial5"/>
    <dgm:cxn modelId="{577957FD-B71C-47C9-BD60-EBD9E4E4407B}" type="presOf" srcId="{CA357F8F-DF99-45B2-9F3A-4807AC54808E}" destId="{5549E228-4103-4810-9B34-760A8F0863EE}" srcOrd="0" destOrd="0" presId="urn:microsoft.com/office/officeart/2005/8/layout/radial5"/>
    <dgm:cxn modelId="{A894D382-9E97-49D9-880A-0191E288B936}" type="presParOf" srcId="{54B10E30-0869-4F3C-83F8-70AB66612916}" destId="{C1E017F1-6A85-42D9-8381-DBF249C33A2E}" srcOrd="0" destOrd="0" presId="urn:microsoft.com/office/officeart/2005/8/layout/radial5"/>
    <dgm:cxn modelId="{FC00A0D3-528F-4141-A0D5-38239EB0AAF3}" type="presParOf" srcId="{54B10E30-0869-4F3C-83F8-70AB66612916}" destId="{DD5F35DB-467F-4C7B-9A0E-644C0C7D4D9E}" srcOrd="1" destOrd="0" presId="urn:microsoft.com/office/officeart/2005/8/layout/radial5"/>
    <dgm:cxn modelId="{D7DC352E-E351-4864-897F-5FFA629EA520}" type="presParOf" srcId="{DD5F35DB-467F-4C7B-9A0E-644C0C7D4D9E}" destId="{3EBC53FA-8DE6-4CD0-8A2B-5FFDC027167F}" srcOrd="0" destOrd="0" presId="urn:microsoft.com/office/officeart/2005/8/layout/radial5"/>
    <dgm:cxn modelId="{B60EE09F-A475-48B7-8022-FD3C304D3490}" type="presParOf" srcId="{54B10E30-0869-4F3C-83F8-70AB66612916}" destId="{357C71CB-ED10-4047-894A-6510A1D95EAE}" srcOrd="2" destOrd="0" presId="urn:microsoft.com/office/officeart/2005/8/layout/radial5"/>
    <dgm:cxn modelId="{9AB10EEF-44A9-45C1-92BE-3025614118B9}" type="presParOf" srcId="{54B10E30-0869-4F3C-83F8-70AB66612916}" destId="{B6CD0C9A-07C7-4F4E-8394-DA21EE689076}" srcOrd="3" destOrd="0" presId="urn:microsoft.com/office/officeart/2005/8/layout/radial5"/>
    <dgm:cxn modelId="{14D813A7-A901-4132-9D17-7C083869FF3C}" type="presParOf" srcId="{B6CD0C9A-07C7-4F4E-8394-DA21EE689076}" destId="{131A270F-03B6-443C-B87D-B879112B4FD1}" srcOrd="0" destOrd="0" presId="urn:microsoft.com/office/officeart/2005/8/layout/radial5"/>
    <dgm:cxn modelId="{C1CD7AF1-8EB1-4151-B028-3F6FAD23BF3E}" type="presParOf" srcId="{54B10E30-0869-4F3C-83F8-70AB66612916}" destId="{5549E228-4103-4810-9B34-760A8F0863EE}" srcOrd="4" destOrd="0" presId="urn:microsoft.com/office/officeart/2005/8/layout/radial5"/>
    <dgm:cxn modelId="{9455F265-15A8-48F7-A3E2-B3A3A378CE74}" type="presParOf" srcId="{54B10E30-0869-4F3C-83F8-70AB66612916}" destId="{BF31447F-6323-47AB-9BB4-BC59B139017A}" srcOrd="5" destOrd="0" presId="urn:microsoft.com/office/officeart/2005/8/layout/radial5"/>
    <dgm:cxn modelId="{C6C7BB08-376A-4AB0-97CA-2B460960A659}" type="presParOf" srcId="{BF31447F-6323-47AB-9BB4-BC59B139017A}" destId="{F6345F35-9014-47D0-842F-FAC14134B77F}" srcOrd="0" destOrd="0" presId="urn:microsoft.com/office/officeart/2005/8/layout/radial5"/>
    <dgm:cxn modelId="{CD625799-DCEA-4FBB-945E-A766696FA848}" type="presParOf" srcId="{54B10E30-0869-4F3C-83F8-70AB66612916}" destId="{931E4CA6-10EF-45AC-88F7-D2C3F436BC0C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0D3BA2-BC0E-4E51-B455-D93DDEADF17D}" type="doc">
      <dgm:prSet loTypeId="urn:microsoft.com/office/officeart/2005/8/layout/radial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B87BC30-926B-45FB-B474-C491B41D2924}">
      <dgm:prSet phldrT="[Texto]" custT="1"/>
      <dgm:spPr/>
      <dgm:t>
        <a:bodyPr/>
        <a:lstStyle/>
        <a:p>
          <a:endParaRPr lang="cs-CZ" sz="2000" b="1" dirty="0">
            <a:solidFill>
              <a:schemeClr val="tx1"/>
            </a:solidFill>
          </a:endParaRPr>
        </a:p>
        <a:p>
          <a:r>
            <a:rPr lang="es-ES" sz="2000" b="1" dirty="0" err="1">
              <a:solidFill>
                <a:schemeClr val="tx1"/>
              </a:solidFill>
            </a:rPr>
            <a:t>Čtyři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rohy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cs-CZ" sz="2000" b="1" dirty="0">
              <a:solidFill>
                <a:schemeClr val="tx1"/>
              </a:solidFill>
            </a:rPr>
            <a:t>   </a:t>
          </a:r>
          <a:r>
            <a:rPr lang="es-ES" sz="2000" b="1" dirty="0">
              <a:solidFill>
                <a:schemeClr val="tx1"/>
              </a:solidFill>
            </a:rPr>
            <a:t>(v</a:t>
          </a:r>
          <a:r>
            <a:rPr lang="cs-CZ" sz="2000" b="1" dirty="0" err="1">
              <a:solidFill>
                <a:schemeClr val="tx1"/>
              </a:solidFill>
            </a:rPr>
            <a:t>erš</a:t>
          </a:r>
          <a:r>
            <a:rPr lang="es-ES" sz="2000" b="1" dirty="0">
              <a:solidFill>
                <a:schemeClr val="tx1"/>
              </a:solidFill>
            </a:rPr>
            <a:t> 8)
</a:t>
          </a:r>
        </a:p>
      </dgm:t>
    </dgm:pt>
    <dgm:pt modelId="{CFE3A0DB-5531-4A2E-91F4-25E0B9D102EA}" type="parTrans" cxnId="{EBED92CF-1D01-4E38-B28A-78BFEDCDD075}">
      <dgm:prSet/>
      <dgm:spPr/>
      <dgm:t>
        <a:bodyPr/>
        <a:lstStyle/>
        <a:p>
          <a:endParaRPr lang="es-ES" sz="2000" b="1"/>
        </a:p>
      </dgm:t>
    </dgm:pt>
    <dgm:pt modelId="{8EB7F516-854D-4DA6-AC4C-67201A252E96}" type="sibTrans" cxnId="{EBED92CF-1D01-4E38-B28A-78BFEDCDD075}">
      <dgm:prSet/>
      <dgm:spPr/>
      <dgm:t>
        <a:bodyPr/>
        <a:lstStyle/>
        <a:p>
          <a:endParaRPr lang="es-ES" sz="2000" b="1"/>
        </a:p>
      </dgm:t>
    </dgm:pt>
    <dgm:pt modelId="{DF11C630-5121-4692-A487-7960051AFC97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Severní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Seleukos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435C9F-B382-4410-BD92-D1694A89B849}" type="parTrans" cxnId="{3BF7B2E7-3A73-4281-8648-82C58B6D0B25}">
      <dgm:prSet custT="1"/>
      <dgm:spPr>
        <a:solidFill>
          <a:srgbClr val="C00000"/>
        </a:solidFill>
      </dgm:spPr>
      <dgm:t>
        <a:bodyPr/>
        <a:lstStyle/>
        <a:p>
          <a:endParaRPr lang="es-ES" sz="2000" b="1"/>
        </a:p>
      </dgm:t>
    </dgm:pt>
    <dgm:pt modelId="{2CECECA1-C339-4CC2-8DBE-39FAC4A5C1D0}" type="sibTrans" cxnId="{3BF7B2E7-3A73-4281-8648-82C58B6D0B25}">
      <dgm:prSet/>
      <dgm:spPr/>
      <dgm:t>
        <a:bodyPr/>
        <a:lstStyle/>
        <a:p>
          <a:endParaRPr lang="es-ES" sz="2000" b="1"/>
        </a:p>
      </dgm:t>
    </dgm:pt>
    <dgm:pt modelId="{79CA8B43-8B7C-4466-A091-8F0C5FBE843B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cs-C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Východní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simachos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gm:t>
    </dgm:pt>
    <dgm:pt modelId="{63B21BAE-4659-4EDD-8605-0A5AC62E6211}" type="parTrans" cxnId="{E98ECC35-80BD-411E-B494-6D1535C4FCD0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2000" b="1"/>
        </a:p>
      </dgm:t>
    </dgm:pt>
    <dgm:pt modelId="{DFF3E2FA-0200-46B9-BE6A-B1FD6ECB3CCA}" type="sibTrans" cxnId="{E98ECC35-80BD-411E-B494-6D1535C4FCD0}">
      <dgm:prSet/>
      <dgm:spPr/>
      <dgm:t>
        <a:bodyPr/>
        <a:lstStyle/>
        <a:p>
          <a:endParaRPr lang="es-ES" sz="2000" b="1"/>
        </a:p>
      </dgm:t>
    </dgm:pt>
    <dgm:pt modelId="{EF99EB4B-AAA3-480D-BBBE-D71442C068B6}">
      <dgm:prSet phldrT="[Texto]" custT="1"/>
      <dgm:spPr>
        <a:solidFill>
          <a:srgbClr val="0070C0"/>
        </a:solidFill>
      </dgm:spPr>
      <dgm:t>
        <a:bodyPr/>
        <a:lstStyle/>
        <a:p>
          <a:endParaRPr lang="cs-CZ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Jižní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Ptolemaios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gm:t>
    </dgm:pt>
    <dgm:pt modelId="{DC46411C-7614-47E9-88F4-2FB0CE44B5C1}" type="parTrans" cxnId="{715A61AC-1913-4118-AD9D-1A729CB1FC98}">
      <dgm:prSet custT="1"/>
      <dgm:spPr>
        <a:solidFill>
          <a:srgbClr val="0070C0"/>
        </a:solidFill>
      </dgm:spPr>
      <dgm:t>
        <a:bodyPr/>
        <a:lstStyle/>
        <a:p>
          <a:endParaRPr lang="es-ES" sz="2000" b="1"/>
        </a:p>
      </dgm:t>
    </dgm:pt>
    <dgm:pt modelId="{358AA71C-1523-45E8-8604-ECB926E5BD6A}" type="sibTrans" cxnId="{715A61AC-1913-4118-AD9D-1A729CB1FC98}">
      <dgm:prSet/>
      <dgm:spPr/>
      <dgm:t>
        <a:bodyPr/>
        <a:lstStyle/>
        <a:p>
          <a:endParaRPr lang="es-ES" sz="2000" b="1"/>
        </a:p>
      </dgm:t>
    </dgm:pt>
    <dgm:pt modelId="{4B9C509D-FCB7-4C9B-B45F-C7F91C5AF46E}">
      <dgm:prSet phldrT="[Texto]" custT="1"/>
      <dgm:spPr>
        <a:solidFill>
          <a:srgbClr val="008E4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Poniente Casandro</a:t>
          </a:r>
        </a:p>
      </dgm:t>
    </dgm:pt>
    <dgm:pt modelId="{40AD9F19-0D7F-4381-9682-CE10C0492F69}" type="parTrans" cxnId="{08510DEE-950D-48E4-A195-D4BFFE4692F6}">
      <dgm:prSet custT="1"/>
      <dgm:spPr>
        <a:solidFill>
          <a:srgbClr val="008E40"/>
        </a:solidFill>
      </dgm:spPr>
      <dgm:t>
        <a:bodyPr/>
        <a:lstStyle/>
        <a:p>
          <a:endParaRPr lang="es-ES" sz="2000" b="1"/>
        </a:p>
      </dgm:t>
    </dgm:pt>
    <dgm:pt modelId="{62859A3C-A056-4317-8814-084850EB6B2D}" type="sibTrans" cxnId="{08510DEE-950D-48E4-A195-D4BFFE4692F6}">
      <dgm:prSet/>
      <dgm:spPr/>
      <dgm:t>
        <a:bodyPr/>
        <a:lstStyle/>
        <a:p>
          <a:endParaRPr lang="es-ES" sz="2000" b="1"/>
        </a:p>
      </dgm:t>
    </dgm:pt>
    <dgm:pt modelId="{348D2DC0-32C6-4496-B7F4-13B62901B9F7}" type="pres">
      <dgm:prSet presAssocID="{230D3BA2-BC0E-4E51-B455-D93DDEADF1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A2B8C9C-64E1-4941-92C8-2728805E26E1}" type="pres">
      <dgm:prSet presAssocID="{5B87BC30-926B-45FB-B474-C491B41D2924}" presName="centerShape" presStyleLbl="node0" presStyleIdx="0" presStyleCnt="1" custScaleX="343430" custScaleY="123270" custLinFactNeighborX="9618" custLinFactNeighborY="0"/>
      <dgm:spPr>
        <a:prstGeom prst="roundRect">
          <a:avLst/>
        </a:prstGeom>
      </dgm:spPr>
    </dgm:pt>
    <dgm:pt modelId="{4041595A-2D1F-4F88-8893-5586F1C5F39B}" type="pres">
      <dgm:prSet presAssocID="{6B435C9F-B382-4410-BD92-D1694A89B849}" presName="parTrans" presStyleLbl="sibTrans2D1" presStyleIdx="0" presStyleCnt="4"/>
      <dgm:spPr/>
    </dgm:pt>
    <dgm:pt modelId="{3BA19C25-EC8D-453C-BE47-D4C9D0BF373C}" type="pres">
      <dgm:prSet presAssocID="{6B435C9F-B382-4410-BD92-D1694A89B849}" presName="connectorText" presStyleLbl="sibTrans2D1" presStyleIdx="0" presStyleCnt="4"/>
      <dgm:spPr/>
    </dgm:pt>
    <dgm:pt modelId="{4BEFFC3B-C061-48FB-9519-90355946D4EB}" type="pres">
      <dgm:prSet presAssocID="{DF11C630-5121-4692-A487-7960051AFC97}" presName="node" presStyleLbl="node1" presStyleIdx="0" presStyleCnt="4" custScaleX="378368" custRadScaleRad="100958" custRadScaleInc="17554">
        <dgm:presLayoutVars>
          <dgm:bulletEnabled val="1"/>
        </dgm:presLayoutVars>
      </dgm:prSet>
      <dgm:spPr>
        <a:prstGeom prst="roundRect">
          <a:avLst/>
        </a:prstGeom>
      </dgm:spPr>
    </dgm:pt>
    <dgm:pt modelId="{33CE8E95-A462-4D24-92A5-E0ED4C8544C8}" type="pres">
      <dgm:prSet presAssocID="{63B21BAE-4659-4EDD-8605-0A5AC62E6211}" presName="parTrans" presStyleLbl="sibTrans2D1" presStyleIdx="1" presStyleCnt="4"/>
      <dgm:spPr/>
    </dgm:pt>
    <dgm:pt modelId="{AA802E5B-7469-4AE9-95F4-6752A9CD2D64}" type="pres">
      <dgm:prSet presAssocID="{63B21BAE-4659-4EDD-8605-0A5AC62E6211}" presName="connectorText" presStyleLbl="sibTrans2D1" presStyleIdx="1" presStyleCnt="4"/>
      <dgm:spPr/>
    </dgm:pt>
    <dgm:pt modelId="{1C527ED9-08A0-4C2D-A673-B68C3C83B17A}" type="pres">
      <dgm:prSet presAssocID="{79CA8B43-8B7C-4466-A091-8F0C5FBE843B}" presName="node" presStyleLbl="node1" presStyleIdx="1" presStyleCnt="4" custScaleX="295448" custScaleY="135825" custRadScaleRad="311953">
        <dgm:presLayoutVars>
          <dgm:bulletEnabled val="1"/>
        </dgm:presLayoutVars>
      </dgm:prSet>
      <dgm:spPr>
        <a:prstGeom prst="roundRect">
          <a:avLst/>
        </a:prstGeom>
      </dgm:spPr>
    </dgm:pt>
    <dgm:pt modelId="{0AB5AE25-E842-4A77-BAC3-F291F5D0D31C}" type="pres">
      <dgm:prSet presAssocID="{DC46411C-7614-47E9-88F4-2FB0CE44B5C1}" presName="parTrans" presStyleLbl="sibTrans2D1" presStyleIdx="2" presStyleCnt="4"/>
      <dgm:spPr/>
    </dgm:pt>
    <dgm:pt modelId="{BE7FD369-0943-47BD-8314-B69FAA5462C2}" type="pres">
      <dgm:prSet presAssocID="{DC46411C-7614-47E9-88F4-2FB0CE44B5C1}" presName="connectorText" presStyleLbl="sibTrans2D1" presStyleIdx="2" presStyleCnt="4"/>
      <dgm:spPr/>
    </dgm:pt>
    <dgm:pt modelId="{936F4277-121D-46B2-AD11-0799DF30530F}" type="pres">
      <dgm:prSet presAssocID="{EF99EB4B-AAA3-480D-BBBE-D71442C068B6}" presName="node" presStyleLbl="node1" presStyleIdx="2" presStyleCnt="4" custScaleX="521263" custRadScaleRad="101151" custRadScaleInc="-19223">
        <dgm:presLayoutVars>
          <dgm:bulletEnabled val="1"/>
        </dgm:presLayoutVars>
      </dgm:prSet>
      <dgm:spPr>
        <a:prstGeom prst="roundRect">
          <a:avLst/>
        </a:prstGeom>
      </dgm:spPr>
    </dgm:pt>
    <dgm:pt modelId="{F286B398-D293-43A9-B416-FF3E41807268}" type="pres">
      <dgm:prSet presAssocID="{40AD9F19-0D7F-4381-9682-CE10C0492F69}" presName="parTrans" presStyleLbl="sibTrans2D1" presStyleIdx="3" presStyleCnt="4"/>
      <dgm:spPr/>
    </dgm:pt>
    <dgm:pt modelId="{998E5A92-5A72-4A7A-8222-70DD848471A0}" type="pres">
      <dgm:prSet presAssocID="{40AD9F19-0D7F-4381-9682-CE10C0492F69}" presName="connectorText" presStyleLbl="sibTrans2D1" presStyleIdx="3" presStyleCnt="4"/>
      <dgm:spPr/>
    </dgm:pt>
    <dgm:pt modelId="{1E6B58C9-6718-4DB2-9E23-E91BD1A9D382}" type="pres">
      <dgm:prSet presAssocID="{4B9C509D-FCB7-4C9B-B45F-C7F91C5AF46E}" presName="node" presStyleLbl="node1" presStyleIdx="3" presStyleCnt="4" custScaleX="295448" custScaleY="135825" custRadScaleRad="25721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ABD74503-68AA-41A8-BCC4-A3005A5DE256}" type="presOf" srcId="{DF11C630-5121-4692-A487-7960051AFC97}" destId="{4BEFFC3B-C061-48FB-9519-90355946D4EB}" srcOrd="0" destOrd="0" presId="urn:microsoft.com/office/officeart/2005/8/layout/radial5"/>
    <dgm:cxn modelId="{9360DF24-D32F-4386-8AF4-0D1726FDBB5C}" type="presOf" srcId="{63B21BAE-4659-4EDD-8605-0A5AC62E6211}" destId="{33CE8E95-A462-4D24-92A5-E0ED4C8544C8}" srcOrd="0" destOrd="0" presId="urn:microsoft.com/office/officeart/2005/8/layout/radial5"/>
    <dgm:cxn modelId="{E98ECC35-80BD-411E-B494-6D1535C4FCD0}" srcId="{5B87BC30-926B-45FB-B474-C491B41D2924}" destId="{79CA8B43-8B7C-4466-A091-8F0C5FBE843B}" srcOrd="1" destOrd="0" parTransId="{63B21BAE-4659-4EDD-8605-0A5AC62E6211}" sibTransId="{DFF3E2FA-0200-46B9-BE6A-B1FD6ECB3CCA}"/>
    <dgm:cxn modelId="{43EFE839-8EFA-4C39-A148-883707B8CE88}" type="presOf" srcId="{EF99EB4B-AAA3-480D-BBBE-D71442C068B6}" destId="{936F4277-121D-46B2-AD11-0799DF30530F}" srcOrd="0" destOrd="0" presId="urn:microsoft.com/office/officeart/2005/8/layout/radial5"/>
    <dgm:cxn modelId="{DCE16350-1B2D-48A5-B46B-CA97E4F89C77}" type="presOf" srcId="{6B435C9F-B382-4410-BD92-D1694A89B849}" destId="{3BA19C25-EC8D-453C-BE47-D4C9D0BF373C}" srcOrd="1" destOrd="0" presId="urn:microsoft.com/office/officeart/2005/8/layout/radial5"/>
    <dgm:cxn modelId="{CEE0F156-AD98-4E5A-8288-4FD49C0F824E}" type="presOf" srcId="{DC46411C-7614-47E9-88F4-2FB0CE44B5C1}" destId="{BE7FD369-0943-47BD-8314-B69FAA5462C2}" srcOrd="1" destOrd="0" presId="urn:microsoft.com/office/officeart/2005/8/layout/radial5"/>
    <dgm:cxn modelId="{45472877-1D14-4BC1-8ED8-8BB815B341BF}" type="presOf" srcId="{DC46411C-7614-47E9-88F4-2FB0CE44B5C1}" destId="{0AB5AE25-E842-4A77-BAC3-F291F5D0D31C}" srcOrd="0" destOrd="0" presId="urn:microsoft.com/office/officeart/2005/8/layout/radial5"/>
    <dgm:cxn modelId="{6FC75E7B-66FE-4015-B55F-94BF34DC3E96}" type="presOf" srcId="{230D3BA2-BC0E-4E51-B455-D93DDEADF17D}" destId="{348D2DC0-32C6-4496-B7F4-13B62901B9F7}" srcOrd="0" destOrd="0" presId="urn:microsoft.com/office/officeart/2005/8/layout/radial5"/>
    <dgm:cxn modelId="{AFF14D7B-221C-4DA2-855A-2FBCE91E96A2}" type="presOf" srcId="{40AD9F19-0D7F-4381-9682-CE10C0492F69}" destId="{F286B398-D293-43A9-B416-FF3E41807268}" srcOrd="0" destOrd="0" presId="urn:microsoft.com/office/officeart/2005/8/layout/radial5"/>
    <dgm:cxn modelId="{BD53A483-4D24-4A98-AD17-26017F210A53}" type="presOf" srcId="{40AD9F19-0D7F-4381-9682-CE10C0492F69}" destId="{998E5A92-5A72-4A7A-8222-70DD848471A0}" srcOrd="1" destOrd="0" presId="urn:microsoft.com/office/officeart/2005/8/layout/radial5"/>
    <dgm:cxn modelId="{A50D8887-2055-4AF5-884B-B8170A66DE68}" type="presOf" srcId="{63B21BAE-4659-4EDD-8605-0A5AC62E6211}" destId="{AA802E5B-7469-4AE9-95F4-6752A9CD2D64}" srcOrd="1" destOrd="0" presId="urn:microsoft.com/office/officeart/2005/8/layout/radial5"/>
    <dgm:cxn modelId="{C7DBB1A6-703E-4B0B-97FF-2E562F07D691}" type="presOf" srcId="{6B435C9F-B382-4410-BD92-D1694A89B849}" destId="{4041595A-2D1F-4F88-8893-5586F1C5F39B}" srcOrd="0" destOrd="0" presId="urn:microsoft.com/office/officeart/2005/8/layout/radial5"/>
    <dgm:cxn modelId="{715A61AC-1913-4118-AD9D-1A729CB1FC98}" srcId="{5B87BC30-926B-45FB-B474-C491B41D2924}" destId="{EF99EB4B-AAA3-480D-BBBE-D71442C068B6}" srcOrd="2" destOrd="0" parTransId="{DC46411C-7614-47E9-88F4-2FB0CE44B5C1}" sibTransId="{358AA71C-1523-45E8-8604-ECB926E5BD6A}"/>
    <dgm:cxn modelId="{EBED92CF-1D01-4E38-B28A-78BFEDCDD075}" srcId="{230D3BA2-BC0E-4E51-B455-D93DDEADF17D}" destId="{5B87BC30-926B-45FB-B474-C491B41D2924}" srcOrd="0" destOrd="0" parTransId="{CFE3A0DB-5531-4A2E-91F4-25E0B9D102EA}" sibTransId="{8EB7F516-854D-4DA6-AC4C-67201A252E96}"/>
    <dgm:cxn modelId="{3F98A7E1-E372-43E8-B030-59F8DCF3C122}" type="presOf" srcId="{4B9C509D-FCB7-4C9B-B45F-C7F91C5AF46E}" destId="{1E6B58C9-6718-4DB2-9E23-E91BD1A9D382}" srcOrd="0" destOrd="0" presId="urn:microsoft.com/office/officeart/2005/8/layout/radial5"/>
    <dgm:cxn modelId="{3BF7B2E7-3A73-4281-8648-82C58B6D0B25}" srcId="{5B87BC30-926B-45FB-B474-C491B41D2924}" destId="{DF11C630-5121-4692-A487-7960051AFC97}" srcOrd="0" destOrd="0" parTransId="{6B435C9F-B382-4410-BD92-D1694A89B849}" sibTransId="{2CECECA1-C339-4CC2-8DBE-39FAC4A5C1D0}"/>
    <dgm:cxn modelId="{6B11F4E7-67EF-4C78-AC6B-DBA48442ACF8}" type="presOf" srcId="{79CA8B43-8B7C-4466-A091-8F0C5FBE843B}" destId="{1C527ED9-08A0-4C2D-A673-B68C3C83B17A}" srcOrd="0" destOrd="0" presId="urn:microsoft.com/office/officeart/2005/8/layout/radial5"/>
    <dgm:cxn modelId="{08510DEE-950D-48E4-A195-D4BFFE4692F6}" srcId="{5B87BC30-926B-45FB-B474-C491B41D2924}" destId="{4B9C509D-FCB7-4C9B-B45F-C7F91C5AF46E}" srcOrd="3" destOrd="0" parTransId="{40AD9F19-0D7F-4381-9682-CE10C0492F69}" sibTransId="{62859A3C-A056-4317-8814-084850EB6B2D}"/>
    <dgm:cxn modelId="{91EC3DFB-A469-4348-B594-96E4DCCA3BFF}" type="presOf" srcId="{5B87BC30-926B-45FB-B474-C491B41D2924}" destId="{6A2B8C9C-64E1-4941-92C8-2728805E26E1}" srcOrd="0" destOrd="0" presId="urn:microsoft.com/office/officeart/2005/8/layout/radial5"/>
    <dgm:cxn modelId="{2FE5DF7B-188D-46B9-8086-66A913C328E8}" type="presParOf" srcId="{348D2DC0-32C6-4496-B7F4-13B62901B9F7}" destId="{6A2B8C9C-64E1-4941-92C8-2728805E26E1}" srcOrd="0" destOrd="0" presId="urn:microsoft.com/office/officeart/2005/8/layout/radial5"/>
    <dgm:cxn modelId="{909D417A-29EC-46F9-AFEF-3EAEC471096E}" type="presParOf" srcId="{348D2DC0-32C6-4496-B7F4-13B62901B9F7}" destId="{4041595A-2D1F-4F88-8893-5586F1C5F39B}" srcOrd="1" destOrd="0" presId="urn:microsoft.com/office/officeart/2005/8/layout/radial5"/>
    <dgm:cxn modelId="{55595D71-0482-4247-8ABC-978EE36C7016}" type="presParOf" srcId="{4041595A-2D1F-4F88-8893-5586F1C5F39B}" destId="{3BA19C25-EC8D-453C-BE47-D4C9D0BF373C}" srcOrd="0" destOrd="0" presId="urn:microsoft.com/office/officeart/2005/8/layout/radial5"/>
    <dgm:cxn modelId="{29569FF9-2535-4F33-B9D7-E477F85F446B}" type="presParOf" srcId="{348D2DC0-32C6-4496-B7F4-13B62901B9F7}" destId="{4BEFFC3B-C061-48FB-9519-90355946D4EB}" srcOrd="2" destOrd="0" presId="urn:microsoft.com/office/officeart/2005/8/layout/radial5"/>
    <dgm:cxn modelId="{5BEFFA79-E266-4E9B-8CD5-5EA1DEDC0F9B}" type="presParOf" srcId="{348D2DC0-32C6-4496-B7F4-13B62901B9F7}" destId="{33CE8E95-A462-4D24-92A5-E0ED4C8544C8}" srcOrd="3" destOrd="0" presId="urn:microsoft.com/office/officeart/2005/8/layout/radial5"/>
    <dgm:cxn modelId="{62FC3207-BA1A-4F1F-B9DE-8D015E312272}" type="presParOf" srcId="{33CE8E95-A462-4D24-92A5-E0ED4C8544C8}" destId="{AA802E5B-7469-4AE9-95F4-6752A9CD2D64}" srcOrd="0" destOrd="0" presId="urn:microsoft.com/office/officeart/2005/8/layout/radial5"/>
    <dgm:cxn modelId="{430AD45A-287F-4578-A47B-0772CA609D42}" type="presParOf" srcId="{348D2DC0-32C6-4496-B7F4-13B62901B9F7}" destId="{1C527ED9-08A0-4C2D-A673-B68C3C83B17A}" srcOrd="4" destOrd="0" presId="urn:microsoft.com/office/officeart/2005/8/layout/radial5"/>
    <dgm:cxn modelId="{1C7E6B01-1D00-41B8-A8DC-0358E3060CF2}" type="presParOf" srcId="{348D2DC0-32C6-4496-B7F4-13B62901B9F7}" destId="{0AB5AE25-E842-4A77-BAC3-F291F5D0D31C}" srcOrd="5" destOrd="0" presId="urn:microsoft.com/office/officeart/2005/8/layout/radial5"/>
    <dgm:cxn modelId="{4A045131-1FED-4AC3-BD23-4CB8D2B12252}" type="presParOf" srcId="{0AB5AE25-E842-4A77-BAC3-F291F5D0D31C}" destId="{BE7FD369-0943-47BD-8314-B69FAA5462C2}" srcOrd="0" destOrd="0" presId="urn:microsoft.com/office/officeart/2005/8/layout/radial5"/>
    <dgm:cxn modelId="{353E506C-8295-457E-BAF8-C686C66C345A}" type="presParOf" srcId="{348D2DC0-32C6-4496-B7F4-13B62901B9F7}" destId="{936F4277-121D-46B2-AD11-0799DF30530F}" srcOrd="6" destOrd="0" presId="urn:microsoft.com/office/officeart/2005/8/layout/radial5"/>
    <dgm:cxn modelId="{94E55762-C335-4F36-AE83-707EF0A71B67}" type="presParOf" srcId="{348D2DC0-32C6-4496-B7F4-13B62901B9F7}" destId="{F286B398-D293-43A9-B416-FF3E41807268}" srcOrd="7" destOrd="0" presId="urn:microsoft.com/office/officeart/2005/8/layout/radial5"/>
    <dgm:cxn modelId="{D7F83834-1459-4B91-ADB2-10C691631DAB}" type="presParOf" srcId="{F286B398-D293-43A9-B416-FF3E41807268}" destId="{998E5A92-5A72-4A7A-8222-70DD848471A0}" srcOrd="0" destOrd="0" presId="urn:microsoft.com/office/officeart/2005/8/layout/radial5"/>
    <dgm:cxn modelId="{A0182E2B-BD80-4E36-98CC-69ABBBE9E786}" type="presParOf" srcId="{348D2DC0-32C6-4496-B7F4-13B62901B9F7}" destId="{1E6B58C9-6718-4DB2-9E23-E91BD1A9D38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585653-D0CC-45A2-8535-9C1EFEA1BEA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FFC987-5D85-4CE5-A2EA-043C1C4EA4C1}">
      <dgm:prSet phldrT="[Texto]" custT="1"/>
      <dgm:spPr/>
      <dgm:t>
        <a:bodyPr/>
        <a:lstStyle/>
        <a:p>
          <a:r>
            <a:rPr lang="es-ES" sz="2400" b="1" dirty="0"/>
            <a:t>Daniel 2</a:t>
          </a:r>
        </a:p>
      </dgm:t>
    </dgm:pt>
    <dgm:pt modelId="{32C954D7-7E08-4F32-9134-7676C52E1D67}" type="parTrans" cxnId="{BE78581C-DD6C-4988-8768-D179EE8FEFCE}">
      <dgm:prSet/>
      <dgm:spPr/>
      <dgm:t>
        <a:bodyPr/>
        <a:lstStyle/>
        <a:p>
          <a:endParaRPr lang="es-ES" sz="1800" b="1"/>
        </a:p>
      </dgm:t>
    </dgm:pt>
    <dgm:pt modelId="{124EB05F-AB21-4149-AC67-4BDB76DBC85C}" type="sibTrans" cxnId="{BE78581C-DD6C-4988-8768-D179EE8FEFCE}">
      <dgm:prSet/>
      <dgm:spPr/>
      <dgm:t>
        <a:bodyPr/>
        <a:lstStyle/>
        <a:p>
          <a:endParaRPr lang="es-ES" sz="1800" b="1"/>
        </a:p>
      </dgm:t>
    </dgm:pt>
    <dgm:pt modelId="{F10F2169-4E9D-4703-A3C3-FB09394B5365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2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kov</a:t>
          </a:r>
          <a:r>
            <a:rPr lang="es-ES" sz="1800" b="1" dirty="0"/>
            <a:t>: </a:t>
          </a:r>
          <a:r>
            <a:rPr lang="es-ES" sz="1800" b="1" dirty="0" err="1"/>
            <a:t>stříbro</a:t>
          </a:r>
          <a:endParaRPr lang="es-ES" sz="1800" b="1" dirty="0"/>
        </a:p>
      </dgm:t>
    </dgm:pt>
    <dgm:pt modelId="{EC7B065E-7A7E-4050-817C-F03370B04284}" type="parTrans" cxnId="{16A4BCF3-4557-4B25-A198-95707F3CC627}">
      <dgm:prSet/>
      <dgm:spPr/>
      <dgm:t>
        <a:bodyPr/>
        <a:lstStyle/>
        <a:p>
          <a:endParaRPr lang="es-ES" sz="1800" b="1"/>
        </a:p>
      </dgm:t>
    </dgm:pt>
    <dgm:pt modelId="{3A6869DD-E886-4C82-A6B7-63BFA65CF60A}" type="sibTrans" cxnId="{16A4BCF3-4557-4B25-A198-95707F3CC627}">
      <dgm:prSet/>
      <dgm:spPr/>
      <dgm:t>
        <a:bodyPr/>
        <a:lstStyle/>
        <a:p>
          <a:endParaRPr lang="es-ES" sz="1800" b="1"/>
        </a:p>
      </dgm:t>
    </dgm:pt>
    <dgm:pt modelId="{525164AB-5F43-4EC6-832D-AB9D38DA07D8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cs-CZ" sz="1800" b="1" dirty="0">
              <a:solidFill>
                <a:srgbClr val="C00000"/>
              </a:solidFill>
            </a:rPr>
            <a:t>Mé</a:t>
          </a:r>
          <a:r>
            <a:rPr lang="es-ES" sz="1800" b="1" dirty="0">
              <a:solidFill>
                <a:srgbClr val="C00000"/>
              </a:solidFill>
            </a:rPr>
            <a:t>do-</a:t>
          </a:r>
          <a:r>
            <a:rPr lang="cs-CZ" sz="1800" b="1" dirty="0">
              <a:solidFill>
                <a:srgbClr val="C00000"/>
              </a:solidFill>
            </a:rPr>
            <a:t>P</a:t>
          </a:r>
          <a:r>
            <a:rPr lang="es-ES" sz="1800" b="1" dirty="0" err="1">
              <a:solidFill>
                <a:srgbClr val="C00000"/>
              </a:solidFill>
            </a:rPr>
            <a:t>ers</a:t>
          </a:r>
          <a:r>
            <a:rPr lang="cs-CZ" sz="1800" b="1" dirty="0" err="1">
              <a:solidFill>
                <a:srgbClr val="C00000"/>
              </a:solidFill>
            </a:rPr>
            <a:t>ie</a:t>
          </a:r>
          <a:endParaRPr lang="es-ES" sz="1800" b="1" dirty="0">
            <a:solidFill>
              <a:srgbClr val="C00000"/>
            </a:solidFill>
          </a:endParaRPr>
        </a:p>
      </dgm:t>
    </dgm:pt>
    <dgm:pt modelId="{FB9D8064-C4B3-4F96-BF58-A56623EB0028}" type="parTrans" cxnId="{88712DD6-4639-4C48-903C-ED718613F2F9}">
      <dgm:prSet/>
      <dgm:spPr/>
      <dgm:t>
        <a:bodyPr/>
        <a:lstStyle/>
        <a:p>
          <a:endParaRPr lang="es-ES" sz="1800" b="1"/>
        </a:p>
      </dgm:t>
    </dgm:pt>
    <dgm:pt modelId="{5A724452-B723-421A-99EC-9ABD8DDDF188}" type="sibTrans" cxnId="{88712DD6-4639-4C48-903C-ED718613F2F9}">
      <dgm:prSet/>
      <dgm:spPr/>
      <dgm:t>
        <a:bodyPr/>
        <a:lstStyle/>
        <a:p>
          <a:endParaRPr lang="es-ES" sz="1800" b="1"/>
        </a:p>
      </dgm:t>
    </dgm:pt>
    <dgm:pt modelId="{7E14441B-0ADE-4CDC-999D-9ABF40B33002}">
      <dgm:prSet phldrT="[Texto]" custT="1"/>
      <dgm:spPr/>
      <dgm:t>
        <a:bodyPr/>
        <a:lstStyle/>
        <a:p>
          <a:r>
            <a:rPr lang="es-ES" sz="2400" b="1" dirty="0"/>
            <a:t>Daniel 7</a:t>
          </a:r>
        </a:p>
      </dgm:t>
    </dgm:pt>
    <dgm:pt modelId="{6FD0C5BC-1F4C-4770-BC7B-6B6876BC2B0B}" type="parTrans" cxnId="{2B00BE42-87C2-4DD6-A70B-9780D5829324}">
      <dgm:prSet/>
      <dgm:spPr/>
      <dgm:t>
        <a:bodyPr/>
        <a:lstStyle/>
        <a:p>
          <a:endParaRPr lang="es-ES" sz="1800" b="1"/>
        </a:p>
      </dgm:t>
    </dgm:pt>
    <dgm:pt modelId="{9B27405D-2269-441F-9A8D-60C7AC43A277}" type="sibTrans" cxnId="{2B00BE42-87C2-4DD6-A70B-9780D5829324}">
      <dgm:prSet/>
      <dgm:spPr/>
      <dgm:t>
        <a:bodyPr/>
        <a:lstStyle/>
        <a:p>
          <a:endParaRPr lang="es-ES" sz="1800" b="1"/>
        </a:p>
      </dgm:t>
    </dgm:pt>
    <dgm:pt modelId="{AE4D75E0-4123-4D45-B90F-44B2A22B95BE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2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 šelma</a:t>
          </a:r>
          <a:r>
            <a:rPr lang="es-ES" sz="1800" b="1" dirty="0"/>
            <a:t>: </a:t>
          </a:r>
          <a:r>
            <a:rPr lang="cs-CZ" sz="1800" b="1" dirty="0"/>
            <a:t>medvěd</a:t>
          </a:r>
          <a:endParaRPr lang="es-ES" sz="1800" b="1" dirty="0"/>
        </a:p>
      </dgm:t>
    </dgm:pt>
    <dgm:pt modelId="{AB91A45A-EC14-4547-AF90-F880A361F8C6}" type="parTrans" cxnId="{5F0FBF41-7E91-484A-B857-2090F9894353}">
      <dgm:prSet/>
      <dgm:spPr/>
      <dgm:t>
        <a:bodyPr/>
        <a:lstStyle/>
        <a:p>
          <a:endParaRPr lang="es-ES" sz="1800" b="1"/>
        </a:p>
      </dgm:t>
    </dgm:pt>
    <dgm:pt modelId="{EDEB3247-D51E-4B08-8EE8-C003259D5898}" type="sibTrans" cxnId="{5F0FBF41-7E91-484A-B857-2090F9894353}">
      <dgm:prSet/>
      <dgm:spPr/>
      <dgm:t>
        <a:bodyPr/>
        <a:lstStyle/>
        <a:p>
          <a:endParaRPr lang="es-ES" sz="1800" b="1"/>
        </a:p>
      </dgm:t>
    </dgm:pt>
    <dgm:pt modelId="{4CA277D9-51B4-4366-BFEC-286F4BDE99F6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cs-CZ" sz="1800" b="1" dirty="0">
              <a:solidFill>
                <a:srgbClr val="C00000"/>
              </a:solidFill>
            </a:rPr>
            <a:t>Mé</a:t>
          </a:r>
          <a:r>
            <a:rPr lang="es-ES" sz="1800" b="1" dirty="0">
              <a:solidFill>
                <a:srgbClr val="C00000"/>
              </a:solidFill>
            </a:rPr>
            <a:t>do-</a:t>
          </a:r>
          <a:r>
            <a:rPr lang="cs-CZ" sz="1800" b="1" dirty="0">
              <a:solidFill>
                <a:srgbClr val="C00000"/>
              </a:solidFill>
            </a:rPr>
            <a:t>P</a:t>
          </a:r>
          <a:r>
            <a:rPr lang="es-ES" sz="1800" b="1" dirty="0" err="1">
              <a:solidFill>
                <a:srgbClr val="C00000"/>
              </a:solidFill>
            </a:rPr>
            <a:t>ers</a:t>
          </a:r>
          <a:r>
            <a:rPr lang="cs-CZ" sz="1800" b="1" dirty="0" err="1">
              <a:solidFill>
                <a:srgbClr val="C00000"/>
              </a:solidFill>
            </a:rPr>
            <a:t>ie</a:t>
          </a:r>
          <a:endParaRPr lang="es-ES" sz="1800" b="1" dirty="0">
            <a:solidFill>
              <a:srgbClr val="C00000"/>
            </a:solidFill>
          </a:endParaRPr>
        </a:p>
      </dgm:t>
    </dgm:pt>
    <dgm:pt modelId="{D828B700-12F7-4521-9A24-6A9769C21301}" type="parTrans" cxnId="{F0A20EF2-3AD6-456A-852A-5EA1B8745920}">
      <dgm:prSet/>
      <dgm:spPr/>
      <dgm:t>
        <a:bodyPr/>
        <a:lstStyle/>
        <a:p>
          <a:endParaRPr lang="es-ES" sz="1800" b="1"/>
        </a:p>
      </dgm:t>
    </dgm:pt>
    <dgm:pt modelId="{2EB16439-06D1-4CB3-B3A8-776FD624560C}" type="sibTrans" cxnId="{F0A20EF2-3AD6-456A-852A-5EA1B8745920}">
      <dgm:prSet/>
      <dgm:spPr/>
      <dgm:t>
        <a:bodyPr/>
        <a:lstStyle/>
        <a:p>
          <a:endParaRPr lang="es-ES" sz="1800" b="1"/>
        </a:p>
      </dgm:t>
    </dgm:pt>
    <dgm:pt modelId="{73D44AE5-6304-449C-BFA0-983342DF7555}">
      <dgm:prSet phldrT="[Texto]" custT="1"/>
      <dgm:spPr/>
      <dgm:t>
        <a:bodyPr/>
        <a:lstStyle/>
        <a:p>
          <a:r>
            <a:rPr lang="es-ES" sz="2400" b="1" dirty="0"/>
            <a:t>Daniel 8</a:t>
          </a:r>
        </a:p>
      </dgm:t>
    </dgm:pt>
    <dgm:pt modelId="{B2FFBB5D-332F-4277-97CB-0836A3F6C869}" type="parTrans" cxnId="{8744ED7F-929D-4C56-81D6-3CB1E469BAEF}">
      <dgm:prSet/>
      <dgm:spPr/>
      <dgm:t>
        <a:bodyPr/>
        <a:lstStyle/>
        <a:p>
          <a:endParaRPr lang="es-ES" sz="1800" b="1"/>
        </a:p>
      </dgm:t>
    </dgm:pt>
    <dgm:pt modelId="{45E363C9-4A60-463A-AA5D-E64145F872E1}" type="sibTrans" cxnId="{8744ED7F-929D-4C56-81D6-3CB1E469BAEF}">
      <dgm:prSet/>
      <dgm:spPr/>
      <dgm:t>
        <a:bodyPr/>
        <a:lstStyle/>
        <a:p>
          <a:endParaRPr lang="es-ES" sz="1800" b="1"/>
        </a:p>
      </dgm:t>
    </dgm:pt>
    <dgm:pt modelId="{50C4C331-F8B7-4D64-BCDF-45BFCAB5A32B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1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 š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e</a:t>
          </a:r>
          <a:r>
            <a:rPr lang="cs-CZ" sz="1800" b="1" dirty="0" err="1">
              <a:solidFill>
                <a:schemeClr val="accent1">
                  <a:lumMod val="50000"/>
                </a:schemeClr>
              </a:solidFill>
            </a:rPr>
            <a:t>lm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a</a:t>
          </a:r>
          <a:r>
            <a:rPr lang="es-ES" sz="1800" b="1" dirty="0"/>
            <a:t>: </a:t>
          </a:r>
          <a:r>
            <a:rPr lang="es-ES" sz="1800" b="1" dirty="0" err="1"/>
            <a:t>beran</a:t>
          </a:r>
          <a:endParaRPr lang="es-ES" sz="1800" b="1" dirty="0"/>
        </a:p>
      </dgm:t>
    </dgm:pt>
    <dgm:pt modelId="{447AA15B-430D-4413-BD7D-BA64B25D25C5}" type="parTrans" cxnId="{8B27E9C5-7F7D-4EEA-B980-D765917B505A}">
      <dgm:prSet/>
      <dgm:spPr/>
      <dgm:t>
        <a:bodyPr/>
        <a:lstStyle/>
        <a:p>
          <a:endParaRPr lang="es-ES" sz="1800" b="1"/>
        </a:p>
      </dgm:t>
    </dgm:pt>
    <dgm:pt modelId="{AA97CA54-F5FF-47CA-AC60-903A831B1CB7}" type="sibTrans" cxnId="{8B27E9C5-7F7D-4EEA-B980-D765917B505A}">
      <dgm:prSet/>
      <dgm:spPr/>
      <dgm:t>
        <a:bodyPr/>
        <a:lstStyle/>
        <a:p>
          <a:endParaRPr lang="es-ES" sz="1800" b="1"/>
        </a:p>
      </dgm:t>
    </dgm:pt>
    <dgm:pt modelId="{B62AFBE9-D98C-4FA0-8593-D6F821706327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cs-CZ" sz="1800" b="1" dirty="0">
              <a:solidFill>
                <a:srgbClr val="C00000"/>
              </a:solidFill>
            </a:rPr>
            <a:t>Mé</a:t>
          </a:r>
          <a:r>
            <a:rPr lang="es-ES" sz="1800" b="1" dirty="0">
              <a:solidFill>
                <a:srgbClr val="C00000"/>
              </a:solidFill>
            </a:rPr>
            <a:t>do-</a:t>
          </a:r>
          <a:r>
            <a:rPr lang="cs-CZ" sz="1800" b="1" dirty="0">
              <a:solidFill>
                <a:srgbClr val="C00000"/>
              </a:solidFill>
            </a:rPr>
            <a:t>P</a:t>
          </a:r>
          <a:r>
            <a:rPr lang="es-ES" sz="1800" b="1" dirty="0" err="1">
              <a:solidFill>
                <a:srgbClr val="C00000"/>
              </a:solidFill>
            </a:rPr>
            <a:t>ers</a:t>
          </a:r>
          <a:r>
            <a:rPr lang="cs-CZ" sz="1800" b="1" dirty="0" err="1">
              <a:solidFill>
                <a:srgbClr val="C00000"/>
              </a:solidFill>
            </a:rPr>
            <a:t>ie</a:t>
          </a:r>
          <a:endParaRPr lang="es-ES" sz="1800" b="1" dirty="0">
            <a:solidFill>
              <a:srgbClr val="C00000"/>
            </a:solidFill>
          </a:endParaRPr>
        </a:p>
      </dgm:t>
    </dgm:pt>
    <dgm:pt modelId="{C3E6E955-9D8E-4A3B-93BE-C60B5013820A}" type="parTrans" cxnId="{01E09B94-C85B-43E3-A3A6-616276FA5DF6}">
      <dgm:prSet/>
      <dgm:spPr/>
      <dgm:t>
        <a:bodyPr/>
        <a:lstStyle/>
        <a:p>
          <a:endParaRPr lang="es-ES" sz="1800" b="1"/>
        </a:p>
      </dgm:t>
    </dgm:pt>
    <dgm:pt modelId="{61467236-42FE-491C-AF27-994CEA1A9ADD}" type="sibTrans" cxnId="{01E09B94-C85B-43E3-A3A6-616276FA5DF6}">
      <dgm:prSet/>
      <dgm:spPr/>
      <dgm:t>
        <a:bodyPr/>
        <a:lstStyle/>
        <a:p>
          <a:endParaRPr lang="es-ES" sz="1800" b="1"/>
        </a:p>
      </dgm:t>
    </dgm:pt>
    <dgm:pt modelId="{2A74893C-3D44-4C9A-B7A1-45AEB909E53B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kov</a:t>
          </a:r>
          <a:r>
            <a:rPr lang="es-ES" sz="1800" b="1" dirty="0"/>
            <a:t>: bron</a:t>
          </a:r>
          <a:r>
            <a:rPr lang="cs-CZ" sz="1800" b="1" dirty="0"/>
            <a:t>z</a:t>
          </a:r>
          <a:endParaRPr lang="es-ES" sz="1800" b="1" dirty="0"/>
        </a:p>
      </dgm:t>
    </dgm:pt>
    <dgm:pt modelId="{2B837E31-66C0-4B55-BA56-DEB78195A896}" type="parTrans" cxnId="{A711C724-9787-46B5-B8D5-F564A6B9E3D4}">
      <dgm:prSet/>
      <dgm:spPr/>
      <dgm:t>
        <a:bodyPr/>
        <a:lstStyle/>
        <a:p>
          <a:endParaRPr lang="es-ES" sz="1800" b="1"/>
        </a:p>
      </dgm:t>
    </dgm:pt>
    <dgm:pt modelId="{F3EA6F4C-CE54-4FAD-ABDD-8C24D5A94866}" type="sibTrans" cxnId="{A711C724-9787-46B5-B8D5-F564A6B9E3D4}">
      <dgm:prSet/>
      <dgm:spPr/>
      <dgm:t>
        <a:bodyPr/>
        <a:lstStyle/>
        <a:p>
          <a:endParaRPr lang="es-ES" sz="1800" b="1"/>
        </a:p>
      </dgm:t>
    </dgm:pt>
    <dgm:pt modelId="{223E4BED-8C6A-4C20-949B-EF757DDECD30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 Řecko-M</a:t>
          </a:r>
          <a:r>
            <a:rPr lang="es-ES" sz="1800" b="1" dirty="0">
              <a:solidFill>
                <a:srgbClr val="C00000"/>
              </a:solidFill>
            </a:rPr>
            <a:t>a</a:t>
          </a:r>
          <a:r>
            <a:rPr lang="cs-CZ" sz="1800" b="1" dirty="0">
              <a:solidFill>
                <a:srgbClr val="C00000"/>
              </a:solidFill>
            </a:rPr>
            <a:t>-k</a:t>
          </a:r>
          <a:r>
            <a:rPr lang="es-ES" sz="1800" b="1" dirty="0" err="1">
              <a:solidFill>
                <a:srgbClr val="C00000"/>
              </a:solidFill>
            </a:rPr>
            <a:t>ed</a:t>
          </a:r>
          <a:r>
            <a:rPr lang="cs-CZ" sz="1800" b="1" dirty="0" err="1">
              <a:solidFill>
                <a:srgbClr val="C00000"/>
              </a:solidFill>
            </a:rPr>
            <a:t>onie</a:t>
          </a:r>
          <a:endParaRPr lang="es-ES" sz="1800" b="1" dirty="0">
            <a:solidFill>
              <a:srgbClr val="C00000"/>
            </a:solidFill>
          </a:endParaRPr>
        </a:p>
      </dgm:t>
    </dgm:pt>
    <dgm:pt modelId="{95FD2E28-68EB-4535-90AF-5CFA01BF986B}" type="parTrans" cxnId="{C2FF931B-E712-4526-B225-A68D5689C7A7}">
      <dgm:prSet/>
      <dgm:spPr/>
      <dgm:t>
        <a:bodyPr/>
        <a:lstStyle/>
        <a:p>
          <a:endParaRPr lang="es-ES" sz="1800" b="1"/>
        </a:p>
      </dgm:t>
    </dgm:pt>
    <dgm:pt modelId="{C3AABC31-50B1-4514-B789-14B5AD229318}" type="sibTrans" cxnId="{C2FF931B-E712-4526-B225-A68D5689C7A7}">
      <dgm:prSet/>
      <dgm:spPr/>
      <dgm:t>
        <a:bodyPr/>
        <a:lstStyle/>
        <a:p>
          <a:endParaRPr lang="es-ES" sz="1800" b="1"/>
        </a:p>
      </dgm:t>
    </dgm:pt>
    <dgm:pt modelId="{C14DB340-9DC1-49EB-85B3-2A38E68C1E46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 šelma</a:t>
          </a:r>
          <a:r>
            <a:rPr lang="es-ES" sz="1800" b="1" dirty="0"/>
            <a:t>: </a:t>
          </a:r>
          <a:r>
            <a:rPr lang="es-ES" sz="1800" b="1" dirty="0" err="1"/>
            <a:t>leopard</a:t>
          </a:r>
          <a:endParaRPr lang="es-ES" sz="1800" b="1" dirty="0"/>
        </a:p>
      </dgm:t>
    </dgm:pt>
    <dgm:pt modelId="{22A05E8C-67D9-4FA9-BB6F-DE0FFA6FAFAD}" type="parTrans" cxnId="{8EAA2567-465C-4012-BD92-25D44A14D69D}">
      <dgm:prSet/>
      <dgm:spPr/>
      <dgm:t>
        <a:bodyPr/>
        <a:lstStyle/>
        <a:p>
          <a:endParaRPr lang="es-ES" sz="1800" b="1"/>
        </a:p>
      </dgm:t>
    </dgm:pt>
    <dgm:pt modelId="{36041C2D-8E46-4BC5-B910-325DBA0555B3}" type="sibTrans" cxnId="{8EAA2567-465C-4012-BD92-25D44A14D69D}">
      <dgm:prSet/>
      <dgm:spPr/>
      <dgm:t>
        <a:bodyPr/>
        <a:lstStyle/>
        <a:p>
          <a:endParaRPr lang="es-ES" sz="1800" b="1"/>
        </a:p>
      </dgm:t>
    </dgm:pt>
    <dgm:pt modelId="{EE5BE04D-3BEE-47FC-A356-F2704FCBA13D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 Řecko-M</a:t>
          </a:r>
          <a:r>
            <a:rPr lang="es-ES" sz="1800" b="1" dirty="0">
              <a:solidFill>
                <a:srgbClr val="C00000"/>
              </a:solidFill>
            </a:rPr>
            <a:t>a</a:t>
          </a:r>
          <a:r>
            <a:rPr lang="cs-CZ" sz="1800" b="1" dirty="0">
              <a:solidFill>
                <a:srgbClr val="C00000"/>
              </a:solidFill>
            </a:rPr>
            <a:t>-k</a:t>
          </a:r>
          <a:r>
            <a:rPr lang="es-ES" sz="1800" b="1" dirty="0" err="1">
              <a:solidFill>
                <a:srgbClr val="C00000"/>
              </a:solidFill>
            </a:rPr>
            <a:t>ed</a:t>
          </a:r>
          <a:r>
            <a:rPr lang="cs-CZ" sz="1800" b="1" dirty="0" err="1">
              <a:solidFill>
                <a:srgbClr val="C00000"/>
              </a:solidFill>
            </a:rPr>
            <a:t>onie</a:t>
          </a:r>
          <a:endParaRPr lang="es-ES" sz="1800" b="1" dirty="0">
            <a:solidFill>
              <a:srgbClr val="C00000"/>
            </a:solidFill>
          </a:endParaRPr>
        </a:p>
      </dgm:t>
    </dgm:pt>
    <dgm:pt modelId="{6AC349ED-03BD-4F51-B71E-D9E74402F5D7}" type="parTrans" cxnId="{8F81FB86-4933-442D-99D3-D7D76D8512D5}">
      <dgm:prSet/>
      <dgm:spPr/>
      <dgm:t>
        <a:bodyPr/>
        <a:lstStyle/>
        <a:p>
          <a:endParaRPr lang="es-ES" sz="1800" b="1"/>
        </a:p>
      </dgm:t>
    </dgm:pt>
    <dgm:pt modelId="{E96CD2B7-185B-4B2F-A1C5-5B0A64029EAD}" type="sibTrans" cxnId="{8F81FB86-4933-442D-99D3-D7D76D8512D5}">
      <dgm:prSet/>
      <dgm:spPr/>
      <dgm:t>
        <a:bodyPr/>
        <a:lstStyle/>
        <a:p>
          <a:endParaRPr lang="es-ES" sz="1800" b="1"/>
        </a:p>
      </dgm:t>
    </dgm:pt>
    <dgm:pt modelId="{C6C39282-CEB4-48EC-9546-5BD4B6018B8E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2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 </a:t>
          </a:r>
          <a:r>
            <a:rPr lang="cs-CZ" sz="1800" b="1" dirty="0" err="1">
              <a:solidFill>
                <a:schemeClr val="accent1">
                  <a:lumMod val="50000"/>
                </a:schemeClr>
              </a:solidFill>
            </a:rPr>
            <a:t>šelm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a</a:t>
          </a:r>
          <a:r>
            <a:rPr lang="es-ES" sz="1800" b="1" dirty="0"/>
            <a:t>: </a:t>
          </a:r>
          <a:r>
            <a:rPr lang="cs-CZ" sz="1800" b="1" dirty="0"/>
            <a:t>kozel</a:t>
          </a:r>
          <a:endParaRPr lang="es-ES" sz="1800" b="1" dirty="0"/>
        </a:p>
      </dgm:t>
    </dgm:pt>
    <dgm:pt modelId="{15BE500F-48DD-447A-9FC6-0D6A018E9071}" type="parTrans" cxnId="{493D894D-4320-4AF8-A7A0-BEAED05AEB54}">
      <dgm:prSet/>
      <dgm:spPr/>
      <dgm:t>
        <a:bodyPr/>
        <a:lstStyle/>
        <a:p>
          <a:endParaRPr lang="es-ES" sz="1800" b="1"/>
        </a:p>
      </dgm:t>
    </dgm:pt>
    <dgm:pt modelId="{B1778F54-58F7-427B-983B-163BDA0F1C2F}" type="sibTrans" cxnId="{493D894D-4320-4AF8-A7A0-BEAED05AEB54}">
      <dgm:prSet/>
      <dgm:spPr/>
      <dgm:t>
        <a:bodyPr/>
        <a:lstStyle/>
        <a:p>
          <a:endParaRPr lang="es-ES" sz="1800" b="1"/>
        </a:p>
      </dgm:t>
    </dgm:pt>
    <dgm:pt modelId="{4D61AA39-CC9B-41C5-91B5-A88351FB1AF8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 Řecko-M</a:t>
          </a:r>
          <a:r>
            <a:rPr lang="es-ES" sz="1800" b="1" dirty="0">
              <a:solidFill>
                <a:srgbClr val="C00000"/>
              </a:solidFill>
            </a:rPr>
            <a:t>a</a:t>
          </a:r>
          <a:r>
            <a:rPr lang="cs-CZ" sz="1800" b="1" dirty="0">
              <a:solidFill>
                <a:srgbClr val="C00000"/>
              </a:solidFill>
            </a:rPr>
            <a:t>-k</a:t>
          </a:r>
          <a:r>
            <a:rPr lang="es-ES" sz="1800" b="1" dirty="0" err="1">
              <a:solidFill>
                <a:srgbClr val="C00000"/>
              </a:solidFill>
            </a:rPr>
            <a:t>ed</a:t>
          </a:r>
          <a:r>
            <a:rPr lang="cs-CZ" sz="1800" b="1" dirty="0" err="1">
              <a:solidFill>
                <a:srgbClr val="C00000"/>
              </a:solidFill>
            </a:rPr>
            <a:t>onie</a:t>
          </a:r>
          <a:endParaRPr lang="es-ES" sz="1800" b="1" dirty="0">
            <a:solidFill>
              <a:srgbClr val="C00000"/>
            </a:solidFill>
          </a:endParaRPr>
        </a:p>
      </dgm:t>
    </dgm:pt>
    <dgm:pt modelId="{F760C4BE-6285-4046-85D3-0D22F9D64DAF}" type="parTrans" cxnId="{0D06B3BD-63BB-4803-B0B1-EFF52C480C9D}">
      <dgm:prSet/>
      <dgm:spPr/>
      <dgm:t>
        <a:bodyPr/>
        <a:lstStyle/>
        <a:p>
          <a:endParaRPr lang="es-ES" sz="1800" b="1"/>
        </a:p>
      </dgm:t>
    </dgm:pt>
    <dgm:pt modelId="{6F880423-16FE-460F-9622-105793CC6899}" type="sibTrans" cxnId="{0D06B3BD-63BB-4803-B0B1-EFF52C480C9D}">
      <dgm:prSet/>
      <dgm:spPr/>
      <dgm:t>
        <a:bodyPr/>
        <a:lstStyle/>
        <a:p>
          <a:endParaRPr lang="es-ES" sz="1800" b="1"/>
        </a:p>
      </dgm:t>
    </dgm:pt>
    <dgm:pt modelId="{74289498-D712-4FCD-9275-C4A9F2AEBE0D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kov</a:t>
          </a:r>
          <a:r>
            <a:rPr lang="es-ES" sz="1800" b="1" dirty="0"/>
            <a:t>: </a:t>
          </a:r>
          <a:r>
            <a:rPr lang="es-ES" sz="1800" b="1" dirty="0" err="1"/>
            <a:t>železo</a:t>
          </a:r>
          <a:endParaRPr lang="es-ES" sz="1800" b="1" dirty="0"/>
        </a:p>
      </dgm:t>
    </dgm:pt>
    <dgm:pt modelId="{B4AC9EA2-0F48-4EFB-A9C7-1B7F17D3223C}" type="parTrans" cxnId="{6996BB7B-3F58-4794-AA25-82751941D6B9}">
      <dgm:prSet/>
      <dgm:spPr/>
      <dgm:t>
        <a:bodyPr/>
        <a:lstStyle/>
        <a:p>
          <a:endParaRPr lang="es-ES" sz="1800" b="1"/>
        </a:p>
      </dgm:t>
    </dgm:pt>
    <dgm:pt modelId="{AE4DD180-6174-48A0-A83A-F1BF8685A117}" type="sibTrans" cxnId="{6996BB7B-3F58-4794-AA25-82751941D6B9}">
      <dgm:prSet/>
      <dgm:spPr/>
      <dgm:t>
        <a:bodyPr/>
        <a:lstStyle/>
        <a:p>
          <a:endParaRPr lang="es-ES" sz="1800" b="1"/>
        </a:p>
      </dgm:t>
    </dgm:pt>
    <dgm:pt modelId="{CD120143-F465-4FBF-A1C1-B24D4201C53F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 Řím</a:t>
          </a:r>
          <a:endParaRPr lang="es-ES" sz="1800" b="1" dirty="0">
            <a:solidFill>
              <a:srgbClr val="C00000"/>
            </a:solidFill>
          </a:endParaRPr>
        </a:p>
      </dgm:t>
    </dgm:pt>
    <dgm:pt modelId="{B4BC1174-38B2-47D3-AFB0-7B20887FEB19}" type="parTrans" cxnId="{47C0318E-3ECE-4A6C-B656-22759DF95CDA}">
      <dgm:prSet/>
      <dgm:spPr/>
      <dgm:t>
        <a:bodyPr/>
        <a:lstStyle/>
        <a:p>
          <a:endParaRPr lang="es-ES" sz="1800" b="1"/>
        </a:p>
      </dgm:t>
    </dgm:pt>
    <dgm:pt modelId="{E81BB441-DCB2-40CB-AAC2-502A967BDE46}" type="sibTrans" cxnId="{47C0318E-3ECE-4A6C-B656-22759DF95CDA}">
      <dgm:prSet/>
      <dgm:spPr/>
      <dgm:t>
        <a:bodyPr/>
        <a:lstStyle/>
        <a:p>
          <a:endParaRPr lang="es-ES" sz="1800" b="1"/>
        </a:p>
      </dgm:t>
    </dgm:pt>
    <dgm:pt modelId="{0611F626-C0A1-4E85-88DC-769D65F692C4}">
      <dgm:prSet phldrT="[Texto]" custT="1"/>
      <dgm:spPr/>
      <dgm:t>
        <a:bodyPr/>
        <a:lstStyle/>
        <a:p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dirty="0" err="1">
              <a:solidFill>
                <a:schemeClr val="accent1">
                  <a:lumMod val="50000"/>
                </a:schemeClr>
              </a:solidFill>
            </a:rPr>
            <a:t>šelm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a</a:t>
          </a:r>
          <a:r>
            <a:rPr lang="es-ES" sz="1800" b="1" dirty="0"/>
            <a:t>: </a:t>
          </a:r>
          <a:r>
            <a:rPr lang="cs-CZ" sz="1800" b="1" dirty="0"/>
            <a:t>strašná</a:t>
          </a:r>
          <a:endParaRPr lang="es-ES" sz="1800" b="1" dirty="0"/>
        </a:p>
      </dgm:t>
    </dgm:pt>
    <dgm:pt modelId="{F958A5F4-3F24-42F9-8124-0650C950BB2B}" type="parTrans" cxnId="{F58985DC-7D46-41CE-AD64-6F3180C2F169}">
      <dgm:prSet/>
      <dgm:spPr/>
      <dgm:t>
        <a:bodyPr/>
        <a:lstStyle/>
        <a:p>
          <a:endParaRPr lang="es-ES" sz="1800" b="1"/>
        </a:p>
      </dgm:t>
    </dgm:pt>
    <dgm:pt modelId="{A00AE244-0F6E-45D7-B3ED-686A22DCC68E}" type="sibTrans" cxnId="{F58985DC-7D46-41CE-AD64-6F3180C2F169}">
      <dgm:prSet/>
      <dgm:spPr/>
      <dgm:t>
        <a:bodyPr/>
        <a:lstStyle/>
        <a:p>
          <a:endParaRPr lang="es-ES" sz="1800" b="1"/>
        </a:p>
      </dgm:t>
    </dgm:pt>
    <dgm:pt modelId="{853A63A1-3D92-46F4-8EE1-DC125655255A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 Řím</a:t>
          </a:r>
          <a:endParaRPr lang="es-ES" sz="1800" b="1" dirty="0">
            <a:solidFill>
              <a:srgbClr val="C00000"/>
            </a:solidFill>
          </a:endParaRPr>
        </a:p>
      </dgm:t>
    </dgm:pt>
    <dgm:pt modelId="{3F847570-B454-4086-AA47-C11EEA1364B5}" type="parTrans" cxnId="{F1E28149-926D-4EFD-8C5C-EA69BD3C8ABC}">
      <dgm:prSet/>
      <dgm:spPr/>
      <dgm:t>
        <a:bodyPr/>
        <a:lstStyle/>
        <a:p>
          <a:endParaRPr lang="es-ES" sz="1800" b="1"/>
        </a:p>
      </dgm:t>
    </dgm:pt>
    <dgm:pt modelId="{B2832F40-F08B-41E5-A564-88D8B755A3BE}" type="sibTrans" cxnId="{F1E28149-926D-4EFD-8C5C-EA69BD3C8ABC}">
      <dgm:prSet/>
      <dgm:spPr/>
      <dgm:t>
        <a:bodyPr/>
        <a:lstStyle/>
        <a:p>
          <a:endParaRPr lang="es-ES" sz="1800" b="1"/>
        </a:p>
      </dgm:t>
    </dgm:pt>
    <dgm:pt modelId="{C2B7C07E-0F8F-47E6-BBA5-91795DD1F0D0}">
      <dgm:prSet phldrT="[Texto]" custT="1"/>
      <dgm:spPr/>
      <dgm:t>
        <a:bodyPr/>
        <a:lstStyle/>
        <a:p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Malý roh</a:t>
          </a:r>
          <a:endParaRPr lang="es-ES" sz="1800" b="1" dirty="0">
            <a:solidFill>
              <a:schemeClr val="accent1">
                <a:lumMod val="50000"/>
              </a:schemeClr>
            </a:solidFill>
          </a:endParaRPr>
        </a:p>
      </dgm:t>
    </dgm:pt>
    <dgm:pt modelId="{5C47F648-4490-46D3-B67D-8745B342F6CF}" type="parTrans" cxnId="{997BEB5C-DD00-453D-91B3-6C40920559E6}">
      <dgm:prSet/>
      <dgm:spPr/>
      <dgm:t>
        <a:bodyPr/>
        <a:lstStyle/>
        <a:p>
          <a:endParaRPr lang="es-ES" sz="1800" b="1"/>
        </a:p>
      </dgm:t>
    </dgm:pt>
    <dgm:pt modelId="{1C5CFED7-9BB0-410A-9E10-11E7AD3DC955}" type="sibTrans" cxnId="{997BEB5C-DD00-453D-91B3-6C40920559E6}">
      <dgm:prSet/>
      <dgm:spPr/>
      <dgm:t>
        <a:bodyPr/>
        <a:lstStyle/>
        <a:p>
          <a:endParaRPr lang="es-ES" sz="1800" b="1"/>
        </a:p>
      </dgm:t>
    </dgm:pt>
    <dgm:pt modelId="{C97D2038-78AD-4B8B-A48D-39DA80944E45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říše: Řím</a:t>
          </a:r>
          <a:endParaRPr lang="es-ES" sz="1800" b="1" dirty="0">
            <a:solidFill>
              <a:srgbClr val="C00000"/>
            </a:solidFill>
          </a:endParaRPr>
        </a:p>
      </dgm:t>
    </dgm:pt>
    <dgm:pt modelId="{D7BC32A8-62C2-413E-95C7-A08542AD7B56}" type="parTrans" cxnId="{6C59D272-A9CB-431C-AC0B-18C253505AAE}">
      <dgm:prSet/>
      <dgm:spPr/>
      <dgm:t>
        <a:bodyPr/>
        <a:lstStyle/>
        <a:p>
          <a:endParaRPr lang="es-ES" sz="1800" b="1"/>
        </a:p>
      </dgm:t>
    </dgm:pt>
    <dgm:pt modelId="{0BABFB3B-FA28-48AC-A285-21889C3A4A5B}" type="sibTrans" cxnId="{6C59D272-A9CB-431C-AC0B-18C253505AAE}">
      <dgm:prSet/>
      <dgm:spPr/>
      <dgm:t>
        <a:bodyPr/>
        <a:lstStyle/>
        <a:p>
          <a:endParaRPr lang="es-ES" sz="1800" b="1"/>
        </a:p>
      </dgm:t>
    </dgm:pt>
    <dgm:pt modelId="{9AF123CB-D0ED-49FA-BBAC-F77D100C1922}">
      <dgm:prSet phldrT="[Texto]" custT="1"/>
      <dgm:spPr/>
      <dgm:t>
        <a:bodyPr/>
        <a:lstStyle/>
        <a:p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 modifikace (příměs)</a:t>
          </a:r>
          <a:r>
            <a:rPr lang="es-ES" sz="1800" b="1" dirty="0"/>
            <a:t>: </a:t>
          </a:r>
          <a:r>
            <a:rPr lang="es-ES" sz="1800" b="1" dirty="0" err="1"/>
            <a:t>bláto</a:t>
          </a:r>
          <a:endParaRPr lang="es-ES" sz="1800" b="1" dirty="0"/>
        </a:p>
      </dgm:t>
    </dgm:pt>
    <dgm:pt modelId="{3050BEC2-2CC4-4D27-9E03-B763B1AB6F29}" type="parTrans" cxnId="{93EC681C-BDAC-4773-9A18-92634AB514FF}">
      <dgm:prSet/>
      <dgm:spPr/>
      <dgm:t>
        <a:bodyPr/>
        <a:lstStyle/>
        <a:p>
          <a:endParaRPr lang="es-ES" sz="1800" b="1"/>
        </a:p>
      </dgm:t>
    </dgm:pt>
    <dgm:pt modelId="{BE373257-1755-4DE1-AD3D-897FCC371709}" type="sibTrans" cxnId="{93EC681C-BDAC-4773-9A18-92634AB514FF}">
      <dgm:prSet/>
      <dgm:spPr/>
      <dgm:t>
        <a:bodyPr/>
        <a:lstStyle/>
        <a:p>
          <a:endParaRPr lang="es-ES" sz="1800" b="1"/>
        </a:p>
      </dgm:t>
    </dgm:pt>
    <dgm:pt modelId="{F7654694-D0BA-4281-9466-EFDC55677AB8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rozmach ř</a:t>
          </a:r>
          <a:r>
            <a:rPr lang="es-ES" sz="1800" b="1" dirty="0" err="1">
              <a:solidFill>
                <a:srgbClr val="C00000"/>
              </a:solidFill>
            </a:rPr>
            <a:t>ímské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es-ES" sz="1800" b="1" dirty="0" err="1">
              <a:solidFill>
                <a:srgbClr val="C00000"/>
              </a:solidFill>
            </a:rPr>
            <a:t>říše</a:t>
          </a:r>
          <a:endParaRPr lang="es-ES" sz="1800" b="1" dirty="0">
            <a:solidFill>
              <a:srgbClr val="C00000"/>
            </a:solidFill>
          </a:endParaRPr>
        </a:p>
      </dgm:t>
    </dgm:pt>
    <dgm:pt modelId="{D6ABE2FD-4CAE-4AA5-9078-B1007979216C}" type="parTrans" cxnId="{A5BC6D8A-3D14-4558-949A-8F1EBAA56F88}">
      <dgm:prSet/>
      <dgm:spPr/>
      <dgm:t>
        <a:bodyPr/>
        <a:lstStyle/>
        <a:p>
          <a:endParaRPr lang="es-ES" sz="1800" b="1"/>
        </a:p>
      </dgm:t>
    </dgm:pt>
    <dgm:pt modelId="{8FCF5629-EFD9-46C7-AA05-F61FC17E173F}" type="sibTrans" cxnId="{A5BC6D8A-3D14-4558-949A-8F1EBAA56F88}">
      <dgm:prSet/>
      <dgm:spPr/>
      <dgm:t>
        <a:bodyPr/>
        <a:lstStyle/>
        <a:p>
          <a:endParaRPr lang="es-ES" sz="1800" b="1"/>
        </a:p>
      </dgm:t>
    </dgm:pt>
    <dgm:pt modelId="{57E16F63-31D6-4A5A-AD72-5E8FF2B50C39}">
      <dgm:prSet phldrT="[Texto]" custT="1"/>
      <dgm:spPr/>
      <dgm:t>
        <a:bodyPr/>
        <a:lstStyle/>
        <a:p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m</a:t>
          </a:r>
          <a:r>
            <a:rPr lang="es-ES" sz="1800" b="1" dirty="0" err="1">
              <a:solidFill>
                <a:schemeClr val="accent1">
                  <a:lumMod val="50000"/>
                </a:schemeClr>
              </a:solidFill>
            </a:rPr>
            <a:t>odifikace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ES" sz="1800" b="1" dirty="0" err="1">
              <a:solidFill>
                <a:schemeClr val="accent1">
                  <a:lumMod val="50000"/>
                </a:schemeClr>
              </a:solidFill>
            </a:rPr>
            <a:t>malý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s-ES" sz="1800" b="1" dirty="0" err="1">
              <a:solidFill>
                <a:schemeClr val="accent1">
                  <a:lumMod val="50000"/>
                </a:schemeClr>
              </a:solidFill>
            </a:rPr>
            <a:t>roh</a:t>
          </a:r>
          <a:endParaRPr lang="es-ES" sz="1800" b="1" dirty="0"/>
        </a:p>
      </dgm:t>
    </dgm:pt>
    <dgm:pt modelId="{DD1910B0-99DB-47F7-8663-D00E00405421}" type="parTrans" cxnId="{01D8F850-6075-4518-9344-93785379BAF2}">
      <dgm:prSet/>
      <dgm:spPr/>
      <dgm:t>
        <a:bodyPr/>
        <a:lstStyle/>
        <a:p>
          <a:endParaRPr lang="es-ES" sz="1800" b="1"/>
        </a:p>
      </dgm:t>
    </dgm:pt>
    <dgm:pt modelId="{08073D82-C990-4692-AFE7-CF1422BDE0CC}" type="sibTrans" cxnId="{01D8F850-6075-4518-9344-93785379BAF2}">
      <dgm:prSet/>
      <dgm:spPr/>
      <dgm:t>
        <a:bodyPr/>
        <a:lstStyle/>
        <a:p>
          <a:endParaRPr lang="es-ES" sz="1800" b="1"/>
        </a:p>
      </dgm:t>
    </dgm:pt>
    <dgm:pt modelId="{2236543B-CEF4-484B-AB06-19D26CA60FD3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rozmach ř</a:t>
          </a:r>
          <a:r>
            <a:rPr lang="es-ES" sz="1800" b="1" dirty="0" err="1">
              <a:solidFill>
                <a:srgbClr val="C00000"/>
              </a:solidFill>
            </a:rPr>
            <a:t>ímské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es-ES" sz="1800" b="1" dirty="0" err="1">
              <a:solidFill>
                <a:srgbClr val="C00000"/>
              </a:solidFill>
            </a:rPr>
            <a:t>říše</a:t>
          </a:r>
          <a:endParaRPr lang="es-ES" sz="1800" b="1" dirty="0">
            <a:solidFill>
              <a:srgbClr val="C00000"/>
            </a:solidFill>
          </a:endParaRPr>
        </a:p>
      </dgm:t>
    </dgm:pt>
    <dgm:pt modelId="{9C6CB06A-EE3E-45DA-B2A2-B6890C053A68}" type="parTrans" cxnId="{E59E8988-B67F-4F9A-A509-7B644DBA7D8F}">
      <dgm:prSet/>
      <dgm:spPr/>
      <dgm:t>
        <a:bodyPr/>
        <a:lstStyle/>
        <a:p>
          <a:endParaRPr lang="es-ES" sz="1800" b="1"/>
        </a:p>
      </dgm:t>
    </dgm:pt>
    <dgm:pt modelId="{77F881C8-C36A-4518-A41E-BBA9A7C8BF92}" type="sibTrans" cxnId="{E59E8988-B67F-4F9A-A509-7B644DBA7D8F}">
      <dgm:prSet/>
      <dgm:spPr/>
      <dgm:t>
        <a:bodyPr/>
        <a:lstStyle/>
        <a:p>
          <a:endParaRPr lang="es-ES" sz="1800" b="1"/>
        </a:p>
      </dgm:t>
    </dgm:pt>
    <dgm:pt modelId="{E9EED300-B439-4002-AA6F-AFE56CA3E006}">
      <dgm:prSet phldrT="[Texto]" custT="1"/>
      <dgm:spPr/>
      <dgm:t>
        <a:bodyPr/>
        <a:lstStyle/>
        <a:p>
          <a:endParaRPr lang="cs-CZ" sz="1800" b="1" dirty="0">
            <a:solidFill>
              <a:srgbClr val="002060"/>
            </a:solidFill>
          </a:endParaRPr>
        </a:p>
        <a:p>
          <a:r>
            <a:rPr lang="es-ES" sz="1800" b="1" dirty="0" err="1">
              <a:solidFill>
                <a:srgbClr val="002060"/>
              </a:solidFill>
            </a:rPr>
            <a:t>Náboženská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moc</a:t>
          </a:r>
          <a:r>
            <a:rPr lang="es-ES" sz="1800" b="1" dirty="0">
              <a:solidFill>
                <a:srgbClr val="002060"/>
              </a:solidFill>
            </a:rPr>
            <a:t>, </a:t>
          </a:r>
          <a:r>
            <a:rPr lang="es-ES" sz="1800" b="1" dirty="0" err="1">
              <a:solidFill>
                <a:srgbClr val="002060"/>
              </a:solidFill>
            </a:rPr>
            <a:t>která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útočí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na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Boží</a:t>
          </a:r>
          <a:r>
            <a:rPr lang="es-ES" sz="1800" b="1" dirty="0">
              <a:solidFill>
                <a:srgbClr val="002060"/>
              </a:solidFill>
            </a:rPr>
            <a:t> lid
</a:t>
          </a:r>
        </a:p>
      </dgm:t>
    </dgm:pt>
    <dgm:pt modelId="{04885789-FB73-4FB1-9855-BE72655C9BBF}" type="parTrans" cxnId="{6530A750-D202-4325-A75A-3132BBEBCDB8}">
      <dgm:prSet/>
      <dgm:spPr/>
      <dgm:t>
        <a:bodyPr/>
        <a:lstStyle/>
        <a:p>
          <a:endParaRPr lang="es-ES" sz="1800" b="1"/>
        </a:p>
      </dgm:t>
    </dgm:pt>
    <dgm:pt modelId="{C3EFDACA-47C6-4D1C-AE24-3D7DCF1BBC28}" type="sibTrans" cxnId="{6530A750-D202-4325-A75A-3132BBEBCDB8}">
      <dgm:prSet/>
      <dgm:spPr/>
      <dgm:t>
        <a:bodyPr/>
        <a:lstStyle/>
        <a:p>
          <a:endParaRPr lang="es-ES" sz="1800" b="1"/>
        </a:p>
      </dgm:t>
    </dgm:pt>
    <dgm:pt modelId="{86AB0F2C-DFB0-4113-A1F6-70A49149E52F}">
      <dgm:prSet phldrT="[Texto]" custT="1"/>
      <dgm:spPr/>
      <dgm:t>
        <a:bodyPr/>
        <a:lstStyle/>
        <a:p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m</a:t>
          </a:r>
          <a:r>
            <a:rPr lang="es-ES" sz="1800" b="1" dirty="0" err="1">
              <a:solidFill>
                <a:schemeClr val="accent1">
                  <a:lumMod val="50000"/>
                </a:schemeClr>
              </a:solidFill>
            </a:rPr>
            <a:t>odifi</a:t>
          </a:r>
          <a:r>
            <a:rPr lang="cs-CZ" sz="1800" b="1" dirty="0" err="1">
              <a:solidFill>
                <a:schemeClr val="accent1">
                  <a:lumMod val="50000"/>
                </a:schemeClr>
              </a:solidFill>
            </a:rPr>
            <a:t>ka</a:t>
          </a:r>
          <a:r>
            <a:rPr lang="es-ES" sz="1800" b="1" dirty="0">
              <a:solidFill>
                <a:schemeClr val="accent1">
                  <a:lumMod val="50000"/>
                </a:schemeClr>
              </a:solidFill>
            </a:rPr>
            <a:t>c</a:t>
          </a:r>
          <a:r>
            <a:rPr lang="cs-CZ" sz="1800" b="1" dirty="0">
              <a:solidFill>
                <a:schemeClr val="accent1">
                  <a:lumMod val="50000"/>
                </a:schemeClr>
              </a:solidFill>
            </a:rPr>
            <a:t>e</a:t>
          </a:r>
          <a:r>
            <a:rPr lang="es-ES" sz="1800" b="1" dirty="0"/>
            <a:t>: </a:t>
          </a:r>
          <a:r>
            <a:rPr lang="cs-CZ" sz="1800" b="1" dirty="0"/>
            <a:t>v</a:t>
          </a:r>
          <a:r>
            <a:rPr lang="es-ES" sz="1800" b="1" dirty="0" err="1"/>
            <a:t>yvyšuje</a:t>
          </a:r>
          <a:r>
            <a:rPr lang="es-ES" sz="1800" b="1" dirty="0"/>
            <a:t> se </a:t>
          </a:r>
          <a:r>
            <a:rPr lang="es-ES" sz="1800" b="1" dirty="0" err="1"/>
            <a:t>proti</a:t>
          </a:r>
          <a:r>
            <a:rPr lang="es-ES" sz="1800" b="1" dirty="0"/>
            <a:t> </a:t>
          </a:r>
          <a:r>
            <a:rPr lang="es-ES" sz="1800" b="1" dirty="0" err="1"/>
            <a:t>nebi</a:t>
          </a:r>
          <a:endParaRPr lang="es-ES" sz="1800" b="1" dirty="0"/>
        </a:p>
      </dgm:t>
    </dgm:pt>
    <dgm:pt modelId="{D9C5F7D0-A081-4FFC-AACC-6EE1DFD3C9E3}" type="parTrans" cxnId="{CFB66A17-9BA3-4049-8A60-A3561D4C3CC8}">
      <dgm:prSet/>
      <dgm:spPr/>
      <dgm:t>
        <a:bodyPr/>
        <a:lstStyle/>
        <a:p>
          <a:endParaRPr lang="es-ES" sz="1800" b="1"/>
        </a:p>
      </dgm:t>
    </dgm:pt>
    <dgm:pt modelId="{1D05BE5B-973E-4539-8D0E-10EAC6299C07}" type="sibTrans" cxnId="{CFB66A17-9BA3-4049-8A60-A3561D4C3CC8}">
      <dgm:prSet/>
      <dgm:spPr/>
      <dgm:t>
        <a:bodyPr/>
        <a:lstStyle/>
        <a:p>
          <a:endParaRPr lang="es-ES" sz="1800" b="1"/>
        </a:p>
      </dgm:t>
    </dgm:pt>
    <dgm:pt modelId="{CED7F40B-4BD1-49E5-A1F4-991C5FBAE3E2}">
      <dgm:prSet phldrT="[Texto]" custT="1"/>
      <dgm:spPr/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rozmach ř</a:t>
          </a:r>
          <a:r>
            <a:rPr lang="es-ES" sz="1800" b="1" dirty="0" err="1">
              <a:solidFill>
                <a:srgbClr val="C00000"/>
              </a:solidFill>
            </a:rPr>
            <a:t>ímské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es-ES" sz="1800" b="1" dirty="0" err="1">
              <a:solidFill>
                <a:srgbClr val="C00000"/>
              </a:solidFill>
            </a:rPr>
            <a:t>říše</a:t>
          </a:r>
          <a:endParaRPr lang="es-ES" sz="1800" b="1" dirty="0">
            <a:solidFill>
              <a:srgbClr val="C00000"/>
            </a:solidFill>
          </a:endParaRPr>
        </a:p>
      </dgm:t>
    </dgm:pt>
    <dgm:pt modelId="{DFEBF13F-61C7-4536-B308-2F54EABCA127}" type="parTrans" cxnId="{1F334BD1-2AD5-4B59-B9B5-E19748A635DA}">
      <dgm:prSet/>
      <dgm:spPr/>
      <dgm:t>
        <a:bodyPr/>
        <a:lstStyle/>
        <a:p>
          <a:endParaRPr lang="es-ES" sz="1800" b="1"/>
        </a:p>
      </dgm:t>
    </dgm:pt>
    <dgm:pt modelId="{E5473A3C-7829-42AD-9CED-5DC88E453FE5}" type="sibTrans" cxnId="{1F334BD1-2AD5-4B59-B9B5-E19748A635DA}">
      <dgm:prSet/>
      <dgm:spPr/>
      <dgm:t>
        <a:bodyPr/>
        <a:lstStyle/>
        <a:p>
          <a:endParaRPr lang="es-ES" sz="1800" b="1"/>
        </a:p>
      </dgm:t>
    </dgm:pt>
    <dgm:pt modelId="{58951668-E382-4FDD-8802-8BDA4150517F}">
      <dgm:prSet phldrT="[Texto]" custT="1"/>
      <dgm:spPr/>
      <dgm:t>
        <a:bodyPr/>
        <a:lstStyle/>
        <a:p>
          <a:endParaRPr lang="cs-CZ" sz="1800" b="1" dirty="0">
            <a:solidFill>
              <a:srgbClr val="002060"/>
            </a:solidFill>
          </a:endParaRPr>
        </a:p>
        <a:p>
          <a:r>
            <a:rPr lang="es-ES" sz="1800" b="1" dirty="0" err="1">
              <a:solidFill>
                <a:srgbClr val="002060"/>
              </a:solidFill>
            </a:rPr>
            <a:t>Náboženská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moc</a:t>
          </a:r>
          <a:r>
            <a:rPr lang="es-ES" sz="1800" b="1" dirty="0">
              <a:solidFill>
                <a:srgbClr val="002060"/>
              </a:solidFill>
            </a:rPr>
            <a:t>, </a:t>
          </a:r>
          <a:r>
            <a:rPr lang="es-ES" sz="1800" b="1" dirty="0" err="1">
              <a:solidFill>
                <a:srgbClr val="002060"/>
              </a:solidFill>
            </a:rPr>
            <a:t>která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útočí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na</a:t>
          </a:r>
          <a:r>
            <a:rPr lang="es-ES" sz="1800" b="1" dirty="0">
              <a:solidFill>
                <a:srgbClr val="002060"/>
              </a:solidFill>
            </a:rPr>
            <a:t> </a:t>
          </a:r>
          <a:r>
            <a:rPr lang="es-ES" sz="1800" b="1" dirty="0" err="1">
              <a:solidFill>
                <a:srgbClr val="002060"/>
              </a:solidFill>
            </a:rPr>
            <a:t>Boží</a:t>
          </a:r>
          <a:r>
            <a:rPr lang="es-ES" sz="1800" b="1" dirty="0">
              <a:solidFill>
                <a:srgbClr val="002060"/>
              </a:solidFill>
            </a:rPr>
            <a:t> lid
</a:t>
          </a:r>
        </a:p>
      </dgm:t>
    </dgm:pt>
    <dgm:pt modelId="{C56257EB-53C9-43F9-904D-0C69FB655D98}" type="parTrans" cxnId="{1A4454FF-F38B-4487-8B32-BA542EE2CF99}">
      <dgm:prSet/>
      <dgm:spPr/>
      <dgm:t>
        <a:bodyPr/>
        <a:lstStyle/>
        <a:p>
          <a:endParaRPr lang="es-ES" sz="1800" b="1"/>
        </a:p>
      </dgm:t>
    </dgm:pt>
    <dgm:pt modelId="{7CC60D30-983E-4CB8-9FCF-8F9602D7575B}" type="sibTrans" cxnId="{1A4454FF-F38B-4487-8B32-BA542EE2CF99}">
      <dgm:prSet/>
      <dgm:spPr/>
      <dgm:t>
        <a:bodyPr/>
        <a:lstStyle/>
        <a:p>
          <a:endParaRPr lang="es-ES" sz="1800" b="1"/>
        </a:p>
      </dgm:t>
    </dgm:pt>
    <dgm:pt modelId="{FA17A71B-9CD8-463D-BD2B-80C6B35FD12E}" type="pres">
      <dgm:prSet presAssocID="{64585653-D0CC-45A2-8535-9C1EFEA1BEA5}" presName="layout" presStyleCnt="0">
        <dgm:presLayoutVars>
          <dgm:chMax/>
          <dgm:chPref/>
          <dgm:dir/>
          <dgm:resizeHandles/>
        </dgm:presLayoutVars>
      </dgm:prSet>
      <dgm:spPr/>
    </dgm:pt>
    <dgm:pt modelId="{F3EC2F01-1A46-4FC6-ACEB-5D4079550C6F}" type="pres">
      <dgm:prSet presAssocID="{D6FFC987-5D85-4CE5-A2EA-043C1C4EA4C1}" presName="root" presStyleCnt="0">
        <dgm:presLayoutVars>
          <dgm:chMax/>
          <dgm:chPref/>
        </dgm:presLayoutVars>
      </dgm:prSet>
      <dgm:spPr/>
    </dgm:pt>
    <dgm:pt modelId="{73E89E87-F07C-489E-AC36-ABC12B315331}" type="pres">
      <dgm:prSet presAssocID="{D6FFC987-5D85-4CE5-A2EA-043C1C4EA4C1}" presName="rootComposite" presStyleCnt="0">
        <dgm:presLayoutVars/>
      </dgm:prSet>
      <dgm:spPr/>
    </dgm:pt>
    <dgm:pt modelId="{328B456E-7B30-4D31-95A9-ABC8A158797C}" type="pres">
      <dgm:prSet presAssocID="{D6FFC987-5D85-4CE5-A2EA-043C1C4EA4C1}" presName="ParentAccent" presStyleLbl="alignNode1" presStyleIdx="0" presStyleCnt="3"/>
      <dgm:spPr/>
    </dgm:pt>
    <dgm:pt modelId="{1886B39F-8576-4C41-BF4D-ADAF3DB7A839}" type="pres">
      <dgm:prSet presAssocID="{D6FFC987-5D85-4CE5-A2EA-043C1C4EA4C1}" presName="ParentSmallAccent" presStyleLbl="fgAcc1" presStyleIdx="0" presStyleCnt="3"/>
      <dgm:spPr/>
    </dgm:pt>
    <dgm:pt modelId="{398C3F81-94E8-440D-AE59-AD99267E1070}" type="pres">
      <dgm:prSet presAssocID="{D6FFC987-5D85-4CE5-A2EA-043C1C4EA4C1}" presName="Parent" presStyleLbl="revTx" presStyleIdx="0" presStyleCnt="29">
        <dgm:presLayoutVars>
          <dgm:chMax/>
          <dgm:chPref val="4"/>
          <dgm:bulletEnabled val="1"/>
        </dgm:presLayoutVars>
      </dgm:prSet>
      <dgm:spPr/>
    </dgm:pt>
    <dgm:pt modelId="{7AF3DE81-F713-4710-BFFD-4B56754C71C0}" type="pres">
      <dgm:prSet presAssocID="{D6FFC987-5D85-4CE5-A2EA-043C1C4EA4C1}" presName="childShape" presStyleCnt="0">
        <dgm:presLayoutVars>
          <dgm:chMax val="0"/>
          <dgm:chPref val="0"/>
        </dgm:presLayoutVars>
      </dgm:prSet>
      <dgm:spPr/>
    </dgm:pt>
    <dgm:pt modelId="{270D2A58-9624-44A0-B968-D0744ACCC382}" type="pres">
      <dgm:prSet presAssocID="{F10F2169-4E9D-4703-A3C3-FB09394B5365}" presName="childComposite" presStyleCnt="0">
        <dgm:presLayoutVars>
          <dgm:chMax val="0"/>
          <dgm:chPref val="0"/>
        </dgm:presLayoutVars>
      </dgm:prSet>
      <dgm:spPr/>
    </dgm:pt>
    <dgm:pt modelId="{DCF3930E-5C0A-4B23-A9CD-E563184435F4}" type="pres">
      <dgm:prSet presAssocID="{F10F2169-4E9D-4703-A3C3-FB09394B5365}" presName="ChildAccent" presStyleLbl="solidFgAcc1" presStyleIdx="0" presStyleCnt="26"/>
      <dgm:spPr/>
    </dgm:pt>
    <dgm:pt modelId="{7391ACF1-7E72-4BAC-82AD-A6B3006122F0}" type="pres">
      <dgm:prSet presAssocID="{F10F2169-4E9D-4703-A3C3-FB09394B5365}" presName="Child" presStyleLbl="revTx" presStyleIdx="1" presStyleCnt="29">
        <dgm:presLayoutVars>
          <dgm:chMax val="0"/>
          <dgm:chPref val="0"/>
          <dgm:bulletEnabled val="1"/>
        </dgm:presLayoutVars>
      </dgm:prSet>
      <dgm:spPr/>
    </dgm:pt>
    <dgm:pt modelId="{82EABDDA-C388-44E5-9BF6-568DB03917E2}" type="pres">
      <dgm:prSet presAssocID="{525164AB-5F43-4EC6-832D-AB9D38DA07D8}" presName="childComposite" presStyleCnt="0">
        <dgm:presLayoutVars>
          <dgm:chMax val="0"/>
          <dgm:chPref val="0"/>
        </dgm:presLayoutVars>
      </dgm:prSet>
      <dgm:spPr/>
    </dgm:pt>
    <dgm:pt modelId="{074563CD-B49A-496E-8A2B-FDFEFDC83EB3}" type="pres">
      <dgm:prSet presAssocID="{525164AB-5F43-4EC6-832D-AB9D38DA07D8}" presName="ChildAccent" presStyleLbl="solidFgAcc1" presStyleIdx="1" presStyleCnt="26"/>
      <dgm:spPr/>
    </dgm:pt>
    <dgm:pt modelId="{18B50BF6-DFA2-4287-98AF-2FCE5BE6D035}" type="pres">
      <dgm:prSet presAssocID="{525164AB-5F43-4EC6-832D-AB9D38DA07D8}" presName="Child" presStyleLbl="revTx" presStyleIdx="2" presStyleCnt="29">
        <dgm:presLayoutVars>
          <dgm:chMax val="0"/>
          <dgm:chPref val="0"/>
          <dgm:bulletEnabled val="1"/>
        </dgm:presLayoutVars>
      </dgm:prSet>
      <dgm:spPr/>
    </dgm:pt>
    <dgm:pt modelId="{2976BD49-40A7-48B0-AB29-C6FEE5C0A59F}" type="pres">
      <dgm:prSet presAssocID="{2A74893C-3D44-4C9A-B7A1-45AEB909E53B}" presName="childComposite" presStyleCnt="0">
        <dgm:presLayoutVars>
          <dgm:chMax val="0"/>
          <dgm:chPref val="0"/>
        </dgm:presLayoutVars>
      </dgm:prSet>
      <dgm:spPr/>
    </dgm:pt>
    <dgm:pt modelId="{D66EB494-F870-4134-9826-EC36EE3F8098}" type="pres">
      <dgm:prSet presAssocID="{2A74893C-3D44-4C9A-B7A1-45AEB909E53B}" presName="ChildAccent" presStyleLbl="solidFgAcc1" presStyleIdx="2" presStyleCnt="26"/>
      <dgm:spPr/>
    </dgm:pt>
    <dgm:pt modelId="{2D3F2D7B-8A03-4B5F-AB3C-81E00927BBF8}" type="pres">
      <dgm:prSet presAssocID="{2A74893C-3D44-4C9A-B7A1-45AEB909E53B}" presName="Child" presStyleLbl="revTx" presStyleIdx="3" presStyleCnt="29">
        <dgm:presLayoutVars>
          <dgm:chMax val="0"/>
          <dgm:chPref val="0"/>
          <dgm:bulletEnabled val="1"/>
        </dgm:presLayoutVars>
      </dgm:prSet>
      <dgm:spPr/>
    </dgm:pt>
    <dgm:pt modelId="{E5854865-8F70-4839-82EB-CF90DD6C2E8D}" type="pres">
      <dgm:prSet presAssocID="{223E4BED-8C6A-4C20-949B-EF757DDECD30}" presName="childComposite" presStyleCnt="0">
        <dgm:presLayoutVars>
          <dgm:chMax val="0"/>
          <dgm:chPref val="0"/>
        </dgm:presLayoutVars>
      </dgm:prSet>
      <dgm:spPr/>
    </dgm:pt>
    <dgm:pt modelId="{82D5EBF1-BA56-47B3-8556-58B9B96CB5B9}" type="pres">
      <dgm:prSet presAssocID="{223E4BED-8C6A-4C20-949B-EF757DDECD30}" presName="ChildAccent" presStyleLbl="solidFgAcc1" presStyleIdx="3" presStyleCnt="26" custLinFactNeighborY="71145"/>
      <dgm:spPr/>
    </dgm:pt>
    <dgm:pt modelId="{6E9FAD5C-34B8-4590-A64D-F73ABB7FBF73}" type="pres">
      <dgm:prSet presAssocID="{223E4BED-8C6A-4C20-949B-EF757DDECD30}" presName="Child" presStyleLbl="revTx" presStyleIdx="4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1D55EAC2-065A-479E-AA78-AFAE81D2B658}" type="pres">
      <dgm:prSet presAssocID="{74289498-D712-4FCD-9275-C4A9F2AEBE0D}" presName="childComposite" presStyleCnt="0">
        <dgm:presLayoutVars>
          <dgm:chMax val="0"/>
          <dgm:chPref val="0"/>
        </dgm:presLayoutVars>
      </dgm:prSet>
      <dgm:spPr/>
    </dgm:pt>
    <dgm:pt modelId="{3A82268B-83C7-4332-AF06-D9DF76CA375D}" type="pres">
      <dgm:prSet presAssocID="{74289498-D712-4FCD-9275-C4A9F2AEBE0D}" presName="ChildAccent" presStyleLbl="solidFgAcc1" presStyleIdx="4" presStyleCnt="26" custLinFactNeighborY="71145"/>
      <dgm:spPr/>
    </dgm:pt>
    <dgm:pt modelId="{146B3212-1935-4AAF-A44E-8F576DF56275}" type="pres">
      <dgm:prSet presAssocID="{74289498-D712-4FCD-9275-C4A9F2AEBE0D}" presName="Child" presStyleLbl="revTx" presStyleIdx="5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3192E1A0-AE7A-41BC-9D45-D39696312CA0}" type="pres">
      <dgm:prSet presAssocID="{CD120143-F465-4FBF-A1C1-B24D4201C53F}" presName="childComposite" presStyleCnt="0">
        <dgm:presLayoutVars>
          <dgm:chMax val="0"/>
          <dgm:chPref val="0"/>
        </dgm:presLayoutVars>
      </dgm:prSet>
      <dgm:spPr/>
    </dgm:pt>
    <dgm:pt modelId="{7AE93940-1EF3-490A-85F9-A9C6F852E2DC}" type="pres">
      <dgm:prSet presAssocID="{CD120143-F465-4FBF-A1C1-B24D4201C53F}" presName="ChildAccent" presStyleLbl="solidFgAcc1" presStyleIdx="5" presStyleCnt="26" custLinFactNeighborY="71145"/>
      <dgm:spPr/>
    </dgm:pt>
    <dgm:pt modelId="{4E3CF760-EF5C-4326-827C-D1E1113A218D}" type="pres">
      <dgm:prSet presAssocID="{CD120143-F465-4FBF-A1C1-B24D4201C53F}" presName="Child" presStyleLbl="revTx" presStyleIdx="6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EAC819EE-EAF6-4C9F-B28B-5CFB274225F9}" type="pres">
      <dgm:prSet presAssocID="{9AF123CB-D0ED-49FA-BBAC-F77D100C1922}" presName="childComposite" presStyleCnt="0">
        <dgm:presLayoutVars>
          <dgm:chMax val="0"/>
          <dgm:chPref val="0"/>
        </dgm:presLayoutVars>
      </dgm:prSet>
      <dgm:spPr/>
    </dgm:pt>
    <dgm:pt modelId="{08576A56-6235-4A38-87A9-5B61BC33BD63}" type="pres">
      <dgm:prSet presAssocID="{9AF123CB-D0ED-49FA-BBAC-F77D100C1922}" presName="ChildAccent" presStyleLbl="solidFgAcc1" presStyleIdx="6" presStyleCnt="26" custLinFactY="80220" custLinFactNeighborY="100000"/>
      <dgm:spPr/>
    </dgm:pt>
    <dgm:pt modelId="{F97435AD-EB53-4390-B36D-D1EE2ED7F840}" type="pres">
      <dgm:prSet presAssocID="{9AF123CB-D0ED-49FA-BBAC-F77D100C1922}" presName="Child" presStyleLbl="revTx" presStyleIdx="7" presStyleCnt="29" custLinFactNeighborY="77316">
        <dgm:presLayoutVars>
          <dgm:chMax val="0"/>
          <dgm:chPref val="0"/>
          <dgm:bulletEnabled val="1"/>
        </dgm:presLayoutVars>
      </dgm:prSet>
      <dgm:spPr/>
    </dgm:pt>
    <dgm:pt modelId="{31AB196C-0102-419D-ACE6-1D2303CD828C}" type="pres">
      <dgm:prSet presAssocID="{F7654694-D0BA-4281-9466-EFDC55677AB8}" presName="childComposite" presStyleCnt="0">
        <dgm:presLayoutVars>
          <dgm:chMax val="0"/>
          <dgm:chPref val="0"/>
        </dgm:presLayoutVars>
      </dgm:prSet>
      <dgm:spPr/>
    </dgm:pt>
    <dgm:pt modelId="{DA4CF1D9-357F-4DA4-A5D5-92FE82FAEEF4}" type="pres">
      <dgm:prSet presAssocID="{F7654694-D0BA-4281-9466-EFDC55677AB8}" presName="ChildAccent" presStyleLbl="solidFgAcc1" presStyleIdx="7" presStyleCnt="26" custLinFactY="117754" custLinFactNeighborY="200000"/>
      <dgm:spPr/>
    </dgm:pt>
    <dgm:pt modelId="{8E218243-ABF4-4837-A8F7-65268B3788C6}" type="pres">
      <dgm:prSet presAssocID="{F7654694-D0BA-4281-9466-EFDC55677AB8}" presName="Child" presStyleLbl="revTx" presStyleIdx="8" presStyleCnt="29" custLinFactY="41388" custLinFactNeighborX="1118" custLinFactNeighborY="100000">
        <dgm:presLayoutVars>
          <dgm:chMax val="0"/>
          <dgm:chPref val="0"/>
          <dgm:bulletEnabled val="1"/>
        </dgm:presLayoutVars>
      </dgm:prSet>
      <dgm:spPr/>
    </dgm:pt>
    <dgm:pt modelId="{D56D9833-9673-4FE9-89C2-4B6C46C7F91B}" type="pres">
      <dgm:prSet presAssocID="{7E14441B-0ADE-4CDC-999D-9ABF40B33002}" presName="root" presStyleCnt="0">
        <dgm:presLayoutVars>
          <dgm:chMax/>
          <dgm:chPref/>
        </dgm:presLayoutVars>
      </dgm:prSet>
      <dgm:spPr/>
    </dgm:pt>
    <dgm:pt modelId="{1A0845E1-8ACD-45E4-9510-85C758E49C2B}" type="pres">
      <dgm:prSet presAssocID="{7E14441B-0ADE-4CDC-999D-9ABF40B33002}" presName="rootComposite" presStyleCnt="0">
        <dgm:presLayoutVars/>
      </dgm:prSet>
      <dgm:spPr/>
    </dgm:pt>
    <dgm:pt modelId="{6C475412-EE5E-4457-9DA5-5DCB3AAACA68}" type="pres">
      <dgm:prSet presAssocID="{7E14441B-0ADE-4CDC-999D-9ABF40B33002}" presName="ParentAccent" presStyleLbl="alignNode1" presStyleIdx="1" presStyleCnt="3"/>
      <dgm:spPr/>
    </dgm:pt>
    <dgm:pt modelId="{623F3DE5-CC19-4E31-AB1A-CA245576D74D}" type="pres">
      <dgm:prSet presAssocID="{7E14441B-0ADE-4CDC-999D-9ABF40B33002}" presName="ParentSmallAccent" presStyleLbl="fgAcc1" presStyleIdx="1" presStyleCnt="3"/>
      <dgm:spPr/>
    </dgm:pt>
    <dgm:pt modelId="{8E9DACB2-623A-4826-A11F-6E863B463599}" type="pres">
      <dgm:prSet presAssocID="{7E14441B-0ADE-4CDC-999D-9ABF40B33002}" presName="Parent" presStyleLbl="revTx" presStyleIdx="9" presStyleCnt="29">
        <dgm:presLayoutVars>
          <dgm:chMax/>
          <dgm:chPref val="4"/>
          <dgm:bulletEnabled val="1"/>
        </dgm:presLayoutVars>
      </dgm:prSet>
      <dgm:spPr/>
    </dgm:pt>
    <dgm:pt modelId="{E819BC1D-804A-4D75-A2DE-02CD1CBB4676}" type="pres">
      <dgm:prSet presAssocID="{7E14441B-0ADE-4CDC-999D-9ABF40B33002}" presName="childShape" presStyleCnt="0">
        <dgm:presLayoutVars>
          <dgm:chMax val="0"/>
          <dgm:chPref val="0"/>
        </dgm:presLayoutVars>
      </dgm:prSet>
      <dgm:spPr/>
    </dgm:pt>
    <dgm:pt modelId="{A2C9433D-A7D7-412C-8686-715AFEA746DF}" type="pres">
      <dgm:prSet presAssocID="{AE4D75E0-4123-4D45-B90F-44B2A22B95BE}" presName="childComposite" presStyleCnt="0">
        <dgm:presLayoutVars>
          <dgm:chMax val="0"/>
          <dgm:chPref val="0"/>
        </dgm:presLayoutVars>
      </dgm:prSet>
      <dgm:spPr/>
    </dgm:pt>
    <dgm:pt modelId="{AE58024A-E63B-4563-A0AF-02596D8F3459}" type="pres">
      <dgm:prSet presAssocID="{AE4D75E0-4123-4D45-B90F-44B2A22B95BE}" presName="ChildAccent" presStyleLbl="solidFgAcc1" presStyleIdx="8" presStyleCnt="26"/>
      <dgm:spPr/>
    </dgm:pt>
    <dgm:pt modelId="{A01875E1-615F-4470-A557-97BD6F3E2622}" type="pres">
      <dgm:prSet presAssocID="{AE4D75E0-4123-4D45-B90F-44B2A22B95BE}" presName="Child" presStyleLbl="revTx" presStyleIdx="10" presStyleCnt="29">
        <dgm:presLayoutVars>
          <dgm:chMax val="0"/>
          <dgm:chPref val="0"/>
          <dgm:bulletEnabled val="1"/>
        </dgm:presLayoutVars>
      </dgm:prSet>
      <dgm:spPr/>
    </dgm:pt>
    <dgm:pt modelId="{9FD752B2-1361-4BC0-BD04-3ECA5DC010B6}" type="pres">
      <dgm:prSet presAssocID="{4CA277D9-51B4-4366-BFEC-286F4BDE99F6}" presName="childComposite" presStyleCnt="0">
        <dgm:presLayoutVars>
          <dgm:chMax val="0"/>
          <dgm:chPref val="0"/>
        </dgm:presLayoutVars>
      </dgm:prSet>
      <dgm:spPr/>
    </dgm:pt>
    <dgm:pt modelId="{7D208324-7ED7-475F-B8ED-4D0C89F6E13F}" type="pres">
      <dgm:prSet presAssocID="{4CA277D9-51B4-4366-BFEC-286F4BDE99F6}" presName="ChildAccent" presStyleLbl="solidFgAcc1" presStyleIdx="9" presStyleCnt="26"/>
      <dgm:spPr/>
    </dgm:pt>
    <dgm:pt modelId="{3FCB52FD-AE9A-4572-873F-4CE9EEFC81DF}" type="pres">
      <dgm:prSet presAssocID="{4CA277D9-51B4-4366-BFEC-286F4BDE99F6}" presName="Child" presStyleLbl="revTx" presStyleIdx="11" presStyleCnt="29">
        <dgm:presLayoutVars>
          <dgm:chMax val="0"/>
          <dgm:chPref val="0"/>
          <dgm:bulletEnabled val="1"/>
        </dgm:presLayoutVars>
      </dgm:prSet>
      <dgm:spPr/>
    </dgm:pt>
    <dgm:pt modelId="{891E6B3C-F0D9-4E75-9CA4-95D1DE8933F3}" type="pres">
      <dgm:prSet presAssocID="{C14DB340-9DC1-49EB-85B3-2A38E68C1E46}" presName="childComposite" presStyleCnt="0">
        <dgm:presLayoutVars>
          <dgm:chMax val="0"/>
          <dgm:chPref val="0"/>
        </dgm:presLayoutVars>
      </dgm:prSet>
      <dgm:spPr/>
    </dgm:pt>
    <dgm:pt modelId="{31A6CC3C-C54D-4291-AA09-5EC72742D209}" type="pres">
      <dgm:prSet presAssocID="{C14DB340-9DC1-49EB-85B3-2A38E68C1E46}" presName="ChildAccent" presStyleLbl="solidFgAcc1" presStyleIdx="10" presStyleCnt="26"/>
      <dgm:spPr/>
    </dgm:pt>
    <dgm:pt modelId="{4082C2F5-973C-4F61-AEA3-5C86EC418F9E}" type="pres">
      <dgm:prSet presAssocID="{C14DB340-9DC1-49EB-85B3-2A38E68C1E46}" presName="Child" presStyleLbl="revTx" presStyleIdx="12" presStyleCnt="29">
        <dgm:presLayoutVars>
          <dgm:chMax val="0"/>
          <dgm:chPref val="0"/>
          <dgm:bulletEnabled val="1"/>
        </dgm:presLayoutVars>
      </dgm:prSet>
      <dgm:spPr/>
    </dgm:pt>
    <dgm:pt modelId="{0FF9884A-3810-42A2-9303-DA0A545EE339}" type="pres">
      <dgm:prSet presAssocID="{EE5BE04D-3BEE-47FC-A356-F2704FCBA13D}" presName="childComposite" presStyleCnt="0">
        <dgm:presLayoutVars>
          <dgm:chMax val="0"/>
          <dgm:chPref val="0"/>
        </dgm:presLayoutVars>
      </dgm:prSet>
      <dgm:spPr/>
    </dgm:pt>
    <dgm:pt modelId="{6AC371E6-5B0E-4950-BD7F-464E44FA57CF}" type="pres">
      <dgm:prSet presAssocID="{EE5BE04D-3BEE-47FC-A356-F2704FCBA13D}" presName="ChildAccent" presStyleLbl="solidFgAcc1" presStyleIdx="11" presStyleCnt="26" custLinFactNeighborY="71145"/>
      <dgm:spPr/>
    </dgm:pt>
    <dgm:pt modelId="{0774BCA6-8934-491D-B559-1F64EB37FAE6}" type="pres">
      <dgm:prSet presAssocID="{EE5BE04D-3BEE-47FC-A356-F2704FCBA13D}" presName="Child" presStyleLbl="revTx" presStyleIdx="13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EE9CC432-BBA8-442F-86A3-66AAC75DB467}" type="pres">
      <dgm:prSet presAssocID="{0611F626-C0A1-4E85-88DC-769D65F692C4}" presName="childComposite" presStyleCnt="0">
        <dgm:presLayoutVars>
          <dgm:chMax val="0"/>
          <dgm:chPref val="0"/>
        </dgm:presLayoutVars>
      </dgm:prSet>
      <dgm:spPr/>
    </dgm:pt>
    <dgm:pt modelId="{9CBD0852-66C9-4194-89AD-626F646170EE}" type="pres">
      <dgm:prSet presAssocID="{0611F626-C0A1-4E85-88DC-769D65F692C4}" presName="ChildAccent" presStyleLbl="solidFgAcc1" presStyleIdx="12" presStyleCnt="26" custLinFactNeighborY="71145"/>
      <dgm:spPr/>
    </dgm:pt>
    <dgm:pt modelId="{469291F0-18FE-4990-BB2C-3BBE5B0BAD93}" type="pres">
      <dgm:prSet presAssocID="{0611F626-C0A1-4E85-88DC-769D65F692C4}" presName="Child" presStyleLbl="revTx" presStyleIdx="14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B78D7609-419C-4CFB-9EA3-7B9B663375DF}" type="pres">
      <dgm:prSet presAssocID="{853A63A1-3D92-46F4-8EE1-DC125655255A}" presName="childComposite" presStyleCnt="0">
        <dgm:presLayoutVars>
          <dgm:chMax val="0"/>
          <dgm:chPref val="0"/>
        </dgm:presLayoutVars>
      </dgm:prSet>
      <dgm:spPr/>
    </dgm:pt>
    <dgm:pt modelId="{4B35C78F-3D26-4562-826D-0249C59E9096}" type="pres">
      <dgm:prSet presAssocID="{853A63A1-3D92-46F4-8EE1-DC125655255A}" presName="ChildAccent" presStyleLbl="solidFgAcc1" presStyleIdx="13" presStyleCnt="26" custLinFactNeighborY="71145"/>
      <dgm:spPr/>
    </dgm:pt>
    <dgm:pt modelId="{018F14EE-7A62-4ECB-BCA5-64526C2E5D85}" type="pres">
      <dgm:prSet presAssocID="{853A63A1-3D92-46F4-8EE1-DC125655255A}" presName="Child" presStyleLbl="revTx" presStyleIdx="15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CEF169F9-A695-429F-9156-F86FDBA152B4}" type="pres">
      <dgm:prSet presAssocID="{57E16F63-31D6-4A5A-AD72-5E8FF2B50C39}" presName="childComposite" presStyleCnt="0">
        <dgm:presLayoutVars>
          <dgm:chMax val="0"/>
          <dgm:chPref val="0"/>
        </dgm:presLayoutVars>
      </dgm:prSet>
      <dgm:spPr/>
    </dgm:pt>
    <dgm:pt modelId="{951941F1-4C09-48BF-9328-8575B131FFBA}" type="pres">
      <dgm:prSet presAssocID="{57E16F63-31D6-4A5A-AD72-5E8FF2B50C39}" presName="ChildAccent" presStyleLbl="solidFgAcc1" presStyleIdx="14" presStyleCnt="26" custLinFactY="80220" custLinFactNeighborY="100000"/>
      <dgm:spPr/>
    </dgm:pt>
    <dgm:pt modelId="{B38FE9BC-DF4D-49D4-A237-8A97B322FF1D}" type="pres">
      <dgm:prSet presAssocID="{57E16F63-31D6-4A5A-AD72-5E8FF2B50C39}" presName="Child" presStyleLbl="revTx" presStyleIdx="16" presStyleCnt="29" custLinFactNeighborX="1020" custLinFactNeighborY="79871">
        <dgm:presLayoutVars>
          <dgm:chMax val="0"/>
          <dgm:chPref val="0"/>
          <dgm:bulletEnabled val="1"/>
        </dgm:presLayoutVars>
      </dgm:prSet>
      <dgm:spPr/>
    </dgm:pt>
    <dgm:pt modelId="{9C974FEE-50E4-4DD5-A899-FF42F55F9EBF}" type="pres">
      <dgm:prSet presAssocID="{2236543B-CEF4-484B-AB06-19D26CA60FD3}" presName="childComposite" presStyleCnt="0">
        <dgm:presLayoutVars>
          <dgm:chMax val="0"/>
          <dgm:chPref val="0"/>
        </dgm:presLayoutVars>
      </dgm:prSet>
      <dgm:spPr/>
    </dgm:pt>
    <dgm:pt modelId="{3692094D-7551-4324-B28A-61ED6419B27E}" type="pres">
      <dgm:prSet presAssocID="{2236543B-CEF4-484B-AB06-19D26CA60FD3}" presName="ChildAccent" presStyleLbl="solidFgAcc1" presStyleIdx="15" presStyleCnt="26" custLinFactY="117754" custLinFactNeighborY="200000"/>
      <dgm:spPr/>
    </dgm:pt>
    <dgm:pt modelId="{A7B7EC8A-BD7E-4D29-B37A-B1CC41210D87}" type="pres">
      <dgm:prSet presAssocID="{2236543B-CEF4-484B-AB06-19D26CA60FD3}" presName="Child" presStyleLbl="revTx" presStyleIdx="17" presStyleCnt="29" custLinFactY="36318" custLinFactNeighborY="100000">
        <dgm:presLayoutVars>
          <dgm:chMax val="0"/>
          <dgm:chPref val="0"/>
          <dgm:bulletEnabled val="1"/>
        </dgm:presLayoutVars>
      </dgm:prSet>
      <dgm:spPr/>
    </dgm:pt>
    <dgm:pt modelId="{995598F0-F152-40DF-A226-2B1BA292194D}" type="pres">
      <dgm:prSet presAssocID="{E9EED300-B439-4002-AA6F-AFE56CA3E006}" presName="childComposite" presStyleCnt="0">
        <dgm:presLayoutVars>
          <dgm:chMax val="0"/>
          <dgm:chPref val="0"/>
        </dgm:presLayoutVars>
      </dgm:prSet>
      <dgm:spPr/>
    </dgm:pt>
    <dgm:pt modelId="{94B62B1D-8953-4812-8A20-85A5AB89C9EF}" type="pres">
      <dgm:prSet presAssocID="{E9EED300-B439-4002-AA6F-AFE56CA3E006}" presName="ChildAccent" presStyleLbl="solidFgAcc1" presStyleIdx="16" presStyleCnt="26" custLinFactY="200000" custLinFactNeighborY="269520"/>
      <dgm:spPr/>
    </dgm:pt>
    <dgm:pt modelId="{5F7E532B-3DC6-48A2-9E51-98C57DE8FDAF}" type="pres">
      <dgm:prSet presAssocID="{E9EED300-B439-4002-AA6F-AFE56CA3E006}" presName="Child" presStyleLbl="revTx" presStyleIdx="18" presStyleCnt="29" custLinFactY="100000" custLinFactNeighborY="101428">
        <dgm:presLayoutVars>
          <dgm:chMax val="0"/>
          <dgm:chPref val="0"/>
          <dgm:bulletEnabled val="1"/>
        </dgm:presLayoutVars>
      </dgm:prSet>
      <dgm:spPr/>
    </dgm:pt>
    <dgm:pt modelId="{D3AA1B28-4C70-46BA-B2D9-AD6099F14BF9}" type="pres">
      <dgm:prSet presAssocID="{73D44AE5-6304-449C-BFA0-983342DF7555}" presName="root" presStyleCnt="0">
        <dgm:presLayoutVars>
          <dgm:chMax/>
          <dgm:chPref/>
        </dgm:presLayoutVars>
      </dgm:prSet>
      <dgm:spPr/>
    </dgm:pt>
    <dgm:pt modelId="{EA48C5F9-E748-409E-90C8-7233A87C0E26}" type="pres">
      <dgm:prSet presAssocID="{73D44AE5-6304-449C-BFA0-983342DF7555}" presName="rootComposite" presStyleCnt="0">
        <dgm:presLayoutVars/>
      </dgm:prSet>
      <dgm:spPr/>
    </dgm:pt>
    <dgm:pt modelId="{03A992AF-D630-4671-95B0-3A61C068AF1A}" type="pres">
      <dgm:prSet presAssocID="{73D44AE5-6304-449C-BFA0-983342DF7555}" presName="ParentAccent" presStyleLbl="alignNode1" presStyleIdx="2" presStyleCnt="3"/>
      <dgm:spPr/>
    </dgm:pt>
    <dgm:pt modelId="{A8784C54-7669-4AC4-90EC-4AA2776CF75F}" type="pres">
      <dgm:prSet presAssocID="{73D44AE5-6304-449C-BFA0-983342DF7555}" presName="ParentSmallAccent" presStyleLbl="fgAcc1" presStyleIdx="2" presStyleCnt="3"/>
      <dgm:spPr/>
    </dgm:pt>
    <dgm:pt modelId="{FD595CFD-771D-4E31-9F57-A276E6181912}" type="pres">
      <dgm:prSet presAssocID="{73D44AE5-6304-449C-BFA0-983342DF7555}" presName="Parent" presStyleLbl="revTx" presStyleIdx="19" presStyleCnt="29">
        <dgm:presLayoutVars>
          <dgm:chMax/>
          <dgm:chPref val="4"/>
          <dgm:bulletEnabled val="1"/>
        </dgm:presLayoutVars>
      </dgm:prSet>
      <dgm:spPr/>
    </dgm:pt>
    <dgm:pt modelId="{C2CA63D2-54F7-4007-A5B1-E00AA6A35729}" type="pres">
      <dgm:prSet presAssocID="{73D44AE5-6304-449C-BFA0-983342DF7555}" presName="childShape" presStyleCnt="0">
        <dgm:presLayoutVars>
          <dgm:chMax val="0"/>
          <dgm:chPref val="0"/>
        </dgm:presLayoutVars>
      </dgm:prSet>
      <dgm:spPr/>
    </dgm:pt>
    <dgm:pt modelId="{1DA117F6-46C1-4B60-A9A5-2C02861474FF}" type="pres">
      <dgm:prSet presAssocID="{50C4C331-F8B7-4D64-BCDF-45BFCAB5A32B}" presName="childComposite" presStyleCnt="0">
        <dgm:presLayoutVars>
          <dgm:chMax val="0"/>
          <dgm:chPref val="0"/>
        </dgm:presLayoutVars>
      </dgm:prSet>
      <dgm:spPr/>
    </dgm:pt>
    <dgm:pt modelId="{2D77C9A6-D002-4E85-8E81-826F5E3EE022}" type="pres">
      <dgm:prSet presAssocID="{50C4C331-F8B7-4D64-BCDF-45BFCAB5A32B}" presName="ChildAccent" presStyleLbl="solidFgAcc1" presStyleIdx="17" presStyleCnt="26"/>
      <dgm:spPr/>
    </dgm:pt>
    <dgm:pt modelId="{F11B90F2-3EB8-45E5-915A-CC63E5FB83B9}" type="pres">
      <dgm:prSet presAssocID="{50C4C331-F8B7-4D64-BCDF-45BFCAB5A32B}" presName="Child" presStyleLbl="revTx" presStyleIdx="20" presStyleCnt="29">
        <dgm:presLayoutVars>
          <dgm:chMax val="0"/>
          <dgm:chPref val="0"/>
          <dgm:bulletEnabled val="1"/>
        </dgm:presLayoutVars>
      </dgm:prSet>
      <dgm:spPr/>
    </dgm:pt>
    <dgm:pt modelId="{AF8D3BAB-08BD-4599-AAA5-06EFB1D8D68D}" type="pres">
      <dgm:prSet presAssocID="{B62AFBE9-D98C-4FA0-8593-D6F821706327}" presName="childComposite" presStyleCnt="0">
        <dgm:presLayoutVars>
          <dgm:chMax val="0"/>
          <dgm:chPref val="0"/>
        </dgm:presLayoutVars>
      </dgm:prSet>
      <dgm:spPr/>
    </dgm:pt>
    <dgm:pt modelId="{1C14652C-3E55-4D3F-8476-06DDC151AE13}" type="pres">
      <dgm:prSet presAssocID="{B62AFBE9-D98C-4FA0-8593-D6F821706327}" presName="ChildAccent" presStyleLbl="solidFgAcc1" presStyleIdx="18" presStyleCnt="26"/>
      <dgm:spPr/>
    </dgm:pt>
    <dgm:pt modelId="{9EB43517-96A2-405A-827B-917286E7D6AC}" type="pres">
      <dgm:prSet presAssocID="{B62AFBE9-D98C-4FA0-8593-D6F821706327}" presName="Child" presStyleLbl="revTx" presStyleIdx="21" presStyleCnt="29">
        <dgm:presLayoutVars>
          <dgm:chMax val="0"/>
          <dgm:chPref val="0"/>
          <dgm:bulletEnabled val="1"/>
        </dgm:presLayoutVars>
      </dgm:prSet>
      <dgm:spPr/>
    </dgm:pt>
    <dgm:pt modelId="{3806D5EA-71BC-4BF7-9271-BD21FAA4E9E1}" type="pres">
      <dgm:prSet presAssocID="{C6C39282-CEB4-48EC-9546-5BD4B6018B8E}" presName="childComposite" presStyleCnt="0">
        <dgm:presLayoutVars>
          <dgm:chMax val="0"/>
          <dgm:chPref val="0"/>
        </dgm:presLayoutVars>
      </dgm:prSet>
      <dgm:spPr/>
    </dgm:pt>
    <dgm:pt modelId="{7AE9404A-5235-4231-9FEE-5EA055374A81}" type="pres">
      <dgm:prSet presAssocID="{C6C39282-CEB4-48EC-9546-5BD4B6018B8E}" presName="ChildAccent" presStyleLbl="solidFgAcc1" presStyleIdx="19" presStyleCnt="26"/>
      <dgm:spPr/>
    </dgm:pt>
    <dgm:pt modelId="{9E265F0C-9847-4A88-92C3-455EEB2938E2}" type="pres">
      <dgm:prSet presAssocID="{C6C39282-CEB4-48EC-9546-5BD4B6018B8E}" presName="Child" presStyleLbl="revTx" presStyleIdx="22" presStyleCnt="29">
        <dgm:presLayoutVars>
          <dgm:chMax val="0"/>
          <dgm:chPref val="0"/>
          <dgm:bulletEnabled val="1"/>
        </dgm:presLayoutVars>
      </dgm:prSet>
      <dgm:spPr/>
    </dgm:pt>
    <dgm:pt modelId="{09FE205E-FD89-430F-80AE-45FF345CD020}" type="pres">
      <dgm:prSet presAssocID="{4D61AA39-CC9B-41C5-91B5-A88351FB1AF8}" presName="childComposite" presStyleCnt="0">
        <dgm:presLayoutVars>
          <dgm:chMax val="0"/>
          <dgm:chPref val="0"/>
        </dgm:presLayoutVars>
      </dgm:prSet>
      <dgm:spPr/>
    </dgm:pt>
    <dgm:pt modelId="{6D27EB9D-E43A-40F5-9FC7-EC59DDE30CDC}" type="pres">
      <dgm:prSet presAssocID="{4D61AA39-CC9B-41C5-91B5-A88351FB1AF8}" presName="ChildAccent" presStyleLbl="solidFgAcc1" presStyleIdx="20" presStyleCnt="26" custLinFactNeighborY="71145"/>
      <dgm:spPr/>
    </dgm:pt>
    <dgm:pt modelId="{01C66362-8144-4259-8904-036080DBD34D}" type="pres">
      <dgm:prSet presAssocID="{4D61AA39-CC9B-41C5-91B5-A88351FB1AF8}" presName="Child" presStyleLbl="revTx" presStyleIdx="23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B7A132A1-489E-4BEA-9FEF-F61A85BBE0E1}" type="pres">
      <dgm:prSet presAssocID="{C2B7C07E-0F8F-47E6-BBA5-91795DD1F0D0}" presName="childComposite" presStyleCnt="0">
        <dgm:presLayoutVars>
          <dgm:chMax val="0"/>
          <dgm:chPref val="0"/>
        </dgm:presLayoutVars>
      </dgm:prSet>
      <dgm:spPr/>
    </dgm:pt>
    <dgm:pt modelId="{021411D5-339D-47C1-820D-060A989B7C44}" type="pres">
      <dgm:prSet presAssocID="{C2B7C07E-0F8F-47E6-BBA5-91795DD1F0D0}" presName="ChildAccent" presStyleLbl="solidFgAcc1" presStyleIdx="21" presStyleCnt="26" custLinFactNeighborY="71145"/>
      <dgm:spPr/>
    </dgm:pt>
    <dgm:pt modelId="{0C8680B7-71E5-40D5-BE8E-E55551C09078}" type="pres">
      <dgm:prSet presAssocID="{C2B7C07E-0F8F-47E6-BBA5-91795DD1F0D0}" presName="Child" presStyleLbl="revTx" presStyleIdx="24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2A296466-477D-472C-9432-E06CEC7176F7}" type="pres">
      <dgm:prSet presAssocID="{C97D2038-78AD-4B8B-A48D-39DA80944E45}" presName="childComposite" presStyleCnt="0">
        <dgm:presLayoutVars>
          <dgm:chMax val="0"/>
          <dgm:chPref val="0"/>
        </dgm:presLayoutVars>
      </dgm:prSet>
      <dgm:spPr/>
    </dgm:pt>
    <dgm:pt modelId="{CB1047D7-81A4-4C45-AC37-9E8BA136E772}" type="pres">
      <dgm:prSet presAssocID="{C97D2038-78AD-4B8B-A48D-39DA80944E45}" presName="ChildAccent" presStyleLbl="solidFgAcc1" presStyleIdx="22" presStyleCnt="26" custLinFactNeighborY="71145"/>
      <dgm:spPr/>
    </dgm:pt>
    <dgm:pt modelId="{8D14B341-D56B-4FC8-84F4-E66422898B7F}" type="pres">
      <dgm:prSet presAssocID="{C97D2038-78AD-4B8B-A48D-39DA80944E45}" presName="Child" presStyleLbl="revTx" presStyleIdx="25" presStyleCnt="29" custLinFactNeighborY="30525">
        <dgm:presLayoutVars>
          <dgm:chMax val="0"/>
          <dgm:chPref val="0"/>
          <dgm:bulletEnabled val="1"/>
        </dgm:presLayoutVars>
      </dgm:prSet>
      <dgm:spPr/>
    </dgm:pt>
    <dgm:pt modelId="{39B00D8C-9833-44A3-8918-36427BD8EA6C}" type="pres">
      <dgm:prSet presAssocID="{86AB0F2C-DFB0-4113-A1F6-70A49149E52F}" presName="childComposite" presStyleCnt="0">
        <dgm:presLayoutVars>
          <dgm:chMax val="0"/>
          <dgm:chPref val="0"/>
        </dgm:presLayoutVars>
      </dgm:prSet>
      <dgm:spPr/>
    </dgm:pt>
    <dgm:pt modelId="{AE036719-1EA8-4EE9-ADF8-8FA2B4F348A4}" type="pres">
      <dgm:prSet presAssocID="{86AB0F2C-DFB0-4113-A1F6-70A49149E52F}" presName="ChildAccent" presStyleLbl="solidFgAcc1" presStyleIdx="23" presStyleCnt="26" custLinFactY="80220" custLinFactNeighborY="100000"/>
      <dgm:spPr/>
    </dgm:pt>
    <dgm:pt modelId="{2958D0BD-6322-432D-9537-160D55AC3987}" type="pres">
      <dgm:prSet presAssocID="{86AB0F2C-DFB0-4113-A1F6-70A49149E52F}" presName="Child" presStyleLbl="revTx" presStyleIdx="26" presStyleCnt="29" custLinFactNeighborY="77316">
        <dgm:presLayoutVars>
          <dgm:chMax val="0"/>
          <dgm:chPref val="0"/>
          <dgm:bulletEnabled val="1"/>
        </dgm:presLayoutVars>
      </dgm:prSet>
      <dgm:spPr/>
    </dgm:pt>
    <dgm:pt modelId="{E6E9E640-AF2A-4463-AE5A-B7C220BD45A5}" type="pres">
      <dgm:prSet presAssocID="{CED7F40B-4BD1-49E5-A1F4-991C5FBAE3E2}" presName="childComposite" presStyleCnt="0">
        <dgm:presLayoutVars>
          <dgm:chMax val="0"/>
          <dgm:chPref val="0"/>
        </dgm:presLayoutVars>
      </dgm:prSet>
      <dgm:spPr/>
    </dgm:pt>
    <dgm:pt modelId="{8B3B85A5-860E-47C0-90F3-1A1C3AF15FF6}" type="pres">
      <dgm:prSet presAssocID="{CED7F40B-4BD1-49E5-A1F4-991C5FBAE3E2}" presName="ChildAccent" presStyleLbl="solidFgAcc1" presStyleIdx="24" presStyleCnt="26" custLinFactY="117754" custLinFactNeighborY="200000"/>
      <dgm:spPr/>
    </dgm:pt>
    <dgm:pt modelId="{C0491F26-CE47-45C6-A051-549A6C042162}" type="pres">
      <dgm:prSet presAssocID="{CED7F40B-4BD1-49E5-A1F4-991C5FBAE3E2}" presName="Child" presStyleLbl="revTx" presStyleIdx="27" presStyleCnt="29" custLinFactY="36323" custLinFactNeighborY="100000">
        <dgm:presLayoutVars>
          <dgm:chMax val="0"/>
          <dgm:chPref val="0"/>
          <dgm:bulletEnabled val="1"/>
        </dgm:presLayoutVars>
      </dgm:prSet>
      <dgm:spPr/>
    </dgm:pt>
    <dgm:pt modelId="{C7343C14-26B4-4B56-9717-E1D29343873A}" type="pres">
      <dgm:prSet presAssocID="{58951668-E382-4FDD-8802-8BDA4150517F}" presName="childComposite" presStyleCnt="0">
        <dgm:presLayoutVars>
          <dgm:chMax val="0"/>
          <dgm:chPref val="0"/>
        </dgm:presLayoutVars>
      </dgm:prSet>
      <dgm:spPr/>
    </dgm:pt>
    <dgm:pt modelId="{7E7F4BF7-8A81-4D47-BBB6-E52CAF61FB0F}" type="pres">
      <dgm:prSet presAssocID="{58951668-E382-4FDD-8802-8BDA4150517F}" presName="ChildAccent" presStyleLbl="solidFgAcc1" presStyleIdx="25" presStyleCnt="26" custLinFactY="200000" custLinFactNeighborY="269520"/>
      <dgm:spPr/>
    </dgm:pt>
    <dgm:pt modelId="{726C2A86-469F-4201-94CF-6D758AAFA22F}" type="pres">
      <dgm:prSet presAssocID="{58951668-E382-4FDD-8802-8BDA4150517F}" presName="Child" presStyleLbl="revTx" presStyleIdx="28" presStyleCnt="29" custLinFactY="100000" custLinFactNeighborY="101428">
        <dgm:presLayoutVars>
          <dgm:chMax val="0"/>
          <dgm:chPref val="0"/>
          <dgm:bulletEnabled val="1"/>
        </dgm:presLayoutVars>
      </dgm:prSet>
      <dgm:spPr/>
    </dgm:pt>
  </dgm:ptLst>
  <dgm:cxnLst>
    <dgm:cxn modelId="{F05A470D-067D-4CE9-923E-0588B530340F}" type="presOf" srcId="{4CA277D9-51B4-4366-BFEC-286F4BDE99F6}" destId="{3FCB52FD-AE9A-4572-873F-4CE9EEFC81DF}" srcOrd="0" destOrd="0" presId="urn:microsoft.com/office/officeart/2008/layout/SquareAccentList"/>
    <dgm:cxn modelId="{A8EB910D-9487-4624-BD17-9EDE3C922388}" type="presOf" srcId="{57E16F63-31D6-4A5A-AD72-5E8FF2B50C39}" destId="{B38FE9BC-DF4D-49D4-A237-8A97B322FF1D}" srcOrd="0" destOrd="0" presId="urn:microsoft.com/office/officeart/2008/layout/SquareAccentList"/>
    <dgm:cxn modelId="{CFB66A17-9BA3-4049-8A60-A3561D4C3CC8}" srcId="{73D44AE5-6304-449C-BFA0-983342DF7555}" destId="{86AB0F2C-DFB0-4113-A1F6-70A49149E52F}" srcOrd="6" destOrd="0" parTransId="{D9C5F7D0-A081-4FFC-AACC-6EE1DFD3C9E3}" sibTransId="{1D05BE5B-973E-4539-8D0E-10EAC6299C07}"/>
    <dgm:cxn modelId="{C2FF931B-E712-4526-B225-A68D5689C7A7}" srcId="{D6FFC987-5D85-4CE5-A2EA-043C1C4EA4C1}" destId="{223E4BED-8C6A-4C20-949B-EF757DDECD30}" srcOrd="3" destOrd="0" parTransId="{95FD2E28-68EB-4535-90AF-5CFA01BF986B}" sibTransId="{C3AABC31-50B1-4514-B789-14B5AD229318}"/>
    <dgm:cxn modelId="{93EC681C-BDAC-4773-9A18-92634AB514FF}" srcId="{D6FFC987-5D85-4CE5-A2EA-043C1C4EA4C1}" destId="{9AF123CB-D0ED-49FA-BBAC-F77D100C1922}" srcOrd="6" destOrd="0" parTransId="{3050BEC2-2CC4-4D27-9E03-B763B1AB6F29}" sibTransId="{BE373257-1755-4DE1-AD3D-897FCC371709}"/>
    <dgm:cxn modelId="{BE78581C-DD6C-4988-8768-D179EE8FEFCE}" srcId="{64585653-D0CC-45A2-8535-9C1EFEA1BEA5}" destId="{D6FFC987-5D85-4CE5-A2EA-043C1C4EA4C1}" srcOrd="0" destOrd="0" parTransId="{32C954D7-7E08-4F32-9134-7676C52E1D67}" sibTransId="{124EB05F-AB21-4149-AC67-4BDB76DBC85C}"/>
    <dgm:cxn modelId="{DE588E21-495C-4E93-9A68-A95877867C66}" type="presOf" srcId="{7E14441B-0ADE-4CDC-999D-9ABF40B33002}" destId="{8E9DACB2-623A-4826-A11F-6E863B463599}" srcOrd="0" destOrd="0" presId="urn:microsoft.com/office/officeart/2008/layout/SquareAccentList"/>
    <dgm:cxn modelId="{A711C724-9787-46B5-B8D5-F564A6B9E3D4}" srcId="{D6FFC987-5D85-4CE5-A2EA-043C1C4EA4C1}" destId="{2A74893C-3D44-4C9A-B7A1-45AEB909E53B}" srcOrd="2" destOrd="0" parTransId="{2B837E31-66C0-4B55-BA56-DEB78195A896}" sibTransId="{F3EA6F4C-CE54-4FAD-ABDD-8C24D5A94866}"/>
    <dgm:cxn modelId="{997BEB5C-DD00-453D-91B3-6C40920559E6}" srcId="{73D44AE5-6304-449C-BFA0-983342DF7555}" destId="{C2B7C07E-0F8F-47E6-BBA5-91795DD1F0D0}" srcOrd="4" destOrd="0" parTransId="{5C47F648-4490-46D3-B67D-8745B342F6CF}" sibTransId="{1C5CFED7-9BB0-410A-9E10-11E7AD3DC955}"/>
    <dgm:cxn modelId="{5F0FBF41-7E91-484A-B857-2090F9894353}" srcId="{7E14441B-0ADE-4CDC-999D-9ABF40B33002}" destId="{AE4D75E0-4123-4D45-B90F-44B2A22B95BE}" srcOrd="0" destOrd="0" parTransId="{AB91A45A-EC14-4547-AF90-F880A361F8C6}" sibTransId="{EDEB3247-D51E-4B08-8EE8-C003259D5898}"/>
    <dgm:cxn modelId="{2B00BE42-87C2-4DD6-A70B-9780D5829324}" srcId="{64585653-D0CC-45A2-8535-9C1EFEA1BEA5}" destId="{7E14441B-0ADE-4CDC-999D-9ABF40B33002}" srcOrd="1" destOrd="0" parTransId="{6FD0C5BC-1F4C-4770-BC7B-6B6876BC2B0B}" sibTransId="{9B27405D-2269-441F-9A8D-60C7AC43A277}"/>
    <dgm:cxn modelId="{0A7F2665-301C-4767-849D-E685C7E085C7}" type="presOf" srcId="{AE4D75E0-4123-4D45-B90F-44B2A22B95BE}" destId="{A01875E1-615F-4470-A557-97BD6F3E2622}" srcOrd="0" destOrd="0" presId="urn:microsoft.com/office/officeart/2008/layout/SquareAccentList"/>
    <dgm:cxn modelId="{C629F465-3186-43EB-BB56-64CB4FA857DB}" type="presOf" srcId="{D6FFC987-5D85-4CE5-A2EA-043C1C4EA4C1}" destId="{398C3F81-94E8-440D-AE59-AD99267E1070}" srcOrd="0" destOrd="0" presId="urn:microsoft.com/office/officeart/2008/layout/SquareAccentList"/>
    <dgm:cxn modelId="{8EAA2567-465C-4012-BD92-25D44A14D69D}" srcId="{7E14441B-0ADE-4CDC-999D-9ABF40B33002}" destId="{C14DB340-9DC1-49EB-85B3-2A38E68C1E46}" srcOrd="2" destOrd="0" parTransId="{22A05E8C-67D9-4FA9-BB6F-DE0FFA6FAFAD}" sibTransId="{36041C2D-8E46-4BC5-B910-325DBA0555B3}"/>
    <dgm:cxn modelId="{EC567F68-4191-454E-AE99-E006D6E1CEC1}" type="presOf" srcId="{86AB0F2C-DFB0-4113-A1F6-70A49149E52F}" destId="{2958D0BD-6322-432D-9537-160D55AC3987}" srcOrd="0" destOrd="0" presId="urn:microsoft.com/office/officeart/2008/layout/SquareAccentList"/>
    <dgm:cxn modelId="{A035C248-BDF0-45F7-A1E7-4BA605FDE012}" type="presOf" srcId="{C2B7C07E-0F8F-47E6-BBA5-91795DD1F0D0}" destId="{0C8680B7-71E5-40D5-BE8E-E55551C09078}" srcOrd="0" destOrd="0" presId="urn:microsoft.com/office/officeart/2008/layout/SquareAccentList"/>
    <dgm:cxn modelId="{F1E28149-926D-4EFD-8C5C-EA69BD3C8ABC}" srcId="{7E14441B-0ADE-4CDC-999D-9ABF40B33002}" destId="{853A63A1-3D92-46F4-8EE1-DC125655255A}" srcOrd="5" destOrd="0" parTransId="{3F847570-B454-4086-AA47-C11EEA1364B5}" sibTransId="{B2832F40-F08B-41E5-A564-88D8B755A3BE}"/>
    <dgm:cxn modelId="{3664184B-2C27-483A-9A00-E4B637C1A886}" type="presOf" srcId="{525164AB-5F43-4EC6-832D-AB9D38DA07D8}" destId="{18B50BF6-DFA2-4287-98AF-2FCE5BE6D035}" srcOrd="0" destOrd="0" presId="urn:microsoft.com/office/officeart/2008/layout/SquareAccentList"/>
    <dgm:cxn modelId="{493D894D-4320-4AF8-A7A0-BEAED05AEB54}" srcId="{73D44AE5-6304-449C-BFA0-983342DF7555}" destId="{C6C39282-CEB4-48EC-9546-5BD4B6018B8E}" srcOrd="2" destOrd="0" parTransId="{15BE500F-48DD-447A-9FC6-0D6A018E9071}" sibTransId="{B1778F54-58F7-427B-983B-163BDA0F1C2F}"/>
    <dgm:cxn modelId="{6109F84E-F622-4F62-9CE3-D49867B79B7A}" type="presOf" srcId="{64585653-D0CC-45A2-8535-9C1EFEA1BEA5}" destId="{FA17A71B-9CD8-463D-BD2B-80C6B35FD12E}" srcOrd="0" destOrd="0" presId="urn:microsoft.com/office/officeart/2008/layout/SquareAccentList"/>
    <dgm:cxn modelId="{6530A750-D202-4325-A75A-3132BBEBCDB8}" srcId="{7E14441B-0ADE-4CDC-999D-9ABF40B33002}" destId="{E9EED300-B439-4002-AA6F-AFE56CA3E006}" srcOrd="8" destOrd="0" parTransId="{04885789-FB73-4FB1-9855-BE72655C9BBF}" sibTransId="{C3EFDACA-47C6-4D1C-AE24-3D7DCF1BBC28}"/>
    <dgm:cxn modelId="{01D8F850-6075-4518-9344-93785379BAF2}" srcId="{7E14441B-0ADE-4CDC-999D-9ABF40B33002}" destId="{57E16F63-31D6-4A5A-AD72-5E8FF2B50C39}" srcOrd="6" destOrd="0" parTransId="{DD1910B0-99DB-47F7-8663-D00E00405421}" sibTransId="{08073D82-C990-4692-AFE7-CF1422BDE0CC}"/>
    <dgm:cxn modelId="{6C59D272-A9CB-431C-AC0B-18C253505AAE}" srcId="{73D44AE5-6304-449C-BFA0-983342DF7555}" destId="{C97D2038-78AD-4B8B-A48D-39DA80944E45}" srcOrd="5" destOrd="0" parTransId="{D7BC32A8-62C2-413E-95C7-A08542AD7B56}" sibTransId="{0BABFB3B-FA28-48AC-A285-21889C3A4A5B}"/>
    <dgm:cxn modelId="{6996BB7B-3F58-4794-AA25-82751941D6B9}" srcId="{D6FFC987-5D85-4CE5-A2EA-043C1C4EA4C1}" destId="{74289498-D712-4FCD-9275-C4A9F2AEBE0D}" srcOrd="4" destOrd="0" parTransId="{B4AC9EA2-0F48-4EFB-A9C7-1B7F17D3223C}" sibTransId="{AE4DD180-6174-48A0-A83A-F1BF8685A117}"/>
    <dgm:cxn modelId="{5F17687F-9AA5-4392-8EED-03DEF4670955}" type="presOf" srcId="{58951668-E382-4FDD-8802-8BDA4150517F}" destId="{726C2A86-469F-4201-94CF-6D758AAFA22F}" srcOrd="0" destOrd="0" presId="urn:microsoft.com/office/officeart/2008/layout/SquareAccentList"/>
    <dgm:cxn modelId="{8744ED7F-929D-4C56-81D6-3CB1E469BAEF}" srcId="{64585653-D0CC-45A2-8535-9C1EFEA1BEA5}" destId="{73D44AE5-6304-449C-BFA0-983342DF7555}" srcOrd="2" destOrd="0" parTransId="{B2FFBB5D-332F-4277-97CB-0836A3F6C869}" sibTransId="{45E363C9-4A60-463A-AA5D-E64145F872E1}"/>
    <dgm:cxn modelId="{50481080-74C1-49C6-B452-6C3678D796BE}" type="presOf" srcId="{F7654694-D0BA-4281-9466-EFDC55677AB8}" destId="{8E218243-ABF4-4837-A8F7-65268B3788C6}" srcOrd="0" destOrd="0" presId="urn:microsoft.com/office/officeart/2008/layout/SquareAccentList"/>
    <dgm:cxn modelId="{3B259D82-ED0D-4FFC-B108-5C6C1BD251BA}" type="presOf" srcId="{E9EED300-B439-4002-AA6F-AFE56CA3E006}" destId="{5F7E532B-3DC6-48A2-9E51-98C57DE8FDAF}" srcOrd="0" destOrd="0" presId="urn:microsoft.com/office/officeart/2008/layout/SquareAccentList"/>
    <dgm:cxn modelId="{36DC9483-4ECB-452B-8CF9-E355B49D4CE5}" type="presOf" srcId="{F10F2169-4E9D-4703-A3C3-FB09394B5365}" destId="{7391ACF1-7E72-4BAC-82AD-A6B3006122F0}" srcOrd="0" destOrd="0" presId="urn:microsoft.com/office/officeart/2008/layout/SquareAccentList"/>
    <dgm:cxn modelId="{8F81FB86-4933-442D-99D3-D7D76D8512D5}" srcId="{7E14441B-0ADE-4CDC-999D-9ABF40B33002}" destId="{EE5BE04D-3BEE-47FC-A356-F2704FCBA13D}" srcOrd="3" destOrd="0" parTransId="{6AC349ED-03BD-4F51-B71E-D9E74402F5D7}" sibTransId="{E96CD2B7-185B-4B2F-A1C5-5B0A64029EAD}"/>
    <dgm:cxn modelId="{E59E8988-B67F-4F9A-A509-7B644DBA7D8F}" srcId="{7E14441B-0ADE-4CDC-999D-9ABF40B33002}" destId="{2236543B-CEF4-484B-AB06-19D26CA60FD3}" srcOrd="7" destOrd="0" parTransId="{9C6CB06A-EE3E-45DA-B2A2-B6890C053A68}" sibTransId="{77F881C8-C36A-4518-A41E-BBA9A7C8BF92}"/>
    <dgm:cxn modelId="{A5BC6D8A-3D14-4558-949A-8F1EBAA56F88}" srcId="{D6FFC987-5D85-4CE5-A2EA-043C1C4EA4C1}" destId="{F7654694-D0BA-4281-9466-EFDC55677AB8}" srcOrd="7" destOrd="0" parTransId="{D6ABE2FD-4CAE-4AA5-9078-B1007979216C}" sibTransId="{8FCF5629-EFD9-46C7-AA05-F61FC17E173F}"/>
    <dgm:cxn modelId="{47C0318E-3ECE-4A6C-B656-22759DF95CDA}" srcId="{D6FFC987-5D85-4CE5-A2EA-043C1C4EA4C1}" destId="{CD120143-F465-4FBF-A1C1-B24D4201C53F}" srcOrd="5" destOrd="0" parTransId="{B4BC1174-38B2-47D3-AFB0-7B20887FEB19}" sibTransId="{E81BB441-DCB2-40CB-AAC2-502A967BDE46}"/>
    <dgm:cxn modelId="{01E09B94-C85B-43E3-A3A6-616276FA5DF6}" srcId="{73D44AE5-6304-449C-BFA0-983342DF7555}" destId="{B62AFBE9-D98C-4FA0-8593-D6F821706327}" srcOrd="1" destOrd="0" parTransId="{C3E6E955-9D8E-4A3B-93BE-C60B5013820A}" sibTransId="{61467236-42FE-491C-AF27-994CEA1A9ADD}"/>
    <dgm:cxn modelId="{8272B297-4B6D-4A99-B6D3-9BCBCACA0422}" type="presOf" srcId="{9AF123CB-D0ED-49FA-BBAC-F77D100C1922}" destId="{F97435AD-EB53-4390-B36D-D1EE2ED7F840}" srcOrd="0" destOrd="0" presId="urn:microsoft.com/office/officeart/2008/layout/SquareAccentList"/>
    <dgm:cxn modelId="{45CDB49A-0DFE-4C63-9145-BDD68E52ADD6}" type="presOf" srcId="{853A63A1-3D92-46F4-8EE1-DC125655255A}" destId="{018F14EE-7A62-4ECB-BCA5-64526C2E5D85}" srcOrd="0" destOrd="0" presId="urn:microsoft.com/office/officeart/2008/layout/SquareAccentList"/>
    <dgm:cxn modelId="{B0A57B9F-A727-4692-8E2C-ECE1F6C3A48A}" type="presOf" srcId="{223E4BED-8C6A-4C20-949B-EF757DDECD30}" destId="{6E9FAD5C-34B8-4590-A64D-F73ABB7FBF73}" srcOrd="0" destOrd="0" presId="urn:microsoft.com/office/officeart/2008/layout/SquareAccentList"/>
    <dgm:cxn modelId="{FE62D9A9-2224-4CAE-86DF-6D59C03FC345}" type="presOf" srcId="{EE5BE04D-3BEE-47FC-A356-F2704FCBA13D}" destId="{0774BCA6-8934-491D-B559-1F64EB37FAE6}" srcOrd="0" destOrd="0" presId="urn:microsoft.com/office/officeart/2008/layout/SquareAccentList"/>
    <dgm:cxn modelId="{A393C8AE-7F9C-49FE-BA89-75544B8E9515}" type="presOf" srcId="{74289498-D712-4FCD-9275-C4A9F2AEBE0D}" destId="{146B3212-1935-4AAF-A44E-8F576DF56275}" srcOrd="0" destOrd="0" presId="urn:microsoft.com/office/officeart/2008/layout/SquareAccentList"/>
    <dgm:cxn modelId="{963356B0-79B6-4F6C-8323-151A6E82597B}" type="presOf" srcId="{2A74893C-3D44-4C9A-B7A1-45AEB909E53B}" destId="{2D3F2D7B-8A03-4B5F-AB3C-81E00927BBF8}" srcOrd="0" destOrd="0" presId="urn:microsoft.com/office/officeart/2008/layout/SquareAccentList"/>
    <dgm:cxn modelId="{77E801B4-B416-416D-A782-E9A593588E2B}" type="presOf" srcId="{4D61AA39-CC9B-41C5-91B5-A88351FB1AF8}" destId="{01C66362-8144-4259-8904-036080DBD34D}" srcOrd="0" destOrd="0" presId="urn:microsoft.com/office/officeart/2008/layout/SquareAccentList"/>
    <dgm:cxn modelId="{3047C9B9-C2D5-4732-8715-043A48D3F9DA}" type="presOf" srcId="{CED7F40B-4BD1-49E5-A1F4-991C5FBAE3E2}" destId="{C0491F26-CE47-45C6-A051-549A6C042162}" srcOrd="0" destOrd="0" presId="urn:microsoft.com/office/officeart/2008/layout/SquareAccentList"/>
    <dgm:cxn modelId="{0D06B3BD-63BB-4803-B0B1-EFF52C480C9D}" srcId="{73D44AE5-6304-449C-BFA0-983342DF7555}" destId="{4D61AA39-CC9B-41C5-91B5-A88351FB1AF8}" srcOrd="3" destOrd="0" parTransId="{F760C4BE-6285-4046-85D3-0D22F9D64DAF}" sibTransId="{6F880423-16FE-460F-9622-105793CC6899}"/>
    <dgm:cxn modelId="{8B27E9C5-7F7D-4EEA-B980-D765917B505A}" srcId="{73D44AE5-6304-449C-BFA0-983342DF7555}" destId="{50C4C331-F8B7-4D64-BCDF-45BFCAB5A32B}" srcOrd="0" destOrd="0" parTransId="{447AA15B-430D-4413-BD7D-BA64B25D25C5}" sibTransId="{AA97CA54-F5FF-47CA-AC60-903A831B1CB7}"/>
    <dgm:cxn modelId="{CED4F6C7-C363-4C8D-BDEC-51AC87CE9D9B}" type="presOf" srcId="{2236543B-CEF4-484B-AB06-19D26CA60FD3}" destId="{A7B7EC8A-BD7E-4D29-B37A-B1CC41210D87}" srcOrd="0" destOrd="0" presId="urn:microsoft.com/office/officeart/2008/layout/SquareAccentList"/>
    <dgm:cxn modelId="{C556C9CC-C305-4130-90CB-3840989235FE}" type="presOf" srcId="{0611F626-C0A1-4E85-88DC-769D65F692C4}" destId="{469291F0-18FE-4990-BB2C-3BBE5B0BAD93}" srcOrd="0" destOrd="0" presId="urn:microsoft.com/office/officeart/2008/layout/SquareAccentList"/>
    <dgm:cxn modelId="{B399DDCE-F295-4C3E-84F2-C0C4689EDFFC}" type="presOf" srcId="{CD120143-F465-4FBF-A1C1-B24D4201C53F}" destId="{4E3CF760-EF5C-4326-827C-D1E1113A218D}" srcOrd="0" destOrd="0" presId="urn:microsoft.com/office/officeart/2008/layout/SquareAccentList"/>
    <dgm:cxn modelId="{1F334BD1-2AD5-4B59-B9B5-E19748A635DA}" srcId="{73D44AE5-6304-449C-BFA0-983342DF7555}" destId="{CED7F40B-4BD1-49E5-A1F4-991C5FBAE3E2}" srcOrd="7" destOrd="0" parTransId="{DFEBF13F-61C7-4536-B308-2F54EABCA127}" sibTransId="{E5473A3C-7829-42AD-9CED-5DC88E453FE5}"/>
    <dgm:cxn modelId="{88712DD6-4639-4C48-903C-ED718613F2F9}" srcId="{D6FFC987-5D85-4CE5-A2EA-043C1C4EA4C1}" destId="{525164AB-5F43-4EC6-832D-AB9D38DA07D8}" srcOrd="1" destOrd="0" parTransId="{FB9D8064-C4B3-4F96-BF58-A56623EB0028}" sibTransId="{5A724452-B723-421A-99EC-9ABD8DDDF188}"/>
    <dgm:cxn modelId="{F58985DC-7D46-41CE-AD64-6F3180C2F169}" srcId="{7E14441B-0ADE-4CDC-999D-9ABF40B33002}" destId="{0611F626-C0A1-4E85-88DC-769D65F692C4}" srcOrd="4" destOrd="0" parTransId="{F958A5F4-3F24-42F9-8124-0650C950BB2B}" sibTransId="{A00AE244-0F6E-45D7-B3ED-686A22DCC68E}"/>
    <dgm:cxn modelId="{221BC0E2-FE95-4525-ADB2-3A758A890FDB}" type="presOf" srcId="{50C4C331-F8B7-4D64-BCDF-45BFCAB5A32B}" destId="{F11B90F2-3EB8-45E5-915A-CC63E5FB83B9}" srcOrd="0" destOrd="0" presId="urn:microsoft.com/office/officeart/2008/layout/SquareAccentList"/>
    <dgm:cxn modelId="{824892E3-2138-4B7E-9E90-E7D8D57ED2A5}" type="presOf" srcId="{73D44AE5-6304-449C-BFA0-983342DF7555}" destId="{FD595CFD-771D-4E31-9F57-A276E6181912}" srcOrd="0" destOrd="0" presId="urn:microsoft.com/office/officeart/2008/layout/SquareAccentList"/>
    <dgm:cxn modelId="{C8CF7AE5-2A14-4AEC-803E-82ACBE542C9D}" type="presOf" srcId="{C97D2038-78AD-4B8B-A48D-39DA80944E45}" destId="{8D14B341-D56B-4FC8-84F4-E66422898B7F}" srcOrd="0" destOrd="0" presId="urn:microsoft.com/office/officeart/2008/layout/SquareAccentList"/>
    <dgm:cxn modelId="{A26F33E8-6696-4172-8F7A-92BA65797D27}" type="presOf" srcId="{C6C39282-CEB4-48EC-9546-5BD4B6018B8E}" destId="{9E265F0C-9847-4A88-92C3-455EEB2938E2}" srcOrd="0" destOrd="0" presId="urn:microsoft.com/office/officeart/2008/layout/SquareAccentList"/>
    <dgm:cxn modelId="{FB63EBEA-2875-488F-BA9F-979B3364A706}" type="presOf" srcId="{B62AFBE9-D98C-4FA0-8593-D6F821706327}" destId="{9EB43517-96A2-405A-827B-917286E7D6AC}" srcOrd="0" destOrd="0" presId="urn:microsoft.com/office/officeart/2008/layout/SquareAccentList"/>
    <dgm:cxn modelId="{4CA25BF1-3F59-407F-A639-5A1BDEE03DE7}" type="presOf" srcId="{C14DB340-9DC1-49EB-85B3-2A38E68C1E46}" destId="{4082C2F5-973C-4F61-AEA3-5C86EC418F9E}" srcOrd="0" destOrd="0" presId="urn:microsoft.com/office/officeart/2008/layout/SquareAccentList"/>
    <dgm:cxn modelId="{F0A20EF2-3AD6-456A-852A-5EA1B8745920}" srcId="{7E14441B-0ADE-4CDC-999D-9ABF40B33002}" destId="{4CA277D9-51B4-4366-BFEC-286F4BDE99F6}" srcOrd="1" destOrd="0" parTransId="{D828B700-12F7-4521-9A24-6A9769C21301}" sibTransId="{2EB16439-06D1-4CB3-B3A8-776FD624560C}"/>
    <dgm:cxn modelId="{16A4BCF3-4557-4B25-A198-95707F3CC627}" srcId="{D6FFC987-5D85-4CE5-A2EA-043C1C4EA4C1}" destId="{F10F2169-4E9D-4703-A3C3-FB09394B5365}" srcOrd="0" destOrd="0" parTransId="{EC7B065E-7A7E-4050-817C-F03370B04284}" sibTransId="{3A6869DD-E886-4C82-A6B7-63BFA65CF60A}"/>
    <dgm:cxn modelId="{1A4454FF-F38B-4487-8B32-BA542EE2CF99}" srcId="{73D44AE5-6304-449C-BFA0-983342DF7555}" destId="{58951668-E382-4FDD-8802-8BDA4150517F}" srcOrd="8" destOrd="0" parTransId="{C56257EB-53C9-43F9-904D-0C69FB655D98}" sibTransId="{7CC60D30-983E-4CB8-9FCF-8F9602D7575B}"/>
    <dgm:cxn modelId="{5B0AF618-C7B0-46B9-96E9-06EC52FB4F78}" type="presParOf" srcId="{FA17A71B-9CD8-463D-BD2B-80C6B35FD12E}" destId="{F3EC2F01-1A46-4FC6-ACEB-5D4079550C6F}" srcOrd="0" destOrd="0" presId="urn:microsoft.com/office/officeart/2008/layout/SquareAccentList"/>
    <dgm:cxn modelId="{E9A7335E-EBFC-4C55-BDE4-D0C90B204E74}" type="presParOf" srcId="{F3EC2F01-1A46-4FC6-ACEB-5D4079550C6F}" destId="{73E89E87-F07C-489E-AC36-ABC12B315331}" srcOrd="0" destOrd="0" presId="urn:microsoft.com/office/officeart/2008/layout/SquareAccentList"/>
    <dgm:cxn modelId="{B84F9905-3011-435E-A6AB-F39FF03863D8}" type="presParOf" srcId="{73E89E87-F07C-489E-AC36-ABC12B315331}" destId="{328B456E-7B30-4D31-95A9-ABC8A158797C}" srcOrd="0" destOrd="0" presId="urn:microsoft.com/office/officeart/2008/layout/SquareAccentList"/>
    <dgm:cxn modelId="{F19F967A-1309-4BE1-8E7F-3F4A71AC304F}" type="presParOf" srcId="{73E89E87-F07C-489E-AC36-ABC12B315331}" destId="{1886B39F-8576-4C41-BF4D-ADAF3DB7A839}" srcOrd="1" destOrd="0" presId="urn:microsoft.com/office/officeart/2008/layout/SquareAccentList"/>
    <dgm:cxn modelId="{41BDF624-123B-4B26-A6D9-B7F4B03D20FB}" type="presParOf" srcId="{73E89E87-F07C-489E-AC36-ABC12B315331}" destId="{398C3F81-94E8-440D-AE59-AD99267E1070}" srcOrd="2" destOrd="0" presId="urn:microsoft.com/office/officeart/2008/layout/SquareAccentList"/>
    <dgm:cxn modelId="{047BEA1D-6808-403B-BC34-2BEAEC17EB9A}" type="presParOf" srcId="{F3EC2F01-1A46-4FC6-ACEB-5D4079550C6F}" destId="{7AF3DE81-F713-4710-BFFD-4B56754C71C0}" srcOrd="1" destOrd="0" presId="urn:microsoft.com/office/officeart/2008/layout/SquareAccentList"/>
    <dgm:cxn modelId="{0EEB8BF4-5E1E-462F-9F1C-5BF619BDD15E}" type="presParOf" srcId="{7AF3DE81-F713-4710-BFFD-4B56754C71C0}" destId="{270D2A58-9624-44A0-B968-D0744ACCC382}" srcOrd="0" destOrd="0" presId="urn:microsoft.com/office/officeart/2008/layout/SquareAccentList"/>
    <dgm:cxn modelId="{A36480B9-E2D3-4252-AD14-0BAB44FD5DE6}" type="presParOf" srcId="{270D2A58-9624-44A0-B968-D0744ACCC382}" destId="{DCF3930E-5C0A-4B23-A9CD-E563184435F4}" srcOrd="0" destOrd="0" presId="urn:microsoft.com/office/officeart/2008/layout/SquareAccentList"/>
    <dgm:cxn modelId="{9572ABC0-B2BA-4334-9712-58B129E33DBA}" type="presParOf" srcId="{270D2A58-9624-44A0-B968-D0744ACCC382}" destId="{7391ACF1-7E72-4BAC-82AD-A6B3006122F0}" srcOrd="1" destOrd="0" presId="urn:microsoft.com/office/officeart/2008/layout/SquareAccentList"/>
    <dgm:cxn modelId="{BF4A7E51-CC64-4688-830C-767F703FAF62}" type="presParOf" srcId="{7AF3DE81-F713-4710-BFFD-4B56754C71C0}" destId="{82EABDDA-C388-44E5-9BF6-568DB03917E2}" srcOrd="1" destOrd="0" presId="urn:microsoft.com/office/officeart/2008/layout/SquareAccentList"/>
    <dgm:cxn modelId="{2DE8CE39-AA8C-4CA2-B38C-21ACEFD009C3}" type="presParOf" srcId="{82EABDDA-C388-44E5-9BF6-568DB03917E2}" destId="{074563CD-B49A-496E-8A2B-FDFEFDC83EB3}" srcOrd="0" destOrd="0" presId="urn:microsoft.com/office/officeart/2008/layout/SquareAccentList"/>
    <dgm:cxn modelId="{F4451803-7CCE-43BC-B956-5208645E06CB}" type="presParOf" srcId="{82EABDDA-C388-44E5-9BF6-568DB03917E2}" destId="{18B50BF6-DFA2-4287-98AF-2FCE5BE6D035}" srcOrd="1" destOrd="0" presId="urn:microsoft.com/office/officeart/2008/layout/SquareAccentList"/>
    <dgm:cxn modelId="{23CCF7B7-5BF6-4224-89EB-C2477FEE06A1}" type="presParOf" srcId="{7AF3DE81-F713-4710-BFFD-4B56754C71C0}" destId="{2976BD49-40A7-48B0-AB29-C6FEE5C0A59F}" srcOrd="2" destOrd="0" presId="urn:microsoft.com/office/officeart/2008/layout/SquareAccentList"/>
    <dgm:cxn modelId="{23B716CF-A87F-487E-BF02-D8D651DB558B}" type="presParOf" srcId="{2976BD49-40A7-48B0-AB29-C6FEE5C0A59F}" destId="{D66EB494-F870-4134-9826-EC36EE3F8098}" srcOrd="0" destOrd="0" presId="urn:microsoft.com/office/officeart/2008/layout/SquareAccentList"/>
    <dgm:cxn modelId="{A4B76FAA-FF62-4C1C-8739-A2403E2DEF91}" type="presParOf" srcId="{2976BD49-40A7-48B0-AB29-C6FEE5C0A59F}" destId="{2D3F2D7B-8A03-4B5F-AB3C-81E00927BBF8}" srcOrd="1" destOrd="0" presId="urn:microsoft.com/office/officeart/2008/layout/SquareAccentList"/>
    <dgm:cxn modelId="{0EA8ADEE-F881-439E-ABCD-295DDA37EE34}" type="presParOf" srcId="{7AF3DE81-F713-4710-BFFD-4B56754C71C0}" destId="{E5854865-8F70-4839-82EB-CF90DD6C2E8D}" srcOrd="3" destOrd="0" presId="urn:microsoft.com/office/officeart/2008/layout/SquareAccentList"/>
    <dgm:cxn modelId="{731F1D07-0858-41D4-B137-6DB6F8B3DF25}" type="presParOf" srcId="{E5854865-8F70-4839-82EB-CF90DD6C2E8D}" destId="{82D5EBF1-BA56-47B3-8556-58B9B96CB5B9}" srcOrd="0" destOrd="0" presId="urn:microsoft.com/office/officeart/2008/layout/SquareAccentList"/>
    <dgm:cxn modelId="{5665B259-DEF9-4AA3-A153-F797C6E4A0E0}" type="presParOf" srcId="{E5854865-8F70-4839-82EB-CF90DD6C2E8D}" destId="{6E9FAD5C-34B8-4590-A64D-F73ABB7FBF73}" srcOrd="1" destOrd="0" presId="urn:microsoft.com/office/officeart/2008/layout/SquareAccentList"/>
    <dgm:cxn modelId="{0C5B08BA-1399-476D-9451-8599AC0891B0}" type="presParOf" srcId="{7AF3DE81-F713-4710-BFFD-4B56754C71C0}" destId="{1D55EAC2-065A-479E-AA78-AFAE81D2B658}" srcOrd="4" destOrd="0" presId="urn:microsoft.com/office/officeart/2008/layout/SquareAccentList"/>
    <dgm:cxn modelId="{8EE601A6-696E-46F6-8058-0EDE7DF85FDE}" type="presParOf" srcId="{1D55EAC2-065A-479E-AA78-AFAE81D2B658}" destId="{3A82268B-83C7-4332-AF06-D9DF76CA375D}" srcOrd="0" destOrd="0" presId="urn:microsoft.com/office/officeart/2008/layout/SquareAccentList"/>
    <dgm:cxn modelId="{17E4E800-11C4-4AD5-BC41-AE657AF94F90}" type="presParOf" srcId="{1D55EAC2-065A-479E-AA78-AFAE81D2B658}" destId="{146B3212-1935-4AAF-A44E-8F576DF56275}" srcOrd="1" destOrd="0" presId="urn:microsoft.com/office/officeart/2008/layout/SquareAccentList"/>
    <dgm:cxn modelId="{9816E729-7C16-40B6-958C-337E90C7189E}" type="presParOf" srcId="{7AF3DE81-F713-4710-BFFD-4B56754C71C0}" destId="{3192E1A0-AE7A-41BC-9D45-D39696312CA0}" srcOrd="5" destOrd="0" presId="urn:microsoft.com/office/officeart/2008/layout/SquareAccentList"/>
    <dgm:cxn modelId="{4F658F96-8F91-4358-BEA6-64C485CE4A53}" type="presParOf" srcId="{3192E1A0-AE7A-41BC-9D45-D39696312CA0}" destId="{7AE93940-1EF3-490A-85F9-A9C6F852E2DC}" srcOrd="0" destOrd="0" presId="urn:microsoft.com/office/officeart/2008/layout/SquareAccentList"/>
    <dgm:cxn modelId="{2BA5DD00-9111-42AA-8E0D-A0F704C2D83F}" type="presParOf" srcId="{3192E1A0-AE7A-41BC-9D45-D39696312CA0}" destId="{4E3CF760-EF5C-4326-827C-D1E1113A218D}" srcOrd="1" destOrd="0" presId="urn:microsoft.com/office/officeart/2008/layout/SquareAccentList"/>
    <dgm:cxn modelId="{09AE3C94-DED6-4E3F-B4B9-B22AAE477077}" type="presParOf" srcId="{7AF3DE81-F713-4710-BFFD-4B56754C71C0}" destId="{EAC819EE-EAF6-4C9F-B28B-5CFB274225F9}" srcOrd="6" destOrd="0" presId="urn:microsoft.com/office/officeart/2008/layout/SquareAccentList"/>
    <dgm:cxn modelId="{85BC31BD-3F71-404B-95ED-9E1723DB90B8}" type="presParOf" srcId="{EAC819EE-EAF6-4C9F-B28B-5CFB274225F9}" destId="{08576A56-6235-4A38-87A9-5B61BC33BD63}" srcOrd="0" destOrd="0" presId="urn:microsoft.com/office/officeart/2008/layout/SquareAccentList"/>
    <dgm:cxn modelId="{1ADC1A99-FAB4-4354-B2CF-F38B02113E3D}" type="presParOf" srcId="{EAC819EE-EAF6-4C9F-B28B-5CFB274225F9}" destId="{F97435AD-EB53-4390-B36D-D1EE2ED7F840}" srcOrd="1" destOrd="0" presId="urn:microsoft.com/office/officeart/2008/layout/SquareAccentList"/>
    <dgm:cxn modelId="{0EBD64A9-6116-4F8F-B40E-5C5F1ED80025}" type="presParOf" srcId="{7AF3DE81-F713-4710-BFFD-4B56754C71C0}" destId="{31AB196C-0102-419D-ACE6-1D2303CD828C}" srcOrd="7" destOrd="0" presId="urn:microsoft.com/office/officeart/2008/layout/SquareAccentList"/>
    <dgm:cxn modelId="{5CDAFE2E-A48D-4B4C-B248-F1B68EF9057C}" type="presParOf" srcId="{31AB196C-0102-419D-ACE6-1D2303CD828C}" destId="{DA4CF1D9-357F-4DA4-A5D5-92FE82FAEEF4}" srcOrd="0" destOrd="0" presId="urn:microsoft.com/office/officeart/2008/layout/SquareAccentList"/>
    <dgm:cxn modelId="{3E6EA8C6-7DCE-448D-B955-331BDE8A546C}" type="presParOf" srcId="{31AB196C-0102-419D-ACE6-1D2303CD828C}" destId="{8E218243-ABF4-4837-A8F7-65268B3788C6}" srcOrd="1" destOrd="0" presId="urn:microsoft.com/office/officeart/2008/layout/SquareAccentList"/>
    <dgm:cxn modelId="{945D6A75-7708-4D89-AB71-463CE1BF0BD3}" type="presParOf" srcId="{FA17A71B-9CD8-463D-BD2B-80C6B35FD12E}" destId="{D56D9833-9673-4FE9-89C2-4B6C46C7F91B}" srcOrd="1" destOrd="0" presId="urn:microsoft.com/office/officeart/2008/layout/SquareAccentList"/>
    <dgm:cxn modelId="{D1E21B9B-61D0-4104-B5FA-251A0CC953F6}" type="presParOf" srcId="{D56D9833-9673-4FE9-89C2-4B6C46C7F91B}" destId="{1A0845E1-8ACD-45E4-9510-85C758E49C2B}" srcOrd="0" destOrd="0" presId="urn:microsoft.com/office/officeart/2008/layout/SquareAccentList"/>
    <dgm:cxn modelId="{A9423189-268F-4698-A40A-24B1D6212212}" type="presParOf" srcId="{1A0845E1-8ACD-45E4-9510-85C758E49C2B}" destId="{6C475412-EE5E-4457-9DA5-5DCB3AAACA68}" srcOrd="0" destOrd="0" presId="urn:microsoft.com/office/officeart/2008/layout/SquareAccentList"/>
    <dgm:cxn modelId="{951DE3D1-6158-4BE1-B903-CD807585875B}" type="presParOf" srcId="{1A0845E1-8ACD-45E4-9510-85C758E49C2B}" destId="{623F3DE5-CC19-4E31-AB1A-CA245576D74D}" srcOrd="1" destOrd="0" presId="urn:microsoft.com/office/officeart/2008/layout/SquareAccentList"/>
    <dgm:cxn modelId="{FA86105A-8E20-4502-B459-744696338390}" type="presParOf" srcId="{1A0845E1-8ACD-45E4-9510-85C758E49C2B}" destId="{8E9DACB2-623A-4826-A11F-6E863B463599}" srcOrd="2" destOrd="0" presId="urn:microsoft.com/office/officeart/2008/layout/SquareAccentList"/>
    <dgm:cxn modelId="{04B3D961-3A40-48B9-8D03-067E4C7A4D89}" type="presParOf" srcId="{D56D9833-9673-4FE9-89C2-4B6C46C7F91B}" destId="{E819BC1D-804A-4D75-A2DE-02CD1CBB4676}" srcOrd="1" destOrd="0" presId="urn:microsoft.com/office/officeart/2008/layout/SquareAccentList"/>
    <dgm:cxn modelId="{D46787FD-8964-462D-871D-7F8D3888667D}" type="presParOf" srcId="{E819BC1D-804A-4D75-A2DE-02CD1CBB4676}" destId="{A2C9433D-A7D7-412C-8686-715AFEA746DF}" srcOrd="0" destOrd="0" presId="urn:microsoft.com/office/officeart/2008/layout/SquareAccentList"/>
    <dgm:cxn modelId="{EAE5BF31-ABC3-42F8-B4C2-88E37D8E2DF7}" type="presParOf" srcId="{A2C9433D-A7D7-412C-8686-715AFEA746DF}" destId="{AE58024A-E63B-4563-A0AF-02596D8F3459}" srcOrd="0" destOrd="0" presId="urn:microsoft.com/office/officeart/2008/layout/SquareAccentList"/>
    <dgm:cxn modelId="{792215D7-F18D-41E1-8B29-AADD2905A15F}" type="presParOf" srcId="{A2C9433D-A7D7-412C-8686-715AFEA746DF}" destId="{A01875E1-615F-4470-A557-97BD6F3E2622}" srcOrd="1" destOrd="0" presId="urn:microsoft.com/office/officeart/2008/layout/SquareAccentList"/>
    <dgm:cxn modelId="{4F0B254D-E6B9-42B0-9D23-EBC91F47878D}" type="presParOf" srcId="{E819BC1D-804A-4D75-A2DE-02CD1CBB4676}" destId="{9FD752B2-1361-4BC0-BD04-3ECA5DC010B6}" srcOrd="1" destOrd="0" presId="urn:microsoft.com/office/officeart/2008/layout/SquareAccentList"/>
    <dgm:cxn modelId="{1AA13496-54BA-470A-812C-85ED801364E7}" type="presParOf" srcId="{9FD752B2-1361-4BC0-BD04-3ECA5DC010B6}" destId="{7D208324-7ED7-475F-B8ED-4D0C89F6E13F}" srcOrd="0" destOrd="0" presId="urn:microsoft.com/office/officeart/2008/layout/SquareAccentList"/>
    <dgm:cxn modelId="{3B224C29-F3B8-4CD4-951E-9D73C41F41BE}" type="presParOf" srcId="{9FD752B2-1361-4BC0-BD04-3ECA5DC010B6}" destId="{3FCB52FD-AE9A-4572-873F-4CE9EEFC81DF}" srcOrd="1" destOrd="0" presId="urn:microsoft.com/office/officeart/2008/layout/SquareAccentList"/>
    <dgm:cxn modelId="{D45296A4-A8A4-40BF-86A9-DFD97BAC1E64}" type="presParOf" srcId="{E819BC1D-804A-4D75-A2DE-02CD1CBB4676}" destId="{891E6B3C-F0D9-4E75-9CA4-95D1DE8933F3}" srcOrd="2" destOrd="0" presId="urn:microsoft.com/office/officeart/2008/layout/SquareAccentList"/>
    <dgm:cxn modelId="{F072965A-92C9-4B8E-B84E-91C6480A005F}" type="presParOf" srcId="{891E6B3C-F0D9-4E75-9CA4-95D1DE8933F3}" destId="{31A6CC3C-C54D-4291-AA09-5EC72742D209}" srcOrd="0" destOrd="0" presId="urn:microsoft.com/office/officeart/2008/layout/SquareAccentList"/>
    <dgm:cxn modelId="{A1C1D3BD-0440-4AC4-A92F-49117CD8959A}" type="presParOf" srcId="{891E6B3C-F0D9-4E75-9CA4-95D1DE8933F3}" destId="{4082C2F5-973C-4F61-AEA3-5C86EC418F9E}" srcOrd="1" destOrd="0" presId="urn:microsoft.com/office/officeart/2008/layout/SquareAccentList"/>
    <dgm:cxn modelId="{D3DB22EC-DD16-4709-986B-09875F53467F}" type="presParOf" srcId="{E819BC1D-804A-4D75-A2DE-02CD1CBB4676}" destId="{0FF9884A-3810-42A2-9303-DA0A545EE339}" srcOrd="3" destOrd="0" presId="urn:microsoft.com/office/officeart/2008/layout/SquareAccentList"/>
    <dgm:cxn modelId="{2C02DE34-4886-4CD6-8382-D63FA1C6D6CA}" type="presParOf" srcId="{0FF9884A-3810-42A2-9303-DA0A545EE339}" destId="{6AC371E6-5B0E-4950-BD7F-464E44FA57CF}" srcOrd="0" destOrd="0" presId="urn:microsoft.com/office/officeart/2008/layout/SquareAccentList"/>
    <dgm:cxn modelId="{EBDC706B-8F4C-4A3D-939E-72B905E5D6F5}" type="presParOf" srcId="{0FF9884A-3810-42A2-9303-DA0A545EE339}" destId="{0774BCA6-8934-491D-B559-1F64EB37FAE6}" srcOrd="1" destOrd="0" presId="urn:microsoft.com/office/officeart/2008/layout/SquareAccentList"/>
    <dgm:cxn modelId="{84CB58F9-9C02-4A08-A037-8544CAA7F774}" type="presParOf" srcId="{E819BC1D-804A-4D75-A2DE-02CD1CBB4676}" destId="{EE9CC432-BBA8-442F-86A3-66AAC75DB467}" srcOrd="4" destOrd="0" presId="urn:microsoft.com/office/officeart/2008/layout/SquareAccentList"/>
    <dgm:cxn modelId="{6B1D527B-71EA-4DA1-A2B0-4996DABBFAD4}" type="presParOf" srcId="{EE9CC432-BBA8-442F-86A3-66AAC75DB467}" destId="{9CBD0852-66C9-4194-89AD-626F646170EE}" srcOrd="0" destOrd="0" presId="urn:microsoft.com/office/officeart/2008/layout/SquareAccentList"/>
    <dgm:cxn modelId="{FE59C77B-BD71-4FC3-8EE7-565F984BCC12}" type="presParOf" srcId="{EE9CC432-BBA8-442F-86A3-66AAC75DB467}" destId="{469291F0-18FE-4990-BB2C-3BBE5B0BAD93}" srcOrd="1" destOrd="0" presId="urn:microsoft.com/office/officeart/2008/layout/SquareAccentList"/>
    <dgm:cxn modelId="{FF7D9869-F834-4358-A353-126261ED9549}" type="presParOf" srcId="{E819BC1D-804A-4D75-A2DE-02CD1CBB4676}" destId="{B78D7609-419C-4CFB-9EA3-7B9B663375DF}" srcOrd="5" destOrd="0" presId="urn:microsoft.com/office/officeart/2008/layout/SquareAccentList"/>
    <dgm:cxn modelId="{E983B37A-2C9A-46B8-BA08-327458340F8B}" type="presParOf" srcId="{B78D7609-419C-4CFB-9EA3-7B9B663375DF}" destId="{4B35C78F-3D26-4562-826D-0249C59E9096}" srcOrd="0" destOrd="0" presId="urn:microsoft.com/office/officeart/2008/layout/SquareAccentList"/>
    <dgm:cxn modelId="{29439F24-4E1F-4879-B5B7-50B35E547F03}" type="presParOf" srcId="{B78D7609-419C-4CFB-9EA3-7B9B663375DF}" destId="{018F14EE-7A62-4ECB-BCA5-64526C2E5D85}" srcOrd="1" destOrd="0" presId="urn:microsoft.com/office/officeart/2008/layout/SquareAccentList"/>
    <dgm:cxn modelId="{2F559981-5F2E-4AB3-8F41-FA07BFDF49EA}" type="presParOf" srcId="{E819BC1D-804A-4D75-A2DE-02CD1CBB4676}" destId="{CEF169F9-A695-429F-9156-F86FDBA152B4}" srcOrd="6" destOrd="0" presId="urn:microsoft.com/office/officeart/2008/layout/SquareAccentList"/>
    <dgm:cxn modelId="{C57A993D-4AF7-46EA-A116-29A6CEF05B68}" type="presParOf" srcId="{CEF169F9-A695-429F-9156-F86FDBA152B4}" destId="{951941F1-4C09-48BF-9328-8575B131FFBA}" srcOrd="0" destOrd="0" presId="urn:microsoft.com/office/officeart/2008/layout/SquareAccentList"/>
    <dgm:cxn modelId="{DDF69AAE-CB3B-4D04-BB33-CBAD9836CB62}" type="presParOf" srcId="{CEF169F9-A695-429F-9156-F86FDBA152B4}" destId="{B38FE9BC-DF4D-49D4-A237-8A97B322FF1D}" srcOrd="1" destOrd="0" presId="urn:microsoft.com/office/officeart/2008/layout/SquareAccentList"/>
    <dgm:cxn modelId="{2CFC64CD-BE38-42E1-BC42-EF60070A8E80}" type="presParOf" srcId="{E819BC1D-804A-4D75-A2DE-02CD1CBB4676}" destId="{9C974FEE-50E4-4DD5-A899-FF42F55F9EBF}" srcOrd="7" destOrd="0" presId="urn:microsoft.com/office/officeart/2008/layout/SquareAccentList"/>
    <dgm:cxn modelId="{7F8E0F49-21E7-4FB3-B476-4D9892AF5FAE}" type="presParOf" srcId="{9C974FEE-50E4-4DD5-A899-FF42F55F9EBF}" destId="{3692094D-7551-4324-B28A-61ED6419B27E}" srcOrd="0" destOrd="0" presId="urn:microsoft.com/office/officeart/2008/layout/SquareAccentList"/>
    <dgm:cxn modelId="{73338CF4-FFF0-4FE1-A52C-248231319E8E}" type="presParOf" srcId="{9C974FEE-50E4-4DD5-A899-FF42F55F9EBF}" destId="{A7B7EC8A-BD7E-4D29-B37A-B1CC41210D87}" srcOrd="1" destOrd="0" presId="urn:microsoft.com/office/officeart/2008/layout/SquareAccentList"/>
    <dgm:cxn modelId="{8F9990AD-B605-4D0C-A559-CB5876869EF9}" type="presParOf" srcId="{E819BC1D-804A-4D75-A2DE-02CD1CBB4676}" destId="{995598F0-F152-40DF-A226-2B1BA292194D}" srcOrd="8" destOrd="0" presId="urn:microsoft.com/office/officeart/2008/layout/SquareAccentList"/>
    <dgm:cxn modelId="{43291B6C-42C3-486B-8C8F-391375527B3D}" type="presParOf" srcId="{995598F0-F152-40DF-A226-2B1BA292194D}" destId="{94B62B1D-8953-4812-8A20-85A5AB89C9EF}" srcOrd="0" destOrd="0" presId="urn:microsoft.com/office/officeart/2008/layout/SquareAccentList"/>
    <dgm:cxn modelId="{D2C515EF-50C3-40B8-B45D-96EE43F6C7A2}" type="presParOf" srcId="{995598F0-F152-40DF-A226-2B1BA292194D}" destId="{5F7E532B-3DC6-48A2-9E51-98C57DE8FDAF}" srcOrd="1" destOrd="0" presId="urn:microsoft.com/office/officeart/2008/layout/SquareAccentList"/>
    <dgm:cxn modelId="{0FB94E09-BA79-4136-B87D-7FC1BA060DA1}" type="presParOf" srcId="{FA17A71B-9CD8-463D-BD2B-80C6B35FD12E}" destId="{D3AA1B28-4C70-46BA-B2D9-AD6099F14BF9}" srcOrd="2" destOrd="0" presId="urn:microsoft.com/office/officeart/2008/layout/SquareAccentList"/>
    <dgm:cxn modelId="{AF40D08B-D28B-4DC1-A7B8-EB38BABC6CA3}" type="presParOf" srcId="{D3AA1B28-4C70-46BA-B2D9-AD6099F14BF9}" destId="{EA48C5F9-E748-409E-90C8-7233A87C0E26}" srcOrd="0" destOrd="0" presId="urn:microsoft.com/office/officeart/2008/layout/SquareAccentList"/>
    <dgm:cxn modelId="{68A18D23-80A3-4A82-A088-A732C32AE9C6}" type="presParOf" srcId="{EA48C5F9-E748-409E-90C8-7233A87C0E26}" destId="{03A992AF-D630-4671-95B0-3A61C068AF1A}" srcOrd="0" destOrd="0" presId="urn:microsoft.com/office/officeart/2008/layout/SquareAccentList"/>
    <dgm:cxn modelId="{58289E19-C178-4D74-8A5B-65BBC15025F8}" type="presParOf" srcId="{EA48C5F9-E748-409E-90C8-7233A87C0E26}" destId="{A8784C54-7669-4AC4-90EC-4AA2776CF75F}" srcOrd="1" destOrd="0" presId="urn:microsoft.com/office/officeart/2008/layout/SquareAccentList"/>
    <dgm:cxn modelId="{E79AA55B-360C-44FF-B927-836BE2A7D877}" type="presParOf" srcId="{EA48C5F9-E748-409E-90C8-7233A87C0E26}" destId="{FD595CFD-771D-4E31-9F57-A276E6181912}" srcOrd="2" destOrd="0" presId="urn:microsoft.com/office/officeart/2008/layout/SquareAccentList"/>
    <dgm:cxn modelId="{3AD69167-8203-445C-887B-EAB71043C203}" type="presParOf" srcId="{D3AA1B28-4C70-46BA-B2D9-AD6099F14BF9}" destId="{C2CA63D2-54F7-4007-A5B1-E00AA6A35729}" srcOrd="1" destOrd="0" presId="urn:microsoft.com/office/officeart/2008/layout/SquareAccentList"/>
    <dgm:cxn modelId="{92A1E061-20CE-4254-8F44-F0F0260BDB5D}" type="presParOf" srcId="{C2CA63D2-54F7-4007-A5B1-E00AA6A35729}" destId="{1DA117F6-46C1-4B60-A9A5-2C02861474FF}" srcOrd="0" destOrd="0" presId="urn:microsoft.com/office/officeart/2008/layout/SquareAccentList"/>
    <dgm:cxn modelId="{158EFC6D-366B-4592-ADB4-CAB8610FC925}" type="presParOf" srcId="{1DA117F6-46C1-4B60-A9A5-2C02861474FF}" destId="{2D77C9A6-D002-4E85-8E81-826F5E3EE022}" srcOrd="0" destOrd="0" presId="urn:microsoft.com/office/officeart/2008/layout/SquareAccentList"/>
    <dgm:cxn modelId="{B3CD3734-14CD-4513-B4E2-1C037F1528C0}" type="presParOf" srcId="{1DA117F6-46C1-4B60-A9A5-2C02861474FF}" destId="{F11B90F2-3EB8-45E5-915A-CC63E5FB83B9}" srcOrd="1" destOrd="0" presId="urn:microsoft.com/office/officeart/2008/layout/SquareAccentList"/>
    <dgm:cxn modelId="{4500AD27-7E54-4B27-9C87-A40F5C8BC243}" type="presParOf" srcId="{C2CA63D2-54F7-4007-A5B1-E00AA6A35729}" destId="{AF8D3BAB-08BD-4599-AAA5-06EFB1D8D68D}" srcOrd="1" destOrd="0" presId="urn:microsoft.com/office/officeart/2008/layout/SquareAccentList"/>
    <dgm:cxn modelId="{D3419C57-ECCE-4C97-B96A-C172F2DA09CE}" type="presParOf" srcId="{AF8D3BAB-08BD-4599-AAA5-06EFB1D8D68D}" destId="{1C14652C-3E55-4D3F-8476-06DDC151AE13}" srcOrd="0" destOrd="0" presId="urn:microsoft.com/office/officeart/2008/layout/SquareAccentList"/>
    <dgm:cxn modelId="{ECADAEF8-DE64-4E25-965F-F00622F1A87B}" type="presParOf" srcId="{AF8D3BAB-08BD-4599-AAA5-06EFB1D8D68D}" destId="{9EB43517-96A2-405A-827B-917286E7D6AC}" srcOrd="1" destOrd="0" presId="urn:microsoft.com/office/officeart/2008/layout/SquareAccentList"/>
    <dgm:cxn modelId="{EC4C656F-6303-4FF0-A57F-45A36885B734}" type="presParOf" srcId="{C2CA63D2-54F7-4007-A5B1-E00AA6A35729}" destId="{3806D5EA-71BC-4BF7-9271-BD21FAA4E9E1}" srcOrd="2" destOrd="0" presId="urn:microsoft.com/office/officeart/2008/layout/SquareAccentList"/>
    <dgm:cxn modelId="{20867B28-45D8-45B6-80D8-1E4F17295BB4}" type="presParOf" srcId="{3806D5EA-71BC-4BF7-9271-BD21FAA4E9E1}" destId="{7AE9404A-5235-4231-9FEE-5EA055374A81}" srcOrd="0" destOrd="0" presId="urn:microsoft.com/office/officeart/2008/layout/SquareAccentList"/>
    <dgm:cxn modelId="{75AEA8C3-A663-4FC0-966E-E0258377AB43}" type="presParOf" srcId="{3806D5EA-71BC-4BF7-9271-BD21FAA4E9E1}" destId="{9E265F0C-9847-4A88-92C3-455EEB2938E2}" srcOrd="1" destOrd="0" presId="urn:microsoft.com/office/officeart/2008/layout/SquareAccentList"/>
    <dgm:cxn modelId="{4DDF5D48-C898-4F8F-ABDB-C3BA7AED84CC}" type="presParOf" srcId="{C2CA63D2-54F7-4007-A5B1-E00AA6A35729}" destId="{09FE205E-FD89-430F-80AE-45FF345CD020}" srcOrd="3" destOrd="0" presId="urn:microsoft.com/office/officeart/2008/layout/SquareAccentList"/>
    <dgm:cxn modelId="{B8708D3D-2C7F-43EF-89D4-E8876E829817}" type="presParOf" srcId="{09FE205E-FD89-430F-80AE-45FF345CD020}" destId="{6D27EB9D-E43A-40F5-9FC7-EC59DDE30CDC}" srcOrd="0" destOrd="0" presId="urn:microsoft.com/office/officeart/2008/layout/SquareAccentList"/>
    <dgm:cxn modelId="{FB562542-5A05-45D6-87CF-2312103F101F}" type="presParOf" srcId="{09FE205E-FD89-430F-80AE-45FF345CD020}" destId="{01C66362-8144-4259-8904-036080DBD34D}" srcOrd="1" destOrd="0" presId="urn:microsoft.com/office/officeart/2008/layout/SquareAccentList"/>
    <dgm:cxn modelId="{D65D20D5-C0BF-4B3C-8072-0BDF0946F5CC}" type="presParOf" srcId="{C2CA63D2-54F7-4007-A5B1-E00AA6A35729}" destId="{B7A132A1-489E-4BEA-9FEF-F61A85BBE0E1}" srcOrd="4" destOrd="0" presId="urn:microsoft.com/office/officeart/2008/layout/SquareAccentList"/>
    <dgm:cxn modelId="{4F0BA1C4-5E4B-4339-B34D-902440E76FA5}" type="presParOf" srcId="{B7A132A1-489E-4BEA-9FEF-F61A85BBE0E1}" destId="{021411D5-339D-47C1-820D-060A989B7C44}" srcOrd="0" destOrd="0" presId="urn:microsoft.com/office/officeart/2008/layout/SquareAccentList"/>
    <dgm:cxn modelId="{65DC3C8F-4118-488B-B807-6891DAB98577}" type="presParOf" srcId="{B7A132A1-489E-4BEA-9FEF-F61A85BBE0E1}" destId="{0C8680B7-71E5-40D5-BE8E-E55551C09078}" srcOrd="1" destOrd="0" presId="urn:microsoft.com/office/officeart/2008/layout/SquareAccentList"/>
    <dgm:cxn modelId="{AC49E421-D8E9-48FB-ADB3-05CC83D5FA01}" type="presParOf" srcId="{C2CA63D2-54F7-4007-A5B1-E00AA6A35729}" destId="{2A296466-477D-472C-9432-E06CEC7176F7}" srcOrd="5" destOrd="0" presId="urn:microsoft.com/office/officeart/2008/layout/SquareAccentList"/>
    <dgm:cxn modelId="{1A7006EE-2C2A-42FA-9530-AA8215510475}" type="presParOf" srcId="{2A296466-477D-472C-9432-E06CEC7176F7}" destId="{CB1047D7-81A4-4C45-AC37-9E8BA136E772}" srcOrd="0" destOrd="0" presId="urn:microsoft.com/office/officeart/2008/layout/SquareAccentList"/>
    <dgm:cxn modelId="{F7D9A23D-6415-4B5A-9E13-E16709BF6B49}" type="presParOf" srcId="{2A296466-477D-472C-9432-E06CEC7176F7}" destId="{8D14B341-D56B-4FC8-84F4-E66422898B7F}" srcOrd="1" destOrd="0" presId="urn:microsoft.com/office/officeart/2008/layout/SquareAccentList"/>
    <dgm:cxn modelId="{781B39A3-6456-4B10-89C2-7A596E1A193F}" type="presParOf" srcId="{C2CA63D2-54F7-4007-A5B1-E00AA6A35729}" destId="{39B00D8C-9833-44A3-8918-36427BD8EA6C}" srcOrd="6" destOrd="0" presId="urn:microsoft.com/office/officeart/2008/layout/SquareAccentList"/>
    <dgm:cxn modelId="{CAC1F2B1-F5B3-441D-9D97-E4C096C45D2C}" type="presParOf" srcId="{39B00D8C-9833-44A3-8918-36427BD8EA6C}" destId="{AE036719-1EA8-4EE9-ADF8-8FA2B4F348A4}" srcOrd="0" destOrd="0" presId="urn:microsoft.com/office/officeart/2008/layout/SquareAccentList"/>
    <dgm:cxn modelId="{48B39756-0711-496F-8AB9-087D48EB260B}" type="presParOf" srcId="{39B00D8C-9833-44A3-8918-36427BD8EA6C}" destId="{2958D0BD-6322-432D-9537-160D55AC3987}" srcOrd="1" destOrd="0" presId="urn:microsoft.com/office/officeart/2008/layout/SquareAccentList"/>
    <dgm:cxn modelId="{040D1E47-AE84-4BCE-9B38-7241DDBE80EA}" type="presParOf" srcId="{C2CA63D2-54F7-4007-A5B1-E00AA6A35729}" destId="{E6E9E640-AF2A-4463-AE5A-B7C220BD45A5}" srcOrd="7" destOrd="0" presId="urn:microsoft.com/office/officeart/2008/layout/SquareAccentList"/>
    <dgm:cxn modelId="{4ACF5F43-6834-40E2-8865-7B6864886BBD}" type="presParOf" srcId="{E6E9E640-AF2A-4463-AE5A-B7C220BD45A5}" destId="{8B3B85A5-860E-47C0-90F3-1A1C3AF15FF6}" srcOrd="0" destOrd="0" presId="urn:microsoft.com/office/officeart/2008/layout/SquareAccentList"/>
    <dgm:cxn modelId="{DC068C82-4341-4758-8EB9-0EABE6DF0D37}" type="presParOf" srcId="{E6E9E640-AF2A-4463-AE5A-B7C220BD45A5}" destId="{C0491F26-CE47-45C6-A051-549A6C042162}" srcOrd="1" destOrd="0" presId="urn:microsoft.com/office/officeart/2008/layout/SquareAccentList"/>
    <dgm:cxn modelId="{0E94BA68-EF8F-45C1-9D53-C6B0CA003D11}" type="presParOf" srcId="{C2CA63D2-54F7-4007-A5B1-E00AA6A35729}" destId="{C7343C14-26B4-4B56-9717-E1D29343873A}" srcOrd="8" destOrd="0" presId="urn:microsoft.com/office/officeart/2008/layout/SquareAccentList"/>
    <dgm:cxn modelId="{77827E4E-F5F8-42D3-A0A4-0D2C36E2438F}" type="presParOf" srcId="{C7343C14-26B4-4B56-9717-E1D29343873A}" destId="{7E7F4BF7-8A81-4D47-BBB6-E52CAF61FB0F}" srcOrd="0" destOrd="0" presId="urn:microsoft.com/office/officeart/2008/layout/SquareAccentList"/>
    <dgm:cxn modelId="{01D3C816-BD83-4264-9A59-A5179686FA8C}" type="presParOf" srcId="{C7343C14-26B4-4B56-9717-E1D29343873A}" destId="{726C2A86-469F-4201-94CF-6D758AAFA22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1BEA1D-2D9A-4625-AEC7-B6F8E004771C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94EBAA-37D9-48C2-A43F-758EB9E0DE7C}">
      <dgm:prSet custT="1"/>
      <dgm:spPr>
        <a:solidFill>
          <a:srgbClr val="FF6699"/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  <a:effectLst/>
            </a:rPr>
            <a:t>Čtyři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větry</a:t>
          </a:r>
          <a:r>
            <a:rPr lang="es-ES" sz="2000" b="1" dirty="0">
              <a:solidFill>
                <a:schemeClr val="tx1"/>
              </a:solidFill>
              <a:effectLst/>
            </a:rPr>
            <a:t> (</a:t>
          </a:r>
          <a:r>
            <a:rPr lang="cs-CZ" sz="2000" b="1" dirty="0">
              <a:solidFill>
                <a:schemeClr val="tx1"/>
              </a:solidFill>
              <a:effectLst/>
            </a:rPr>
            <a:t>ž</a:t>
          </a:r>
          <a:r>
            <a:rPr lang="es-ES" sz="2000" b="1" dirty="0">
              <a:solidFill>
                <a:schemeClr val="tx1"/>
              </a:solidFill>
              <a:effectLst/>
            </a:rPr>
            <a:t>)</a:t>
          </a:r>
        </a:p>
      </dgm:t>
    </dgm:pt>
    <dgm:pt modelId="{CAF3D665-FE03-4D6E-AC5C-054FF60681D5}" type="par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098A26CB-E0ED-4395-AEFB-CEEA1CDC5C61}" type="sib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B73D0138-74E5-40AC-9CEE-78364C88CF1B}">
      <dgm:prSet custT="1"/>
      <dgm:spPr>
        <a:solidFill>
          <a:srgbClr val="7093D2"/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nebes</a:t>
          </a:r>
          <a:r>
            <a:rPr lang="es-ES" sz="2000" b="1" dirty="0">
              <a:solidFill>
                <a:schemeClr val="tx1"/>
              </a:solidFill>
            </a:rPr>
            <a:t> (m)</a:t>
          </a:r>
        </a:p>
      </dgm:t>
    </dgm:pt>
    <dgm:pt modelId="{079FD105-A96E-4A21-B887-E128F56AE844}" type="par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CDBC99C-C3E4-464A-BE52-A29B16717BFB}" type="sib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484B79F-96D7-4A0E-B0E9-6B14B1E9176C}" type="pres">
      <dgm:prSet presAssocID="{241BEA1D-2D9A-4625-AEC7-B6F8E004771C}" presName="diagram" presStyleCnt="0">
        <dgm:presLayoutVars>
          <dgm:dir/>
          <dgm:resizeHandles val="exact"/>
        </dgm:presLayoutVars>
      </dgm:prSet>
      <dgm:spPr/>
    </dgm:pt>
    <dgm:pt modelId="{68B82723-18FE-4873-8A36-E362D4875963}" type="pres">
      <dgm:prSet presAssocID="{1694EBAA-37D9-48C2-A43F-758EB9E0DE7C}" presName="node" presStyleLbl="node1" presStyleIdx="0" presStyleCnt="2" custScaleX="252109">
        <dgm:presLayoutVars>
          <dgm:bulletEnabled val="1"/>
        </dgm:presLayoutVars>
      </dgm:prSet>
      <dgm:spPr/>
    </dgm:pt>
    <dgm:pt modelId="{8AB23405-2F92-41DE-8CF5-C3DFF2F092E8}" type="pres">
      <dgm:prSet presAssocID="{098A26CB-E0ED-4395-AEFB-CEEA1CDC5C61}" presName="sibTrans" presStyleCnt="0"/>
      <dgm:spPr/>
    </dgm:pt>
    <dgm:pt modelId="{A4C22D6C-68E9-4ABD-A876-A8204EAC3B62}" type="pres">
      <dgm:prSet presAssocID="{B73D0138-74E5-40AC-9CEE-78364C88CF1B}" presName="node" presStyleLbl="node1" presStyleIdx="1" presStyleCnt="2" custScaleX="252109">
        <dgm:presLayoutVars>
          <dgm:bulletEnabled val="1"/>
        </dgm:presLayoutVars>
      </dgm:prSet>
      <dgm:spPr/>
    </dgm:pt>
  </dgm:ptLst>
  <dgm:cxnLst>
    <dgm:cxn modelId="{0CE82854-B55C-44E1-8D35-8C17689B7353}" srcId="{241BEA1D-2D9A-4625-AEC7-B6F8E004771C}" destId="{B73D0138-74E5-40AC-9CEE-78364C88CF1B}" srcOrd="1" destOrd="0" parTransId="{079FD105-A96E-4A21-B887-E128F56AE844}" sibTransId="{3CDBC99C-C3E4-464A-BE52-A29B16717BFB}"/>
    <dgm:cxn modelId="{75423078-C6B9-45CB-8ED9-CD6B7E43072A}" type="presOf" srcId="{1694EBAA-37D9-48C2-A43F-758EB9E0DE7C}" destId="{68B82723-18FE-4873-8A36-E362D4875963}" srcOrd="0" destOrd="0" presId="urn:microsoft.com/office/officeart/2005/8/layout/default"/>
    <dgm:cxn modelId="{9D874978-5154-4AAD-9B96-B48DA92432CE}" srcId="{241BEA1D-2D9A-4625-AEC7-B6F8E004771C}" destId="{1694EBAA-37D9-48C2-A43F-758EB9E0DE7C}" srcOrd="0" destOrd="0" parTransId="{CAF3D665-FE03-4D6E-AC5C-054FF60681D5}" sibTransId="{098A26CB-E0ED-4395-AEFB-CEEA1CDC5C61}"/>
    <dgm:cxn modelId="{5A20A386-EADE-45C7-A1FF-A92FA44ACBBD}" type="presOf" srcId="{B73D0138-74E5-40AC-9CEE-78364C88CF1B}" destId="{A4C22D6C-68E9-4ABD-A876-A8204EAC3B62}" srcOrd="0" destOrd="0" presId="urn:microsoft.com/office/officeart/2005/8/layout/default"/>
    <dgm:cxn modelId="{FD497EC9-B18F-4DD3-9E1F-EC67116F78EB}" type="presOf" srcId="{241BEA1D-2D9A-4625-AEC7-B6F8E004771C}" destId="{3484B79F-96D7-4A0E-B0E9-6B14B1E9176C}" srcOrd="0" destOrd="0" presId="urn:microsoft.com/office/officeart/2005/8/layout/default"/>
    <dgm:cxn modelId="{7D8C6395-2BA0-4853-A70D-604AEF4CEA9D}" type="presParOf" srcId="{3484B79F-96D7-4A0E-B0E9-6B14B1E9176C}" destId="{68B82723-18FE-4873-8A36-E362D4875963}" srcOrd="0" destOrd="0" presId="urn:microsoft.com/office/officeart/2005/8/layout/default"/>
    <dgm:cxn modelId="{C88FF027-D8ED-49F7-85ED-B93F48DDFB65}" type="presParOf" srcId="{3484B79F-96D7-4A0E-B0E9-6B14B1E9176C}" destId="{8AB23405-2F92-41DE-8CF5-C3DFF2F092E8}" srcOrd="1" destOrd="0" presId="urn:microsoft.com/office/officeart/2005/8/layout/default"/>
    <dgm:cxn modelId="{03C56333-A70F-4D57-8E3B-670EB82765F9}" type="presParOf" srcId="{3484B79F-96D7-4A0E-B0E9-6B14B1E9176C}" destId="{A4C22D6C-68E9-4ABD-A876-A8204EAC3B6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1BEA1D-2D9A-4625-AEC7-B6F8E004771C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94EBAA-37D9-48C2-A43F-758EB9E0DE7C}">
      <dgm:prSet custT="1"/>
      <dgm:spPr>
        <a:solidFill>
          <a:srgbClr val="FF6699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Z </a:t>
          </a:r>
          <a:r>
            <a:rPr lang="es-ES" sz="2000" b="1" dirty="0" err="1">
              <a:solidFill>
                <a:schemeClr val="tx1"/>
              </a:solidFill>
            </a:rPr>
            <a:t>jednoho</a:t>
          </a:r>
          <a:r>
            <a:rPr lang="es-ES" sz="2000" b="1" dirty="0">
              <a:solidFill>
                <a:schemeClr val="tx1"/>
              </a:solidFill>
            </a:rPr>
            <a:t> (</a:t>
          </a:r>
          <a:r>
            <a:rPr lang="cs-CZ" sz="2000" b="1" dirty="0">
              <a:solidFill>
                <a:schemeClr val="tx1"/>
              </a:solidFill>
            </a:rPr>
            <a:t>ž</a:t>
          </a:r>
          <a:r>
            <a:rPr lang="es-ES" sz="2000" b="1" dirty="0">
              <a:solidFill>
                <a:schemeClr val="tx1"/>
              </a:solidFill>
            </a:rPr>
            <a:t>)</a:t>
          </a:r>
        </a:p>
      </dgm:t>
    </dgm:pt>
    <dgm:pt modelId="{CAF3D665-FE03-4D6E-AC5C-054FF60681D5}" type="par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098A26CB-E0ED-4395-AEFB-CEEA1CDC5C61}" type="sibTrans" cxnId="{9D874978-5154-4AAD-9B96-B48DA92432CE}">
      <dgm:prSet/>
      <dgm:spPr/>
      <dgm:t>
        <a:bodyPr/>
        <a:lstStyle/>
        <a:p>
          <a:endParaRPr lang="es-ES" sz="2000" b="1"/>
        </a:p>
      </dgm:t>
    </dgm:pt>
    <dgm:pt modelId="{B73D0138-74E5-40AC-9CEE-78364C88CF1B}">
      <dgm:prSet custT="1"/>
      <dgm:spPr>
        <a:solidFill>
          <a:srgbClr val="7093D2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z </a:t>
          </a:r>
          <a:r>
            <a:rPr lang="es-ES" sz="2000" b="1" dirty="0" err="1">
              <a:solidFill>
                <a:schemeClr val="tx1"/>
              </a:solidFill>
            </a:rPr>
            <a:t>nich</a:t>
          </a:r>
          <a:r>
            <a:rPr lang="es-ES" sz="2000" b="1" dirty="0">
              <a:solidFill>
                <a:schemeClr val="tx1"/>
              </a:solidFill>
            </a:rPr>
            <a:t> (m)</a:t>
          </a:r>
        </a:p>
      </dgm:t>
    </dgm:pt>
    <dgm:pt modelId="{079FD105-A96E-4A21-B887-E128F56AE844}" type="par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CDBC99C-C3E4-464A-BE52-A29B16717BFB}" type="sibTrans" cxnId="{0CE82854-B55C-44E1-8D35-8C17689B7353}">
      <dgm:prSet/>
      <dgm:spPr/>
      <dgm:t>
        <a:bodyPr/>
        <a:lstStyle/>
        <a:p>
          <a:endParaRPr lang="es-ES" sz="2000" b="1"/>
        </a:p>
      </dgm:t>
    </dgm:pt>
    <dgm:pt modelId="{3484B79F-96D7-4A0E-B0E9-6B14B1E9176C}" type="pres">
      <dgm:prSet presAssocID="{241BEA1D-2D9A-4625-AEC7-B6F8E004771C}" presName="diagram" presStyleCnt="0">
        <dgm:presLayoutVars>
          <dgm:dir/>
          <dgm:resizeHandles val="exact"/>
        </dgm:presLayoutVars>
      </dgm:prSet>
      <dgm:spPr/>
    </dgm:pt>
    <dgm:pt modelId="{68B82723-18FE-4873-8A36-E362D4875963}" type="pres">
      <dgm:prSet presAssocID="{1694EBAA-37D9-48C2-A43F-758EB9E0DE7C}" presName="node" presStyleLbl="node1" presStyleIdx="0" presStyleCnt="2" custScaleX="252109">
        <dgm:presLayoutVars>
          <dgm:bulletEnabled val="1"/>
        </dgm:presLayoutVars>
      </dgm:prSet>
      <dgm:spPr/>
    </dgm:pt>
    <dgm:pt modelId="{8AB23405-2F92-41DE-8CF5-C3DFF2F092E8}" type="pres">
      <dgm:prSet presAssocID="{098A26CB-E0ED-4395-AEFB-CEEA1CDC5C61}" presName="sibTrans" presStyleCnt="0"/>
      <dgm:spPr/>
    </dgm:pt>
    <dgm:pt modelId="{A4C22D6C-68E9-4ABD-A876-A8204EAC3B62}" type="pres">
      <dgm:prSet presAssocID="{B73D0138-74E5-40AC-9CEE-78364C88CF1B}" presName="node" presStyleLbl="node1" presStyleIdx="1" presStyleCnt="2" custScaleX="252109">
        <dgm:presLayoutVars>
          <dgm:bulletEnabled val="1"/>
        </dgm:presLayoutVars>
      </dgm:prSet>
      <dgm:spPr/>
    </dgm:pt>
  </dgm:ptLst>
  <dgm:cxnLst>
    <dgm:cxn modelId="{0CE82854-B55C-44E1-8D35-8C17689B7353}" srcId="{241BEA1D-2D9A-4625-AEC7-B6F8E004771C}" destId="{B73D0138-74E5-40AC-9CEE-78364C88CF1B}" srcOrd="1" destOrd="0" parTransId="{079FD105-A96E-4A21-B887-E128F56AE844}" sibTransId="{3CDBC99C-C3E4-464A-BE52-A29B16717BFB}"/>
    <dgm:cxn modelId="{75423078-C6B9-45CB-8ED9-CD6B7E43072A}" type="presOf" srcId="{1694EBAA-37D9-48C2-A43F-758EB9E0DE7C}" destId="{68B82723-18FE-4873-8A36-E362D4875963}" srcOrd="0" destOrd="0" presId="urn:microsoft.com/office/officeart/2005/8/layout/default"/>
    <dgm:cxn modelId="{9D874978-5154-4AAD-9B96-B48DA92432CE}" srcId="{241BEA1D-2D9A-4625-AEC7-B6F8E004771C}" destId="{1694EBAA-37D9-48C2-A43F-758EB9E0DE7C}" srcOrd="0" destOrd="0" parTransId="{CAF3D665-FE03-4D6E-AC5C-054FF60681D5}" sibTransId="{098A26CB-E0ED-4395-AEFB-CEEA1CDC5C61}"/>
    <dgm:cxn modelId="{5A20A386-EADE-45C7-A1FF-A92FA44ACBBD}" type="presOf" srcId="{B73D0138-74E5-40AC-9CEE-78364C88CF1B}" destId="{A4C22D6C-68E9-4ABD-A876-A8204EAC3B62}" srcOrd="0" destOrd="0" presId="urn:microsoft.com/office/officeart/2005/8/layout/default"/>
    <dgm:cxn modelId="{FD497EC9-B18F-4DD3-9E1F-EC67116F78EB}" type="presOf" srcId="{241BEA1D-2D9A-4625-AEC7-B6F8E004771C}" destId="{3484B79F-96D7-4A0E-B0E9-6B14B1E9176C}" srcOrd="0" destOrd="0" presId="urn:microsoft.com/office/officeart/2005/8/layout/default"/>
    <dgm:cxn modelId="{7D8C6395-2BA0-4853-A70D-604AEF4CEA9D}" type="presParOf" srcId="{3484B79F-96D7-4A0E-B0E9-6B14B1E9176C}" destId="{68B82723-18FE-4873-8A36-E362D4875963}" srcOrd="0" destOrd="0" presId="urn:microsoft.com/office/officeart/2005/8/layout/default"/>
    <dgm:cxn modelId="{C88FF027-D8ED-49F7-85ED-B93F48DDFB65}" type="presParOf" srcId="{3484B79F-96D7-4A0E-B0E9-6B14B1E9176C}" destId="{8AB23405-2F92-41DE-8CF5-C3DFF2F092E8}" srcOrd="1" destOrd="0" presId="urn:microsoft.com/office/officeart/2005/8/layout/default"/>
    <dgm:cxn modelId="{03C56333-A70F-4D57-8E3B-670EB82765F9}" type="presParOf" srcId="{3484B79F-96D7-4A0E-B0E9-6B14B1E9176C}" destId="{A4C22D6C-68E9-4ABD-A876-A8204EAC3B6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AD18E2-2AB1-4092-B505-2EED76B48019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6002622-1563-4D02-9744-8B7035414FF5}">
      <dgm:prSet custT="1"/>
      <dgm:spPr/>
      <dgm:t>
        <a:bodyPr/>
        <a:lstStyle/>
        <a:p>
          <a:r>
            <a:rPr lang="es-ES" sz="2400" b="1" dirty="0" err="1"/>
            <a:t>Při</a:t>
          </a:r>
          <a:r>
            <a:rPr lang="es-ES" sz="2400" b="1" dirty="0"/>
            <a:t> </a:t>
          </a:r>
          <a:r>
            <a:rPr lang="es-ES" sz="2400" b="1" dirty="0" err="1"/>
            <a:t>zasvěcení</a:t>
          </a:r>
          <a:r>
            <a:rPr lang="es-ES" sz="2400" b="1" dirty="0"/>
            <a:t> </a:t>
          </a:r>
          <a:r>
            <a:rPr lang="es-ES" sz="2400" b="1" dirty="0" err="1"/>
            <a:t>svatyně</a:t>
          </a:r>
          <a:r>
            <a:rPr lang="es-ES" sz="2400" b="1" dirty="0"/>
            <a:t> </a:t>
          </a:r>
          <a:r>
            <a:rPr lang="cs-CZ" sz="2400" b="1" dirty="0"/>
            <a:t>     </a:t>
          </a:r>
          <a:r>
            <a:rPr lang="es-ES" sz="2400" b="1" dirty="0"/>
            <a:t>(</a:t>
          </a:r>
          <a:r>
            <a:rPr lang="cs-CZ" sz="2400" b="1" dirty="0"/>
            <a:t>4. Mojžíšova</a:t>
          </a:r>
          <a:r>
            <a:rPr lang="es-ES" sz="2400" b="1" dirty="0"/>
            <a:t> 7).</a:t>
          </a:r>
          <a:endParaRPr lang="es-ES" sz="2400" dirty="0"/>
        </a:p>
      </dgm:t>
    </dgm:pt>
    <dgm:pt modelId="{41ADDDE6-F7C3-4B12-A8F4-39A44C550EF8}" type="parTrans" cxnId="{1857B519-066C-4504-9A57-830261116B7F}">
      <dgm:prSet/>
      <dgm:spPr/>
      <dgm:t>
        <a:bodyPr/>
        <a:lstStyle/>
        <a:p>
          <a:endParaRPr lang="es-ES" sz="2400"/>
        </a:p>
      </dgm:t>
    </dgm:pt>
    <dgm:pt modelId="{B1AF282E-CCD3-46FC-9177-EDD34F040D7B}" type="sibTrans" cxnId="{1857B519-066C-4504-9A57-830261116B7F}">
      <dgm:prSet/>
      <dgm:spPr/>
      <dgm:t>
        <a:bodyPr/>
        <a:lstStyle/>
        <a:p>
          <a:endParaRPr lang="es-ES" sz="2400"/>
        </a:p>
      </dgm:t>
    </dgm:pt>
    <dgm:pt modelId="{6CBD6146-C621-4CA4-8192-ECCFF3AFBD24}">
      <dgm:prSet custT="1"/>
      <dgm:spPr/>
      <dgm:t>
        <a:bodyPr/>
        <a:lstStyle/>
        <a:p>
          <a:r>
            <a:rPr lang="es-ES" sz="2400" b="1" dirty="0"/>
            <a:t>V Den </a:t>
          </a:r>
          <a:r>
            <a:rPr lang="es-ES" sz="2400" b="1" dirty="0" err="1"/>
            <a:t>smíření</a:t>
          </a:r>
          <a:r>
            <a:rPr lang="es-ES" sz="2400" b="1" dirty="0"/>
            <a:t> </a:t>
          </a:r>
          <a:r>
            <a:rPr lang="cs-CZ" sz="2400" b="1" dirty="0"/>
            <a:t>                  </a:t>
          </a:r>
          <a:r>
            <a:rPr lang="es-ES" sz="2400" b="1" dirty="0"/>
            <a:t>(</a:t>
          </a:r>
          <a:r>
            <a:rPr lang="cs-CZ" sz="2400" b="1" dirty="0"/>
            <a:t>3. Mojžíšova</a:t>
          </a:r>
          <a:r>
            <a:rPr lang="es-ES" sz="2400" b="1" dirty="0"/>
            <a:t> 16).</a:t>
          </a:r>
          <a:endParaRPr lang="es-ES" sz="2400" dirty="0"/>
        </a:p>
      </dgm:t>
    </dgm:pt>
    <dgm:pt modelId="{5937C335-10FC-48DF-B79E-DDDBD5C62C38}" type="parTrans" cxnId="{91013971-84AF-4A0B-A084-AD1794851EC3}">
      <dgm:prSet/>
      <dgm:spPr/>
      <dgm:t>
        <a:bodyPr/>
        <a:lstStyle/>
        <a:p>
          <a:endParaRPr lang="es-ES" sz="2400"/>
        </a:p>
      </dgm:t>
    </dgm:pt>
    <dgm:pt modelId="{C61F168D-D692-436B-8308-E34847E792B1}" type="sibTrans" cxnId="{91013971-84AF-4A0B-A084-AD1794851EC3}">
      <dgm:prSet/>
      <dgm:spPr/>
      <dgm:t>
        <a:bodyPr/>
        <a:lstStyle/>
        <a:p>
          <a:endParaRPr lang="es-ES" sz="2400"/>
        </a:p>
      </dgm:t>
    </dgm:pt>
    <dgm:pt modelId="{1D8E42F8-70F1-4B0F-BE5B-9B122B11DCBC}" type="pres">
      <dgm:prSet presAssocID="{9BAD18E2-2AB1-4092-B505-2EED76B48019}" presName="linearFlow" presStyleCnt="0">
        <dgm:presLayoutVars>
          <dgm:dir/>
          <dgm:resizeHandles val="exact"/>
        </dgm:presLayoutVars>
      </dgm:prSet>
      <dgm:spPr/>
    </dgm:pt>
    <dgm:pt modelId="{BD7D1A39-EB19-4404-8693-B6DDAD719755}" type="pres">
      <dgm:prSet presAssocID="{06002622-1563-4D02-9744-8B7035414FF5}" presName="composite" presStyleCnt="0"/>
      <dgm:spPr/>
    </dgm:pt>
    <dgm:pt modelId="{F57E41CC-989F-4E0C-8C2E-3FB67C5AF63E}" type="pres">
      <dgm:prSet presAssocID="{06002622-1563-4D02-9744-8B7035414FF5}" presName="imgShp" presStyleLbl="fgImgPlace1" presStyleIdx="0" presStyleCnt="2" custScaleX="170890" custLinFactNeighborX="-67944" custLinFactNeighborY="3034"/>
      <dgm:spPr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2000" b="-22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69699C31-8630-46A2-9AE8-5D3F138145EC}" type="pres">
      <dgm:prSet presAssocID="{06002622-1563-4D02-9744-8B7035414FF5}" presName="txShp" presStyleLbl="node1" presStyleIdx="0" presStyleCnt="2" custScaleX="110926" custLinFactNeighborX="8887">
        <dgm:presLayoutVars>
          <dgm:bulletEnabled val="1"/>
        </dgm:presLayoutVars>
      </dgm:prSet>
      <dgm:spPr/>
    </dgm:pt>
    <dgm:pt modelId="{941ABF7E-79F9-4412-812A-72D01CDF0B71}" type="pres">
      <dgm:prSet presAssocID="{B1AF282E-CCD3-46FC-9177-EDD34F040D7B}" presName="spacing" presStyleCnt="0"/>
      <dgm:spPr/>
    </dgm:pt>
    <dgm:pt modelId="{9A3D3581-EEDA-4058-ADBE-4E6157D3325D}" type="pres">
      <dgm:prSet presAssocID="{6CBD6146-C621-4CA4-8192-ECCFF3AFBD24}" presName="composite" presStyleCnt="0"/>
      <dgm:spPr/>
    </dgm:pt>
    <dgm:pt modelId="{CA6BA2BA-DB87-41F5-91DE-E9055A530267}" type="pres">
      <dgm:prSet presAssocID="{6CBD6146-C621-4CA4-8192-ECCFF3AFBD24}" presName="imgShp" presStyleLbl="fgImgPlace1" presStyleIdx="1" presStyleCnt="2" custScaleX="170890" custLinFactNeighborX="-67944" custLinFactNeighborY="27"/>
      <dgm:spPr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9F3CB642-AE09-465E-B02B-058A0828C178}" type="pres">
      <dgm:prSet presAssocID="{6CBD6146-C621-4CA4-8192-ECCFF3AFBD24}" presName="txShp" presStyleLbl="node1" presStyleIdx="1" presStyleCnt="2" custScaleX="110926" custLinFactNeighborX="8887">
        <dgm:presLayoutVars>
          <dgm:bulletEnabled val="1"/>
        </dgm:presLayoutVars>
      </dgm:prSet>
      <dgm:spPr/>
    </dgm:pt>
  </dgm:ptLst>
  <dgm:cxnLst>
    <dgm:cxn modelId="{CEA0E610-3FE1-4609-B923-48106AE77220}" type="presOf" srcId="{06002622-1563-4D02-9744-8B7035414FF5}" destId="{69699C31-8630-46A2-9AE8-5D3F138145EC}" srcOrd="0" destOrd="0" presId="urn:microsoft.com/office/officeart/2005/8/layout/vList3"/>
    <dgm:cxn modelId="{1857B519-066C-4504-9A57-830261116B7F}" srcId="{9BAD18E2-2AB1-4092-B505-2EED76B48019}" destId="{06002622-1563-4D02-9744-8B7035414FF5}" srcOrd="0" destOrd="0" parTransId="{41ADDDE6-F7C3-4B12-A8F4-39A44C550EF8}" sibTransId="{B1AF282E-CCD3-46FC-9177-EDD34F040D7B}"/>
    <dgm:cxn modelId="{C943BE6E-E192-44B8-914D-EF952A0B0EE7}" type="presOf" srcId="{9BAD18E2-2AB1-4092-B505-2EED76B48019}" destId="{1D8E42F8-70F1-4B0F-BE5B-9B122B11DCBC}" srcOrd="0" destOrd="0" presId="urn:microsoft.com/office/officeart/2005/8/layout/vList3"/>
    <dgm:cxn modelId="{91013971-84AF-4A0B-A084-AD1794851EC3}" srcId="{9BAD18E2-2AB1-4092-B505-2EED76B48019}" destId="{6CBD6146-C621-4CA4-8192-ECCFF3AFBD24}" srcOrd="1" destOrd="0" parTransId="{5937C335-10FC-48DF-B79E-DDDBD5C62C38}" sibTransId="{C61F168D-D692-436B-8308-E34847E792B1}"/>
    <dgm:cxn modelId="{59F0A3EF-B256-46E4-AD31-69929ED80C8B}" type="presOf" srcId="{6CBD6146-C621-4CA4-8192-ECCFF3AFBD24}" destId="{9F3CB642-AE09-465E-B02B-058A0828C178}" srcOrd="0" destOrd="0" presId="urn:microsoft.com/office/officeart/2005/8/layout/vList3"/>
    <dgm:cxn modelId="{247DB79C-1550-4EBA-854C-18991525B27C}" type="presParOf" srcId="{1D8E42F8-70F1-4B0F-BE5B-9B122B11DCBC}" destId="{BD7D1A39-EB19-4404-8693-B6DDAD719755}" srcOrd="0" destOrd="0" presId="urn:microsoft.com/office/officeart/2005/8/layout/vList3"/>
    <dgm:cxn modelId="{C42C5F9F-4011-400F-9C47-8AA316998C5C}" type="presParOf" srcId="{BD7D1A39-EB19-4404-8693-B6DDAD719755}" destId="{F57E41CC-989F-4E0C-8C2E-3FB67C5AF63E}" srcOrd="0" destOrd="0" presId="urn:microsoft.com/office/officeart/2005/8/layout/vList3"/>
    <dgm:cxn modelId="{6B8E4B20-F087-4A7C-B9B4-EE9BFE524E3E}" type="presParOf" srcId="{BD7D1A39-EB19-4404-8693-B6DDAD719755}" destId="{69699C31-8630-46A2-9AE8-5D3F138145EC}" srcOrd="1" destOrd="0" presId="urn:microsoft.com/office/officeart/2005/8/layout/vList3"/>
    <dgm:cxn modelId="{F5A62B44-2C58-4C2E-A122-DEE48847385B}" type="presParOf" srcId="{1D8E42F8-70F1-4B0F-BE5B-9B122B11DCBC}" destId="{941ABF7E-79F9-4412-812A-72D01CDF0B71}" srcOrd="1" destOrd="0" presId="urn:microsoft.com/office/officeart/2005/8/layout/vList3"/>
    <dgm:cxn modelId="{E7997F2F-E854-4A62-91D8-E54671D91847}" type="presParOf" srcId="{1D8E42F8-70F1-4B0F-BE5B-9B122B11DCBC}" destId="{9A3D3581-EEDA-4058-ADBE-4E6157D3325D}" srcOrd="2" destOrd="0" presId="urn:microsoft.com/office/officeart/2005/8/layout/vList3"/>
    <dgm:cxn modelId="{E3393070-65AF-4CC9-8A93-E81EAD1A8370}" type="presParOf" srcId="{9A3D3581-EEDA-4058-ADBE-4E6157D3325D}" destId="{CA6BA2BA-DB87-41F5-91DE-E9055A530267}" srcOrd="0" destOrd="0" presId="urn:microsoft.com/office/officeart/2005/8/layout/vList3"/>
    <dgm:cxn modelId="{07F220DB-6BF8-430A-AFC1-D82DD585198D}" type="presParOf" srcId="{9A3D3581-EEDA-4058-ADBE-4E6157D3325D}" destId="{9F3CB642-AE09-465E-B02B-058A0828C17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017F1-6A85-42D9-8381-DBF249C33A2E}">
      <dsp:nvSpPr>
        <dsp:cNvPr id="0" name=""/>
        <dsp:cNvSpPr/>
      </dsp:nvSpPr>
      <dsp:spPr>
        <a:xfrm>
          <a:off x="3659394" y="71626"/>
          <a:ext cx="1250803" cy="15966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Po</a:t>
          </a:r>
          <a:r>
            <a:rPr lang="es-ES" sz="2000" b="1" kern="1200" dirty="0" err="1">
              <a:solidFill>
                <a:schemeClr val="tx1"/>
              </a:solidFill>
            </a:rPr>
            <a:t>ranil</a:t>
          </a:r>
          <a:r>
            <a:rPr lang="es-ES" sz="2000" b="1" kern="1200" dirty="0">
              <a:solidFill>
                <a:schemeClr val="tx1"/>
              </a:solidFill>
            </a:rPr>
            <a:t> s</a:t>
          </a:r>
          <a:r>
            <a:rPr lang="cs-CZ" sz="2000" b="1" kern="1200" dirty="0">
              <a:solidFill>
                <a:schemeClr val="tx1"/>
              </a:solidFill>
            </a:rPr>
            <a:t>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rohy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720453" y="132685"/>
        <a:ext cx="1128685" cy="1474507"/>
      </dsp:txXfrm>
    </dsp:sp>
    <dsp:sp modelId="{DD5F35DB-467F-4C7B-9A0E-644C0C7D4D9E}">
      <dsp:nvSpPr>
        <dsp:cNvPr id="0" name=""/>
        <dsp:cNvSpPr/>
      </dsp:nvSpPr>
      <dsp:spPr>
        <a:xfrm rot="11969610">
          <a:off x="3154524" y="440215"/>
          <a:ext cx="387200" cy="196299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10800000">
        <a:off x="3211726" y="489301"/>
        <a:ext cx="328310" cy="117779"/>
      </dsp:txXfrm>
    </dsp:sp>
    <dsp:sp modelId="{357C71CB-ED10-4047-894A-6510A1D95EAE}">
      <dsp:nvSpPr>
        <dsp:cNvPr id="0" name=""/>
        <dsp:cNvSpPr/>
      </dsp:nvSpPr>
      <dsp:spPr>
        <a:xfrm>
          <a:off x="1871781" y="-51535"/>
          <a:ext cx="1250803" cy="577351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Sever</a:t>
          </a:r>
        </a:p>
      </dsp:txBody>
      <dsp:txXfrm>
        <a:off x="1899965" y="-23351"/>
        <a:ext cx="1194435" cy="520983"/>
      </dsp:txXfrm>
    </dsp:sp>
    <dsp:sp modelId="{B6CD0C9A-07C7-4F4E-8394-DA21EE689076}">
      <dsp:nvSpPr>
        <dsp:cNvPr id="0" name=""/>
        <dsp:cNvSpPr/>
      </dsp:nvSpPr>
      <dsp:spPr>
        <a:xfrm rot="10823272">
          <a:off x="2131726" y="760867"/>
          <a:ext cx="1079574" cy="196299"/>
        </a:xfrm>
        <a:prstGeom prst="rightArrow">
          <a:avLst>
            <a:gd name="adj1" fmla="val 60000"/>
            <a:gd name="adj2" fmla="val 50000"/>
          </a:avLst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10800000">
        <a:off x="2190615" y="800326"/>
        <a:ext cx="1020684" cy="117779"/>
      </dsp:txXfrm>
    </dsp:sp>
    <dsp:sp modelId="{5549E228-4103-4810-9B34-760A8F0863EE}">
      <dsp:nvSpPr>
        <dsp:cNvPr id="0" name=""/>
        <dsp:cNvSpPr/>
      </dsp:nvSpPr>
      <dsp:spPr>
        <a:xfrm>
          <a:off x="371781" y="559006"/>
          <a:ext cx="1250803" cy="577351"/>
        </a:xfrm>
        <a:prstGeom prst="roundRect">
          <a:avLst/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Západ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65" y="587190"/>
        <a:ext cx="1194435" cy="520983"/>
      </dsp:txXfrm>
    </dsp:sp>
    <dsp:sp modelId="{BF31447F-6323-47AB-9BB4-BC59B139017A}">
      <dsp:nvSpPr>
        <dsp:cNvPr id="0" name=""/>
        <dsp:cNvSpPr/>
      </dsp:nvSpPr>
      <dsp:spPr>
        <a:xfrm rot="9797929">
          <a:off x="3177516" y="1049687"/>
          <a:ext cx="362130" cy="196299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10800000">
        <a:off x="3235164" y="1080485"/>
        <a:ext cx="303240" cy="117779"/>
      </dsp:txXfrm>
    </dsp:sp>
    <dsp:sp modelId="{931E4CA6-10EF-45AC-88F7-D2C3F436BC0C}">
      <dsp:nvSpPr>
        <dsp:cNvPr id="0" name=""/>
        <dsp:cNvSpPr/>
      </dsp:nvSpPr>
      <dsp:spPr>
        <a:xfrm>
          <a:off x="1871781" y="1117613"/>
          <a:ext cx="1250803" cy="577351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Jih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9965" y="1145797"/>
        <a:ext cx="1194435" cy="520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B8C9C-64E1-4941-92C8-2728805E26E1}">
      <dsp:nvSpPr>
        <dsp:cNvPr id="0" name=""/>
        <dsp:cNvSpPr/>
      </dsp:nvSpPr>
      <dsp:spPr>
        <a:xfrm>
          <a:off x="1823581" y="597741"/>
          <a:ext cx="1597545" cy="57341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Čtyři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rohy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cs-CZ" sz="2000" b="1" kern="1200" dirty="0">
              <a:solidFill>
                <a:schemeClr val="tx1"/>
              </a:solidFill>
            </a:rPr>
            <a:t>   </a:t>
          </a:r>
          <a:r>
            <a:rPr lang="es-ES" sz="2000" b="1" kern="1200" dirty="0">
              <a:solidFill>
                <a:schemeClr val="tx1"/>
              </a:solidFill>
            </a:rPr>
            <a:t>(v</a:t>
          </a:r>
          <a:r>
            <a:rPr lang="cs-CZ" sz="2000" b="1" kern="1200" dirty="0" err="1">
              <a:solidFill>
                <a:schemeClr val="tx1"/>
              </a:solidFill>
            </a:rPr>
            <a:t>erš</a:t>
          </a:r>
          <a:r>
            <a:rPr lang="es-ES" sz="2000" b="1" kern="1200" dirty="0">
              <a:solidFill>
                <a:schemeClr val="tx1"/>
              </a:solidFill>
            </a:rPr>
            <a:t> 8)
</a:t>
          </a:r>
        </a:p>
      </dsp:txBody>
      <dsp:txXfrm>
        <a:off x="1851573" y="625733"/>
        <a:ext cx="1541561" cy="517435"/>
      </dsp:txXfrm>
    </dsp:sp>
    <dsp:sp modelId="{4041595A-2D1F-4F88-8893-5586F1C5F39B}">
      <dsp:nvSpPr>
        <dsp:cNvPr id="0" name=""/>
        <dsp:cNvSpPr/>
      </dsp:nvSpPr>
      <dsp:spPr>
        <a:xfrm rot="16015875">
          <a:off x="2568671" y="454942"/>
          <a:ext cx="69790" cy="158158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 rot="10800000">
        <a:off x="2579700" y="497027"/>
        <a:ext cx="48853" cy="94894"/>
      </dsp:txXfrm>
    </dsp:sp>
    <dsp:sp modelId="{4BEFFC3B-C061-48FB-9519-90355946D4EB}">
      <dsp:nvSpPr>
        <dsp:cNvPr id="0" name=""/>
        <dsp:cNvSpPr/>
      </dsp:nvSpPr>
      <dsp:spPr>
        <a:xfrm>
          <a:off x="1707434" y="1153"/>
          <a:ext cx="1760067" cy="465173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Severní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Seleukos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30142" y="23861"/>
        <a:ext cx="1714651" cy="419757"/>
      </dsp:txXfrm>
    </dsp:sp>
    <dsp:sp modelId="{33CE8E95-A462-4D24-92A5-E0ED4C8544C8}">
      <dsp:nvSpPr>
        <dsp:cNvPr id="0" name=""/>
        <dsp:cNvSpPr/>
      </dsp:nvSpPr>
      <dsp:spPr>
        <a:xfrm>
          <a:off x="3464883" y="805372"/>
          <a:ext cx="105413" cy="158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3464883" y="837004"/>
        <a:ext cx="73789" cy="94894"/>
      </dsp:txXfrm>
    </dsp:sp>
    <dsp:sp modelId="{1C527ED9-08A0-4C2D-A673-B68C3C83B17A}">
      <dsp:nvSpPr>
        <dsp:cNvPr id="0" name=""/>
        <dsp:cNvSpPr/>
      </dsp:nvSpPr>
      <dsp:spPr>
        <a:xfrm>
          <a:off x="3620020" y="568540"/>
          <a:ext cx="1374345" cy="63182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Východní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simachos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sp:txBody>
      <dsp:txXfrm>
        <a:off x="3650863" y="599383"/>
        <a:ext cx="1312659" cy="570135"/>
      </dsp:txXfrm>
    </dsp:sp>
    <dsp:sp modelId="{0AB5AE25-E842-4A77-BAC3-F291F5D0D31C}">
      <dsp:nvSpPr>
        <dsp:cNvPr id="0" name=""/>
        <dsp:cNvSpPr/>
      </dsp:nvSpPr>
      <dsp:spPr>
        <a:xfrm rot="5538207">
          <a:off x="2573394" y="1155806"/>
          <a:ext cx="69726" cy="15815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 rot="10800000">
        <a:off x="2584273" y="1176987"/>
        <a:ext cx="48808" cy="94894"/>
      </dsp:txXfrm>
    </dsp:sp>
    <dsp:sp modelId="{936F4277-121D-46B2-AD11-0799DF30530F}">
      <dsp:nvSpPr>
        <dsp:cNvPr id="0" name=""/>
        <dsp:cNvSpPr/>
      </dsp:nvSpPr>
      <dsp:spPr>
        <a:xfrm>
          <a:off x="1383790" y="1302577"/>
          <a:ext cx="2424777" cy="465173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Jižní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Ptolemaios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sp:txBody>
      <dsp:txXfrm>
        <a:off x="1406498" y="1325285"/>
        <a:ext cx="2379361" cy="419757"/>
      </dsp:txXfrm>
    </dsp:sp>
    <dsp:sp modelId="{F286B398-D293-43A9-B416-FF3E41807268}">
      <dsp:nvSpPr>
        <dsp:cNvPr id="0" name=""/>
        <dsp:cNvSpPr/>
      </dsp:nvSpPr>
      <dsp:spPr>
        <a:xfrm rot="10800000">
          <a:off x="1588882" y="805372"/>
          <a:ext cx="165853" cy="158158"/>
        </a:xfrm>
        <a:prstGeom prst="rightArrow">
          <a:avLst>
            <a:gd name="adj1" fmla="val 60000"/>
            <a:gd name="adj2" fmla="val 50000"/>
          </a:avLst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 rot="10800000">
        <a:off x="1636329" y="837004"/>
        <a:ext cx="118406" cy="94894"/>
      </dsp:txXfrm>
    </dsp:sp>
    <dsp:sp modelId="{1E6B58C9-6718-4DB2-9E23-E91BD1A9D382}">
      <dsp:nvSpPr>
        <dsp:cNvPr id="0" name=""/>
        <dsp:cNvSpPr/>
      </dsp:nvSpPr>
      <dsp:spPr>
        <a:xfrm>
          <a:off x="136303" y="568540"/>
          <a:ext cx="1374345" cy="631821"/>
        </a:xfrm>
        <a:prstGeom prst="roundRect">
          <a:avLst/>
        </a:prstGeom>
        <a:solidFill>
          <a:srgbClr val="008E4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Poniente Casandro</a:t>
          </a:r>
        </a:p>
      </dsp:txBody>
      <dsp:txXfrm>
        <a:off x="167146" y="599383"/>
        <a:ext cx="1312659" cy="570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B456E-7B30-4D31-95A9-ABC8A158797C}">
      <dsp:nvSpPr>
        <dsp:cNvPr id="0" name=""/>
        <dsp:cNvSpPr/>
      </dsp:nvSpPr>
      <dsp:spPr>
        <a:xfrm>
          <a:off x="2357" y="528150"/>
          <a:ext cx="2499013" cy="294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6B39F-8576-4C41-BF4D-ADAF3DB7A839}">
      <dsp:nvSpPr>
        <dsp:cNvPr id="0" name=""/>
        <dsp:cNvSpPr/>
      </dsp:nvSpPr>
      <dsp:spPr>
        <a:xfrm>
          <a:off x="2357" y="638565"/>
          <a:ext cx="183586" cy="1835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C3F81-94E8-440D-AE59-AD99267E1070}">
      <dsp:nvSpPr>
        <dsp:cNvPr id="0" name=""/>
        <dsp:cNvSpPr/>
      </dsp:nvSpPr>
      <dsp:spPr>
        <a:xfrm>
          <a:off x="2357" y="0"/>
          <a:ext cx="2499013" cy="52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Daniel 2</a:t>
          </a:r>
        </a:p>
      </dsp:txBody>
      <dsp:txXfrm>
        <a:off x="2357" y="0"/>
        <a:ext cx="2499013" cy="528150"/>
      </dsp:txXfrm>
    </dsp:sp>
    <dsp:sp modelId="{DCF3930E-5C0A-4B23-A9CD-E563184435F4}">
      <dsp:nvSpPr>
        <dsp:cNvPr id="0" name=""/>
        <dsp:cNvSpPr/>
      </dsp:nvSpPr>
      <dsp:spPr>
        <a:xfrm>
          <a:off x="2357" y="106650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1ACF1-7E72-4BAC-82AD-A6B3006122F0}">
      <dsp:nvSpPr>
        <dsp:cNvPr id="0" name=""/>
        <dsp:cNvSpPr/>
      </dsp:nvSpPr>
      <dsp:spPr>
        <a:xfrm>
          <a:off x="177288" y="94432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2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kov</a:t>
          </a:r>
          <a:r>
            <a:rPr lang="es-ES" sz="1800" b="1" kern="1200" dirty="0"/>
            <a:t>: </a:t>
          </a:r>
          <a:r>
            <a:rPr lang="es-ES" sz="1800" b="1" kern="1200" dirty="0" err="1"/>
            <a:t>stříbro</a:t>
          </a:r>
          <a:endParaRPr lang="es-ES" sz="1800" b="1" kern="1200" dirty="0"/>
        </a:p>
      </dsp:txBody>
      <dsp:txXfrm>
        <a:off x="177288" y="944326"/>
        <a:ext cx="2324082" cy="427930"/>
      </dsp:txXfrm>
    </dsp:sp>
    <dsp:sp modelId="{074563CD-B49A-496E-8A2B-FDFEFDC83EB3}">
      <dsp:nvSpPr>
        <dsp:cNvPr id="0" name=""/>
        <dsp:cNvSpPr/>
      </dsp:nvSpPr>
      <dsp:spPr>
        <a:xfrm>
          <a:off x="2357" y="149443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50BF6-DFA2-4287-98AF-2FCE5BE6D035}">
      <dsp:nvSpPr>
        <dsp:cNvPr id="0" name=""/>
        <dsp:cNvSpPr/>
      </dsp:nvSpPr>
      <dsp:spPr>
        <a:xfrm>
          <a:off x="177288" y="137225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cs-CZ" sz="1800" b="1" kern="1200" dirty="0">
              <a:solidFill>
                <a:srgbClr val="C00000"/>
              </a:solidFill>
            </a:rPr>
            <a:t>Mé</a:t>
          </a:r>
          <a:r>
            <a:rPr lang="es-ES" sz="1800" b="1" kern="1200" dirty="0">
              <a:solidFill>
                <a:srgbClr val="C00000"/>
              </a:solidFill>
            </a:rPr>
            <a:t>do-</a:t>
          </a:r>
          <a:r>
            <a:rPr lang="cs-CZ" sz="1800" b="1" kern="1200" dirty="0">
              <a:solidFill>
                <a:srgbClr val="C00000"/>
              </a:solidFill>
            </a:rPr>
            <a:t>P</a:t>
          </a:r>
          <a:r>
            <a:rPr lang="es-ES" sz="1800" b="1" kern="1200" dirty="0" err="1">
              <a:solidFill>
                <a:srgbClr val="C00000"/>
              </a:solidFill>
            </a:rPr>
            <a:t>ers</a:t>
          </a:r>
          <a:r>
            <a:rPr lang="cs-CZ" sz="1800" b="1" kern="1200" dirty="0" err="1">
              <a:solidFill>
                <a:srgbClr val="C00000"/>
              </a:solidFill>
            </a:rPr>
            <a:t>ie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177288" y="1372256"/>
        <a:ext cx="2324082" cy="427930"/>
      </dsp:txXfrm>
    </dsp:sp>
    <dsp:sp modelId="{D66EB494-F870-4134-9826-EC36EE3F8098}">
      <dsp:nvSpPr>
        <dsp:cNvPr id="0" name=""/>
        <dsp:cNvSpPr/>
      </dsp:nvSpPr>
      <dsp:spPr>
        <a:xfrm>
          <a:off x="2357" y="192236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F2D7B-8A03-4B5F-AB3C-81E00927BBF8}">
      <dsp:nvSpPr>
        <dsp:cNvPr id="0" name=""/>
        <dsp:cNvSpPr/>
      </dsp:nvSpPr>
      <dsp:spPr>
        <a:xfrm>
          <a:off x="177288" y="180018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kov</a:t>
          </a:r>
          <a:r>
            <a:rPr lang="es-ES" sz="1800" b="1" kern="1200" dirty="0"/>
            <a:t>: bron</a:t>
          </a:r>
          <a:r>
            <a:rPr lang="cs-CZ" sz="1800" b="1" kern="1200" dirty="0"/>
            <a:t>z</a:t>
          </a:r>
          <a:endParaRPr lang="es-ES" sz="1800" b="1" kern="1200" dirty="0"/>
        </a:p>
      </dsp:txBody>
      <dsp:txXfrm>
        <a:off x="177288" y="1800186"/>
        <a:ext cx="2324082" cy="427930"/>
      </dsp:txXfrm>
    </dsp:sp>
    <dsp:sp modelId="{82D5EBF1-BA56-47B3-8556-58B9B96CB5B9}">
      <dsp:nvSpPr>
        <dsp:cNvPr id="0" name=""/>
        <dsp:cNvSpPr/>
      </dsp:nvSpPr>
      <dsp:spPr>
        <a:xfrm>
          <a:off x="2357" y="248089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FAD5C-34B8-4590-A64D-F73ABB7FBF73}">
      <dsp:nvSpPr>
        <dsp:cNvPr id="0" name=""/>
        <dsp:cNvSpPr/>
      </dsp:nvSpPr>
      <dsp:spPr>
        <a:xfrm>
          <a:off x="177288" y="2358741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 Řecko-M</a:t>
          </a:r>
          <a:r>
            <a:rPr lang="es-ES" sz="1800" b="1" kern="1200" dirty="0">
              <a:solidFill>
                <a:srgbClr val="C00000"/>
              </a:solidFill>
            </a:rPr>
            <a:t>a</a:t>
          </a:r>
          <a:r>
            <a:rPr lang="cs-CZ" sz="1800" b="1" kern="1200" dirty="0">
              <a:solidFill>
                <a:srgbClr val="C00000"/>
              </a:solidFill>
            </a:rPr>
            <a:t>-k</a:t>
          </a:r>
          <a:r>
            <a:rPr lang="es-ES" sz="1800" b="1" kern="1200" dirty="0" err="1">
              <a:solidFill>
                <a:srgbClr val="C00000"/>
              </a:solidFill>
            </a:rPr>
            <a:t>ed</a:t>
          </a:r>
          <a:r>
            <a:rPr lang="cs-CZ" sz="1800" b="1" kern="1200" dirty="0" err="1">
              <a:solidFill>
                <a:srgbClr val="C00000"/>
              </a:solidFill>
            </a:rPr>
            <a:t>onie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177288" y="2358741"/>
        <a:ext cx="2324082" cy="427930"/>
      </dsp:txXfrm>
    </dsp:sp>
    <dsp:sp modelId="{3A82268B-83C7-4332-AF06-D9DF76CA375D}">
      <dsp:nvSpPr>
        <dsp:cNvPr id="0" name=""/>
        <dsp:cNvSpPr/>
      </dsp:nvSpPr>
      <dsp:spPr>
        <a:xfrm>
          <a:off x="2357" y="290882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B3212-1935-4AAF-A44E-8F576DF56275}">
      <dsp:nvSpPr>
        <dsp:cNvPr id="0" name=""/>
        <dsp:cNvSpPr/>
      </dsp:nvSpPr>
      <dsp:spPr>
        <a:xfrm>
          <a:off x="177288" y="278667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kov</a:t>
          </a:r>
          <a:r>
            <a:rPr lang="es-ES" sz="1800" b="1" kern="1200" dirty="0"/>
            <a:t>: </a:t>
          </a:r>
          <a:r>
            <a:rPr lang="es-ES" sz="1800" b="1" kern="1200" dirty="0" err="1"/>
            <a:t>železo</a:t>
          </a:r>
          <a:endParaRPr lang="es-ES" sz="1800" b="1" kern="1200" dirty="0"/>
        </a:p>
      </dsp:txBody>
      <dsp:txXfrm>
        <a:off x="177288" y="2786672"/>
        <a:ext cx="2324082" cy="427930"/>
      </dsp:txXfrm>
    </dsp:sp>
    <dsp:sp modelId="{7AE93940-1EF3-490A-85F9-A9C6F852E2DC}">
      <dsp:nvSpPr>
        <dsp:cNvPr id="0" name=""/>
        <dsp:cNvSpPr/>
      </dsp:nvSpPr>
      <dsp:spPr>
        <a:xfrm>
          <a:off x="2357" y="333675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CF760-EF5C-4326-827C-D1E1113A218D}">
      <dsp:nvSpPr>
        <dsp:cNvPr id="0" name=""/>
        <dsp:cNvSpPr/>
      </dsp:nvSpPr>
      <dsp:spPr>
        <a:xfrm>
          <a:off x="177288" y="321460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 Řím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177288" y="3214602"/>
        <a:ext cx="2324082" cy="427930"/>
      </dsp:txXfrm>
    </dsp:sp>
    <dsp:sp modelId="{08576A56-6235-4A38-87A9-5B61BC33BD63}">
      <dsp:nvSpPr>
        <dsp:cNvPr id="0" name=""/>
        <dsp:cNvSpPr/>
      </dsp:nvSpPr>
      <dsp:spPr>
        <a:xfrm>
          <a:off x="2357" y="3964932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435AD-EB53-4390-B36D-D1EE2ED7F840}">
      <dsp:nvSpPr>
        <dsp:cNvPr id="0" name=""/>
        <dsp:cNvSpPr/>
      </dsp:nvSpPr>
      <dsp:spPr>
        <a:xfrm>
          <a:off x="177288" y="3842765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 modifikace (příměs)</a:t>
          </a:r>
          <a:r>
            <a:rPr lang="es-ES" sz="1800" b="1" kern="1200" dirty="0"/>
            <a:t>: </a:t>
          </a:r>
          <a:r>
            <a:rPr lang="es-ES" sz="1800" b="1" kern="1200" dirty="0" err="1"/>
            <a:t>bláto</a:t>
          </a:r>
          <a:endParaRPr lang="es-ES" sz="1800" b="1" kern="1200" dirty="0"/>
        </a:p>
      </dsp:txBody>
      <dsp:txXfrm>
        <a:off x="177288" y="3842765"/>
        <a:ext cx="2324082" cy="427930"/>
      </dsp:txXfrm>
    </dsp:sp>
    <dsp:sp modelId="{DA4CF1D9-357F-4DA4-A5D5-92FE82FAEEF4}">
      <dsp:nvSpPr>
        <dsp:cNvPr id="0" name=""/>
        <dsp:cNvSpPr/>
      </dsp:nvSpPr>
      <dsp:spPr>
        <a:xfrm>
          <a:off x="2357" y="464534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18243-ABF4-4837-A8F7-65268B3788C6}">
      <dsp:nvSpPr>
        <dsp:cNvPr id="0" name=""/>
        <dsp:cNvSpPr/>
      </dsp:nvSpPr>
      <dsp:spPr>
        <a:xfrm>
          <a:off x="203271" y="4544878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rozmach ř</a:t>
          </a:r>
          <a:r>
            <a:rPr lang="es-ES" sz="1800" b="1" kern="1200" dirty="0" err="1">
              <a:solidFill>
                <a:srgbClr val="C00000"/>
              </a:solidFill>
            </a:rPr>
            <a:t>ímské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es-ES" sz="1800" b="1" kern="1200" dirty="0" err="1">
              <a:solidFill>
                <a:srgbClr val="C00000"/>
              </a:solidFill>
            </a:rPr>
            <a:t>říše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203271" y="4544878"/>
        <a:ext cx="2324082" cy="427930"/>
      </dsp:txXfrm>
    </dsp:sp>
    <dsp:sp modelId="{6C475412-EE5E-4457-9DA5-5DCB3AAACA68}">
      <dsp:nvSpPr>
        <dsp:cNvPr id="0" name=""/>
        <dsp:cNvSpPr/>
      </dsp:nvSpPr>
      <dsp:spPr>
        <a:xfrm>
          <a:off x="2626321" y="528150"/>
          <a:ext cx="2499013" cy="294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F3DE5-CC19-4E31-AB1A-CA245576D74D}">
      <dsp:nvSpPr>
        <dsp:cNvPr id="0" name=""/>
        <dsp:cNvSpPr/>
      </dsp:nvSpPr>
      <dsp:spPr>
        <a:xfrm>
          <a:off x="2626321" y="638565"/>
          <a:ext cx="183586" cy="1835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DACB2-623A-4826-A11F-6E863B463599}">
      <dsp:nvSpPr>
        <dsp:cNvPr id="0" name=""/>
        <dsp:cNvSpPr/>
      </dsp:nvSpPr>
      <dsp:spPr>
        <a:xfrm>
          <a:off x="2626321" y="0"/>
          <a:ext cx="2499013" cy="52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Daniel 7</a:t>
          </a:r>
        </a:p>
      </dsp:txBody>
      <dsp:txXfrm>
        <a:off x="2626321" y="0"/>
        <a:ext cx="2499013" cy="528150"/>
      </dsp:txXfrm>
    </dsp:sp>
    <dsp:sp modelId="{AE58024A-E63B-4563-A0AF-02596D8F3459}">
      <dsp:nvSpPr>
        <dsp:cNvPr id="0" name=""/>
        <dsp:cNvSpPr/>
      </dsp:nvSpPr>
      <dsp:spPr>
        <a:xfrm>
          <a:off x="2626321" y="106650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875E1-615F-4470-A557-97BD6F3E2622}">
      <dsp:nvSpPr>
        <dsp:cNvPr id="0" name=""/>
        <dsp:cNvSpPr/>
      </dsp:nvSpPr>
      <dsp:spPr>
        <a:xfrm>
          <a:off x="2801252" y="94432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2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 šelma</a:t>
          </a:r>
          <a:r>
            <a:rPr lang="es-ES" sz="1800" b="1" kern="1200" dirty="0"/>
            <a:t>: </a:t>
          </a:r>
          <a:r>
            <a:rPr lang="cs-CZ" sz="1800" b="1" kern="1200" dirty="0"/>
            <a:t>medvěd</a:t>
          </a:r>
          <a:endParaRPr lang="es-ES" sz="1800" b="1" kern="1200" dirty="0"/>
        </a:p>
      </dsp:txBody>
      <dsp:txXfrm>
        <a:off x="2801252" y="944326"/>
        <a:ext cx="2324082" cy="427930"/>
      </dsp:txXfrm>
    </dsp:sp>
    <dsp:sp modelId="{7D208324-7ED7-475F-B8ED-4D0C89F6E13F}">
      <dsp:nvSpPr>
        <dsp:cNvPr id="0" name=""/>
        <dsp:cNvSpPr/>
      </dsp:nvSpPr>
      <dsp:spPr>
        <a:xfrm>
          <a:off x="2626321" y="149443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B52FD-AE9A-4572-873F-4CE9EEFC81DF}">
      <dsp:nvSpPr>
        <dsp:cNvPr id="0" name=""/>
        <dsp:cNvSpPr/>
      </dsp:nvSpPr>
      <dsp:spPr>
        <a:xfrm>
          <a:off x="2801252" y="137225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cs-CZ" sz="1800" b="1" kern="1200" dirty="0">
              <a:solidFill>
                <a:srgbClr val="C00000"/>
              </a:solidFill>
            </a:rPr>
            <a:t>Mé</a:t>
          </a:r>
          <a:r>
            <a:rPr lang="es-ES" sz="1800" b="1" kern="1200" dirty="0">
              <a:solidFill>
                <a:srgbClr val="C00000"/>
              </a:solidFill>
            </a:rPr>
            <a:t>do-</a:t>
          </a:r>
          <a:r>
            <a:rPr lang="cs-CZ" sz="1800" b="1" kern="1200" dirty="0">
              <a:solidFill>
                <a:srgbClr val="C00000"/>
              </a:solidFill>
            </a:rPr>
            <a:t>P</a:t>
          </a:r>
          <a:r>
            <a:rPr lang="es-ES" sz="1800" b="1" kern="1200" dirty="0" err="1">
              <a:solidFill>
                <a:srgbClr val="C00000"/>
              </a:solidFill>
            </a:rPr>
            <a:t>ers</a:t>
          </a:r>
          <a:r>
            <a:rPr lang="cs-CZ" sz="1800" b="1" kern="1200" dirty="0" err="1">
              <a:solidFill>
                <a:srgbClr val="C00000"/>
              </a:solidFill>
            </a:rPr>
            <a:t>ie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2801252" y="1372256"/>
        <a:ext cx="2324082" cy="427930"/>
      </dsp:txXfrm>
    </dsp:sp>
    <dsp:sp modelId="{31A6CC3C-C54D-4291-AA09-5EC72742D209}">
      <dsp:nvSpPr>
        <dsp:cNvPr id="0" name=""/>
        <dsp:cNvSpPr/>
      </dsp:nvSpPr>
      <dsp:spPr>
        <a:xfrm>
          <a:off x="2626321" y="192236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2C2F5-973C-4F61-AEA3-5C86EC418F9E}">
      <dsp:nvSpPr>
        <dsp:cNvPr id="0" name=""/>
        <dsp:cNvSpPr/>
      </dsp:nvSpPr>
      <dsp:spPr>
        <a:xfrm>
          <a:off x="2801252" y="180018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3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 šelma</a:t>
          </a:r>
          <a:r>
            <a:rPr lang="es-ES" sz="1800" b="1" kern="1200" dirty="0"/>
            <a:t>: </a:t>
          </a:r>
          <a:r>
            <a:rPr lang="es-ES" sz="1800" b="1" kern="1200" dirty="0" err="1"/>
            <a:t>leopard</a:t>
          </a:r>
          <a:endParaRPr lang="es-ES" sz="1800" b="1" kern="1200" dirty="0"/>
        </a:p>
      </dsp:txBody>
      <dsp:txXfrm>
        <a:off x="2801252" y="1800186"/>
        <a:ext cx="2324082" cy="427930"/>
      </dsp:txXfrm>
    </dsp:sp>
    <dsp:sp modelId="{6AC371E6-5B0E-4950-BD7F-464E44FA57CF}">
      <dsp:nvSpPr>
        <dsp:cNvPr id="0" name=""/>
        <dsp:cNvSpPr/>
      </dsp:nvSpPr>
      <dsp:spPr>
        <a:xfrm>
          <a:off x="2626321" y="248089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4BCA6-8934-491D-B559-1F64EB37FAE6}">
      <dsp:nvSpPr>
        <dsp:cNvPr id="0" name=""/>
        <dsp:cNvSpPr/>
      </dsp:nvSpPr>
      <dsp:spPr>
        <a:xfrm>
          <a:off x="2801252" y="2358741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 Řecko-M</a:t>
          </a:r>
          <a:r>
            <a:rPr lang="es-ES" sz="1800" b="1" kern="1200" dirty="0">
              <a:solidFill>
                <a:srgbClr val="C00000"/>
              </a:solidFill>
            </a:rPr>
            <a:t>a</a:t>
          </a:r>
          <a:r>
            <a:rPr lang="cs-CZ" sz="1800" b="1" kern="1200" dirty="0">
              <a:solidFill>
                <a:srgbClr val="C00000"/>
              </a:solidFill>
            </a:rPr>
            <a:t>-k</a:t>
          </a:r>
          <a:r>
            <a:rPr lang="es-ES" sz="1800" b="1" kern="1200" dirty="0" err="1">
              <a:solidFill>
                <a:srgbClr val="C00000"/>
              </a:solidFill>
            </a:rPr>
            <a:t>ed</a:t>
          </a:r>
          <a:r>
            <a:rPr lang="cs-CZ" sz="1800" b="1" kern="1200" dirty="0" err="1">
              <a:solidFill>
                <a:srgbClr val="C00000"/>
              </a:solidFill>
            </a:rPr>
            <a:t>onie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2801252" y="2358741"/>
        <a:ext cx="2324082" cy="427930"/>
      </dsp:txXfrm>
    </dsp:sp>
    <dsp:sp modelId="{9CBD0852-66C9-4194-89AD-626F646170EE}">
      <dsp:nvSpPr>
        <dsp:cNvPr id="0" name=""/>
        <dsp:cNvSpPr/>
      </dsp:nvSpPr>
      <dsp:spPr>
        <a:xfrm>
          <a:off x="2626321" y="290882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291F0-18FE-4990-BB2C-3BBE5B0BAD93}">
      <dsp:nvSpPr>
        <dsp:cNvPr id="0" name=""/>
        <dsp:cNvSpPr/>
      </dsp:nvSpPr>
      <dsp:spPr>
        <a:xfrm>
          <a:off x="2801252" y="278667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cs-CZ" sz="1800" b="1" kern="1200" dirty="0" err="1">
              <a:solidFill>
                <a:schemeClr val="accent1">
                  <a:lumMod val="50000"/>
                </a:schemeClr>
              </a:solidFill>
            </a:rPr>
            <a:t>šelm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a</a:t>
          </a:r>
          <a:r>
            <a:rPr lang="es-ES" sz="1800" b="1" kern="1200" dirty="0"/>
            <a:t>: </a:t>
          </a:r>
          <a:r>
            <a:rPr lang="cs-CZ" sz="1800" b="1" kern="1200" dirty="0"/>
            <a:t>strašná</a:t>
          </a:r>
          <a:endParaRPr lang="es-ES" sz="1800" b="1" kern="1200" dirty="0"/>
        </a:p>
      </dsp:txBody>
      <dsp:txXfrm>
        <a:off x="2801252" y="2786672"/>
        <a:ext cx="2324082" cy="427930"/>
      </dsp:txXfrm>
    </dsp:sp>
    <dsp:sp modelId="{4B35C78F-3D26-4562-826D-0249C59E9096}">
      <dsp:nvSpPr>
        <dsp:cNvPr id="0" name=""/>
        <dsp:cNvSpPr/>
      </dsp:nvSpPr>
      <dsp:spPr>
        <a:xfrm>
          <a:off x="2626321" y="333675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F14EE-7A62-4ECB-BCA5-64526C2E5D85}">
      <dsp:nvSpPr>
        <dsp:cNvPr id="0" name=""/>
        <dsp:cNvSpPr/>
      </dsp:nvSpPr>
      <dsp:spPr>
        <a:xfrm>
          <a:off x="2801252" y="321460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 Řím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2801252" y="3214602"/>
        <a:ext cx="2324082" cy="427930"/>
      </dsp:txXfrm>
    </dsp:sp>
    <dsp:sp modelId="{951941F1-4C09-48BF-9328-8575B131FFBA}">
      <dsp:nvSpPr>
        <dsp:cNvPr id="0" name=""/>
        <dsp:cNvSpPr/>
      </dsp:nvSpPr>
      <dsp:spPr>
        <a:xfrm>
          <a:off x="2626321" y="3964932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FE9BC-DF4D-49D4-A237-8A97B322FF1D}">
      <dsp:nvSpPr>
        <dsp:cNvPr id="0" name=""/>
        <dsp:cNvSpPr/>
      </dsp:nvSpPr>
      <dsp:spPr>
        <a:xfrm>
          <a:off x="2824958" y="3853698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m</a:t>
          </a:r>
          <a:r>
            <a:rPr lang="es-ES" sz="1800" b="1" kern="1200" dirty="0" err="1">
              <a:solidFill>
                <a:schemeClr val="accent1">
                  <a:lumMod val="50000"/>
                </a:schemeClr>
              </a:solidFill>
            </a:rPr>
            <a:t>odifikace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: </a:t>
          </a:r>
          <a:r>
            <a:rPr lang="es-ES" sz="1800" b="1" kern="1200" dirty="0" err="1">
              <a:solidFill>
                <a:schemeClr val="accent1">
                  <a:lumMod val="50000"/>
                </a:schemeClr>
              </a:solidFill>
            </a:rPr>
            <a:t>malý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s-ES" sz="1800" b="1" kern="1200" dirty="0" err="1">
              <a:solidFill>
                <a:schemeClr val="accent1">
                  <a:lumMod val="50000"/>
                </a:schemeClr>
              </a:solidFill>
            </a:rPr>
            <a:t>roh</a:t>
          </a:r>
          <a:endParaRPr lang="es-ES" sz="1800" b="1" kern="1200" dirty="0"/>
        </a:p>
      </dsp:txBody>
      <dsp:txXfrm>
        <a:off x="2824958" y="3853698"/>
        <a:ext cx="2324082" cy="427930"/>
      </dsp:txXfrm>
    </dsp:sp>
    <dsp:sp modelId="{3692094D-7551-4324-B28A-61ED6419B27E}">
      <dsp:nvSpPr>
        <dsp:cNvPr id="0" name=""/>
        <dsp:cNvSpPr/>
      </dsp:nvSpPr>
      <dsp:spPr>
        <a:xfrm>
          <a:off x="2626321" y="464534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7EC8A-BD7E-4D29-B37A-B1CC41210D87}">
      <dsp:nvSpPr>
        <dsp:cNvPr id="0" name=""/>
        <dsp:cNvSpPr/>
      </dsp:nvSpPr>
      <dsp:spPr>
        <a:xfrm>
          <a:off x="2801252" y="452318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rozmach ř</a:t>
          </a:r>
          <a:r>
            <a:rPr lang="es-ES" sz="1800" b="1" kern="1200" dirty="0" err="1">
              <a:solidFill>
                <a:srgbClr val="C00000"/>
              </a:solidFill>
            </a:rPr>
            <a:t>ímské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es-ES" sz="1800" b="1" kern="1200" dirty="0" err="1">
              <a:solidFill>
                <a:srgbClr val="C00000"/>
              </a:solidFill>
            </a:rPr>
            <a:t>říše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2801252" y="4523182"/>
        <a:ext cx="2324082" cy="427930"/>
      </dsp:txXfrm>
    </dsp:sp>
    <dsp:sp modelId="{94B62B1D-8953-4812-8A20-85A5AB89C9EF}">
      <dsp:nvSpPr>
        <dsp:cNvPr id="0" name=""/>
        <dsp:cNvSpPr/>
      </dsp:nvSpPr>
      <dsp:spPr>
        <a:xfrm>
          <a:off x="2626321" y="5351895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E532B-3DC6-48A2-9E51-98C57DE8FDAF}">
      <dsp:nvSpPr>
        <dsp:cNvPr id="0" name=""/>
        <dsp:cNvSpPr/>
      </dsp:nvSpPr>
      <dsp:spPr>
        <a:xfrm>
          <a:off x="2801252" y="5229737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rgbClr val="002060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rgbClr val="002060"/>
              </a:solidFill>
            </a:rPr>
            <a:t>Náboženská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moc</a:t>
          </a:r>
          <a:r>
            <a:rPr lang="es-ES" sz="1800" b="1" kern="1200" dirty="0">
              <a:solidFill>
                <a:srgbClr val="002060"/>
              </a:solidFill>
            </a:rPr>
            <a:t>, </a:t>
          </a:r>
          <a:r>
            <a:rPr lang="es-ES" sz="1800" b="1" kern="1200" dirty="0" err="1">
              <a:solidFill>
                <a:srgbClr val="002060"/>
              </a:solidFill>
            </a:rPr>
            <a:t>která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útočí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na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Boží</a:t>
          </a:r>
          <a:r>
            <a:rPr lang="es-ES" sz="1800" b="1" kern="1200" dirty="0">
              <a:solidFill>
                <a:srgbClr val="002060"/>
              </a:solidFill>
            </a:rPr>
            <a:t> lid
</a:t>
          </a:r>
        </a:p>
      </dsp:txBody>
      <dsp:txXfrm>
        <a:off x="2801252" y="5229737"/>
        <a:ext cx="2324082" cy="427930"/>
      </dsp:txXfrm>
    </dsp:sp>
    <dsp:sp modelId="{03A992AF-D630-4671-95B0-3A61C068AF1A}">
      <dsp:nvSpPr>
        <dsp:cNvPr id="0" name=""/>
        <dsp:cNvSpPr/>
      </dsp:nvSpPr>
      <dsp:spPr>
        <a:xfrm>
          <a:off x="5250285" y="528150"/>
          <a:ext cx="2499013" cy="294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84C54-7669-4AC4-90EC-4AA2776CF75F}">
      <dsp:nvSpPr>
        <dsp:cNvPr id="0" name=""/>
        <dsp:cNvSpPr/>
      </dsp:nvSpPr>
      <dsp:spPr>
        <a:xfrm>
          <a:off x="5250285" y="638565"/>
          <a:ext cx="183586" cy="1835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95CFD-771D-4E31-9F57-A276E6181912}">
      <dsp:nvSpPr>
        <dsp:cNvPr id="0" name=""/>
        <dsp:cNvSpPr/>
      </dsp:nvSpPr>
      <dsp:spPr>
        <a:xfrm>
          <a:off x="5250285" y="0"/>
          <a:ext cx="2499013" cy="528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Daniel 8</a:t>
          </a:r>
        </a:p>
      </dsp:txBody>
      <dsp:txXfrm>
        <a:off x="5250285" y="0"/>
        <a:ext cx="2499013" cy="528150"/>
      </dsp:txXfrm>
    </dsp:sp>
    <dsp:sp modelId="{2D77C9A6-D002-4E85-8E81-826F5E3EE022}">
      <dsp:nvSpPr>
        <dsp:cNvPr id="0" name=""/>
        <dsp:cNvSpPr/>
      </dsp:nvSpPr>
      <dsp:spPr>
        <a:xfrm>
          <a:off x="5250285" y="106650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B90F2-3EB8-45E5-915A-CC63E5FB83B9}">
      <dsp:nvSpPr>
        <dsp:cNvPr id="0" name=""/>
        <dsp:cNvSpPr/>
      </dsp:nvSpPr>
      <dsp:spPr>
        <a:xfrm>
          <a:off x="5425216" y="94432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1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 š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e</a:t>
          </a:r>
          <a:r>
            <a:rPr lang="cs-CZ" sz="1800" b="1" kern="1200" dirty="0" err="1">
              <a:solidFill>
                <a:schemeClr val="accent1">
                  <a:lumMod val="50000"/>
                </a:schemeClr>
              </a:solidFill>
            </a:rPr>
            <a:t>lm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a</a:t>
          </a:r>
          <a:r>
            <a:rPr lang="es-ES" sz="1800" b="1" kern="1200" dirty="0"/>
            <a:t>: </a:t>
          </a:r>
          <a:r>
            <a:rPr lang="es-ES" sz="1800" b="1" kern="1200" dirty="0" err="1"/>
            <a:t>beran</a:t>
          </a:r>
          <a:endParaRPr lang="es-ES" sz="1800" b="1" kern="1200" dirty="0"/>
        </a:p>
      </dsp:txBody>
      <dsp:txXfrm>
        <a:off x="5425216" y="944326"/>
        <a:ext cx="2324082" cy="427930"/>
      </dsp:txXfrm>
    </dsp:sp>
    <dsp:sp modelId="{1C14652C-3E55-4D3F-8476-06DDC151AE13}">
      <dsp:nvSpPr>
        <dsp:cNvPr id="0" name=""/>
        <dsp:cNvSpPr/>
      </dsp:nvSpPr>
      <dsp:spPr>
        <a:xfrm>
          <a:off x="5250285" y="149443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43517-96A2-405A-827B-917286E7D6AC}">
      <dsp:nvSpPr>
        <dsp:cNvPr id="0" name=""/>
        <dsp:cNvSpPr/>
      </dsp:nvSpPr>
      <dsp:spPr>
        <a:xfrm>
          <a:off x="5425216" y="137225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cs-CZ" sz="1800" b="1" kern="1200" dirty="0">
              <a:solidFill>
                <a:srgbClr val="C00000"/>
              </a:solidFill>
            </a:rPr>
            <a:t>Mé</a:t>
          </a:r>
          <a:r>
            <a:rPr lang="es-ES" sz="1800" b="1" kern="1200" dirty="0">
              <a:solidFill>
                <a:srgbClr val="C00000"/>
              </a:solidFill>
            </a:rPr>
            <a:t>do-</a:t>
          </a:r>
          <a:r>
            <a:rPr lang="cs-CZ" sz="1800" b="1" kern="1200" dirty="0">
              <a:solidFill>
                <a:srgbClr val="C00000"/>
              </a:solidFill>
            </a:rPr>
            <a:t>P</a:t>
          </a:r>
          <a:r>
            <a:rPr lang="es-ES" sz="1800" b="1" kern="1200" dirty="0" err="1">
              <a:solidFill>
                <a:srgbClr val="C00000"/>
              </a:solidFill>
            </a:rPr>
            <a:t>ers</a:t>
          </a:r>
          <a:r>
            <a:rPr lang="cs-CZ" sz="1800" b="1" kern="1200" dirty="0" err="1">
              <a:solidFill>
                <a:srgbClr val="C00000"/>
              </a:solidFill>
            </a:rPr>
            <a:t>ie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5425216" y="1372256"/>
        <a:ext cx="2324082" cy="427930"/>
      </dsp:txXfrm>
    </dsp:sp>
    <dsp:sp modelId="{7AE9404A-5235-4231-9FEE-5EA055374A81}">
      <dsp:nvSpPr>
        <dsp:cNvPr id="0" name=""/>
        <dsp:cNvSpPr/>
      </dsp:nvSpPr>
      <dsp:spPr>
        <a:xfrm>
          <a:off x="5250285" y="1922360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65F0C-9847-4A88-92C3-455EEB2938E2}">
      <dsp:nvSpPr>
        <dsp:cNvPr id="0" name=""/>
        <dsp:cNvSpPr/>
      </dsp:nvSpPr>
      <dsp:spPr>
        <a:xfrm>
          <a:off x="5425216" y="1800186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2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. </a:t>
          </a:r>
          <a:r>
            <a:rPr lang="cs-CZ" sz="1800" b="1" kern="1200" dirty="0" err="1">
              <a:solidFill>
                <a:schemeClr val="accent1">
                  <a:lumMod val="50000"/>
                </a:schemeClr>
              </a:solidFill>
            </a:rPr>
            <a:t>šelm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a</a:t>
          </a:r>
          <a:r>
            <a:rPr lang="es-ES" sz="1800" b="1" kern="1200" dirty="0"/>
            <a:t>: </a:t>
          </a:r>
          <a:r>
            <a:rPr lang="cs-CZ" sz="1800" b="1" kern="1200" dirty="0"/>
            <a:t>kozel</a:t>
          </a:r>
          <a:endParaRPr lang="es-ES" sz="1800" b="1" kern="1200" dirty="0"/>
        </a:p>
      </dsp:txBody>
      <dsp:txXfrm>
        <a:off x="5425216" y="1800186"/>
        <a:ext cx="2324082" cy="427930"/>
      </dsp:txXfrm>
    </dsp:sp>
    <dsp:sp modelId="{6D27EB9D-E43A-40F5-9FC7-EC59DDE30CDC}">
      <dsp:nvSpPr>
        <dsp:cNvPr id="0" name=""/>
        <dsp:cNvSpPr/>
      </dsp:nvSpPr>
      <dsp:spPr>
        <a:xfrm>
          <a:off x="5250285" y="248089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66362-8144-4259-8904-036080DBD34D}">
      <dsp:nvSpPr>
        <dsp:cNvPr id="0" name=""/>
        <dsp:cNvSpPr/>
      </dsp:nvSpPr>
      <dsp:spPr>
        <a:xfrm>
          <a:off x="5425216" y="2358741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 Řecko-M</a:t>
          </a:r>
          <a:r>
            <a:rPr lang="es-ES" sz="1800" b="1" kern="1200" dirty="0">
              <a:solidFill>
                <a:srgbClr val="C00000"/>
              </a:solidFill>
            </a:rPr>
            <a:t>a</a:t>
          </a:r>
          <a:r>
            <a:rPr lang="cs-CZ" sz="1800" b="1" kern="1200" dirty="0">
              <a:solidFill>
                <a:srgbClr val="C00000"/>
              </a:solidFill>
            </a:rPr>
            <a:t>-k</a:t>
          </a:r>
          <a:r>
            <a:rPr lang="es-ES" sz="1800" b="1" kern="1200" dirty="0" err="1">
              <a:solidFill>
                <a:srgbClr val="C00000"/>
              </a:solidFill>
            </a:rPr>
            <a:t>ed</a:t>
          </a:r>
          <a:r>
            <a:rPr lang="cs-CZ" sz="1800" b="1" kern="1200" dirty="0" err="1">
              <a:solidFill>
                <a:srgbClr val="C00000"/>
              </a:solidFill>
            </a:rPr>
            <a:t>onie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5425216" y="2358741"/>
        <a:ext cx="2324082" cy="427930"/>
      </dsp:txXfrm>
    </dsp:sp>
    <dsp:sp modelId="{021411D5-339D-47C1-820D-060A989B7C44}">
      <dsp:nvSpPr>
        <dsp:cNvPr id="0" name=""/>
        <dsp:cNvSpPr/>
      </dsp:nvSpPr>
      <dsp:spPr>
        <a:xfrm>
          <a:off x="5250285" y="290882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680B7-71E5-40D5-BE8E-E55551C09078}">
      <dsp:nvSpPr>
        <dsp:cNvPr id="0" name=""/>
        <dsp:cNvSpPr/>
      </dsp:nvSpPr>
      <dsp:spPr>
        <a:xfrm>
          <a:off x="5425216" y="278667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Malý roh</a:t>
          </a:r>
          <a:endParaRPr lang="es-ES" sz="18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425216" y="2786672"/>
        <a:ext cx="2324082" cy="427930"/>
      </dsp:txXfrm>
    </dsp:sp>
    <dsp:sp modelId="{CB1047D7-81A4-4C45-AC37-9E8BA136E772}">
      <dsp:nvSpPr>
        <dsp:cNvPr id="0" name=""/>
        <dsp:cNvSpPr/>
      </dsp:nvSpPr>
      <dsp:spPr>
        <a:xfrm>
          <a:off x="5250285" y="333675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4B341-D56B-4FC8-84F4-E66422898B7F}">
      <dsp:nvSpPr>
        <dsp:cNvPr id="0" name=""/>
        <dsp:cNvSpPr/>
      </dsp:nvSpPr>
      <dsp:spPr>
        <a:xfrm>
          <a:off x="5425216" y="3214602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říše: Řím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5425216" y="3214602"/>
        <a:ext cx="2324082" cy="427930"/>
      </dsp:txXfrm>
    </dsp:sp>
    <dsp:sp modelId="{AE036719-1EA8-4EE9-ADF8-8FA2B4F348A4}">
      <dsp:nvSpPr>
        <dsp:cNvPr id="0" name=""/>
        <dsp:cNvSpPr/>
      </dsp:nvSpPr>
      <dsp:spPr>
        <a:xfrm>
          <a:off x="5250285" y="3964932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8D0BD-6322-432D-9537-160D55AC3987}">
      <dsp:nvSpPr>
        <dsp:cNvPr id="0" name=""/>
        <dsp:cNvSpPr/>
      </dsp:nvSpPr>
      <dsp:spPr>
        <a:xfrm>
          <a:off x="5425216" y="3842765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m</a:t>
          </a:r>
          <a:r>
            <a:rPr lang="es-ES" sz="1800" b="1" kern="1200" dirty="0" err="1">
              <a:solidFill>
                <a:schemeClr val="accent1">
                  <a:lumMod val="50000"/>
                </a:schemeClr>
              </a:solidFill>
            </a:rPr>
            <a:t>odifi</a:t>
          </a:r>
          <a:r>
            <a:rPr lang="cs-CZ" sz="1800" b="1" kern="1200" dirty="0" err="1">
              <a:solidFill>
                <a:schemeClr val="accent1">
                  <a:lumMod val="50000"/>
                </a:schemeClr>
              </a:solidFill>
            </a:rPr>
            <a:t>ka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c</a:t>
          </a:r>
          <a:r>
            <a:rPr lang="cs-CZ" sz="1800" b="1" kern="1200" dirty="0">
              <a:solidFill>
                <a:schemeClr val="accent1">
                  <a:lumMod val="50000"/>
                </a:schemeClr>
              </a:solidFill>
            </a:rPr>
            <a:t>e</a:t>
          </a:r>
          <a:r>
            <a:rPr lang="es-ES" sz="1800" b="1" kern="1200" dirty="0"/>
            <a:t>: </a:t>
          </a:r>
          <a:r>
            <a:rPr lang="cs-CZ" sz="1800" b="1" kern="1200" dirty="0"/>
            <a:t>v</a:t>
          </a:r>
          <a:r>
            <a:rPr lang="es-ES" sz="1800" b="1" kern="1200" dirty="0" err="1"/>
            <a:t>yvyšuje</a:t>
          </a:r>
          <a:r>
            <a:rPr lang="es-ES" sz="1800" b="1" kern="1200" dirty="0"/>
            <a:t> se </a:t>
          </a:r>
          <a:r>
            <a:rPr lang="es-ES" sz="1800" b="1" kern="1200" dirty="0" err="1"/>
            <a:t>proti</a:t>
          </a:r>
          <a:r>
            <a:rPr lang="es-ES" sz="1800" b="1" kern="1200" dirty="0"/>
            <a:t> </a:t>
          </a:r>
          <a:r>
            <a:rPr lang="es-ES" sz="1800" b="1" kern="1200" dirty="0" err="1"/>
            <a:t>nebi</a:t>
          </a:r>
          <a:endParaRPr lang="es-ES" sz="1800" b="1" kern="1200" dirty="0"/>
        </a:p>
      </dsp:txBody>
      <dsp:txXfrm>
        <a:off x="5425216" y="3842765"/>
        <a:ext cx="2324082" cy="427930"/>
      </dsp:txXfrm>
    </dsp:sp>
    <dsp:sp modelId="{8B3B85A5-860E-47C0-90F3-1A1C3AF15FF6}">
      <dsp:nvSpPr>
        <dsp:cNvPr id="0" name=""/>
        <dsp:cNvSpPr/>
      </dsp:nvSpPr>
      <dsp:spPr>
        <a:xfrm>
          <a:off x="5250285" y="4645349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91F26-CE47-45C6-A051-549A6C042162}">
      <dsp:nvSpPr>
        <dsp:cNvPr id="0" name=""/>
        <dsp:cNvSpPr/>
      </dsp:nvSpPr>
      <dsp:spPr>
        <a:xfrm>
          <a:off x="5425216" y="4523203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rozmach ř</a:t>
          </a:r>
          <a:r>
            <a:rPr lang="es-ES" sz="1800" b="1" kern="1200" dirty="0" err="1">
              <a:solidFill>
                <a:srgbClr val="C00000"/>
              </a:solidFill>
            </a:rPr>
            <a:t>ímské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es-ES" sz="1800" b="1" kern="1200" dirty="0" err="1">
              <a:solidFill>
                <a:srgbClr val="C00000"/>
              </a:solidFill>
            </a:rPr>
            <a:t>říše</a:t>
          </a:r>
          <a:endParaRPr lang="es-ES" sz="1800" b="1" kern="1200" dirty="0">
            <a:solidFill>
              <a:srgbClr val="C00000"/>
            </a:solidFill>
          </a:endParaRPr>
        </a:p>
      </dsp:txBody>
      <dsp:txXfrm>
        <a:off x="5425216" y="4523203"/>
        <a:ext cx="2324082" cy="427930"/>
      </dsp:txXfrm>
    </dsp:sp>
    <dsp:sp modelId="{7E7F4BF7-8A81-4D47-BBB6-E52CAF61FB0F}">
      <dsp:nvSpPr>
        <dsp:cNvPr id="0" name=""/>
        <dsp:cNvSpPr/>
      </dsp:nvSpPr>
      <dsp:spPr>
        <a:xfrm>
          <a:off x="5250285" y="5351895"/>
          <a:ext cx="183582" cy="1835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C2A86-469F-4201-94CF-6D758AAFA22F}">
      <dsp:nvSpPr>
        <dsp:cNvPr id="0" name=""/>
        <dsp:cNvSpPr/>
      </dsp:nvSpPr>
      <dsp:spPr>
        <a:xfrm>
          <a:off x="5425216" y="5229737"/>
          <a:ext cx="2324082" cy="42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rgbClr val="002060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rgbClr val="002060"/>
              </a:solidFill>
            </a:rPr>
            <a:t>Náboženská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moc</a:t>
          </a:r>
          <a:r>
            <a:rPr lang="es-ES" sz="1800" b="1" kern="1200" dirty="0">
              <a:solidFill>
                <a:srgbClr val="002060"/>
              </a:solidFill>
            </a:rPr>
            <a:t>, </a:t>
          </a:r>
          <a:r>
            <a:rPr lang="es-ES" sz="1800" b="1" kern="1200" dirty="0" err="1">
              <a:solidFill>
                <a:srgbClr val="002060"/>
              </a:solidFill>
            </a:rPr>
            <a:t>která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útočí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na</a:t>
          </a:r>
          <a:r>
            <a:rPr lang="es-ES" sz="1800" b="1" kern="1200" dirty="0">
              <a:solidFill>
                <a:srgbClr val="002060"/>
              </a:solidFill>
            </a:rPr>
            <a:t> </a:t>
          </a:r>
          <a:r>
            <a:rPr lang="es-ES" sz="1800" b="1" kern="1200" dirty="0" err="1">
              <a:solidFill>
                <a:srgbClr val="002060"/>
              </a:solidFill>
            </a:rPr>
            <a:t>Boží</a:t>
          </a:r>
          <a:r>
            <a:rPr lang="es-ES" sz="1800" b="1" kern="1200" dirty="0">
              <a:solidFill>
                <a:srgbClr val="002060"/>
              </a:solidFill>
            </a:rPr>
            <a:t> lid
</a:t>
          </a:r>
        </a:p>
      </dsp:txBody>
      <dsp:txXfrm>
        <a:off x="5425216" y="5229737"/>
        <a:ext cx="2324082" cy="427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82723-18FE-4873-8A36-E362D4875963}">
      <dsp:nvSpPr>
        <dsp:cNvPr id="0" name=""/>
        <dsp:cNvSpPr/>
      </dsp:nvSpPr>
      <dsp:spPr>
        <a:xfrm>
          <a:off x="1735" y="29705"/>
          <a:ext cx="2466130" cy="586920"/>
        </a:xfrm>
        <a:prstGeom prst="rect">
          <a:avLst/>
        </a:prstGeom>
        <a:solidFill>
          <a:srgbClr val="FF66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  <a:effectLst/>
            </a:rPr>
            <a:t>Čtyři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větry</a:t>
          </a:r>
          <a:r>
            <a:rPr lang="es-ES" sz="2000" b="1" kern="1200" dirty="0">
              <a:solidFill>
                <a:schemeClr val="tx1"/>
              </a:solidFill>
              <a:effectLst/>
            </a:rPr>
            <a:t> (</a:t>
          </a:r>
          <a:r>
            <a:rPr lang="cs-CZ" sz="2000" b="1" kern="1200" dirty="0">
              <a:solidFill>
                <a:schemeClr val="tx1"/>
              </a:solidFill>
              <a:effectLst/>
            </a:rPr>
            <a:t>ž</a:t>
          </a:r>
          <a:r>
            <a:rPr lang="es-ES" sz="2000" b="1" kern="1200" dirty="0">
              <a:solidFill>
                <a:schemeClr val="tx1"/>
              </a:solidFill>
              <a:effectLst/>
            </a:rPr>
            <a:t>)</a:t>
          </a:r>
        </a:p>
      </dsp:txBody>
      <dsp:txXfrm>
        <a:off x="1735" y="29705"/>
        <a:ext cx="2466130" cy="586920"/>
      </dsp:txXfrm>
    </dsp:sp>
    <dsp:sp modelId="{A4C22D6C-68E9-4ABD-A876-A8204EAC3B62}">
      <dsp:nvSpPr>
        <dsp:cNvPr id="0" name=""/>
        <dsp:cNvSpPr/>
      </dsp:nvSpPr>
      <dsp:spPr>
        <a:xfrm>
          <a:off x="2565686" y="29705"/>
          <a:ext cx="2466130" cy="586920"/>
        </a:xfrm>
        <a:prstGeom prst="rect">
          <a:avLst/>
        </a:prstGeom>
        <a:solidFill>
          <a:srgbClr val="7093D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nebes</a:t>
          </a:r>
          <a:r>
            <a:rPr lang="es-ES" sz="2000" b="1" kern="1200" dirty="0">
              <a:solidFill>
                <a:schemeClr val="tx1"/>
              </a:solidFill>
            </a:rPr>
            <a:t> (m)</a:t>
          </a:r>
        </a:p>
      </dsp:txBody>
      <dsp:txXfrm>
        <a:off x="2565686" y="29705"/>
        <a:ext cx="2466130" cy="586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82723-18FE-4873-8A36-E362D4875963}">
      <dsp:nvSpPr>
        <dsp:cNvPr id="0" name=""/>
        <dsp:cNvSpPr/>
      </dsp:nvSpPr>
      <dsp:spPr>
        <a:xfrm>
          <a:off x="1495" y="70322"/>
          <a:ext cx="2124798" cy="505685"/>
        </a:xfrm>
        <a:prstGeom prst="rect">
          <a:avLst/>
        </a:prstGeom>
        <a:solidFill>
          <a:srgbClr val="FF66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Z </a:t>
          </a:r>
          <a:r>
            <a:rPr lang="es-ES" sz="2000" b="1" kern="1200" dirty="0" err="1">
              <a:solidFill>
                <a:schemeClr val="tx1"/>
              </a:solidFill>
            </a:rPr>
            <a:t>jednoho</a:t>
          </a:r>
          <a:r>
            <a:rPr lang="es-ES" sz="2000" b="1" kern="1200" dirty="0">
              <a:solidFill>
                <a:schemeClr val="tx1"/>
              </a:solidFill>
            </a:rPr>
            <a:t> (</a:t>
          </a:r>
          <a:r>
            <a:rPr lang="cs-CZ" sz="2000" b="1" kern="1200" dirty="0">
              <a:solidFill>
                <a:schemeClr val="tx1"/>
              </a:solidFill>
            </a:rPr>
            <a:t>ž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</a:p>
      </dsp:txBody>
      <dsp:txXfrm>
        <a:off x="1495" y="70322"/>
        <a:ext cx="2124798" cy="505685"/>
      </dsp:txXfrm>
    </dsp:sp>
    <dsp:sp modelId="{A4C22D6C-68E9-4ABD-A876-A8204EAC3B62}">
      <dsp:nvSpPr>
        <dsp:cNvPr id="0" name=""/>
        <dsp:cNvSpPr/>
      </dsp:nvSpPr>
      <dsp:spPr>
        <a:xfrm>
          <a:off x="2210574" y="70322"/>
          <a:ext cx="2124798" cy="505685"/>
        </a:xfrm>
        <a:prstGeom prst="rect">
          <a:avLst/>
        </a:prstGeom>
        <a:solidFill>
          <a:srgbClr val="7093D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z </a:t>
          </a:r>
          <a:r>
            <a:rPr lang="es-ES" sz="2000" b="1" kern="1200" dirty="0" err="1">
              <a:solidFill>
                <a:schemeClr val="tx1"/>
              </a:solidFill>
            </a:rPr>
            <a:t>nich</a:t>
          </a:r>
          <a:r>
            <a:rPr lang="es-ES" sz="2000" b="1" kern="1200" dirty="0">
              <a:solidFill>
                <a:schemeClr val="tx1"/>
              </a:solidFill>
            </a:rPr>
            <a:t> (m)</a:t>
          </a:r>
        </a:p>
      </dsp:txBody>
      <dsp:txXfrm>
        <a:off x="2210574" y="70322"/>
        <a:ext cx="2124798" cy="5056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99C31-8630-46A2-9AE8-5D3F138145EC}">
      <dsp:nvSpPr>
        <dsp:cNvPr id="0" name=""/>
        <dsp:cNvSpPr/>
      </dsp:nvSpPr>
      <dsp:spPr>
        <a:xfrm rot="10800000">
          <a:off x="1220112" y="182"/>
          <a:ext cx="4015558" cy="66295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34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/>
            <a:t>Při</a:t>
          </a:r>
          <a:r>
            <a:rPr lang="es-ES" sz="2400" b="1" kern="1200" dirty="0"/>
            <a:t> </a:t>
          </a:r>
          <a:r>
            <a:rPr lang="es-ES" sz="2400" b="1" kern="1200" dirty="0" err="1"/>
            <a:t>zasvěcení</a:t>
          </a:r>
          <a:r>
            <a:rPr lang="es-ES" sz="2400" b="1" kern="1200" dirty="0"/>
            <a:t> </a:t>
          </a:r>
          <a:r>
            <a:rPr lang="es-ES" sz="2400" b="1" kern="1200" dirty="0" err="1"/>
            <a:t>svatyně</a:t>
          </a:r>
          <a:r>
            <a:rPr lang="es-ES" sz="2400" b="1" kern="1200" dirty="0"/>
            <a:t> </a:t>
          </a:r>
          <a:r>
            <a:rPr lang="cs-CZ" sz="2400" b="1" kern="1200" dirty="0"/>
            <a:t>     </a:t>
          </a:r>
          <a:r>
            <a:rPr lang="es-ES" sz="2400" b="1" kern="1200" dirty="0"/>
            <a:t>(</a:t>
          </a:r>
          <a:r>
            <a:rPr lang="cs-CZ" sz="2400" b="1" kern="1200" dirty="0"/>
            <a:t>4. Mojžíšova</a:t>
          </a:r>
          <a:r>
            <a:rPr lang="es-ES" sz="2400" b="1" kern="1200" dirty="0"/>
            <a:t> 7).</a:t>
          </a:r>
          <a:endParaRPr lang="es-ES" sz="2400" kern="1200" dirty="0"/>
        </a:p>
      </dsp:txBody>
      <dsp:txXfrm rot="10800000">
        <a:off x="1385850" y="182"/>
        <a:ext cx="3849820" cy="662953"/>
      </dsp:txXfrm>
    </dsp:sp>
    <dsp:sp modelId="{F57E41CC-989F-4E0C-8C2E-3FB67C5AF63E}">
      <dsp:nvSpPr>
        <dsp:cNvPr id="0" name=""/>
        <dsp:cNvSpPr/>
      </dsp:nvSpPr>
      <dsp:spPr>
        <a:xfrm>
          <a:off x="79264" y="20296"/>
          <a:ext cx="1132921" cy="66295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2000" b="-2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3CB642-AE09-465E-B02B-058A0828C178}">
      <dsp:nvSpPr>
        <dsp:cNvPr id="0" name=""/>
        <dsp:cNvSpPr/>
      </dsp:nvSpPr>
      <dsp:spPr>
        <a:xfrm rot="10800000">
          <a:off x="1220112" y="828874"/>
          <a:ext cx="4015558" cy="662953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34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V Den </a:t>
          </a:r>
          <a:r>
            <a:rPr lang="es-ES" sz="2400" b="1" kern="1200" dirty="0" err="1"/>
            <a:t>smíření</a:t>
          </a:r>
          <a:r>
            <a:rPr lang="es-ES" sz="2400" b="1" kern="1200" dirty="0"/>
            <a:t> </a:t>
          </a:r>
          <a:r>
            <a:rPr lang="cs-CZ" sz="2400" b="1" kern="1200" dirty="0"/>
            <a:t>                  </a:t>
          </a:r>
          <a:r>
            <a:rPr lang="es-ES" sz="2400" b="1" kern="1200" dirty="0"/>
            <a:t>(</a:t>
          </a:r>
          <a:r>
            <a:rPr lang="cs-CZ" sz="2400" b="1" kern="1200" dirty="0"/>
            <a:t>3. Mojžíšova</a:t>
          </a:r>
          <a:r>
            <a:rPr lang="es-ES" sz="2400" b="1" kern="1200" dirty="0"/>
            <a:t> 16).</a:t>
          </a:r>
          <a:endParaRPr lang="es-ES" sz="2400" kern="1200" dirty="0"/>
        </a:p>
      </dsp:txBody>
      <dsp:txXfrm rot="10800000">
        <a:off x="1385850" y="828874"/>
        <a:ext cx="3849820" cy="662953"/>
      </dsp:txXfrm>
    </dsp:sp>
    <dsp:sp modelId="{CA6BA2BA-DB87-41F5-91DE-E9055A530267}">
      <dsp:nvSpPr>
        <dsp:cNvPr id="0" name=""/>
        <dsp:cNvSpPr/>
      </dsp:nvSpPr>
      <dsp:spPr>
        <a:xfrm>
          <a:off x="79264" y="829053"/>
          <a:ext cx="1132921" cy="662953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3280B-4782-402D-8B67-6C278C07B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F5C09A-2A54-4024-9392-E97A43225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569E47-633E-49EA-BC5C-2321C4C97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238730-6989-4B16-83A3-5A377971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7C00A1-8E95-4A56-B8FF-42565F68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98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7A0F5-7024-47A1-8B51-DBE850FF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51176-CCB4-4CCE-B04D-2A00EC81A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84F9A-24A3-4ADF-BA7D-3A54B2D2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5F3A11-F8CA-4301-8A93-33F4C3EF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FF2FA-AA21-411E-A91B-04F4E731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03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133D7F-2412-4977-A7DC-6B9A84D19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B37C9E-4C45-4EEF-BAB4-49578EF78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22840-9486-4C35-8094-6BDAE96C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6A2089-EB67-4B4B-8DB2-2B1ADE97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A0E89E-F203-4583-A08D-6B8DCF63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74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45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91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465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377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12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329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8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53B3B-7DEB-4C3D-847F-F24E1608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0B6D9B-3B24-4D87-B780-A4D9F3280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9DA6D-FF64-46DB-A957-3C4C5996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50CE42-6F26-45E3-A790-3DFFE787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6EB81-9B87-4423-96E7-0FC741DF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84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399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261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11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CEB57-83F2-4E7D-A3A2-19C9F1AE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56FD84-3D43-4F20-9D2D-A91D7735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49983-9DEF-40CE-A733-3E625EC2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57FC98-2305-4A71-BA80-DB540E9C9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AD2863-1C9A-4A64-A825-E6A1C66D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6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7B6F1-F78C-4DC5-A53F-DEE9ECC9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F91BA1-C54A-4F29-A432-4C759B6C9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4539A3-5389-4762-A75C-CB4735814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7E89A5-0303-40D4-9F3C-F53D86BC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52A98E-D7C8-4373-A64A-F3A98E63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FFC4A1-8A77-42C0-B9CA-0F9E7514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52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98BB2-7E71-498D-B6EE-4ED27D810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3C3F28-49D7-4B77-A516-8152006A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E22EE9-1E45-4F19-8BDE-D5383C82C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50BDE5-2CAB-463E-8A6A-0DF7E6A3A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723CBC6-0F8D-4D27-BFA2-4FF0627EF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8BB473-6CD9-4143-88AD-1681CC9F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A90CE1-ED98-462F-BAE4-A5BE221B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A00AC8-BC43-4DF4-AC3A-DA3BC20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26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A5AC9-AC66-47CB-B88C-DC21E287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200508-31C0-4123-A75C-8D048107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0E1ED2-7146-4EC3-A242-256320989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FC28AE-4351-457C-A4BA-4411FD59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33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57D4AE-B5E2-431A-A181-1CE844EE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EAFA2D-9B6F-4CF2-80A4-230E0A9F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0DF02F-2707-4856-B706-B960080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20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D7BFE-A663-486A-8181-945E102B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31F123-28D0-40FF-A612-F17E8D42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25DEA3-5EDC-44D4-9E75-3EC5A3FA6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B95308-07BD-4C27-92F6-8A671712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A87786-746C-417E-BDA2-8A0E1AA3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4DA134-F366-4764-805D-FA2332E3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4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5E3FE3-5A1B-4C2F-A9A5-C0682A1C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1E7F26-2580-47F5-B200-4B1AF472F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6FEB2F-B226-414D-9B90-850FC1145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370347-12A2-4A0E-9CDC-0B1DDCCE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809CA2-93F1-4294-95C8-9C4DB80E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6C1F31-25FB-4CC1-B955-6A1ED2C6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19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86DEC0-595A-40F1-8B54-913CBAF6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F4D74C-17EA-4635-A587-428C8D15C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2F19A6-83A0-4482-81D6-811F21904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EECAD-E805-4E75-B763-806C18FDAA78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72D53-A8F6-462F-A409-C9F5F1462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25BA41-14BE-48D4-9E0B-322E60D89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0DEA9-4AF9-4CB0-9DE4-1816F0D7AE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0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29EC-362E-47D6-AA67-97D40BB268C5}" type="datetimeFigureOut">
              <a:rPr lang="es-ES" smtClean="0"/>
              <a:t>23/04/2023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460-8638-4234-8627-4A2531710A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83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12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EB1A2-3FD5-4D9E-AF27-AB8594F8C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4004732"/>
            <a:ext cx="6465287" cy="1324235"/>
          </a:xfrm>
        </p:spPr>
        <p:txBody>
          <a:bodyPr>
            <a:normAutofit/>
          </a:bodyPr>
          <a:lstStyle/>
          <a:p>
            <a:pPr algn="l"/>
            <a:r>
              <a:rPr lang="es-ES" sz="4800" dirty="0" err="1"/>
              <a:t>Mezi</a:t>
            </a:r>
            <a:r>
              <a:rPr lang="es-ES" sz="4800" dirty="0"/>
              <a:t> </a:t>
            </a:r>
            <a:r>
              <a:rPr lang="es-ES" sz="4800" dirty="0" err="1"/>
              <a:t>nebem</a:t>
            </a:r>
            <a:r>
              <a:rPr lang="es-ES" sz="4800" dirty="0"/>
              <a:t> a </a:t>
            </a:r>
            <a:r>
              <a:rPr lang="es-ES" sz="4800" dirty="0" err="1"/>
              <a:t>zemí</a:t>
            </a:r>
            <a:endParaRPr lang="es-ES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9263A3-5DCD-4102-8203-DCD46C3B7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1821" y="5550568"/>
            <a:ext cx="6465286" cy="602551"/>
          </a:xfrm>
        </p:spPr>
        <p:txBody>
          <a:bodyPr>
            <a:normAutofit/>
          </a:bodyPr>
          <a:lstStyle/>
          <a:p>
            <a:pPr algn="l"/>
            <a:r>
              <a:rPr lang="es-ES" sz="2000" dirty="0">
                <a:solidFill>
                  <a:schemeClr val="tx1">
                    <a:lumMod val="75000"/>
                  </a:schemeClr>
                </a:solidFill>
              </a:rPr>
              <a:t>Daniel 8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82B0BD37-87F5-4DDB-B767-20FA0604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4AE93F-2C13-48A0-98B0-282114298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945867"/>
            <a:ext cx="3483526" cy="4814925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ADFE5C4E-0B5D-4AB5-9877-3993F84A3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EABF1C-2702-464C-9DF0-4D5F0294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338" y="1150087"/>
            <a:ext cx="2804299" cy="1596607"/>
          </a:xfrm>
          <a:prstGeom prst="rect">
            <a:avLst/>
          </a:prstGeom>
        </p:spPr>
      </p:pic>
      <p:sp>
        <p:nvSpPr>
          <p:cNvPr id="28" name="Rectangle 15">
            <a:extLst>
              <a:ext uri="{FF2B5EF4-FFF2-40B4-BE49-F238E27FC236}">
                <a16:creationId xmlns:a16="http://schemas.microsoft.com/office/drawing/2014/main" id="{06048CCE-094B-4948-B61B-DE627F17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FC7706-4064-46BB-B25B-FBEFB9AE7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773" y="628649"/>
            <a:ext cx="2618618" cy="263948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B48934-4796-4249-B64C-EE2375977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730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5775E2A-8E80-46B3-8FA3-A10BE80D932D}"/>
              </a:ext>
            </a:extLst>
          </p:cNvPr>
          <p:cNvGrpSpPr>
            <a:grpSpLocks/>
          </p:cNvGrpSpPr>
          <p:nvPr/>
        </p:nvGrpSpPr>
        <p:grpSpPr bwMode="auto">
          <a:xfrm>
            <a:off x="269966" y="1561015"/>
            <a:ext cx="8229600" cy="400051"/>
            <a:chOff x="192" y="1104"/>
            <a:chExt cx="5184" cy="252"/>
          </a:xfrm>
        </p:grpSpPr>
        <p:sp>
          <p:nvSpPr>
            <p:cNvPr id="3" name="Text Box 4">
              <a:extLst>
                <a:ext uri="{FF2B5EF4-FFF2-40B4-BE49-F238E27FC236}">
                  <a16:creationId xmlns:a16="http://schemas.microsoft.com/office/drawing/2014/main" id="{7AE86968-CDAB-4DD7-9871-489DE9EAA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104"/>
              <a:ext cx="2496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 dirty="0">
                  <a:latin typeface="+mn-lt"/>
                </a:rPr>
                <a:t>VI</a:t>
              </a:r>
              <a:r>
                <a:rPr lang="cs-CZ" sz="2000" b="1" dirty="0">
                  <a:latin typeface="+mn-lt"/>
                </a:rPr>
                <a:t>DĚNÍ</a:t>
              </a:r>
              <a:r>
                <a:rPr lang="es-ES" sz="2000" b="1" dirty="0">
                  <a:latin typeface="+mn-lt"/>
                </a:rPr>
                <a:t> (v</a:t>
              </a:r>
              <a:r>
                <a:rPr lang="cs-CZ" sz="2000" b="1" dirty="0" err="1">
                  <a:latin typeface="+mn-lt"/>
                </a:rPr>
                <a:t>erše</a:t>
              </a:r>
              <a:r>
                <a:rPr lang="es-ES" sz="2000" b="1" dirty="0">
                  <a:latin typeface="+mn-lt"/>
                </a:rPr>
                <a:t> 13</a:t>
              </a:r>
              <a:r>
                <a:rPr lang="cs-CZ" sz="2000" b="1" dirty="0">
                  <a:latin typeface="+mn-lt"/>
                </a:rPr>
                <a:t>.</a:t>
              </a:r>
              <a:r>
                <a:rPr lang="es-ES" sz="2000" b="1" dirty="0">
                  <a:latin typeface="+mn-lt"/>
                </a:rPr>
                <a:t>14)</a:t>
              </a:r>
            </a:p>
          </p:txBody>
        </p:sp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3B2F3DAB-D8D4-4170-AFFB-978D9EFFDF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104"/>
              <a:ext cx="2592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 dirty="0">
                  <a:latin typeface="+mn-lt"/>
                </a:rPr>
                <a:t>INTERPRETAC</a:t>
              </a:r>
              <a:r>
                <a:rPr lang="cs-CZ" sz="2000" b="1" dirty="0">
                  <a:latin typeface="+mn-lt"/>
                </a:rPr>
                <a:t>E</a:t>
              </a:r>
              <a:r>
                <a:rPr lang="es-ES" sz="2000" b="1" dirty="0">
                  <a:latin typeface="+mn-lt"/>
                </a:rPr>
                <a:t> (v</a:t>
              </a:r>
              <a:r>
                <a:rPr lang="cs-CZ" sz="2000" b="1" dirty="0" err="1">
                  <a:latin typeface="+mn-lt"/>
                </a:rPr>
                <a:t>erš</a:t>
              </a:r>
              <a:r>
                <a:rPr lang="es-ES" sz="2000" b="1" dirty="0">
                  <a:latin typeface="+mn-lt"/>
                </a:rPr>
                <a:t> 26)</a:t>
              </a: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43794554-361D-4F57-9157-6C7084B62186}"/>
              </a:ext>
            </a:extLst>
          </p:cNvPr>
          <p:cNvGrpSpPr>
            <a:grpSpLocks/>
          </p:cNvGrpSpPr>
          <p:nvPr/>
        </p:nvGrpSpPr>
        <p:grpSpPr bwMode="auto">
          <a:xfrm>
            <a:off x="346166" y="2094413"/>
            <a:ext cx="8153400" cy="1016001"/>
            <a:chOff x="240" y="1440"/>
            <a:chExt cx="5136" cy="640"/>
          </a:xfrm>
        </p:grpSpPr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4B44350E-2391-4160-BF6B-151499C91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>
                  <a:latin typeface="+mn-lt"/>
                </a:rPr>
                <a:t>Až po dvou tisících a třech stech večerech a jitrech dojde svatyně spravedlnosti</a:t>
              </a:r>
              <a:r>
                <a:rPr lang="es-ES" sz="2000" b="1" dirty="0">
                  <a:latin typeface="+mn-lt"/>
                </a:rPr>
                <a:t>.</a:t>
              </a: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EF0CDEA-6C49-4A50-BD48-B34D55534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59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cs-CZ" sz="2000" b="1" dirty="0">
                  <a:latin typeface="+mn-lt"/>
                </a:rPr>
                <a:t>Vidění o večerech a jitrech, jak ti bylo pověděno, je pravdivé.</a:t>
              </a:r>
              <a:endParaRPr lang="es-ES" sz="2000" b="1" dirty="0">
                <a:latin typeface="+mn-lt"/>
              </a:endParaRPr>
            </a:p>
          </p:txBody>
        </p:sp>
      </p:grpSp>
      <p:sp>
        <p:nvSpPr>
          <p:cNvPr id="8" name="WordArt 11">
            <a:extLst>
              <a:ext uri="{FF2B5EF4-FFF2-40B4-BE49-F238E27FC236}">
                <a16:creationId xmlns:a16="http://schemas.microsoft.com/office/drawing/2014/main" id="{AFAEAF28-B6BB-4478-B966-F477C9577A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750" y="3008811"/>
            <a:ext cx="2728913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?</a:t>
            </a: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9D78EC8C-0D92-47FA-AC3C-F0F21DAC49A2}"/>
              </a:ext>
            </a:extLst>
          </p:cNvPr>
          <p:cNvSpPr/>
          <p:nvPr/>
        </p:nvSpPr>
        <p:spPr>
          <a:xfrm>
            <a:off x="3529054" y="2938341"/>
            <a:ext cx="5341295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cs-CZ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Já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Daniel</a:t>
            </a:r>
            <a:r>
              <a:rPr lang="cs-CZ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jsem zůstal bez sebe a byl jsem těžce nemocen po řadu dní. Pak jsem vstal a konal své povolání u krále. Žasl jsem nad tím viděním, ale nikdo to nechápal</a:t>
            </a:r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» 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(Daniel 8</a:t>
            </a:r>
            <a:r>
              <a:rPr lang="cs-CZ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,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27)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86390F-E5C0-4771-8EE3-BDD6155A526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VI</a:t>
            </a:r>
            <a:r>
              <a:rPr lang="cs-CZ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DĚNÍ O</a:t>
            </a:r>
            <a:r>
              <a:rPr lang="es-ES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cs-CZ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VEČERECH A JITRECH</a:t>
            </a:r>
            <a:endParaRPr lang="es-ES" sz="4400" b="1" dirty="0">
              <a:ln w="1270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6AD2138-027F-4B23-B399-1F8114EE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749" y="1388481"/>
            <a:ext cx="2978400" cy="1790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00420DD-F728-4F52-A942-6205DB588788}"/>
              </a:ext>
            </a:extLst>
          </p:cNvPr>
          <p:cNvSpPr txBox="1"/>
          <p:nvPr/>
        </p:nvSpPr>
        <p:spPr>
          <a:xfrm>
            <a:off x="209005" y="734605"/>
            <a:ext cx="90133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Daniel </a:t>
            </a:r>
            <a:r>
              <a:rPr lang="es-ES" sz="2000" b="1" dirty="0" err="1"/>
              <a:t>naslouchal</a:t>
            </a:r>
            <a:r>
              <a:rPr lang="es-ES" sz="2000" b="1" dirty="0"/>
              <a:t> </a:t>
            </a:r>
            <a:r>
              <a:rPr lang="es-ES" sz="2000" b="1" dirty="0" err="1"/>
              <a:t>rozhovoru</a:t>
            </a:r>
            <a:r>
              <a:rPr lang="es-ES" sz="2000" b="1" dirty="0"/>
              <a:t> </a:t>
            </a:r>
            <a:r>
              <a:rPr lang="es-ES" sz="2000" b="1" dirty="0" err="1"/>
              <a:t>dvou</a:t>
            </a:r>
            <a:r>
              <a:rPr lang="es-ES" sz="2000" b="1" dirty="0"/>
              <a:t> </a:t>
            </a:r>
            <a:r>
              <a:rPr lang="cs-CZ" sz="2000" b="1" dirty="0"/>
              <a:t>s</a:t>
            </a:r>
            <a:r>
              <a:rPr lang="es-ES" sz="2000" b="1" dirty="0" err="1"/>
              <a:t>vatých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se </a:t>
            </a:r>
            <a:r>
              <a:rPr lang="es-ES" sz="2000" b="1" dirty="0" err="1"/>
              <a:t>vidění</a:t>
            </a:r>
            <a:r>
              <a:rPr lang="es-ES" sz="2000" b="1" dirty="0"/>
              <a:t> </a:t>
            </a:r>
            <a:r>
              <a:rPr lang="es-ES" sz="2000" b="1" dirty="0" err="1"/>
              <a:t>zúčastnili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Mimochodem</a:t>
            </a:r>
            <a:r>
              <a:rPr lang="es-ES" sz="2000" b="1" dirty="0"/>
              <a:t>, </a:t>
            </a:r>
            <a:r>
              <a:rPr lang="es-ES" sz="2000" b="1" dirty="0" err="1"/>
              <a:t>slovo</a:t>
            </a:r>
            <a:r>
              <a:rPr lang="es-ES" sz="2000" b="1" dirty="0"/>
              <a:t> “</a:t>
            </a:r>
            <a:r>
              <a:rPr lang="es-ES" sz="2000" b="1" i="1" dirty="0"/>
              <a:t>vi</a:t>
            </a:r>
            <a:r>
              <a:rPr lang="cs-CZ" sz="2000" b="1" i="1" dirty="0"/>
              <a:t>dění</a:t>
            </a:r>
            <a:r>
              <a:rPr lang="es-ES" sz="2000" b="1" dirty="0"/>
              <a:t>” </a:t>
            </a:r>
            <a:r>
              <a:rPr lang="cs-CZ" sz="2000" b="1" dirty="0"/>
              <a:t>p</a:t>
            </a:r>
            <a:r>
              <a:rPr lang="es-ES" sz="2000" b="1" dirty="0" err="1"/>
              <a:t>oužité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začátku</a:t>
            </a:r>
            <a:r>
              <a:rPr lang="es-ES" sz="2000" b="1" dirty="0"/>
              <a:t> a </a:t>
            </a:r>
            <a:r>
              <a:rPr lang="es-ES" sz="2000" b="1" dirty="0" err="1"/>
              <a:t>zde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cs-CZ" sz="2000" b="1" dirty="0"/>
              <a:t>ní</a:t>
            </a:r>
            <a:r>
              <a:rPr lang="es-ES" sz="2000" b="1" dirty="0"/>
              <a:t> </a:t>
            </a:r>
            <a:r>
              <a:rPr lang="es-ES" sz="2000" b="1" dirty="0" err="1"/>
              <a:t>stejn</a:t>
            </a:r>
            <a:r>
              <a:rPr lang="cs-CZ" sz="2000" b="1" dirty="0"/>
              <a:t>é</a:t>
            </a:r>
            <a:r>
              <a:rPr lang="es-ES" sz="2000" b="1" dirty="0"/>
              <a:t>.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08450234-FF63-4300-892E-DC26D114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5755" y="3932312"/>
            <a:ext cx="2592388" cy="227012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0B9ABD-BF71-48FC-8E0D-53D01115A7E0}"/>
              </a:ext>
            </a:extLst>
          </p:cNvPr>
          <p:cNvSpPr txBox="1"/>
          <p:nvPr/>
        </p:nvSpPr>
        <p:spPr>
          <a:xfrm>
            <a:off x="2385467" y="6419318"/>
            <a:ext cx="964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b="1" dirty="0"/>
              <a:t>(</a:t>
            </a:r>
            <a:r>
              <a:rPr lang="cs-CZ" b="1" dirty="0"/>
              <a:t>v</a:t>
            </a:r>
            <a:r>
              <a:rPr lang="es-ES" b="1" dirty="0" err="1"/>
              <a:t>erš</a:t>
            </a:r>
            <a:r>
              <a:rPr lang="es-ES" b="1" dirty="0"/>
              <a:t> 27 </a:t>
            </a:r>
            <a:r>
              <a:rPr lang="es-ES" b="1" dirty="0" err="1"/>
              <a:t>používá</a:t>
            </a:r>
            <a:r>
              <a:rPr lang="es-ES" b="1" dirty="0"/>
              <a:t> pro "</a:t>
            </a:r>
            <a:r>
              <a:rPr lang="es-ES" b="1" dirty="0" err="1"/>
              <a:t>vidění</a:t>
            </a:r>
            <a:r>
              <a:rPr lang="es-ES" b="1" dirty="0"/>
              <a:t>" </a:t>
            </a:r>
            <a:r>
              <a:rPr lang="es-ES" b="1" dirty="0" err="1"/>
              <a:t>stejné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ve</a:t>
            </a:r>
            <a:r>
              <a:rPr lang="cs-CZ" b="1" dirty="0" err="1"/>
              <a:t>rše</a:t>
            </a:r>
            <a:r>
              <a:rPr lang="es-ES" b="1" dirty="0"/>
              <a:t> 13 a 26)</a:t>
            </a:r>
          </a:p>
        </p:txBody>
      </p:sp>
    </p:spTree>
    <p:extLst>
      <p:ext uri="{BB962C8B-B14F-4D97-AF65-F5344CB8AC3E}">
        <p14:creationId xmlns:p14="http://schemas.microsoft.com/office/powerpoint/2010/main" val="21760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23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AF262A1F-1091-4C3B-9629-5452E82D5B5E}"/>
              </a:ext>
            </a:extLst>
          </p:cNvPr>
          <p:cNvGrpSpPr/>
          <p:nvPr/>
        </p:nvGrpSpPr>
        <p:grpSpPr>
          <a:xfrm>
            <a:off x="3027045" y="449452"/>
            <a:ext cx="3910149" cy="1980952"/>
            <a:chOff x="3027045" y="449452"/>
            <a:chExt cx="3910149" cy="1980952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D6A05B3-A356-4ED3-A8F2-7047476B6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3501" flipH="1">
              <a:off x="3242438" y="449452"/>
              <a:ext cx="3479365" cy="1980952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080CF4C-292D-49A9-85C9-B179CCB305C0}"/>
                </a:ext>
              </a:extLst>
            </p:cNvPr>
            <p:cNvSpPr txBox="1"/>
            <p:nvPr/>
          </p:nvSpPr>
          <p:spPr>
            <a:xfrm rot="2140389">
              <a:off x="3027045" y="1853665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kozel</a:t>
              </a:r>
              <a:endParaRPr lang="es-E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CA82887E-0005-4EBD-8AFC-57F0CAA79868}"/>
              </a:ext>
            </a:extLst>
          </p:cNvPr>
          <p:cNvGrpSpPr/>
          <p:nvPr/>
        </p:nvGrpSpPr>
        <p:grpSpPr>
          <a:xfrm>
            <a:off x="112444" y="-166023"/>
            <a:ext cx="3273816" cy="3910149"/>
            <a:chOff x="112444" y="-166023"/>
            <a:chExt cx="3273816" cy="391014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041F080-542C-4079-8479-6FCB5562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44" y="216302"/>
              <a:ext cx="3187301" cy="3212698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9DA2882-5FCF-4C1B-B0F3-D81AC465F2AE}"/>
                </a:ext>
              </a:extLst>
            </p:cNvPr>
            <p:cNvSpPr txBox="1"/>
            <p:nvPr/>
          </p:nvSpPr>
          <p:spPr>
            <a:xfrm rot="3734154">
              <a:off x="1200353" y="1558219"/>
              <a:ext cx="391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beran</a:t>
              </a:r>
              <a:endParaRPr lang="es-E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9C972886-DFBF-4C5B-82DE-BB4534097511}"/>
              </a:ext>
            </a:extLst>
          </p:cNvPr>
          <p:cNvGrpSpPr/>
          <p:nvPr/>
        </p:nvGrpSpPr>
        <p:grpSpPr>
          <a:xfrm>
            <a:off x="-248981" y="3895018"/>
            <a:ext cx="3910149" cy="2187290"/>
            <a:chOff x="-248981" y="3895018"/>
            <a:chExt cx="3910149" cy="218729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83AEE61-6391-475D-B96E-B4D2678D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70" y="4159109"/>
              <a:ext cx="2413425" cy="1923199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EAB553B-F893-4FF9-91CF-A996113AA179}"/>
                </a:ext>
              </a:extLst>
            </p:cNvPr>
            <p:cNvSpPr txBox="1"/>
            <p:nvPr/>
          </p:nvSpPr>
          <p:spPr>
            <a:xfrm>
              <a:off x="-248981" y="3895018"/>
              <a:ext cx="39101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č</a:t>
              </a:r>
              <a:r>
                <a:rPr lang="es-ES" sz="2400" dirty="0" err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tyři</a:t>
              </a:r>
              <a:r>
                <a:rPr lang="es-ES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400" dirty="0" err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rohy</a:t>
              </a:r>
              <a:r>
                <a:rPr lang="es-ES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
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4C756E6-363F-4BE1-9D89-BB1D40486A1D}"/>
              </a:ext>
            </a:extLst>
          </p:cNvPr>
          <p:cNvGrpSpPr/>
          <p:nvPr/>
        </p:nvGrpSpPr>
        <p:grpSpPr>
          <a:xfrm>
            <a:off x="7180804" y="2705899"/>
            <a:ext cx="4727040" cy="4125974"/>
            <a:chOff x="7180804" y="2705899"/>
            <a:chExt cx="4727040" cy="4125974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D591059-0EE9-4E2E-BAB0-19E4F809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804" y="3167564"/>
              <a:ext cx="4676503" cy="2815349"/>
            </a:xfrm>
            <a:prstGeom prst="rect">
              <a:avLst/>
            </a:prstGeom>
          </p:spPr>
        </p:pic>
        <p:sp>
          <p:nvSpPr>
            <p:cNvPr id="8" name="WordArt 10" descr="Papel carta">
              <a:extLst>
                <a:ext uri="{FF2B5EF4-FFF2-40B4-BE49-F238E27FC236}">
                  <a16:creationId xmlns:a16="http://schemas.microsoft.com/office/drawing/2014/main" id="{016EAFB6-747A-430E-968A-32563DF2A9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887685" y="5280489"/>
              <a:ext cx="3020159" cy="1551384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ObliqueTopLeft"/>
                <a:lightRig rig="legacyHarsh3" dir="t"/>
              </a:scene3d>
              <a:sp3d extrusionH="430200" contourW="12700" prstMaterial="legacyMatte">
                <a:extrusionClr>
                  <a:srgbClr val="FFCC99"/>
                </a:extrusionClr>
              </a:sp3d>
            </a:bodyPr>
            <a:lstStyle/>
            <a:p>
              <a:pPr algn="ctr"/>
              <a:r>
                <a:rPr lang="es-ES" sz="3600" kern="10" dirty="0">
                  <a:ln w="9525">
                    <a:round/>
                    <a:headEnd/>
                    <a:tailEnd/>
                  </a:ln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atin typeface="Arial Black"/>
                </a:rPr>
                <a:t>2.300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92D4A56-C0E9-491D-9EA0-5190C6A7D11B}"/>
                </a:ext>
              </a:extLst>
            </p:cNvPr>
            <p:cNvSpPr txBox="1"/>
            <p:nvPr/>
          </p:nvSpPr>
          <p:spPr>
            <a:xfrm>
              <a:off x="7563579" y="2705899"/>
              <a:ext cx="39101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s-E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 </a:t>
              </a:r>
              <a:r>
                <a:rPr lang="es-ES" sz="2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mluvící</a:t>
              </a:r>
              <a:r>
                <a:rPr lang="es-E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s-ES" sz="24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vatí</a:t>
              </a:r>
              <a:r>
                <a:rPr lang="es-ES" sz="2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
</a:t>
              </a:r>
            </a:p>
          </p:txBody>
        </p:sp>
      </p:grp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546B13C8-4275-4A3C-B169-5D21EF6E23A7}"/>
              </a:ext>
            </a:extLst>
          </p:cNvPr>
          <p:cNvCxnSpPr>
            <a:cxnSpLocks/>
          </p:cNvCxnSpPr>
          <p:nvPr/>
        </p:nvCxnSpPr>
        <p:spPr>
          <a:xfrm flipH="1">
            <a:off x="7762795" y="2242544"/>
            <a:ext cx="4620902" cy="46944"/>
          </a:xfrm>
          <a:prstGeom prst="line">
            <a:avLst/>
          </a:prstGeom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F569BC8-D50B-433D-982D-F05D933EAE62}"/>
              </a:ext>
            </a:extLst>
          </p:cNvPr>
          <p:cNvCxnSpPr>
            <a:cxnSpLocks/>
          </p:cNvCxnSpPr>
          <p:nvPr/>
        </p:nvCxnSpPr>
        <p:spPr>
          <a:xfrm>
            <a:off x="5438139" y="-83126"/>
            <a:ext cx="2336915" cy="237261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AEACB27A-16DC-412A-8A70-4348BF1EEDAD}"/>
              </a:ext>
            </a:extLst>
          </p:cNvPr>
          <p:cNvCxnSpPr>
            <a:cxnSpLocks/>
          </p:cNvCxnSpPr>
          <p:nvPr/>
        </p:nvCxnSpPr>
        <p:spPr>
          <a:xfrm flipV="1">
            <a:off x="4582275" y="2281646"/>
            <a:ext cx="3185771" cy="4685211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7B9D791-8FD9-462B-85D9-1AD77464B2AA}"/>
              </a:ext>
            </a:extLst>
          </p:cNvPr>
          <p:cNvSpPr txBox="1"/>
          <p:nvPr/>
        </p:nvSpPr>
        <p:spPr>
          <a:xfrm rot="2710478">
            <a:off x="5617932" y="713240"/>
            <a:ext cx="254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ZEMĚ</a:t>
            </a:r>
            <a:endParaRPr lang="es-ES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47B3A95-6826-491E-8523-C4D3307F8DB7}"/>
              </a:ext>
            </a:extLst>
          </p:cNvPr>
          <p:cNvSpPr txBox="1"/>
          <p:nvPr/>
        </p:nvSpPr>
        <p:spPr>
          <a:xfrm>
            <a:off x="8800479" y="1779707"/>
            <a:ext cx="254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</a:t>
            </a:r>
            <a:endParaRPr lang="es-E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819EC92-8372-4E8A-8316-087EB23BD92E}"/>
              </a:ext>
            </a:extLst>
          </p:cNvPr>
          <p:cNvSpPr txBox="1"/>
          <p:nvPr/>
        </p:nvSpPr>
        <p:spPr>
          <a:xfrm>
            <a:off x="7180804" y="272947"/>
            <a:ext cx="501119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7200" b="1" dirty="0">
                <a:ln/>
                <a:solidFill>
                  <a:schemeClr val="accent4"/>
                </a:solidFill>
              </a:rPr>
              <a:t>DANIEL 8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4E95CD4-2F14-42FC-AF1C-B3867F9DB4ED}"/>
              </a:ext>
            </a:extLst>
          </p:cNvPr>
          <p:cNvGrpSpPr/>
          <p:nvPr/>
        </p:nvGrpSpPr>
        <p:grpSpPr>
          <a:xfrm>
            <a:off x="3712364" y="1134979"/>
            <a:ext cx="3338319" cy="6140668"/>
            <a:chOff x="3712364" y="1134979"/>
            <a:chExt cx="3338319" cy="6140668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0DB78F3-C55A-4F69-9F5B-7C004FB83C21}"/>
                </a:ext>
              </a:extLst>
            </p:cNvPr>
            <p:cNvSpPr txBox="1"/>
            <p:nvPr/>
          </p:nvSpPr>
          <p:spPr>
            <a:xfrm rot="18345227">
              <a:off x="1504933" y="3974480"/>
              <a:ext cx="614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malý roh</a:t>
              </a:r>
              <a:endParaRPr lang="es-E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9E8D597-D1C4-41CD-9BC3-8DE6060F9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9075">
              <a:off x="3712364" y="3677678"/>
              <a:ext cx="3338319" cy="2780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475BEE14-E05C-1520-DD7D-272996DB6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8" y="-35775"/>
            <a:ext cx="4899992" cy="69295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F7B65FF-209F-48A2-B7D9-C44DEAD96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839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9E1A1A-1FC3-4473-ADA3-AD666FC5ECED}"/>
              </a:ext>
            </a:extLst>
          </p:cNvPr>
          <p:cNvSpPr txBox="1"/>
          <p:nvPr/>
        </p:nvSpPr>
        <p:spPr>
          <a:xfrm>
            <a:off x="5329644" y="197244"/>
            <a:ext cx="193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</a:t>
            </a:r>
            <a:r>
              <a:rPr lang="cs-CZ" sz="2400" b="1" dirty="0">
                <a:solidFill>
                  <a:srgbClr val="002060"/>
                </a:solidFill>
              </a:rPr>
              <a:t>,</a:t>
            </a:r>
            <a:r>
              <a:rPr lang="es-ES" sz="2400" b="1" dirty="0">
                <a:solidFill>
                  <a:srgbClr val="002060"/>
                </a:solidFill>
              </a:rPr>
              <a:t>1</a:t>
            </a:r>
            <a:r>
              <a:rPr lang="cs-CZ" sz="2400" b="1" dirty="0">
                <a:solidFill>
                  <a:srgbClr val="002060"/>
                </a:solidFill>
              </a:rPr>
              <a:t>.</a:t>
            </a:r>
            <a:r>
              <a:rPr lang="es-E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CFBB791-785E-461A-8D90-DECEC08F2782}"/>
              </a:ext>
            </a:extLst>
          </p:cNvPr>
          <p:cNvSpPr txBox="1"/>
          <p:nvPr/>
        </p:nvSpPr>
        <p:spPr>
          <a:xfrm>
            <a:off x="5193860" y="4198543"/>
            <a:ext cx="42485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Toto </a:t>
            </a:r>
            <a:r>
              <a:rPr lang="es-ES" b="1" dirty="0" err="1"/>
              <a:t>vidění</a:t>
            </a:r>
            <a:r>
              <a:rPr lang="es-ES" b="1" dirty="0"/>
              <a:t> se </a:t>
            </a:r>
            <a:r>
              <a:rPr lang="es-ES" b="1" dirty="0" err="1"/>
              <a:t>uskutečnilo</a:t>
            </a:r>
            <a:r>
              <a:rPr lang="es-ES" b="1" dirty="0"/>
              <a:t> v roce 551 </a:t>
            </a:r>
            <a:r>
              <a:rPr lang="es-ES" b="1" dirty="0" err="1"/>
              <a:t>př</a:t>
            </a:r>
            <a:r>
              <a:rPr lang="es-ES" b="1" dirty="0"/>
              <a:t>. </a:t>
            </a:r>
            <a:r>
              <a:rPr lang="cs-CZ" b="1" dirty="0"/>
              <a:t>Kr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Daniel </a:t>
            </a:r>
            <a:r>
              <a:rPr lang="es-ES" b="1" dirty="0" err="1"/>
              <a:t>byl</a:t>
            </a:r>
            <a:r>
              <a:rPr lang="es-ES" b="1" dirty="0"/>
              <a:t> v </a:t>
            </a:r>
            <a:r>
              <a:rPr lang="cs-CZ" b="1" dirty="0"/>
              <a:t>Š</a:t>
            </a:r>
            <a:r>
              <a:rPr lang="es-ES" b="1" dirty="0"/>
              <a:t>ú</a:t>
            </a:r>
            <a:r>
              <a:rPr lang="cs-CZ" b="1" dirty="0"/>
              <a:t>lanu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v té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ještě</a:t>
            </a:r>
            <a:r>
              <a:rPr lang="es-ES" b="1" dirty="0"/>
              <a:t> </a:t>
            </a:r>
            <a:r>
              <a:rPr lang="es-ES" b="1" dirty="0" err="1"/>
              <a:t>babylonská</a:t>
            </a:r>
            <a:r>
              <a:rPr lang="es-ES" b="1" dirty="0"/>
              <a:t> </a:t>
            </a:r>
            <a:r>
              <a:rPr lang="es-ES" b="1" dirty="0" err="1"/>
              <a:t>provincie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Nabonidova</a:t>
            </a:r>
            <a:r>
              <a:rPr lang="es-ES" b="1" dirty="0"/>
              <a:t> </a:t>
            </a:r>
            <a:r>
              <a:rPr lang="es-ES" b="1" dirty="0" err="1"/>
              <a:t>kronika</a:t>
            </a:r>
            <a:r>
              <a:rPr lang="es-ES" b="1" dirty="0"/>
              <a:t> </a:t>
            </a:r>
            <a:r>
              <a:rPr lang="es-ES" b="1" dirty="0" err="1"/>
              <a:t>uvádí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Nabonidus</a:t>
            </a:r>
            <a:r>
              <a:rPr lang="es-ES" b="1" dirty="0"/>
              <a:t> </a:t>
            </a:r>
            <a:r>
              <a:rPr lang="es-ES" b="1" dirty="0" err="1"/>
              <a:t>nařídil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kultovní</a:t>
            </a:r>
            <a:r>
              <a:rPr lang="es-ES" b="1" dirty="0"/>
              <a:t> </a:t>
            </a:r>
            <a:r>
              <a:rPr lang="es-ES" b="1" dirty="0" err="1"/>
              <a:t>sochy</a:t>
            </a:r>
            <a:r>
              <a:rPr lang="es-ES" b="1" dirty="0"/>
              <a:t> </a:t>
            </a:r>
            <a:r>
              <a:rPr lang="es-ES" b="1" dirty="0" err="1"/>
              <a:t>přeneseny</a:t>
            </a:r>
            <a:r>
              <a:rPr lang="es-ES" b="1" dirty="0"/>
              <a:t> do </a:t>
            </a:r>
            <a:r>
              <a:rPr lang="cs-CZ" b="1" dirty="0"/>
              <a:t>Š</a:t>
            </a:r>
            <a:r>
              <a:rPr lang="es-ES" b="1" dirty="0"/>
              <a:t>ú</a:t>
            </a:r>
            <a:r>
              <a:rPr lang="cs-CZ" b="1" dirty="0"/>
              <a:t>lanu</a:t>
            </a:r>
            <a:r>
              <a:rPr lang="es-ES" b="1" dirty="0"/>
              <a:t> z </a:t>
            </a:r>
            <a:r>
              <a:rPr lang="es-ES" b="1" dirty="0" err="1"/>
              <a:t>odlehlých</a:t>
            </a:r>
            <a:r>
              <a:rPr lang="es-ES" b="1" dirty="0"/>
              <a:t> </a:t>
            </a:r>
            <a:r>
              <a:rPr lang="es-ES" b="1" dirty="0" err="1"/>
              <a:t>babylonských</a:t>
            </a:r>
            <a:r>
              <a:rPr lang="es-ES" b="1" dirty="0"/>
              <a:t> </a:t>
            </a:r>
            <a:r>
              <a:rPr lang="es-ES" b="1" dirty="0" err="1"/>
              <a:t>měst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dobyta</a:t>
            </a:r>
            <a:r>
              <a:rPr lang="es-ES" b="1" dirty="0"/>
              <a:t> </a:t>
            </a:r>
            <a:r>
              <a:rPr lang="es-ES" b="1" dirty="0" err="1"/>
              <a:t>Kýrem</a:t>
            </a:r>
            <a:r>
              <a:rPr lang="es-ES" b="1" dirty="0"/>
              <a:t> v roce 540 </a:t>
            </a:r>
            <a:r>
              <a:rPr lang="es-ES" b="1" dirty="0" err="1"/>
              <a:t>př</a:t>
            </a:r>
            <a:r>
              <a:rPr lang="es-ES" b="1" dirty="0"/>
              <a:t>. </a:t>
            </a:r>
            <a:r>
              <a:rPr lang="cs-CZ" b="1" dirty="0"/>
              <a:t>Kr</a:t>
            </a:r>
            <a:r>
              <a:rPr lang="es-ES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DB540A2-093C-A0A9-690B-82E592D9DCC7}"/>
              </a:ext>
            </a:extLst>
          </p:cNvPr>
          <p:cNvSpPr txBox="1"/>
          <p:nvPr/>
        </p:nvSpPr>
        <p:spPr>
          <a:xfrm>
            <a:off x="7669265" y="99251"/>
            <a:ext cx="1939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Tuto část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kapitoly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Daniel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píše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hebrejsky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ne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aramejsky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190A43-35A8-5D13-CA26-25BB5B56B6F9}"/>
              </a:ext>
            </a:extLst>
          </p:cNvPr>
          <p:cNvSpPr txBox="1"/>
          <p:nvPr/>
        </p:nvSpPr>
        <p:spPr>
          <a:xfrm>
            <a:off x="9987954" y="723263"/>
            <a:ext cx="191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Ve </a:t>
            </a:r>
            <a:r>
              <a:rPr lang="es-ES" b="1" dirty="0" err="1"/>
              <a:t>třetím</a:t>
            </a:r>
            <a:r>
              <a:rPr lang="es-ES" b="1" dirty="0"/>
              <a:t> roce </a:t>
            </a:r>
            <a:r>
              <a:rPr lang="es-ES" b="1" dirty="0" err="1"/>
              <a:t>vlády</a:t>
            </a:r>
            <a:r>
              <a:rPr lang="es-ES" b="1" dirty="0"/>
              <a:t> </a:t>
            </a:r>
            <a:r>
              <a:rPr lang="es-ES" b="1" dirty="0" err="1"/>
              <a:t>krále</a:t>
            </a:r>
            <a:r>
              <a:rPr lang="es-ES" b="1" dirty="0"/>
              <a:t> </a:t>
            </a:r>
            <a:r>
              <a:rPr lang="es-ES" b="1" dirty="0" err="1"/>
              <a:t>Belšasara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vidění</a:t>
            </a:r>
            <a:r>
              <a:rPr lang="es-ES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BAF2203-9AF0-535D-7439-C54933071995}"/>
              </a:ext>
            </a:extLst>
          </p:cNvPr>
          <p:cNvSpPr txBox="1"/>
          <p:nvPr/>
        </p:nvSpPr>
        <p:spPr>
          <a:xfrm>
            <a:off x="7878370" y="2734466"/>
            <a:ext cx="186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Nacházel</a:t>
            </a:r>
            <a:r>
              <a:rPr lang="es-ES" b="1" dirty="0"/>
              <a:t> se </a:t>
            </a:r>
            <a:r>
              <a:rPr lang="cs-CZ" b="1" dirty="0"/>
              <a:t>        </a:t>
            </a:r>
            <a:r>
              <a:rPr lang="es-ES" b="1" dirty="0"/>
              <a:t>u </a:t>
            </a:r>
            <a:r>
              <a:rPr lang="es-ES" b="1" dirty="0" err="1"/>
              <a:t>řeky</a:t>
            </a:r>
            <a:r>
              <a:rPr lang="es-ES" b="1" dirty="0"/>
              <a:t> </a:t>
            </a:r>
            <a:r>
              <a:rPr lang="cs-CZ" b="1" dirty="0"/>
              <a:t>Ú</a:t>
            </a:r>
            <a:r>
              <a:rPr lang="es-ES" b="1" dirty="0"/>
              <a:t>la</a:t>
            </a:r>
            <a:r>
              <a:rPr lang="cs-CZ" b="1" dirty="0"/>
              <a:t>j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BBD083-98C7-B284-6DDD-0DEF5714B694}"/>
              </a:ext>
            </a:extLst>
          </p:cNvPr>
          <p:cNvSpPr txBox="1"/>
          <p:nvPr/>
        </p:nvSpPr>
        <p:spPr>
          <a:xfrm>
            <a:off x="10400729" y="2119618"/>
            <a:ext cx="170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Byl</a:t>
            </a:r>
            <a:r>
              <a:rPr lang="es-ES" b="1" dirty="0"/>
              <a:t> v </a:t>
            </a:r>
            <a:r>
              <a:rPr lang="cs-CZ" b="1" dirty="0"/>
              <a:t>Š</a:t>
            </a:r>
            <a:r>
              <a:rPr lang="es-ES" b="1" dirty="0"/>
              <a:t>ú</a:t>
            </a:r>
            <a:r>
              <a:rPr lang="cs-CZ" b="1" dirty="0"/>
              <a:t>lanu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je </a:t>
            </a:r>
            <a:r>
              <a:rPr lang="es-ES" b="1" dirty="0" err="1"/>
              <a:t>hlavní</a:t>
            </a:r>
            <a:r>
              <a:rPr lang="es-ES" b="1" dirty="0"/>
              <a:t> </a:t>
            </a:r>
            <a:r>
              <a:rPr lang="es-ES" b="1" dirty="0" err="1"/>
              <a:t>město</a:t>
            </a:r>
            <a:r>
              <a:rPr lang="es-ES" b="1" dirty="0"/>
              <a:t> </a:t>
            </a:r>
            <a:r>
              <a:rPr lang="es-ES" b="1" dirty="0" err="1"/>
              <a:t>králov</a:t>
            </a:r>
            <a:r>
              <a:rPr lang="cs-CZ" b="1" dirty="0"/>
              <a:t>-</a:t>
            </a:r>
            <a:r>
              <a:rPr lang="es-ES" b="1" dirty="0" err="1"/>
              <a:t>ství</a:t>
            </a:r>
            <a:r>
              <a:rPr lang="es-ES" b="1" dirty="0"/>
              <a:t> v </a:t>
            </a:r>
            <a:r>
              <a:rPr lang="es-ES" b="1" dirty="0" err="1"/>
              <a:t>provin</a:t>
            </a:r>
            <a:r>
              <a:rPr lang="cs-CZ" b="1" dirty="0"/>
              <a:t>-   </a:t>
            </a:r>
            <a:r>
              <a:rPr lang="es-ES" b="1" dirty="0" err="1"/>
              <a:t>cii</a:t>
            </a:r>
            <a:r>
              <a:rPr lang="es-ES" b="1" dirty="0"/>
              <a:t> </a:t>
            </a:r>
            <a:r>
              <a:rPr lang="cs-CZ" b="1" dirty="0"/>
              <a:t>É</a:t>
            </a:r>
            <a:r>
              <a:rPr lang="es-ES" b="1" dirty="0" err="1"/>
              <a:t>lam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1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8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BDE692-FEB3-4E76-BA13-2A36EE905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1" y="233396"/>
            <a:ext cx="2266950" cy="135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6C552E-9CF1-48DC-9599-8615804D3525}"/>
              </a:ext>
            </a:extLst>
          </p:cNvPr>
          <p:cNvSpPr txBox="1"/>
          <p:nvPr/>
        </p:nvSpPr>
        <p:spPr>
          <a:xfrm>
            <a:off x="2493767" y="47522"/>
            <a:ext cx="3602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BERAN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F367B3-9530-4E88-971D-9E2B2D0537A6}"/>
              </a:ext>
            </a:extLst>
          </p:cNvPr>
          <p:cNvSpPr txBox="1"/>
          <p:nvPr/>
        </p:nvSpPr>
        <p:spPr>
          <a:xfrm>
            <a:off x="2493766" y="798288"/>
            <a:ext cx="3602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Daniel 8</a:t>
            </a:r>
            <a:r>
              <a:rPr lang="cs-CZ" sz="2800" b="1" dirty="0">
                <a:solidFill>
                  <a:srgbClr val="002060"/>
                </a:solidFill>
              </a:rPr>
              <a:t>,</a:t>
            </a:r>
            <a:r>
              <a:rPr lang="es-ES" sz="2800" b="1" dirty="0">
                <a:solidFill>
                  <a:srgbClr val="002060"/>
                </a:solidFill>
              </a:rPr>
              <a:t>3</a:t>
            </a:r>
            <a:r>
              <a:rPr lang="cs-CZ" sz="2800" b="1" dirty="0">
                <a:solidFill>
                  <a:srgbClr val="002060"/>
                </a:solidFill>
              </a:rPr>
              <a:t>.</a:t>
            </a:r>
            <a:r>
              <a:rPr lang="es-ES" sz="2800" b="1" dirty="0">
                <a:solidFill>
                  <a:srgbClr val="002060"/>
                </a:solidFill>
              </a:rPr>
              <a:t>4</a:t>
            </a:r>
            <a:r>
              <a:rPr lang="cs-CZ" sz="2800" b="1" dirty="0">
                <a:solidFill>
                  <a:srgbClr val="002060"/>
                </a:solidFill>
              </a:rPr>
              <a:t>.</a:t>
            </a:r>
            <a:r>
              <a:rPr lang="es-ES" sz="2800" b="1" dirty="0">
                <a:solidFill>
                  <a:srgbClr val="002060"/>
                </a:solidFill>
              </a:rPr>
              <a:t>20</a:t>
            </a:r>
          </a:p>
        </p:txBody>
      </p:sp>
      <p:graphicFrame>
        <p:nvGraphicFramePr>
          <p:cNvPr id="34" name="Diagrama 33">
            <a:extLst>
              <a:ext uri="{FF2B5EF4-FFF2-40B4-BE49-F238E27FC236}">
                <a16:creationId xmlns:a16="http://schemas.microsoft.com/office/drawing/2014/main" id="{2CAFB086-FA76-4EDE-8BF5-66A54F48B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487976"/>
              </p:ext>
            </p:extLst>
          </p:nvPr>
        </p:nvGraphicFramePr>
        <p:xfrm>
          <a:off x="57893" y="2221697"/>
          <a:ext cx="4994366" cy="1791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07E4DF89-CD59-4466-9A35-26FD905B357C}"/>
              </a:ext>
            </a:extLst>
          </p:cNvPr>
          <p:cNvSpPr txBox="1"/>
          <p:nvPr/>
        </p:nvSpPr>
        <p:spPr>
          <a:xfrm>
            <a:off x="1933303" y="1811939"/>
            <a:ext cx="12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L</a:t>
            </a:r>
            <a:r>
              <a:rPr lang="cs-CZ" b="1" dirty="0"/>
              <a:t>Ý</a:t>
            </a:r>
            <a:r>
              <a:rPr lang="es-ES" b="1" dirty="0"/>
              <a:t>DI</a:t>
            </a:r>
            <a:r>
              <a:rPr lang="cs-CZ" b="1" dirty="0"/>
              <a:t>E</a:t>
            </a:r>
            <a:endParaRPr lang="es-ES" b="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7DEF714-444E-4082-B4FC-3AA1B5D5F500}"/>
              </a:ext>
            </a:extLst>
          </p:cNvPr>
          <p:cNvSpPr txBox="1"/>
          <p:nvPr/>
        </p:nvSpPr>
        <p:spPr>
          <a:xfrm>
            <a:off x="438604" y="2353928"/>
            <a:ext cx="12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BAB</a:t>
            </a:r>
            <a:r>
              <a:rPr lang="cs-CZ" b="1" dirty="0"/>
              <a:t>Y</a:t>
            </a:r>
            <a:r>
              <a:rPr lang="es-ES" b="1" dirty="0"/>
              <a:t>LON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99C689A-A92B-4DFC-8653-3877CAC4ADE5}"/>
              </a:ext>
            </a:extLst>
          </p:cNvPr>
          <p:cNvSpPr txBox="1"/>
          <p:nvPr/>
        </p:nvSpPr>
        <p:spPr>
          <a:xfrm>
            <a:off x="1933302" y="3926098"/>
            <a:ext cx="123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EG</a:t>
            </a:r>
            <a:r>
              <a:rPr lang="cs-CZ" b="1" dirty="0"/>
              <a:t>Y</a:t>
            </a:r>
            <a:r>
              <a:rPr lang="es-ES" b="1" dirty="0"/>
              <a:t>PT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9CD0259-88A2-43BC-AFAE-7B6F8C9FFF80}"/>
              </a:ext>
            </a:extLst>
          </p:cNvPr>
          <p:cNvSpPr txBox="1"/>
          <p:nvPr/>
        </p:nvSpPr>
        <p:spPr>
          <a:xfrm>
            <a:off x="147895" y="3541969"/>
            <a:ext cx="1637187" cy="646331"/>
          </a:xfrm>
          <a:custGeom>
            <a:avLst/>
            <a:gdLst>
              <a:gd name="connsiteX0" fmla="*/ 0 w 1637187"/>
              <a:gd name="connsiteY0" fmla="*/ 0 h 646331"/>
              <a:gd name="connsiteX1" fmla="*/ 529357 w 1637187"/>
              <a:gd name="connsiteY1" fmla="*/ 0 h 646331"/>
              <a:gd name="connsiteX2" fmla="*/ 1042342 w 1637187"/>
              <a:gd name="connsiteY2" fmla="*/ 0 h 646331"/>
              <a:gd name="connsiteX3" fmla="*/ 1637187 w 1637187"/>
              <a:gd name="connsiteY3" fmla="*/ 0 h 646331"/>
              <a:gd name="connsiteX4" fmla="*/ 1637187 w 1637187"/>
              <a:gd name="connsiteY4" fmla="*/ 303776 h 646331"/>
              <a:gd name="connsiteX5" fmla="*/ 1637187 w 1637187"/>
              <a:gd name="connsiteY5" fmla="*/ 646331 h 646331"/>
              <a:gd name="connsiteX6" fmla="*/ 1140574 w 1637187"/>
              <a:gd name="connsiteY6" fmla="*/ 646331 h 646331"/>
              <a:gd name="connsiteX7" fmla="*/ 643960 w 1637187"/>
              <a:gd name="connsiteY7" fmla="*/ 646331 h 646331"/>
              <a:gd name="connsiteX8" fmla="*/ 0 w 1637187"/>
              <a:gd name="connsiteY8" fmla="*/ 646331 h 646331"/>
              <a:gd name="connsiteX9" fmla="*/ 0 w 1637187"/>
              <a:gd name="connsiteY9" fmla="*/ 316702 h 646331"/>
              <a:gd name="connsiteX10" fmla="*/ 0 w 163718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7187" h="646331" fill="none" extrusionOk="0">
                <a:moveTo>
                  <a:pt x="0" y="0"/>
                </a:moveTo>
                <a:cubicBezTo>
                  <a:pt x="256012" y="-42037"/>
                  <a:pt x="282836" y="38025"/>
                  <a:pt x="529357" y="0"/>
                </a:cubicBezTo>
                <a:cubicBezTo>
                  <a:pt x="775878" y="-38025"/>
                  <a:pt x="910707" y="49644"/>
                  <a:pt x="1042342" y="0"/>
                </a:cubicBezTo>
                <a:cubicBezTo>
                  <a:pt x="1173977" y="-49644"/>
                  <a:pt x="1459302" y="61915"/>
                  <a:pt x="1637187" y="0"/>
                </a:cubicBezTo>
                <a:cubicBezTo>
                  <a:pt x="1659191" y="77996"/>
                  <a:pt x="1619840" y="192902"/>
                  <a:pt x="1637187" y="303776"/>
                </a:cubicBezTo>
                <a:cubicBezTo>
                  <a:pt x="1654534" y="414650"/>
                  <a:pt x="1621138" y="526908"/>
                  <a:pt x="1637187" y="646331"/>
                </a:cubicBezTo>
                <a:cubicBezTo>
                  <a:pt x="1439483" y="666022"/>
                  <a:pt x="1379408" y="622661"/>
                  <a:pt x="1140574" y="646331"/>
                </a:cubicBezTo>
                <a:cubicBezTo>
                  <a:pt x="901740" y="670001"/>
                  <a:pt x="803722" y="644832"/>
                  <a:pt x="643960" y="646331"/>
                </a:cubicBezTo>
                <a:cubicBezTo>
                  <a:pt x="484198" y="647830"/>
                  <a:pt x="196487" y="597856"/>
                  <a:pt x="0" y="646331"/>
                </a:cubicBezTo>
                <a:cubicBezTo>
                  <a:pt x="-35988" y="543984"/>
                  <a:pt x="8747" y="389663"/>
                  <a:pt x="0" y="316702"/>
                </a:cubicBezTo>
                <a:cubicBezTo>
                  <a:pt x="-8747" y="243741"/>
                  <a:pt x="3577" y="84278"/>
                  <a:pt x="0" y="0"/>
                </a:cubicBezTo>
                <a:close/>
              </a:path>
              <a:path w="1637187" h="646331" stroke="0" extrusionOk="0">
                <a:moveTo>
                  <a:pt x="0" y="0"/>
                </a:moveTo>
                <a:cubicBezTo>
                  <a:pt x="242694" y="-21488"/>
                  <a:pt x="352990" y="19251"/>
                  <a:pt x="512985" y="0"/>
                </a:cubicBezTo>
                <a:cubicBezTo>
                  <a:pt x="672981" y="-19251"/>
                  <a:pt x="923157" y="55263"/>
                  <a:pt x="1058714" y="0"/>
                </a:cubicBezTo>
                <a:cubicBezTo>
                  <a:pt x="1194271" y="-55263"/>
                  <a:pt x="1505049" y="43946"/>
                  <a:pt x="1637187" y="0"/>
                </a:cubicBezTo>
                <a:cubicBezTo>
                  <a:pt x="1659057" y="155362"/>
                  <a:pt x="1614207" y="172314"/>
                  <a:pt x="1637187" y="323166"/>
                </a:cubicBezTo>
                <a:cubicBezTo>
                  <a:pt x="1660167" y="474018"/>
                  <a:pt x="1625818" y="540453"/>
                  <a:pt x="1637187" y="646331"/>
                </a:cubicBezTo>
                <a:cubicBezTo>
                  <a:pt x="1443719" y="705306"/>
                  <a:pt x="1265968" y="611478"/>
                  <a:pt x="1091458" y="646331"/>
                </a:cubicBezTo>
                <a:cubicBezTo>
                  <a:pt x="916948" y="681184"/>
                  <a:pt x="713173" y="605963"/>
                  <a:pt x="594845" y="646331"/>
                </a:cubicBezTo>
                <a:cubicBezTo>
                  <a:pt x="476517" y="686699"/>
                  <a:pt x="232705" y="576932"/>
                  <a:pt x="0" y="646331"/>
                </a:cubicBezTo>
                <a:cubicBezTo>
                  <a:pt x="-38957" y="513731"/>
                  <a:pt x="13153" y="388964"/>
                  <a:pt x="0" y="310239"/>
                </a:cubicBezTo>
                <a:cubicBezTo>
                  <a:pt x="-13153" y="231514"/>
                  <a:pt x="1518" y="8502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821597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“</a:t>
            </a:r>
            <a:r>
              <a:rPr lang="es-ES" b="1" dirty="0" err="1"/>
              <a:t>Tři</a:t>
            </a:r>
            <a:r>
              <a:rPr lang="es-ES" b="1" dirty="0"/>
              <a:t> </a:t>
            </a:r>
            <a:r>
              <a:rPr lang="es-ES" b="1" dirty="0" err="1"/>
              <a:t>žebra</a:t>
            </a:r>
            <a:r>
              <a:rPr lang="es-ES" b="1" dirty="0"/>
              <a:t>”</a:t>
            </a:r>
          </a:p>
          <a:p>
            <a:pPr algn="ctr"/>
            <a:r>
              <a:rPr lang="es-ES" b="1" dirty="0"/>
              <a:t>(Daniel 7</a:t>
            </a:r>
            <a:r>
              <a:rPr lang="cs-CZ" b="1" dirty="0"/>
              <a:t>,</a:t>
            </a:r>
            <a:r>
              <a:rPr lang="es-ES" b="1" dirty="0"/>
              <a:t>5)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89289405-D239-46EA-A352-DAC6A2F5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1" y="4381788"/>
            <a:ext cx="4130160" cy="2389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2 Flecha derecha">
            <a:extLst>
              <a:ext uri="{FF2B5EF4-FFF2-40B4-BE49-F238E27FC236}">
                <a16:creationId xmlns:a16="http://schemas.microsoft.com/office/drawing/2014/main" id="{D009AF55-A91D-430C-A846-F82F37B373CB}"/>
              </a:ext>
            </a:extLst>
          </p:cNvPr>
          <p:cNvSpPr/>
          <p:nvPr/>
        </p:nvSpPr>
        <p:spPr bwMode="auto">
          <a:xfrm flipH="1">
            <a:off x="3273464" y="5565460"/>
            <a:ext cx="1368152" cy="432048"/>
          </a:xfrm>
          <a:prstGeom prst="rightArrow">
            <a:avLst>
              <a:gd name="adj1" fmla="val 50000"/>
              <a:gd name="adj2" fmla="val 83417"/>
            </a:avLst>
          </a:prstGeom>
          <a:gradFill rotWithShape="1">
            <a:gsLst>
              <a:gs pos="0">
                <a:srgbClr val="0066FF">
                  <a:shade val="51000"/>
                  <a:satMod val="130000"/>
                </a:srgbClr>
              </a:gs>
              <a:gs pos="80000">
                <a:srgbClr val="0066FF">
                  <a:shade val="93000"/>
                  <a:satMod val="130000"/>
                </a:srgbClr>
              </a:gs>
              <a:gs pos="100000">
                <a:srgbClr val="0066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6F6DA4A-D35C-4AAE-8AD7-49157C9444DF}"/>
              </a:ext>
            </a:extLst>
          </p:cNvPr>
          <p:cNvSpPr/>
          <p:nvPr/>
        </p:nvSpPr>
        <p:spPr>
          <a:xfrm>
            <a:off x="1760208" y="5123095"/>
            <a:ext cx="1497875" cy="542655"/>
          </a:xfrm>
          <a:custGeom>
            <a:avLst/>
            <a:gdLst>
              <a:gd name="connsiteX0" fmla="*/ 1497875 w 1497875"/>
              <a:gd name="connsiteY0" fmla="*/ 542655 h 542655"/>
              <a:gd name="connsiteX1" fmla="*/ 957943 w 1497875"/>
              <a:gd name="connsiteY1" fmla="*/ 54975 h 542655"/>
              <a:gd name="connsiteX2" fmla="*/ 0 w 1497875"/>
              <a:gd name="connsiteY2" fmla="*/ 11432 h 542655"/>
              <a:gd name="connsiteX3" fmla="*/ 0 w 1497875"/>
              <a:gd name="connsiteY3" fmla="*/ 11432 h 54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875" h="542655">
                <a:moveTo>
                  <a:pt x="1497875" y="542655"/>
                </a:moveTo>
                <a:cubicBezTo>
                  <a:pt x="1352732" y="343083"/>
                  <a:pt x="1207589" y="143512"/>
                  <a:pt x="957943" y="54975"/>
                </a:cubicBezTo>
                <a:cubicBezTo>
                  <a:pt x="708297" y="-33562"/>
                  <a:pt x="0" y="11432"/>
                  <a:pt x="0" y="11432"/>
                </a:cubicBezTo>
                <a:lnTo>
                  <a:pt x="0" y="11432"/>
                </a:lnTo>
              </a:path>
            </a:pathLst>
          </a:cu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7279B1B-2665-41F7-939A-82E82735365C}"/>
              </a:ext>
            </a:extLst>
          </p:cNvPr>
          <p:cNvSpPr/>
          <p:nvPr/>
        </p:nvSpPr>
        <p:spPr>
          <a:xfrm flipV="1">
            <a:off x="1744828" y="5788384"/>
            <a:ext cx="1497875" cy="542655"/>
          </a:xfrm>
          <a:custGeom>
            <a:avLst/>
            <a:gdLst>
              <a:gd name="connsiteX0" fmla="*/ 1497875 w 1497875"/>
              <a:gd name="connsiteY0" fmla="*/ 542655 h 542655"/>
              <a:gd name="connsiteX1" fmla="*/ 957943 w 1497875"/>
              <a:gd name="connsiteY1" fmla="*/ 54975 h 542655"/>
              <a:gd name="connsiteX2" fmla="*/ 0 w 1497875"/>
              <a:gd name="connsiteY2" fmla="*/ 11432 h 542655"/>
              <a:gd name="connsiteX3" fmla="*/ 0 w 1497875"/>
              <a:gd name="connsiteY3" fmla="*/ 11432 h 54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875" h="542655">
                <a:moveTo>
                  <a:pt x="1497875" y="542655"/>
                </a:moveTo>
                <a:cubicBezTo>
                  <a:pt x="1352732" y="343083"/>
                  <a:pt x="1207589" y="143512"/>
                  <a:pt x="957943" y="54975"/>
                </a:cubicBezTo>
                <a:cubicBezTo>
                  <a:pt x="708297" y="-33562"/>
                  <a:pt x="0" y="11432"/>
                  <a:pt x="0" y="11432"/>
                </a:cubicBezTo>
                <a:lnTo>
                  <a:pt x="0" y="11432"/>
                </a:lnTo>
              </a:path>
            </a:pathLst>
          </a:cu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4BFE512-72EA-4922-BD3D-C5D72C79B839}"/>
              </a:ext>
            </a:extLst>
          </p:cNvPr>
          <p:cNvCxnSpPr>
            <a:cxnSpLocks/>
          </p:cNvCxnSpPr>
          <p:nvPr/>
        </p:nvCxnSpPr>
        <p:spPr>
          <a:xfrm flipH="1">
            <a:off x="2673532" y="5702026"/>
            <a:ext cx="468505" cy="2089"/>
          </a:xfrm>
          <a:prstGeom prst="straightConnector1">
            <a:avLst/>
          </a:prstGeom>
          <a:noFill/>
          <a:ln w="57150">
            <a:solidFill>
              <a:srgbClr val="FF3399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7" name="Imagen 5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F07E7A9-9B84-9F5E-1925-AEA1B18CF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50" y="0"/>
            <a:ext cx="6859957" cy="6858000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F7DCD471-18C5-EA70-8C60-3A8AD46E8448}"/>
              </a:ext>
            </a:extLst>
          </p:cNvPr>
          <p:cNvSpPr txBox="1"/>
          <p:nvPr/>
        </p:nvSpPr>
        <p:spPr>
          <a:xfrm rot="908083">
            <a:off x="8609623" y="1723917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Připojeno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cs-CZ" sz="1200" b="1" dirty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ke </a:t>
            </a:r>
            <a:r>
              <a:rPr lang="es-ES" sz="1200" b="1" dirty="0" err="1">
                <a:solidFill>
                  <a:schemeClr val="bg1"/>
                </a:solidFill>
              </a:rPr>
              <a:t>svatyni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BEC26CD3-7A99-E3CC-28AB-4E5694B555C7}"/>
              </a:ext>
            </a:extLst>
          </p:cNvPr>
          <p:cNvSpPr txBox="1"/>
          <p:nvPr/>
        </p:nvSpPr>
        <p:spPr>
          <a:xfrm rot="2804970">
            <a:off x="9359208" y="2190516"/>
            <a:ext cx="989469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Dvě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říše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E20B677-5B69-20C6-19DF-6EFA2BBACB01}"/>
              </a:ext>
            </a:extLst>
          </p:cNvPr>
          <p:cNvSpPr txBox="1"/>
          <p:nvPr/>
        </p:nvSpPr>
        <p:spPr>
          <a:xfrm rot="4802795">
            <a:off x="9813045" y="2747184"/>
            <a:ext cx="918930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>
                <a:solidFill>
                  <a:schemeClr val="bg1"/>
                </a:solidFill>
              </a:rPr>
              <a:t>Persie </a:t>
            </a:r>
            <a:r>
              <a:rPr lang="es-ES" sz="1100" b="1" dirty="0" err="1">
                <a:solidFill>
                  <a:schemeClr val="bg1"/>
                </a:solidFill>
              </a:rPr>
              <a:t>převládla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nad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Médií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E860460-3E49-495F-C731-5EA54A4F65BD}"/>
              </a:ext>
            </a:extLst>
          </p:cNvPr>
          <p:cNvSpPr txBox="1"/>
          <p:nvPr/>
        </p:nvSpPr>
        <p:spPr>
          <a:xfrm rot="17141397">
            <a:off x="9740719" y="3663976"/>
            <a:ext cx="989469" cy="35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l-PL" sz="1100" b="1" dirty="0">
                <a:solidFill>
                  <a:schemeClr val="bg1"/>
                </a:solidFill>
              </a:rPr>
              <a:t>Persie byla po rozdělení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0C8062E-24FB-7B89-C988-B70754042481}"/>
              </a:ext>
            </a:extLst>
          </p:cNvPr>
          <p:cNvSpPr txBox="1"/>
          <p:nvPr/>
        </p:nvSpPr>
        <p:spPr>
          <a:xfrm rot="18916896">
            <a:off x="9348913" y="4495418"/>
            <a:ext cx="989469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Vedl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války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0EB84EA0-4B0A-DBAF-0D06-5DB8E7677C1F}"/>
              </a:ext>
            </a:extLst>
          </p:cNvPr>
          <p:cNvSpPr txBox="1"/>
          <p:nvPr/>
        </p:nvSpPr>
        <p:spPr>
          <a:xfrm rot="20706021">
            <a:off x="8609187" y="4786734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Babylon</a:t>
            </a:r>
            <a:r>
              <a:rPr lang="es-ES" sz="1200" b="1" dirty="0">
                <a:solidFill>
                  <a:schemeClr val="bg1"/>
                </a:solidFill>
              </a:rPr>
              <a:t>, </a:t>
            </a:r>
            <a:r>
              <a:rPr lang="es-ES" sz="1200" b="1" dirty="0" err="1">
                <a:solidFill>
                  <a:schemeClr val="bg1"/>
                </a:solidFill>
              </a:rPr>
              <a:t>Lýdie</a:t>
            </a:r>
            <a:r>
              <a:rPr lang="es-ES" sz="1200" b="1" dirty="0">
                <a:solidFill>
                  <a:schemeClr val="bg1"/>
                </a:solidFill>
              </a:rPr>
              <a:t> a </a:t>
            </a:r>
            <a:r>
              <a:rPr lang="es-ES" sz="1200" b="1" dirty="0" err="1">
                <a:solidFill>
                  <a:schemeClr val="bg1"/>
                </a:solidFill>
              </a:rPr>
              <a:t>Egypt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50977ED6-0D1D-4287-65B3-D537A85732EF}"/>
              </a:ext>
            </a:extLst>
          </p:cNvPr>
          <p:cNvSpPr txBox="1"/>
          <p:nvPr/>
        </p:nvSpPr>
        <p:spPr>
          <a:xfrm rot="927366">
            <a:off x="7746915" y="4734980"/>
            <a:ext cx="989469" cy="520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Žádná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říše</a:t>
            </a:r>
            <a:r>
              <a:rPr lang="es-ES" sz="1200" b="1" dirty="0">
                <a:solidFill>
                  <a:schemeClr val="bg1"/>
                </a:solidFill>
              </a:rPr>
              <a:t> mu </a:t>
            </a:r>
            <a:r>
              <a:rPr lang="es-ES" sz="1200" b="1" dirty="0" err="1">
                <a:solidFill>
                  <a:schemeClr val="bg1"/>
                </a:solidFill>
              </a:rPr>
              <a:t>neodolala</a:t>
            </a:r>
            <a:r>
              <a:rPr lang="es-ES" sz="1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2A429B5-612D-9A7E-3DAD-5001B9BA3B46}"/>
              </a:ext>
            </a:extLst>
          </p:cNvPr>
          <p:cNvSpPr txBox="1"/>
          <p:nvPr/>
        </p:nvSpPr>
        <p:spPr>
          <a:xfrm rot="2856520">
            <a:off x="6992851" y="4340596"/>
            <a:ext cx="1007036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 err="1">
                <a:solidFill>
                  <a:schemeClr val="bg1"/>
                </a:solidFill>
              </a:rPr>
              <a:t>Ovládl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všechny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známé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říše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0B15D921-9E7D-FE1D-4326-1355E47110AC}"/>
              </a:ext>
            </a:extLst>
          </p:cNvPr>
          <p:cNvSpPr txBox="1"/>
          <p:nvPr/>
        </p:nvSpPr>
        <p:spPr>
          <a:xfrm rot="4568663">
            <a:off x="6590118" y="3590253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Splnil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všechny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své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cíle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462AB8EC-813F-D017-9748-F3988CBFA9E2}"/>
              </a:ext>
            </a:extLst>
          </p:cNvPr>
          <p:cNvSpPr txBox="1"/>
          <p:nvPr/>
        </p:nvSpPr>
        <p:spPr>
          <a:xfrm rot="17044117">
            <a:off x="6601064" y="2717496"/>
            <a:ext cx="1064149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 err="1">
                <a:solidFill>
                  <a:schemeClr val="bg1"/>
                </a:solidFill>
              </a:rPr>
              <a:t>Dobyl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více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území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než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Babylon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C21D3983-2836-A2F2-D0ED-85481C2CEFB4}"/>
              </a:ext>
            </a:extLst>
          </p:cNvPr>
          <p:cNvSpPr txBox="1"/>
          <p:nvPr/>
        </p:nvSpPr>
        <p:spPr>
          <a:xfrm rot="18655481">
            <a:off x="7060080" y="2049630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Gabrielovo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vysvětlení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1FC3E055-6CFB-F726-3A5B-9D5BC22636A2}"/>
              </a:ext>
            </a:extLst>
          </p:cNvPr>
          <p:cNvSpPr txBox="1"/>
          <p:nvPr/>
        </p:nvSpPr>
        <p:spPr>
          <a:xfrm rot="20785389">
            <a:off x="7712010" y="1739545"/>
            <a:ext cx="1122438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 err="1">
                <a:solidFill>
                  <a:schemeClr val="bg1"/>
                </a:solidFill>
              </a:rPr>
              <a:t>Interpretace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EF9AE70B-ADC7-F93E-1003-9200953E9766}"/>
              </a:ext>
            </a:extLst>
          </p:cNvPr>
          <p:cNvSpPr txBox="1"/>
          <p:nvPr/>
        </p:nvSpPr>
        <p:spPr>
          <a:xfrm rot="1778601">
            <a:off x="8984690" y="263424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berana</a:t>
            </a:r>
            <a:r>
              <a:rPr lang="es-ES" b="1" dirty="0"/>
              <a:t> </a:t>
            </a:r>
            <a:r>
              <a:rPr lang="cs-CZ" b="1" dirty="0"/>
              <a:t>u</a:t>
            </a:r>
            <a:r>
              <a:rPr lang="es-ES" b="1" dirty="0"/>
              <a:t> </a:t>
            </a:r>
            <a:r>
              <a:rPr lang="es-ES" b="1" dirty="0" err="1"/>
              <a:t>řek</a:t>
            </a:r>
            <a:r>
              <a:rPr lang="cs-CZ" b="1" dirty="0"/>
              <a:t>y</a:t>
            </a:r>
            <a:endParaRPr lang="es-ES" b="1" dirty="0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60F084A4-1B76-D53B-BAB6-C171A4B81F1F}"/>
              </a:ext>
            </a:extLst>
          </p:cNvPr>
          <p:cNvSpPr txBox="1"/>
          <p:nvPr/>
        </p:nvSpPr>
        <p:spPr>
          <a:xfrm rot="3423577">
            <a:off x="10190559" y="1010729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dva</a:t>
            </a:r>
            <a:r>
              <a:rPr lang="es-ES" b="1" dirty="0"/>
              <a:t> </a:t>
            </a:r>
            <a:r>
              <a:rPr lang="cs-CZ" b="1" dirty="0"/>
              <a:t>veliké</a:t>
            </a:r>
            <a:r>
              <a:rPr lang="es-ES" b="1" dirty="0"/>
              <a:t> </a:t>
            </a:r>
            <a:r>
              <a:rPr lang="es-ES" b="1" dirty="0" err="1"/>
              <a:t>rohy</a:t>
            </a:r>
            <a:r>
              <a:rPr lang="es-ES" b="1" dirty="0"/>
              <a:t>.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7AC622D1-6660-E849-0C34-E4AF61091329}"/>
              </a:ext>
            </a:extLst>
          </p:cNvPr>
          <p:cNvSpPr txBox="1"/>
          <p:nvPr/>
        </p:nvSpPr>
        <p:spPr>
          <a:xfrm rot="5202975">
            <a:off x="10820644" y="2194439"/>
            <a:ext cx="93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/>
              <a:t>Jeden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druhý</a:t>
            </a:r>
            <a:endParaRPr lang="es-ES" b="1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53A626D1-89F8-2055-0255-2D211A82DEBE}"/>
              </a:ext>
            </a:extLst>
          </p:cNvPr>
          <p:cNvSpPr txBox="1"/>
          <p:nvPr/>
        </p:nvSpPr>
        <p:spPr>
          <a:xfrm rot="17905453">
            <a:off x="10666734" y="3665664"/>
            <a:ext cx="1039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větší vy</a:t>
            </a:r>
            <a:r>
              <a:rPr lang="es-ES" b="1" dirty="0" err="1"/>
              <a:t>rostl</a:t>
            </a:r>
            <a:r>
              <a:rPr lang="cs-CZ" b="1" dirty="0"/>
              <a:t> jako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cs-CZ" b="1" dirty="0" err="1"/>
              <a:t>slední</a:t>
            </a:r>
            <a:endParaRPr lang="es-ES" b="1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7FE3DC1D-9C8D-2585-44C2-AE3C1ACFC2C2}"/>
              </a:ext>
            </a:extLst>
          </p:cNvPr>
          <p:cNvSpPr txBox="1"/>
          <p:nvPr/>
        </p:nvSpPr>
        <p:spPr>
          <a:xfrm rot="19655456">
            <a:off x="9834778" y="4814804"/>
            <a:ext cx="938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zraněn</a:t>
            </a:r>
            <a:r>
              <a:rPr lang="es-ES" b="1" dirty="0"/>
              <a:t> </a:t>
            </a:r>
            <a:r>
              <a:rPr lang="es-ES" b="1" dirty="0" err="1"/>
              <a:t>rohy</a:t>
            </a:r>
            <a:endParaRPr lang="es-ES" b="1" dirty="0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A144AAE-CAB1-8E4B-B0B0-46927EA25C6A}"/>
              </a:ext>
            </a:extLst>
          </p:cNvPr>
          <p:cNvSpPr txBox="1"/>
          <p:nvPr/>
        </p:nvSpPr>
        <p:spPr>
          <a:xfrm rot="21387589">
            <a:off x="8720283" y="5309372"/>
            <a:ext cx="93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západ</a:t>
            </a:r>
            <a:r>
              <a:rPr lang="es-ES" b="1" dirty="0"/>
              <a:t>, </a:t>
            </a:r>
            <a:r>
              <a:rPr lang="es-ES" b="1" dirty="0" err="1"/>
              <a:t>sever</a:t>
            </a:r>
            <a:r>
              <a:rPr lang="es-ES" b="1" dirty="0"/>
              <a:t> a </a:t>
            </a:r>
            <a:r>
              <a:rPr lang="es-ES" b="1" dirty="0" err="1"/>
              <a:t>jih</a:t>
            </a:r>
            <a:endParaRPr lang="es-ES" b="1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49828C49-C5A6-FE68-195E-4C4BF0E8BCE6}"/>
              </a:ext>
            </a:extLst>
          </p:cNvPr>
          <p:cNvSpPr txBox="1"/>
          <p:nvPr/>
        </p:nvSpPr>
        <p:spPr>
          <a:xfrm rot="1778601">
            <a:off x="7331614" y="5172882"/>
            <a:ext cx="1021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</a:t>
            </a:r>
            <a:r>
              <a:rPr lang="es-ES" b="1" dirty="0" err="1"/>
              <a:t>ádná</a:t>
            </a:r>
            <a:r>
              <a:rPr lang="es-ES" b="1" dirty="0"/>
              <a:t> </a:t>
            </a:r>
            <a:r>
              <a:rPr lang="es-ES" b="1" dirty="0" err="1"/>
              <a:t>šelma</a:t>
            </a:r>
            <a:r>
              <a:rPr lang="es-ES" b="1" dirty="0"/>
              <a:t> mu </a:t>
            </a:r>
            <a:r>
              <a:rPr lang="es-ES" b="1" dirty="0" err="1"/>
              <a:t>nemohla</a:t>
            </a:r>
            <a:r>
              <a:rPr lang="es-ES" b="1" dirty="0"/>
              <a:t> </a:t>
            </a:r>
            <a:r>
              <a:rPr lang="es-ES" b="1" dirty="0" err="1"/>
              <a:t>odolat</a:t>
            </a:r>
            <a:r>
              <a:rPr lang="es-ES" b="1" dirty="0"/>
              <a:t>.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5350BAF0-1069-8E43-E5D7-1EAB5D519C94}"/>
              </a:ext>
            </a:extLst>
          </p:cNvPr>
          <p:cNvSpPr txBox="1"/>
          <p:nvPr/>
        </p:nvSpPr>
        <p:spPr>
          <a:xfrm rot="3522475">
            <a:off x="6290294" y="4647076"/>
            <a:ext cx="109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</a:t>
            </a:r>
            <a:r>
              <a:rPr lang="es-ES" b="1" dirty="0" err="1"/>
              <a:t>ikdo</a:t>
            </a:r>
            <a:r>
              <a:rPr lang="es-ES" b="1" dirty="0"/>
              <a:t> </a:t>
            </a:r>
            <a:r>
              <a:rPr lang="es-ES" b="1" dirty="0" err="1"/>
              <a:t>neunikl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endParaRPr lang="es-ES" b="1"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FD4DCF7E-0BDF-0516-6CF3-91972B4074D3}"/>
              </a:ext>
            </a:extLst>
          </p:cNvPr>
          <p:cNvSpPr txBox="1"/>
          <p:nvPr/>
        </p:nvSpPr>
        <p:spPr>
          <a:xfrm rot="5400000">
            <a:off x="5774798" y="3498026"/>
            <a:ext cx="93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</a:t>
            </a:r>
            <a:r>
              <a:rPr lang="es-ES" b="1" dirty="0" err="1"/>
              <a:t>ělal</a:t>
            </a:r>
            <a:r>
              <a:rPr lang="cs-CZ" b="1" dirty="0"/>
              <a:t> co se mu zlíbilo</a:t>
            </a:r>
            <a:endParaRPr lang="es-ES" b="1" dirty="0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CFFA74B-572D-D81B-C65E-AB859D40743A}"/>
              </a:ext>
            </a:extLst>
          </p:cNvPr>
          <p:cNvSpPr txBox="1"/>
          <p:nvPr/>
        </p:nvSpPr>
        <p:spPr>
          <a:xfrm rot="17443868">
            <a:off x="5457101" y="2527715"/>
            <a:ext cx="135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zmohl se</a:t>
            </a:r>
            <a:endParaRPr lang="es-ES" b="1" dirty="0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E858F619-A5F8-A6C6-9455-84F521B1A0D4}"/>
              </a:ext>
            </a:extLst>
          </p:cNvPr>
          <p:cNvSpPr txBox="1"/>
          <p:nvPr/>
        </p:nvSpPr>
        <p:spPr>
          <a:xfrm rot="19722630">
            <a:off x="6408609" y="824575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beran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js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endParaRPr lang="es-ES" b="1" dirty="0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8EA2535F-C13D-DBC8-0C90-CC1E8BB9BDA5}"/>
              </a:ext>
            </a:extLst>
          </p:cNvPr>
          <p:cNvSpPr txBox="1"/>
          <p:nvPr/>
        </p:nvSpPr>
        <p:spPr>
          <a:xfrm>
            <a:off x="7654758" y="278684"/>
            <a:ext cx="999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králové</a:t>
            </a:r>
            <a:r>
              <a:rPr lang="es-ES" b="1" dirty="0"/>
              <a:t> </a:t>
            </a:r>
            <a:r>
              <a:rPr lang="es-ES" b="1" dirty="0" err="1"/>
              <a:t>Médie</a:t>
            </a:r>
            <a:r>
              <a:rPr lang="es-ES" b="1" dirty="0"/>
              <a:t> a Persie</a:t>
            </a:r>
          </a:p>
        </p:txBody>
      </p:sp>
    </p:spTree>
    <p:extLst>
      <p:ext uri="{BB962C8B-B14F-4D97-AF65-F5344CB8AC3E}">
        <p14:creationId xmlns:p14="http://schemas.microsoft.com/office/powerpoint/2010/main" val="1144861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C1E017F1-6A85-42D9-8381-DBF249C33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4">
                                            <p:graphicEl>
                                              <a:dgm id="{C1E017F1-6A85-42D9-8381-DBF249C33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DD5F35DB-467F-4C7B-9A0E-644C0C7D4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500"/>
                                        <p:tgtEl>
                                          <p:spTgt spid="34">
                                            <p:graphicEl>
                                              <a:dgm id="{DD5F35DB-467F-4C7B-9A0E-644C0C7D4D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357C71CB-ED10-4047-894A-6510A1D95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34">
                                            <p:graphicEl>
                                              <a:dgm id="{357C71CB-ED10-4047-894A-6510A1D95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B6CD0C9A-07C7-4F4E-8394-DA21EE689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34">
                                            <p:graphicEl>
                                              <a:dgm id="{B6CD0C9A-07C7-4F4E-8394-DA21EE6890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5549E228-4103-4810-9B34-760A8F086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34">
                                            <p:graphicEl>
                                              <a:dgm id="{5549E228-4103-4810-9B34-760A8F086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BF31447F-6323-47AB-9BB4-BC59B1390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34">
                                            <p:graphicEl>
                                              <a:dgm id="{BF31447F-6323-47AB-9BB4-BC59B1390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931E4CA6-10EF-45AC-88F7-D2C3F436B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34">
                                            <p:graphicEl>
                                              <a:dgm id="{931E4CA6-10EF-45AC-88F7-D2C3F436B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 uiExpand="1">
        <p:bldSub>
          <a:bldDgm bld="one"/>
        </p:bldSub>
      </p:bldGraphic>
      <p:bldP spid="10" grpId="0"/>
      <p:bldP spid="35" grpId="0"/>
      <p:bldP spid="36" grpId="0"/>
      <p:bldP spid="37" grpId="0" animBg="1"/>
      <p:bldP spid="40" grpId="0" animBg="1"/>
      <p:bldP spid="14" grpId="0" animBg="1"/>
      <p:bldP spid="41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024CB2E2-FD64-4242-898B-B82F169E700B}"/>
              </a:ext>
            </a:extLst>
          </p:cNvPr>
          <p:cNvSpPr txBox="1"/>
          <p:nvPr/>
        </p:nvSpPr>
        <p:spPr>
          <a:xfrm>
            <a:off x="5531006" y="78339"/>
            <a:ext cx="469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KOZEL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B92431C-5C3C-45D0-9B0A-930FCD093AA1}"/>
              </a:ext>
            </a:extLst>
          </p:cNvPr>
          <p:cNvSpPr txBox="1"/>
          <p:nvPr/>
        </p:nvSpPr>
        <p:spPr>
          <a:xfrm>
            <a:off x="5531005" y="829105"/>
            <a:ext cx="4690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Daniel 8</a:t>
            </a:r>
            <a:r>
              <a:rPr lang="cs-CZ" sz="2800" b="1" dirty="0">
                <a:solidFill>
                  <a:srgbClr val="002060"/>
                </a:solidFill>
              </a:rPr>
              <a:t>,</a:t>
            </a:r>
            <a:r>
              <a:rPr lang="es-ES" sz="2800" b="1" dirty="0">
                <a:solidFill>
                  <a:srgbClr val="002060"/>
                </a:solidFill>
              </a:rPr>
              <a:t>5-8</a:t>
            </a:r>
            <a:r>
              <a:rPr lang="cs-CZ" sz="2800" b="1" dirty="0">
                <a:solidFill>
                  <a:srgbClr val="002060"/>
                </a:solidFill>
              </a:rPr>
              <a:t>.</a:t>
            </a:r>
            <a:r>
              <a:rPr lang="es-ES" sz="2800" b="1" dirty="0">
                <a:solidFill>
                  <a:srgbClr val="002060"/>
                </a:solidFill>
              </a:rPr>
              <a:t>21</a:t>
            </a:r>
            <a:r>
              <a:rPr lang="cs-CZ" sz="2800" b="1" dirty="0">
                <a:solidFill>
                  <a:srgbClr val="002060"/>
                </a:solidFill>
              </a:rPr>
              <a:t>.</a:t>
            </a:r>
            <a:r>
              <a:rPr lang="es-ES" sz="2800" b="1" dirty="0">
                <a:solidFill>
                  <a:srgbClr val="002060"/>
                </a:solidFill>
              </a:rPr>
              <a:t>22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570815-C913-40EE-B441-3FA5241FE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62" y="829105"/>
            <a:ext cx="2266950" cy="1352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1 Grupo">
            <a:extLst>
              <a:ext uri="{FF2B5EF4-FFF2-40B4-BE49-F238E27FC236}">
                <a16:creationId xmlns:a16="http://schemas.microsoft.com/office/drawing/2014/main" id="{0EE063FD-2841-4824-8318-DD8A4BA6D419}"/>
              </a:ext>
            </a:extLst>
          </p:cNvPr>
          <p:cNvGrpSpPr/>
          <p:nvPr/>
        </p:nvGrpSpPr>
        <p:grpSpPr>
          <a:xfrm>
            <a:off x="6658094" y="4534366"/>
            <a:ext cx="3933028" cy="2181976"/>
            <a:chOff x="135235" y="5186265"/>
            <a:chExt cx="3933028" cy="218197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3DEADEB3-7FF1-4BF2-978B-630954F26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35" y="5186265"/>
              <a:ext cx="3933028" cy="21819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24 Flecha derecha">
              <a:extLst>
                <a:ext uri="{FF2B5EF4-FFF2-40B4-BE49-F238E27FC236}">
                  <a16:creationId xmlns:a16="http://schemas.microsoft.com/office/drawing/2014/main" id="{7456F5CD-D00A-465E-82F9-65B4D5A7F1DF}"/>
                </a:ext>
              </a:extLst>
            </p:cNvPr>
            <p:cNvSpPr/>
            <p:nvPr/>
          </p:nvSpPr>
          <p:spPr bwMode="auto">
            <a:xfrm rot="1555003">
              <a:off x="521019" y="5764182"/>
              <a:ext cx="1368152" cy="438348"/>
            </a:xfrm>
            <a:prstGeom prst="rightArrow">
              <a:avLst>
                <a:gd name="adj1" fmla="val 50000"/>
                <a:gd name="adj2" fmla="val 83526"/>
              </a:avLst>
            </a:prstGeom>
            <a:gradFill rotWithShape="1">
              <a:gsLst>
                <a:gs pos="0">
                  <a:srgbClr val="0066FF">
                    <a:shade val="51000"/>
                    <a:satMod val="130000"/>
                  </a:srgbClr>
                </a:gs>
                <a:gs pos="80000">
                  <a:srgbClr val="0066FF">
                    <a:shade val="93000"/>
                    <a:satMod val="130000"/>
                  </a:srgbClr>
                </a:gs>
                <a:gs pos="100000">
                  <a:srgbClr val="0066FF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4B0B8CFF-C44E-4DC7-8F53-1BA3AF742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27698"/>
              </p:ext>
            </p:extLst>
          </p:nvPr>
        </p:nvGraphicFramePr>
        <p:xfrm>
          <a:off x="7135358" y="2631409"/>
          <a:ext cx="4994366" cy="1768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" name="Imagen 26">
            <a:extLst>
              <a:ext uri="{FF2B5EF4-FFF2-40B4-BE49-F238E27FC236}">
                <a16:creationId xmlns:a16="http://schemas.microsoft.com/office/drawing/2014/main" id="{FEA70977-5A38-4EAF-9D66-DAB8C6627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28" y="4400312"/>
            <a:ext cx="1673772" cy="133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01AF1CE8-747E-40D6-A7F9-E096AA6D7BAE}"/>
              </a:ext>
            </a:extLst>
          </p:cNvPr>
          <p:cNvSpPr txBox="1"/>
          <p:nvPr/>
        </p:nvSpPr>
        <p:spPr>
          <a:xfrm>
            <a:off x="6855971" y="1313379"/>
            <a:ext cx="2940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smrti</a:t>
            </a:r>
            <a:r>
              <a:rPr lang="es-ES" sz="2000" b="1" dirty="0"/>
              <a:t> Alexandra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generálové</a:t>
            </a:r>
            <a:r>
              <a:rPr lang="es-ES" sz="2000" b="1" dirty="0"/>
              <a:t> </a:t>
            </a:r>
            <a:r>
              <a:rPr lang="es-ES" sz="2000" b="1" dirty="0" err="1"/>
              <a:t>rozděleni</a:t>
            </a:r>
            <a:r>
              <a:rPr lang="es-ES" sz="2000" b="1" dirty="0"/>
              <a:t> do </a:t>
            </a:r>
            <a:r>
              <a:rPr lang="es-ES" sz="2000" b="1" dirty="0" err="1"/>
              <a:t>čtyř</a:t>
            </a:r>
            <a:r>
              <a:rPr lang="es-ES" sz="2000" b="1" dirty="0"/>
              <a:t> </a:t>
            </a:r>
            <a:r>
              <a:rPr lang="es-ES" sz="2000" b="1" dirty="0" err="1"/>
              <a:t>světových</a:t>
            </a:r>
            <a:r>
              <a:rPr lang="es-ES" sz="2000" b="1" dirty="0"/>
              <a:t> </a:t>
            </a:r>
            <a:r>
              <a:rPr lang="es-ES" sz="2000" b="1" dirty="0" err="1"/>
              <a:t>stran</a:t>
            </a:r>
            <a:r>
              <a:rPr lang="es-ES" sz="2000" b="1" dirty="0"/>
              <a:t> (</a:t>
            </a:r>
            <a:r>
              <a:rPr lang="es-ES" sz="2000" b="1" dirty="0" err="1"/>
              <a:t>větrů</a:t>
            </a:r>
            <a:r>
              <a:rPr lang="es-ES" sz="2000" b="1" dirty="0"/>
              <a:t>).</a:t>
            </a:r>
          </a:p>
        </p:txBody>
      </p:sp>
      <p:sp>
        <p:nvSpPr>
          <p:cNvPr id="29" name="1 Rectángulo">
            <a:extLst>
              <a:ext uri="{FF2B5EF4-FFF2-40B4-BE49-F238E27FC236}">
                <a16:creationId xmlns:a16="http://schemas.microsoft.com/office/drawing/2014/main" id="{73D6C7E0-44D7-42D1-ADDE-306D5BFB0021}"/>
              </a:ext>
            </a:extLst>
          </p:cNvPr>
          <p:cNvSpPr/>
          <p:nvPr/>
        </p:nvSpPr>
        <p:spPr bwMode="auto">
          <a:xfrm rot="1686216">
            <a:off x="7289669" y="5029807"/>
            <a:ext cx="1595533" cy="1595533"/>
          </a:xfrm>
          <a:prstGeom prst="rect">
            <a:avLst/>
          </a:prstGeom>
          <a:blipFill dpi="0" rotWithShape="1">
            <a:blip r:embed="rId10">
              <a:alphaModFix amt="46000"/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2700">
              <a:schemeClr val="tx1">
                <a:alpha val="13000"/>
              </a:schemeClr>
            </a:glow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4" name="Imagen 5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74F67E0-D6B4-E8B1-3FF8-FD458A1D4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1" y="-4646"/>
            <a:ext cx="6859957" cy="6858000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05D2D718-1C8D-FEAB-A131-2C0130D348CD}"/>
              </a:ext>
            </a:extLst>
          </p:cNvPr>
          <p:cNvSpPr txBox="1"/>
          <p:nvPr/>
        </p:nvSpPr>
        <p:spPr>
          <a:xfrm rot="908083">
            <a:off x="3332487" y="1660033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Připojeno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cs-CZ" sz="1200" b="1" dirty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ke </a:t>
            </a:r>
            <a:r>
              <a:rPr lang="es-ES" sz="1200" b="1" dirty="0" err="1">
                <a:solidFill>
                  <a:schemeClr val="bg1"/>
                </a:solidFill>
              </a:rPr>
              <a:t>svatyni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3914354-0AD0-EF9C-2A3A-AEE958DBAE34}"/>
              </a:ext>
            </a:extLst>
          </p:cNvPr>
          <p:cNvSpPr txBox="1"/>
          <p:nvPr/>
        </p:nvSpPr>
        <p:spPr>
          <a:xfrm rot="2804970">
            <a:off x="4036758" y="2109460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Velmi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rychlé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dobývání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8562521-B138-A4E9-82E0-66A3C3E90152}"/>
              </a:ext>
            </a:extLst>
          </p:cNvPr>
          <p:cNvSpPr txBox="1"/>
          <p:nvPr/>
        </p:nvSpPr>
        <p:spPr>
          <a:xfrm rot="4802795">
            <a:off x="4537866" y="2906056"/>
            <a:ext cx="918930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 err="1">
                <a:solidFill>
                  <a:schemeClr val="bg1"/>
                </a:solidFill>
              </a:rPr>
              <a:t>Mocný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král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4DC0F93B-EDC8-4F95-E8D8-A3BA38AC2C30}"/>
              </a:ext>
            </a:extLst>
          </p:cNvPr>
          <p:cNvSpPr txBox="1"/>
          <p:nvPr/>
        </p:nvSpPr>
        <p:spPr>
          <a:xfrm rot="17141397">
            <a:off x="4508225" y="3727325"/>
            <a:ext cx="989469" cy="35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 err="1">
                <a:solidFill>
                  <a:schemeClr val="bg1"/>
                </a:solidFill>
              </a:rPr>
              <a:t>Zaútočil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cs-CZ" sz="1100" b="1" dirty="0">
                <a:solidFill>
                  <a:schemeClr val="bg1"/>
                </a:solidFill>
              </a:rPr>
              <a:t>na</a:t>
            </a:r>
            <a:r>
              <a:rPr lang="es-ES" sz="1100" b="1" dirty="0">
                <a:solidFill>
                  <a:schemeClr val="bg1"/>
                </a:solidFill>
              </a:rPr>
              <a:t> Medo-</a:t>
            </a:r>
            <a:r>
              <a:rPr lang="es-ES" sz="1100" b="1" dirty="0" err="1">
                <a:solidFill>
                  <a:schemeClr val="bg1"/>
                </a:solidFill>
              </a:rPr>
              <a:t>Persi</a:t>
            </a:r>
            <a:r>
              <a:rPr lang="cs-CZ" sz="1100" b="1" dirty="0">
                <a:solidFill>
                  <a:schemeClr val="bg1"/>
                </a:solidFill>
              </a:rPr>
              <a:t>i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4D14E930-E068-4947-640E-FCD1919E2E35}"/>
              </a:ext>
            </a:extLst>
          </p:cNvPr>
          <p:cNvSpPr txBox="1"/>
          <p:nvPr/>
        </p:nvSpPr>
        <p:spPr>
          <a:xfrm rot="18916896">
            <a:off x="4055747" y="4448082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Bitva</a:t>
            </a:r>
            <a:r>
              <a:rPr lang="es-ES" sz="1200" b="1" dirty="0">
                <a:solidFill>
                  <a:schemeClr val="bg1"/>
                </a:solidFill>
              </a:rPr>
              <a:t> u Granica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5E44921-5744-C93F-6035-F6C5B4037D3F}"/>
              </a:ext>
            </a:extLst>
          </p:cNvPr>
          <p:cNvSpPr txBox="1"/>
          <p:nvPr/>
        </p:nvSpPr>
        <p:spPr>
          <a:xfrm rot="20706021">
            <a:off x="3334905" y="4776734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Porazil</a:t>
            </a:r>
            <a:r>
              <a:rPr lang="es-ES" sz="1200" b="1" dirty="0">
                <a:solidFill>
                  <a:schemeClr val="bg1"/>
                </a:solidFill>
              </a:rPr>
              <a:t> M</a:t>
            </a:r>
            <a:r>
              <a:rPr lang="cs-CZ" sz="1200" b="1" dirty="0">
                <a:solidFill>
                  <a:schemeClr val="bg1"/>
                </a:solidFill>
              </a:rPr>
              <a:t>é</a:t>
            </a:r>
            <a:r>
              <a:rPr lang="es-ES" sz="1200" b="1" dirty="0">
                <a:solidFill>
                  <a:schemeClr val="bg1"/>
                </a:solidFill>
              </a:rPr>
              <a:t>d</a:t>
            </a:r>
            <a:r>
              <a:rPr lang="cs-CZ" sz="1200" b="1" dirty="0" err="1">
                <a:solidFill>
                  <a:schemeClr val="bg1"/>
                </a:solidFill>
              </a:rPr>
              <a:t>sko</a:t>
            </a:r>
            <a:r>
              <a:rPr lang="es-ES" sz="1200" b="1" dirty="0">
                <a:solidFill>
                  <a:schemeClr val="bg1"/>
                </a:solidFill>
              </a:rPr>
              <a:t> a </a:t>
            </a:r>
            <a:r>
              <a:rPr lang="es-ES" sz="1200" b="1" dirty="0" err="1">
                <a:solidFill>
                  <a:schemeClr val="bg1"/>
                </a:solidFill>
              </a:rPr>
              <a:t>Persii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A6367063-82AF-5896-A112-D1CC86B3A7D3}"/>
              </a:ext>
            </a:extLst>
          </p:cNvPr>
          <p:cNvSpPr txBox="1"/>
          <p:nvPr/>
        </p:nvSpPr>
        <p:spPr>
          <a:xfrm rot="927366">
            <a:off x="2465528" y="4796224"/>
            <a:ext cx="989469" cy="37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s-ES" sz="1200" b="1" dirty="0" err="1">
                <a:solidFill>
                  <a:schemeClr val="bg1"/>
                </a:solidFill>
              </a:rPr>
              <a:t>Vítězství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bylo</a:t>
            </a:r>
            <a:r>
              <a:rPr lang="es-ES" sz="1200" b="1" dirty="0">
                <a:solidFill>
                  <a:schemeClr val="bg1"/>
                </a:solidFill>
              </a:rPr>
              <a:t> </a:t>
            </a:r>
            <a:r>
              <a:rPr lang="es-ES" sz="1200" b="1" dirty="0" err="1">
                <a:solidFill>
                  <a:schemeClr val="bg1"/>
                </a:solidFill>
              </a:rPr>
              <a:t>úplné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52FEE16-4849-E4A2-C6EE-956DB0605F22}"/>
              </a:ext>
            </a:extLst>
          </p:cNvPr>
          <p:cNvSpPr txBox="1"/>
          <p:nvPr/>
        </p:nvSpPr>
        <p:spPr>
          <a:xfrm rot="2856520">
            <a:off x="1758603" y="4469902"/>
            <a:ext cx="934889" cy="22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100" b="1" dirty="0" err="1">
                <a:solidFill>
                  <a:schemeClr val="bg1"/>
                </a:solidFill>
              </a:rPr>
              <a:t>Dosáhl</a:t>
            </a:r>
            <a:r>
              <a:rPr lang="es-ES" sz="1100" b="1" dirty="0">
                <a:solidFill>
                  <a:schemeClr val="bg1"/>
                </a:solidFill>
              </a:rPr>
              <a:t> Indie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89FA410-29A1-9955-498F-A22E84D85292}"/>
              </a:ext>
            </a:extLst>
          </p:cNvPr>
          <p:cNvSpPr txBox="1"/>
          <p:nvPr/>
        </p:nvSpPr>
        <p:spPr>
          <a:xfrm rot="4568663">
            <a:off x="1334690" y="3617961"/>
            <a:ext cx="989469" cy="48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Alejandro murió a los 33 años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74F454FF-95C4-DDD0-94C8-15B8B243C3F3}"/>
              </a:ext>
            </a:extLst>
          </p:cNvPr>
          <p:cNvSpPr txBox="1"/>
          <p:nvPr/>
        </p:nvSpPr>
        <p:spPr>
          <a:xfrm rot="17044117">
            <a:off x="1316701" y="2757473"/>
            <a:ext cx="1064149" cy="48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cs-CZ" sz="1100" b="1" dirty="0">
                <a:solidFill>
                  <a:schemeClr val="bg1"/>
                </a:solidFill>
              </a:rPr>
              <a:t>Jeho říše </a:t>
            </a:r>
            <a:r>
              <a:rPr lang="es-ES" sz="1100" b="1" dirty="0">
                <a:solidFill>
                  <a:schemeClr val="bg1"/>
                </a:solidFill>
              </a:rPr>
              <a:t>se </a:t>
            </a:r>
            <a:r>
              <a:rPr lang="cs-CZ" sz="1100" b="1" dirty="0">
                <a:solidFill>
                  <a:schemeClr val="bg1"/>
                </a:solidFill>
              </a:rPr>
              <a:t>r</a:t>
            </a:r>
            <a:r>
              <a:rPr lang="es-ES" sz="1100" b="1" dirty="0" err="1">
                <a:solidFill>
                  <a:schemeClr val="bg1"/>
                </a:solidFill>
              </a:rPr>
              <a:t>ozděl</a:t>
            </a:r>
            <a:r>
              <a:rPr lang="cs-CZ" sz="1100" b="1" dirty="0" err="1">
                <a:solidFill>
                  <a:schemeClr val="bg1"/>
                </a:solidFill>
              </a:rPr>
              <a:t>ila</a:t>
            </a:r>
            <a:r>
              <a:rPr lang="es-ES" sz="1100" b="1" dirty="0">
                <a:solidFill>
                  <a:schemeClr val="bg1"/>
                </a:solidFill>
              </a:rPr>
              <a:t> </a:t>
            </a:r>
            <a:r>
              <a:rPr lang="es-ES" sz="1100" b="1" dirty="0" err="1">
                <a:solidFill>
                  <a:schemeClr val="bg1"/>
                </a:solidFill>
              </a:rPr>
              <a:t>mezi</a:t>
            </a:r>
            <a:r>
              <a:rPr lang="es-ES" sz="1100" b="1" dirty="0">
                <a:solidFill>
                  <a:schemeClr val="bg1"/>
                </a:solidFill>
              </a:rPr>
              <a:t> 4 </a:t>
            </a:r>
            <a:r>
              <a:rPr lang="es-ES" sz="1100" b="1" dirty="0" err="1">
                <a:solidFill>
                  <a:schemeClr val="bg1"/>
                </a:solidFill>
              </a:rPr>
              <a:t>generály</a:t>
            </a:r>
            <a:endParaRPr lang="es-ES" sz="1100" b="1" dirty="0">
              <a:solidFill>
                <a:schemeClr val="bg1"/>
              </a:solidFill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13C842B3-9426-984C-A51C-29E64B3FDD37}"/>
              </a:ext>
            </a:extLst>
          </p:cNvPr>
          <p:cNvSpPr txBox="1"/>
          <p:nvPr/>
        </p:nvSpPr>
        <p:spPr>
          <a:xfrm rot="18655481">
            <a:off x="1809590" y="2106333"/>
            <a:ext cx="989469" cy="35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s-ES" sz="1200" b="1" dirty="0">
                <a:solidFill>
                  <a:schemeClr val="bg1"/>
                </a:solidFill>
              </a:rPr>
              <a:t>Alexandr </a:t>
            </a:r>
            <a:r>
              <a:rPr lang="es-ES" sz="1200" b="1" dirty="0" err="1">
                <a:solidFill>
                  <a:schemeClr val="bg1"/>
                </a:solidFill>
              </a:rPr>
              <a:t>Veliký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5CECD0A4-C41D-DA30-02E9-0847D76C5DE7}"/>
              </a:ext>
            </a:extLst>
          </p:cNvPr>
          <p:cNvSpPr txBox="1"/>
          <p:nvPr/>
        </p:nvSpPr>
        <p:spPr>
          <a:xfrm rot="20785389">
            <a:off x="2451135" y="1513206"/>
            <a:ext cx="1122438" cy="6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pt-BR" sz="1000" b="1" dirty="0" err="1">
                <a:solidFill>
                  <a:schemeClr val="bg1"/>
                </a:solidFill>
              </a:rPr>
              <a:t>Kassandros</a:t>
            </a:r>
            <a:r>
              <a:rPr lang="pt-BR" sz="1000" b="1" dirty="0">
                <a:solidFill>
                  <a:schemeClr val="bg1"/>
                </a:solidFill>
              </a:rPr>
              <a:t>, </a:t>
            </a:r>
            <a:r>
              <a:rPr lang="pt-BR" sz="1000" b="1" dirty="0" err="1">
                <a:solidFill>
                  <a:schemeClr val="bg1"/>
                </a:solidFill>
              </a:rPr>
              <a:t>Lýsimak</a:t>
            </a:r>
            <a:r>
              <a:rPr lang="pt-BR" sz="1000" b="1" dirty="0">
                <a:solidFill>
                  <a:schemeClr val="bg1"/>
                </a:solidFill>
              </a:rPr>
              <a:t>, </a:t>
            </a:r>
            <a:r>
              <a:rPr lang="pt-BR" sz="1000" b="1" dirty="0" err="1">
                <a:solidFill>
                  <a:schemeClr val="bg1"/>
                </a:solidFill>
              </a:rPr>
              <a:t>Seleukos</a:t>
            </a:r>
            <a:r>
              <a:rPr lang="pt-BR" sz="1000" b="1" dirty="0">
                <a:solidFill>
                  <a:schemeClr val="bg1"/>
                </a:solidFill>
              </a:rPr>
              <a:t> a </a:t>
            </a:r>
            <a:r>
              <a:rPr lang="pt-BR" sz="1000" b="1" dirty="0" err="1">
                <a:solidFill>
                  <a:schemeClr val="bg1"/>
                </a:solidFill>
              </a:rPr>
              <a:t>Ptolemaios</a:t>
            </a:r>
            <a:endParaRPr lang="es-ES" sz="1000" b="1" dirty="0">
              <a:solidFill>
                <a:schemeClr val="bg1"/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E070049-59D6-1DEF-2949-A7C7D412DB50}"/>
              </a:ext>
            </a:extLst>
          </p:cNvPr>
          <p:cNvSpPr txBox="1"/>
          <p:nvPr/>
        </p:nvSpPr>
        <p:spPr>
          <a:xfrm rot="1737202">
            <a:off x="3865903" y="202156"/>
            <a:ext cx="9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západu</a:t>
            </a:r>
            <a:r>
              <a:rPr lang="es-ES" b="1" dirty="0"/>
              <a:t> </a:t>
            </a:r>
            <a:r>
              <a:rPr lang="es-ES" b="1" dirty="0" err="1"/>
              <a:t>přiš</a:t>
            </a:r>
            <a:r>
              <a:rPr lang="cs-CZ" b="1" dirty="0"/>
              <a:t>e</a:t>
            </a:r>
            <a:r>
              <a:rPr lang="es-ES" b="1" dirty="0"/>
              <a:t>l </a:t>
            </a:r>
            <a:r>
              <a:rPr lang="es-ES" b="1" dirty="0" err="1"/>
              <a:t>koz</a:t>
            </a:r>
            <a:r>
              <a:rPr lang="cs-CZ" b="1" dirty="0"/>
              <a:t>el</a:t>
            </a:r>
            <a:endParaRPr lang="es-ES" b="1" dirty="0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ECD00A98-516B-518C-B13C-8D30E0D2AAB9}"/>
              </a:ext>
            </a:extLst>
          </p:cNvPr>
          <p:cNvSpPr txBox="1"/>
          <p:nvPr/>
        </p:nvSpPr>
        <p:spPr>
          <a:xfrm rot="3423577">
            <a:off x="5009495" y="1040265"/>
            <a:ext cx="93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dotyku</a:t>
            </a:r>
            <a:r>
              <a:rPr lang="es-ES" b="1" dirty="0"/>
              <a:t>
</a:t>
            </a:r>
            <a:r>
              <a:rPr lang="cs-CZ" b="1" dirty="0"/>
              <a:t> země</a:t>
            </a:r>
            <a:endParaRPr lang="es-ES" b="1" dirty="0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A5322CAC-75A8-ACA5-8819-BBA6C542E7A6}"/>
              </a:ext>
            </a:extLst>
          </p:cNvPr>
          <p:cNvSpPr txBox="1"/>
          <p:nvPr/>
        </p:nvSpPr>
        <p:spPr>
          <a:xfrm rot="5202975">
            <a:off x="5505196" y="2138456"/>
            <a:ext cx="938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očima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roh</a:t>
            </a:r>
            <a:endParaRPr lang="es-ES" b="1" dirty="0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263008C3-C43E-C2D0-7375-4A5E9AAFFD4C}"/>
              </a:ext>
            </a:extLst>
          </p:cNvPr>
          <p:cNvSpPr txBox="1"/>
          <p:nvPr/>
        </p:nvSpPr>
        <p:spPr>
          <a:xfrm rot="17905453">
            <a:off x="5298350" y="3661465"/>
            <a:ext cx="103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</a:t>
            </a:r>
            <a:r>
              <a:rPr lang="es-ES" b="1" dirty="0" err="1"/>
              <a:t>ěžel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beranu</a:t>
            </a:r>
            <a:endParaRPr lang="es-ES" b="1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E9EB83DE-875A-2758-03B4-E469DFEA8FE4}"/>
              </a:ext>
            </a:extLst>
          </p:cNvPr>
          <p:cNvSpPr txBox="1"/>
          <p:nvPr/>
        </p:nvSpPr>
        <p:spPr>
          <a:xfrm rot="19655456">
            <a:off x="4705886" y="4635244"/>
            <a:ext cx="1036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Povstal proti němu </a:t>
            </a:r>
            <a:r>
              <a:rPr lang="cs-CZ" b="1" dirty="0"/>
              <a:t> </a:t>
            </a:r>
            <a:r>
              <a:rPr lang="it-IT" b="1" dirty="0"/>
              <a:t>a zranil ho.</a:t>
            </a:r>
            <a:endParaRPr lang="es-ES" b="1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F449052-5F93-8C0F-E3AA-18ABCE9816A2}"/>
              </a:ext>
            </a:extLst>
          </p:cNvPr>
          <p:cNvSpPr txBox="1"/>
          <p:nvPr/>
        </p:nvSpPr>
        <p:spPr>
          <a:xfrm>
            <a:off x="3414766" y="5278404"/>
            <a:ext cx="108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</a:t>
            </a:r>
            <a:r>
              <a:rPr lang="es-ES" b="1" dirty="0" err="1"/>
              <a:t>lomil</a:t>
            </a:r>
            <a:r>
              <a:rPr lang="es-ES" b="1" dirty="0"/>
              <a:t> si oba </a:t>
            </a:r>
            <a:r>
              <a:rPr lang="es-ES" b="1" dirty="0" err="1"/>
              <a:t>rohy</a:t>
            </a:r>
            <a:endParaRPr lang="es-ES" b="1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1B809127-8B3B-780D-561D-CB3F69BE8CC3}"/>
              </a:ext>
            </a:extLst>
          </p:cNvPr>
          <p:cNvSpPr txBox="1"/>
          <p:nvPr/>
        </p:nvSpPr>
        <p:spPr>
          <a:xfrm rot="1778601">
            <a:off x="2162975" y="5330515"/>
            <a:ext cx="1182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Srazil</a:t>
            </a:r>
            <a:r>
              <a:rPr lang="pt-BR" b="1" dirty="0"/>
              <a:t> </a:t>
            </a:r>
            <a:r>
              <a:rPr lang="pt-BR" b="1" dirty="0" err="1"/>
              <a:t>ho</a:t>
            </a:r>
            <a:r>
              <a:rPr lang="pt-BR" b="1" dirty="0"/>
              <a:t> na </a:t>
            </a:r>
            <a:r>
              <a:rPr lang="pt-BR" b="1" dirty="0" err="1"/>
              <a:t>zem</a:t>
            </a:r>
            <a:r>
              <a:rPr lang="pt-BR" b="1" dirty="0"/>
              <a:t> a </a:t>
            </a:r>
            <a:r>
              <a:rPr lang="pt-BR" b="1" dirty="0" err="1"/>
              <a:t>ušlapal</a:t>
            </a:r>
            <a:r>
              <a:rPr lang="pt-BR" b="1" dirty="0"/>
              <a:t> </a:t>
            </a:r>
            <a:endParaRPr lang="es-ES" b="1" dirty="0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447CD405-E708-3B82-4C47-15CAE9B55A1C}"/>
              </a:ext>
            </a:extLst>
          </p:cNvPr>
          <p:cNvSpPr txBox="1"/>
          <p:nvPr/>
        </p:nvSpPr>
        <p:spPr>
          <a:xfrm rot="3522475">
            <a:off x="1056301" y="4979781"/>
            <a:ext cx="139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rozmohl se</a:t>
            </a:r>
            <a:endParaRPr lang="es-ES" b="1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19A6E3E7-5BBB-8A01-CCAE-47EDC3191EE1}"/>
              </a:ext>
            </a:extLst>
          </p:cNvPr>
          <p:cNvSpPr txBox="1"/>
          <p:nvPr/>
        </p:nvSpPr>
        <p:spPr>
          <a:xfrm rot="5400000">
            <a:off x="213914" y="3470496"/>
            <a:ext cx="1219730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b="1" dirty="0"/>
              <a:t>V </a:t>
            </a:r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síle</a:t>
            </a:r>
            <a:r>
              <a:rPr lang="es-ES" b="1" dirty="0"/>
              <a:t> se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roh</a:t>
            </a:r>
            <a:r>
              <a:rPr lang="es-ES" b="1" dirty="0"/>
              <a:t> </a:t>
            </a:r>
            <a:r>
              <a:rPr lang="es-ES" b="1" dirty="0" err="1"/>
              <a:t>zlomil</a:t>
            </a:r>
            <a:r>
              <a:rPr lang="es-ES" b="1" dirty="0"/>
              <a:t>. 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5772B195-05FC-D832-871C-E595ACCF7834}"/>
              </a:ext>
            </a:extLst>
          </p:cNvPr>
          <p:cNvSpPr txBox="1"/>
          <p:nvPr/>
        </p:nvSpPr>
        <p:spPr>
          <a:xfrm rot="17981375">
            <a:off x="170388" y="2150391"/>
            <a:ext cx="1375749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s-ES" b="1" dirty="0" err="1"/>
              <a:t>Další</a:t>
            </a:r>
            <a:r>
              <a:rPr lang="es-ES" b="1" dirty="0"/>
              <a:t> 4 </a:t>
            </a:r>
            <a:r>
              <a:rPr lang="cs-CZ" b="1" dirty="0"/>
              <a:t>  </a:t>
            </a:r>
            <a:r>
              <a:rPr lang="es-ES" b="1" dirty="0" err="1"/>
              <a:t>rohy</a:t>
            </a:r>
            <a:r>
              <a:rPr lang="es-ES" b="1" dirty="0"/>
              <a:t> </a:t>
            </a:r>
            <a:r>
              <a:rPr lang="es-ES" b="1" dirty="0" err="1"/>
              <a:t>vyšly</a:t>
            </a:r>
            <a:r>
              <a:rPr lang="es-ES" b="1" dirty="0"/>
              <a:t> </a:t>
            </a:r>
            <a:r>
              <a:rPr lang="es-ES" b="1" dirty="0" err="1"/>
              <a:t>směrem</a:t>
            </a:r>
            <a:r>
              <a:rPr lang="es-ES" b="1" dirty="0"/>
              <a:t> ke </a:t>
            </a:r>
            <a:r>
              <a:rPr lang="es-ES" b="1" dirty="0" err="1"/>
              <a:t>čtyřem</a:t>
            </a:r>
            <a:r>
              <a:rPr lang="es-ES" b="1" dirty="0"/>
              <a:t> </a:t>
            </a:r>
            <a:r>
              <a:rPr lang="es-ES" b="1" dirty="0" err="1"/>
              <a:t>větrům</a:t>
            </a:r>
            <a:endParaRPr lang="es-ES" b="1"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CAF1C0BF-C1E7-D6AB-24E8-C407F1AF4682}"/>
              </a:ext>
            </a:extLst>
          </p:cNvPr>
          <p:cNvSpPr txBox="1"/>
          <p:nvPr/>
        </p:nvSpPr>
        <p:spPr>
          <a:xfrm rot="19722630">
            <a:off x="1016666" y="944417"/>
            <a:ext cx="12063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 err="1"/>
              <a:t>Koz</a:t>
            </a:r>
            <a:r>
              <a:rPr lang="cs-CZ" sz="1400" b="1" dirty="0"/>
              <a:t>el</a:t>
            </a:r>
            <a:r>
              <a:rPr lang="es-ES" sz="1400" b="1" dirty="0"/>
              <a:t> je </a:t>
            </a:r>
            <a:r>
              <a:rPr lang="es-ES" sz="1400" b="1" dirty="0" err="1"/>
              <a:t>králem</a:t>
            </a:r>
            <a:r>
              <a:rPr lang="es-ES" sz="1400" b="1" dirty="0"/>
              <a:t> </a:t>
            </a:r>
            <a:r>
              <a:rPr lang="es-ES" sz="1400" b="1" dirty="0" err="1"/>
              <a:t>Řecka</a:t>
            </a:r>
            <a:r>
              <a:rPr lang="es-ES" sz="1400" b="1" dirty="0"/>
              <a:t> a </a:t>
            </a:r>
            <a:r>
              <a:rPr lang="es-ES" sz="1400" b="1" dirty="0" err="1"/>
              <a:t>velký</a:t>
            </a:r>
            <a:r>
              <a:rPr lang="es-ES" sz="1400" b="1" dirty="0"/>
              <a:t> </a:t>
            </a:r>
            <a:r>
              <a:rPr lang="es-ES" sz="1400" b="1" dirty="0" err="1"/>
              <a:t>roh</a:t>
            </a:r>
            <a:r>
              <a:rPr lang="es-ES" sz="1400" b="1" dirty="0"/>
              <a:t> je </a:t>
            </a:r>
            <a:r>
              <a:rPr lang="es-ES" sz="1400" b="1" dirty="0" err="1"/>
              <a:t>králem</a:t>
            </a:r>
            <a:r>
              <a:rPr lang="es-ES" sz="1400" b="1" dirty="0"/>
              <a:t> </a:t>
            </a:r>
            <a:r>
              <a:rPr lang="es-ES" sz="1400" b="1" dirty="0" err="1"/>
              <a:t>prvním</a:t>
            </a:r>
            <a:r>
              <a:rPr lang="es-ES" sz="1400" b="1" dirty="0"/>
              <a:t>. 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383706C-ECB4-9A2E-6A87-14ACD1D74DF1}"/>
              </a:ext>
            </a:extLst>
          </p:cNvPr>
          <p:cNvSpPr txBox="1"/>
          <p:nvPr/>
        </p:nvSpPr>
        <p:spPr>
          <a:xfrm>
            <a:off x="2263427" y="195066"/>
            <a:ext cx="1164260" cy="1229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s-ES" sz="1200" b="1" dirty="0" err="1"/>
              <a:t>Čtyři</a:t>
            </a:r>
            <a:r>
              <a:rPr lang="es-ES" sz="1200" b="1" dirty="0"/>
              <a:t> </a:t>
            </a:r>
            <a:r>
              <a:rPr lang="es-ES" sz="1200" b="1" dirty="0" err="1"/>
              <a:t>rohy</a:t>
            </a:r>
            <a:r>
              <a:rPr lang="cs-CZ" sz="1200" b="1" dirty="0"/>
              <a:t> </a:t>
            </a:r>
            <a:r>
              <a:rPr lang="es-ES" sz="1200" b="1" dirty="0" err="1"/>
              <a:t>jsou</a:t>
            </a:r>
            <a:r>
              <a:rPr lang="es-ES" sz="1200" b="1" dirty="0"/>
              <a:t> </a:t>
            </a:r>
            <a:r>
              <a:rPr lang="es-ES" sz="1200" b="1" dirty="0" err="1"/>
              <a:t>čtyři</a:t>
            </a:r>
            <a:r>
              <a:rPr lang="es-ES" sz="1200" b="1" dirty="0"/>
              <a:t> </a:t>
            </a:r>
            <a:r>
              <a:rPr lang="es-ES" sz="1200" b="1" dirty="0" err="1"/>
              <a:t>království</a:t>
            </a:r>
            <a:r>
              <a:rPr lang="es-ES" sz="1200" b="1" dirty="0"/>
              <a:t>, </a:t>
            </a:r>
            <a:r>
              <a:rPr lang="es-ES" sz="1200" b="1" dirty="0" err="1"/>
              <a:t>která</a:t>
            </a:r>
            <a:r>
              <a:rPr lang="es-ES" sz="1200" b="1" dirty="0"/>
              <a:t> </a:t>
            </a:r>
            <a:r>
              <a:rPr lang="es-ES" sz="1200" b="1" dirty="0" err="1"/>
              <a:t>vycházejí</a:t>
            </a:r>
            <a:r>
              <a:rPr lang="es-ES" sz="1200" b="1" dirty="0"/>
              <a:t> z </a:t>
            </a:r>
            <a:r>
              <a:rPr lang="es-ES" sz="1200" b="1" dirty="0" err="1"/>
              <a:t>tohoto</a:t>
            </a:r>
            <a:r>
              <a:rPr lang="es-ES" sz="1200" b="1" dirty="0"/>
              <a:t> </a:t>
            </a:r>
            <a:r>
              <a:rPr lang="es-ES" sz="1200" b="1" dirty="0" err="1"/>
              <a:t>národa</a:t>
            </a:r>
            <a:r>
              <a:rPr lang="es-ES" sz="1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4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6A2B8C9C-64E1-4941-92C8-2728805E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graphicEl>
                                              <a:dgm id="{6A2B8C9C-64E1-4941-92C8-2728805E2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4041595A-2D1F-4F88-8893-5586F1C5F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">
                                            <p:graphicEl>
                                              <a:dgm id="{4041595A-2D1F-4F88-8893-5586F1C5F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4BEFFC3B-C061-48FB-9519-90355946D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6">
                                            <p:graphicEl>
                                              <a:dgm id="{4BEFFC3B-C061-48FB-9519-90355946D4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33CE8E95-A462-4D24-92A5-E0ED4C854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6">
                                            <p:graphicEl>
                                              <a:dgm id="{33CE8E95-A462-4D24-92A5-E0ED4C854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C527ED9-08A0-4C2D-A673-B68C3C83B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26">
                                            <p:graphicEl>
                                              <a:dgm id="{1C527ED9-08A0-4C2D-A673-B68C3C83B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0AB5AE25-E842-4A77-BAC3-F291F5D0D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26">
                                            <p:graphicEl>
                                              <a:dgm id="{0AB5AE25-E842-4A77-BAC3-F291F5D0D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936F4277-121D-46B2-AD11-0799DF305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26">
                                            <p:graphicEl>
                                              <a:dgm id="{936F4277-121D-46B2-AD11-0799DF305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F286B398-D293-43A9-B416-FF3E41807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26">
                                            <p:graphicEl>
                                              <a:dgm id="{F286B398-D293-43A9-B416-FF3E41807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dgm id="{1E6B58C9-6718-4DB2-9E23-E91BD1A9D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26">
                                            <p:graphicEl>
                                              <a:dgm id="{1E6B58C9-6718-4DB2-9E23-E91BD1A9D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Dgm bld="one"/>
        </p:bldSub>
      </p:bldGraphic>
      <p:bldP spid="28" grpId="0"/>
      <p:bldP spid="29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E8F6AD-E8EE-4B18-B308-DC31E31F5E96}"/>
              </a:ext>
            </a:extLst>
          </p:cNvPr>
          <p:cNvSpPr txBox="1"/>
          <p:nvPr/>
        </p:nvSpPr>
        <p:spPr>
          <a:xfrm>
            <a:off x="1" y="0"/>
            <a:ext cx="7751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MALÝ ROH
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6CB597-7DBC-44F4-B3C8-91B7A5E3E0E0}"/>
              </a:ext>
            </a:extLst>
          </p:cNvPr>
          <p:cNvSpPr txBox="1"/>
          <p:nvPr/>
        </p:nvSpPr>
        <p:spPr>
          <a:xfrm>
            <a:off x="7916092" y="184665"/>
            <a:ext cx="4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</a:t>
            </a:r>
            <a:r>
              <a:rPr lang="cs-CZ" sz="2400" b="1" dirty="0">
                <a:solidFill>
                  <a:srgbClr val="002060"/>
                </a:solidFill>
              </a:rPr>
              <a:t>,</a:t>
            </a:r>
            <a:r>
              <a:rPr lang="es-ES" sz="2400" b="1" dirty="0">
                <a:solidFill>
                  <a:srgbClr val="002060"/>
                </a:solidFill>
              </a:rPr>
              <a:t>9-12</a:t>
            </a:r>
            <a:r>
              <a:rPr lang="cs-CZ" sz="2400" b="1" dirty="0">
                <a:solidFill>
                  <a:srgbClr val="002060"/>
                </a:solidFill>
              </a:rPr>
              <a:t>.</a:t>
            </a:r>
            <a:r>
              <a:rPr lang="es-ES" sz="2400" b="1" dirty="0">
                <a:solidFill>
                  <a:srgbClr val="002060"/>
                </a:solidFill>
              </a:rPr>
              <a:t>23-25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8D3D00-94A2-401E-B551-BA72C83CE889}"/>
              </a:ext>
            </a:extLst>
          </p:cNvPr>
          <p:cNvSpPr txBox="1"/>
          <p:nvPr/>
        </p:nvSpPr>
        <p:spPr>
          <a:xfrm>
            <a:off x="173145" y="846385"/>
            <a:ext cx="4024387" cy="1200329"/>
          </a:xfrm>
          <a:custGeom>
            <a:avLst/>
            <a:gdLst>
              <a:gd name="connsiteX0" fmla="*/ 0 w 4024387"/>
              <a:gd name="connsiteY0" fmla="*/ 0 h 1200329"/>
              <a:gd name="connsiteX1" fmla="*/ 574912 w 4024387"/>
              <a:gd name="connsiteY1" fmla="*/ 0 h 1200329"/>
              <a:gd name="connsiteX2" fmla="*/ 1230313 w 4024387"/>
              <a:gd name="connsiteY2" fmla="*/ 0 h 1200329"/>
              <a:gd name="connsiteX3" fmla="*/ 1845469 w 4024387"/>
              <a:gd name="connsiteY3" fmla="*/ 0 h 1200329"/>
              <a:gd name="connsiteX4" fmla="*/ 2420381 w 4024387"/>
              <a:gd name="connsiteY4" fmla="*/ 0 h 1200329"/>
              <a:gd name="connsiteX5" fmla="*/ 3075781 w 4024387"/>
              <a:gd name="connsiteY5" fmla="*/ 0 h 1200329"/>
              <a:gd name="connsiteX6" fmla="*/ 4024387 w 4024387"/>
              <a:gd name="connsiteY6" fmla="*/ 0 h 1200329"/>
              <a:gd name="connsiteX7" fmla="*/ 4024387 w 4024387"/>
              <a:gd name="connsiteY7" fmla="*/ 424116 h 1200329"/>
              <a:gd name="connsiteX8" fmla="*/ 4024387 w 4024387"/>
              <a:gd name="connsiteY8" fmla="*/ 848232 h 1200329"/>
              <a:gd name="connsiteX9" fmla="*/ 4024387 w 4024387"/>
              <a:gd name="connsiteY9" fmla="*/ 1200329 h 1200329"/>
              <a:gd name="connsiteX10" fmla="*/ 3409231 w 4024387"/>
              <a:gd name="connsiteY10" fmla="*/ 1200329 h 1200329"/>
              <a:gd name="connsiteX11" fmla="*/ 2794074 w 4024387"/>
              <a:gd name="connsiteY11" fmla="*/ 1200329 h 1200329"/>
              <a:gd name="connsiteX12" fmla="*/ 2339894 w 4024387"/>
              <a:gd name="connsiteY12" fmla="*/ 1200329 h 1200329"/>
              <a:gd name="connsiteX13" fmla="*/ 1684493 w 4024387"/>
              <a:gd name="connsiteY13" fmla="*/ 1200329 h 1200329"/>
              <a:gd name="connsiteX14" fmla="*/ 1029093 w 4024387"/>
              <a:gd name="connsiteY14" fmla="*/ 1200329 h 1200329"/>
              <a:gd name="connsiteX15" fmla="*/ 0 w 4024387"/>
              <a:gd name="connsiteY15" fmla="*/ 1200329 h 1200329"/>
              <a:gd name="connsiteX16" fmla="*/ 0 w 4024387"/>
              <a:gd name="connsiteY16" fmla="*/ 836229 h 1200329"/>
              <a:gd name="connsiteX17" fmla="*/ 0 w 4024387"/>
              <a:gd name="connsiteY17" fmla="*/ 460126 h 1200329"/>
              <a:gd name="connsiteX18" fmla="*/ 0 w 4024387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4387" h="1200329" fill="none" extrusionOk="0">
                <a:moveTo>
                  <a:pt x="0" y="0"/>
                </a:moveTo>
                <a:cubicBezTo>
                  <a:pt x="201208" y="-30848"/>
                  <a:pt x="303024" y="41751"/>
                  <a:pt x="574912" y="0"/>
                </a:cubicBezTo>
                <a:cubicBezTo>
                  <a:pt x="846800" y="-41751"/>
                  <a:pt x="934284" y="18681"/>
                  <a:pt x="1230313" y="0"/>
                </a:cubicBezTo>
                <a:cubicBezTo>
                  <a:pt x="1526342" y="-18681"/>
                  <a:pt x="1668196" y="41588"/>
                  <a:pt x="1845469" y="0"/>
                </a:cubicBezTo>
                <a:cubicBezTo>
                  <a:pt x="2022742" y="-41588"/>
                  <a:pt x="2193182" y="50224"/>
                  <a:pt x="2420381" y="0"/>
                </a:cubicBezTo>
                <a:cubicBezTo>
                  <a:pt x="2647580" y="-50224"/>
                  <a:pt x="2902983" y="10396"/>
                  <a:pt x="3075781" y="0"/>
                </a:cubicBezTo>
                <a:cubicBezTo>
                  <a:pt x="3248579" y="-10396"/>
                  <a:pt x="3702840" y="38993"/>
                  <a:pt x="4024387" y="0"/>
                </a:cubicBezTo>
                <a:cubicBezTo>
                  <a:pt x="4068552" y="110831"/>
                  <a:pt x="3981404" y="312960"/>
                  <a:pt x="4024387" y="424116"/>
                </a:cubicBezTo>
                <a:cubicBezTo>
                  <a:pt x="4067370" y="535272"/>
                  <a:pt x="4009320" y="702001"/>
                  <a:pt x="4024387" y="848232"/>
                </a:cubicBezTo>
                <a:cubicBezTo>
                  <a:pt x="4039454" y="994463"/>
                  <a:pt x="4021903" y="1074255"/>
                  <a:pt x="4024387" y="1200329"/>
                </a:cubicBezTo>
                <a:cubicBezTo>
                  <a:pt x="3751946" y="1205318"/>
                  <a:pt x="3577212" y="1132939"/>
                  <a:pt x="3409231" y="1200329"/>
                </a:cubicBezTo>
                <a:cubicBezTo>
                  <a:pt x="3241250" y="1267719"/>
                  <a:pt x="3030073" y="1194889"/>
                  <a:pt x="2794074" y="1200329"/>
                </a:cubicBezTo>
                <a:cubicBezTo>
                  <a:pt x="2558075" y="1205769"/>
                  <a:pt x="2440176" y="1149581"/>
                  <a:pt x="2339894" y="1200329"/>
                </a:cubicBezTo>
                <a:cubicBezTo>
                  <a:pt x="2239612" y="1251077"/>
                  <a:pt x="1967582" y="1140327"/>
                  <a:pt x="1684493" y="1200329"/>
                </a:cubicBezTo>
                <a:cubicBezTo>
                  <a:pt x="1401404" y="1260331"/>
                  <a:pt x="1325127" y="1199345"/>
                  <a:pt x="1029093" y="1200329"/>
                </a:cubicBezTo>
                <a:cubicBezTo>
                  <a:pt x="733059" y="1201313"/>
                  <a:pt x="443521" y="1159309"/>
                  <a:pt x="0" y="1200329"/>
                </a:cubicBezTo>
                <a:cubicBezTo>
                  <a:pt x="-916" y="1024169"/>
                  <a:pt x="24636" y="988960"/>
                  <a:pt x="0" y="836229"/>
                </a:cubicBezTo>
                <a:cubicBezTo>
                  <a:pt x="-24636" y="683498"/>
                  <a:pt x="34656" y="619736"/>
                  <a:pt x="0" y="460126"/>
                </a:cubicBezTo>
                <a:cubicBezTo>
                  <a:pt x="-34656" y="300516"/>
                  <a:pt x="49153" y="218554"/>
                  <a:pt x="0" y="0"/>
                </a:cubicBezTo>
                <a:close/>
              </a:path>
              <a:path w="4024387" h="1200329" stroke="0" extrusionOk="0">
                <a:moveTo>
                  <a:pt x="0" y="0"/>
                </a:moveTo>
                <a:cubicBezTo>
                  <a:pt x="178502" y="-18493"/>
                  <a:pt x="432130" y="6562"/>
                  <a:pt x="655400" y="0"/>
                </a:cubicBezTo>
                <a:cubicBezTo>
                  <a:pt x="878670" y="-6562"/>
                  <a:pt x="1126945" y="57160"/>
                  <a:pt x="1270556" y="0"/>
                </a:cubicBezTo>
                <a:cubicBezTo>
                  <a:pt x="1414167" y="-57160"/>
                  <a:pt x="1775838" y="52652"/>
                  <a:pt x="1925957" y="0"/>
                </a:cubicBezTo>
                <a:cubicBezTo>
                  <a:pt x="2076076" y="-52652"/>
                  <a:pt x="2268575" y="30994"/>
                  <a:pt x="2420381" y="0"/>
                </a:cubicBezTo>
                <a:cubicBezTo>
                  <a:pt x="2572187" y="-30994"/>
                  <a:pt x="2671484" y="17520"/>
                  <a:pt x="2914806" y="0"/>
                </a:cubicBezTo>
                <a:cubicBezTo>
                  <a:pt x="3158129" y="-17520"/>
                  <a:pt x="3244682" y="20521"/>
                  <a:pt x="3368987" y="0"/>
                </a:cubicBezTo>
                <a:cubicBezTo>
                  <a:pt x="3493292" y="-20521"/>
                  <a:pt x="3858517" y="65033"/>
                  <a:pt x="4024387" y="0"/>
                </a:cubicBezTo>
                <a:cubicBezTo>
                  <a:pt x="4051619" y="110256"/>
                  <a:pt x="3988081" y="253063"/>
                  <a:pt x="4024387" y="400110"/>
                </a:cubicBezTo>
                <a:cubicBezTo>
                  <a:pt x="4060693" y="547157"/>
                  <a:pt x="4002882" y="631031"/>
                  <a:pt x="4024387" y="812223"/>
                </a:cubicBezTo>
                <a:cubicBezTo>
                  <a:pt x="4045892" y="993415"/>
                  <a:pt x="3980209" y="1032753"/>
                  <a:pt x="4024387" y="1200329"/>
                </a:cubicBezTo>
                <a:cubicBezTo>
                  <a:pt x="3700706" y="1224037"/>
                  <a:pt x="3626804" y="1188074"/>
                  <a:pt x="3368987" y="1200329"/>
                </a:cubicBezTo>
                <a:cubicBezTo>
                  <a:pt x="3111170" y="1212584"/>
                  <a:pt x="3088337" y="1176125"/>
                  <a:pt x="2914806" y="1200329"/>
                </a:cubicBezTo>
                <a:cubicBezTo>
                  <a:pt x="2741275" y="1224533"/>
                  <a:pt x="2624711" y="1144013"/>
                  <a:pt x="2380137" y="1200329"/>
                </a:cubicBezTo>
                <a:cubicBezTo>
                  <a:pt x="2135563" y="1256645"/>
                  <a:pt x="1943732" y="1125275"/>
                  <a:pt x="1724737" y="1200329"/>
                </a:cubicBezTo>
                <a:cubicBezTo>
                  <a:pt x="1505742" y="1275383"/>
                  <a:pt x="1440149" y="1142580"/>
                  <a:pt x="1230313" y="1200329"/>
                </a:cubicBezTo>
                <a:cubicBezTo>
                  <a:pt x="1020477" y="1258078"/>
                  <a:pt x="863490" y="1136603"/>
                  <a:pt x="655400" y="1200329"/>
                </a:cubicBezTo>
                <a:cubicBezTo>
                  <a:pt x="447310" y="1264055"/>
                  <a:pt x="205194" y="1124219"/>
                  <a:pt x="0" y="1200329"/>
                </a:cubicBezTo>
                <a:cubicBezTo>
                  <a:pt x="-6310" y="1122360"/>
                  <a:pt x="10064" y="994564"/>
                  <a:pt x="0" y="824226"/>
                </a:cubicBezTo>
                <a:cubicBezTo>
                  <a:pt x="-10064" y="653888"/>
                  <a:pt x="43628" y="550495"/>
                  <a:pt x="0" y="412113"/>
                </a:cubicBezTo>
                <a:cubicBezTo>
                  <a:pt x="-43628" y="273731"/>
                  <a:pt x="4797" y="18942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445169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Identita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malého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rohu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srovnání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předchozími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dění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31C1F9-CE0A-460B-A018-D0A1179880A6}"/>
              </a:ext>
            </a:extLst>
          </p:cNvPr>
          <p:cNvSpPr txBox="1"/>
          <p:nvPr/>
        </p:nvSpPr>
        <p:spPr>
          <a:xfrm>
            <a:off x="318754" y="2222066"/>
            <a:ext cx="3780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mít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paměti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Babylon</a:t>
            </a:r>
            <a:r>
              <a:rPr lang="es-ES" sz="2000" b="1" dirty="0"/>
              <a:t> se v </a:t>
            </a:r>
            <a:r>
              <a:rPr lang="es-ES" sz="2000" b="1" dirty="0" err="1"/>
              <a:t>tomto</a:t>
            </a:r>
            <a:r>
              <a:rPr lang="es-ES" sz="2000" b="1" dirty="0"/>
              <a:t> </a:t>
            </a:r>
            <a:r>
              <a:rPr lang="es-ES" sz="2000" b="1" dirty="0" err="1"/>
              <a:t>vidění</a:t>
            </a:r>
            <a:r>
              <a:rPr lang="es-ES" sz="2000" b="1" dirty="0"/>
              <a:t> </a:t>
            </a:r>
            <a:r>
              <a:rPr lang="es-ES" sz="2000" b="1" dirty="0" err="1"/>
              <a:t>neobjevuje</a:t>
            </a:r>
            <a:r>
              <a:rPr lang="es-ES" sz="2000" b="1" dirty="0"/>
              <a:t>, a proto </a:t>
            </a: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začít</a:t>
            </a:r>
            <a:r>
              <a:rPr lang="es-ES" sz="2000" b="1" dirty="0"/>
              <a:t> </a:t>
            </a:r>
            <a:r>
              <a:rPr lang="es-ES" sz="2000" b="1" dirty="0" err="1"/>
              <a:t>srovnávat</a:t>
            </a:r>
            <a:r>
              <a:rPr lang="es-ES" sz="2000" b="1" dirty="0"/>
              <a:t> s </a:t>
            </a:r>
            <a:r>
              <a:rPr lang="es-ES" sz="2000" b="1" dirty="0" err="1"/>
              <a:t>druhou</a:t>
            </a:r>
            <a:r>
              <a:rPr lang="es-ES" sz="2000" b="1" dirty="0"/>
              <a:t> </a:t>
            </a:r>
            <a:r>
              <a:rPr lang="es-ES" sz="2000" b="1" dirty="0" err="1"/>
              <a:t>silou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se </a:t>
            </a:r>
            <a:r>
              <a:rPr lang="es-ES" sz="2000" b="1" dirty="0" err="1"/>
              <a:t>objevuje</a:t>
            </a:r>
            <a:r>
              <a:rPr lang="es-ES" sz="2000" b="1" dirty="0"/>
              <a:t> v </a:t>
            </a:r>
            <a:r>
              <a:rPr lang="es-ES" sz="2000" b="1" dirty="0" err="1"/>
              <a:t>každém</a:t>
            </a:r>
            <a:r>
              <a:rPr lang="es-ES" sz="2000" b="1" dirty="0"/>
              <a:t> </a:t>
            </a:r>
            <a:r>
              <a:rPr lang="es-ES" sz="2000" b="1" dirty="0" err="1"/>
              <a:t>předchozím</a:t>
            </a:r>
            <a:r>
              <a:rPr lang="es-ES" sz="2000" b="1" dirty="0"/>
              <a:t> </a:t>
            </a:r>
            <a:r>
              <a:rPr lang="es-ES" sz="2000" b="1" dirty="0" err="1"/>
              <a:t>vidění</a:t>
            </a:r>
            <a:r>
              <a:rPr lang="es-ES" sz="2000" b="1" dirty="0"/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E279086-E47B-43DF-A792-4CDB96CBF1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937557"/>
              </p:ext>
            </p:extLst>
          </p:nvPr>
        </p:nvGraphicFramePr>
        <p:xfrm>
          <a:off x="4370675" y="714103"/>
          <a:ext cx="7751656" cy="6078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89C21E5-1181-438F-8AFE-9BB165A4BAB2}"/>
              </a:ext>
            </a:extLst>
          </p:cNvPr>
          <p:cNvSpPr/>
          <p:nvPr/>
        </p:nvSpPr>
        <p:spPr>
          <a:xfrm>
            <a:off x="9474926" y="3544389"/>
            <a:ext cx="2647405" cy="3128946"/>
          </a:xfrm>
          <a:prstGeom prst="roundRect">
            <a:avLst>
              <a:gd name="adj" fmla="val 8443"/>
            </a:avLst>
          </a:prstGeom>
          <a:noFill/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263C48-EA28-4A54-AC6C-85C8D4DDA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811808" y="5826878"/>
            <a:ext cx="1344151" cy="873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 descr="Oso">
            <a:extLst>
              <a:ext uri="{FF2B5EF4-FFF2-40B4-BE49-F238E27FC236}">
                <a16:creationId xmlns:a16="http://schemas.microsoft.com/office/drawing/2014/main" id="{584420DD-020A-4DC7-ABDD-11E7B8DA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260" y="4536879"/>
            <a:ext cx="798939" cy="574727"/>
          </a:xfrm>
          <a:prstGeom prst="rect">
            <a:avLst/>
          </a:prstGeom>
          <a:noFill/>
        </p:spPr>
      </p:pic>
      <p:pic>
        <p:nvPicPr>
          <p:cNvPr id="11" name="Picture 7" descr="Leopardo">
            <a:extLst>
              <a:ext uri="{FF2B5EF4-FFF2-40B4-BE49-F238E27FC236}">
                <a16:creationId xmlns:a16="http://schemas.microsoft.com/office/drawing/2014/main" id="{A2E96190-E58C-4C3D-939B-C6F86156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2836" y="4262926"/>
            <a:ext cx="934054" cy="1691871"/>
          </a:xfrm>
          <a:prstGeom prst="rect">
            <a:avLst/>
          </a:prstGeom>
          <a:noFill/>
        </p:spPr>
      </p:pic>
      <p:pic>
        <p:nvPicPr>
          <p:cNvPr id="13" name="Picture 23" descr="Bestia">
            <a:extLst>
              <a:ext uri="{FF2B5EF4-FFF2-40B4-BE49-F238E27FC236}">
                <a16:creationId xmlns:a16="http://schemas.microsoft.com/office/drawing/2014/main" id="{D4A2E23F-33E7-4829-81E9-BCD5EEC1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5656" y="5344051"/>
            <a:ext cx="1294360" cy="1315900"/>
          </a:xfrm>
          <a:prstGeom prst="rect">
            <a:avLst/>
          </a:prstGeom>
          <a:noFill/>
        </p:spPr>
      </p:pic>
      <p:pic>
        <p:nvPicPr>
          <p:cNvPr id="16" name="Picture 5" descr="Estatua">
            <a:extLst>
              <a:ext uri="{FF2B5EF4-FFF2-40B4-BE49-F238E27FC236}">
                <a16:creationId xmlns:a16="http://schemas.microsoft.com/office/drawing/2014/main" id="{D60E44E0-660C-494F-A6DC-F10CDCC5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90594" y="4245586"/>
            <a:ext cx="710576" cy="2454718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1B72F26-2547-4964-9B26-38D13ECFC3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83" y="4473048"/>
            <a:ext cx="765006" cy="77110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835349D-9F5C-45A4-B641-C6829FFDD2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501" flipH="1">
            <a:off x="3078343" y="5276093"/>
            <a:ext cx="835107" cy="4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328B456E-7B30-4D31-95A9-ABC8A158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1886B39F-8576-4C41-BF4D-ADAF3DB7A8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98C3F81-94E8-440D-AE59-AD99267E1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DCF3930E-5C0A-4B23-A9CD-E563184435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7391ACF1-7E72-4BAC-82AD-A6B30061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074563CD-B49A-496E-8A2B-FDFEFDC83E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18B50BF6-DFA2-4287-98AF-2FCE5BE6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graphicEl>
                                              <a:dgm id="{D66EB494-F870-4134-9826-EC36EE3F8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graphicEl>
                                              <a:dgm id="{2D3F2D7B-8A03-4B5F-AB3C-81E00927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82D5EBF1-BA56-47B3-8556-58B9B96CB5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6E9FAD5C-34B8-4590-A64D-F73ABB7FB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graphicEl>
                                              <a:dgm id="{3A82268B-83C7-4332-AF06-D9DF76CA3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>
                                            <p:graphicEl>
                                              <a:dgm id="{146B3212-1935-4AAF-A44E-8F576DF562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7AE93940-1EF3-490A-85F9-A9C6F852E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4E3CF760-EF5C-4326-827C-D1E1113A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graphicEl>
                                              <a:dgm id="{08576A56-6235-4A38-87A9-5B61BC33B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>
                                            <p:graphicEl>
                                              <a:dgm id="{F97435AD-EB53-4390-B36D-D1EE2ED7F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graphicEl>
                                              <a:dgm id="{DA4CF1D9-357F-4DA4-A5D5-92FE82FAE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8E218243-ABF4-4837-A8F7-65268B378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">
                                            <p:graphicEl>
                                              <a:dgm id="{6C475412-EE5E-4457-9DA5-5DCB3AAAC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623F3DE5-CC19-4E31-AB1A-CA245576D7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8E9DACB2-623A-4826-A11F-6E863B463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E58024A-E63B-4563-A0AF-02596D8F3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A01875E1-615F-4470-A557-97BD6F3E2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">
                                            <p:graphicEl>
                                              <a:dgm id="{7D208324-7ED7-475F-B8ED-4D0C89F6E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">
                                            <p:graphicEl>
                                              <a:dgm id="{3FCB52FD-AE9A-4572-873F-4CE9EEFC81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">
                                            <p:graphicEl>
                                              <a:dgm id="{31A6CC3C-C54D-4291-AA09-5EC72742D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">
                                            <p:graphicEl>
                                              <a:dgm id="{4082C2F5-973C-4F61-AEA3-5C86EC418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">
                                            <p:graphicEl>
                                              <a:dgm id="{6AC371E6-5B0E-4950-BD7F-464E44FA57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>
                                            <p:graphicEl>
                                              <a:dgm id="{0774BCA6-8934-491D-B559-1F64EB37F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">
                                            <p:graphicEl>
                                              <a:dgm id="{9CBD0852-66C9-4194-89AD-626F646170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">
                                            <p:graphicEl>
                                              <a:dgm id="{469291F0-18FE-4990-BB2C-3BBE5B0B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">
                                            <p:graphicEl>
                                              <a:dgm id="{4B35C78F-3D26-4562-826D-0249C59E90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">
                                            <p:graphicEl>
                                              <a:dgm id="{018F14EE-7A62-4ECB-BCA5-64526C2E5D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">
                                            <p:graphicEl>
                                              <a:dgm id="{951941F1-4C09-48BF-9328-8575B131F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">
                                            <p:graphicEl>
                                              <a:dgm id="{B38FE9BC-DF4D-49D4-A237-8A97B322F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">
                                            <p:graphicEl>
                                              <a:dgm id="{3692094D-7551-4324-B28A-61ED6419B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">
                                            <p:graphicEl>
                                              <a:dgm id="{A7B7EC8A-BD7E-4D29-B37A-B1CC41210D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">
                                            <p:graphicEl>
                                              <a:dgm id="{94B62B1D-8953-4812-8A20-85A5AB89C9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">
                                            <p:graphicEl>
                                              <a:dgm id="{5F7E532B-3DC6-48A2-9E51-98C57DE8F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">
                                            <p:graphicEl>
                                              <a:dgm id="{03A992AF-D630-4671-95B0-3A61C068A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>
                                            <p:graphicEl>
                                              <a:dgm id="{A8784C54-7669-4AC4-90EC-4AA2776CF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">
                                            <p:graphicEl>
                                              <a:dgm id="{FD595CFD-771D-4E31-9F57-A276E6181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6">
                                            <p:graphicEl>
                                              <a:dgm id="{2D77C9A6-D002-4E85-8E81-826F5E3EE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">
                                            <p:graphicEl>
                                              <a:dgm id="{F11B90F2-3EB8-45E5-915A-CC63E5FB83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">
                                            <p:graphicEl>
                                              <a:dgm id="{1C14652C-3E55-4D3F-8476-06DDC151A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">
                                            <p:graphicEl>
                                              <a:dgm id="{9EB43517-96A2-405A-827B-917286E7D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">
                                            <p:graphicEl>
                                              <a:dgm id="{7AE9404A-5235-4231-9FEE-5EA055374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">
                                            <p:graphicEl>
                                              <a:dgm id="{9E265F0C-9847-4A88-92C3-455EEB2938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6">
                                            <p:graphicEl>
                                              <a:dgm id="{6D27EB9D-E43A-40F5-9FC7-EC59DDE30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6">
                                            <p:graphicEl>
                                              <a:dgm id="{01C66362-8144-4259-8904-036080DBD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">
                                            <p:graphicEl>
                                              <a:dgm id="{021411D5-339D-47C1-820D-060A989B7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>
                                            <p:graphicEl>
                                              <a:dgm id="{0C8680B7-71E5-40D5-BE8E-E55551C09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">
                                            <p:graphicEl>
                                              <a:dgm id="{CB1047D7-81A4-4C45-AC37-9E8BA136E7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">
                                            <p:graphicEl>
                                              <a:dgm id="{8D14B341-D56B-4FC8-84F4-E66422898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">
                                            <p:graphicEl>
                                              <a:dgm id="{AE036719-1EA8-4EE9-ADF8-8FA2B4F3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">
                                            <p:graphicEl>
                                              <a:dgm id="{2958D0BD-6322-432D-9537-160D55AC3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">
                                            <p:graphicEl>
                                              <a:dgm id="{8B3B85A5-860E-47C0-90F3-1A1C3AF15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">
                                            <p:graphicEl>
                                              <a:dgm id="{C0491F26-CE47-45C6-A051-549A6C042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">
                                            <p:graphicEl>
                                              <a:dgm id="{7E7F4BF7-8A81-4D47-BBB6-E52CAF61F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">
                                            <p:graphicEl>
                                              <a:dgm id="{726C2A86-469F-4201-94CF-6D758AAFA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000"/>
                            </p:stCondLst>
                            <p:childTnLst>
                              <p:par>
                                <p:cTn id="3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Graphic spid="6" grpId="0">
        <p:bldSub>
          <a:bldDgm bld="one"/>
        </p:bldSub>
      </p:bldGraphic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E8F6AD-E8EE-4B18-B308-DC31E31F5E96}"/>
              </a:ext>
            </a:extLst>
          </p:cNvPr>
          <p:cNvSpPr txBox="1"/>
          <p:nvPr/>
        </p:nvSpPr>
        <p:spPr>
          <a:xfrm>
            <a:off x="1" y="0"/>
            <a:ext cx="775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MALÝ ROH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6CB597-7DBC-44F4-B3C8-91B7A5E3E0E0}"/>
              </a:ext>
            </a:extLst>
          </p:cNvPr>
          <p:cNvSpPr txBox="1"/>
          <p:nvPr/>
        </p:nvSpPr>
        <p:spPr>
          <a:xfrm>
            <a:off x="7916092" y="184665"/>
            <a:ext cx="4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</a:t>
            </a:r>
            <a:r>
              <a:rPr lang="cs-CZ" sz="2400" b="1" dirty="0">
                <a:solidFill>
                  <a:srgbClr val="002060"/>
                </a:solidFill>
              </a:rPr>
              <a:t>,</a:t>
            </a:r>
            <a:r>
              <a:rPr lang="es-ES" sz="2400" b="1" dirty="0">
                <a:solidFill>
                  <a:srgbClr val="002060"/>
                </a:solidFill>
              </a:rPr>
              <a:t>9-12</a:t>
            </a:r>
            <a:r>
              <a:rPr lang="cs-CZ" sz="2400" b="1" dirty="0">
                <a:solidFill>
                  <a:srgbClr val="002060"/>
                </a:solidFill>
              </a:rPr>
              <a:t>.</a:t>
            </a:r>
            <a:r>
              <a:rPr lang="es-ES" sz="2400" b="1" dirty="0">
                <a:solidFill>
                  <a:srgbClr val="002060"/>
                </a:solidFill>
              </a:rPr>
              <a:t>23-25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8D3D00-94A2-401E-B551-BA72C83CE889}"/>
              </a:ext>
            </a:extLst>
          </p:cNvPr>
          <p:cNvSpPr txBox="1"/>
          <p:nvPr/>
        </p:nvSpPr>
        <p:spPr>
          <a:xfrm>
            <a:off x="1863636" y="764615"/>
            <a:ext cx="4024387" cy="830997"/>
          </a:xfr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Totožnost</a:t>
            </a:r>
            <a:r>
              <a:rPr lang="es-ES" dirty="0"/>
              <a:t> </a:t>
            </a:r>
            <a:r>
              <a:rPr lang="es-ES" dirty="0" err="1"/>
              <a:t>malého</a:t>
            </a:r>
            <a:r>
              <a:rPr lang="es-ES" dirty="0"/>
              <a:t> </a:t>
            </a:r>
            <a:r>
              <a:rPr lang="es-ES" dirty="0" err="1"/>
              <a:t>rohu</a:t>
            </a:r>
            <a:r>
              <a:rPr lang="es-ES" dirty="0"/>
              <a:t> </a:t>
            </a:r>
            <a:r>
              <a:rPr lang="cs-CZ" dirty="0"/>
              <a:t>pomoví </a:t>
            </a:r>
            <a:r>
              <a:rPr lang="es-ES" dirty="0" err="1"/>
              <a:t>exegez</a:t>
            </a:r>
            <a:r>
              <a:rPr lang="cs-CZ" dirty="0"/>
              <a:t>e</a:t>
            </a:r>
            <a:r>
              <a:rPr lang="es-ES" dirty="0"/>
              <a:t> </a:t>
            </a:r>
            <a:r>
              <a:rPr lang="es-ES" dirty="0" err="1"/>
              <a:t>textu</a:t>
            </a:r>
            <a:r>
              <a:rPr lang="es-ES" dirty="0"/>
              <a:t>.
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ABB34A-452A-43BC-8E5E-4CBB3E2A5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56" y="5435019"/>
            <a:ext cx="1292155" cy="1293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475A7D6-0967-4321-A8FF-ADB55EC711B7}"/>
              </a:ext>
            </a:extLst>
          </p:cNvPr>
          <p:cNvGrpSpPr/>
          <p:nvPr/>
        </p:nvGrpSpPr>
        <p:grpSpPr>
          <a:xfrm>
            <a:off x="127442" y="4725730"/>
            <a:ext cx="1673772" cy="2646878"/>
            <a:chOff x="153575" y="4725730"/>
            <a:chExt cx="1673772" cy="264687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71740ED-E603-44FD-BBBF-A401D17F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5" y="5382275"/>
              <a:ext cx="1673772" cy="1333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6381E14-341E-4545-9308-E84E7BA1C645}"/>
                </a:ext>
              </a:extLst>
            </p:cNvPr>
            <p:cNvSpPr txBox="1"/>
            <p:nvPr/>
          </p:nvSpPr>
          <p:spPr>
            <a:xfrm>
              <a:off x="251567" y="4725730"/>
              <a:ext cx="1289135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6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X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B05DCE-48AC-4373-924E-038C022B4475}"/>
              </a:ext>
            </a:extLst>
          </p:cNvPr>
          <p:cNvSpPr txBox="1"/>
          <p:nvPr/>
        </p:nvSpPr>
        <p:spPr>
          <a:xfrm>
            <a:off x="296091" y="1672044"/>
            <a:ext cx="77516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Nejednoznačnost</a:t>
            </a:r>
            <a:r>
              <a:rPr lang="es-ES" sz="2000" b="1" dirty="0"/>
              <a:t> </a:t>
            </a:r>
            <a:r>
              <a:rPr lang="es-ES" sz="2000" b="1" dirty="0" err="1"/>
              <a:t>veršů</a:t>
            </a:r>
            <a:r>
              <a:rPr lang="es-ES" sz="2000" b="1" dirty="0"/>
              <a:t> 8 a 9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naznačovat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malý</a:t>
            </a:r>
            <a:r>
              <a:rPr lang="es-ES" sz="2000" b="1" dirty="0"/>
              <a:t> </a:t>
            </a:r>
            <a:r>
              <a:rPr lang="es-ES" sz="2000" b="1" dirty="0" err="1"/>
              <a:t>roh</a:t>
            </a:r>
            <a:r>
              <a:rPr lang="es-ES" sz="2000" b="1" dirty="0"/>
              <a:t> </a:t>
            </a:r>
            <a:r>
              <a:rPr lang="es-ES" sz="2000" b="1" dirty="0" err="1"/>
              <a:t>povstává</a:t>
            </a:r>
            <a:r>
              <a:rPr lang="es-ES" sz="2000" b="1" dirty="0"/>
              <a:t> </a:t>
            </a:r>
            <a:r>
              <a:rPr lang="es-ES" sz="2000" b="1" dirty="0" err="1"/>
              <a:t>buď</a:t>
            </a:r>
            <a:r>
              <a:rPr lang="es-ES" sz="2000" b="1" dirty="0"/>
              <a:t> z </a:t>
            </a:r>
            <a:r>
              <a:rPr lang="es-ES" sz="2000" b="1" dirty="0" err="1"/>
              <a:t>jednoho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čtyř</a:t>
            </a:r>
            <a:r>
              <a:rPr lang="es-ES" sz="2000" b="1" dirty="0"/>
              <a:t> </a:t>
            </a:r>
            <a:r>
              <a:rPr lang="es-ES" sz="2000" b="1" dirty="0" err="1"/>
              <a:t>rohů</a:t>
            </a:r>
            <a:r>
              <a:rPr lang="es-ES" sz="2000" b="1" dirty="0"/>
              <a:t>, </a:t>
            </a:r>
            <a:r>
              <a:rPr lang="es-ES" sz="2000" b="1" dirty="0" err="1"/>
              <a:t>nebo</a:t>
            </a:r>
            <a:r>
              <a:rPr lang="es-ES" sz="2000" b="1" dirty="0"/>
              <a:t> z </a:t>
            </a:r>
            <a:r>
              <a:rPr lang="es-ES" sz="2000" b="1" dirty="0" err="1"/>
              <a:t>jednoho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čtyř</a:t>
            </a:r>
            <a:r>
              <a:rPr lang="es-ES" sz="2000" b="1" dirty="0"/>
              <a:t> </a:t>
            </a:r>
            <a:r>
              <a:rPr lang="es-ES" sz="2000" b="1" dirty="0" err="1"/>
              <a:t>větrů</a:t>
            </a:r>
            <a:r>
              <a:rPr lang="es-ES" sz="2000" b="1" dirty="0"/>
              <a:t>. Ale </a:t>
            </a:r>
            <a:r>
              <a:rPr lang="es-ES" sz="2000" b="1" dirty="0" err="1"/>
              <a:t>hebrejský</a:t>
            </a:r>
            <a:r>
              <a:rPr lang="es-ES" sz="2000" b="1" dirty="0"/>
              <a:t> </a:t>
            </a:r>
            <a:r>
              <a:rPr lang="es-ES" sz="2000" b="1" dirty="0" err="1"/>
              <a:t>originál</a:t>
            </a:r>
            <a:r>
              <a:rPr lang="es-ES" sz="2000" b="1" dirty="0"/>
              <a:t> </a:t>
            </a:r>
            <a:r>
              <a:rPr lang="es-ES" sz="2000" b="1" dirty="0" err="1"/>
              <a:t>nenechává</a:t>
            </a:r>
            <a:r>
              <a:rPr lang="es-ES" sz="2000" b="1" dirty="0"/>
              <a:t> </a:t>
            </a:r>
            <a:r>
              <a:rPr lang="es-ES" sz="2000" b="1" dirty="0" err="1"/>
              <a:t>nikoho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pochybách</a:t>
            </a:r>
            <a:r>
              <a:rPr lang="es-ES" sz="2000" b="1" dirty="0"/>
              <a:t> o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původu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Pojďme</a:t>
            </a:r>
            <a:r>
              <a:rPr lang="es-ES" sz="2000" b="1" dirty="0"/>
              <a:t> </a:t>
            </a:r>
            <a:r>
              <a:rPr lang="es-ES" sz="2000" b="1" dirty="0" err="1"/>
              <a:t>analyzovat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 a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vztah</a:t>
            </a:r>
            <a:r>
              <a:rPr lang="es-ES" sz="2000" b="1" dirty="0"/>
              <a:t>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C2D67A3-2B84-46C9-95DB-CA7D051F4A6B}"/>
              </a:ext>
            </a:extLst>
          </p:cNvPr>
          <p:cNvSpPr txBox="1"/>
          <p:nvPr/>
        </p:nvSpPr>
        <p:spPr>
          <a:xfrm>
            <a:off x="1210494" y="3013163"/>
            <a:ext cx="6705598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Webdings" panose="05030102010509060703" pitchFamily="18" charset="2"/>
              <a:buChar char=""/>
            </a:pPr>
            <a:r>
              <a:rPr lang="cs-CZ" sz="2000" b="1" dirty="0">
                <a:solidFill>
                  <a:srgbClr val="FF3B8A"/>
                </a:solidFill>
              </a:rPr>
              <a:t>r</a:t>
            </a:r>
            <a:r>
              <a:rPr lang="es-ES" sz="2000" b="1" dirty="0" err="1">
                <a:solidFill>
                  <a:srgbClr val="FF3B8A"/>
                </a:solidFill>
              </a:rPr>
              <a:t>ohy</a:t>
            </a:r>
            <a:r>
              <a:rPr lang="es-ES" sz="2000" b="1" dirty="0">
                <a:solidFill>
                  <a:srgbClr val="FF3B8A"/>
                </a:solidFill>
              </a:rPr>
              <a:t> – </a:t>
            </a:r>
            <a:r>
              <a:rPr lang="es-ES" sz="2000" b="1" i="1" dirty="0" err="1">
                <a:solidFill>
                  <a:srgbClr val="FF3B8A"/>
                </a:solidFill>
              </a:rPr>
              <a:t>kehren</a:t>
            </a:r>
            <a:r>
              <a:rPr lang="es-ES" sz="2000" b="1" dirty="0">
                <a:solidFill>
                  <a:srgbClr val="FF3B8A"/>
                </a:solidFill>
              </a:rPr>
              <a:t> =&gt; </a:t>
            </a:r>
            <a:r>
              <a:rPr lang="es-ES" sz="2000" b="1" dirty="0" err="1">
                <a:solidFill>
                  <a:srgbClr val="FF3B8A"/>
                </a:solidFill>
              </a:rPr>
              <a:t>ženský</a:t>
            </a:r>
            <a:r>
              <a:rPr lang="cs-CZ" sz="2000" b="1" dirty="0">
                <a:solidFill>
                  <a:srgbClr val="FF3B8A"/>
                </a:solidFill>
              </a:rPr>
              <a:t> rod</a:t>
            </a:r>
            <a:r>
              <a:rPr lang="es-ES" sz="2000" b="1" dirty="0">
                <a:solidFill>
                  <a:srgbClr val="FF3B8A"/>
                </a:solidFill>
              </a:rPr>
              <a:t>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cs-CZ" sz="2000" b="1" dirty="0">
                <a:solidFill>
                  <a:srgbClr val="FF3B8A"/>
                </a:solidFill>
              </a:rPr>
              <a:t>zlomený</a:t>
            </a:r>
            <a:r>
              <a:rPr lang="es-ES" sz="2000" b="1" dirty="0">
                <a:solidFill>
                  <a:srgbClr val="FF3B8A"/>
                </a:solidFill>
              </a:rPr>
              <a:t> – </a:t>
            </a:r>
            <a:r>
              <a:rPr lang="es-ES" sz="2000" b="1" i="1" dirty="0" err="1">
                <a:solidFill>
                  <a:srgbClr val="FF3B8A"/>
                </a:solidFill>
              </a:rPr>
              <a:t>ruhot</a:t>
            </a:r>
            <a:r>
              <a:rPr lang="es-ES" sz="2000" b="1" dirty="0">
                <a:solidFill>
                  <a:srgbClr val="FF3B8A"/>
                </a:solidFill>
              </a:rPr>
              <a:t> =&gt; </a:t>
            </a:r>
            <a:r>
              <a:rPr lang="es-ES" sz="2000" b="1" dirty="0" err="1">
                <a:solidFill>
                  <a:srgbClr val="FF3B8A"/>
                </a:solidFill>
              </a:rPr>
              <a:t>ženský</a:t>
            </a:r>
            <a:r>
              <a:rPr lang="es-ES" sz="2000" b="1" dirty="0">
                <a:solidFill>
                  <a:srgbClr val="FF3B8A"/>
                </a:solidFill>
              </a:rPr>
              <a:t>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cs-CZ" sz="2000" b="1" dirty="0">
                <a:solidFill>
                  <a:srgbClr val="0045D0"/>
                </a:solidFill>
              </a:rPr>
              <a:t>n</a:t>
            </a:r>
            <a:r>
              <a:rPr lang="es-ES" sz="2000" b="1" dirty="0" err="1">
                <a:solidFill>
                  <a:srgbClr val="0045D0"/>
                </a:solidFill>
              </a:rPr>
              <a:t>ebe</a:t>
            </a:r>
            <a:r>
              <a:rPr lang="es-ES" sz="2000" b="1" dirty="0">
                <a:solidFill>
                  <a:srgbClr val="0045D0"/>
                </a:solidFill>
              </a:rPr>
              <a:t> – </a:t>
            </a:r>
            <a:r>
              <a:rPr lang="es-ES" sz="2000" b="1" i="1" dirty="0" err="1">
                <a:solidFill>
                  <a:srgbClr val="0045D0"/>
                </a:solidFill>
              </a:rPr>
              <a:t>hassamaoyim</a:t>
            </a:r>
            <a:r>
              <a:rPr lang="es-ES" sz="2000" b="1" dirty="0">
                <a:solidFill>
                  <a:srgbClr val="0045D0"/>
                </a:solidFill>
              </a:rPr>
              <a:t> =&gt; </a:t>
            </a:r>
            <a:r>
              <a:rPr lang="es-ES" sz="2000" b="1" dirty="0" err="1">
                <a:solidFill>
                  <a:srgbClr val="0045D0"/>
                </a:solidFill>
              </a:rPr>
              <a:t>mužský</a:t>
            </a:r>
            <a:r>
              <a:rPr lang="es-ES" sz="2000" b="1" dirty="0">
                <a:solidFill>
                  <a:srgbClr val="0045D0"/>
                </a:solidFill>
              </a:rPr>
              <a:t> </a:t>
            </a:r>
            <a:r>
              <a:rPr lang="es-ES" sz="2000" b="1" dirty="0" err="1">
                <a:solidFill>
                  <a:srgbClr val="0045D0"/>
                </a:solidFill>
              </a:rPr>
              <a:t>rod</a:t>
            </a:r>
            <a:r>
              <a:rPr lang="es-ES" sz="2000" b="1" dirty="0">
                <a:solidFill>
                  <a:srgbClr val="0045D0"/>
                </a:solidFill>
              </a:rPr>
              <a:t> </a:t>
            </a:r>
            <a:r>
              <a:rPr lang="cs-CZ" sz="2000" b="1" dirty="0">
                <a:solidFill>
                  <a:srgbClr val="0045D0"/>
                </a:solidFill>
              </a:rPr>
              <a:t>v množném čísle</a:t>
            </a:r>
            <a:r>
              <a:rPr lang="es-ES" sz="2000" b="1" dirty="0">
                <a:solidFill>
                  <a:srgbClr val="0045D0"/>
                </a:solidFill>
              </a:rPr>
              <a:t>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cs-CZ" sz="2000" b="1" dirty="0">
                <a:solidFill>
                  <a:srgbClr val="FF3B8A"/>
                </a:solidFill>
              </a:rPr>
              <a:t>jedna</a:t>
            </a:r>
            <a:r>
              <a:rPr lang="es-ES" sz="2000" b="1" dirty="0">
                <a:solidFill>
                  <a:srgbClr val="FF3B8A"/>
                </a:solidFill>
              </a:rPr>
              <a:t> – </a:t>
            </a:r>
            <a:r>
              <a:rPr lang="es-ES" sz="2000" b="1" i="1" dirty="0" err="1">
                <a:solidFill>
                  <a:srgbClr val="FF3B8A"/>
                </a:solidFill>
              </a:rPr>
              <a:t>ahat</a:t>
            </a:r>
            <a:r>
              <a:rPr lang="es-ES" sz="2000" b="1" dirty="0">
                <a:solidFill>
                  <a:srgbClr val="FF3B8A"/>
                </a:solidFill>
              </a:rPr>
              <a:t> =&gt; </a:t>
            </a:r>
            <a:r>
              <a:rPr lang="cs-CZ" sz="2000" b="1" dirty="0">
                <a:solidFill>
                  <a:srgbClr val="FF3B8A"/>
                </a:solidFill>
              </a:rPr>
              <a:t>ž</a:t>
            </a:r>
            <a:r>
              <a:rPr lang="es-ES" sz="2000" b="1" dirty="0">
                <a:solidFill>
                  <a:srgbClr val="FF3B8A"/>
                </a:solidFill>
              </a:rPr>
              <a:t>en</a:t>
            </a:r>
            <a:r>
              <a:rPr lang="cs-CZ" sz="2000" b="1" dirty="0" err="1">
                <a:solidFill>
                  <a:srgbClr val="FF3B8A"/>
                </a:solidFill>
              </a:rPr>
              <a:t>ský</a:t>
            </a:r>
            <a:r>
              <a:rPr lang="cs-CZ" sz="2000" b="1" dirty="0">
                <a:solidFill>
                  <a:srgbClr val="FF3B8A"/>
                </a:solidFill>
              </a:rPr>
              <a:t> rod</a:t>
            </a:r>
            <a:r>
              <a:rPr lang="es-ES" sz="2000" b="1" dirty="0">
                <a:solidFill>
                  <a:srgbClr val="FF3B8A"/>
                </a:solidFill>
              </a:rPr>
              <a:t>.</a:t>
            </a:r>
          </a:p>
          <a:p>
            <a:pPr marL="342900" indent="-342900">
              <a:buFont typeface="Webdings" panose="05030102010509060703" pitchFamily="18" charset="2"/>
              <a:buChar char=""/>
            </a:pPr>
            <a:r>
              <a:rPr lang="cs-CZ" sz="2000" b="1" dirty="0">
                <a:solidFill>
                  <a:srgbClr val="0045D0"/>
                </a:solidFill>
              </a:rPr>
              <a:t>oni</a:t>
            </a:r>
            <a:r>
              <a:rPr lang="es-ES" sz="2000" b="1" dirty="0">
                <a:solidFill>
                  <a:srgbClr val="0045D0"/>
                </a:solidFill>
              </a:rPr>
              <a:t> – </a:t>
            </a:r>
            <a:r>
              <a:rPr lang="es-ES" sz="2000" b="1" i="1" dirty="0" err="1">
                <a:solidFill>
                  <a:srgbClr val="0045D0"/>
                </a:solidFill>
              </a:rPr>
              <a:t>mehem</a:t>
            </a:r>
            <a:r>
              <a:rPr lang="es-ES" sz="2000" b="1" dirty="0">
                <a:solidFill>
                  <a:srgbClr val="0045D0"/>
                </a:solidFill>
              </a:rPr>
              <a:t> =&gt; </a:t>
            </a:r>
            <a:r>
              <a:rPr lang="es-ES" sz="2000" b="1" dirty="0" err="1">
                <a:solidFill>
                  <a:srgbClr val="0045D0"/>
                </a:solidFill>
              </a:rPr>
              <a:t>mužský</a:t>
            </a:r>
            <a:r>
              <a:rPr lang="es-ES" sz="2000" b="1" dirty="0">
                <a:solidFill>
                  <a:srgbClr val="0045D0"/>
                </a:solidFill>
              </a:rPr>
              <a:t> </a:t>
            </a:r>
            <a:r>
              <a:rPr lang="es-ES" sz="2000" b="1" dirty="0" err="1">
                <a:solidFill>
                  <a:srgbClr val="0045D0"/>
                </a:solidFill>
              </a:rPr>
              <a:t>rod</a:t>
            </a:r>
            <a:r>
              <a:rPr lang="es-ES" sz="2000" b="1" dirty="0">
                <a:solidFill>
                  <a:srgbClr val="0045D0"/>
                </a:solidFill>
              </a:rPr>
              <a:t> </a:t>
            </a:r>
            <a:r>
              <a:rPr lang="cs-CZ" sz="2000" b="1" dirty="0">
                <a:solidFill>
                  <a:srgbClr val="0045D0"/>
                </a:solidFill>
              </a:rPr>
              <a:t>v množném čísle</a:t>
            </a:r>
            <a:r>
              <a:rPr lang="es-ES" sz="2000" b="1" dirty="0">
                <a:solidFill>
                  <a:srgbClr val="0045D0"/>
                </a:solidFill>
              </a:rPr>
              <a:t>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3DE09280-D5DC-479F-A541-2E3D3EC53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2465888"/>
              </p:ext>
            </p:extLst>
          </p:nvPr>
        </p:nvGraphicFramePr>
        <p:xfrm>
          <a:off x="1802667" y="5435019"/>
          <a:ext cx="5033553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5D16BDCD-E729-42CF-BFEA-F66FEE0D6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653772"/>
              </p:ext>
            </p:extLst>
          </p:nvPr>
        </p:nvGraphicFramePr>
        <p:xfrm>
          <a:off x="2151009" y="6208647"/>
          <a:ext cx="433686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76CE5C5C-CE3F-44E4-B5D4-DDC0D31DDCB8}"/>
              </a:ext>
            </a:extLst>
          </p:cNvPr>
          <p:cNvSpPr/>
          <p:nvPr/>
        </p:nvSpPr>
        <p:spPr>
          <a:xfrm rot="16200000">
            <a:off x="5180212" y="5921772"/>
            <a:ext cx="333693" cy="42088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b="1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139EB4-53FC-4879-8EC6-11ECF9077113}"/>
              </a:ext>
            </a:extLst>
          </p:cNvPr>
          <p:cNvSpPr txBox="1"/>
          <p:nvPr/>
        </p:nvSpPr>
        <p:spPr>
          <a:xfrm>
            <a:off x="296090" y="4644379"/>
            <a:ext cx="1189590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Více</a:t>
            </a:r>
            <a:r>
              <a:rPr lang="es-ES" sz="2000" b="1" dirty="0"/>
              <a:t> “</a:t>
            </a:r>
            <a:r>
              <a:rPr lang="es-ES" sz="2000" b="1" dirty="0" err="1">
                <a:solidFill>
                  <a:srgbClr val="FF3399"/>
                </a:solidFill>
              </a:rPr>
              <a:t>roh</a:t>
            </a:r>
            <a:r>
              <a:rPr lang="cs-CZ" sz="2000" b="1" dirty="0">
                <a:solidFill>
                  <a:srgbClr val="FF3399"/>
                </a:solidFill>
              </a:rPr>
              <a:t>ů</a:t>
            </a:r>
            <a:r>
              <a:rPr lang="es-ES" sz="2000" b="1" dirty="0"/>
              <a:t>” (</a:t>
            </a:r>
            <a:r>
              <a:rPr lang="cs-CZ" sz="2000" b="1" dirty="0"/>
              <a:t>ž</a:t>
            </a:r>
            <a:r>
              <a:rPr lang="es-ES" sz="2000" b="1" dirty="0"/>
              <a:t>)</a:t>
            </a:r>
            <a:r>
              <a:rPr lang="cs-CZ" sz="2000" b="1" dirty="0"/>
              <a:t> stejně</a:t>
            </a:r>
            <a:r>
              <a:rPr lang="es-ES" sz="2000" b="1" dirty="0"/>
              <a:t> </a:t>
            </a:r>
            <a:r>
              <a:rPr lang="es-ES" sz="2000" b="1" dirty="0" err="1"/>
              <a:t>jak</a:t>
            </a:r>
            <a:r>
              <a:rPr lang="cs-CZ" sz="2000" b="1" dirty="0"/>
              <a:t>o</a:t>
            </a:r>
            <a:r>
              <a:rPr lang="es-ES" sz="2000" b="1" dirty="0"/>
              <a:t> “</a:t>
            </a:r>
            <a:r>
              <a:rPr lang="cs-CZ" sz="2000" b="1" dirty="0">
                <a:solidFill>
                  <a:srgbClr val="FF3399"/>
                </a:solidFill>
              </a:rPr>
              <a:t>malý roh</a:t>
            </a:r>
            <a:r>
              <a:rPr lang="es-ES" sz="2000" b="1" dirty="0"/>
              <a:t>” (</a:t>
            </a:r>
            <a:r>
              <a:rPr lang="cs-CZ" sz="2000" b="1" dirty="0"/>
              <a:t>ž</a:t>
            </a:r>
            <a:r>
              <a:rPr lang="es-ES" sz="2000" b="1" dirty="0"/>
              <a:t>) </a:t>
            </a:r>
            <a:r>
              <a:rPr lang="cs-CZ" sz="2000" b="1" dirty="0"/>
              <a:t>být za jedno</a:t>
            </a:r>
            <a:r>
              <a:rPr lang="es-ES" sz="2000" b="1" dirty="0"/>
              <a:t> s “</a:t>
            </a:r>
            <a:r>
              <a:rPr lang="cs-CZ" sz="2000" b="1" dirty="0">
                <a:solidFill>
                  <a:srgbClr val="FF3399"/>
                </a:solidFill>
              </a:rPr>
              <a:t>jedním</a:t>
            </a:r>
            <a:r>
              <a:rPr lang="es-ES" sz="2000" b="1" dirty="0"/>
              <a:t>” (</a:t>
            </a:r>
            <a:r>
              <a:rPr lang="cs-CZ" sz="2000" b="1" dirty="0"/>
              <a:t>ž</a:t>
            </a:r>
            <a:r>
              <a:rPr lang="es-ES" sz="2000" b="1" dirty="0"/>
              <a:t>)</a:t>
            </a:r>
            <a:r>
              <a:rPr lang="cs-CZ" sz="2000" b="1" dirty="0"/>
              <a:t>, ale</a:t>
            </a:r>
            <a:r>
              <a:rPr lang="es-ES" sz="2000" b="1" dirty="0"/>
              <a:t> “</a:t>
            </a:r>
            <a:r>
              <a:rPr lang="es-ES" sz="2000" b="1" dirty="0">
                <a:solidFill>
                  <a:srgbClr val="0045D0"/>
                </a:solidFill>
              </a:rPr>
              <a:t>oni</a:t>
            </a:r>
            <a:r>
              <a:rPr lang="es-ES" sz="2000" b="1" dirty="0"/>
              <a:t>” (m) </a:t>
            </a:r>
            <a:r>
              <a:rPr lang="cs-CZ" sz="2000" b="1" dirty="0"/>
              <a:t>pouze v</a:t>
            </a:r>
            <a:r>
              <a:rPr lang="es-ES" sz="2000" b="1" dirty="0"/>
              <a:t> </a:t>
            </a:r>
            <a:r>
              <a:rPr lang="es-ES" sz="2000" b="1" dirty="0" err="1"/>
              <a:t>soula</a:t>
            </a:r>
            <a:r>
              <a:rPr lang="cs-CZ" sz="2000" b="1" dirty="0" err="1"/>
              <a:t>du</a:t>
            </a:r>
            <a:r>
              <a:rPr lang="es-ES" sz="2000" b="1" dirty="0"/>
              <a:t> s “</a:t>
            </a:r>
            <a:r>
              <a:rPr lang="cs-CZ" sz="2000" b="1" dirty="0">
                <a:solidFill>
                  <a:srgbClr val="0045D0"/>
                </a:solidFill>
              </a:rPr>
              <a:t>nebem</a:t>
            </a:r>
            <a:r>
              <a:rPr lang="es-ES" sz="2000" b="1" dirty="0"/>
              <a:t>” (m). Proto </a:t>
            </a:r>
            <a:r>
              <a:rPr lang="es-ES" sz="2000" b="1" dirty="0" err="1"/>
              <a:t>shoda</a:t>
            </a:r>
            <a:r>
              <a:rPr lang="es-ES" sz="2000" b="1" dirty="0"/>
              <a:t> v </a:t>
            </a:r>
            <a:r>
              <a:rPr lang="cs-CZ" sz="2000" b="1" dirty="0"/>
              <a:t>rodech</a:t>
            </a:r>
            <a:r>
              <a:rPr lang="es-ES" sz="2000" b="1" dirty="0"/>
              <a:t> </a:t>
            </a:r>
            <a:r>
              <a:rPr lang="es-ES" sz="2000" b="1" dirty="0" err="1"/>
              <a:t>vyžaduje</a:t>
            </a:r>
            <a:r>
              <a:rPr lang="es-ES" sz="2000" b="1" dirty="0"/>
              <a:t> </a:t>
            </a:r>
            <a:r>
              <a:rPr lang="es-ES" sz="2000" b="1" dirty="0" err="1"/>
              <a:t>následující</a:t>
            </a:r>
            <a:r>
              <a:rPr lang="es-ES" sz="2000" b="1" dirty="0"/>
              <a:t> </a:t>
            </a:r>
            <a:r>
              <a:rPr lang="es-ES" sz="2000" b="1" dirty="0" err="1"/>
              <a:t>čtení</a:t>
            </a:r>
            <a:r>
              <a:rPr lang="es-ES" sz="2000" b="1" dirty="0"/>
              <a:t>: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D8C56F28-C467-44F5-9524-8A66312AD8A8}"/>
              </a:ext>
            </a:extLst>
          </p:cNvPr>
          <p:cNvSpPr/>
          <p:nvPr/>
        </p:nvSpPr>
        <p:spPr>
          <a:xfrm rot="16200000">
            <a:off x="3057523" y="5921772"/>
            <a:ext cx="333693" cy="42088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b="1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C34F25E-12C9-465A-B290-0D8088A847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92" y="900952"/>
            <a:ext cx="4391848" cy="2088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FD240D4-0C09-48B4-90BB-03544CD7CA87}"/>
              </a:ext>
            </a:extLst>
          </p:cNvPr>
          <p:cNvSpPr txBox="1"/>
          <p:nvPr/>
        </p:nvSpPr>
        <p:spPr>
          <a:xfrm>
            <a:off x="8609501" y="5422499"/>
            <a:ext cx="3582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Malý</a:t>
            </a:r>
            <a:r>
              <a:rPr lang="es-ES" sz="2000" b="1" dirty="0"/>
              <a:t> </a:t>
            </a:r>
            <a:r>
              <a:rPr lang="es-ES" sz="2000" b="1" dirty="0" err="1"/>
              <a:t>roh</a:t>
            </a:r>
            <a:r>
              <a:rPr lang="es-ES" sz="2000" b="1" dirty="0"/>
              <a:t>, </a:t>
            </a:r>
            <a:r>
              <a:rPr lang="es-ES" sz="2000" b="1" dirty="0" err="1"/>
              <a:t>Řím</a:t>
            </a:r>
            <a:r>
              <a:rPr lang="es-ES" sz="2000" b="1" dirty="0"/>
              <a:t>, </a:t>
            </a:r>
            <a:r>
              <a:rPr lang="es-ES" sz="2000" b="1" dirty="0" err="1"/>
              <a:t>povstává</a:t>
            </a:r>
            <a:r>
              <a:rPr lang="es-ES" sz="2000" b="1" dirty="0"/>
              <a:t> z </a:t>
            </a:r>
            <a:r>
              <a:rPr lang="es-ES" sz="2000" b="1" dirty="0" err="1"/>
              <a:t>jed</a:t>
            </a:r>
            <a:r>
              <a:rPr lang="cs-CZ" sz="2000" b="1" dirty="0"/>
              <a:t>-</a:t>
            </a:r>
            <a:r>
              <a:rPr lang="es-ES" sz="2000" b="1" dirty="0" err="1"/>
              <a:t>noho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čtyř</a:t>
            </a:r>
            <a:r>
              <a:rPr lang="es-ES" sz="2000" b="1" dirty="0"/>
              <a:t> </a:t>
            </a:r>
            <a:r>
              <a:rPr lang="es-ES" sz="2000" b="1" dirty="0" err="1"/>
              <a:t>větrů</a:t>
            </a:r>
            <a:r>
              <a:rPr lang="es-ES" sz="2000" b="1" dirty="0"/>
              <a:t> </a:t>
            </a:r>
            <a:r>
              <a:rPr lang="es-ES" sz="2000" b="1" dirty="0" err="1"/>
              <a:t>země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 z </a:t>
            </a:r>
            <a:r>
              <a:rPr lang="es-ES" sz="2000" b="1" dirty="0" err="1"/>
              <a:t>jedn</a:t>
            </a:r>
            <a:r>
              <a:rPr lang="cs-CZ" sz="2000" b="1" dirty="0"/>
              <a:t>é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čtyř</a:t>
            </a:r>
            <a:r>
              <a:rPr lang="es-ES" sz="2000" b="1" dirty="0"/>
              <a:t> </a:t>
            </a:r>
            <a:r>
              <a:rPr lang="es-ES" sz="2000" b="1" dirty="0" err="1"/>
              <a:t>světových</a:t>
            </a:r>
            <a:r>
              <a:rPr lang="es-ES" sz="2000" b="1" dirty="0"/>
              <a:t> </a:t>
            </a:r>
            <a:r>
              <a:rPr lang="es-ES" sz="2000" b="1" dirty="0" err="1"/>
              <a:t>stran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98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build="p"/>
      <p:bldGraphic spid="15" grpId="0">
        <p:bldAsOne/>
      </p:bldGraphic>
      <p:bldGraphic spid="16" grpId="0">
        <p:bldAsOne/>
      </p:bldGraphic>
      <p:bldP spid="17" grpId="0" animBg="1"/>
      <p:bldP spid="18" grpId="0"/>
      <p:bldP spid="19" grpId="0" animBg="1"/>
      <p:bldP spid="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ED60B081-CD4C-4AF7-A2B6-BD56E451DD38}"/>
              </a:ext>
            </a:extLst>
          </p:cNvPr>
          <p:cNvSpPr txBox="1"/>
          <p:nvPr/>
        </p:nvSpPr>
        <p:spPr>
          <a:xfrm>
            <a:off x="-2" y="2037749"/>
            <a:ext cx="609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 err="1"/>
              <a:t>Beran</a:t>
            </a:r>
            <a:r>
              <a:rPr lang="es-ES" sz="2400" b="1" dirty="0"/>
              <a:t> a </a:t>
            </a:r>
            <a:r>
              <a:rPr lang="es-ES" sz="2400" b="1" dirty="0" err="1"/>
              <a:t>koz</a:t>
            </a:r>
            <a:r>
              <a:rPr lang="cs-CZ" sz="2400" b="1" dirty="0"/>
              <a:t>el</a:t>
            </a:r>
            <a:r>
              <a:rPr lang="es-ES" sz="2400" b="1" dirty="0"/>
              <a:t> </a:t>
            </a:r>
            <a:r>
              <a:rPr lang="es-ES" sz="2400" b="1" dirty="0" err="1"/>
              <a:t>jsou</a:t>
            </a:r>
            <a:r>
              <a:rPr lang="es-ES" sz="2400" b="1" dirty="0"/>
              <a:t> </a:t>
            </a:r>
            <a:r>
              <a:rPr lang="es-ES" sz="2400" b="1" dirty="0" err="1"/>
              <a:t>zmíněni</a:t>
            </a:r>
            <a:r>
              <a:rPr lang="es-ES" sz="2400" b="1" dirty="0"/>
              <a:t> </a:t>
            </a:r>
            <a:r>
              <a:rPr lang="es-ES" sz="2400" b="1" dirty="0" err="1"/>
              <a:t>společně</a:t>
            </a:r>
            <a:r>
              <a:rPr lang="es-ES" sz="2400" b="1" dirty="0"/>
              <a:t> </a:t>
            </a:r>
            <a:r>
              <a:rPr lang="es-ES" sz="2400" b="1" dirty="0" err="1"/>
              <a:t>pouze</a:t>
            </a:r>
            <a:r>
              <a:rPr lang="es-ES" sz="2400" b="1" dirty="0"/>
              <a:t> </a:t>
            </a:r>
            <a:r>
              <a:rPr lang="cs-CZ" sz="2400" b="1" dirty="0"/>
              <a:t>na dvou místech</a:t>
            </a:r>
            <a:r>
              <a:rPr lang="es-ES" sz="2400" b="1" dirty="0"/>
              <a:t>:</a:t>
            </a:r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B47D346D-C744-4165-BBC1-0E37D95CE4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414761"/>
              </p:ext>
            </p:extLst>
          </p:nvPr>
        </p:nvGraphicFramePr>
        <p:xfrm>
          <a:off x="303997" y="2984195"/>
          <a:ext cx="5443660" cy="14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8AAC6D93-3B85-4158-AF81-6557CE8CAF96}"/>
              </a:ext>
            </a:extLst>
          </p:cNvPr>
          <p:cNvSpPr txBox="1"/>
          <p:nvPr/>
        </p:nvSpPr>
        <p:spPr>
          <a:xfrm>
            <a:off x="6095999" y="889078"/>
            <a:ext cx="609600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 err="1"/>
              <a:t>Během</a:t>
            </a:r>
            <a:r>
              <a:rPr lang="es-ES" sz="2400" b="1" dirty="0"/>
              <a:t> </a:t>
            </a:r>
            <a:r>
              <a:rPr lang="es-ES" sz="2400" b="1" dirty="0" err="1"/>
              <a:t>obřadů</a:t>
            </a:r>
            <a:r>
              <a:rPr lang="es-ES" sz="2400" b="1" dirty="0"/>
              <a:t> </a:t>
            </a:r>
            <a:r>
              <a:rPr lang="es-ES" sz="2400" b="1" dirty="0" err="1"/>
              <a:t>Dne</a:t>
            </a:r>
            <a:r>
              <a:rPr lang="es-ES" sz="2400" b="1" dirty="0"/>
              <a:t> </a:t>
            </a:r>
            <a:r>
              <a:rPr lang="es-ES" sz="2400" b="1" dirty="0" err="1"/>
              <a:t>smíření</a:t>
            </a:r>
            <a:r>
              <a:rPr lang="es-ES" sz="2400" b="1" dirty="0"/>
              <a:t> (</a:t>
            </a:r>
            <a:r>
              <a:rPr lang="es-ES" sz="2400" b="1" dirty="0" err="1"/>
              <a:t>Yon</a:t>
            </a:r>
            <a:r>
              <a:rPr lang="es-ES" sz="2400" b="1" dirty="0"/>
              <a:t> </a:t>
            </a:r>
            <a:r>
              <a:rPr lang="es-ES" sz="2400" b="1" dirty="0" err="1"/>
              <a:t>kippur</a:t>
            </a:r>
            <a:r>
              <a:rPr lang="es-ES" sz="2400" b="1" dirty="0"/>
              <a:t>) </a:t>
            </a:r>
            <a:r>
              <a:rPr lang="es-ES" sz="2400" b="1" dirty="0" err="1"/>
              <a:t>byl</a:t>
            </a:r>
            <a:r>
              <a:rPr lang="es-ES" sz="2400" b="1" dirty="0"/>
              <a:t> </a:t>
            </a:r>
            <a:r>
              <a:rPr lang="es-ES" sz="2400" b="1" dirty="0" err="1"/>
              <a:t>beran</a:t>
            </a:r>
            <a:r>
              <a:rPr lang="es-ES" sz="2400" b="1" dirty="0"/>
              <a:t> </a:t>
            </a:r>
            <a:r>
              <a:rPr lang="es-ES" sz="2400" b="1" dirty="0" err="1"/>
              <a:t>obětován</a:t>
            </a:r>
            <a:r>
              <a:rPr lang="es-ES" sz="2400" b="1" dirty="0"/>
              <a:t> </a:t>
            </a:r>
            <a:r>
              <a:rPr lang="es-ES" sz="2400" b="1" dirty="0" err="1"/>
              <a:t>jako</a:t>
            </a:r>
            <a:r>
              <a:rPr lang="es-ES" sz="2400" b="1" dirty="0"/>
              <a:t> </a:t>
            </a:r>
            <a:r>
              <a:rPr lang="es-ES" sz="2400" b="1" dirty="0" err="1"/>
              <a:t>první</a:t>
            </a:r>
            <a:r>
              <a:rPr lang="es-ES" sz="2400" b="1" dirty="0"/>
              <a:t>. Pak </a:t>
            </a:r>
            <a:r>
              <a:rPr lang="es-ES" sz="2400" b="1" dirty="0" err="1"/>
              <a:t>byl</a:t>
            </a:r>
            <a:r>
              <a:rPr lang="es-ES" sz="2400" b="1" dirty="0"/>
              <a:t> por</a:t>
            </a:r>
            <a:r>
              <a:rPr lang="cs-CZ" sz="2400" b="1" dirty="0" err="1"/>
              <a:t>ažen</a:t>
            </a:r>
            <a:r>
              <a:rPr lang="es-ES" sz="2400" b="1" dirty="0"/>
              <a:t> </a:t>
            </a:r>
            <a:r>
              <a:rPr lang="es-ES" sz="2400" b="1" dirty="0" err="1"/>
              <a:t>koz</a:t>
            </a:r>
            <a:r>
              <a:rPr lang="cs-CZ" sz="2400" b="1" dirty="0"/>
              <a:t>el</a:t>
            </a:r>
            <a:r>
              <a:rPr lang="es-ES" sz="2400" b="1" dirty="0"/>
              <a:t>.</a:t>
            </a:r>
          </a:p>
          <a:p>
            <a:pPr>
              <a:spcBef>
                <a:spcPts val="600"/>
              </a:spcBef>
            </a:pPr>
            <a:r>
              <a:rPr lang="cs-CZ" sz="2400" b="1" dirty="0"/>
              <a:t>Po jeho zabití zůstal druhý kozel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scéně</a:t>
            </a:r>
            <a:r>
              <a:rPr lang="es-ES" sz="2400" b="1" dirty="0"/>
              <a:t> </a:t>
            </a:r>
            <a:r>
              <a:rPr lang="cs-CZ" sz="2400" b="1" dirty="0"/>
              <a:t>     </a:t>
            </a:r>
            <a:r>
              <a:rPr lang="es-ES" sz="2400" b="1" dirty="0" err="1"/>
              <a:t>po</a:t>
            </a:r>
            <a:r>
              <a:rPr lang="es-ES" sz="2400" b="1" dirty="0"/>
              <a:t> </a:t>
            </a:r>
            <a:r>
              <a:rPr lang="es-ES" sz="2400" b="1" dirty="0" err="1"/>
              <a:t>celou</a:t>
            </a:r>
            <a:r>
              <a:rPr lang="es-ES" sz="2400" b="1" dirty="0"/>
              <a:t> </a:t>
            </a:r>
            <a:r>
              <a:rPr lang="es-ES" sz="2400" b="1" dirty="0" err="1"/>
              <a:t>dobu</a:t>
            </a:r>
            <a:r>
              <a:rPr lang="es-ES" sz="2400" b="1" dirty="0"/>
              <a:t> </a:t>
            </a:r>
            <a:r>
              <a:rPr lang="es-ES" sz="2400" b="1" dirty="0" err="1"/>
              <a:t>očistného</a:t>
            </a:r>
            <a:r>
              <a:rPr lang="es-ES" sz="2400" b="1" dirty="0"/>
              <a:t> </a:t>
            </a:r>
            <a:r>
              <a:rPr lang="es-ES" sz="2400" b="1" dirty="0" err="1"/>
              <a:t>obřadu</a:t>
            </a:r>
            <a:r>
              <a:rPr lang="es-ES" sz="2400" b="1" dirty="0"/>
              <a:t>. </a:t>
            </a:r>
            <a:r>
              <a:rPr lang="es-ES" sz="2400" b="1" dirty="0" err="1"/>
              <a:t>Nakonec</a:t>
            </a:r>
            <a:r>
              <a:rPr lang="es-ES" sz="2400" b="1" dirty="0"/>
              <a:t> </a:t>
            </a:r>
            <a:r>
              <a:rPr lang="es-ES" sz="2400" b="1" dirty="0" err="1"/>
              <a:t>byl</a:t>
            </a:r>
            <a:r>
              <a:rPr lang="es-ES" sz="2400" b="1" dirty="0"/>
              <a:t> </a:t>
            </a:r>
            <a:r>
              <a:rPr lang="es-ES" sz="2400" b="1" dirty="0" err="1"/>
              <a:t>vy</a:t>
            </a:r>
            <a:r>
              <a:rPr lang="cs-CZ" sz="2400" b="1" dirty="0"/>
              <a:t>hoštěn</a:t>
            </a:r>
            <a:r>
              <a:rPr lang="es-ES" sz="2400" b="1" dirty="0"/>
              <a:t>, </a:t>
            </a:r>
            <a:r>
              <a:rPr lang="es-ES" sz="2400" b="1" dirty="0" err="1"/>
              <a:t>aniž</a:t>
            </a:r>
            <a:r>
              <a:rPr lang="es-ES" sz="2400" b="1" dirty="0"/>
              <a:t> </a:t>
            </a:r>
            <a:r>
              <a:rPr lang="es-ES" sz="2400" b="1" dirty="0" err="1"/>
              <a:t>by</a:t>
            </a:r>
            <a:r>
              <a:rPr lang="es-ES" sz="2400" b="1" dirty="0"/>
              <a:t> </a:t>
            </a:r>
            <a:r>
              <a:rPr lang="es-ES" sz="2400" b="1" dirty="0" err="1"/>
              <a:t>ho</a:t>
            </a:r>
            <a:r>
              <a:rPr lang="es-ES" sz="2400" b="1" dirty="0"/>
              <a:t> </a:t>
            </a:r>
            <a:r>
              <a:rPr lang="es-ES" sz="2400" b="1" dirty="0" err="1"/>
              <a:t>někdo</a:t>
            </a:r>
            <a:r>
              <a:rPr lang="es-ES" sz="2400" b="1" dirty="0"/>
              <a:t> </a:t>
            </a:r>
            <a:r>
              <a:rPr lang="es-ES" sz="2400" b="1" dirty="0" err="1"/>
              <a:t>zabil</a:t>
            </a:r>
            <a:r>
              <a:rPr lang="es-ES" sz="24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/>
              <a:t>Po </a:t>
            </a:r>
            <a:r>
              <a:rPr lang="es-ES" sz="2400" b="1" dirty="0" err="1"/>
              <a:t>zániku</a:t>
            </a:r>
            <a:r>
              <a:rPr lang="es-ES" sz="2400" b="1" dirty="0"/>
              <a:t> </a:t>
            </a:r>
            <a:r>
              <a:rPr lang="es-ES" sz="2400" b="1" dirty="0" err="1"/>
              <a:t>říší</a:t>
            </a:r>
            <a:r>
              <a:rPr lang="es-ES" sz="2400" b="1" dirty="0"/>
              <a:t> Medo-Persie (</a:t>
            </a:r>
            <a:r>
              <a:rPr lang="es-ES" sz="2400" b="1" dirty="0" err="1"/>
              <a:t>beran</a:t>
            </a:r>
            <a:r>
              <a:rPr lang="es-ES" sz="2400" b="1" dirty="0"/>
              <a:t>) a </a:t>
            </a:r>
            <a:r>
              <a:rPr lang="es-ES" sz="2400" b="1" dirty="0" err="1"/>
              <a:t>Řecko</a:t>
            </a:r>
            <a:r>
              <a:rPr lang="es-ES" sz="2400" b="1" dirty="0"/>
              <a:t> (</a:t>
            </a:r>
            <a:r>
              <a:rPr lang="es-ES" sz="2400" b="1" dirty="0" err="1"/>
              <a:t>koza</a:t>
            </a:r>
            <a:r>
              <a:rPr lang="es-ES" sz="2400" b="1" dirty="0"/>
              <a:t>) se </a:t>
            </a:r>
            <a:r>
              <a:rPr lang="es-ES" sz="2400" b="1" dirty="0" err="1"/>
              <a:t>tak</a:t>
            </a:r>
            <a:r>
              <a:rPr lang="es-ES" sz="2400" b="1" dirty="0"/>
              <a:t> </a:t>
            </a:r>
            <a:r>
              <a:rPr lang="es-ES" sz="2400" b="1" dirty="0" err="1"/>
              <a:t>objevil</a:t>
            </a:r>
            <a:r>
              <a:rPr lang="es-ES" sz="2400" b="1" dirty="0"/>
              <a:t> </a:t>
            </a:r>
            <a:r>
              <a:rPr lang="es-ES" sz="2400" b="1" dirty="0" err="1"/>
              <a:t>Řím</a:t>
            </a:r>
            <a:r>
              <a:rPr lang="es-ES" sz="2400" b="1" dirty="0"/>
              <a:t>, </a:t>
            </a:r>
            <a:r>
              <a:rPr lang="es-ES" sz="2400" b="1" dirty="0" err="1"/>
              <a:t>který</a:t>
            </a:r>
            <a:r>
              <a:rPr lang="es-ES" sz="2400" b="1" dirty="0"/>
              <a:t> ve </a:t>
            </a:r>
            <a:r>
              <a:rPr lang="es-ES" sz="2400" b="1" dirty="0" err="1"/>
              <a:t>svých</a:t>
            </a:r>
            <a:r>
              <a:rPr lang="es-ES" sz="2400" b="1" dirty="0"/>
              <a:t> </a:t>
            </a:r>
            <a:r>
              <a:rPr lang="es-ES" sz="2400" b="1" dirty="0" err="1"/>
              <a:t>politických</a:t>
            </a:r>
            <a:r>
              <a:rPr lang="es-ES" sz="2400" b="1" dirty="0"/>
              <a:t> a </a:t>
            </a:r>
            <a:r>
              <a:rPr lang="es-ES" sz="2400" b="1" dirty="0" err="1"/>
              <a:t>náboženských</a:t>
            </a:r>
            <a:r>
              <a:rPr lang="es-ES" sz="2400" b="1" dirty="0"/>
              <a:t> </a:t>
            </a:r>
            <a:r>
              <a:rPr lang="es-ES" sz="2400" b="1" dirty="0" err="1"/>
              <a:t>fázích</a:t>
            </a:r>
            <a:r>
              <a:rPr lang="es-ES" sz="2400" b="1" dirty="0"/>
              <a:t> </a:t>
            </a:r>
            <a:r>
              <a:rPr lang="es-ES" sz="2400" b="1" dirty="0" err="1"/>
              <a:t>zůstává</a:t>
            </a:r>
            <a:r>
              <a:rPr lang="es-ES" sz="2400" b="1" dirty="0"/>
              <a:t> </a:t>
            </a:r>
            <a:r>
              <a:rPr lang="es-ES" sz="2400" b="1" dirty="0" err="1"/>
              <a:t>dodnes</a:t>
            </a:r>
            <a:r>
              <a:rPr lang="es-ES" sz="2400" b="1" dirty="0"/>
              <a:t> </a:t>
            </a:r>
            <a:r>
              <a:rPr lang="es-ES" sz="2400" b="1" dirty="0" err="1"/>
              <a:t>světovou</a:t>
            </a:r>
            <a:r>
              <a:rPr lang="es-ES" sz="2400" b="1" dirty="0"/>
              <a:t> </a:t>
            </a:r>
            <a:r>
              <a:rPr lang="es-ES" sz="2400" b="1" dirty="0" err="1"/>
              <a:t>říší</a:t>
            </a:r>
            <a:r>
              <a:rPr lang="es-ES" sz="2400" b="1" dirty="0"/>
              <a:t>. Tato </a:t>
            </a:r>
            <a:r>
              <a:rPr lang="es-ES" sz="2400" b="1" dirty="0" err="1"/>
              <a:t>říše</a:t>
            </a:r>
            <a:r>
              <a:rPr lang="es-ES" sz="2400" b="1" dirty="0"/>
              <a:t> "</a:t>
            </a:r>
            <a:r>
              <a:rPr lang="es-ES" sz="2400" b="1" dirty="0" err="1"/>
              <a:t>bude</a:t>
            </a:r>
            <a:r>
              <a:rPr lang="es-ES" sz="2400" b="1" dirty="0"/>
              <a:t> </a:t>
            </a:r>
            <a:r>
              <a:rPr lang="es-ES" sz="2400" b="1" dirty="0" err="1"/>
              <a:t>zlomena</a:t>
            </a:r>
            <a:r>
              <a:rPr lang="es-ES" sz="2400" b="1" dirty="0"/>
              <a:t>, </a:t>
            </a:r>
            <a:r>
              <a:rPr lang="cs-CZ" sz="2400" b="1" dirty="0"/>
              <a:t>bez zásahu ruky</a:t>
            </a:r>
            <a:r>
              <a:rPr lang="es-ES" sz="2400" b="1" dirty="0"/>
              <a:t>" (Daniel 8</a:t>
            </a:r>
            <a:r>
              <a:rPr lang="cs-CZ" sz="2400" b="1" dirty="0"/>
              <a:t>,</a:t>
            </a:r>
            <a:r>
              <a:rPr lang="es-ES" sz="2400" b="1" dirty="0"/>
              <a:t>25), </a:t>
            </a:r>
            <a:r>
              <a:rPr lang="es-ES" sz="2400" b="1" dirty="0" err="1"/>
              <a:t>až</a:t>
            </a:r>
            <a:r>
              <a:rPr lang="es-ES" sz="2400" b="1" dirty="0"/>
              <a:t> </a:t>
            </a:r>
            <a:r>
              <a:rPr lang="es-ES" sz="2400" b="1" dirty="0" err="1"/>
              <a:t>bude</a:t>
            </a:r>
            <a:r>
              <a:rPr lang="es-ES" sz="2400" b="1" dirty="0"/>
              <a:t> </a:t>
            </a:r>
            <a:r>
              <a:rPr lang="es-ES" sz="2400" b="1" dirty="0" err="1"/>
              <a:t>dokončeno</a:t>
            </a:r>
            <a:r>
              <a:rPr lang="es-ES" sz="2400" b="1" dirty="0"/>
              <a:t> </a:t>
            </a:r>
            <a:r>
              <a:rPr lang="es-ES" sz="2400" b="1" dirty="0" err="1"/>
              <a:t>očištění</a:t>
            </a:r>
            <a:r>
              <a:rPr lang="es-ES" sz="2400" b="1" dirty="0"/>
              <a:t> </a:t>
            </a:r>
            <a:r>
              <a:rPr lang="es-ES" sz="2400" b="1" dirty="0" err="1"/>
              <a:t>nebeské</a:t>
            </a:r>
            <a:r>
              <a:rPr lang="es-ES" sz="2400" b="1" dirty="0"/>
              <a:t> </a:t>
            </a:r>
            <a:r>
              <a:rPr lang="es-ES" sz="2400" b="1" dirty="0" err="1"/>
              <a:t>svatyně</a:t>
            </a:r>
            <a:r>
              <a:rPr lang="es-ES" sz="2400" b="1" dirty="0"/>
              <a:t>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B803F7-9769-457E-AB30-5F231DD179CD}"/>
              </a:ext>
            </a:extLst>
          </p:cNvPr>
          <p:cNvSpPr txBox="1"/>
          <p:nvPr/>
        </p:nvSpPr>
        <p:spPr>
          <a:xfrm>
            <a:off x="1" y="0"/>
            <a:ext cx="775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MALÝ ROH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F6779CD-6AAA-4126-9BA1-46B75E740243}"/>
              </a:ext>
            </a:extLst>
          </p:cNvPr>
          <p:cNvSpPr txBox="1"/>
          <p:nvPr/>
        </p:nvSpPr>
        <p:spPr>
          <a:xfrm>
            <a:off x="7916092" y="184665"/>
            <a:ext cx="4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Daniel 8</a:t>
            </a:r>
            <a:r>
              <a:rPr lang="cs-CZ" sz="2400" b="1" dirty="0">
                <a:solidFill>
                  <a:srgbClr val="002060"/>
                </a:solidFill>
              </a:rPr>
              <a:t>,</a:t>
            </a:r>
            <a:r>
              <a:rPr lang="es-ES" sz="2400" b="1" dirty="0">
                <a:solidFill>
                  <a:srgbClr val="002060"/>
                </a:solidFill>
              </a:rPr>
              <a:t>9-12</a:t>
            </a:r>
            <a:r>
              <a:rPr lang="cs-CZ" sz="2400" b="1" dirty="0">
                <a:solidFill>
                  <a:srgbClr val="002060"/>
                </a:solidFill>
              </a:rPr>
              <a:t>.</a:t>
            </a:r>
            <a:r>
              <a:rPr lang="es-ES" sz="2400" b="1" dirty="0">
                <a:solidFill>
                  <a:srgbClr val="002060"/>
                </a:solidFill>
              </a:rPr>
              <a:t>23-25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746DFF-C7A0-4D13-ACF0-19ADECEC84A4}"/>
              </a:ext>
            </a:extLst>
          </p:cNvPr>
          <p:cNvSpPr txBox="1"/>
          <p:nvPr/>
        </p:nvSpPr>
        <p:spPr>
          <a:xfrm>
            <a:off x="1035805" y="769441"/>
            <a:ext cx="4024387" cy="1200329"/>
          </a:xfr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err="1"/>
              <a:t>Totožnost</a:t>
            </a:r>
            <a:r>
              <a:rPr lang="es-ES" dirty="0"/>
              <a:t> </a:t>
            </a:r>
            <a:r>
              <a:rPr lang="es-ES" dirty="0" err="1"/>
              <a:t>malého</a:t>
            </a:r>
            <a:r>
              <a:rPr lang="es-ES" dirty="0"/>
              <a:t> </a:t>
            </a:r>
            <a:r>
              <a:rPr lang="es-ES" dirty="0" err="1"/>
              <a:t>rohu</a:t>
            </a:r>
            <a:r>
              <a:rPr lang="es-ES" dirty="0"/>
              <a:t> </a:t>
            </a:r>
            <a:r>
              <a:rPr lang="cs-CZ" dirty="0"/>
              <a:t>          </a:t>
            </a:r>
            <a:r>
              <a:rPr lang="es-ES" dirty="0"/>
              <a:t>ve </a:t>
            </a:r>
            <a:r>
              <a:rPr lang="es-ES" dirty="0" err="1"/>
              <a:t>srovnání</a:t>
            </a:r>
            <a:r>
              <a:rPr lang="es-ES" dirty="0"/>
              <a:t> s </a:t>
            </a:r>
            <a:r>
              <a:rPr lang="es-ES" dirty="0" err="1"/>
              <a:t>obřadem</a:t>
            </a:r>
            <a:r>
              <a:rPr lang="es-ES" dirty="0"/>
              <a:t> </a:t>
            </a:r>
            <a:r>
              <a:rPr lang="es-ES" dirty="0" err="1"/>
              <a:t>očištění</a:t>
            </a:r>
            <a:r>
              <a:rPr lang="es-ES" dirty="0"/>
              <a:t> </a:t>
            </a:r>
            <a:r>
              <a:rPr lang="es-ES" dirty="0" err="1"/>
              <a:t>svatyně</a:t>
            </a:r>
            <a:r>
              <a:rPr lang="es-ES" dirty="0"/>
              <a:t>.
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995042-ED8B-4114-B2D1-60F04C3C5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19" y="4727638"/>
            <a:ext cx="2848218" cy="19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>
                                            <p:graphicEl>
                                              <a:dgm id="{F57E41CC-989F-4E0C-8C2E-3FB67C5A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9699C31-8630-46A2-9AE8-5D3F13814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>
                                            <p:graphicEl>
                                              <a:dgm id="{69699C31-8630-46A2-9AE8-5D3F13814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graphicEl>
                                              <a:dgm id="{CA6BA2BA-DB87-41F5-91DE-E9055A5302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9F3CB642-AE09-465E-B02B-058A0828C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>
                                            <p:graphicEl>
                                              <a:dgm id="{9F3CB642-AE09-465E-B02B-058A0828C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Graphic spid="24" grpId="0" uiExpand="1">
        <p:bldSub>
          <a:bldDgm bld="one"/>
        </p:bldSub>
      </p:bldGraphic>
      <p:bldP spid="2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0D85F8-4F63-4B91-9B39-3335D4D72EC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ČINNOST MALÉHO ROHU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8F1380B-34DD-4274-9B3B-5A972D19E597}"/>
              </a:ext>
            </a:extLst>
          </p:cNvPr>
          <p:cNvGrpSpPr>
            <a:grpSpLocks/>
          </p:cNvGrpSpPr>
          <p:nvPr/>
        </p:nvGrpSpPr>
        <p:grpSpPr bwMode="auto">
          <a:xfrm>
            <a:off x="330926" y="1665519"/>
            <a:ext cx="8229600" cy="400051"/>
            <a:chOff x="192" y="1104"/>
            <a:chExt cx="5184" cy="252"/>
          </a:xfrm>
        </p:grpSpPr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FF551340-18C8-4F71-8CCE-F99D7DFB7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104"/>
              <a:ext cx="2496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 dirty="0">
                  <a:latin typeface="+mn-lt"/>
                </a:rPr>
                <a:t>VI</a:t>
              </a:r>
              <a:r>
                <a:rPr lang="cs-CZ" sz="2000" b="1" dirty="0">
                  <a:latin typeface="+mn-lt"/>
                </a:rPr>
                <a:t>DĚNÍ</a:t>
              </a:r>
              <a:r>
                <a:rPr lang="es-ES" sz="2000" b="1" dirty="0">
                  <a:latin typeface="+mn-lt"/>
                </a:rPr>
                <a:t> (v</a:t>
              </a:r>
              <a:r>
                <a:rPr lang="cs-CZ" sz="2000" b="1" dirty="0" err="1">
                  <a:latin typeface="+mn-lt"/>
                </a:rPr>
                <a:t>erše</a:t>
              </a:r>
              <a:r>
                <a:rPr lang="es-ES" sz="2000" b="1" dirty="0">
                  <a:latin typeface="+mn-lt"/>
                </a:rPr>
                <a:t> 9-12)</a:t>
              </a: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A4FC81F4-8A4C-4057-BC5D-D930DAAAA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104"/>
              <a:ext cx="2592" cy="252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2000" b="1" dirty="0">
                  <a:latin typeface="+mn-lt"/>
                </a:rPr>
                <a:t>INTERPRETAC</a:t>
              </a:r>
              <a:r>
                <a:rPr lang="cs-CZ" sz="2000" b="1" dirty="0">
                  <a:latin typeface="+mn-lt"/>
                </a:rPr>
                <a:t>E</a:t>
              </a:r>
              <a:r>
                <a:rPr lang="es-ES" sz="2000" b="1" dirty="0">
                  <a:latin typeface="+mn-lt"/>
                </a:rPr>
                <a:t> (v</a:t>
              </a:r>
              <a:r>
                <a:rPr lang="cs-CZ" sz="2000" b="1" dirty="0" err="1">
                  <a:latin typeface="+mn-lt"/>
                </a:rPr>
                <a:t>erše</a:t>
              </a:r>
              <a:r>
                <a:rPr lang="es-ES" sz="2000" b="1" dirty="0">
                  <a:latin typeface="+mn-lt"/>
                </a:rPr>
                <a:t> 23-25)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45FFFEE-AE59-4DF5-9EEA-46908639E07E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2117780"/>
            <a:ext cx="8512105" cy="708026"/>
            <a:chOff x="240" y="1440"/>
            <a:chExt cx="5363" cy="446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17F5BB22-D491-4151-A031-E99E570FA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/>
                <a:t>Místo</a:t>
              </a:r>
              <a:r>
                <a:rPr lang="es-ES" sz="2000" b="1" dirty="0"/>
                <a:t> </a:t>
              </a:r>
              <a:r>
                <a:rPr lang="es-ES" sz="2000" b="1" dirty="0" err="1"/>
                <a:t>jednoho</a:t>
              </a:r>
              <a:r>
                <a:rPr lang="es-ES" sz="2000" b="1" dirty="0"/>
                <a:t> z </a:t>
              </a:r>
              <a:r>
                <a:rPr lang="es-ES" sz="2000" b="1" dirty="0" err="1"/>
                <a:t>nich</a:t>
              </a:r>
              <a:r>
                <a:rPr lang="es-ES" sz="2000" b="1" baseline="30000" dirty="0">
                  <a:latin typeface="+mn-lt"/>
                </a:rPr>
                <a:t> </a:t>
              </a:r>
              <a:r>
                <a:rPr lang="es-ES" sz="2000" b="1" baseline="30000" dirty="0">
                  <a:solidFill>
                    <a:srgbClr val="FF0000"/>
                  </a:solidFill>
                  <a:latin typeface="+mn-lt"/>
                </a:rPr>
                <a:t>[</a:t>
              </a:r>
              <a:r>
                <a:rPr lang="cs-CZ" sz="2000" b="1" baseline="30000" dirty="0">
                  <a:solidFill>
                    <a:srgbClr val="FF0000"/>
                  </a:solidFill>
                  <a:latin typeface="+mn-lt"/>
                </a:rPr>
                <a:t>zlomeného</a:t>
              </a:r>
              <a:r>
                <a:rPr lang="es-ES" sz="2000" b="1" baseline="30000" dirty="0">
                  <a:solidFill>
                    <a:srgbClr val="FF0000"/>
                  </a:solidFill>
                  <a:latin typeface="+mn-lt"/>
                </a:rPr>
                <a:t>]</a:t>
              </a:r>
              <a:r>
                <a:rPr lang="es-ES" sz="2000" b="1" dirty="0"/>
                <a:t> </a:t>
              </a:r>
              <a:r>
                <a:rPr lang="cs-CZ" sz="2000" b="1" dirty="0"/>
                <a:t>v</a:t>
              </a:r>
              <a:r>
                <a:rPr lang="es-ES" sz="2000" b="1" dirty="0" err="1"/>
                <a:t>yšel</a:t>
              </a:r>
              <a:r>
                <a:rPr lang="es-ES" sz="2000" b="1" dirty="0"/>
                <a:t> </a:t>
              </a:r>
              <a:r>
                <a:rPr lang="es-ES" sz="2000" b="1" dirty="0" err="1"/>
                <a:t>malý</a:t>
              </a:r>
              <a:r>
                <a:rPr lang="es-ES" sz="2000" b="1" dirty="0"/>
                <a:t> </a:t>
              </a:r>
              <a:r>
                <a:rPr lang="es-ES" sz="2000" b="1" dirty="0" err="1"/>
                <a:t>roh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1A2266E6-91F3-43EE-8193-91741E3B0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/>
                <a:t>Ke </a:t>
              </a:r>
              <a:r>
                <a:rPr lang="es-ES" sz="2000" b="1" dirty="0" err="1"/>
                <a:t>konci</a:t>
              </a:r>
              <a:r>
                <a:rPr lang="es-ES" sz="2000" b="1" dirty="0"/>
                <a:t> </a:t>
              </a:r>
              <a:r>
                <a:rPr lang="es-ES" sz="2000" b="1" dirty="0" err="1"/>
                <a:t>vlády</a:t>
              </a:r>
              <a:r>
                <a:rPr lang="es-ES" sz="2000" b="1" dirty="0"/>
                <a:t> </a:t>
              </a:r>
              <a:r>
                <a:rPr lang="es-ES" sz="2000" b="1" dirty="0" err="1"/>
                <a:t>čtyř</a:t>
              </a:r>
              <a:r>
                <a:rPr lang="es-ES" sz="2000" b="1" dirty="0"/>
                <a:t> </a:t>
              </a:r>
              <a:r>
                <a:rPr lang="es-ES" sz="2000" b="1" dirty="0" err="1"/>
                <a:t>rohů</a:t>
              </a:r>
              <a:r>
                <a:rPr lang="es-ES" sz="2000" b="1" dirty="0"/>
                <a:t> se </a:t>
              </a:r>
              <a:r>
                <a:rPr lang="es-ES" sz="2000" b="1" dirty="0" err="1"/>
                <a:t>objevuje</a:t>
              </a:r>
              <a:r>
                <a:rPr lang="es-ES" sz="2000" b="1" dirty="0"/>
                <a:t> </a:t>
              </a:r>
              <a:r>
                <a:rPr lang="es-ES" sz="2000" b="1" dirty="0" err="1"/>
                <a:t>nový</a:t>
              </a:r>
              <a:r>
                <a:rPr lang="es-ES" sz="2000" b="1" dirty="0"/>
                <a:t> </a:t>
              </a:r>
              <a:r>
                <a:rPr lang="es-ES" sz="2000" b="1" dirty="0" err="1"/>
                <a:t>král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E936CE9-DFD5-4C97-BACA-54F1B099CD18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2784342"/>
            <a:ext cx="8512176" cy="708026"/>
            <a:chOff x="240" y="1440"/>
            <a:chExt cx="5362" cy="446"/>
          </a:xfrm>
        </p:grpSpPr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91E9473-09AC-461A-98C3-5BB537B27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/>
                <a:t>Vzmohl</a:t>
              </a:r>
              <a:r>
                <a:rPr lang="es-ES" sz="2000" b="1" dirty="0"/>
                <a:t> se </a:t>
              </a:r>
              <a:r>
                <a:rPr lang="es-ES" sz="2000" b="1" dirty="0" err="1"/>
                <a:t>na</a:t>
              </a:r>
              <a:r>
                <a:rPr lang="es-ES" sz="2000" b="1" dirty="0"/>
                <a:t> </a:t>
              </a:r>
              <a:r>
                <a:rPr lang="es-ES" sz="2000" b="1" dirty="0" err="1"/>
                <a:t>jih</a:t>
              </a:r>
              <a:r>
                <a:rPr lang="es-ES" sz="2000" b="1" dirty="0"/>
                <a:t> a </a:t>
              </a:r>
              <a:r>
                <a:rPr lang="es-ES" sz="2000" b="1" dirty="0" err="1"/>
                <a:t>na</a:t>
              </a:r>
              <a:r>
                <a:rPr lang="es-ES" sz="2000" b="1" dirty="0"/>
                <a:t> </a:t>
              </a:r>
              <a:r>
                <a:rPr lang="es-ES" sz="2000" b="1" dirty="0" err="1"/>
                <a:t>východ</a:t>
              </a:r>
              <a:r>
                <a:rPr lang="es-ES" sz="2000" b="1" dirty="0"/>
                <a:t> a </a:t>
              </a:r>
              <a:r>
                <a:rPr lang="cs-CZ" sz="2000" b="1" dirty="0"/>
                <a:t>k nádherné</a:t>
              </a:r>
              <a:r>
                <a:rPr lang="es-ES" sz="2000" b="1" dirty="0"/>
                <a:t> </a:t>
              </a:r>
              <a:r>
                <a:rPr lang="es-ES" sz="2000" b="1" dirty="0" err="1"/>
                <a:t>zem</a:t>
              </a:r>
              <a:r>
                <a:rPr lang="cs-CZ" sz="2000" b="1" dirty="0"/>
                <a:t>i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EEC417FA-3BD8-40DE-9978-3444AF980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 err="1"/>
                <a:t>Řím</a:t>
              </a:r>
              <a:r>
                <a:rPr lang="es-ES" sz="2000" b="1" dirty="0"/>
                <a:t> </a:t>
              </a:r>
              <a:r>
                <a:rPr lang="es-ES" sz="2000" b="1" dirty="0" err="1"/>
                <a:t>expanduje</a:t>
              </a:r>
              <a:r>
                <a:rPr lang="es-ES" sz="2000" b="1" dirty="0"/>
                <a:t> do </a:t>
              </a:r>
              <a:r>
                <a:rPr lang="es-ES" sz="2000" b="1" dirty="0" err="1"/>
                <a:t>Egypta</a:t>
              </a:r>
              <a:r>
                <a:rPr lang="es-ES" sz="2000" b="1" dirty="0"/>
                <a:t>, </a:t>
              </a:r>
              <a:r>
                <a:rPr lang="es-ES" sz="2000" b="1" dirty="0" err="1"/>
                <a:t>Řecka</a:t>
              </a:r>
              <a:r>
                <a:rPr lang="cs-CZ" sz="2000" b="1" dirty="0"/>
                <a:t> a</a:t>
              </a:r>
              <a:r>
                <a:rPr lang="es-ES" sz="2000" b="1" dirty="0"/>
                <a:t> </a:t>
              </a:r>
              <a:r>
                <a:rPr lang="cs-CZ" sz="2000" b="1" dirty="0"/>
                <a:t> </a:t>
              </a:r>
              <a:r>
                <a:rPr lang="es-ES" sz="2000" b="1" dirty="0" err="1"/>
                <a:t>Palestiny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FDAA091-B13A-4EF5-946A-DD3B91BE11FA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3450907"/>
            <a:ext cx="8512176" cy="400051"/>
            <a:chOff x="240" y="1440"/>
            <a:chExt cx="5362" cy="252"/>
          </a:xfrm>
        </p:grpSpPr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C702E3F7-A25E-4644-9E6B-D371B5666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/>
                <a:t>Srazil na zem </a:t>
              </a:r>
              <a:r>
                <a:rPr lang="cs-CZ" sz="2000" b="1" dirty="0" err="1"/>
                <a:t>čá</a:t>
              </a:r>
              <a:r>
                <a:rPr lang="es-ES" sz="2000" b="1" dirty="0" err="1"/>
                <a:t>st</a:t>
              </a:r>
              <a:r>
                <a:rPr lang="es-ES" sz="2000" b="1" dirty="0"/>
                <a:t> </a:t>
              </a:r>
              <a:r>
                <a:rPr lang="es-ES" sz="2000" b="1" dirty="0" err="1"/>
                <a:t>hvězd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15039124-02E8-4288-9B6B-6478146C1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 err="1"/>
                <a:t>Zničí</a:t>
              </a:r>
              <a:r>
                <a:rPr lang="es-ES" sz="2000" b="1" dirty="0"/>
                <a:t> </a:t>
              </a:r>
              <a:r>
                <a:rPr lang="es-ES" sz="2000" b="1" dirty="0" err="1"/>
                <a:t>silné</a:t>
              </a:r>
              <a:r>
                <a:rPr lang="es-ES" sz="2000" b="1" dirty="0"/>
                <a:t> a lid </a:t>
              </a:r>
              <a:r>
                <a:rPr lang="es-ES" sz="2000" b="1" dirty="0" err="1"/>
                <a:t>svatých</a:t>
              </a:r>
              <a:r>
                <a:rPr lang="es-ES" sz="2000" b="1" dirty="0"/>
                <a:t>, </a:t>
              </a:r>
              <a:r>
                <a:rPr lang="es-ES" sz="2000" b="1" dirty="0" err="1"/>
                <a:t>židy</a:t>
              </a:r>
              <a:r>
                <a:rPr lang="es-ES" sz="2000" b="1" dirty="0"/>
                <a:t> i </a:t>
              </a:r>
              <a:r>
                <a:rPr lang="es-ES" sz="2000" b="1" dirty="0" err="1"/>
                <a:t>křesťany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825DBF16-A605-4280-94A2-26B2DEE5DAF2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4117466"/>
            <a:ext cx="8512175" cy="1016000"/>
            <a:chOff x="240" y="1440"/>
            <a:chExt cx="5362" cy="640"/>
          </a:xfrm>
        </p:grpSpPr>
        <p:sp>
          <p:nvSpPr>
            <p:cNvPr id="16" name="Text Box 16">
              <a:extLst>
                <a:ext uri="{FF2B5EF4-FFF2-40B4-BE49-F238E27FC236}">
                  <a16:creationId xmlns:a16="http://schemas.microsoft.com/office/drawing/2014/main" id="{EDABDCCF-A9D1-4A11-BC31-05835394F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/>
                <a:t>Vzepjal se k velitelizástupu a zrušil každodenní oběť.</a:t>
              </a:r>
              <a:endParaRPr lang="es-ES" sz="2000" b="1" dirty="0">
                <a:latin typeface="+mn-lt"/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A7777907-103E-403E-92EB-B589538A0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 err="1"/>
                <a:t>Nechal</a:t>
              </a:r>
              <a:r>
                <a:rPr lang="es-ES" sz="2000" b="1" dirty="0"/>
                <a:t> </a:t>
              </a:r>
              <a:r>
                <a:rPr lang="es-ES" sz="2000" b="1" dirty="0" err="1"/>
                <a:t>ukřižovat</a:t>
              </a:r>
              <a:r>
                <a:rPr lang="es-ES" sz="2000" b="1" dirty="0"/>
                <a:t> Krista. </a:t>
              </a:r>
              <a:r>
                <a:rPr lang="es-ES" sz="2000" b="1" dirty="0" err="1"/>
                <a:t>Stejně</a:t>
              </a:r>
              <a:r>
                <a:rPr lang="es-ES" sz="2000" b="1" dirty="0"/>
                <a:t> </a:t>
              </a:r>
              <a:r>
                <a:rPr lang="es-ES" sz="2000" b="1" dirty="0" err="1"/>
                <a:t>jako</a:t>
              </a:r>
              <a:r>
                <a:rPr lang="es-ES" sz="2000" b="1" dirty="0"/>
                <a:t> </a:t>
              </a:r>
              <a:r>
                <a:rPr lang="es-ES" sz="2000" b="1" dirty="0" err="1"/>
                <a:t>papežský</a:t>
              </a:r>
              <a:r>
                <a:rPr lang="es-ES" sz="2000" b="1" dirty="0"/>
                <a:t> </a:t>
              </a:r>
              <a:r>
                <a:rPr lang="es-ES" sz="2000" b="1" dirty="0" err="1"/>
                <a:t>Řím</a:t>
              </a:r>
              <a:r>
                <a:rPr lang="es-ES" sz="2000" b="1" dirty="0"/>
                <a:t> </a:t>
              </a:r>
              <a:r>
                <a:rPr lang="es-ES" sz="2000" b="1" dirty="0" err="1"/>
                <a:t>nahradil</a:t>
              </a:r>
              <a:r>
                <a:rPr lang="es-ES" sz="2000" b="1" dirty="0"/>
                <a:t> </a:t>
              </a:r>
              <a:r>
                <a:rPr lang="es-ES" sz="2000" b="1" dirty="0" err="1"/>
                <a:t>přímluvu</a:t>
              </a:r>
              <a:r>
                <a:rPr lang="es-ES" sz="2000" b="1" dirty="0"/>
                <a:t> </a:t>
              </a:r>
              <a:r>
                <a:rPr lang="es-ES" sz="2000" b="1" dirty="0" err="1"/>
                <a:t>lidských</a:t>
              </a:r>
              <a:r>
                <a:rPr lang="es-ES" sz="2000" b="1" dirty="0"/>
                <a:t> </a:t>
              </a:r>
              <a:r>
                <a:rPr lang="es-ES" sz="2000" b="1" dirty="0" err="1"/>
                <a:t>kněží</a:t>
              </a:r>
              <a:r>
                <a:rPr lang="es-ES" sz="2000" b="1" dirty="0"/>
                <a:t> </a:t>
              </a:r>
              <a:r>
                <a:rPr lang="es-ES" sz="2000" b="1" dirty="0" err="1"/>
                <a:t>Kristovou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AB88DB9-B1BB-4056-B094-AFE21A430BA4}"/>
              </a:ext>
            </a:extLst>
          </p:cNvPr>
          <p:cNvGrpSpPr>
            <a:grpSpLocks/>
          </p:cNvGrpSpPr>
          <p:nvPr/>
        </p:nvGrpSpPr>
        <p:grpSpPr bwMode="auto">
          <a:xfrm>
            <a:off x="407126" y="5061839"/>
            <a:ext cx="8512175" cy="1016000"/>
            <a:chOff x="240" y="1440"/>
            <a:chExt cx="5362" cy="640"/>
          </a:xfrm>
        </p:grpSpPr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97B182C1-7C84-4464-B77C-367131D47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/>
                <a:t>Rozvrátil příbytek </a:t>
              </a:r>
              <a:r>
                <a:rPr lang="es-ES" sz="2000" b="1" dirty="0" err="1"/>
                <a:t>jeho</a:t>
              </a:r>
              <a:r>
                <a:rPr lang="es-ES" sz="2000" b="1" dirty="0"/>
                <a:t> </a:t>
              </a:r>
              <a:r>
                <a:rPr lang="es-ES" sz="2000" b="1" dirty="0" err="1"/>
                <a:t>svatyně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7D7154BA-1747-451E-9C05-6D4189062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1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 err="1"/>
                <a:t>Fyzický</a:t>
              </a:r>
              <a:r>
                <a:rPr lang="es-ES" sz="2000" b="1" dirty="0"/>
                <a:t> </a:t>
              </a:r>
              <a:r>
                <a:rPr lang="es-ES" sz="2000" b="1" dirty="0" err="1"/>
                <a:t>chrám</a:t>
              </a:r>
              <a:r>
                <a:rPr lang="es-ES" sz="2000" b="1" dirty="0"/>
                <a:t> </a:t>
              </a:r>
              <a:r>
                <a:rPr lang="es-ES" sz="2000" b="1" dirty="0" err="1"/>
                <a:t>byl</a:t>
              </a:r>
              <a:r>
                <a:rPr lang="es-ES" sz="2000" b="1" dirty="0"/>
                <a:t> </a:t>
              </a:r>
              <a:r>
                <a:rPr lang="es-ES" sz="2000" b="1" dirty="0" err="1"/>
                <a:t>zničen</a:t>
              </a:r>
              <a:r>
                <a:rPr lang="es-ES" sz="2000" b="1" dirty="0"/>
                <a:t> </a:t>
              </a:r>
              <a:r>
                <a:rPr lang="es-ES" sz="2000" b="1" dirty="0" err="1"/>
                <a:t>Římem</a:t>
              </a:r>
              <a:r>
                <a:rPr lang="es-ES" sz="2000" b="1" dirty="0"/>
                <a:t> v roce 70 </a:t>
              </a:r>
              <a:r>
                <a:rPr lang="cs-CZ" sz="2000" b="1" dirty="0"/>
                <a:t>po </a:t>
              </a:r>
              <a:r>
                <a:rPr lang="cs-CZ" sz="2000" b="1" dirty="0" err="1"/>
                <a:t>Kr</a:t>
              </a:r>
              <a:r>
                <a:rPr lang="es-ES" sz="2000" b="1" dirty="0"/>
                <a:t>. </a:t>
              </a:r>
              <a:r>
                <a:rPr lang="es-ES" sz="2000" b="1" dirty="0" err="1"/>
                <a:t>Nebeský</a:t>
              </a:r>
              <a:r>
                <a:rPr lang="es-ES" sz="2000" b="1" dirty="0"/>
                <a:t> </a:t>
              </a:r>
              <a:r>
                <a:rPr lang="es-ES" sz="2000" b="1" dirty="0" err="1"/>
                <a:t>byl</a:t>
              </a:r>
              <a:r>
                <a:rPr lang="es-ES" sz="2000" b="1" dirty="0"/>
                <a:t> </a:t>
              </a:r>
              <a:r>
                <a:rPr lang="es-ES" sz="2000" b="1" dirty="0" err="1"/>
                <a:t>nahrazen</a:t>
              </a:r>
              <a:r>
                <a:rPr lang="es-ES" sz="2000" b="1" dirty="0"/>
                <a:t> </a:t>
              </a:r>
              <a:r>
                <a:rPr lang="es-ES" sz="2000" b="1" dirty="0" err="1"/>
                <a:t>mešním</a:t>
              </a:r>
              <a:r>
                <a:rPr lang="es-ES" sz="2000" b="1" dirty="0"/>
                <a:t> </a:t>
              </a:r>
              <a:r>
                <a:rPr lang="es-ES" sz="2000" b="1" dirty="0" err="1"/>
                <a:t>obřadem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6F2C45AF-2BE8-4C69-BEA2-C8C2F5CD1C82}"/>
              </a:ext>
            </a:extLst>
          </p:cNvPr>
          <p:cNvGrpSpPr>
            <a:grpSpLocks/>
          </p:cNvGrpSpPr>
          <p:nvPr/>
        </p:nvGrpSpPr>
        <p:grpSpPr bwMode="auto">
          <a:xfrm>
            <a:off x="421662" y="6006216"/>
            <a:ext cx="8497888" cy="708027"/>
            <a:chOff x="240" y="1440"/>
            <a:chExt cx="5353" cy="446"/>
          </a:xfrm>
        </p:grpSpPr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699DC431-3F3D-4F84-A85F-A56772CC0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40"/>
              <a:ext cx="24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993300"/>
                </a:buClr>
                <a:buFont typeface="Wingdings" pitchFamily="2" charset="2"/>
                <a:buChar char="ü"/>
              </a:pPr>
              <a:r>
                <a:rPr lang="cs-CZ" sz="2000" b="1" dirty="0" err="1"/>
                <a:t>Srazi</a:t>
              </a:r>
              <a:r>
                <a:rPr lang="es-ES" sz="2000" b="1" dirty="0"/>
                <a:t>l</a:t>
              </a:r>
              <a:r>
                <a:rPr lang="cs-CZ" sz="2000" b="1" dirty="0"/>
                <a:t> na zem</a:t>
              </a:r>
              <a:r>
                <a:rPr lang="es-ES" sz="2000" b="1" dirty="0"/>
                <a:t> </a:t>
              </a:r>
              <a:r>
                <a:rPr lang="es-ES" sz="2000" b="1" dirty="0" err="1"/>
                <a:t>pravdu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8DAC6B91-0DA4-4779-B328-380FA2F12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440"/>
              <a:ext cx="280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3300"/>
                </a:buClr>
                <a:buFont typeface="Wingdings" pitchFamily="2" charset="2"/>
                <a:buChar char="ü"/>
              </a:pPr>
              <a:r>
                <a:rPr lang="es-ES" sz="2000" b="1" dirty="0"/>
                <a:t>Ve </a:t>
              </a:r>
              <a:r>
                <a:rPr lang="es-ES" sz="2000" b="1" dirty="0" err="1"/>
                <a:t>své</a:t>
              </a:r>
              <a:r>
                <a:rPr lang="es-ES" sz="2000" b="1" dirty="0"/>
                <a:t> </a:t>
              </a:r>
              <a:r>
                <a:rPr lang="es-ES" sz="2000" b="1" dirty="0" err="1"/>
                <a:t>papežské</a:t>
              </a:r>
              <a:r>
                <a:rPr lang="es-ES" sz="2000" b="1" dirty="0"/>
                <a:t> </a:t>
              </a:r>
              <a:r>
                <a:rPr lang="es-ES" sz="2000" b="1" dirty="0" err="1"/>
                <a:t>fázi</a:t>
              </a:r>
              <a:r>
                <a:rPr lang="es-ES" sz="2000" b="1" dirty="0"/>
                <a:t> </a:t>
              </a:r>
              <a:r>
                <a:rPr lang="es-ES" sz="2000" b="1" dirty="0" err="1"/>
                <a:t>Řím</a:t>
              </a:r>
              <a:r>
                <a:rPr lang="es-ES" sz="2000" b="1" dirty="0"/>
                <a:t> </a:t>
              </a:r>
              <a:r>
                <a:rPr lang="es-ES" sz="2000" b="1" dirty="0" err="1"/>
                <a:t>zničil</a:t>
              </a:r>
              <a:r>
                <a:rPr lang="es-ES" sz="2000" b="1" dirty="0"/>
                <a:t> </a:t>
              </a:r>
              <a:r>
                <a:rPr lang="es-ES" sz="2000" b="1" dirty="0" err="1"/>
                <a:t>pravdu</a:t>
              </a:r>
              <a:r>
                <a:rPr lang="es-ES" sz="2000" b="1" dirty="0"/>
                <a:t> a </a:t>
              </a:r>
              <a:r>
                <a:rPr lang="es-ES" sz="2000" b="1" dirty="0" err="1"/>
                <a:t>úspěch</a:t>
              </a:r>
              <a:r>
                <a:rPr lang="es-ES" sz="2000" b="1" dirty="0"/>
                <a:t> j</a:t>
              </a:r>
              <a:r>
                <a:rPr lang="cs-CZ" sz="2000" b="1" dirty="0"/>
                <a:t>ej</a:t>
              </a:r>
              <a:r>
                <a:rPr lang="es-ES" sz="2000" b="1" dirty="0"/>
                <a:t> </a:t>
              </a:r>
              <a:r>
                <a:rPr lang="es-ES" sz="2000" b="1" dirty="0" err="1"/>
                <a:t>doprovázel</a:t>
              </a:r>
              <a:r>
                <a:rPr lang="es-ES" sz="2000" b="1" dirty="0"/>
                <a:t>.</a:t>
              </a:r>
              <a:endParaRPr lang="es-ES" sz="2000" b="1" dirty="0">
                <a:latin typeface="+mn-lt"/>
              </a:endParaRP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C6FF5FC-31A1-4FC6-85C3-6467C27259C3}"/>
              </a:ext>
            </a:extLst>
          </p:cNvPr>
          <p:cNvSpPr txBox="1"/>
          <p:nvPr/>
        </p:nvSpPr>
        <p:spPr>
          <a:xfrm>
            <a:off x="343416" y="787751"/>
            <a:ext cx="94662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Aktivitu</a:t>
            </a:r>
            <a:r>
              <a:rPr lang="es-ES" sz="2000" b="1" dirty="0"/>
              <a:t> </a:t>
            </a:r>
            <a:r>
              <a:rPr lang="es-ES" sz="2000" b="1" dirty="0" err="1"/>
              <a:t>malého</a:t>
            </a:r>
            <a:r>
              <a:rPr lang="es-ES" sz="2000" b="1" dirty="0"/>
              <a:t> </a:t>
            </a:r>
            <a:r>
              <a:rPr lang="es-ES" sz="2000" b="1" dirty="0" err="1"/>
              <a:t>rohu</a:t>
            </a:r>
            <a:r>
              <a:rPr lang="es-ES" sz="2000" b="1" dirty="0"/>
              <a:t>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vidět</a:t>
            </a:r>
            <a:r>
              <a:rPr lang="es-ES" sz="2000" b="1" dirty="0"/>
              <a:t> ve </a:t>
            </a:r>
            <a:r>
              <a:rPr lang="es-ES" sz="2000" b="1" dirty="0" err="1"/>
              <a:t>dvou</a:t>
            </a:r>
            <a:r>
              <a:rPr lang="es-ES" sz="2000" b="1" dirty="0"/>
              <a:t> </a:t>
            </a:r>
            <a:r>
              <a:rPr lang="es-ES" sz="2000" b="1" dirty="0" err="1"/>
              <a:t>fázích</a:t>
            </a:r>
            <a:r>
              <a:rPr lang="es-ES" sz="2000" b="1" dirty="0"/>
              <a:t>: </a:t>
            </a:r>
            <a:r>
              <a:rPr lang="es-ES" sz="2000" b="1" dirty="0" err="1"/>
              <a:t>horizontální</a:t>
            </a:r>
            <a:r>
              <a:rPr lang="es-ES" sz="2000" b="1" dirty="0"/>
              <a:t> a </a:t>
            </a:r>
            <a:r>
              <a:rPr lang="es-ES" sz="2000" b="1" dirty="0" err="1"/>
              <a:t>vertikální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politické</a:t>
            </a:r>
            <a:r>
              <a:rPr lang="es-ES" sz="2000" b="1" dirty="0"/>
              <a:t> </a:t>
            </a:r>
            <a:r>
              <a:rPr lang="es-ES" sz="2000" b="1" dirty="0" err="1"/>
              <a:t>impérium</a:t>
            </a:r>
            <a:r>
              <a:rPr lang="es-ES" sz="2000" b="1" dirty="0"/>
              <a:t> roste a </a:t>
            </a:r>
            <a:r>
              <a:rPr lang="es-ES" sz="2000" b="1" dirty="0" err="1"/>
              <a:t>útočí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Zemi</a:t>
            </a:r>
            <a:r>
              <a:rPr lang="es-ES" sz="2000" b="1" dirty="0"/>
              <a:t>.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náboženská</a:t>
            </a:r>
            <a:r>
              <a:rPr lang="es-ES" sz="2000" b="1" dirty="0"/>
              <a:t> </a:t>
            </a:r>
            <a:r>
              <a:rPr lang="es-ES" sz="2000" b="1" dirty="0" err="1"/>
              <a:t>říše</a:t>
            </a:r>
            <a:r>
              <a:rPr lang="es-ES" sz="2000" b="1" dirty="0"/>
              <a:t> </a:t>
            </a:r>
            <a:r>
              <a:rPr lang="es-ES" sz="2000" b="1" dirty="0" err="1"/>
              <a:t>útočí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</a:t>
            </a:r>
            <a:r>
              <a:rPr lang="es-ES" sz="2000" b="1" dirty="0"/>
              <a:t>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3234127F-3EEA-43CA-89DF-B0F3FB6FB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58" y="1870753"/>
            <a:ext cx="3086690" cy="3723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970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1326</Words>
  <Application>Microsoft Office PowerPoint</Application>
  <PresentationFormat>Panorámica</PresentationFormat>
  <Paragraphs>177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Calibri Light</vt:lpstr>
      <vt:lpstr>Webdings</vt:lpstr>
      <vt:lpstr>Arial</vt:lpstr>
      <vt:lpstr>Arial Black</vt:lpstr>
      <vt:lpstr>Times New Roman</vt:lpstr>
      <vt:lpstr>Calibri</vt:lpstr>
      <vt:lpstr>Comic Sans MS</vt:lpstr>
      <vt:lpstr>Wingdings</vt:lpstr>
      <vt:lpstr>Tema de Office</vt:lpstr>
      <vt:lpstr>1_Tema de Office</vt:lpstr>
      <vt:lpstr>Mezi nebem a zemí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 el Cielo y la Tierra</dc:title>
  <dc:creator>Sergio Fustero Carreras</dc:creator>
  <cp:lastModifiedBy>Sergio Fustero Carreras</cp:lastModifiedBy>
  <cp:revision>141</cp:revision>
  <cp:lastPrinted>2023-04-22T09:15:17Z</cp:lastPrinted>
  <dcterms:created xsi:type="dcterms:W3CDTF">2021-04-30T19:23:14Z</dcterms:created>
  <dcterms:modified xsi:type="dcterms:W3CDTF">2023-04-23T08:33:59Z</dcterms:modified>
</cp:coreProperties>
</file>