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0" r:id="rId4"/>
    <p:sldId id="257" r:id="rId5"/>
    <p:sldId id="301" r:id="rId6"/>
    <p:sldId id="303" r:id="rId7"/>
    <p:sldId id="302" r:id="rId8"/>
    <p:sldId id="296" r:id="rId9"/>
    <p:sldId id="297" r:id="rId10"/>
    <p:sldId id="298" r:id="rId11"/>
    <p:sldId id="299" r:id="rId12"/>
    <p:sldId id="292" r:id="rId13"/>
    <p:sldId id="284" r:id="rId14"/>
    <p:sldId id="285" r:id="rId15"/>
    <p:sldId id="286" r:id="rId16"/>
    <p:sldId id="287" r:id="rId17"/>
    <p:sldId id="280" r:id="rId18"/>
    <p:sldId id="304" r:id="rId19"/>
    <p:sldId id="305" r:id="rId20"/>
    <p:sldId id="289" r:id="rId21"/>
    <p:sldId id="306" r:id="rId22"/>
    <p:sldId id="290" r:id="rId23"/>
    <p:sldId id="291" r:id="rId24"/>
    <p:sldId id="282" r:id="rId25"/>
    <p:sldId id="281" r:id="rId26"/>
    <p:sldId id="283" r:id="rId27"/>
    <p:sldId id="259" r:id="rId28"/>
    <p:sldId id="276" r:id="rId29"/>
    <p:sldId id="277" r:id="rId30"/>
    <p:sldId id="278" r:id="rId31"/>
    <p:sldId id="279" r:id="rId32"/>
    <p:sldId id="272" r:id="rId33"/>
    <p:sldId id="293" r:id="rId34"/>
    <p:sldId id="307" r:id="rId35"/>
  </p:sldIdLst>
  <p:sldSz cx="9144000" cy="6858000" type="screen4x3"/>
  <p:notesSz cx="6858000" cy="9144000"/>
  <p:embeddedFontLst>
    <p:embeddedFont>
      <p:font typeface="18thCentury" panose="020B0604020202020204"/>
      <p:regular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Parry Hotter" panose="020B0604020202020204"/>
      <p:regular r:id="rId55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E00"/>
    <a:srgbClr val="FFCC66"/>
    <a:srgbClr val="663300"/>
    <a:srgbClr val="FFFF99"/>
    <a:srgbClr val="DCF062"/>
    <a:srgbClr val="F3E6B9"/>
    <a:srgbClr val="E7EADF"/>
    <a:srgbClr val="8A9A8F"/>
    <a:srgbClr val="FFF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0" autoAdjust="0"/>
    <p:restoredTop sz="92035" autoAdjust="0"/>
  </p:normalViewPr>
  <p:slideViewPr>
    <p:cSldViewPr>
      <p:cViewPr varScale="1">
        <p:scale>
          <a:sx n="94" d="100"/>
          <a:sy n="94" d="100"/>
        </p:scale>
        <p:origin x="12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93D7-BDE0-438B-A66E-DF0ACD86BCE2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44536-9693-4534-845B-52663EEBF68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DFC2B-B375-4520-B7E4-893762789F3B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E6F5D-950C-47F2-887B-76FE8BD956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Ukažte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poskytne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audienci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požadovat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předložení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pověřovacích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listin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dokazujících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tvrzení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Nejvyššího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předložena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třeba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rozhovoru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nepředvedli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nadešel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požadovány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pověřovací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listiny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výslovný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příkaz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ukázali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znamení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4:3, 4).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Vezměte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pastýřská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hůl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nazývaná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hůl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Moudrý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Mudrci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vzděláváni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vědě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umění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psaní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Čarodějové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zaklínači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předstírali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vyrábět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kouzla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přeložené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ekvivalentem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hebrejského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přeloženého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čarodějové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Magie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předmětem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pozornosti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čemž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svědčí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magii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Skládala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převážně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zaklínadel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předpokládalo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zejména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plazy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museli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dosáhnout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výsledků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magii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staletí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váženi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Proto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třeba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předpokládat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alespoň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těchto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vykonali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zlých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duchů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nepochybně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pouhými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(PP 268).
Oni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nestaly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hůl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Ani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Satan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stvořit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zlé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magie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(PP 268).  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Pohltil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Áronův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obrátil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soupeřům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pohltil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čímž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ukázal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pozoruhodnou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převahu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projevila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svrchovanost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zázračném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znamení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vykonaném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přítomnosti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předtím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výsledkem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rozhovoru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nenechal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odradit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královým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postojem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postihly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neměly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přimět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zničit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důvěru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ochranu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falešných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12,12).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bolestně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doslovná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zároveň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namířena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určité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fázi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falešného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náboženství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milosrdné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prozřetelnosti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fyzické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utrpení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způsobené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přimět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rádce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přehodnotili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pochopit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pošetilost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modlám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moudrost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spolupráce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nebes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Ve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starověkém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zájmy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kněze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úzce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spjaty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vždy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zasvěcen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kněžské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kněží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správně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předpokládali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sázce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stabilita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náboženského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Králův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rádcové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praktičtějších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připraveni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podrobit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kněžími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10,7).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Teprve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desáté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pohromě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důsledku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zemřela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královských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hodností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kněžstva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prozatím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připraveni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podrobit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(PP 277, 288).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Úryvek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Ž 78,43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znamení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."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odkazuje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morové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"poli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Vzhledem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biblický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starověký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Tanis, ve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východní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chodil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Vzhledem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jídlo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prosperita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závisely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viz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41,34),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králových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povinností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uctívat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březích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Změní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potřísněná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červenou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Habeše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vysoká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koncentrace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mikroorganismů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krví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7:19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Změna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rozšířila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různých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ramen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potoků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kanálů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rybníků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trvalých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jezer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vytvořených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nádrží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umělých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nádrží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skladována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použití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každoroční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povodni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čtyři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pojmy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ukazují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znalost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Egyptští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čarodějové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dělali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totéž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během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návštěvy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mudrci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Opět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předstírali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vyvolal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dojem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přeměnili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určité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množství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otázku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původu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používané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odpovídá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vers. 24,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naznačuje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čerstvě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vykopané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poskytovaly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pitnou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proměnili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nemusí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naznačovat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vágní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výraz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totéž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Potřebovali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přesvědčit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tito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muži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proměnit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krvavé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normální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spokojil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napodobením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výsledkem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zatvrzelého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chtěl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označuje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trvání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(PP 269).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Intervaly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škůdcem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nejsou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uvedeny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škůdci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pokračovali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měsíců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Povaha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různých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intervaly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uvedené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naznačují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období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pravděpodobně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trvalo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druhé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poloviny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časného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jara.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oznámen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něco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přirozeně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náhoda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božstev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Hequet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bohyně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žabí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tvůrčí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sílu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Sloužilo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přilákání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opovržení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pohanskými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rozmnožení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žab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způsobilo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bohyně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Hequet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vypadala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směšná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dokonce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zlá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trápil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právě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vyznávali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horoucí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oddanost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2</a:t>
            </a:r>
            <a:r>
              <a:rPr lang="cs-CZ" dirty="0"/>
              <a:t>. list</a:t>
            </a:r>
            <a:r>
              <a:rPr lang="es-ES" dirty="0"/>
              <a:t> </a:t>
            </a:r>
            <a:r>
              <a:rPr lang="es-ES" dirty="0" err="1"/>
              <a:t>Timoteovi</a:t>
            </a:r>
            <a:r>
              <a:rPr lang="es-ES" dirty="0"/>
              <a:t>, 3</a:t>
            </a:r>
            <a:r>
              <a:rPr lang="cs-CZ" dirty="0"/>
              <a:t>,</a:t>
            </a:r>
            <a:r>
              <a:rPr lang="es-ES" dirty="0"/>
              <a:t>8 </a:t>
            </a:r>
            <a:r>
              <a:rPr lang="es-ES" dirty="0" err="1"/>
              <a:t>Čarodějové</a:t>
            </a:r>
            <a:r>
              <a:rPr lang="es-ES" dirty="0"/>
              <a:t> se </a:t>
            </a:r>
            <a:r>
              <a:rPr lang="es-ES" dirty="0" err="1"/>
              <a:t>nazývali</a:t>
            </a:r>
            <a:r>
              <a:rPr lang="es-ES" dirty="0"/>
              <a:t> Janes a Jambres.
</a:t>
            </a:r>
            <a:r>
              <a:rPr lang="cs-CZ" dirty="0"/>
              <a:t>V ř</a:t>
            </a:r>
            <a:r>
              <a:rPr lang="es-ES" dirty="0"/>
              <a:t>e</a:t>
            </a:r>
            <a:r>
              <a:rPr lang="cs-CZ" dirty="0" err="1"/>
              <a:t>ce</a:t>
            </a:r>
            <a:r>
              <a:rPr lang="es-ES" dirty="0"/>
              <a:t> se </a:t>
            </a:r>
            <a:r>
              <a:rPr lang="es-ES" dirty="0" err="1"/>
              <a:t>bud</a:t>
            </a:r>
            <a:r>
              <a:rPr lang="cs-CZ" dirty="0"/>
              <a:t>ou</a:t>
            </a:r>
            <a:r>
              <a:rPr lang="es-ES" dirty="0"/>
              <a:t> </a:t>
            </a:r>
            <a:r>
              <a:rPr lang="es-ES" dirty="0" err="1"/>
              <a:t>množit</a:t>
            </a:r>
            <a:r>
              <a:rPr lang="cs-CZ" dirty="0"/>
              <a:t> žáby</a:t>
            </a:r>
            <a:r>
              <a:rPr lang="es-ES" dirty="0"/>
              <a:t>.
Je pro </a:t>
            </a:r>
            <a:r>
              <a:rPr lang="es-ES" dirty="0" err="1"/>
              <a:t>nás</a:t>
            </a:r>
            <a:r>
              <a:rPr lang="es-ES" dirty="0"/>
              <a:t> </a:t>
            </a:r>
            <a:r>
              <a:rPr lang="es-ES" dirty="0" err="1"/>
              <a:t>obtížné</a:t>
            </a:r>
            <a:r>
              <a:rPr lang="es-ES" dirty="0"/>
              <a:t> </a:t>
            </a:r>
            <a:r>
              <a:rPr lang="es-ES" dirty="0" err="1"/>
              <a:t>pochopit</a:t>
            </a:r>
            <a:r>
              <a:rPr lang="es-ES" dirty="0"/>
              <a:t> </a:t>
            </a:r>
            <a:r>
              <a:rPr lang="es-ES" dirty="0" err="1"/>
              <a:t>závažnost</a:t>
            </a:r>
            <a:r>
              <a:rPr lang="es-ES" dirty="0"/>
              <a:t> </a:t>
            </a:r>
            <a:r>
              <a:rPr lang="es-ES" dirty="0" err="1"/>
              <a:t>této</a:t>
            </a:r>
            <a:r>
              <a:rPr lang="es-ES" dirty="0"/>
              <a:t> </a:t>
            </a:r>
            <a:r>
              <a:rPr lang="es-ES" dirty="0" err="1"/>
              <a:t>epidemie</a:t>
            </a:r>
            <a:r>
              <a:rPr lang="es-ES" dirty="0"/>
              <a:t>.  </a:t>
            </a:r>
            <a:r>
              <a:rPr lang="es-ES" dirty="0" err="1"/>
              <a:t>Že</a:t>
            </a:r>
            <a:r>
              <a:rPr lang="es-ES" dirty="0"/>
              <a:t> </a:t>
            </a:r>
            <a:r>
              <a:rPr lang="es-ES" dirty="0" err="1"/>
              <a:t>celá</a:t>
            </a:r>
            <a:r>
              <a:rPr lang="es-ES" dirty="0"/>
              <a:t> </a:t>
            </a:r>
            <a:r>
              <a:rPr lang="es-ES" dirty="0" err="1"/>
              <a:t>země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měla</a:t>
            </a:r>
            <a:r>
              <a:rPr lang="es-ES" dirty="0"/>
              <a:t> </a:t>
            </a:r>
            <a:r>
              <a:rPr lang="es-ES" dirty="0" err="1"/>
              <a:t>být</a:t>
            </a:r>
            <a:r>
              <a:rPr lang="es-ES" dirty="0"/>
              <a:t> </a:t>
            </a:r>
            <a:r>
              <a:rPr lang="es-ES" dirty="0" err="1"/>
              <a:t>plná</a:t>
            </a:r>
            <a:r>
              <a:rPr lang="es-ES" dirty="0"/>
              <a:t> </a:t>
            </a:r>
            <a:r>
              <a:rPr lang="es-ES" dirty="0" err="1"/>
              <a:t>těchto</a:t>
            </a:r>
            <a:r>
              <a:rPr lang="es-ES" dirty="0"/>
              <a:t> </a:t>
            </a:r>
            <a:r>
              <a:rPr lang="es-ES" dirty="0" err="1"/>
              <a:t>ohavných</a:t>
            </a:r>
            <a:r>
              <a:rPr lang="es-ES" dirty="0"/>
              <a:t> </a:t>
            </a:r>
            <a:r>
              <a:rPr lang="es-ES" dirty="0" err="1"/>
              <a:t>bytostí</a:t>
            </a:r>
            <a:r>
              <a:rPr lang="es-ES" dirty="0"/>
              <a:t>, </a:t>
            </a:r>
            <a:r>
              <a:rPr lang="es-ES" dirty="0" err="1"/>
              <a:t>které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nemohly</a:t>
            </a:r>
            <a:r>
              <a:rPr lang="es-ES" dirty="0"/>
              <a:t> </a:t>
            </a:r>
            <a:r>
              <a:rPr lang="es-ES" dirty="0" err="1"/>
              <a:t>chodit</a:t>
            </a:r>
            <a:r>
              <a:rPr lang="es-ES" dirty="0"/>
              <a:t> </a:t>
            </a:r>
            <a:r>
              <a:rPr lang="es-ES" dirty="0" err="1"/>
              <a:t>po</a:t>
            </a:r>
            <a:r>
              <a:rPr lang="es-ES" dirty="0"/>
              <a:t> </a:t>
            </a:r>
            <a:r>
              <a:rPr lang="es-ES" dirty="0" err="1"/>
              <a:t>ulicích</a:t>
            </a:r>
            <a:r>
              <a:rPr lang="es-ES" dirty="0"/>
              <a:t>, </a:t>
            </a:r>
            <a:r>
              <a:rPr lang="es-ES" dirty="0" err="1"/>
              <a:t>aniž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šláply</a:t>
            </a:r>
            <a:r>
              <a:rPr lang="es-ES" dirty="0"/>
              <a:t>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žáby</a:t>
            </a:r>
            <a:r>
              <a:rPr lang="es-ES" dirty="0"/>
              <a:t>, </a:t>
            </a:r>
            <a:r>
              <a:rPr lang="es-ES" dirty="0" err="1"/>
              <a:t>aby</a:t>
            </a:r>
            <a:r>
              <a:rPr lang="es-ES" dirty="0"/>
              <a:t> je </a:t>
            </a:r>
            <a:r>
              <a:rPr lang="es-ES" dirty="0" err="1"/>
              <a:t>našly</a:t>
            </a:r>
            <a:r>
              <a:rPr lang="es-ES" dirty="0"/>
              <a:t> </a:t>
            </a:r>
            <a:r>
              <a:rPr lang="es-ES" dirty="0" err="1"/>
              <a:t>nejen</a:t>
            </a:r>
            <a:r>
              <a:rPr lang="es-ES" dirty="0"/>
              <a:t>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schodech</a:t>
            </a:r>
            <a:r>
              <a:rPr lang="es-ES" dirty="0"/>
              <a:t> do </a:t>
            </a:r>
            <a:r>
              <a:rPr lang="es-ES" dirty="0" err="1"/>
              <a:t>domu</a:t>
            </a:r>
            <a:r>
              <a:rPr lang="es-ES" dirty="0"/>
              <a:t>, ale </a:t>
            </a:r>
            <a:r>
              <a:rPr lang="es-ES" dirty="0" err="1"/>
              <a:t>aby</a:t>
            </a:r>
            <a:r>
              <a:rPr lang="es-ES" dirty="0"/>
              <a:t> </a:t>
            </a:r>
            <a:r>
              <a:rPr lang="es-ES" dirty="0" err="1"/>
              <a:t>vlastnily</a:t>
            </a:r>
            <a:r>
              <a:rPr lang="es-ES" dirty="0"/>
              <a:t> </a:t>
            </a:r>
            <a:r>
              <a:rPr lang="es-ES" dirty="0" err="1"/>
              <a:t>dům</a:t>
            </a:r>
            <a:r>
              <a:rPr lang="es-ES" dirty="0"/>
              <a:t>, </a:t>
            </a:r>
            <a:r>
              <a:rPr lang="es-ES" dirty="0" err="1"/>
              <a:t>uvnitř</a:t>
            </a:r>
            <a:r>
              <a:rPr lang="es-ES" dirty="0"/>
              <a:t> </a:t>
            </a:r>
            <a:r>
              <a:rPr lang="es-ES" dirty="0" err="1"/>
              <a:t>ložnice</a:t>
            </a:r>
            <a:r>
              <a:rPr lang="es-ES" dirty="0"/>
              <a:t> a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posteli</a:t>
            </a:r>
            <a:r>
              <a:rPr lang="es-ES" dirty="0"/>
              <a:t>, </a:t>
            </a:r>
            <a:r>
              <a:rPr lang="es-ES" dirty="0" err="1"/>
              <a:t>aby</a:t>
            </a:r>
            <a:r>
              <a:rPr lang="es-ES" dirty="0"/>
              <a:t> </a:t>
            </a:r>
            <a:r>
              <a:rPr lang="es-ES" dirty="0" err="1"/>
              <a:t>slyšely</a:t>
            </a:r>
            <a:r>
              <a:rPr lang="es-ES" dirty="0"/>
              <a:t> </a:t>
            </a:r>
            <a:r>
              <a:rPr lang="es-ES" dirty="0" err="1"/>
              <a:t>bez</a:t>
            </a:r>
            <a:r>
              <a:rPr lang="es-ES" dirty="0"/>
              <a:t> </a:t>
            </a:r>
            <a:r>
              <a:rPr lang="es-ES" dirty="0" err="1"/>
              <a:t>ustání</a:t>
            </a:r>
            <a:r>
              <a:rPr lang="es-ES" dirty="0"/>
              <a:t> </a:t>
            </a:r>
            <a:r>
              <a:rPr lang="es-ES" dirty="0" err="1"/>
              <a:t>jejich</a:t>
            </a:r>
            <a:r>
              <a:rPr lang="es-ES" dirty="0"/>
              <a:t> </a:t>
            </a:r>
            <a:r>
              <a:rPr lang="es-ES" dirty="0" err="1"/>
              <a:t>smutné</a:t>
            </a:r>
            <a:r>
              <a:rPr lang="es-ES" dirty="0"/>
              <a:t> </a:t>
            </a:r>
            <a:r>
              <a:rPr lang="es-ES" dirty="0" err="1"/>
              <a:t>skřehotání</a:t>
            </a:r>
            <a:r>
              <a:rPr lang="es-ES" dirty="0"/>
              <a:t>, </a:t>
            </a:r>
            <a:r>
              <a:rPr lang="es-ES" dirty="0" err="1"/>
              <a:t>aby</a:t>
            </a:r>
            <a:r>
              <a:rPr lang="es-ES" dirty="0"/>
              <a:t> </a:t>
            </a:r>
            <a:r>
              <a:rPr lang="es-ES" dirty="0" err="1"/>
              <a:t>neviděly</a:t>
            </a:r>
            <a:r>
              <a:rPr lang="es-ES" dirty="0"/>
              <a:t> </a:t>
            </a:r>
            <a:r>
              <a:rPr lang="es-ES" dirty="0" err="1"/>
              <a:t>nic</a:t>
            </a:r>
            <a:r>
              <a:rPr lang="es-ES" dirty="0"/>
              <a:t> </a:t>
            </a:r>
            <a:r>
              <a:rPr lang="es-ES" dirty="0" err="1"/>
              <a:t>než</a:t>
            </a:r>
            <a:r>
              <a:rPr lang="es-ES" dirty="0"/>
              <a:t> </a:t>
            </a:r>
            <a:r>
              <a:rPr lang="es-ES" dirty="0" err="1"/>
              <a:t>jejich</a:t>
            </a:r>
            <a:r>
              <a:rPr lang="es-ES" dirty="0"/>
              <a:t> </a:t>
            </a:r>
            <a:r>
              <a:rPr lang="es-ES" dirty="0" err="1"/>
              <a:t>odporné</a:t>
            </a:r>
            <a:r>
              <a:rPr lang="es-ES" dirty="0"/>
              <a:t> </a:t>
            </a:r>
            <a:r>
              <a:rPr lang="es-ES" dirty="0" err="1"/>
              <a:t>způsoby</a:t>
            </a:r>
            <a:r>
              <a:rPr lang="es-ES" dirty="0"/>
              <a:t> </a:t>
            </a:r>
            <a:r>
              <a:rPr lang="es-ES" dirty="0" err="1"/>
              <a:t>ze</a:t>
            </a:r>
            <a:r>
              <a:rPr lang="es-ES" dirty="0"/>
              <a:t> </a:t>
            </a:r>
            <a:r>
              <a:rPr lang="es-ES" dirty="0" err="1"/>
              <a:t>všech</a:t>
            </a:r>
            <a:r>
              <a:rPr lang="es-ES" dirty="0"/>
              <a:t> </a:t>
            </a:r>
            <a:r>
              <a:rPr lang="es-ES" dirty="0" err="1"/>
              <a:t>stran</a:t>
            </a:r>
            <a:r>
              <a:rPr lang="es-ES" dirty="0"/>
              <a:t>,  </a:t>
            </a:r>
            <a:r>
              <a:rPr lang="es-ES" dirty="0" err="1"/>
              <a:t>Být</a:t>
            </a:r>
            <a:r>
              <a:rPr lang="es-ES" dirty="0"/>
              <a:t> s </a:t>
            </a:r>
            <a:r>
              <a:rPr lang="es-ES" dirty="0" err="1"/>
              <a:t>nimi</a:t>
            </a:r>
            <a:r>
              <a:rPr lang="es-ES" dirty="0"/>
              <a:t> v </a:t>
            </a:r>
            <a:r>
              <a:rPr lang="es-ES" dirty="0" err="1"/>
              <a:t>neustálém</a:t>
            </a:r>
            <a:r>
              <a:rPr lang="es-ES" dirty="0"/>
              <a:t> </a:t>
            </a:r>
            <a:r>
              <a:rPr lang="es-ES" dirty="0" err="1"/>
              <a:t>kontaktu</a:t>
            </a:r>
            <a:r>
              <a:rPr lang="es-ES" dirty="0"/>
              <a:t> a </a:t>
            </a:r>
            <a:r>
              <a:rPr lang="es-ES" dirty="0" err="1"/>
              <a:t>cítit</a:t>
            </a:r>
            <a:r>
              <a:rPr lang="es-ES" dirty="0"/>
              <a:t> </a:t>
            </a:r>
            <a:r>
              <a:rPr lang="es-ES" dirty="0" err="1"/>
              <a:t>odpudivost</a:t>
            </a:r>
            <a:r>
              <a:rPr lang="es-ES" dirty="0"/>
              <a:t> </a:t>
            </a:r>
            <a:r>
              <a:rPr lang="es-ES" dirty="0" err="1"/>
              <a:t>jejich</a:t>
            </a:r>
            <a:r>
              <a:rPr lang="es-ES" dirty="0"/>
              <a:t> </a:t>
            </a:r>
            <a:r>
              <a:rPr lang="es-ES" dirty="0" err="1"/>
              <a:t>studené</a:t>
            </a:r>
            <a:r>
              <a:rPr lang="es-ES" dirty="0"/>
              <a:t>, </a:t>
            </a:r>
            <a:r>
              <a:rPr lang="es-ES" dirty="0" err="1"/>
              <a:t>lepkavé</a:t>
            </a:r>
            <a:r>
              <a:rPr lang="es-ES" dirty="0"/>
              <a:t> </a:t>
            </a:r>
            <a:r>
              <a:rPr lang="es-ES" dirty="0" err="1"/>
              <a:t>kůže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možná</a:t>
            </a:r>
            <a:r>
              <a:rPr lang="es-ES" dirty="0"/>
              <a:t> </a:t>
            </a:r>
            <a:r>
              <a:rPr lang="es-ES" dirty="0" err="1"/>
              <a:t>stačilo</a:t>
            </a:r>
            <a:r>
              <a:rPr lang="es-ES" dirty="0"/>
              <a:t> k </a:t>
            </a:r>
            <a:r>
              <a:rPr lang="es-ES" dirty="0" err="1"/>
              <a:t>protestování</a:t>
            </a:r>
            <a:r>
              <a:rPr lang="es-ES" dirty="0"/>
              <a:t> </a:t>
            </a:r>
            <a:r>
              <a:rPr lang="es-ES" dirty="0" err="1"/>
              <a:t>duševní</a:t>
            </a:r>
            <a:r>
              <a:rPr lang="es-ES" dirty="0"/>
              <a:t> </a:t>
            </a:r>
            <a:r>
              <a:rPr lang="es-ES" dirty="0" err="1"/>
              <a:t>stability</a:t>
            </a:r>
            <a:r>
              <a:rPr lang="es-ES" dirty="0"/>
              <a:t>.
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Ačkoli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napodobit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egyptští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nedokázali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řečeno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explicitně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zavolat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přimluvili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Hospodina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předstíral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Řekněte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Exodus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8:9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vyjádření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zdvořilosti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znamená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přijmi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poctu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podřízenosti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požádal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stanovil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odstranění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žab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příležitost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svědčit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nepopiratelné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Sledování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Jakmile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pocítil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úlevu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faraónův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vzpurný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opět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zvítězil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nedávné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nebezpečí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pominulo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nepochybně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předpokládal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nemusí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očekávat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porušil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pohrdat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bohatstvím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laskavosti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trpělivosti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trpělivosti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ignoroval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dobrota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vést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"k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Tvrdostí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nekajícného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hromadil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sebe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hněv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den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hněvu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zjevení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spravedlivého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(Ř 2,4.5).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devět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logicky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dělí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skupin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ch,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nichž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dvěma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skupinám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předcházelo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varování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</a:t>
            </a:r>
            <a:r>
              <a:rPr lang="cs-CZ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Kinnam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pravděpodobně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odvozené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jenemes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komáry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komáry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Překlad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názor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židovského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historika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Josephuse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talmudických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pisatelů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jazykový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základ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Egyptští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komáři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malí,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vnímáni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lidským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stinger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extrémně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bolestivé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podráždění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kůže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Mudrci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připisovali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pohromu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konkurovat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bezděčně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síly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Kristovi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odpůrci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farizeji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dokonce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ďáblovy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svědčili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nadpřirozené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(Jan 11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47, 48; Lu</a:t>
            </a:r>
            <a:r>
              <a:rPr lang="cs-CZ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káš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8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28).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pravda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nevědomky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vyjádřena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přirozené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sklony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postavili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Mudrci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uvědomovali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pokusů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odporovat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pevně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Pýcha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zabránila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přiznat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porážku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důkaz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stranou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představena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odlišuje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výjimkou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kapitola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7,24).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představovalo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důkaz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zázračného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charakteru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nebeských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dobře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vypočítaných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vštípily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myslícím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poctivým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myslím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místní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dokonce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národní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božstvo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přesahující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národy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studovali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běh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událostí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během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těchto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osudových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týdnů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osudových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měsíců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museli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rozpoznat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nejvyšší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autoritu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samotnými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zkouška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Vykoupení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ustanovil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znamení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všichni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vidět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vykoupeni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otroctví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nominálně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otroctví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Chodit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Čtvrtá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zapůsobila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faraona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ostatní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předcházely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ještě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připraven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přijmout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Mojžíšův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požadavek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Místo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nabídl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transakci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Poskytl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úlevu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ochoten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slavit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navrhli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Takhle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nemůže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(BJ).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považováno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posvátné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všude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lokálně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Slavením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svátku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kdekoli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nevyhnutelně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ublížili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náboženskému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cítění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sousedů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Tato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neodvážil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vyvrátit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námitky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považoval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rituální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oběti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vykonávané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krutou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urážku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nechoďte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Slíbil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poušť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obětovat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spokojí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nezajdou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příliš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samozřejmě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podmínkou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osvobodí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odhalil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odmítnutí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umožnit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odejít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úplné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ztráty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ohledem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navrhl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kompromis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vstoupit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kousek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východní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hranice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zůstat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blízko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snadno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dosažitelní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armádě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návrhu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nenamítal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požádal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povolení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odejít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nevedlo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příliš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hranic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dosud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namířeny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samotným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Egypťanům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majetku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Majetek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během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předcházející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poněkud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utrpěl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viz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kapitola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8:24),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různá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soužení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určité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nepohodlí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bolest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ovlivněny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nemovitosti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Teprve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uvidí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zapůsobí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pohromy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ožebračily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poddané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způsobily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utrpení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tímto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vědomím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ruka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nejprve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zranila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dobytek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spíše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domácí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Zítra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stanoven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určitý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příchod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případě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8,23),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nastal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uvěřili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shromáždili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pole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9,3).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zvědavý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morové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navzdory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zjištění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fakta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odpovídají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Mojžíšovým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prohlášením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vážně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ohromen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smyslu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epidemií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pohnut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ostatními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Nepochybně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neutrpěl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ztrátu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finanční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ztráty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poddaných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bezpečí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přičítat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zdravějšímu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ovzduší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Gošenu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lepším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znalostem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majitelů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péči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profesionální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pastýři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Tvrdohlavé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vždy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najde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rozhodne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Neočekávaná 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Šestá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přišla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oznámení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ačkoli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vykonán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přítomnosti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obřady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vykonával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Mojžíšova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7,15; 8,20).
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Prudká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absces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otevřel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puchýřů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mysleli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neštovice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kožní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onemocnění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malomocenství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Čarodějové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té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vždy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přítomni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konaly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zfalšovat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příležitosti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dopadl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vážností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doprovázet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uprchli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domovů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ochranu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léčbu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Šestá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neměla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účinek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zůstal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netečný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utrpením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vlastním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utrpením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Proto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přikázáno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objevil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strašnějšími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nebeskými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Vyprávět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poselství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nesrovnatelné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obsahuje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zapůsobit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nejzatvrzelejší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hříšníky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9:13-17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Chcete-li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zobrazit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Myšlenka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původní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hebrejštiny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vers. 15 a 16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výstižněji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vyjádřeno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Kdybych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vztáhl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pohmoždil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byste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zmizeli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naživu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jméno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oslavováno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celé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."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arogantní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Mlčky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rozumí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hodině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vyhnout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největším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pohromám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později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postihly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rozhodnout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spolupracovat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Zítra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stanoven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začátku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pochopit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Pánem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přírodní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síly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předměty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modlářství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stvoření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božské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podřízeny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považované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zdaleka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nepřátel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použil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nástroje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potrestání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uctívali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nenávist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modlářství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Déšť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zejména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poměrně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vzácné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Oblast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Káhiry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roční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srážky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mm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jižně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Káhiry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srážky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poněkud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vzácné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nespadne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pochopitelné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popsáno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vers. 23 a 24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něčím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mimořádným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považováno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(v.27).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Pošlete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svůj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sběr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Dokonce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uprostřed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projevoval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milosrdenství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blížícím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zničením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chránili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sebe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svůj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majetek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Ten,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naznačeno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naučili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Hospodina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Účinek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nepochybně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postupně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přesvědčil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Pravděpodobně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ještě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neznali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jediného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vhodné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respektovat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usmiřovat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cizí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–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jistě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srov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Nm 11,4)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opustili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odcházejícími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otroky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(Ex 12,38).  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příležitosti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objevují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neshody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do té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jednotní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vůči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faraónových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služebníků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úředníků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využili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9:19, 20)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ukryli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svůj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stáda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přicházející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Ten,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dostatečného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rozsahu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ohrozilo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předčilo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zažil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vůbec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nemožné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Proto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museli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zjevit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Lot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zeťům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posmívali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19,14).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Zhřešil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Morová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dojem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kterýkoli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způsobila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smrt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nejpozoruhodnější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nejstrašnější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projev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božské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zažil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(v.24).  Proto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pokornější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předtím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dvakrát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zavolal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požádal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odstranil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8:8, 28),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pyšný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přiznal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chybu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chování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vyznání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pozoruhodné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nepředstavovalo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upřímné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omezení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tentokrát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kvůli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účinku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způsobeného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strašlivými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blesky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ničivým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kvůli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upřímnému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zármutku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hříchem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Len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kvetl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koncem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začátkem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února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Ječmen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hrotem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řezán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března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správné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Vytrval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hříchu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bezbožnou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zatvrzelostí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zatvrdil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předpověděl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signatáři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rozhodnutí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podpořili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následující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přesvědčil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10:7).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jisté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podporovali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faraona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otroctví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proto,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ještě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přesvědčeni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sedmá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ukázala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strachu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získat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podřízenost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toto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panství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zrušeno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získána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nenachází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strachu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jemném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hlásku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promlouvá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hrudi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člověka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hříšníků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prošlo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branami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strachu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slyší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rozpoznávají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božskou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vlastní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nehodnost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tichu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pochopen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proměněni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charakter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Faraónovi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služebníci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dvořané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neodvážili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vyslovit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názory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alespoň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postavit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faraonovi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výjimkou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poukazovali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prstem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8,19),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zůstal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dvůr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pasivní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zatímco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činil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jdoucí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osudná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rozhodnutí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týkala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národa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říká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zatvrdili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9:34). 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teď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vyjádřili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obavy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přišli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většinu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dobytka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téměř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sezóny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opravdu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znepokojeni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strachem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nové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kalamity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natrvalo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zničí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příznačné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zasáhli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dříve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skutečně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začal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odhalilo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uvěřili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jistotu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předpovědí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dosáhli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ohlášen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krupobití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9:20),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obecnějším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Jdi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Pánu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Faraón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uvědomil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postrádá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rádců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dovolil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zavolat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Áronovi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položit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otázky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Řád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"Andad"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téměř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okamžitě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změněn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otázkou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naznačovala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zahrnuti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všichni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usiloval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minimální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ústupek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uklidnit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zabránit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pohromám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Proto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snažil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vypadala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nerozumná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vyvodil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tvrzení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nemají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úmyslu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vrátit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rozzlobil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jasněji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přeloženo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buď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Jahve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tebou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ven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maličkými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Podívejte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odhaleny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zlé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úmysly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(BJ).  Tato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odpověď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odráží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pohrdání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Hospodinem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mocnými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dokázal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vykonat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zlé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uhodnout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zlé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úmysly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Předstíral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zajímá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hebrejské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rozhodnut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ponechat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záruku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muži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vrátí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(PP 276).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Kobylky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obvykle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nejprve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požírají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zelené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plodiny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rostliny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napadají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materiály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rákos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větvičky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kůra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stromů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pozorovatelé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hejno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kobylek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hodiny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stačí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úrodná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oblast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změnila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přechodnou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poušť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Poté,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kobylky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prošly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nezůstane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kořeny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kmeny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husté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Vzhled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zničeného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smeten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ohněm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(Joel 2:3).
Pak faraón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spěšně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zavolal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pronesl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dříve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nikdy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takovým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spěchem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tentokrát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Tato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epidemie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očividně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děsila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sedmi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tato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zasadila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egyptským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bohům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těžkou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Ra,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slunce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staletí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nazýval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Ra". 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ztotožňován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jméno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-Ra.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Největší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chrámy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viděl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postaveny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počest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jeden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chrám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Karnak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velkolepý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troskách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sluneční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desetiletí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exodu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nakrátko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nejvyšším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náboženského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Devátou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jasně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demonstrována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naprostá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bezmoc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těchto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vůči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uctívačům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Intenzivní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temnota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snést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vydržel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uveden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přítomnosti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informován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včetně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rodin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odejít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plánovanou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náboženskou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slavnost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pouště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musí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opustit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stáda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stáda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zajistilo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návrat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pouště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dobytka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žít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kopyto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jiskru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humoru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Odejdi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Tato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reakce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naznačuje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hněv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pochopil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připraví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svobodnou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těšil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zuřivost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ztratil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veškerou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sebekontrolu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hrubě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nařídil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Mojžíšovi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nevracel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hrozbou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smrti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připomínky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zbaveni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atmosféra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těžkou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obtížné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dýchat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Během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těchto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nečinnosti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rozmyšlenou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seslal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poslední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nejstrašnější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Závěr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škůdců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
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ranách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dopadly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vidíme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předchuť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strašnějších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rozsáhlejších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soudů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brzy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dopadnou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(S. 312, 685).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Zjevení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posledních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ranách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rouhat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jménu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nebudou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činit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hříchů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16,9.11.21)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řekl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objevil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faraónově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přítomnosti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pasáže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kapitole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10:28 mu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vyhrožoval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smrtí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odváží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učinit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zřejmé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nevrátil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výslovného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příkazu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půlnoci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Tato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půlnoc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nemůže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následovala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oznámil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teprve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rozhovoru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obdržel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instrukce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týkající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Paschi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pokyny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musely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sděleny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svátkem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Paschi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odjezdem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12:3, 6).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Určitě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specifikováno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přemýšlet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osudu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čeká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Půjdu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ven.
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pozoruhodné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Hospodin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potrestal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desátou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zatímco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ostatních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přirozeným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nástroje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prvorozený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Tato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dopadnout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prvorozeného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zvířat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nechtěl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vyhladit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přesvědčit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odpor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záměrům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nebude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tolerován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Nikdo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neopustí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dveře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nikde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potřísněnými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dveřmi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ochranka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jistota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bezpečí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mimo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ochranu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krve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Beránkovy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křesťana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neexistuje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spása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krve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Krista,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Beránka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(Jan 1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36; 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12).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pláč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Intenzita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emocí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orientálců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svoboda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vyjadřují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dobře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známy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Starověké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pohřební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zobrazují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ploché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rozcuchané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zvednuté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vyjadřují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svůj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zármutek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Hérodotos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vypráví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pohřbech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svlékali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prsa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(II. 85),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zvyk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převládal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Semity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hořký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smutek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křik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takový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předtím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nikdy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nebude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slyšet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Zavolal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Árona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pochyb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paláci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slyšet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křik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vědom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lidového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požadavku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vyhnáni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trpěla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hranici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únosnosti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kvůli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tvrdohlavosti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panovníka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Faraón si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uvědomil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musí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okamžitě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vyhnul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tvrdším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trestům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signatáře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11:8),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ještě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svolal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nenáviděné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odmítl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vidět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10:28).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Požehnej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kapitulace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dokonána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nařídil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okamžitě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opustili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sebou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předložil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oběma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bratrům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očekávat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přinesla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prokletí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přinesla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požehnání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Neexistuje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záznam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rozkaz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přijat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samotný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fakt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formulován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pozoruhodným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ukazatelem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ponížená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pýcha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křik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Všeobecný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pokřik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půlnoci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rozléhal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celém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doprovázen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naléhavým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naléháním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okamžitě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odešli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(v.33).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pochyb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obávali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všichni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zemřou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Izraelité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zůstanou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Whiteová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prohlašuje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počet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dosáhl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milionů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(PP 345)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miliony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opustily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našly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svůj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hrob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poušti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(PP 434).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výroky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souladu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šovými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slovy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nacházíme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jednotně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přeložená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anglických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verzích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viz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Mojžíšova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38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26).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Výsledky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škůdců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Existují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základní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důvody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proč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seslal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
1) Aby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respektována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majestát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jediného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národy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znepokojovat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svůj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lid (Ex. 15:14-16;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2: 25; 11: 25;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události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předcházely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doprovázely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exodus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dosáhly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celosvětové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slávy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souladu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zvykem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nezaznamenávat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nepříznivé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události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nezanechali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památkách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však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zabránit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rozšíření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zprávy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těchto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událostech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jiných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národech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(Ex. 15:14;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Jozue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2:10;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.).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dnes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uplynula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tisíciletí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oněch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zázraků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egyptské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Zoanu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(Ž 78,12), je tato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zpráva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čtena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tisíci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jazycích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hlásá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nespočetné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tisíce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kazatelů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stále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miliony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Židů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křesťanů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2)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vládce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největší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říše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té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vzdává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slávu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měl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trpělivost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postupně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ukazoval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svou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nadřazenost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uctívali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-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napodobili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totéž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ostatními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-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odstranit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- Sami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mágové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začali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rozpoznávat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prst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".
-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Šestá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rána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zasáhla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mágy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natolik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nemohli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objevit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faraónem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Nakonec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vlastní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služebníci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prostého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lidu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až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kněze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prosili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nechal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jít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Ačkoli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faraón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předstíral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nezná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Boha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Hebrejců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5:2),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Mojžíš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ujištěn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dobře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poznají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Po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ranách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Egypťané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jediný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ostatní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takzvaní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bohové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nejsou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jiného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dřevo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kámen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faraóna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udělat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zachránil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krokem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odmítal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výzvy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příklad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abychom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nevytrvávali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špatných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cestách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neslyšeli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Ducha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svatého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abychom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činili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přiblížili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Bohu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spásu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mluví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skrze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služebníky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dává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napomenutí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varování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kárá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Dává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každému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šanci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napravit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chyby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dříve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než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zakoření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charakteru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Odmítne-li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někdo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napravit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božská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nestojí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působila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tendenci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vlastního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Člověk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zjistí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něj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snazší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opakovat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Zatvrzuje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vůči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vlivu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Ducha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Svatého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později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odmítne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postaveno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mnohem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silnější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vliv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neúčinný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vytváření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trvalého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dojmu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3)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Třetím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cílem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přesvědčit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Izraele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budoucí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Jehova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jediný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pravý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Bůh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Žalmy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78, 105 a 106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ilustrují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příběh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vysvobození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předával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generace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plánem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milosrdenství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podivuhodná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díla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uchována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trvalé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paměti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
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člověk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zapomínat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Boží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dobrodiní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zapotřebí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neustálého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napomínání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pamatoval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Proto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abychom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četli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pamatovali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veškerá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Jeho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podivuhodná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našem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boku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uspokojování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našich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každodenních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potřeb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okolností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prozřetelnosti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souvisejí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obrácením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uzdravením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vážné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nemoci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
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E6F5D-950C-47F2-887B-76FE8BD956C4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01268-3EB2-43AC-AE58-276724B7BF8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0FF06-7EC2-4EA0-BE4E-1EB50559411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9445C-BF6F-4B22-8B71-D13D6A799C8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01268-3EB2-43AC-AE58-276724B7BF8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6F489-B128-485E-B0DD-28FDB1EC895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79F47-A591-4DAF-BD7B-5BB02B366AC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11280-2B64-4275-9601-BF30088AD1F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42E58-87F3-4418-A1D5-2B09945A9B5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303DB-DFC3-4413-AB29-1B7ED7D4B7C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68320-324C-4019-9958-7285BD3A257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3BFBA-5014-4D4F-8280-126BA89CCC5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6F489-B128-485E-B0DD-28FDB1EC895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552BB-BE00-4F1C-B4F4-3739E33227A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0FF06-7EC2-4EA0-BE4E-1EB50559411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9445C-BF6F-4B22-8B71-D13D6A799C8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79F47-A591-4DAF-BD7B-5BB02B366AC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11280-2B64-4275-9601-BF30088AD1F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42E58-87F3-4418-A1D5-2B09945A9B5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303DB-DFC3-4413-AB29-1B7ED7D4B7C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68320-324C-4019-9958-7285BD3A257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3BFBA-5014-4D4F-8280-126BA89CCC5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552BB-BE00-4F1C-B4F4-3739E33227A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115FD9-CDBE-480E-88C1-1BA9E309773C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115FD9-CDBE-480E-88C1-1BA9E309773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428991" y="0"/>
            <a:ext cx="5715008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115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18thCentury" pitchFamily="2" charset="0"/>
              </a:rPr>
              <a:t>KE SVOBOD</a:t>
            </a:r>
            <a:r>
              <a:rPr lang="es-ES" sz="85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18thCentury" pitchFamily="2" charset="0"/>
              </a:rPr>
              <a:t>Ě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-171400"/>
            <a:ext cx="500062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8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18thCentury" pitchFamily="2" charset="0"/>
              </a:rPr>
              <a:t>Z OTROCTVÍ</a:t>
            </a:r>
            <a:endParaRPr lang="es-ES" sz="8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148064" y="1196752"/>
            <a:ext cx="29523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Rozzlobený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faraón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jim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nechtěl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dát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slámu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cihly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, ale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požadoval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stejné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množství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cihel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denně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jako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předtím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cs-CZ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nechal je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bičova</a:t>
            </a:r>
            <a:r>
              <a:rPr lang="cs-CZ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.
</a:t>
            </a:r>
            <a:r>
              <a:rPr lang="cs-CZ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Izrael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ci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se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hněvali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Mojžíše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es-ES" sz="2400" b="1" dirty="0" err="1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Árona</a:t>
            </a:r>
            <a:r>
              <a:rPr lang="es-ES" sz="2400" b="1" dirty="0">
                <a:ln w="3175">
                  <a:noFill/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092280" y="6429396"/>
            <a:ext cx="1480248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4978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err="1">
                <a:solidFill>
                  <a:schemeClr val="bg1"/>
                </a:solidFill>
                <a:latin typeface="Comic Sans MS" pitchFamily="66" charset="0"/>
              </a:rPr>
              <a:t>Mojžíš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Comic Sans MS" pitchFamily="66" charset="0"/>
              </a:rPr>
              <a:t>volal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latin typeface="Comic Sans MS" pitchFamily="66" charset="0"/>
              </a:rPr>
              <a:t>Bohu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latin typeface="Comic Sans MS" pitchFamily="66" charset="0"/>
              </a:rPr>
              <a:t>Bůh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 mu </a:t>
            </a:r>
            <a:r>
              <a:rPr lang="es-ES" sz="2000" b="1" dirty="0" err="1">
                <a:solidFill>
                  <a:schemeClr val="bg1"/>
                </a:solidFill>
                <a:latin typeface="Comic Sans MS" pitchFamily="66" charset="0"/>
              </a:rPr>
              <a:t>odpověděl</a:t>
            </a:r>
            <a:r>
              <a:rPr lang="es-ES" sz="2000" b="1" dirty="0">
                <a:solidFill>
                  <a:schemeClr val="bg1"/>
                </a:solidFill>
                <a:latin typeface="Comic Sans MS" pitchFamily="66" charset="0"/>
              </a:rPr>
              <a:t>.:</a:t>
            </a:r>
          </a:p>
          <a:p>
            <a:pPr>
              <a:spcBef>
                <a:spcPct val="50000"/>
              </a:spcBef>
            </a:pP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“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Jsem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cs-CZ" sz="2000" b="1" dirty="0">
                <a:solidFill>
                  <a:srgbClr val="FFF0C5"/>
                </a:solidFill>
                <a:latin typeface="Comic Sans MS" pitchFamily="66" charset="0"/>
              </a:rPr>
              <a:t>J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HVH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vyvedu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vás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zpod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těžké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práce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Egypta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vysvobodím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vás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z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vašeho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otroctví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vykoupím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vás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vztaženou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paží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velkými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soudy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;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Vezmu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si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tě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za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svůj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lid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budu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tvým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Bohem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.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poznáte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,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že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já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jsem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Hospodin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,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váš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Bůh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,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který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vás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vyvedl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zpod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těžké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práce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Egypta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.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dám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tě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do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země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,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kterou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jsem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pozvedl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ruku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svou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přísahal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,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že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ji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dám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Abrahamovi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,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Izákovi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Jákobovi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; a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dám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vám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cs-CZ" sz="2000" b="1" dirty="0">
                <a:solidFill>
                  <a:srgbClr val="FFF0C5"/>
                </a:solidFill>
                <a:latin typeface="Comic Sans MS" pitchFamily="66" charset="0"/>
              </a:rPr>
              <a:t>ji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jako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0C5"/>
                </a:solidFill>
                <a:latin typeface="Comic Sans MS" pitchFamily="66" charset="0"/>
              </a:rPr>
              <a:t>dědictví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.</a:t>
            </a:r>
            <a:b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</a:br>
            <a:r>
              <a:rPr lang="cs-CZ" sz="2000" b="1" dirty="0">
                <a:solidFill>
                  <a:srgbClr val="FFF0C5"/>
                </a:solidFill>
                <a:latin typeface="Comic Sans MS" pitchFamily="66" charset="0"/>
              </a:rPr>
              <a:t>Já jsem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 </a:t>
            </a:r>
            <a:r>
              <a:rPr lang="cs-CZ" sz="2000" b="1" dirty="0">
                <a:solidFill>
                  <a:srgbClr val="FFF0C5"/>
                </a:solidFill>
                <a:latin typeface="Comic Sans MS" pitchFamily="66" charset="0"/>
              </a:rPr>
              <a:t>J</a:t>
            </a:r>
            <a:r>
              <a:rPr lang="es-ES" sz="2000" b="1" dirty="0">
                <a:solidFill>
                  <a:srgbClr val="FFF0C5"/>
                </a:solidFill>
                <a:latin typeface="Comic Sans MS" pitchFamily="66" charset="0"/>
              </a:rPr>
              <a:t>HVH”.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164288" y="6429396"/>
            <a:ext cx="1836868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6</a:t>
            </a:r>
            <a:r>
              <a:rPr lang="cs-CZ" sz="1400" dirty="0"/>
              <a:t>,</a:t>
            </a:r>
            <a:r>
              <a:rPr lang="es-ES" sz="1400" dirty="0"/>
              <a:t>6-8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59632" y="5877272"/>
            <a:ext cx="576064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Poté,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požádal</a:t>
            </a:r>
            <a:r>
              <a:rPr lang="es-ES" b="1" dirty="0"/>
              <a:t> </a:t>
            </a:r>
            <a:r>
              <a:rPr lang="es-ES" b="1" dirty="0" err="1"/>
              <a:t>faraon</a:t>
            </a:r>
            <a:r>
              <a:rPr lang="es-ES" b="1" dirty="0"/>
              <a:t> o </a:t>
            </a:r>
            <a:r>
              <a:rPr lang="es-ES" b="1" dirty="0" err="1"/>
              <a:t>znamení</a:t>
            </a:r>
            <a:r>
              <a:rPr lang="es-ES" b="1" dirty="0"/>
              <a:t>, </a:t>
            </a:r>
            <a:r>
              <a:rPr lang="es-ES" b="1" dirty="0" err="1"/>
              <a:t>Áron</a:t>
            </a:r>
            <a:r>
              <a:rPr lang="es-ES" b="1" dirty="0"/>
              <a:t> </a:t>
            </a:r>
            <a:r>
              <a:rPr lang="es-ES" b="1" dirty="0" err="1"/>
              <a:t>hodil</a:t>
            </a:r>
            <a:r>
              <a:rPr lang="es-ES" b="1" dirty="0"/>
              <a:t> </a:t>
            </a:r>
            <a:r>
              <a:rPr lang="es-ES" b="1" dirty="0" err="1"/>
              <a:t>Mojžíšovu</a:t>
            </a:r>
            <a:r>
              <a:rPr lang="es-ES" b="1" dirty="0"/>
              <a:t> </a:t>
            </a:r>
            <a:r>
              <a:rPr lang="es-ES" b="1" dirty="0" err="1"/>
              <a:t>hůl</a:t>
            </a:r>
            <a:r>
              <a:rPr lang="es-ES" b="1" dirty="0"/>
              <a:t> a </a:t>
            </a:r>
            <a:r>
              <a:rPr lang="es-ES" b="1" dirty="0" err="1"/>
              <a:t>ta</a:t>
            </a:r>
            <a:r>
              <a:rPr lang="es-ES" b="1" dirty="0"/>
              <a:t> se </a:t>
            </a:r>
            <a:r>
              <a:rPr lang="es-ES" b="1" dirty="0" err="1"/>
              <a:t>stala</a:t>
            </a:r>
            <a:r>
              <a:rPr lang="es-ES" b="1" dirty="0"/>
              <a:t> </a:t>
            </a:r>
            <a:r>
              <a:rPr lang="es-ES" b="1" dirty="0" err="1"/>
              <a:t>hadem.Faraónovi</a:t>
            </a:r>
            <a:r>
              <a:rPr lang="es-ES" b="1" dirty="0"/>
              <a:t> </a:t>
            </a:r>
            <a:r>
              <a:rPr lang="es-ES" b="1" dirty="0" err="1"/>
              <a:t>čarodějové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 </a:t>
            </a:r>
            <a:r>
              <a:rPr lang="es-ES" b="1" dirty="0" err="1"/>
              <a:t>totéž</a:t>
            </a:r>
            <a:r>
              <a:rPr lang="es-ES" b="1" dirty="0"/>
              <a:t>, ale </a:t>
            </a:r>
            <a:r>
              <a:rPr lang="es-ES" b="1" dirty="0" err="1"/>
              <a:t>Mojžíšův</a:t>
            </a:r>
            <a:r>
              <a:rPr lang="es-ES" b="1" dirty="0"/>
              <a:t> </a:t>
            </a:r>
            <a:r>
              <a:rPr lang="es-ES" b="1" dirty="0" err="1"/>
              <a:t>had</a:t>
            </a:r>
            <a:r>
              <a:rPr lang="cs-CZ" b="1" dirty="0"/>
              <a:t> je</a:t>
            </a:r>
            <a:r>
              <a:rPr lang="es-ES" b="1" dirty="0"/>
              <a:t> </a:t>
            </a:r>
            <a:r>
              <a:rPr lang="es-ES" b="1" dirty="0" err="1"/>
              <a:t>sežral</a:t>
            </a:r>
            <a:r>
              <a:rPr lang="es-ES" b="1" dirty="0"/>
              <a:t>.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357158" y="142852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  <a:r>
              <a:rPr lang="cs-CZ" dirty="0"/>
              <a:t>LE</a:t>
            </a:r>
            <a:r>
              <a:rPr lang="pt-BR" dirty="0"/>
              <a:t> FARAÓNOVO SRDCE SE ZATVRDILO A NEPOSLECHL JE,</a:t>
            </a:r>
            <a:r>
              <a:rPr lang="es-ES" dirty="0"/>
              <a:t> </a:t>
            </a:r>
            <a:r>
              <a:rPr lang="cs-CZ" dirty="0"/>
              <a:t>                 JAK</a:t>
            </a:r>
            <a:r>
              <a:rPr lang="es-ES" dirty="0"/>
              <a:t> ŘEKL BŮH.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164288" y="6429396"/>
            <a:ext cx="1836868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7</a:t>
            </a:r>
            <a:r>
              <a:rPr lang="cs-CZ" sz="1400" dirty="0"/>
              <a:t>,</a:t>
            </a:r>
            <a:r>
              <a:rPr lang="es-ES" sz="1400" dirty="0"/>
              <a:t>8-13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544" y="908720"/>
            <a:ext cx="721523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sunset" dir="t"/>
            </a:scene3d>
            <a:sp3d extrusionH="107950">
              <a:bevelT w="50800" h="38100" prst="riblet"/>
              <a:extrusionClr>
                <a:srgbClr val="FFFF00"/>
              </a:extrusionClr>
            </a:sp3d>
          </a:bodyPr>
          <a:lstStyle/>
          <a:p>
            <a:r>
              <a:rPr lang="es-ES" sz="11500" b="1" dirty="0">
                <a:ln w="57150">
                  <a:solidFill>
                    <a:srgbClr val="92D050"/>
                  </a:solidFill>
                </a:ln>
                <a:solidFill>
                  <a:srgbClr val="DCF062"/>
                </a:solidFill>
                <a:effectLst/>
                <a:latin typeface="Parry Hotter" pitchFamily="2" charset="0"/>
              </a:rPr>
              <a:t>RÁNY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t="-7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26" y="-50430"/>
            <a:ext cx="5286380" cy="693067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4 CuadroTexto"/>
          <p:cNvSpPr txBox="1"/>
          <p:nvPr/>
        </p:nvSpPr>
        <p:spPr>
          <a:xfrm>
            <a:off x="0" y="-24"/>
            <a:ext cx="22145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Následujícího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dne</a:t>
            </a:r>
            <a:r>
              <a:rPr lang="es-ES" sz="2000" dirty="0">
                <a:solidFill>
                  <a:schemeClr val="bg1"/>
                </a:solidFill>
              </a:rPr>
              <a:t> se </a:t>
            </a:r>
            <a:r>
              <a:rPr lang="es-ES" sz="2000" dirty="0" err="1">
                <a:solidFill>
                  <a:schemeClr val="bg1"/>
                </a:solidFill>
              </a:rPr>
              <a:t>Mojžíš</a:t>
            </a:r>
            <a:r>
              <a:rPr lang="es-ES" sz="2000" dirty="0">
                <a:solidFill>
                  <a:schemeClr val="bg1"/>
                </a:solidFill>
              </a:rPr>
              <a:t> a </a:t>
            </a:r>
            <a:r>
              <a:rPr lang="es-ES" sz="2000" dirty="0" err="1">
                <a:solidFill>
                  <a:schemeClr val="bg1"/>
                </a:solidFill>
              </a:rPr>
              <a:t>Áron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objevili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před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faraónem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když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přinášel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své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oběti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na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březích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Nilu</a:t>
            </a:r>
            <a:r>
              <a:rPr lang="es-ES" sz="2000" dirty="0">
                <a:solidFill>
                  <a:schemeClr val="bg1"/>
                </a:solidFill>
              </a:rPr>
              <a:t>.
</a:t>
            </a:r>
            <a:r>
              <a:rPr lang="es-ES" sz="2000" dirty="0" err="1">
                <a:solidFill>
                  <a:schemeClr val="bg1"/>
                </a:solidFill>
              </a:rPr>
              <a:t>Áron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udeřil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holí</a:t>
            </a:r>
            <a:r>
              <a:rPr lang="es-ES" sz="2000" dirty="0">
                <a:solidFill>
                  <a:schemeClr val="bg1"/>
                </a:solidFill>
              </a:rPr>
              <a:t> do </a:t>
            </a:r>
            <a:r>
              <a:rPr lang="es-ES" sz="2000" dirty="0" err="1">
                <a:solidFill>
                  <a:schemeClr val="bg1"/>
                </a:solidFill>
              </a:rPr>
              <a:t>vody</a:t>
            </a:r>
            <a:r>
              <a:rPr lang="es-ES" sz="2000" dirty="0">
                <a:solidFill>
                  <a:schemeClr val="bg1"/>
                </a:solidFill>
              </a:rPr>
              <a:t> a </a:t>
            </a:r>
            <a:r>
              <a:rPr lang="es-ES" sz="2000" dirty="0" err="1">
                <a:solidFill>
                  <a:schemeClr val="bg1"/>
                </a:solidFill>
              </a:rPr>
              <a:t>všechna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voda</a:t>
            </a:r>
            <a:r>
              <a:rPr lang="es-ES" sz="2000" dirty="0">
                <a:solidFill>
                  <a:schemeClr val="bg1"/>
                </a:solidFill>
              </a:rPr>
              <a:t> se </a:t>
            </a:r>
            <a:r>
              <a:rPr lang="es-ES" sz="2000" dirty="0" err="1">
                <a:solidFill>
                  <a:schemeClr val="bg1"/>
                </a:solidFill>
              </a:rPr>
              <a:t>proměnila</a:t>
            </a:r>
            <a:r>
              <a:rPr lang="es-ES" sz="2000" dirty="0">
                <a:solidFill>
                  <a:schemeClr val="bg1"/>
                </a:solidFill>
              </a:rPr>
              <a:t> v </a:t>
            </a:r>
            <a:r>
              <a:rPr lang="es-ES" sz="2000" dirty="0" err="1">
                <a:solidFill>
                  <a:schemeClr val="bg1"/>
                </a:solidFill>
              </a:rPr>
              <a:t>krev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dokonce</a:t>
            </a:r>
            <a:r>
              <a:rPr lang="es-ES" sz="2000" dirty="0">
                <a:solidFill>
                  <a:schemeClr val="bg1"/>
                </a:solidFill>
              </a:rPr>
              <a:t> i </a:t>
            </a:r>
            <a:r>
              <a:rPr lang="es-ES" sz="2000" dirty="0" err="1">
                <a:solidFill>
                  <a:schemeClr val="bg1"/>
                </a:solidFill>
              </a:rPr>
              <a:t>ta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která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byla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            </a:t>
            </a:r>
            <a:r>
              <a:rPr lang="es-ES" sz="2000" dirty="0">
                <a:solidFill>
                  <a:schemeClr val="bg1"/>
                </a:solidFill>
              </a:rPr>
              <a:t>v </a:t>
            </a:r>
            <a:r>
              <a:rPr lang="es-ES" sz="2000" dirty="0" err="1">
                <a:solidFill>
                  <a:schemeClr val="bg1"/>
                </a:solidFill>
              </a:rPr>
              <a:t>nádobách</a:t>
            </a:r>
            <a:r>
              <a:rPr lang="es-ES" sz="2000" dirty="0">
                <a:solidFill>
                  <a:schemeClr val="bg1"/>
                </a:solidFill>
              </a:rPr>
              <a:t>.
</a:t>
            </a:r>
            <a:r>
              <a:rPr lang="es-ES" sz="2000" dirty="0" err="1">
                <a:solidFill>
                  <a:schemeClr val="bg1"/>
                </a:solidFill>
              </a:rPr>
              <a:t>Ryby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po</a:t>
            </a:r>
            <a:r>
              <a:rPr lang="es-ES" sz="2000" dirty="0" err="1">
                <a:solidFill>
                  <a:schemeClr val="bg1"/>
                </a:solidFill>
              </a:rPr>
              <a:t>mřely</a:t>
            </a:r>
            <a:r>
              <a:rPr lang="es-ES" sz="2000" dirty="0">
                <a:solidFill>
                  <a:schemeClr val="bg1"/>
                </a:solidFill>
              </a:rPr>
              <a:t> a </a:t>
            </a:r>
            <a:r>
              <a:rPr lang="es-ES" sz="2000" dirty="0" err="1">
                <a:solidFill>
                  <a:schemeClr val="bg1"/>
                </a:solidFill>
              </a:rPr>
              <a:t>nedalo</a:t>
            </a:r>
            <a:r>
              <a:rPr lang="es-ES" sz="2000" dirty="0">
                <a:solidFill>
                  <a:schemeClr val="bg1"/>
                </a:solidFill>
              </a:rPr>
              <a:t> se</a:t>
            </a:r>
            <a:r>
              <a:rPr lang="cs-CZ" sz="2000" dirty="0">
                <a:solidFill>
                  <a:schemeClr val="bg1"/>
                </a:solidFill>
              </a:rPr>
              <a:t> z ní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pít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  <a:r>
              <a:rPr lang="es-ES" sz="2000" dirty="0">
                <a:solidFill>
                  <a:schemeClr val="bg1"/>
                </a:solidFill>
              </a:rPr>
              <a:t> 
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000892" y="3000372"/>
            <a:ext cx="2071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solidFill>
                  <a:schemeClr val="bg1"/>
                </a:solidFill>
              </a:rPr>
              <a:t>Faraónovi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čarodějové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udělali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totéž</a:t>
            </a:r>
            <a:r>
              <a:rPr lang="es-ES" sz="2000" b="1" dirty="0">
                <a:solidFill>
                  <a:schemeClr val="bg1"/>
                </a:solidFill>
              </a:rPr>
              <a:t>.
A </a:t>
            </a:r>
            <a:r>
              <a:rPr lang="es-ES" sz="2000" b="1" dirty="0" err="1">
                <a:solidFill>
                  <a:schemeClr val="bg1"/>
                </a:solidFill>
              </a:rPr>
              <a:t>krev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zůsta</a:t>
            </a:r>
            <a:r>
              <a:rPr lang="es-ES" sz="2000" b="1" dirty="0">
                <a:solidFill>
                  <a:schemeClr val="bg1"/>
                </a:solidFill>
              </a:rPr>
              <a:t>la v </a:t>
            </a:r>
            <a:r>
              <a:rPr lang="es-ES" sz="2000" b="1" dirty="0" err="1">
                <a:solidFill>
                  <a:schemeClr val="bg1"/>
                </a:solidFill>
              </a:rPr>
              <a:t>Egyptě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sedm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dní</a:t>
            </a:r>
            <a:r>
              <a:rPr lang="es-ES" sz="2000" b="1" dirty="0">
                <a:solidFill>
                  <a:schemeClr val="bg1"/>
                </a:solidFill>
              </a:rPr>
              <a:t>.
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084197" y="643911"/>
            <a:ext cx="2000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PRVNÍ RÁNA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JAK</a:t>
            </a:r>
            <a:r>
              <a:rPr lang="es-ES" dirty="0"/>
              <a:t> ŘEKL BŮH.
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000892" y="142852"/>
            <a:ext cx="2000264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7</a:t>
            </a:r>
            <a:r>
              <a:rPr lang="cs-CZ" sz="1400" dirty="0"/>
              <a:t>,</a:t>
            </a:r>
            <a:r>
              <a:rPr lang="es-ES" sz="1400" dirty="0"/>
              <a:t> 14-25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9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2876" y="5586257"/>
            <a:ext cx="8929718" cy="1200329"/>
          </a:xfrm>
          <a:prstGeom prst="rect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tx1"/>
                </a:solidFill>
              </a:rPr>
              <a:t>Na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Boží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příkaz</a:t>
            </a:r>
            <a:r>
              <a:rPr lang="es-ES" sz="2400" b="1" dirty="0">
                <a:solidFill>
                  <a:schemeClr val="tx1"/>
                </a:solidFill>
              </a:rPr>
              <a:t> se </a:t>
            </a:r>
            <a:r>
              <a:rPr lang="es-ES" sz="2400" b="1" dirty="0" err="1">
                <a:solidFill>
                  <a:schemeClr val="tx1"/>
                </a:solidFill>
              </a:rPr>
              <a:t>Mojžíš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objevil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před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faraónem</a:t>
            </a:r>
            <a:r>
              <a:rPr lang="es-ES" sz="2400" b="1" dirty="0">
                <a:solidFill>
                  <a:schemeClr val="tx1"/>
                </a:solidFill>
              </a:rPr>
              <a:t>, </a:t>
            </a:r>
            <a:r>
              <a:rPr lang="es-ES" sz="2400" b="1" dirty="0" err="1">
                <a:solidFill>
                  <a:schemeClr val="tx1"/>
                </a:solidFill>
              </a:rPr>
              <a:t>aby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ho</a:t>
            </a:r>
            <a:r>
              <a:rPr lang="cs-CZ" sz="2400" b="1" dirty="0">
                <a:solidFill>
                  <a:schemeClr val="tx1"/>
                </a:solidFill>
              </a:rPr>
              <a:t> opět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požádal</a:t>
            </a:r>
            <a:r>
              <a:rPr lang="es-ES" sz="2400" b="1" dirty="0">
                <a:solidFill>
                  <a:schemeClr val="tx1"/>
                </a:solidFill>
              </a:rPr>
              <a:t>, </a:t>
            </a:r>
            <a:r>
              <a:rPr lang="es-ES" sz="2400" b="1" dirty="0" err="1">
                <a:solidFill>
                  <a:schemeClr val="tx1"/>
                </a:solidFill>
              </a:rPr>
              <a:t>aby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propustil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Izrael</a:t>
            </a:r>
            <a:r>
              <a:rPr lang="es-ES" sz="2400" b="1" dirty="0">
                <a:solidFill>
                  <a:schemeClr val="tx1"/>
                </a:solidFill>
              </a:rPr>
              <a:t> z </a:t>
            </a:r>
            <a:r>
              <a:rPr lang="es-ES" sz="2400" b="1" dirty="0" err="1">
                <a:solidFill>
                  <a:schemeClr val="tx1"/>
                </a:solidFill>
              </a:rPr>
              <a:t>Egypta</a:t>
            </a:r>
            <a:r>
              <a:rPr lang="es-ES" sz="2400" b="1" dirty="0">
                <a:solidFill>
                  <a:schemeClr val="tx1"/>
                </a:solidFill>
              </a:rPr>
              <a:t> a </a:t>
            </a:r>
            <a:r>
              <a:rPr lang="es-ES" sz="2400" b="1" dirty="0" err="1">
                <a:solidFill>
                  <a:schemeClr val="tx1"/>
                </a:solidFill>
              </a:rPr>
              <a:t>varoval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ho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před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ža</a:t>
            </a:r>
            <a:r>
              <a:rPr lang="cs-CZ" sz="2400" b="1" dirty="0">
                <a:solidFill>
                  <a:schemeClr val="tx1"/>
                </a:solidFill>
              </a:rPr>
              <a:t>-</a:t>
            </a:r>
            <a:r>
              <a:rPr lang="es-ES" sz="2400" b="1" dirty="0" err="1">
                <a:solidFill>
                  <a:schemeClr val="tx1"/>
                </a:solidFill>
              </a:rPr>
              <a:t>bím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morem</a:t>
            </a:r>
            <a:r>
              <a:rPr lang="es-ES" sz="2400" b="1" dirty="0">
                <a:solidFill>
                  <a:schemeClr val="tx1"/>
                </a:solidFill>
              </a:rPr>
              <a:t>, </a:t>
            </a:r>
            <a:r>
              <a:rPr lang="es-ES" sz="2400" b="1" dirty="0" err="1">
                <a:solidFill>
                  <a:schemeClr val="tx1"/>
                </a:solidFill>
              </a:rPr>
              <a:t>který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přijde</a:t>
            </a:r>
            <a:r>
              <a:rPr lang="es-ES" sz="2400" b="1" dirty="0">
                <a:solidFill>
                  <a:schemeClr val="tx1"/>
                </a:solidFill>
              </a:rPr>
              <a:t>, </a:t>
            </a:r>
            <a:r>
              <a:rPr lang="es-ES" sz="2400" b="1" dirty="0" err="1">
                <a:solidFill>
                  <a:schemeClr val="tx1"/>
                </a:solidFill>
              </a:rPr>
              <a:t>pokud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to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odmítne</a:t>
            </a:r>
            <a:r>
              <a:rPr lang="es-ES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236296" y="214290"/>
            <a:ext cx="1764860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8</a:t>
            </a:r>
            <a:r>
              <a:rPr lang="cs-CZ" sz="1400" dirty="0"/>
              <a:t>,</a:t>
            </a:r>
            <a:r>
              <a:rPr lang="es-ES" sz="1400" dirty="0"/>
              <a:t>1-4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t="-2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379214" y="396149"/>
            <a:ext cx="2629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DRUHÁ RÁNA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643570" y="4324373"/>
            <a:ext cx="35004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>
                <a:solidFill>
                  <a:schemeClr val="bg1"/>
                </a:solidFill>
              </a:rPr>
              <a:t>Áron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natáhl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svou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hůl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přes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řeky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potoky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rybníky</a:t>
            </a:r>
            <a:r>
              <a:rPr lang="es-ES" b="1" dirty="0">
                <a:solidFill>
                  <a:schemeClr val="bg1"/>
                </a:solidFill>
              </a:rPr>
              <a:t> a z </a:t>
            </a:r>
            <a:r>
              <a:rPr lang="es-ES" b="1" dirty="0" err="1">
                <a:solidFill>
                  <a:schemeClr val="bg1"/>
                </a:solidFill>
              </a:rPr>
              <a:t>nich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vy</a:t>
            </a:r>
            <a:r>
              <a:rPr lang="cs-CZ" b="1" dirty="0" err="1">
                <a:solidFill>
                  <a:schemeClr val="bg1"/>
                </a:solidFill>
              </a:rPr>
              <a:t>skáka</a:t>
            </a:r>
            <a:r>
              <a:rPr lang="es-ES" b="1" dirty="0" err="1">
                <a:solidFill>
                  <a:schemeClr val="bg1"/>
                </a:solidFill>
              </a:rPr>
              <a:t>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žáby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které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napadly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Egypt</a:t>
            </a:r>
            <a:r>
              <a:rPr lang="es-ES" b="1" dirty="0">
                <a:solidFill>
                  <a:schemeClr val="bg1"/>
                </a:solidFill>
              </a:rPr>
              <a:t>.
</a:t>
            </a:r>
            <a:r>
              <a:rPr lang="es-ES" b="1" dirty="0" err="1">
                <a:solidFill>
                  <a:schemeClr val="bg1"/>
                </a:solidFill>
              </a:rPr>
              <a:t>Žáby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vstoupily</a:t>
            </a:r>
            <a:r>
              <a:rPr lang="es-ES" b="1" dirty="0">
                <a:solidFill>
                  <a:schemeClr val="bg1"/>
                </a:solidFill>
              </a:rPr>
              <a:t> do </a:t>
            </a:r>
            <a:r>
              <a:rPr lang="es-ES" b="1" dirty="0" err="1">
                <a:solidFill>
                  <a:schemeClr val="bg1"/>
                </a:solidFill>
              </a:rPr>
              <a:t>domů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Egypťanů</a:t>
            </a:r>
            <a:r>
              <a:rPr lang="es-ES" b="1" dirty="0">
                <a:solidFill>
                  <a:schemeClr val="bg1"/>
                </a:solidFill>
              </a:rPr>
              <a:t>, do </a:t>
            </a:r>
            <a:r>
              <a:rPr lang="es-ES" b="1" dirty="0" err="1">
                <a:solidFill>
                  <a:schemeClr val="bg1"/>
                </a:solidFill>
              </a:rPr>
              <a:t>jejich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ložnic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postelí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pecí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koryt</a:t>
            </a:r>
            <a:r>
              <a:rPr lang="es-ES" b="1" dirty="0">
                <a:solidFill>
                  <a:schemeClr val="bg1"/>
                </a:solidFill>
              </a:rPr>
              <a:t>.
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142852"/>
            <a:ext cx="22145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Egyptští č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arodějové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udělali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totéž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092280" y="120827"/>
            <a:ext cx="190887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8</a:t>
            </a:r>
            <a:r>
              <a:rPr lang="cs-CZ" sz="1400" dirty="0"/>
              <a:t>,</a:t>
            </a:r>
            <a:r>
              <a:rPr lang="es-ES" sz="1400" dirty="0"/>
              <a:t>5-7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14620"/>
            <a:ext cx="3680470" cy="362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6143636" y="404664"/>
            <a:ext cx="30003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Když měj f</a:t>
            </a:r>
            <a:r>
              <a:rPr lang="es-ES" sz="2000" b="1" dirty="0" err="1"/>
              <a:t>araon</a:t>
            </a:r>
            <a:r>
              <a:rPr lang="es-ES" sz="2000" b="1" dirty="0"/>
              <a:t>, </a:t>
            </a:r>
            <a:r>
              <a:rPr lang="cs-CZ" sz="2000" b="1" dirty="0"/>
              <a:t>pln</a:t>
            </a:r>
            <a:r>
              <a:rPr lang="es-ES" sz="2000" b="1" dirty="0"/>
              <a:t>ý </a:t>
            </a:r>
            <a:r>
              <a:rPr lang="cs-CZ" sz="2000" b="1" dirty="0" err="1"/>
              <a:t>pa</a:t>
            </a:r>
            <a:r>
              <a:rPr lang="es-ES" sz="2000" b="1" dirty="0"/>
              <a:t>l</a:t>
            </a:r>
            <a:r>
              <a:rPr lang="cs-CZ" sz="2000" b="1" dirty="0" err="1"/>
              <a:t>ác</a:t>
            </a:r>
            <a:r>
              <a:rPr lang="es-ES" sz="2000" b="1" dirty="0"/>
              <a:t> </a:t>
            </a:r>
            <a:r>
              <a:rPr lang="es-ES" sz="2000" b="1" dirty="0" err="1"/>
              <a:t>dost</a:t>
            </a:r>
            <a:r>
              <a:rPr lang="es-ES" sz="2000" b="1" dirty="0"/>
              <a:t> </a:t>
            </a:r>
            <a:r>
              <a:rPr lang="es-ES" sz="2000" b="1" dirty="0" err="1"/>
              <a:t>žab</a:t>
            </a:r>
            <a:r>
              <a:rPr lang="es-ES" sz="2000" b="1" dirty="0"/>
              <a:t>, </a:t>
            </a:r>
            <a:r>
              <a:rPr lang="es-ES" sz="2000" b="1" dirty="0" err="1"/>
              <a:t>zavolal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je </a:t>
            </a:r>
            <a:r>
              <a:rPr lang="es-ES" sz="2000" b="1" dirty="0" err="1"/>
              <a:t>od</a:t>
            </a:r>
            <a:r>
              <a:rPr lang="cs-CZ" sz="2000" b="1" dirty="0"/>
              <a:t>vola</a:t>
            </a:r>
            <a:r>
              <a:rPr lang="es-ES" sz="2000" b="1" dirty="0"/>
              <a:t>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S</a:t>
            </a:r>
            <a:r>
              <a:rPr lang="es-ES" sz="2000" b="1" dirty="0" err="1"/>
              <a:t>líbil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cs-CZ" sz="2000" b="1" dirty="0" err="1"/>
              <a:t>ovi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cs-CZ" sz="2000" b="1" dirty="0"/>
              <a:t>-</a:t>
            </a:r>
            <a:r>
              <a:rPr lang="es-ES" sz="2000" b="1" dirty="0" err="1"/>
              <a:t>chá</a:t>
            </a:r>
            <a:r>
              <a:rPr lang="es-ES" sz="2000" b="1" dirty="0"/>
              <a:t> j</a:t>
            </a:r>
            <a:r>
              <a:rPr lang="cs-CZ" sz="2000" b="1" dirty="0" err="1"/>
              <a:t>eho</a:t>
            </a:r>
            <a:r>
              <a:rPr lang="es-ES" sz="2000" b="1" dirty="0"/>
              <a:t> lid </a:t>
            </a:r>
            <a:r>
              <a:rPr lang="cs-CZ" sz="2000" b="1" dirty="0"/>
              <a:t>ode</a:t>
            </a:r>
            <a:r>
              <a:rPr lang="es-ES" sz="2000" b="1" dirty="0" err="1"/>
              <a:t>jít</a:t>
            </a:r>
            <a:r>
              <a:rPr lang="es-ES" sz="2000" b="1" dirty="0"/>
              <a:t>, a</a:t>
            </a:r>
            <a:r>
              <a:rPr lang="cs-CZ" sz="2000" b="1" dirty="0"/>
              <a:t> tak Mojžíš</a:t>
            </a:r>
            <a:r>
              <a:rPr lang="es-ES" sz="2000" b="1" dirty="0"/>
              <a:t> </a:t>
            </a:r>
            <a:r>
              <a:rPr lang="es-ES" sz="2000" b="1" dirty="0" err="1"/>
              <a:t>souhlasil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Zeptal</a:t>
            </a:r>
            <a:r>
              <a:rPr lang="es-ES" sz="2000" b="1" dirty="0"/>
              <a:t> se </a:t>
            </a:r>
            <a:r>
              <a:rPr lang="es-ES" sz="2000" b="1" dirty="0" err="1"/>
              <a:t>faraóna</a:t>
            </a:r>
            <a:r>
              <a:rPr lang="es-ES" sz="2000" b="1" dirty="0"/>
              <a:t>, </a:t>
            </a:r>
            <a:r>
              <a:rPr lang="es-ES" sz="2000" b="1" dirty="0" err="1"/>
              <a:t>kdy</a:t>
            </a:r>
            <a:r>
              <a:rPr lang="es-ES" sz="2000" b="1" dirty="0"/>
              <a:t> </a:t>
            </a:r>
            <a:r>
              <a:rPr lang="es-ES" sz="2000" b="1" dirty="0" err="1"/>
              <a:t>chce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modlil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odstranění</a:t>
            </a:r>
            <a:r>
              <a:rPr lang="es-ES" sz="2000" b="1" dirty="0"/>
              <a:t> </a:t>
            </a:r>
            <a:r>
              <a:rPr lang="es-ES" sz="2000" b="1" dirty="0" err="1"/>
              <a:t>žab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Faraón </a:t>
            </a:r>
            <a:r>
              <a:rPr lang="es-ES" sz="2000" b="1" dirty="0" err="1"/>
              <a:t>stanovil</a:t>
            </a:r>
            <a:r>
              <a:rPr lang="es-ES" sz="2000" b="1" dirty="0"/>
              <a:t> </a:t>
            </a:r>
            <a:r>
              <a:rPr lang="es-ES" sz="2000" b="1" dirty="0" err="1"/>
              <a:t>následující</a:t>
            </a:r>
            <a:r>
              <a:rPr lang="es-ES" sz="2000" b="1" dirty="0"/>
              <a:t> den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určený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Mojžíšovu</a:t>
            </a:r>
            <a:r>
              <a:rPr lang="es-ES" sz="2000" b="1" dirty="0"/>
              <a:t> </a:t>
            </a:r>
            <a:r>
              <a:rPr lang="es-ES" sz="2000" b="1" dirty="0" err="1"/>
              <a:t>modlitbu</a:t>
            </a:r>
            <a:r>
              <a:rPr lang="es-ES" sz="2000" b="1" dirty="0"/>
              <a:t> </a:t>
            </a:r>
            <a:r>
              <a:rPr lang="es-ES" sz="2000" b="1" dirty="0" err="1"/>
              <a:t>žáby</a:t>
            </a:r>
            <a:r>
              <a:rPr lang="es-ES" sz="2000" b="1" dirty="0"/>
              <a:t> </a:t>
            </a:r>
            <a:r>
              <a:rPr lang="es-ES" sz="2000" b="1" dirty="0" err="1"/>
              <a:t>zemřely</a:t>
            </a:r>
            <a:r>
              <a:rPr lang="es-ES" sz="2000" b="1" dirty="0"/>
              <a:t> v </a:t>
            </a:r>
            <a:r>
              <a:rPr lang="es-ES" sz="2000" b="1" dirty="0" err="1"/>
              <a:t>egypt</a:t>
            </a:r>
            <a:r>
              <a:rPr lang="cs-CZ" sz="2000" b="1" dirty="0"/>
              <a:t>-</a:t>
            </a:r>
            <a:r>
              <a:rPr lang="es-ES" sz="2000" b="1" dirty="0" err="1"/>
              <a:t>ských</a:t>
            </a:r>
            <a:r>
              <a:rPr lang="es-ES" sz="2000" b="1" dirty="0"/>
              <a:t> </a:t>
            </a:r>
            <a:r>
              <a:rPr lang="es-ES" sz="2000" b="1" dirty="0" err="1"/>
              <a:t>domech</a:t>
            </a:r>
            <a:r>
              <a:rPr lang="es-ES" sz="2000" b="1" dirty="0"/>
              <a:t>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JAK</a:t>
            </a:r>
            <a:r>
              <a:rPr lang="es-ES" dirty="0"/>
              <a:t> ŘEKL BŮH.
</a:t>
            </a:r>
          </a:p>
        </p:txBody>
      </p:sp>
      <p:pic>
        <p:nvPicPr>
          <p:cNvPr id="9" name="8 Imagen" descr="ra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142852"/>
            <a:ext cx="1641470" cy="1455643"/>
          </a:xfrm>
          <a:prstGeom prst="rect">
            <a:avLst/>
          </a:prstGeom>
        </p:spPr>
      </p:pic>
      <p:pic>
        <p:nvPicPr>
          <p:cNvPr id="10" name="9 Imagen" descr="rana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04" y="1714488"/>
            <a:ext cx="1322832" cy="1173480"/>
          </a:xfrm>
          <a:prstGeom prst="rect">
            <a:avLst/>
          </a:prstGeom>
        </p:spPr>
      </p:pic>
      <p:pic>
        <p:nvPicPr>
          <p:cNvPr id="11" name="10 Imagen" descr="rana3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28604"/>
            <a:ext cx="1402080" cy="713232"/>
          </a:xfrm>
          <a:prstGeom prst="rect">
            <a:avLst/>
          </a:prstGeom>
        </p:spPr>
      </p:pic>
      <p:pic>
        <p:nvPicPr>
          <p:cNvPr id="12" name="11 Imagen" descr="ra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72000" y="4214818"/>
            <a:ext cx="1492278" cy="1455643"/>
          </a:xfrm>
          <a:prstGeom prst="rect">
            <a:avLst/>
          </a:prstGeom>
        </p:spPr>
      </p:pic>
      <p:pic>
        <p:nvPicPr>
          <p:cNvPr id="13" name="12 Imagen" descr="rana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57686" y="1571612"/>
            <a:ext cx="1453726" cy="1173480"/>
          </a:xfrm>
          <a:prstGeom prst="rect">
            <a:avLst/>
          </a:prstGeom>
        </p:spPr>
      </p:pic>
      <p:pic>
        <p:nvPicPr>
          <p:cNvPr id="14" name="13 Imagen" descr="rana3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00430" y="3429000"/>
            <a:ext cx="1374478" cy="713232"/>
          </a:xfrm>
          <a:prstGeom prst="rect">
            <a:avLst/>
          </a:prstGeom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142852"/>
            <a:ext cx="2810716" cy="4075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14 CuadroTexto"/>
          <p:cNvSpPr txBox="1"/>
          <p:nvPr/>
        </p:nvSpPr>
        <p:spPr>
          <a:xfrm>
            <a:off x="177841" y="1633364"/>
            <a:ext cx="1836868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8</a:t>
            </a:r>
            <a:r>
              <a:rPr lang="cs-CZ" sz="1400" dirty="0"/>
              <a:t>,</a:t>
            </a:r>
            <a:r>
              <a:rPr lang="es-ES" sz="1400" dirty="0"/>
              <a:t> 8-15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42876" y="1764464"/>
            <a:ext cx="4000496" cy="38625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500" b="1" dirty="0">
                <a:solidFill>
                  <a:schemeClr val="tx1"/>
                </a:solidFill>
              </a:rPr>
              <a:t>Á</a:t>
            </a:r>
            <a:r>
              <a:rPr lang="es-ES" sz="2500" b="1" dirty="0">
                <a:solidFill>
                  <a:schemeClr val="tx1"/>
                </a:solidFill>
              </a:rPr>
              <a:t>ron </a:t>
            </a:r>
            <a:r>
              <a:rPr lang="es-ES" sz="2500" b="1" dirty="0" err="1">
                <a:solidFill>
                  <a:schemeClr val="tx1"/>
                </a:solidFill>
              </a:rPr>
              <a:t>udeřil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sv</a:t>
            </a:r>
            <a:r>
              <a:rPr lang="cs-CZ" sz="2500" b="1" dirty="0">
                <a:solidFill>
                  <a:schemeClr val="tx1"/>
                </a:solidFill>
              </a:rPr>
              <a:t>ou holí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cs-CZ" sz="2500" b="1" dirty="0">
                <a:solidFill>
                  <a:schemeClr val="tx1"/>
                </a:solidFill>
              </a:rPr>
              <a:t>  do </a:t>
            </a:r>
            <a:r>
              <a:rPr lang="es-ES" sz="2500" b="1" dirty="0" err="1">
                <a:solidFill>
                  <a:schemeClr val="tx1"/>
                </a:solidFill>
              </a:rPr>
              <a:t>prach</a:t>
            </a:r>
            <a:r>
              <a:rPr lang="cs-CZ" sz="2500" b="1" dirty="0">
                <a:solidFill>
                  <a:schemeClr val="tx1"/>
                </a:solidFill>
              </a:rPr>
              <a:t>u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země</a:t>
            </a:r>
            <a:r>
              <a:rPr lang="es-ES" sz="2500" b="1" dirty="0">
                <a:solidFill>
                  <a:schemeClr val="tx1"/>
                </a:solidFill>
              </a:rPr>
              <a:t>,</a:t>
            </a:r>
            <a:r>
              <a:rPr lang="cs-CZ" sz="2500" b="1" dirty="0">
                <a:solidFill>
                  <a:schemeClr val="tx1"/>
                </a:solidFill>
              </a:rPr>
              <a:t> který  se změnil v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komá</a:t>
            </a:r>
            <a:r>
              <a:rPr lang="cs-CZ" sz="2500" b="1" dirty="0" err="1">
                <a:solidFill>
                  <a:schemeClr val="tx1"/>
                </a:solidFill>
              </a:rPr>
              <a:t>ry</a:t>
            </a:r>
            <a:r>
              <a:rPr lang="cs-CZ" sz="2500" b="1" dirty="0">
                <a:solidFill>
                  <a:schemeClr val="tx1"/>
                </a:solidFill>
              </a:rPr>
              <a:t>, jež sužovali celý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Egypt</a:t>
            </a:r>
            <a:r>
              <a:rPr lang="es-ES" sz="2500" b="1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500" b="1" dirty="0">
                <a:solidFill>
                  <a:schemeClr val="tx1"/>
                </a:solidFill>
              </a:rPr>
              <a:t>Tato rána se </a:t>
            </a:r>
            <a:r>
              <a:rPr lang="es-ES" sz="2500" b="1" dirty="0" err="1">
                <a:solidFill>
                  <a:schemeClr val="tx1"/>
                </a:solidFill>
              </a:rPr>
              <a:t>čaroděj</a:t>
            </a:r>
            <a:r>
              <a:rPr lang="cs-CZ" sz="2500" b="1" dirty="0" err="1">
                <a:solidFill>
                  <a:schemeClr val="tx1"/>
                </a:solidFill>
              </a:rPr>
              <a:t>ům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napodobit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cs-CZ" sz="2500" b="1" dirty="0">
                <a:solidFill>
                  <a:schemeClr val="tx1"/>
                </a:solidFill>
              </a:rPr>
              <a:t>nepodařila, a tak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řekli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faraónovi</a:t>
            </a:r>
            <a:r>
              <a:rPr lang="es-ES" sz="2500" b="1" dirty="0">
                <a:solidFill>
                  <a:schemeClr val="tx1"/>
                </a:solidFill>
              </a:rPr>
              <a:t>: "Toto je </a:t>
            </a:r>
            <a:r>
              <a:rPr lang="es-ES" sz="2500" b="1" dirty="0" err="1">
                <a:solidFill>
                  <a:schemeClr val="tx1"/>
                </a:solidFill>
              </a:rPr>
              <a:t>Boží</a:t>
            </a:r>
            <a:r>
              <a:rPr lang="es-ES" sz="2500" b="1" dirty="0">
                <a:solidFill>
                  <a:schemeClr val="tx1"/>
                </a:solidFill>
              </a:rPr>
              <a:t> </a:t>
            </a:r>
            <a:r>
              <a:rPr lang="es-ES" sz="2500" b="1" dirty="0" err="1">
                <a:solidFill>
                  <a:schemeClr val="tx1"/>
                </a:solidFill>
              </a:rPr>
              <a:t>prst</a:t>
            </a:r>
            <a:r>
              <a:rPr lang="es-ES" sz="2500" b="1" dirty="0">
                <a:solidFill>
                  <a:schemeClr val="tx1"/>
                </a:solidFill>
              </a:rPr>
              <a:t>."
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-214331" y="687073"/>
            <a:ext cx="4714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TŘETÍ RÁNA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 JAK</a:t>
            </a:r>
            <a:r>
              <a:rPr lang="es-ES" dirty="0"/>
              <a:t> ŘEKL BŮH.
</a:t>
            </a:r>
          </a:p>
        </p:txBody>
      </p:sp>
      <p:pic>
        <p:nvPicPr>
          <p:cNvPr id="7" name="6 Imagen" descr="1838514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500570"/>
            <a:ext cx="1357322" cy="1357322"/>
          </a:xfrm>
          <a:prstGeom prst="rect">
            <a:avLst/>
          </a:prstGeom>
        </p:spPr>
      </p:pic>
      <p:pic>
        <p:nvPicPr>
          <p:cNvPr id="9" name="8 Imagen" descr="jejenes picadu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142852"/>
            <a:ext cx="455774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2143124" y="5025342"/>
            <a:ext cx="191058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8</a:t>
            </a:r>
            <a:r>
              <a:rPr lang="cs-CZ" sz="1400" dirty="0"/>
              <a:t>,</a:t>
            </a:r>
            <a:r>
              <a:rPr lang="es-ES" sz="1400" dirty="0"/>
              <a:t>16-19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/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-252536" y="332438"/>
            <a:ext cx="29878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ČTVRTÁ RÁNA</a:t>
            </a:r>
          </a:p>
        </p:txBody>
      </p:sp>
      <p:pic>
        <p:nvPicPr>
          <p:cNvPr id="4" name="3 Imagen" descr="mossssca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572" y="1689211"/>
            <a:ext cx="4339989" cy="512416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500561" y="643622"/>
            <a:ext cx="4643438" cy="5570756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800" b="1" dirty="0" err="1"/>
              <a:t>Když</a:t>
            </a:r>
            <a:r>
              <a:rPr lang="es-ES" sz="2800" b="1" dirty="0"/>
              <a:t> faraón </a:t>
            </a:r>
            <a:r>
              <a:rPr lang="es-ES" sz="2800" b="1" dirty="0" err="1"/>
              <a:t>vyšel</a:t>
            </a:r>
            <a:r>
              <a:rPr lang="es-ES" sz="2800" b="1" dirty="0"/>
              <a:t> </a:t>
            </a:r>
            <a:r>
              <a:rPr lang="es-ES" sz="2800" b="1" dirty="0" err="1"/>
              <a:t>poklonit</a:t>
            </a:r>
            <a:r>
              <a:rPr lang="es-ES" sz="2800" b="1" dirty="0"/>
              <a:t> </a:t>
            </a:r>
            <a:r>
              <a:rPr lang="es-ES" sz="2800" b="1" dirty="0" err="1"/>
              <a:t>Nilu</a:t>
            </a:r>
            <a:r>
              <a:rPr lang="es-ES" sz="2800" b="1" dirty="0"/>
              <a:t>, </a:t>
            </a:r>
            <a:r>
              <a:rPr lang="es-ES" sz="2800" b="1" dirty="0" err="1"/>
              <a:t>Mojžíš</a:t>
            </a:r>
            <a:r>
              <a:rPr lang="es-ES" sz="2800" b="1" dirty="0"/>
              <a:t> mu </a:t>
            </a:r>
            <a:r>
              <a:rPr lang="es-ES" sz="2800" b="1" dirty="0" err="1"/>
              <a:t>oznámil</a:t>
            </a:r>
            <a:r>
              <a:rPr lang="es-ES" sz="2800" b="1" dirty="0"/>
              <a:t> </a:t>
            </a:r>
            <a:r>
              <a:rPr lang="es-ES" sz="2800" b="1" dirty="0" err="1"/>
              <a:t>následující</a:t>
            </a:r>
            <a:r>
              <a:rPr lang="es-ES" sz="2800" b="1" dirty="0"/>
              <a:t> </a:t>
            </a:r>
            <a:r>
              <a:rPr lang="cs-CZ" sz="2800" b="1" dirty="0"/>
              <a:t>ránu</a:t>
            </a:r>
            <a:r>
              <a:rPr lang="es-ES" sz="2800" b="1" dirty="0"/>
              <a:t>: </a:t>
            </a:r>
            <a:r>
              <a:rPr lang="cs-CZ" sz="2800" b="1" dirty="0"/>
              <a:t>mouchy</a:t>
            </a:r>
            <a:r>
              <a:rPr lang="es-ES" sz="28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800" b="1" dirty="0"/>
              <a:t>Tato rána postihla celý Egypt mimo</a:t>
            </a:r>
            <a:r>
              <a:rPr lang="es-ES" sz="2800" b="1" dirty="0"/>
              <a:t> </a:t>
            </a:r>
            <a:r>
              <a:rPr lang="es-ES" sz="2800" b="1" dirty="0" err="1"/>
              <a:t>zem</a:t>
            </a:r>
            <a:r>
              <a:rPr lang="cs-CZ" sz="2800" b="1" dirty="0"/>
              <a:t>i</a:t>
            </a:r>
            <a:r>
              <a:rPr lang="es-ES" sz="2800" b="1" dirty="0"/>
              <a:t> </a:t>
            </a:r>
            <a:r>
              <a:rPr lang="es-ES" sz="2800" b="1" dirty="0" err="1"/>
              <a:t>Gošen</a:t>
            </a:r>
            <a:r>
              <a:rPr lang="es-ES" sz="2800" b="1" dirty="0"/>
              <a:t>, </a:t>
            </a:r>
            <a:r>
              <a:rPr lang="es-ES" sz="2800" b="1" dirty="0" err="1"/>
              <a:t>aby</a:t>
            </a:r>
            <a:r>
              <a:rPr lang="es-ES" sz="2800" b="1" dirty="0"/>
              <a:t> faraón v</a:t>
            </a:r>
            <a:r>
              <a:rPr lang="cs-CZ" sz="2800" b="1" dirty="0"/>
              <a:t>i</a:t>
            </a:r>
            <a:r>
              <a:rPr lang="es-ES" sz="2800" b="1" dirty="0" err="1"/>
              <a:t>děl</a:t>
            </a:r>
            <a:r>
              <a:rPr lang="es-ES" sz="2800" b="1" dirty="0"/>
              <a:t>, </a:t>
            </a:r>
            <a:r>
              <a:rPr lang="es-ES" sz="2800" b="1" dirty="0" err="1"/>
              <a:t>že</a:t>
            </a:r>
            <a:r>
              <a:rPr lang="es-ES" sz="2800" b="1" dirty="0"/>
              <a:t> </a:t>
            </a:r>
            <a:r>
              <a:rPr lang="es-ES" sz="2800" b="1" dirty="0" err="1"/>
              <a:t>Bůh</a:t>
            </a:r>
            <a:r>
              <a:rPr lang="es-ES" sz="2800" b="1" dirty="0"/>
              <a:t> </a:t>
            </a:r>
            <a:r>
              <a:rPr lang="es-ES" sz="2800" b="1" dirty="0" err="1"/>
              <a:t>rozlišuje</a:t>
            </a:r>
            <a:r>
              <a:rPr lang="es-ES" sz="2800" b="1" dirty="0"/>
              <a:t> </a:t>
            </a:r>
            <a:r>
              <a:rPr lang="es-ES" sz="2800" b="1" dirty="0" err="1"/>
              <a:t>mezi</a:t>
            </a:r>
            <a:r>
              <a:rPr lang="es-ES" sz="2800" b="1" dirty="0"/>
              <a:t> </a:t>
            </a:r>
            <a:r>
              <a:rPr lang="es-ES" sz="2800" b="1" dirty="0" err="1"/>
              <a:t>Egypťany</a:t>
            </a:r>
            <a:r>
              <a:rPr lang="es-ES" sz="2800" b="1" dirty="0"/>
              <a:t> a </a:t>
            </a:r>
            <a:r>
              <a:rPr lang="es-ES" sz="2800" b="1" dirty="0" err="1"/>
              <a:t>Izraelity</a:t>
            </a:r>
            <a:r>
              <a:rPr lang="es-ES" sz="28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800" b="1" dirty="0" err="1"/>
              <a:t>Bůh</a:t>
            </a:r>
            <a:r>
              <a:rPr lang="es-ES" sz="2800" b="1" dirty="0"/>
              <a:t> </a:t>
            </a:r>
            <a:r>
              <a:rPr lang="es-ES" sz="2800" b="1" dirty="0" err="1"/>
              <a:t>použil</a:t>
            </a:r>
            <a:r>
              <a:rPr lang="es-ES" sz="2800" b="1" dirty="0"/>
              <a:t> tuto </a:t>
            </a:r>
            <a:r>
              <a:rPr lang="es-ES" sz="2800" b="1" dirty="0" err="1"/>
              <a:t>ránu</a:t>
            </a:r>
            <a:r>
              <a:rPr lang="es-ES" sz="2800" b="1" dirty="0"/>
              <a:t> </a:t>
            </a:r>
            <a:r>
              <a:rPr lang="es-ES" sz="2800" b="1" dirty="0" err="1"/>
              <a:t>jako</a:t>
            </a:r>
            <a:r>
              <a:rPr lang="es-ES" sz="2800" b="1" dirty="0"/>
              <a:t> </a:t>
            </a:r>
            <a:r>
              <a:rPr lang="es-ES" sz="2800" b="1" dirty="0" err="1"/>
              <a:t>znamení</a:t>
            </a:r>
            <a:r>
              <a:rPr lang="es-ES" sz="2800" b="1" dirty="0"/>
              <a:t> </a:t>
            </a:r>
            <a:r>
              <a:rPr lang="es-ES" sz="2800" b="1" dirty="0" err="1"/>
              <a:t>vykoupení</a:t>
            </a:r>
            <a:r>
              <a:rPr lang="es-ES" sz="2800" b="1" dirty="0"/>
              <a:t> </a:t>
            </a:r>
            <a:r>
              <a:rPr lang="cs-CZ" sz="2800" b="1" dirty="0"/>
              <a:t>      </a:t>
            </a:r>
            <a:r>
              <a:rPr lang="es-ES" sz="2800" b="1" dirty="0"/>
              <a:t>pro </a:t>
            </a:r>
            <a:r>
              <a:rPr lang="es-ES" sz="2800" b="1" dirty="0" err="1"/>
              <a:t>svůj</a:t>
            </a:r>
            <a:r>
              <a:rPr lang="es-ES" sz="2800" b="1" dirty="0"/>
              <a:t> lid.</a:t>
            </a:r>
          </a:p>
        </p:txBody>
      </p:sp>
      <p:pic>
        <p:nvPicPr>
          <p:cNvPr id="14338" name="Picture 2" descr="http://4.bp.blogspot.com/_j--tam5RsdI/SHUQIge6tQI/AAAAAAAAB0c/ZpahTSpW1UM/s1600-h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2643173" y="142852"/>
            <a:ext cx="1857388" cy="125141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6 CuadroTexto"/>
          <p:cNvSpPr txBox="1"/>
          <p:nvPr/>
        </p:nvSpPr>
        <p:spPr>
          <a:xfrm>
            <a:off x="7092280" y="6429396"/>
            <a:ext cx="190887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8</a:t>
            </a:r>
            <a:r>
              <a:rPr lang="cs-CZ" sz="1400" dirty="0"/>
              <a:t>,</a:t>
            </a:r>
            <a:r>
              <a:rPr lang="es-ES" sz="1400" dirty="0"/>
              <a:t>20-23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4581525"/>
            <a:ext cx="59404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latin typeface="Comic Sans MS" pitchFamily="66" charset="0"/>
              </a:rPr>
              <a:t>V </a:t>
            </a:r>
            <a:r>
              <a:rPr lang="es-ES" sz="2000" b="1" dirty="0" err="1">
                <a:latin typeface="Comic Sans MS" pitchFamily="66" charset="0"/>
              </a:rPr>
              <a:t>Egyptě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cs-CZ" sz="2000" b="1" dirty="0">
                <a:latin typeface="Comic Sans MS" pitchFamily="66" charset="0"/>
              </a:rPr>
              <a:t>usedl na trůn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nový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král</a:t>
            </a:r>
            <a:r>
              <a:rPr lang="es-ES" sz="2000" b="1" dirty="0">
                <a:latin typeface="Comic Sans MS" pitchFamily="66" charset="0"/>
              </a:rPr>
              <a:t>, </a:t>
            </a:r>
            <a:r>
              <a:rPr lang="es-ES" sz="2000" b="1" dirty="0" err="1">
                <a:latin typeface="Comic Sans MS" pitchFamily="66" charset="0"/>
              </a:rPr>
              <a:t>který</a:t>
            </a:r>
            <a:r>
              <a:rPr lang="es-ES" sz="2000" b="1" dirty="0">
                <a:latin typeface="Comic Sans MS" pitchFamily="66" charset="0"/>
              </a:rPr>
              <a:t> Josefa </a:t>
            </a:r>
            <a:r>
              <a:rPr lang="es-ES" sz="2000" b="1" dirty="0" err="1">
                <a:latin typeface="Comic Sans MS" pitchFamily="66" charset="0"/>
              </a:rPr>
              <a:t>neznal</a:t>
            </a:r>
            <a:r>
              <a:rPr lang="es-ES" sz="2000" b="1" dirty="0">
                <a:latin typeface="Comic Sans MS" pitchFamily="66" charset="0"/>
              </a:rPr>
              <a:t>.
V </a:t>
            </a:r>
            <a:r>
              <a:rPr lang="es-ES" sz="2000" b="1" dirty="0" err="1">
                <a:latin typeface="Comic Sans MS" pitchFamily="66" charset="0"/>
              </a:rPr>
              <a:t>domnění</a:t>
            </a:r>
            <a:r>
              <a:rPr lang="es-ES" sz="2000" b="1" dirty="0">
                <a:latin typeface="Comic Sans MS" pitchFamily="66" charset="0"/>
              </a:rPr>
              <a:t>, </a:t>
            </a:r>
            <a:r>
              <a:rPr lang="es-ES" sz="2000" b="1" dirty="0" err="1">
                <a:latin typeface="Comic Sans MS" pitchFamily="66" charset="0"/>
              </a:rPr>
              <a:t>že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izraelský</a:t>
            </a:r>
            <a:r>
              <a:rPr lang="es-ES" sz="2000" b="1" dirty="0">
                <a:latin typeface="Comic Sans MS" pitchFamily="66" charset="0"/>
              </a:rPr>
              <a:t> lid je </a:t>
            </a:r>
            <a:r>
              <a:rPr lang="es-ES" sz="2000" b="1" dirty="0" err="1">
                <a:latin typeface="Comic Sans MS" pitchFamily="66" charset="0"/>
              </a:rPr>
              <a:t>větší</a:t>
            </a:r>
            <a:r>
              <a:rPr lang="es-ES" sz="2000" b="1" dirty="0">
                <a:latin typeface="Comic Sans MS" pitchFamily="66" charset="0"/>
              </a:rPr>
              <a:t> a </a:t>
            </a:r>
            <a:r>
              <a:rPr lang="es-ES" sz="2000" b="1" dirty="0" err="1">
                <a:latin typeface="Comic Sans MS" pitchFamily="66" charset="0"/>
              </a:rPr>
              <a:t>silnější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než</a:t>
            </a:r>
            <a:r>
              <a:rPr lang="es-ES" sz="2000" b="1" dirty="0">
                <a:latin typeface="Comic Sans MS" pitchFamily="66" charset="0"/>
              </a:rPr>
              <a:t> oni, </a:t>
            </a:r>
            <a:r>
              <a:rPr lang="es-ES" sz="2000" b="1" dirty="0" err="1">
                <a:latin typeface="Comic Sans MS" pitchFamily="66" charset="0"/>
              </a:rPr>
              <a:t>uvalil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na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Izrael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cs-CZ" sz="2000" b="1" dirty="0">
                <a:latin typeface="Comic Sans MS" pitchFamily="66" charset="0"/>
              </a:rPr>
              <a:t>velké daně</a:t>
            </a:r>
            <a:r>
              <a:rPr lang="es-ES" sz="2000" b="1" dirty="0">
                <a:latin typeface="Comic Sans MS" pitchFamily="66" charset="0"/>
              </a:rPr>
              <a:t> a </a:t>
            </a:r>
            <a:r>
              <a:rPr lang="es-ES" sz="2000" b="1" dirty="0" err="1">
                <a:latin typeface="Comic Sans MS" pitchFamily="66" charset="0"/>
              </a:rPr>
              <a:t>donutil</a:t>
            </a:r>
            <a:r>
              <a:rPr lang="es-ES" sz="2000" b="1" dirty="0">
                <a:latin typeface="Comic Sans MS" pitchFamily="66" charset="0"/>
              </a:rPr>
              <a:t> je </a:t>
            </a:r>
            <a:r>
              <a:rPr lang="es-ES" sz="2000" b="1" dirty="0" err="1">
                <a:latin typeface="Comic Sans MS" pitchFamily="66" charset="0"/>
              </a:rPr>
              <a:t>vybudovat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skladovací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města</a:t>
            </a:r>
            <a:r>
              <a:rPr lang="es-ES" sz="2000" b="1" dirty="0">
                <a:latin typeface="Comic Sans MS" pitchFamily="66" charset="0"/>
              </a:rPr>
              <a:t> Python </a:t>
            </a:r>
            <a:r>
              <a:rPr lang="cs-CZ" sz="2000" b="1" dirty="0">
                <a:latin typeface="Comic Sans MS" pitchFamily="66" charset="0"/>
              </a:rPr>
              <a:t>        </a:t>
            </a:r>
            <a:r>
              <a:rPr lang="es-ES" sz="2000" b="1" dirty="0">
                <a:latin typeface="Comic Sans MS" pitchFamily="66" charset="0"/>
              </a:rPr>
              <a:t>a </a:t>
            </a:r>
            <a:r>
              <a:rPr lang="es-ES" sz="2000" b="1" dirty="0" err="1">
                <a:latin typeface="Comic Sans MS" pitchFamily="66" charset="0"/>
              </a:rPr>
              <a:t>Ramesses</a:t>
            </a:r>
            <a:r>
              <a:rPr lang="es-ES" sz="2000" b="1" dirty="0">
                <a:latin typeface="Comic Sans MS" pitchFamily="66" charset="0"/>
              </a:rPr>
              <a:t>.
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948264" y="6429396"/>
            <a:ext cx="2052892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</a:t>
            </a:r>
            <a:r>
              <a:rPr lang="cs-CZ" sz="1400" dirty="0"/>
              <a:t>,</a:t>
            </a:r>
            <a:r>
              <a:rPr lang="es-ES" sz="1400" dirty="0"/>
              <a:t> 8-11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57158" y="571480"/>
            <a:ext cx="4071966" cy="4832092"/>
          </a:xfrm>
          <a:prstGeom prst="rect">
            <a:avLst/>
          </a:prstGeom>
          <a:solidFill>
            <a:schemeClr val="bg1">
              <a:alpha val="78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err="1">
                <a:solidFill>
                  <a:srgbClr val="000000"/>
                </a:solidFill>
              </a:rPr>
              <a:t>Faraon</a:t>
            </a:r>
            <a:r>
              <a:rPr lang="es-ES" sz="2400" b="1" dirty="0">
                <a:solidFill>
                  <a:srgbClr val="000000"/>
                </a:solidFill>
              </a:rPr>
              <a:t>, </a:t>
            </a:r>
            <a:r>
              <a:rPr lang="es-ES" sz="2400" b="1" dirty="0" err="1">
                <a:solidFill>
                  <a:srgbClr val="000000"/>
                </a:solidFill>
              </a:rPr>
              <a:t>který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měl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dost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škodlivého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hmyzu</a:t>
            </a:r>
            <a:r>
              <a:rPr lang="es-ES" sz="2400" b="1" dirty="0">
                <a:solidFill>
                  <a:srgbClr val="000000"/>
                </a:solidFill>
              </a:rPr>
              <a:t>, </a:t>
            </a:r>
            <a:r>
              <a:rPr lang="es-ES" sz="2400" b="1" dirty="0" err="1">
                <a:solidFill>
                  <a:srgbClr val="000000"/>
                </a:solidFill>
              </a:rPr>
              <a:t>dovolil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Mojžíšovi</a:t>
            </a:r>
            <a:r>
              <a:rPr lang="es-ES" sz="2400" b="1" dirty="0">
                <a:solidFill>
                  <a:srgbClr val="000000"/>
                </a:solidFill>
              </a:rPr>
              <a:t>, </a:t>
            </a:r>
            <a:r>
              <a:rPr lang="es-ES" sz="2400" b="1" dirty="0" err="1">
                <a:solidFill>
                  <a:srgbClr val="000000"/>
                </a:solidFill>
              </a:rPr>
              <a:t>aby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přinášel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oběti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svému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Bohu</a:t>
            </a:r>
            <a:r>
              <a:rPr lang="es-ES" sz="2400" b="1" dirty="0">
                <a:solidFill>
                  <a:srgbClr val="000000"/>
                </a:solidFill>
              </a:rPr>
              <a:t> v </a:t>
            </a:r>
            <a:r>
              <a:rPr lang="es-ES" sz="2400" b="1" dirty="0" err="1">
                <a:solidFill>
                  <a:srgbClr val="000000"/>
                </a:solidFill>
              </a:rPr>
              <a:t>Egyptě</a:t>
            </a:r>
            <a:r>
              <a:rPr lang="es-ES" sz="2400" b="1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err="1">
                <a:solidFill>
                  <a:srgbClr val="000000"/>
                </a:solidFill>
              </a:rPr>
              <a:t>Tváří</a:t>
            </a:r>
            <a:r>
              <a:rPr lang="es-ES" sz="2400" b="1" dirty="0">
                <a:solidFill>
                  <a:srgbClr val="000000"/>
                </a:solidFill>
              </a:rPr>
              <a:t> v </a:t>
            </a:r>
            <a:r>
              <a:rPr lang="es-ES" sz="2400" b="1" dirty="0" err="1">
                <a:solidFill>
                  <a:srgbClr val="000000"/>
                </a:solidFill>
              </a:rPr>
              <a:t>tvář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Mojžíšovu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odmítnutí</a:t>
            </a:r>
            <a:r>
              <a:rPr lang="es-ES" sz="2400" b="1" dirty="0">
                <a:solidFill>
                  <a:srgbClr val="000000"/>
                </a:solidFill>
              </a:rPr>
              <a:t> jim faraón </a:t>
            </a:r>
            <a:r>
              <a:rPr lang="es-ES" sz="2400" b="1" dirty="0" err="1">
                <a:solidFill>
                  <a:srgbClr val="000000"/>
                </a:solidFill>
              </a:rPr>
              <a:t>dovolil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jít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tři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dny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na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poušť</a:t>
            </a:r>
            <a:r>
              <a:rPr lang="es-ES" sz="2400" b="1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err="1">
                <a:solidFill>
                  <a:srgbClr val="000000"/>
                </a:solidFill>
              </a:rPr>
              <a:t>Mojžíš</a:t>
            </a:r>
            <a:r>
              <a:rPr lang="es-ES" sz="2400" b="1" dirty="0">
                <a:solidFill>
                  <a:srgbClr val="000000"/>
                </a:solidFill>
              </a:rPr>
              <a:t> se </a:t>
            </a:r>
            <a:r>
              <a:rPr lang="es-ES" sz="2400" b="1" dirty="0" err="1">
                <a:solidFill>
                  <a:srgbClr val="000000"/>
                </a:solidFill>
              </a:rPr>
              <a:t>pomodlil</a:t>
            </a:r>
            <a:r>
              <a:rPr lang="es-ES" sz="2400" b="1" dirty="0">
                <a:solidFill>
                  <a:srgbClr val="000000"/>
                </a:solidFill>
              </a:rPr>
              <a:t> a </a:t>
            </a:r>
            <a:r>
              <a:rPr lang="es-ES" sz="2400" b="1" dirty="0" err="1">
                <a:solidFill>
                  <a:srgbClr val="000000"/>
                </a:solidFill>
              </a:rPr>
              <a:t>druhý</a:t>
            </a:r>
            <a:r>
              <a:rPr lang="es-ES" sz="2400" b="1" dirty="0">
                <a:solidFill>
                  <a:srgbClr val="000000"/>
                </a:solidFill>
              </a:rPr>
              <a:t> den VŠECHNY </a:t>
            </a:r>
            <a:r>
              <a:rPr lang="es-ES" sz="2400" b="1" dirty="0" err="1">
                <a:solidFill>
                  <a:srgbClr val="000000"/>
                </a:solidFill>
              </a:rPr>
              <a:t>mouchy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zmizely</a:t>
            </a:r>
            <a:r>
              <a:rPr lang="es-ES" sz="2400" b="1" dirty="0">
                <a:solidFill>
                  <a:srgbClr val="000000"/>
                </a:solidFill>
              </a:rPr>
              <a:t>, </a:t>
            </a:r>
            <a:r>
              <a:rPr lang="es-ES" sz="2400" b="1" dirty="0" err="1">
                <a:solidFill>
                  <a:srgbClr val="000000"/>
                </a:solidFill>
              </a:rPr>
              <a:t>aniž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by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zůstala</a:t>
            </a:r>
            <a:r>
              <a:rPr lang="es-ES" sz="2400" b="1" dirty="0">
                <a:solidFill>
                  <a:srgbClr val="000000"/>
                </a:solidFill>
              </a:rPr>
              <a:t> </a:t>
            </a:r>
            <a:r>
              <a:rPr lang="es-ES" sz="2400" b="1" dirty="0" err="1">
                <a:solidFill>
                  <a:srgbClr val="000000"/>
                </a:solidFill>
              </a:rPr>
              <a:t>jedna</a:t>
            </a:r>
            <a:r>
              <a:rPr lang="es-E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4274" name="Picture 2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612708"/>
            <a:ext cx="5048272" cy="50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fara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684278"/>
            <a:ext cx="2408518" cy="4022737"/>
          </a:xfrm>
          <a:prstGeom prst="rect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  </a:t>
            </a:r>
            <a:r>
              <a:rPr lang="es-ES" dirty="0"/>
              <a:t>JAK ŘEKL BŮH.
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164288" y="260648"/>
            <a:ext cx="1836868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 Mojžíšova</a:t>
            </a:r>
            <a:r>
              <a:rPr lang="es-ES" sz="1400" dirty="0"/>
              <a:t>. 8</a:t>
            </a:r>
            <a:r>
              <a:rPr lang="cs-CZ" sz="1400" dirty="0"/>
              <a:t>,</a:t>
            </a:r>
            <a:r>
              <a:rPr lang="es-ES" sz="1400" dirty="0"/>
              <a:t>24-32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uiExpand="1" build="p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42976" y="1527279"/>
            <a:ext cx="6786610" cy="233910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>
                <a:latin typeface="Bookman Old Style" pitchFamily="18" charset="0"/>
              </a:rPr>
              <a:t>Mojžíš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znovu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vstoupil</a:t>
            </a:r>
            <a:r>
              <a:rPr lang="es-ES" b="1" dirty="0">
                <a:latin typeface="Bookman Old Style" pitchFamily="18" charset="0"/>
              </a:rPr>
              <a:t> do </a:t>
            </a:r>
            <a:r>
              <a:rPr lang="es-ES" b="1" dirty="0" err="1">
                <a:latin typeface="Bookman Old Style" pitchFamily="18" charset="0"/>
              </a:rPr>
              <a:t>faraónovy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přítomnosti</a:t>
            </a:r>
            <a:r>
              <a:rPr lang="es-ES" b="1" dirty="0">
                <a:latin typeface="Bookman Old Style" pitchFamily="18" charset="0"/>
              </a:rPr>
              <a:t>, </a:t>
            </a:r>
            <a:r>
              <a:rPr lang="es-ES" b="1" dirty="0" err="1">
                <a:latin typeface="Bookman Old Style" pitchFamily="18" charset="0"/>
              </a:rPr>
              <a:t>aby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propustil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Izraelce</a:t>
            </a:r>
            <a:r>
              <a:rPr lang="es-ES" b="1" dirty="0">
                <a:latin typeface="Bookman Old Style" pitchFamily="18" charset="0"/>
              </a:rPr>
              <a:t> a </a:t>
            </a:r>
            <a:r>
              <a:rPr lang="es-ES" b="1" dirty="0" err="1">
                <a:latin typeface="Bookman Old Style" pitchFamily="18" charset="0"/>
              </a:rPr>
              <a:t>řekl</a:t>
            </a:r>
            <a:r>
              <a:rPr lang="es-ES" b="1" dirty="0">
                <a:latin typeface="Bookman Old Style" pitchFamily="18" charset="0"/>
              </a:rPr>
              <a:t> mu, </a:t>
            </a:r>
            <a:r>
              <a:rPr lang="es-ES" b="1" dirty="0" err="1">
                <a:latin typeface="Bookman Old Style" pitchFamily="18" charset="0"/>
              </a:rPr>
              <a:t>že</a:t>
            </a:r>
            <a:r>
              <a:rPr lang="es-ES" b="1" dirty="0">
                <a:latin typeface="Bookman Old Style" pitchFamily="18" charset="0"/>
              </a:rPr>
              <a:t> tato </a:t>
            </a:r>
            <a:r>
              <a:rPr lang="es-ES" b="1" dirty="0" err="1">
                <a:latin typeface="Bookman Old Style" pitchFamily="18" charset="0"/>
              </a:rPr>
              <a:t>pohroma</a:t>
            </a:r>
            <a:r>
              <a:rPr lang="es-ES" b="1" dirty="0">
                <a:latin typeface="Bookman Old Style" pitchFamily="18" charset="0"/>
              </a:rPr>
              <a:t> je </a:t>
            </a:r>
            <a:r>
              <a:rPr lang="es-ES" b="1" dirty="0" err="1">
                <a:latin typeface="Bookman Old Style" pitchFamily="18" charset="0"/>
              </a:rPr>
              <a:t>zaměřena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na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dobytek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na</a:t>
            </a:r>
            <a:r>
              <a:rPr lang="es-ES" b="1" dirty="0">
                <a:latin typeface="Bookman Old Style" pitchFamily="18" charset="0"/>
              </a:rPr>
              <a:t> poli.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>
                <a:latin typeface="Bookman Old Style" pitchFamily="18" charset="0"/>
              </a:rPr>
              <a:t>Postiženi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byli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koně</a:t>
            </a:r>
            <a:r>
              <a:rPr lang="es-ES" b="1" dirty="0">
                <a:latin typeface="Bookman Old Style" pitchFamily="18" charset="0"/>
              </a:rPr>
              <a:t>, </a:t>
            </a:r>
            <a:r>
              <a:rPr lang="es-ES" b="1" dirty="0" err="1">
                <a:latin typeface="Bookman Old Style" pitchFamily="18" charset="0"/>
              </a:rPr>
              <a:t>osli</a:t>
            </a:r>
            <a:r>
              <a:rPr lang="es-ES" b="1" dirty="0">
                <a:latin typeface="Bookman Old Style" pitchFamily="18" charset="0"/>
              </a:rPr>
              <a:t>, </a:t>
            </a:r>
            <a:r>
              <a:rPr lang="es-ES" b="1" dirty="0" err="1">
                <a:latin typeface="Bookman Old Style" pitchFamily="18" charset="0"/>
              </a:rPr>
              <a:t>velbloudi</a:t>
            </a:r>
            <a:r>
              <a:rPr lang="es-ES" b="1" dirty="0">
                <a:latin typeface="Bookman Old Style" pitchFamily="18" charset="0"/>
              </a:rPr>
              <a:t>, </a:t>
            </a:r>
            <a:r>
              <a:rPr lang="es-ES" b="1" dirty="0" err="1">
                <a:latin typeface="Bookman Old Style" pitchFamily="18" charset="0"/>
              </a:rPr>
              <a:t>krávy</a:t>
            </a:r>
            <a:r>
              <a:rPr lang="es-ES" b="1" dirty="0">
                <a:latin typeface="Bookman Old Style" pitchFamily="18" charset="0"/>
              </a:rPr>
              <a:t> a </a:t>
            </a:r>
            <a:r>
              <a:rPr lang="es-ES" b="1" dirty="0" err="1">
                <a:latin typeface="Bookman Old Style" pitchFamily="18" charset="0"/>
              </a:rPr>
              <a:t>ovce</a:t>
            </a:r>
            <a:r>
              <a:rPr lang="es-ES" b="1" dirty="0">
                <a:latin typeface="Bookman Old Style" pitchFamily="18" charset="0"/>
              </a:rPr>
              <a:t>, ale </a:t>
            </a:r>
            <a:r>
              <a:rPr lang="es-ES" b="1" dirty="0" err="1">
                <a:latin typeface="Bookman Old Style" pitchFamily="18" charset="0"/>
              </a:rPr>
              <a:t>žádný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izraelský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dobytek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nebyl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zraněn</a:t>
            </a:r>
            <a:r>
              <a:rPr lang="es-ES" b="1" dirty="0">
                <a:latin typeface="Bookman Old Style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latin typeface="Bookman Old Style" pitchFamily="18" charset="0"/>
              </a:rPr>
              <a:t>Faraón </a:t>
            </a:r>
            <a:r>
              <a:rPr lang="es-ES" b="1" dirty="0" err="1">
                <a:latin typeface="Bookman Old Style" pitchFamily="18" charset="0"/>
              </a:rPr>
              <a:t>poslal</a:t>
            </a:r>
            <a:r>
              <a:rPr lang="es-ES" b="1" dirty="0">
                <a:latin typeface="Bookman Old Style" pitchFamily="18" charset="0"/>
              </a:rPr>
              <a:t> a </a:t>
            </a:r>
            <a:r>
              <a:rPr lang="es-ES" b="1" dirty="0" err="1">
                <a:latin typeface="Bookman Old Style" pitchFamily="18" charset="0"/>
              </a:rPr>
              <a:t>potvrdil</a:t>
            </a:r>
            <a:r>
              <a:rPr lang="es-ES" b="1" dirty="0">
                <a:latin typeface="Bookman Old Style" pitchFamily="18" charset="0"/>
              </a:rPr>
              <a:t>, </a:t>
            </a:r>
            <a:r>
              <a:rPr lang="es-ES" b="1" dirty="0" err="1">
                <a:latin typeface="Bookman Old Style" pitchFamily="18" charset="0"/>
              </a:rPr>
              <a:t>že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izraelský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dobytek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nebyl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skutečně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zasažen</a:t>
            </a:r>
            <a:r>
              <a:rPr lang="es-ES" b="1" dirty="0">
                <a:latin typeface="Bookman Old Style" pitchFamily="18" charset="0"/>
              </a:rPr>
              <a:t> </a:t>
            </a:r>
            <a:r>
              <a:rPr lang="es-ES" b="1" dirty="0" err="1">
                <a:latin typeface="Bookman Old Style" pitchFamily="18" charset="0"/>
              </a:rPr>
              <a:t>morem</a:t>
            </a:r>
            <a:r>
              <a:rPr lang="es-ES" b="1" dirty="0">
                <a:latin typeface="Bookman Old Style" pitchFamily="18" charset="0"/>
              </a:rPr>
              <a:t>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04048" y="4581128"/>
            <a:ext cx="3845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PÁTÁ  RÁNA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57158" y="21429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</a:t>
            </a:r>
            <a:r>
              <a:rPr lang="es-ES" dirty="0"/>
              <a:t>JAK ŘEKL BŮH.
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072362" y="6429396"/>
            <a:ext cx="1928794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9</a:t>
            </a:r>
            <a:r>
              <a:rPr lang="cs-CZ" sz="1400" dirty="0"/>
              <a:t>,</a:t>
            </a:r>
            <a:r>
              <a:rPr lang="es-ES" sz="1400" dirty="0"/>
              <a:t>1-7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burr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142852"/>
            <a:ext cx="5658938" cy="564360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857884" y="600938"/>
            <a:ext cx="321467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200" b="1" dirty="0" err="1">
                <a:solidFill>
                  <a:schemeClr val="bg1"/>
                </a:solidFill>
              </a:rPr>
              <a:t>Mojžíš</a:t>
            </a:r>
            <a:r>
              <a:rPr lang="es-ES" sz="2200" b="1" dirty="0">
                <a:solidFill>
                  <a:schemeClr val="bg1"/>
                </a:solidFill>
              </a:rPr>
              <a:t> a </a:t>
            </a:r>
            <a:r>
              <a:rPr lang="es-ES" sz="2200" b="1" dirty="0" err="1">
                <a:solidFill>
                  <a:schemeClr val="bg1"/>
                </a:solidFill>
              </a:rPr>
              <a:t>Áron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vzali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hrst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popela</a:t>
            </a:r>
            <a:r>
              <a:rPr lang="es-ES" sz="2200" b="1" dirty="0">
                <a:solidFill>
                  <a:schemeClr val="bg1"/>
                </a:solidFill>
              </a:rPr>
              <a:t> z pece </a:t>
            </a:r>
            <a:r>
              <a:rPr lang="cs-CZ" sz="2200" b="1" dirty="0">
                <a:solidFill>
                  <a:schemeClr val="bg1"/>
                </a:solidFill>
              </a:rPr>
              <a:t>     </a:t>
            </a:r>
            <a:r>
              <a:rPr lang="es-ES" sz="2200" b="1" dirty="0">
                <a:solidFill>
                  <a:schemeClr val="bg1"/>
                </a:solidFill>
              </a:rPr>
              <a:t>a </a:t>
            </a:r>
            <a:r>
              <a:rPr lang="es-ES" sz="2200" b="1" dirty="0" err="1">
                <a:solidFill>
                  <a:schemeClr val="bg1"/>
                </a:solidFill>
              </a:rPr>
              <a:t>Mojžíš</a:t>
            </a:r>
            <a:r>
              <a:rPr lang="es-ES" sz="2200" b="1" dirty="0">
                <a:solidFill>
                  <a:schemeClr val="bg1"/>
                </a:solidFill>
              </a:rPr>
              <a:t> ji </a:t>
            </a:r>
            <a:r>
              <a:rPr lang="es-ES" sz="2200" b="1" dirty="0" err="1">
                <a:solidFill>
                  <a:schemeClr val="bg1"/>
                </a:solidFill>
              </a:rPr>
              <a:t>rozptýlil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cs-CZ" sz="2200" b="1" dirty="0">
                <a:solidFill>
                  <a:schemeClr val="bg1"/>
                </a:solidFill>
              </a:rPr>
              <a:t>     </a:t>
            </a:r>
            <a:r>
              <a:rPr lang="es-ES" sz="2200" b="1" dirty="0">
                <a:solidFill>
                  <a:schemeClr val="bg1"/>
                </a:solidFill>
              </a:rPr>
              <a:t>k </a:t>
            </a:r>
            <a:r>
              <a:rPr lang="es-ES" sz="2200" b="1" dirty="0" err="1">
                <a:solidFill>
                  <a:schemeClr val="bg1"/>
                </a:solidFill>
              </a:rPr>
              <a:t>nebi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před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faraóna</a:t>
            </a:r>
            <a:r>
              <a:rPr lang="es-ES" sz="22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>
                <a:solidFill>
                  <a:schemeClr val="bg1"/>
                </a:solidFill>
              </a:rPr>
              <a:t>V</a:t>
            </a:r>
            <a:r>
              <a:rPr lang="es-ES" sz="2200" b="1" dirty="0" err="1">
                <a:solidFill>
                  <a:schemeClr val="bg1"/>
                </a:solidFill>
              </a:rPr>
              <a:t>yrážk</a:t>
            </a:r>
            <a:r>
              <a:rPr lang="cs-CZ" sz="2200" b="1" dirty="0">
                <a:solidFill>
                  <a:schemeClr val="bg1"/>
                </a:solidFill>
              </a:rPr>
              <a:t>y</a:t>
            </a:r>
            <a:r>
              <a:rPr lang="es-ES" sz="2200" b="1" dirty="0">
                <a:solidFill>
                  <a:schemeClr val="bg1"/>
                </a:solidFill>
              </a:rPr>
              <a:t> se </a:t>
            </a:r>
            <a:r>
              <a:rPr lang="es-ES" sz="2200" b="1" dirty="0" err="1">
                <a:solidFill>
                  <a:schemeClr val="bg1"/>
                </a:solidFill>
              </a:rPr>
              <a:t>objevil</a:t>
            </a:r>
            <a:r>
              <a:rPr lang="cs-CZ" sz="2200" b="1" dirty="0">
                <a:solidFill>
                  <a:schemeClr val="bg1"/>
                </a:solidFill>
              </a:rPr>
              <a:t>y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jak</a:t>
            </a:r>
            <a:r>
              <a:rPr lang="es-ES" sz="2200" b="1" dirty="0">
                <a:solidFill>
                  <a:schemeClr val="bg1"/>
                </a:solidFill>
              </a:rPr>
              <a:t> u </a:t>
            </a:r>
            <a:r>
              <a:rPr lang="cs-CZ" sz="2200" b="1" dirty="0">
                <a:solidFill>
                  <a:schemeClr val="bg1"/>
                </a:solidFill>
              </a:rPr>
              <a:t>lidí</a:t>
            </a:r>
            <a:r>
              <a:rPr lang="es-ES" sz="2200" b="1" dirty="0">
                <a:solidFill>
                  <a:schemeClr val="bg1"/>
                </a:solidFill>
              </a:rPr>
              <a:t>, </a:t>
            </a:r>
            <a:r>
              <a:rPr lang="es-ES" sz="2200" b="1" dirty="0" err="1">
                <a:solidFill>
                  <a:schemeClr val="bg1"/>
                </a:solidFill>
              </a:rPr>
              <a:t>tak</a:t>
            </a:r>
            <a:r>
              <a:rPr lang="es-ES" sz="2200" b="1" dirty="0">
                <a:solidFill>
                  <a:schemeClr val="bg1"/>
                </a:solidFill>
              </a:rPr>
              <a:t> u </a:t>
            </a:r>
            <a:r>
              <a:rPr lang="es-ES" sz="2200" b="1" dirty="0" err="1">
                <a:solidFill>
                  <a:schemeClr val="bg1"/>
                </a:solidFill>
              </a:rPr>
              <a:t>zvířat</a:t>
            </a:r>
            <a:r>
              <a:rPr lang="es-ES" sz="22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200" b="1" dirty="0">
                <a:solidFill>
                  <a:schemeClr val="bg1"/>
                </a:solidFill>
              </a:rPr>
              <a:t>Tato </a:t>
            </a:r>
            <a:r>
              <a:rPr lang="es-ES" sz="2200" b="1" dirty="0" err="1">
                <a:solidFill>
                  <a:schemeClr val="bg1"/>
                </a:solidFill>
              </a:rPr>
              <a:t>pohroma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postihla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zejména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čaroděje</a:t>
            </a:r>
            <a:r>
              <a:rPr lang="es-ES" sz="2200" b="1" dirty="0">
                <a:solidFill>
                  <a:schemeClr val="bg1"/>
                </a:solidFill>
              </a:rPr>
              <a:t>, </a:t>
            </a:r>
            <a:r>
              <a:rPr lang="es-ES" sz="2200" b="1" dirty="0" err="1">
                <a:solidFill>
                  <a:schemeClr val="bg1"/>
                </a:solidFill>
              </a:rPr>
              <a:t>kteří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kvůli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vyrážce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nemohli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stát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před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es-ES" sz="2200" b="1" dirty="0" err="1">
                <a:solidFill>
                  <a:schemeClr val="bg1"/>
                </a:solidFill>
              </a:rPr>
              <a:t>faraonem</a:t>
            </a:r>
            <a:r>
              <a:rPr lang="es-ES" sz="2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060993" y="-21728"/>
            <a:ext cx="3950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ŠESTÁ RÁNA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  </a:t>
            </a:r>
            <a:r>
              <a:rPr lang="es-ES" dirty="0"/>
              <a:t>JAK ŘEKL BŮH.
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588224" y="5301208"/>
            <a:ext cx="2000232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9</a:t>
            </a:r>
            <a:r>
              <a:rPr lang="cs-CZ" sz="1400" dirty="0"/>
              <a:t>,</a:t>
            </a:r>
            <a:r>
              <a:rPr lang="es-ES" sz="1400" dirty="0"/>
              <a:t>8-12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428860" y="193111"/>
            <a:ext cx="657226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Mojžíš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řekl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faraónovi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"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Bůh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Hebrejců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říká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'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Propusť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lid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můj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aby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mi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sloužil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.’”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Mojžíš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varoval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faraóna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před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následky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nového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krupobití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a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radil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lidem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a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zvířatům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aby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chránili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cs-CZ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své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životy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před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krutostí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této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1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rány</a:t>
            </a:r>
            <a:r>
              <a:rPr lang="es-ES" sz="21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516216" y="6511000"/>
            <a:ext cx="193509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9</a:t>
            </a:r>
            <a:r>
              <a:rPr lang="cs-CZ" sz="1400" dirty="0"/>
              <a:t>,</a:t>
            </a:r>
            <a:r>
              <a:rPr lang="es-ES" sz="1400" dirty="0"/>
              <a:t>13-19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071934" y="0"/>
            <a:ext cx="50720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Egypťané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kteří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poslouchali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Mojžíše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byli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ušetřeni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následků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moru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ale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ti,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kteří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Boha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nebáli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krupobití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nep</a:t>
            </a:r>
            <a:r>
              <a:rPr lang="cs-CZ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ostih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zemi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Gošen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Kromě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ničení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půdy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lámání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stromů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zabíjení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všech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lidí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nebo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hospodářských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zvířat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kteří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neukryli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krupobití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oheň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zničily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úrodu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lnu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ječmene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Faraón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přiznal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svůj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hřích</a:t>
            </a:r>
            <a:r>
              <a:rPr lang="es-ES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5294" y="830997"/>
            <a:ext cx="2845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SEDMÁ RÁNA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            </a:t>
            </a:r>
            <a:r>
              <a:rPr lang="es-ES" dirty="0"/>
              <a:t>JAK ŘEKL BŮH.
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948264" y="5373216"/>
            <a:ext cx="1980884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9</a:t>
            </a:r>
            <a:r>
              <a:rPr lang="cs-CZ" sz="1400" dirty="0"/>
              <a:t>,</a:t>
            </a:r>
            <a:r>
              <a:rPr lang="es-ES" sz="1400" dirty="0"/>
              <a:t>20-35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nteFaraon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-1"/>
            <a:ext cx="4857752" cy="6892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4 CuadroTexto"/>
          <p:cNvSpPr txBox="1"/>
          <p:nvPr/>
        </p:nvSpPr>
        <p:spPr>
          <a:xfrm>
            <a:off x="56935" y="548680"/>
            <a:ext cx="421481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>
                <a:latin typeface="Bookman Old Style" pitchFamily="18" charset="0"/>
              </a:rPr>
              <a:t>Mojžíš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znovu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vstoupil</a:t>
            </a:r>
            <a:r>
              <a:rPr lang="es-ES" sz="2100" b="1" dirty="0">
                <a:latin typeface="Bookman Old Style" pitchFamily="18" charset="0"/>
              </a:rPr>
              <a:t> do </a:t>
            </a:r>
            <a:r>
              <a:rPr lang="es-ES" sz="2100" b="1" dirty="0" err="1">
                <a:latin typeface="Bookman Old Style" pitchFamily="18" charset="0"/>
              </a:rPr>
              <a:t>faraónovy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přítomnosti</a:t>
            </a:r>
            <a:r>
              <a:rPr lang="es-ES" sz="2100" b="1" dirty="0">
                <a:latin typeface="Bookman Old Style" pitchFamily="18" charset="0"/>
              </a:rPr>
              <a:t> a </a:t>
            </a:r>
            <a:r>
              <a:rPr lang="es-ES" sz="2100" b="1" dirty="0" err="1">
                <a:latin typeface="Bookman Old Style" pitchFamily="18" charset="0"/>
              </a:rPr>
              <a:t>požádal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ho</a:t>
            </a:r>
            <a:r>
              <a:rPr lang="es-ES" sz="2100" b="1" dirty="0">
                <a:latin typeface="Bookman Old Style" pitchFamily="18" charset="0"/>
              </a:rPr>
              <a:t>, </a:t>
            </a:r>
            <a:r>
              <a:rPr lang="es-ES" sz="2100" b="1" dirty="0" err="1">
                <a:latin typeface="Bookman Old Style" pitchFamily="18" charset="0"/>
              </a:rPr>
              <a:t>aby</a:t>
            </a:r>
            <a:r>
              <a:rPr lang="es-ES" sz="2100" b="1" dirty="0">
                <a:latin typeface="Bookman Old Style" pitchFamily="18" charset="0"/>
              </a:rPr>
              <a:t> se </a:t>
            </a:r>
            <a:r>
              <a:rPr lang="es-ES" sz="2100" b="1" dirty="0" err="1">
                <a:latin typeface="Bookman Old Style" pitchFamily="18" charset="0"/>
              </a:rPr>
              <a:t>pokořil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před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Bohem</a:t>
            </a:r>
            <a:r>
              <a:rPr lang="es-ES" sz="2100" b="1" dirty="0">
                <a:latin typeface="Bookman Old Style" pitchFamily="18" charset="0"/>
              </a:rPr>
              <a:t> a </a:t>
            </a:r>
            <a:r>
              <a:rPr lang="es-ES" sz="2100" b="1" dirty="0" err="1">
                <a:latin typeface="Bookman Old Style" pitchFamily="18" charset="0"/>
              </a:rPr>
              <a:t>nechal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svůj</a:t>
            </a:r>
            <a:r>
              <a:rPr lang="es-ES" sz="2100" b="1" dirty="0">
                <a:latin typeface="Bookman Old Style" pitchFamily="18" charset="0"/>
              </a:rPr>
              <a:t> lid </a:t>
            </a:r>
            <a:r>
              <a:rPr lang="es-ES" sz="2100" b="1" dirty="0" err="1">
                <a:latin typeface="Bookman Old Style" pitchFamily="18" charset="0"/>
              </a:rPr>
              <a:t>vyjít</a:t>
            </a:r>
            <a:r>
              <a:rPr lang="es-ES" sz="2100" b="1" dirty="0">
                <a:latin typeface="Bookman Old Style" pitchFamily="18" charset="0"/>
              </a:rPr>
              <a:t> mu </a:t>
            </a:r>
            <a:r>
              <a:rPr lang="es-ES" sz="2100" b="1" dirty="0" err="1">
                <a:latin typeface="Bookman Old Style" pitchFamily="18" charset="0"/>
              </a:rPr>
              <a:t>sloužit</a:t>
            </a:r>
            <a:r>
              <a:rPr lang="es-ES" sz="2100" b="1" dirty="0">
                <a:latin typeface="Bookman Old Style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>
                <a:latin typeface="Bookman Old Style" pitchFamily="18" charset="0"/>
              </a:rPr>
              <a:t>Faraónovi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služebníci</a:t>
            </a:r>
            <a:r>
              <a:rPr lang="es-ES" sz="2100" b="1" dirty="0">
                <a:latin typeface="Bookman Old Style" pitchFamily="18" charset="0"/>
              </a:rPr>
              <a:t> se </a:t>
            </a:r>
            <a:r>
              <a:rPr lang="es-ES" sz="2100" b="1" dirty="0" err="1">
                <a:latin typeface="Bookman Old Style" pitchFamily="18" charset="0"/>
              </a:rPr>
              <a:t>báli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moru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kobylek</a:t>
            </a:r>
            <a:r>
              <a:rPr lang="es-ES" sz="2100" b="1" dirty="0">
                <a:latin typeface="Bookman Old Style" pitchFamily="18" charset="0"/>
              </a:rPr>
              <a:t> a </a:t>
            </a:r>
            <a:r>
              <a:rPr lang="es-ES" sz="2100" b="1" dirty="0" err="1">
                <a:latin typeface="Bookman Old Style" pitchFamily="18" charset="0"/>
              </a:rPr>
              <a:t>viděli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Egypt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srovnán</a:t>
            </a:r>
            <a:r>
              <a:rPr lang="es-ES" sz="2100" b="1" dirty="0">
                <a:latin typeface="Bookman Old Style" pitchFamily="18" charset="0"/>
              </a:rPr>
              <a:t> se </a:t>
            </a:r>
            <a:r>
              <a:rPr lang="es-ES" sz="2100" b="1" dirty="0" err="1">
                <a:latin typeface="Bookman Old Style" pitchFamily="18" charset="0"/>
              </a:rPr>
              <a:t>zemí</a:t>
            </a:r>
            <a:r>
              <a:rPr lang="es-ES" sz="2100" b="1" dirty="0">
                <a:latin typeface="Bookman Old Style" pitchFamily="18" charset="0"/>
              </a:rPr>
              <a:t>, a </a:t>
            </a:r>
            <a:r>
              <a:rPr lang="es-ES" sz="2100" b="1" dirty="0" err="1">
                <a:latin typeface="Bookman Old Style" pitchFamily="18" charset="0"/>
              </a:rPr>
              <a:t>tak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ho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prosili</a:t>
            </a:r>
            <a:r>
              <a:rPr lang="es-ES" sz="2100" b="1" dirty="0">
                <a:latin typeface="Bookman Old Style" pitchFamily="18" charset="0"/>
              </a:rPr>
              <a:t>, </a:t>
            </a:r>
            <a:r>
              <a:rPr lang="es-ES" sz="2100" b="1" dirty="0" err="1">
                <a:latin typeface="Bookman Old Style" pitchFamily="18" charset="0"/>
              </a:rPr>
              <a:t>aby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nechal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Izrael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jít</a:t>
            </a:r>
            <a:r>
              <a:rPr lang="es-ES" sz="2100" b="1" dirty="0">
                <a:latin typeface="Bookman Old Style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>
                <a:latin typeface="Bookman Old Style" pitchFamily="18" charset="0"/>
              </a:rPr>
              <a:t>Farao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zavolal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Mojžíše</a:t>
            </a:r>
            <a:r>
              <a:rPr lang="es-ES" sz="2100" b="1" dirty="0">
                <a:latin typeface="Bookman Old Style" pitchFamily="18" charset="0"/>
              </a:rPr>
              <a:t> a </a:t>
            </a:r>
            <a:r>
              <a:rPr lang="es-ES" sz="2100" b="1" dirty="0" err="1">
                <a:latin typeface="Bookman Old Style" pitchFamily="18" charset="0"/>
              </a:rPr>
              <a:t>zeptal</a:t>
            </a:r>
            <a:r>
              <a:rPr lang="es-ES" sz="2100" b="1" dirty="0">
                <a:latin typeface="Bookman Old Style" pitchFamily="18" charset="0"/>
              </a:rPr>
              <a:t> se </a:t>
            </a:r>
            <a:r>
              <a:rPr lang="es-ES" sz="2100" b="1" dirty="0" err="1">
                <a:latin typeface="Bookman Old Style" pitchFamily="18" charset="0"/>
              </a:rPr>
              <a:t>ho</a:t>
            </a:r>
            <a:r>
              <a:rPr lang="es-ES" sz="2100" b="1" dirty="0">
                <a:latin typeface="Bookman Old Style" pitchFamily="18" charset="0"/>
              </a:rPr>
              <a:t>, </a:t>
            </a:r>
            <a:r>
              <a:rPr lang="es-ES" sz="2100" b="1" dirty="0" err="1">
                <a:latin typeface="Bookman Old Style" pitchFamily="18" charset="0"/>
              </a:rPr>
              <a:t>kdo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půjde</a:t>
            </a:r>
            <a:r>
              <a:rPr lang="es-ES" sz="2100" b="1" dirty="0">
                <a:latin typeface="Bookman Old Style" pitchFamily="18" charset="0"/>
              </a:rPr>
              <a:t> a </a:t>
            </a:r>
            <a:r>
              <a:rPr lang="es-ES" sz="2100" b="1" dirty="0" err="1">
                <a:latin typeface="Bookman Old Style" pitchFamily="18" charset="0"/>
              </a:rPr>
              <a:t>bude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sloužit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Bohu</a:t>
            </a:r>
            <a:r>
              <a:rPr lang="es-ES" sz="2100" b="1" dirty="0">
                <a:latin typeface="Bookman Old Style" pitchFamily="18" charset="0"/>
              </a:rPr>
              <a:t>. </a:t>
            </a:r>
            <a:r>
              <a:rPr lang="es-ES" sz="2100" b="1" dirty="0" err="1">
                <a:latin typeface="Bookman Old Style" pitchFamily="18" charset="0"/>
              </a:rPr>
              <a:t>Když</a:t>
            </a:r>
            <a:r>
              <a:rPr lang="es-ES" sz="2100" b="1" dirty="0">
                <a:latin typeface="Bookman Old Style" pitchFamily="18" charset="0"/>
              </a:rPr>
              <a:t> mu </a:t>
            </a:r>
            <a:r>
              <a:rPr lang="es-ES" sz="2100" b="1" dirty="0" err="1">
                <a:latin typeface="Bookman Old Style" pitchFamily="18" charset="0"/>
              </a:rPr>
              <a:t>Mojžíš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řekl</a:t>
            </a:r>
            <a:r>
              <a:rPr lang="es-ES" sz="2100" b="1" dirty="0">
                <a:latin typeface="Bookman Old Style" pitchFamily="18" charset="0"/>
              </a:rPr>
              <a:t>, </a:t>
            </a:r>
            <a:r>
              <a:rPr lang="es-ES" sz="2100" b="1" dirty="0" err="1">
                <a:latin typeface="Bookman Old Style" pitchFamily="18" charset="0"/>
              </a:rPr>
              <a:t>že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všechen</a:t>
            </a:r>
            <a:r>
              <a:rPr lang="es-ES" sz="2100" b="1" dirty="0">
                <a:latin typeface="Bookman Old Style" pitchFamily="18" charset="0"/>
              </a:rPr>
              <a:t> lid se </a:t>
            </a:r>
            <a:r>
              <a:rPr lang="es-ES" sz="2100" b="1" dirty="0" err="1">
                <a:latin typeface="Bookman Old Style" pitchFamily="18" charset="0"/>
              </a:rPr>
              <a:t>svým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majetkem</a:t>
            </a:r>
            <a:r>
              <a:rPr lang="es-ES" sz="2100" b="1" dirty="0">
                <a:latin typeface="Bookman Old Style" pitchFamily="18" charset="0"/>
              </a:rPr>
              <a:t> mu </a:t>
            </a:r>
            <a:r>
              <a:rPr lang="es-ES" sz="2100" b="1" dirty="0" err="1">
                <a:latin typeface="Bookman Old Style" pitchFamily="18" charset="0"/>
              </a:rPr>
              <a:t>půjde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sloužit</a:t>
            </a:r>
            <a:r>
              <a:rPr lang="es-ES" sz="2100" b="1" dirty="0">
                <a:latin typeface="Bookman Old Style" pitchFamily="18" charset="0"/>
              </a:rPr>
              <a:t>, faraón </a:t>
            </a:r>
            <a:r>
              <a:rPr lang="es-ES" sz="2100" b="1" dirty="0" err="1">
                <a:latin typeface="Bookman Old Style" pitchFamily="18" charset="0"/>
              </a:rPr>
              <a:t>dal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mužům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pouze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povolení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odejít</a:t>
            </a:r>
            <a:r>
              <a:rPr lang="es-ES" sz="2100" b="1" dirty="0">
                <a:latin typeface="Bookman Old Style" pitchFamily="18" charset="0"/>
              </a:rPr>
              <a:t> a </a:t>
            </a:r>
            <a:r>
              <a:rPr lang="es-ES" sz="2100" b="1" dirty="0" err="1">
                <a:latin typeface="Bookman Old Style" pitchFamily="18" charset="0"/>
              </a:rPr>
              <a:t>vyhnal</a:t>
            </a:r>
            <a:r>
              <a:rPr lang="es-ES" sz="2100" b="1" dirty="0">
                <a:latin typeface="Bookman Old Style" pitchFamily="18" charset="0"/>
              </a:rPr>
              <a:t> je </a:t>
            </a:r>
            <a:r>
              <a:rPr lang="es-ES" sz="2100" b="1" dirty="0" err="1">
                <a:latin typeface="Bookman Old Style" pitchFamily="18" charset="0"/>
              </a:rPr>
              <a:t>ze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své</a:t>
            </a:r>
            <a:r>
              <a:rPr lang="es-ES" sz="2100" b="1" dirty="0">
                <a:latin typeface="Bookman Old Style" pitchFamily="18" charset="0"/>
              </a:rPr>
              <a:t> </a:t>
            </a:r>
            <a:r>
              <a:rPr lang="es-ES" sz="2100" b="1" dirty="0" err="1">
                <a:latin typeface="Bookman Old Style" pitchFamily="18" charset="0"/>
              </a:rPr>
              <a:t>přítomnosti</a:t>
            </a:r>
            <a:r>
              <a:rPr lang="es-ES" sz="2100" b="1" dirty="0">
                <a:latin typeface="Bookman Old Style" pitchFamily="18" charset="0"/>
              </a:rPr>
              <a:t>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092280" y="6429396"/>
            <a:ext cx="190887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10</a:t>
            </a:r>
            <a:r>
              <a:rPr lang="cs-CZ" sz="1400" dirty="0"/>
              <a:t>,</a:t>
            </a:r>
            <a:r>
              <a:rPr lang="es-ES" sz="1400" dirty="0"/>
              <a:t>1-11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6391" y="71414"/>
            <a:ext cx="2500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OSMÁ RÁNA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14644" y="-24"/>
            <a:ext cx="6429356" cy="4108817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/>
              <a:t>Mojžíš</a:t>
            </a:r>
            <a:r>
              <a:rPr lang="es-ES" sz="2100" b="1" dirty="0"/>
              <a:t> </a:t>
            </a:r>
            <a:r>
              <a:rPr lang="es-ES" sz="2100" b="1" dirty="0" err="1"/>
              <a:t>natáhl</a:t>
            </a:r>
            <a:r>
              <a:rPr lang="es-ES" sz="2100" b="1" dirty="0"/>
              <a:t> </a:t>
            </a:r>
            <a:r>
              <a:rPr lang="es-ES" sz="2100" b="1" dirty="0" err="1"/>
              <a:t>svou</a:t>
            </a:r>
            <a:r>
              <a:rPr lang="es-ES" sz="2100" b="1" dirty="0"/>
              <a:t> </a:t>
            </a:r>
            <a:r>
              <a:rPr lang="es-ES" sz="2100" b="1" dirty="0" err="1"/>
              <a:t>hůl</a:t>
            </a:r>
            <a:r>
              <a:rPr lang="es-ES" sz="2100" b="1" dirty="0"/>
              <a:t> </a:t>
            </a:r>
            <a:r>
              <a:rPr lang="es-ES" sz="2100" b="1" dirty="0" err="1"/>
              <a:t>nad</a:t>
            </a:r>
            <a:r>
              <a:rPr lang="es-ES" sz="2100" b="1" dirty="0"/>
              <a:t> </a:t>
            </a:r>
            <a:r>
              <a:rPr lang="es-ES" sz="2100" b="1" dirty="0" err="1"/>
              <a:t>Egypt</a:t>
            </a:r>
            <a:r>
              <a:rPr lang="es-ES" sz="2100" b="1" dirty="0"/>
              <a:t> a </a:t>
            </a:r>
            <a:r>
              <a:rPr lang="es-ES" sz="2100" b="1" dirty="0" err="1"/>
              <a:t>po</a:t>
            </a:r>
            <a:r>
              <a:rPr lang="es-ES" sz="2100" b="1" dirty="0"/>
              <a:t> </a:t>
            </a:r>
            <a:r>
              <a:rPr lang="es-ES" sz="2100" b="1" dirty="0" err="1"/>
              <a:t>celý</a:t>
            </a:r>
            <a:r>
              <a:rPr lang="es-ES" sz="2100" b="1" dirty="0"/>
              <a:t> ten den a </a:t>
            </a:r>
            <a:r>
              <a:rPr lang="es-ES" sz="2100" b="1" dirty="0" err="1"/>
              <a:t>celou</a:t>
            </a:r>
            <a:r>
              <a:rPr lang="es-ES" sz="2100" b="1" dirty="0"/>
              <a:t> </a:t>
            </a:r>
            <a:r>
              <a:rPr lang="es-ES" sz="2100" b="1" dirty="0" err="1"/>
              <a:t>noc</a:t>
            </a:r>
            <a:r>
              <a:rPr lang="es-ES" sz="2100" b="1" dirty="0"/>
              <a:t> </a:t>
            </a:r>
            <a:r>
              <a:rPr lang="es-ES" sz="2100" b="1" dirty="0" err="1"/>
              <a:t>vál</a:t>
            </a:r>
            <a:r>
              <a:rPr lang="es-ES" sz="2100" b="1" dirty="0"/>
              <a:t> </a:t>
            </a:r>
            <a:r>
              <a:rPr lang="es-ES" sz="2100" b="1" dirty="0" err="1"/>
              <a:t>východní</a:t>
            </a:r>
            <a:r>
              <a:rPr lang="es-ES" sz="2100" b="1" dirty="0"/>
              <a:t> </a:t>
            </a:r>
            <a:r>
              <a:rPr lang="es-ES" sz="2100" b="1" dirty="0" err="1"/>
              <a:t>vítr</a:t>
            </a:r>
            <a:r>
              <a:rPr lang="es-ES" sz="2100" b="1" dirty="0"/>
              <a:t>, </a:t>
            </a:r>
            <a:r>
              <a:rPr lang="es-ES" sz="2100" b="1" dirty="0" err="1"/>
              <a:t>který</a:t>
            </a:r>
            <a:r>
              <a:rPr lang="cs-CZ" sz="2100" b="1" dirty="0"/>
              <a:t> následujícího dne</a:t>
            </a:r>
            <a:r>
              <a:rPr lang="es-ES" sz="2100" b="1" dirty="0"/>
              <a:t> </a:t>
            </a:r>
            <a:r>
              <a:rPr lang="es-ES" sz="2100" b="1" dirty="0" err="1"/>
              <a:t>přinesl</a:t>
            </a:r>
            <a:r>
              <a:rPr lang="cs-CZ" sz="2100" b="1" dirty="0"/>
              <a:t> na Egypt</a:t>
            </a:r>
            <a:r>
              <a:rPr lang="es-ES" sz="2100" b="1" dirty="0"/>
              <a:t> </a:t>
            </a:r>
            <a:r>
              <a:rPr lang="es-ES" sz="2100" b="1" dirty="0" err="1"/>
              <a:t>kobylk</a:t>
            </a:r>
            <a:r>
              <a:rPr lang="cs-CZ" sz="2100" b="1" dirty="0"/>
              <a:t>y</a:t>
            </a:r>
            <a:r>
              <a:rPr lang="es-ES" sz="21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/>
              <a:t>Přišl</a:t>
            </a:r>
            <a:r>
              <a:rPr lang="cs-CZ" sz="2100" b="1" dirty="0"/>
              <a:t>y</a:t>
            </a:r>
            <a:r>
              <a:rPr lang="es-ES" sz="2100" b="1" dirty="0"/>
              <a:t> v </a:t>
            </a:r>
            <a:r>
              <a:rPr lang="es-ES" sz="2100" b="1" dirty="0" err="1"/>
              <a:t>tak</a:t>
            </a:r>
            <a:r>
              <a:rPr lang="cs-CZ" sz="2100" b="1" dirty="0" err="1"/>
              <a:t>ovém</a:t>
            </a:r>
            <a:r>
              <a:rPr lang="es-ES" sz="2100" b="1" dirty="0"/>
              <a:t> </a:t>
            </a:r>
            <a:r>
              <a:rPr lang="es-ES" sz="2100" b="1" dirty="0" err="1"/>
              <a:t>množství</a:t>
            </a:r>
            <a:r>
              <a:rPr lang="es-ES" sz="2100" b="1" dirty="0"/>
              <a:t>, </a:t>
            </a:r>
            <a:r>
              <a:rPr lang="es-ES" sz="2100" b="1" dirty="0" err="1"/>
              <a:t>jaké</a:t>
            </a:r>
            <a:r>
              <a:rPr lang="es-ES" sz="2100" b="1" dirty="0"/>
              <a:t> </a:t>
            </a:r>
            <a:r>
              <a:rPr lang="cs-CZ" sz="2100" b="1" dirty="0"/>
              <a:t>dosud nikdo</a:t>
            </a:r>
            <a:r>
              <a:rPr lang="es-ES" sz="2100" b="1" dirty="0"/>
              <a:t> </a:t>
            </a:r>
            <a:r>
              <a:rPr lang="es-ES" sz="2100" b="1" dirty="0" err="1"/>
              <a:t>předtím</a:t>
            </a:r>
            <a:r>
              <a:rPr lang="es-ES" sz="2100" b="1" dirty="0"/>
              <a:t> v </a:t>
            </a:r>
            <a:r>
              <a:rPr lang="es-ES" sz="2100" b="1" dirty="0" err="1"/>
              <a:t>Egyptě</a:t>
            </a:r>
            <a:r>
              <a:rPr lang="es-ES" sz="2100" b="1" dirty="0"/>
              <a:t> </a:t>
            </a:r>
            <a:r>
              <a:rPr lang="cs-CZ" sz="2100" b="1" dirty="0"/>
              <a:t>ne</a:t>
            </a:r>
            <a:r>
              <a:rPr lang="es-ES" sz="2100" b="1" dirty="0" err="1"/>
              <a:t>vidě</a:t>
            </a:r>
            <a:r>
              <a:rPr lang="cs-CZ" sz="2100" b="1" dirty="0"/>
              <a:t>l</a:t>
            </a:r>
            <a:r>
              <a:rPr lang="es-ES" sz="21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 err="1"/>
              <a:t>Úplně</a:t>
            </a:r>
            <a:r>
              <a:rPr lang="es-ES" sz="2100" b="1" dirty="0"/>
              <a:t> </a:t>
            </a:r>
            <a:r>
              <a:rPr lang="es-ES" sz="2100" b="1" dirty="0" err="1"/>
              <a:t>zatemnil</a:t>
            </a:r>
            <a:r>
              <a:rPr lang="cs-CZ" sz="2100" b="1" dirty="0"/>
              <a:t>y</a:t>
            </a:r>
            <a:r>
              <a:rPr lang="es-ES" sz="2100" b="1" dirty="0"/>
              <a:t> </a:t>
            </a:r>
            <a:r>
              <a:rPr lang="es-ES" sz="2100" b="1" dirty="0" err="1"/>
              <a:t>nebe</a:t>
            </a:r>
            <a:r>
              <a:rPr lang="es-ES" sz="2100" b="1" dirty="0"/>
              <a:t> i </a:t>
            </a:r>
            <a:r>
              <a:rPr lang="es-ES" sz="2100" b="1" dirty="0" err="1"/>
              <a:t>zemi</a:t>
            </a:r>
            <a:r>
              <a:rPr lang="es-ES" sz="2100" b="1" dirty="0"/>
              <a:t> a </a:t>
            </a:r>
            <a:r>
              <a:rPr lang="es-ES" sz="2100" b="1" dirty="0" err="1"/>
              <a:t>pohltil</a:t>
            </a:r>
            <a:r>
              <a:rPr lang="cs-CZ" sz="2100" b="1" dirty="0"/>
              <a:t>y</a:t>
            </a:r>
            <a:r>
              <a:rPr lang="es-ES" sz="2100" b="1" dirty="0"/>
              <a:t> </a:t>
            </a:r>
            <a:r>
              <a:rPr lang="es-ES" sz="2100" b="1" dirty="0" err="1"/>
              <a:t>každou</a:t>
            </a:r>
            <a:r>
              <a:rPr lang="es-ES" sz="2100" b="1" dirty="0"/>
              <a:t> </a:t>
            </a:r>
            <a:r>
              <a:rPr lang="es-ES" sz="2100" b="1" dirty="0" err="1"/>
              <a:t>trávu</a:t>
            </a:r>
            <a:r>
              <a:rPr lang="es-ES" sz="2100" b="1" dirty="0"/>
              <a:t> a </a:t>
            </a:r>
            <a:r>
              <a:rPr lang="es-ES" sz="2100" b="1" dirty="0" err="1"/>
              <a:t>vše</a:t>
            </a:r>
            <a:r>
              <a:rPr lang="es-ES" sz="2100" b="1" dirty="0"/>
              <a:t>, </a:t>
            </a:r>
            <a:r>
              <a:rPr lang="es-ES" sz="2100" b="1" dirty="0" err="1"/>
              <a:t>co</a:t>
            </a:r>
            <a:r>
              <a:rPr lang="es-ES" sz="2100" b="1" dirty="0"/>
              <a:t> </a:t>
            </a:r>
            <a:r>
              <a:rPr lang="es-ES" sz="2100" b="1" dirty="0" err="1"/>
              <a:t>bylo</a:t>
            </a:r>
            <a:r>
              <a:rPr lang="es-ES" sz="2100" b="1" dirty="0"/>
              <a:t> </a:t>
            </a:r>
            <a:r>
              <a:rPr lang="es-ES" sz="2100" b="1" dirty="0" err="1"/>
              <a:t>zelené</a:t>
            </a:r>
            <a:r>
              <a:rPr lang="cs-CZ" sz="2100" b="1" dirty="0"/>
              <a:t> a</a:t>
            </a:r>
            <a:r>
              <a:rPr lang="es-ES" sz="2100" b="1" dirty="0"/>
              <a:t> </a:t>
            </a:r>
            <a:r>
              <a:rPr lang="es-ES" sz="2100" b="1" dirty="0" err="1"/>
              <a:t>co</a:t>
            </a:r>
            <a:r>
              <a:rPr lang="es-ES" sz="2100" b="1" dirty="0"/>
              <a:t> </a:t>
            </a:r>
            <a:r>
              <a:rPr lang="es-ES" sz="2100" b="1" dirty="0" err="1"/>
              <a:t>zůstalo</a:t>
            </a:r>
            <a:r>
              <a:rPr lang="es-ES" sz="2100" b="1" dirty="0"/>
              <a:t> </a:t>
            </a:r>
            <a:r>
              <a:rPr lang="es-ES" sz="2100" b="1" dirty="0" err="1"/>
              <a:t>na</a:t>
            </a:r>
            <a:r>
              <a:rPr lang="es-ES" sz="2100" b="1" dirty="0"/>
              <a:t> </a:t>
            </a:r>
            <a:r>
              <a:rPr lang="es-ES" sz="2100" b="1" dirty="0" err="1"/>
              <a:t>stro</a:t>
            </a:r>
            <a:r>
              <a:rPr lang="cs-CZ" sz="2100" b="1" dirty="0"/>
              <a:t>-</a:t>
            </a:r>
            <a:r>
              <a:rPr lang="es-ES" sz="2100" b="1" dirty="0" err="1"/>
              <a:t>mech</a:t>
            </a:r>
            <a:r>
              <a:rPr lang="es-ES" sz="21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100" b="1" dirty="0"/>
              <a:t>Faraón </a:t>
            </a:r>
            <a:r>
              <a:rPr lang="es-ES" sz="2100" b="1" dirty="0" err="1"/>
              <a:t>znovu</a:t>
            </a:r>
            <a:r>
              <a:rPr lang="es-ES" sz="2100" b="1" dirty="0"/>
              <a:t> </a:t>
            </a:r>
            <a:r>
              <a:rPr lang="es-ES" sz="2100" b="1" dirty="0" err="1"/>
              <a:t>přiznal</a:t>
            </a:r>
            <a:r>
              <a:rPr lang="es-ES" sz="2100" b="1" dirty="0"/>
              <a:t> </a:t>
            </a:r>
            <a:r>
              <a:rPr lang="es-ES" sz="2100" b="1" dirty="0" err="1"/>
              <a:t>svůj</a:t>
            </a:r>
            <a:r>
              <a:rPr lang="es-ES" sz="2100" b="1" dirty="0"/>
              <a:t> </a:t>
            </a:r>
            <a:r>
              <a:rPr lang="es-ES" sz="2100" b="1" dirty="0" err="1"/>
              <a:t>hřích</a:t>
            </a:r>
            <a:r>
              <a:rPr lang="es-ES" sz="2100" b="1" dirty="0"/>
              <a:t> a </a:t>
            </a:r>
            <a:r>
              <a:rPr lang="es-ES" sz="2100" b="1" dirty="0" err="1"/>
              <a:t>na</a:t>
            </a:r>
            <a:r>
              <a:rPr lang="es-ES" sz="2100" b="1" dirty="0"/>
              <a:t> </a:t>
            </a:r>
            <a:r>
              <a:rPr lang="es-ES" sz="2100" b="1" dirty="0" err="1"/>
              <a:t>Mojžíšovu</a:t>
            </a:r>
            <a:r>
              <a:rPr lang="es-ES" sz="2100" b="1" dirty="0"/>
              <a:t> </a:t>
            </a:r>
            <a:r>
              <a:rPr lang="es-ES" sz="2100" b="1" dirty="0" err="1"/>
              <a:t>modlitbu</a:t>
            </a:r>
            <a:r>
              <a:rPr lang="es-ES" sz="2100" b="1" dirty="0"/>
              <a:t> </a:t>
            </a:r>
            <a:r>
              <a:rPr lang="es-ES" sz="2100" b="1" dirty="0" err="1"/>
              <a:t>Bůh</a:t>
            </a:r>
            <a:r>
              <a:rPr lang="es-ES" sz="2100" b="1" dirty="0"/>
              <a:t> </a:t>
            </a:r>
            <a:r>
              <a:rPr lang="es-ES" sz="2100" b="1" dirty="0" err="1"/>
              <a:t>přinesl</a:t>
            </a:r>
            <a:r>
              <a:rPr lang="es-ES" sz="2100" b="1" dirty="0"/>
              <a:t> </a:t>
            </a:r>
            <a:r>
              <a:rPr lang="es-ES" sz="2100" b="1" dirty="0" err="1"/>
              <a:t>západní</a:t>
            </a:r>
            <a:r>
              <a:rPr lang="es-ES" sz="2100" b="1" dirty="0"/>
              <a:t> </a:t>
            </a:r>
            <a:r>
              <a:rPr lang="es-ES" sz="2100" b="1" dirty="0" err="1"/>
              <a:t>vítr</a:t>
            </a:r>
            <a:r>
              <a:rPr lang="es-ES" sz="2100" b="1" dirty="0"/>
              <a:t>, </a:t>
            </a:r>
            <a:r>
              <a:rPr lang="es-ES" sz="2100" b="1" dirty="0" err="1"/>
              <a:t>který</a:t>
            </a:r>
            <a:r>
              <a:rPr lang="es-ES" sz="2100" b="1" dirty="0"/>
              <a:t> </a:t>
            </a:r>
            <a:r>
              <a:rPr lang="es-ES" sz="2100" b="1" dirty="0" err="1"/>
              <a:t>kobylk</a:t>
            </a:r>
            <a:r>
              <a:rPr lang="cs-CZ" sz="2100" b="1" dirty="0"/>
              <a:t>y</a:t>
            </a:r>
            <a:r>
              <a:rPr lang="es-ES" sz="2100" b="1" dirty="0"/>
              <a:t> </a:t>
            </a:r>
            <a:r>
              <a:rPr lang="es-ES" sz="2100" b="1" dirty="0" err="1"/>
              <a:t>odstranil</a:t>
            </a:r>
            <a:r>
              <a:rPr lang="es-ES" sz="2100" b="1" dirty="0"/>
              <a:t>, </a:t>
            </a:r>
            <a:r>
              <a:rPr lang="es-ES" sz="2100" b="1" dirty="0" err="1"/>
              <a:t>aniž</a:t>
            </a:r>
            <a:r>
              <a:rPr lang="es-ES" sz="2100" b="1" dirty="0"/>
              <a:t> </a:t>
            </a:r>
            <a:r>
              <a:rPr lang="es-ES" sz="2100" b="1" dirty="0" err="1"/>
              <a:t>by</a:t>
            </a:r>
            <a:r>
              <a:rPr lang="es-ES" sz="2100" b="1" dirty="0"/>
              <a:t> </a:t>
            </a:r>
            <a:r>
              <a:rPr lang="es-ES" sz="2100" b="1" dirty="0" err="1"/>
              <a:t>zanechal</a:t>
            </a:r>
            <a:r>
              <a:rPr lang="es-ES" sz="2100" b="1" dirty="0"/>
              <a:t> </a:t>
            </a:r>
            <a:r>
              <a:rPr lang="es-ES" sz="2100" b="1" dirty="0" err="1"/>
              <a:t>jedinou</a:t>
            </a:r>
            <a:r>
              <a:rPr lang="es-ES" sz="2100" b="1" dirty="0"/>
              <a:t>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</a:t>
            </a:r>
            <a:r>
              <a:rPr lang="es-ES" dirty="0"/>
              <a:t>JAK ŘEKL BŮH.
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876256" y="5500702"/>
            <a:ext cx="2124900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10</a:t>
            </a:r>
            <a:r>
              <a:rPr lang="cs-CZ" sz="1400" dirty="0"/>
              <a:t>,</a:t>
            </a:r>
            <a:r>
              <a:rPr lang="es-ES" sz="1400" dirty="0"/>
              <a:t>12-20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084200" y="1088485"/>
            <a:ext cx="29169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DEVÁTÁ RÁNA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28596" y="428604"/>
            <a:ext cx="614366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solidFill>
                  <a:schemeClr val="bg1"/>
                </a:solidFill>
              </a:rPr>
              <a:t>Na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Boží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příkaz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vztáhl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Mojžíš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ruku</a:t>
            </a:r>
            <a:r>
              <a:rPr lang="es-ES" sz="2000" b="1" dirty="0">
                <a:solidFill>
                  <a:schemeClr val="bg1"/>
                </a:solidFill>
              </a:rPr>
              <a:t> k </a:t>
            </a:r>
            <a:r>
              <a:rPr lang="es-ES" sz="2000" b="1" dirty="0" err="1">
                <a:solidFill>
                  <a:schemeClr val="bg1"/>
                </a:solidFill>
              </a:rPr>
              <a:t>nebi</a:t>
            </a:r>
            <a:r>
              <a:rPr lang="es-ES" sz="2000" b="1" dirty="0">
                <a:solidFill>
                  <a:schemeClr val="bg1"/>
                </a:solidFill>
              </a:rPr>
              <a:t> a </a:t>
            </a:r>
            <a:r>
              <a:rPr lang="es-ES" sz="2000" b="1" dirty="0" err="1">
                <a:solidFill>
                  <a:schemeClr val="bg1"/>
                </a:solidFill>
              </a:rPr>
              <a:t>po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tři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dny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byla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hustá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tma</a:t>
            </a:r>
            <a:r>
              <a:rPr lang="es-ES" sz="2000" b="1" dirty="0">
                <a:solidFill>
                  <a:schemeClr val="bg1"/>
                </a:solidFill>
              </a:rPr>
              <a:t>, </a:t>
            </a:r>
            <a:r>
              <a:rPr lang="es-ES" sz="2000" b="1" dirty="0" err="1">
                <a:solidFill>
                  <a:schemeClr val="bg1"/>
                </a:solidFill>
              </a:rPr>
              <a:t>kterou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mohl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každý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cs-CZ" sz="2000" b="1" dirty="0">
                <a:solidFill>
                  <a:schemeClr val="bg1"/>
                </a:solidFill>
              </a:rPr>
              <a:t>nahmatat.</a:t>
            </a:r>
            <a:endParaRPr lang="es-ES" sz="20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solidFill>
                  <a:schemeClr val="bg1"/>
                </a:solidFill>
              </a:rPr>
              <a:t>Nikdo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neviděl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svého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souseda</a:t>
            </a:r>
            <a:r>
              <a:rPr lang="es-ES" sz="2000" b="1" dirty="0">
                <a:solidFill>
                  <a:schemeClr val="bg1"/>
                </a:solidFill>
              </a:rPr>
              <a:t> a </a:t>
            </a:r>
            <a:r>
              <a:rPr lang="es-ES" sz="2000" b="1" dirty="0" err="1">
                <a:solidFill>
                  <a:schemeClr val="bg1"/>
                </a:solidFill>
              </a:rPr>
              <a:t>nikdo</a:t>
            </a:r>
            <a:r>
              <a:rPr lang="es-ES" sz="2000" b="1" dirty="0">
                <a:solidFill>
                  <a:schemeClr val="bg1"/>
                </a:solidFill>
              </a:rPr>
              <a:t> v </a:t>
            </a:r>
            <a:r>
              <a:rPr lang="es-ES" sz="2000" b="1" dirty="0" err="1">
                <a:solidFill>
                  <a:schemeClr val="bg1"/>
                </a:solidFill>
              </a:rPr>
              <a:t>těch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dnech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nevstal</a:t>
            </a:r>
            <a:r>
              <a:rPr lang="es-ES" sz="2000" b="1" dirty="0">
                <a:solidFill>
                  <a:schemeClr val="bg1"/>
                </a:solidFill>
              </a:rPr>
              <a:t> z </a:t>
            </a:r>
            <a:r>
              <a:rPr lang="es-ES" sz="2000" b="1" dirty="0" err="1">
                <a:solidFill>
                  <a:schemeClr val="bg1"/>
                </a:solidFill>
              </a:rPr>
              <a:t>jeho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místa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1"/>
                </a:solidFill>
              </a:rPr>
              <a:t>Ale </a:t>
            </a:r>
            <a:r>
              <a:rPr lang="es-ES" sz="2000" b="1" dirty="0" err="1">
                <a:solidFill>
                  <a:schemeClr val="bg1"/>
                </a:solidFill>
              </a:rPr>
              <a:t>všechny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děti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Izraele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měly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světlo</a:t>
            </a:r>
            <a:r>
              <a:rPr lang="es-ES" sz="2000" b="1" dirty="0">
                <a:solidFill>
                  <a:schemeClr val="bg1"/>
                </a:solidFill>
              </a:rPr>
              <a:t> ve </a:t>
            </a:r>
            <a:r>
              <a:rPr lang="es-ES" sz="2000" b="1" dirty="0" err="1">
                <a:solidFill>
                  <a:schemeClr val="bg1"/>
                </a:solidFill>
              </a:rPr>
              <a:t>svých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pokojích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1"/>
                </a:solidFill>
              </a:rPr>
              <a:t>Faraón </a:t>
            </a:r>
            <a:r>
              <a:rPr lang="es-ES" sz="2000" b="1" dirty="0" err="1">
                <a:solidFill>
                  <a:schemeClr val="bg1"/>
                </a:solidFill>
              </a:rPr>
              <a:t>připustil</a:t>
            </a:r>
            <a:r>
              <a:rPr lang="es-ES" sz="2000" b="1" dirty="0">
                <a:solidFill>
                  <a:schemeClr val="bg1"/>
                </a:solidFill>
              </a:rPr>
              <a:t>, </a:t>
            </a:r>
            <a:r>
              <a:rPr lang="es-ES" sz="2000" b="1" dirty="0" err="1">
                <a:solidFill>
                  <a:schemeClr val="bg1"/>
                </a:solidFill>
              </a:rPr>
              <a:t>že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všichni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lidé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mohou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jít</a:t>
            </a:r>
            <a:r>
              <a:rPr lang="es-ES" sz="2000" b="1" dirty="0">
                <a:solidFill>
                  <a:schemeClr val="bg1"/>
                </a:solidFill>
              </a:rPr>
              <a:t>, ale </a:t>
            </a:r>
            <a:r>
              <a:rPr lang="es-ES" sz="2000" b="1" dirty="0" err="1">
                <a:solidFill>
                  <a:schemeClr val="bg1"/>
                </a:solidFill>
              </a:rPr>
              <a:t>opustí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svůj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dobytek</a:t>
            </a:r>
            <a:r>
              <a:rPr lang="es-ES" sz="2000" b="1" dirty="0">
                <a:solidFill>
                  <a:schemeClr val="bg1"/>
                </a:solidFill>
              </a:rPr>
              <a:t>, ale </a:t>
            </a:r>
            <a:r>
              <a:rPr lang="es-ES" sz="2000" b="1" dirty="0" err="1">
                <a:solidFill>
                  <a:schemeClr val="bg1"/>
                </a:solidFill>
              </a:rPr>
              <a:t>Mojžíš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nesouhlasil</a:t>
            </a:r>
            <a:r>
              <a:rPr lang="es-ES" sz="2000" b="1" dirty="0">
                <a:solidFill>
                  <a:schemeClr val="bg1"/>
                </a:solidFill>
              </a:rPr>
              <a:t> s </a:t>
            </a:r>
            <a:r>
              <a:rPr lang="es-ES" sz="2000" b="1" dirty="0" err="1">
                <a:solidFill>
                  <a:schemeClr val="bg1"/>
                </a:solidFill>
              </a:rPr>
              <a:t>odchodem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bez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dobytka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solidFill>
                  <a:schemeClr val="bg1"/>
                </a:solidFill>
              </a:rPr>
              <a:t>"</a:t>
            </a:r>
            <a:r>
              <a:rPr lang="es-ES" sz="2000" b="1" dirty="0" err="1">
                <a:solidFill>
                  <a:schemeClr val="bg1"/>
                </a:solidFill>
              </a:rPr>
              <a:t>Nez</a:t>
            </a:r>
            <a:r>
              <a:rPr lang="cs-CZ" sz="2000" b="1" dirty="0" err="1">
                <a:solidFill>
                  <a:schemeClr val="bg1"/>
                </a:solidFill>
              </a:rPr>
              <a:t>ůstan</a:t>
            </a:r>
            <a:r>
              <a:rPr lang="es-ES" sz="2000" b="1" dirty="0">
                <a:solidFill>
                  <a:schemeClr val="bg1"/>
                </a:solidFill>
              </a:rPr>
              <a:t>e </a:t>
            </a:r>
            <a:r>
              <a:rPr lang="es-ES" sz="2000" b="1" dirty="0" err="1">
                <a:solidFill>
                  <a:schemeClr val="bg1"/>
                </a:solidFill>
              </a:rPr>
              <a:t>ani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kopyto</a:t>
            </a:r>
            <a:r>
              <a:rPr lang="es-ES" sz="2000" b="1" dirty="0">
                <a:solidFill>
                  <a:schemeClr val="bg1"/>
                </a:solidFill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solidFill>
                  <a:schemeClr val="bg1"/>
                </a:solidFill>
              </a:rPr>
              <a:t>Faraon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nejen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odmítl</a:t>
            </a:r>
            <a:r>
              <a:rPr lang="es-ES" sz="2000" b="1" dirty="0">
                <a:solidFill>
                  <a:schemeClr val="bg1"/>
                </a:solidFill>
              </a:rPr>
              <a:t>, ale</a:t>
            </a:r>
            <a:br>
              <a:rPr lang="es-ES" sz="2000" b="1" dirty="0">
                <a:solidFill>
                  <a:schemeClr val="bg1"/>
                </a:solidFill>
              </a:rPr>
            </a:br>
            <a:r>
              <a:rPr lang="es-ES" sz="2000" b="1" dirty="0" err="1">
                <a:solidFill>
                  <a:schemeClr val="bg1"/>
                </a:solidFill>
              </a:rPr>
              <a:t>vyhrožoval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Mojžíšovi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smrtí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6 Imagen" descr="choza con lu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071942"/>
            <a:ext cx="3810000" cy="1619250"/>
          </a:xfrm>
          <a:prstGeom prst="rect">
            <a:avLst/>
          </a:prstGeom>
        </p:spPr>
      </p:pic>
      <p:sp>
        <p:nvSpPr>
          <p:cNvPr id="8" name="7 Rectángulo redondeado"/>
          <p:cNvSpPr/>
          <p:nvPr/>
        </p:nvSpPr>
        <p:spPr>
          <a:xfrm>
            <a:off x="357158" y="5929330"/>
            <a:ext cx="8358246" cy="857256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es-ES" dirty="0"/>
              <a:t>A</a:t>
            </a:r>
            <a:r>
              <a:rPr lang="cs-CZ" dirty="0"/>
              <a:t>LE</a:t>
            </a:r>
            <a:r>
              <a:rPr lang="es-ES" dirty="0"/>
              <a:t> FARAÓNOVO SRDCE SE ZATVRDILO A NEPOSLECHL JE, </a:t>
            </a:r>
            <a:r>
              <a:rPr lang="cs-CZ" dirty="0"/>
              <a:t>                                  </a:t>
            </a:r>
            <a:r>
              <a:rPr lang="es-ES" dirty="0"/>
              <a:t>JAK ŘEKL BŮH.
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000892" y="142852"/>
            <a:ext cx="2000264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10</a:t>
            </a:r>
            <a:r>
              <a:rPr lang="cs-CZ" sz="1400" dirty="0"/>
              <a:t>,</a:t>
            </a:r>
            <a:r>
              <a:rPr lang="es-ES" sz="1400" dirty="0"/>
              <a:t>21-29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32" y="-24"/>
            <a:ext cx="3571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Navzdory</a:t>
            </a:r>
            <a:r>
              <a:rPr lang="es-ES" sz="2000" b="1" dirty="0"/>
              <a:t> </a:t>
            </a:r>
            <a:r>
              <a:rPr lang="es-ES" sz="2000" b="1" dirty="0" err="1"/>
              <a:t>hrozbě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se </a:t>
            </a:r>
            <a:r>
              <a:rPr lang="es-ES" sz="2000" b="1" dirty="0" err="1"/>
              <a:t>Mojžíš</a:t>
            </a:r>
            <a:r>
              <a:rPr lang="es-ES" sz="2000" b="1" dirty="0"/>
              <a:t> </a:t>
            </a:r>
            <a:r>
              <a:rPr lang="es-ES" sz="2000" b="1" dirty="0" err="1"/>
              <a:t>objevil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faraónem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oznámil</a:t>
            </a:r>
            <a:r>
              <a:rPr lang="es-ES" sz="2000" b="1" dirty="0"/>
              <a:t> </a:t>
            </a:r>
            <a:r>
              <a:rPr lang="es-ES" sz="2000" b="1" dirty="0" err="1"/>
              <a:t>poslední</a:t>
            </a:r>
            <a:r>
              <a:rPr lang="es-ES" sz="2000" b="1" dirty="0"/>
              <a:t> </a:t>
            </a:r>
            <a:r>
              <a:rPr lang="es-ES" sz="2000" b="1" dirty="0" err="1"/>
              <a:t>ránu</a:t>
            </a:r>
            <a:r>
              <a:rPr lang="es-ES" sz="2000" b="1" dirty="0"/>
              <a:t>: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každého</a:t>
            </a:r>
            <a:r>
              <a:rPr lang="es-ES" sz="2000" b="1" dirty="0"/>
              <a:t> </a:t>
            </a:r>
            <a:r>
              <a:rPr lang="es-ES" sz="2000" b="1" dirty="0" err="1"/>
              <a:t>prvorozeného</a:t>
            </a:r>
            <a:r>
              <a:rPr lang="es-ES" sz="2000" b="1" dirty="0"/>
              <a:t> </a:t>
            </a:r>
            <a:r>
              <a:rPr lang="es-ES" sz="2000" b="1" dirty="0" err="1"/>
              <a:t>člověka</a:t>
            </a:r>
            <a:r>
              <a:rPr lang="es-ES" sz="2000" b="1" dirty="0"/>
              <a:t> i </a:t>
            </a:r>
            <a:r>
              <a:rPr lang="es-ES" sz="2000" b="1" dirty="0" err="1"/>
              <a:t>zvířat</a:t>
            </a:r>
            <a:r>
              <a:rPr lang="es-ES" sz="2000" b="1" dirty="0"/>
              <a:t>.
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43240" y="5274252"/>
            <a:ext cx="28575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To</a:t>
            </a:r>
            <a:r>
              <a:rPr lang="es-ES" sz="2000" b="1" dirty="0"/>
              <a:t> se </a:t>
            </a:r>
            <a:r>
              <a:rPr lang="es-ES" sz="2000" b="1" dirty="0" err="1"/>
              <a:t>mělo</a:t>
            </a:r>
            <a:r>
              <a:rPr lang="es-ES" sz="2000" b="1" dirty="0"/>
              <a:t> </a:t>
            </a:r>
            <a:r>
              <a:rPr lang="es-ES" sz="2000" b="1" dirty="0" err="1"/>
              <a:t>splnit</a:t>
            </a:r>
            <a:r>
              <a:rPr lang="es-ES" sz="2000" b="1" dirty="0"/>
              <a:t> </a:t>
            </a:r>
            <a:r>
              <a:rPr lang="cs-CZ" sz="2000" b="1" dirty="0"/>
              <a:t>      </a:t>
            </a:r>
            <a:r>
              <a:rPr lang="es-ES" sz="2000" b="1" dirty="0"/>
              <a:t>o </a:t>
            </a:r>
            <a:r>
              <a:rPr lang="es-ES" sz="2000" b="1" dirty="0" err="1"/>
              <a:t>půlnoci</a:t>
            </a:r>
            <a:r>
              <a:rPr lang="es-ES" sz="2000" b="1" dirty="0"/>
              <a:t>.
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52320" y="6429396"/>
            <a:ext cx="154883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28794" y="0"/>
            <a:ext cx="7215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Bůh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ukázal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Mojžíšovi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cestu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jak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se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vyhnout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cs-CZ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ráně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jak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pro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Hebrejce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tak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pro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každého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kdo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cs-CZ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posl</a:t>
            </a:r>
            <a:r>
              <a:rPr lang="cs-CZ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</a:t>
            </a:r>
            <a:r>
              <a:rPr lang="cs-CZ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Boží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sz="20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výzvy</a:t>
            </a:r>
            <a:r>
              <a:rPr lang="es-ES" sz="2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
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35846" y="3832089"/>
            <a:ext cx="2884275" cy="2954655"/>
          </a:xfrm>
          <a:prstGeom prst="rect">
            <a:avLst/>
          </a:prstGeom>
          <a:solidFill>
            <a:schemeClr val="lt1">
              <a:alpha val="76000"/>
            </a:schemeClr>
          </a:solidFill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200" b="1" dirty="0" err="1"/>
              <a:t>Měli</a:t>
            </a:r>
            <a:r>
              <a:rPr lang="es-ES" sz="2200" b="1" dirty="0"/>
              <a:t> </a:t>
            </a:r>
            <a:r>
              <a:rPr lang="es-ES" sz="2200" b="1" dirty="0" err="1"/>
              <a:t>obětovat</a:t>
            </a:r>
            <a:r>
              <a:rPr lang="es-ES" sz="2200" b="1" dirty="0"/>
              <a:t> </a:t>
            </a:r>
            <a:r>
              <a:rPr lang="es-ES" sz="2200" b="1" dirty="0" err="1"/>
              <a:t>beránka</a:t>
            </a:r>
            <a:r>
              <a:rPr lang="es-ES" sz="2200" b="1" dirty="0"/>
              <a:t>, </a:t>
            </a:r>
            <a:r>
              <a:rPr lang="es-ES" sz="2200" b="1" dirty="0" err="1"/>
              <a:t>potřít</a:t>
            </a:r>
            <a:r>
              <a:rPr lang="es-ES" sz="2200" b="1" dirty="0"/>
              <a:t> </a:t>
            </a:r>
            <a:r>
              <a:rPr lang="es-ES" sz="2200" b="1" dirty="0" err="1"/>
              <a:t>pomocí</a:t>
            </a:r>
            <a:r>
              <a:rPr lang="es-ES" sz="2200" b="1" dirty="0"/>
              <a:t> </a:t>
            </a:r>
            <a:r>
              <a:rPr lang="es-ES" sz="2200" b="1" dirty="0" err="1"/>
              <a:t>yzopové</a:t>
            </a:r>
            <a:r>
              <a:rPr lang="es-ES" sz="2200" b="1" dirty="0"/>
              <a:t> </a:t>
            </a:r>
            <a:r>
              <a:rPr lang="es-ES" sz="2200" b="1" dirty="0" err="1"/>
              <a:t>větve</a:t>
            </a:r>
            <a:r>
              <a:rPr lang="es-ES" sz="2200" b="1" dirty="0"/>
              <a:t> </a:t>
            </a:r>
            <a:r>
              <a:rPr lang="es-ES" sz="2200" b="1" dirty="0" err="1"/>
              <a:t>jeho</a:t>
            </a:r>
            <a:r>
              <a:rPr lang="es-ES" sz="2200" b="1" dirty="0"/>
              <a:t> </a:t>
            </a:r>
            <a:r>
              <a:rPr lang="es-ES" sz="2200" b="1" dirty="0" err="1"/>
              <a:t>krví</a:t>
            </a:r>
            <a:r>
              <a:rPr lang="es-ES" sz="2200" b="1" dirty="0"/>
              <a:t> </a:t>
            </a:r>
            <a:r>
              <a:rPr lang="cs-CZ" sz="2200" b="1" dirty="0"/>
              <a:t>veřeje dveří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200" b="1" dirty="0" err="1"/>
              <a:t>Nikdo</a:t>
            </a:r>
            <a:r>
              <a:rPr lang="es-ES" sz="2200" b="1" dirty="0"/>
              <a:t> </a:t>
            </a:r>
            <a:r>
              <a:rPr lang="es-ES" sz="2200" b="1" dirty="0" err="1"/>
              <a:t>nesměl</a:t>
            </a:r>
            <a:r>
              <a:rPr lang="es-ES" sz="2200" b="1" dirty="0"/>
              <a:t> </a:t>
            </a:r>
            <a:r>
              <a:rPr lang="es-ES" sz="2200" b="1" dirty="0" err="1"/>
              <a:t>opustit</a:t>
            </a:r>
            <a:r>
              <a:rPr lang="es-ES" sz="2200" b="1" dirty="0"/>
              <a:t> </a:t>
            </a:r>
            <a:r>
              <a:rPr lang="es-ES" sz="2200" b="1" dirty="0" err="1"/>
              <a:t>své</a:t>
            </a:r>
            <a:r>
              <a:rPr lang="es-ES" sz="2200" b="1" dirty="0"/>
              <a:t> </a:t>
            </a:r>
            <a:r>
              <a:rPr lang="es-ES" sz="2200" b="1" dirty="0" err="1"/>
              <a:t>domovy</a:t>
            </a:r>
            <a:r>
              <a:rPr lang="es-ES" sz="2200" b="1" dirty="0"/>
              <a:t> </a:t>
            </a:r>
            <a:r>
              <a:rPr lang="cs-CZ" sz="2200" b="1" dirty="0"/>
              <a:t>               </a:t>
            </a:r>
            <a:r>
              <a:rPr lang="es-ES" sz="2200" b="1" dirty="0" err="1"/>
              <a:t>až</a:t>
            </a:r>
            <a:r>
              <a:rPr lang="cs-CZ" sz="2200" b="1" dirty="0"/>
              <a:t> </a:t>
            </a:r>
            <a:r>
              <a:rPr lang="es-ES" sz="2200" b="1" dirty="0"/>
              <a:t>do </a:t>
            </a:r>
            <a:r>
              <a:rPr lang="es-ES" sz="2200" b="1" dirty="0" err="1"/>
              <a:t>rána</a:t>
            </a:r>
            <a:r>
              <a:rPr lang="es-ES" sz="2200" b="1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020272" y="6429396"/>
            <a:ext cx="1980884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</a:t>
            </a:r>
            <a:r>
              <a:rPr lang="cs-CZ" sz="1400" dirty="0"/>
              <a:t>,</a:t>
            </a:r>
            <a:r>
              <a:rPr lang="es-ES" sz="1400" dirty="0"/>
              <a:t>1-28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2844" y="142852"/>
            <a:ext cx="87154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Z</a:t>
            </a:r>
            <a:r>
              <a:rPr lang="cs-CZ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těžoval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jim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život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krutým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otroctvím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,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nutil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je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vyrábět</a:t>
            </a:r>
            <a:r>
              <a:rPr lang="cs-CZ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z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bláta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cihly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,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pracovat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na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poli a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sl</a:t>
            </a:r>
            <a:r>
              <a:rPr lang="cs-CZ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o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už</a:t>
            </a:r>
            <a:r>
              <a:rPr lang="cs-CZ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it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22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Egypťanům</a:t>
            </a:r>
            <a:r>
              <a:rPr lang="es-ES" sz="2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.
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308304" y="6429396"/>
            <a:ext cx="1692852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</a:t>
            </a:r>
            <a:r>
              <a:rPr lang="cs-CZ" sz="1400" dirty="0"/>
              <a:t>,</a:t>
            </a:r>
            <a:r>
              <a:rPr lang="es-ES" sz="1400" dirty="0"/>
              <a:t>14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572132" y="1643050"/>
            <a:ext cx="3571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A faraón té </a:t>
            </a:r>
            <a:r>
              <a:rPr lang="es-ES" sz="2400" b="1" dirty="0" err="1">
                <a:solidFill>
                  <a:schemeClr val="bg1"/>
                </a:solidFill>
              </a:rPr>
              <a:t>noci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vstal</a:t>
            </a:r>
            <a:r>
              <a:rPr lang="es-ES" sz="2400" b="1" dirty="0">
                <a:solidFill>
                  <a:schemeClr val="bg1"/>
                </a:solidFill>
              </a:rPr>
              <a:t>, </a:t>
            </a:r>
            <a:r>
              <a:rPr lang="es-ES" sz="2400" b="1" dirty="0" err="1">
                <a:solidFill>
                  <a:schemeClr val="bg1"/>
                </a:solidFill>
              </a:rPr>
              <a:t>on</a:t>
            </a:r>
            <a:r>
              <a:rPr lang="es-ES" sz="2400" b="1" dirty="0">
                <a:solidFill>
                  <a:schemeClr val="bg1"/>
                </a:solidFill>
              </a:rPr>
              <a:t> a </a:t>
            </a:r>
            <a:r>
              <a:rPr lang="es-ES" sz="2400" b="1" dirty="0" err="1">
                <a:solidFill>
                  <a:schemeClr val="bg1"/>
                </a:solidFill>
              </a:rPr>
              <a:t>všichni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jeho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služebníci</a:t>
            </a:r>
            <a:r>
              <a:rPr lang="es-ES" sz="2400" b="1" dirty="0">
                <a:solidFill>
                  <a:schemeClr val="bg1"/>
                </a:solidFill>
              </a:rPr>
              <a:t> a </a:t>
            </a:r>
            <a:r>
              <a:rPr lang="es-ES" sz="2400" b="1" dirty="0" err="1">
                <a:solidFill>
                  <a:schemeClr val="bg1"/>
                </a:solidFill>
              </a:rPr>
              <a:t>všichni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Egypťané</a:t>
            </a:r>
            <a:r>
              <a:rPr lang="es-ES" sz="2400" b="1" dirty="0">
                <a:solidFill>
                  <a:schemeClr val="bg1"/>
                </a:solidFill>
              </a:rPr>
              <a:t>; a v </a:t>
            </a:r>
            <a:r>
              <a:rPr lang="es-ES" sz="2400" b="1" dirty="0" err="1">
                <a:solidFill>
                  <a:schemeClr val="bg1"/>
                </a:solidFill>
              </a:rPr>
              <a:t>Egyptě</a:t>
            </a:r>
            <a:r>
              <a:rPr lang="es-ES" sz="2400" b="1" dirty="0">
                <a:solidFill>
                  <a:schemeClr val="bg1"/>
                </a:solidFill>
              </a:rPr>
              <a:t> se </a:t>
            </a:r>
            <a:r>
              <a:rPr lang="es-ES" sz="2400" b="1" dirty="0" err="1">
                <a:solidFill>
                  <a:schemeClr val="bg1"/>
                </a:solidFill>
              </a:rPr>
              <a:t>ozval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veliký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křik</a:t>
            </a:r>
            <a:r>
              <a:rPr lang="es-ES" sz="2400" b="1" dirty="0">
                <a:solidFill>
                  <a:schemeClr val="bg1"/>
                </a:solidFill>
              </a:rPr>
              <a:t>, </a:t>
            </a:r>
            <a:r>
              <a:rPr lang="es-ES" sz="2400" b="1" dirty="0" err="1">
                <a:solidFill>
                  <a:schemeClr val="bg1"/>
                </a:solidFill>
              </a:rPr>
              <a:t>protože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nebylo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domu</a:t>
            </a:r>
            <a:r>
              <a:rPr lang="es-ES" sz="2400" b="1" dirty="0">
                <a:solidFill>
                  <a:schemeClr val="bg1"/>
                </a:solidFill>
              </a:rPr>
              <a:t>, </a:t>
            </a:r>
            <a:r>
              <a:rPr lang="es-ES" sz="2400" b="1" dirty="0" err="1">
                <a:solidFill>
                  <a:schemeClr val="bg1"/>
                </a:solidFill>
              </a:rPr>
              <a:t>kde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by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nebylo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mrtvého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člověka</a:t>
            </a:r>
            <a:r>
              <a:rPr lang="es-ES" sz="2400" b="1" dirty="0">
                <a:solidFill>
                  <a:schemeClr val="bg1"/>
                </a:solidFill>
              </a:rPr>
              <a:t>.
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851920" y="273024"/>
            <a:ext cx="5004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Parry Hotter" pitchFamily="2" charset="0"/>
              </a:rPr>
              <a:t>DESÁTÁ  RÁNA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715272" y="6429396"/>
            <a:ext cx="1285884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err="1"/>
              <a:t>Éx</a:t>
            </a:r>
            <a:r>
              <a:rPr lang="es-ES" sz="1400" dirty="0"/>
              <a:t>. 12</a:t>
            </a:r>
            <a:r>
              <a:rPr lang="cs-CZ" sz="1400" dirty="0"/>
              <a:t>,</a:t>
            </a:r>
            <a:r>
              <a:rPr lang="es-ES" sz="1400" dirty="0"/>
              <a:t>29</a:t>
            </a:r>
            <a:r>
              <a:rPr lang="cs-CZ" sz="1400" dirty="0"/>
              <a:t>.</a:t>
            </a:r>
            <a:r>
              <a:rPr lang="es-ES" sz="1400" dirty="0"/>
              <a:t>30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3500438"/>
            <a:ext cx="5072098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A v </a:t>
            </a:r>
            <a:r>
              <a:rPr lang="es-ES" sz="2000" b="1" dirty="0" err="1"/>
              <a:t>noci</a:t>
            </a:r>
            <a:r>
              <a:rPr lang="es-ES" sz="2000" b="1" dirty="0"/>
              <a:t> </a:t>
            </a:r>
            <a:r>
              <a:rPr lang="es-ES" sz="2000" b="1" dirty="0" err="1"/>
              <a:t>zavolal</a:t>
            </a:r>
            <a:r>
              <a:rPr lang="es-ES" sz="2000" b="1" dirty="0"/>
              <a:t> </a:t>
            </a:r>
            <a:r>
              <a:rPr lang="es-ES" sz="2000" b="1" dirty="0" err="1"/>
              <a:t>Mojžíše</a:t>
            </a:r>
            <a:r>
              <a:rPr lang="es-ES" sz="2000" b="1" dirty="0"/>
              <a:t> a </a:t>
            </a:r>
            <a:r>
              <a:rPr lang="es-ES" sz="2000" b="1" dirty="0" err="1"/>
              <a:t>Árona</a:t>
            </a:r>
            <a:r>
              <a:rPr lang="es-ES" sz="2000" b="1" dirty="0"/>
              <a:t> a </a:t>
            </a:r>
            <a:r>
              <a:rPr lang="es-ES" sz="2000" b="1" dirty="0" err="1"/>
              <a:t>řekl</a:t>
            </a:r>
            <a:r>
              <a:rPr lang="es-ES" sz="2000" b="1" dirty="0"/>
              <a:t>: "</a:t>
            </a:r>
            <a:r>
              <a:rPr lang="es-ES" sz="2000" b="1" dirty="0" err="1"/>
              <a:t>Vyjděte</a:t>
            </a:r>
            <a:r>
              <a:rPr lang="es-ES" sz="2000" b="1" dirty="0"/>
              <a:t> z </a:t>
            </a:r>
            <a:r>
              <a:rPr lang="es-ES" sz="2000" b="1" dirty="0" err="1"/>
              <a:t>prostředku</a:t>
            </a:r>
            <a:r>
              <a:rPr lang="es-ES" sz="2000" b="1" dirty="0"/>
              <a:t> </a:t>
            </a:r>
            <a:r>
              <a:rPr lang="es-ES" sz="2000" b="1" dirty="0" err="1"/>
              <a:t>mého</a:t>
            </a:r>
            <a:r>
              <a:rPr lang="es-ES" sz="2000" b="1" dirty="0"/>
              <a:t> </a:t>
            </a:r>
            <a:r>
              <a:rPr lang="es-ES" sz="2000" b="1" dirty="0" err="1"/>
              <a:t>lidu</a:t>
            </a:r>
            <a:r>
              <a:rPr lang="es-ES" sz="2000" b="1" dirty="0"/>
              <a:t>, </a:t>
            </a:r>
            <a:r>
              <a:rPr lang="es-ES" sz="2000" b="1" dirty="0" err="1"/>
              <a:t>vy</a:t>
            </a:r>
            <a:r>
              <a:rPr lang="es-ES" sz="2000" b="1" dirty="0"/>
              <a:t> a </a:t>
            </a:r>
            <a:r>
              <a:rPr lang="es-ES" sz="2000" b="1" dirty="0" err="1"/>
              <a:t>synové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 a </a:t>
            </a:r>
            <a:r>
              <a:rPr lang="es-ES" sz="2000" b="1" dirty="0" err="1"/>
              <a:t>jděte</a:t>
            </a:r>
            <a:r>
              <a:rPr lang="es-ES" sz="2000" b="1" dirty="0"/>
              <a:t>, </a:t>
            </a:r>
            <a:r>
              <a:rPr lang="es-ES" sz="2000" b="1" dirty="0" err="1"/>
              <a:t>služte</a:t>
            </a:r>
            <a:r>
              <a:rPr lang="es-ES" sz="2000" b="1" dirty="0"/>
              <a:t> </a:t>
            </a:r>
            <a:r>
              <a:rPr lang="es-ES" sz="2000" b="1" dirty="0" err="1"/>
              <a:t>Hospodinu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jste</a:t>
            </a:r>
            <a:r>
              <a:rPr lang="es-ES" sz="2000" b="1" dirty="0"/>
              <a:t> </a:t>
            </a:r>
            <a:r>
              <a:rPr lang="es-ES" sz="2000" b="1" dirty="0" err="1"/>
              <a:t>řekli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Vezměte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ovce</a:t>
            </a:r>
            <a:r>
              <a:rPr lang="es-ES" sz="2000" b="1" dirty="0"/>
              <a:t> a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krávy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jste</a:t>
            </a:r>
            <a:r>
              <a:rPr lang="es-ES" sz="2000" b="1" dirty="0"/>
              <a:t> </a:t>
            </a:r>
            <a:r>
              <a:rPr lang="es-ES" sz="2000" b="1" dirty="0" err="1"/>
              <a:t>řekli</a:t>
            </a:r>
            <a:r>
              <a:rPr lang="es-ES" sz="2000" b="1" dirty="0"/>
              <a:t>, a </a:t>
            </a:r>
            <a:r>
              <a:rPr lang="es-ES" sz="2000" b="1" dirty="0" err="1"/>
              <a:t>jděte</a:t>
            </a:r>
            <a:r>
              <a:rPr lang="es-ES" sz="2000" b="1" dirty="0"/>
              <a:t>; a </a:t>
            </a:r>
            <a:r>
              <a:rPr lang="es-ES" sz="2000" b="1" dirty="0" err="1"/>
              <a:t>požehnej</a:t>
            </a:r>
            <a:r>
              <a:rPr lang="es-ES" sz="2000" b="1" dirty="0"/>
              <a:t> i </a:t>
            </a:r>
            <a:r>
              <a:rPr lang="es-ES" sz="2000" b="1" dirty="0" err="1"/>
              <a:t>mně</a:t>
            </a:r>
            <a:r>
              <a:rPr lang="es-ES" sz="2000" b="1" dirty="0"/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A </a:t>
            </a:r>
            <a:r>
              <a:rPr lang="es-ES" sz="2000" b="1" dirty="0" err="1"/>
              <a:t>Egypťané</a:t>
            </a:r>
            <a:r>
              <a:rPr lang="es-ES" sz="2000" b="1" dirty="0"/>
              <a:t> </a:t>
            </a:r>
            <a:r>
              <a:rPr lang="es-ES" sz="2000" b="1" dirty="0" err="1"/>
              <a:t>naléhali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lid a </a:t>
            </a:r>
            <a:r>
              <a:rPr lang="es-ES" sz="2000" b="1" dirty="0" err="1"/>
              <a:t>dali</a:t>
            </a:r>
            <a:r>
              <a:rPr lang="es-ES" sz="2000" b="1" dirty="0"/>
              <a:t> jim </a:t>
            </a:r>
            <a:r>
              <a:rPr lang="es-ES" sz="2000" b="1" dirty="0" err="1"/>
              <a:t>všechno</a:t>
            </a:r>
            <a:r>
              <a:rPr lang="es-ES" sz="2000" b="1" dirty="0"/>
              <a:t>, o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žádali</a:t>
            </a:r>
            <a:r>
              <a:rPr lang="es-ES" sz="2000" b="1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948264" y="6429396"/>
            <a:ext cx="2052892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12</a:t>
            </a:r>
            <a:r>
              <a:rPr lang="cs-CZ" sz="1400" dirty="0"/>
              <a:t>,</a:t>
            </a:r>
            <a:r>
              <a:rPr lang="es-ES" sz="1400" dirty="0"/>
              <a:t>31-36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7EADF"/>
            </a:gs>
            <a:gs pos="50000">
              <a:srgbClr val="8A9A8F"/>
            </a:gs>
            <a:gs pos="100000">
              <a:srgbClr val="E7EAD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580063" y="322263"/>
            <a:ext cx="33131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600" b="1" dirty="0">
                <a:latin typeface="Comic Sans MS" pitchFamily="66" charset="0"/>
              </a:rPr>
              <a:t>A </a:t>
            </a:r>
            <a:r>
              <a:rPr lang="es-ES" sz="2600" b="1" dirty="0" err="1">
                <a:latin typeface="Comic Sans MS" pitchFamily="66" charset="0"/>
              </a:rPr>
              <a:t>synové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Izraele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cs-CZ" sz="2600" b="1" dirty="0" err="1">
                <a:latin typeface="Comic Sans MS" pitchFamily="66" charset="0"/>
              </a:rPr>
              <a:t>nařík</a:t>
            </a:r>
            <a:r>
              <a:rPr lang="es-ES" sz="2600" b="1" dirty="0" err="1">
                <a:latin typeface="Comic Sans MS" pitchFamily="66" charset="0"/>
              </a:rPr>
              <a:t>ali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cs-CZ" sz="2600" b="1" dirty="0">
                <a:latin typeface="Comic Sans MS" pitchFamily="66" charset="0"/>
              </a:rPr>
              <a:t>pod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otroc</a:t>
            </a:r>
            <a:r>
              <a:rPr lang="cs-CZ" sz="2600" b="1" dirty="0">
                <a:latin typeface="Comic Sans MS" pitchFamily="66" charset="0"/>
              </a:rPr>
              <a:t>-kým jhem</a:t>
            </a:r>
            <a:r>
              <a:rPr lang="es-ES" sz="2600" b="1" dirty="0">
                <a:latin typeface="Comic Sans MS" pitchFamily="66" charset="0"/>
              </a:rPr>
              <a:t> a </a:t>
            </a:r>
            <a:r>
              <a:rPr lang="es-ES" sz="2600" b="1" dirty="0" err="1">
                <a:latin typeface="Comic Sans MS" pitchFamily="66" charset="0"/>
              </a:rPr>
              <a:t>volali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cs-CZ" sz="2600" b="1" dirty="0">
                <a:latin typeface="Comic Sans MS" pitchFamily="66" charset="0"/>
              </a:rPr>
              <a:t> </a:t>
            </a:r>
            <a:r>
              <a:rPr lang="es-ES" sz="2600" b="1" dirty="0">
                <a:latin typeface="Comic Sans MS" pitchFamily="66" charset="0"/>
              </a:rPr>
              <a:t>k </a:t>
            </a:r>
            <a:r>
              <a:rPr lang="es-ES" sz="2600" b="1" dirty="0" err="1">
                <a:latin typeface="Comic Sans MS" pitchFamily="66" charset="0"/>
              </a:rPr>
              <a:t>Bohu</a:t>
            </a:r>
            <a:r>
              <a:rPr lang="es-ES" sz="2600" b="1" dirty="0">
                <a:latin typeface="Comic Sans M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sz="2600" b="1" dirty="0">
                <a:latin typeface="Comic Sans MS" pitchFamily="66" charset="0"/>
              </a:rPr>
              <a:t>A </a:t>
            </a:r>
            <a:r>
              <a:rPr lang="es-ES" sz="2600" b="1" dirty="0" err="1">
                <a:latin typeface="Comic Sans MS" pitchFamily="66" charset="0"/>
              </a:rPr>
              <a:t>Bůh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slyšel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jejich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cs-CZ" sz="2600" b="1" dirty="0">
                <a:latin typeface="Comic Sans MS" pitchFamily="66" charset="0"/>
              </a:rPr>
              <a:t>nářek</a:t>
            </a:r>
            <a:r>
              <a:rPr lang="es-ES" sz="2600" b="1" dirty="0">
                <a:latin typeface="Comic Sans MS" pitchFamily="66" charset="0"/>
              </a:rPr>
              <a:t> a </a:t>
            </a:r>
            <a:r>
              <a:rPr lang="cs-CZ" sz="2600" b="1" dirty="0">
                <a:latin typeface="Comic Sans MS" pitchFamily="66" charset="0"/>
              </a:rPr>
              <a:t>ro</a:t>
            </a:r>
            <a:r>
              <a:rPr lang="es-ES" sz="2600" b="1" dirty="0" err="1">
                <a:latin typeface="Comic Sans MS" pitchFamily="66" charset="0"/>
              </a:rPr>
              <a:t>zpomněl</a:t>
            </a:r>
            <a:r>
              <a:rPr lang="es-ES" sz="2600" b="1" dirty="0">
                <a:latin typeface="Comic Sans MS" pitchFamily="66" charset="0"/>
              </a:rPr>
              <a:t> s</a:t>
            </a:r>
            <a:r>
              <a:rPr lang="cs-CZ" sz="2600" b="1" dirty="0">
                <a:latin typeface="Comic Sans MS" pitchFamily="66" charset="0"/>
              </a:rPr>
              <a:t>e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na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svou</a:t>
            </a:r>
            <a:r>
              <a:rPr lang="es-ES" sz="2600" b="1" dirty="0">
                <a:latin typeface="Comic Sans MS" pitchFamily="66" charset="0"/>
              </a:rPr>
              <a:t> </a:t>
            </a:r>
            <a:r>
              <a:rPr lang="es-ES" sz="2600" b="1" dirty="0" err="1">
                <a:latin typeface="Comic Sans MS" pitchFamily="66" charset="0"/>
              </a:rPr>
              <a:t>smlouvu</a:t>
            </a:r>
            <a:r>
              <a:rPr lang="es-ES" sz="2600" b="1" dirty="0">
                <a:latin typeface="Comic Sans MS" pitchFamily="66" charset="0"/>
              </a:rPr>
              <a:t> s </a:t>
            </a:r>
            <a:r>
              <a:rPr lang="es-ES" sz="2600" b="1" dirty="0" err="1">
                <a:latin typeface="Comic Sans MS" pitchFamily="66" charset="0"/>
              </a:rPr>
              <a:t>Abrahamem</a:t>
            </a:r>
            <a:r>
              <a:rPr lang="es-ES" sz="2600" b="1" dirty="0">
                <a:latin typeface="Comic Sans MS" pitchFamily="66" charset="0"/>
              </a:rPr>
              <a:t>, </a:t>
            </a:r>
            <a:r>
              <a:rPr lang="es-ES" sz="2600" b="1" dirty="0" err="1">
                <a:latin typeface="Comic Sans MS" pitchFamily="66" charset="0"/>
              </a:rPr>
              <a:t>Izákem</a:t>
            </a:r>
            <a:r>
              <a:rPr lang="es-ES" sz="2600" b="1" dirty="0">
                <a:latin typeface="Comic Sans MS" pitchFamily="66" charset="0"/>
              </a:rPr>
              <a:t> a </a:t>
            </a:r>
            <a:r>
              <a:rPr lang="es-ES" sz="2600" b="1" dirty="0" err="1">
                <a:latin typeface="Comic Sans MS" pitchFamily="66" charset="0"/>
              </a:rPr>
              <a:t>Jákobem</a:t>
            </a:r>
            <a:r>
              <a:rPr lang="es-ES" sz="2600" b="1" dirty="0">
                <a:latin typeface="Comic Sans M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pl-PL" sz="2600" b="1" dirty="0">
                <a:latin typeface="Comic Sans MS" pitchFamily="66" charset="0"/>
              </a:rPr>
              <a:t>A Bůh pohlédl     na děti Izraele    a poznal je.</a:t>
            </a:r>
            <a:endParaRPr lang="es-ES" sz="2600" b="1" dirty="0">
              <a:latin typeface="Comic Sans MS" pitchFamily="66" charset="0"/>
            </a:endParaRPr>
          </a:p>
        </p:txBody>
      </p:sp>
      <p:pic>
        <p:nvPicPr>
          <p:cNvPr id="6148" name="Picture 4" descr="Esclavit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827588" cy="62642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876256" y="6429396"/>
            <a:ext cx="2124900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3</a:t>
            </a:r>
            <a:r>
              <a:rPr lang="cs-CZ" sz="1400" dirty="0"/>
              <a:t>,</a:t>
            </a:r>
            <a:r>
              <a:rPr lang="es-ES" sz="1400" dirty="0"/>
              <a:t>7</a:t>
            </a:r>
            <a:r>
              <a:rPr lang="cs-CZ" sz="1400" dirty="0"/>
              <a:t>.</a:t>
            </a:r>
            <a:r>
              <a:rPr lang="es-ES" sz="1400" dirty="0"/>
              <a:t>15-22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ZarzaArdiendo (39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0"/>
            <a:ext cx="8064500" cy="6145213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" y="5876925"/>
            <a:ext cx="885666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Bůh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povolal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Mojžíše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, </a:t>
            </a: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aby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vysvobodil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svůj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 lid </a:t>
            </a:r>
            <a:r>
              <a:rPr lang="cs-CZ" sz="2800" b="1" dirty="0">
                <a:solidFill>
                  <a:srgbClr val="663300"/>
                </a:solidFill>
                <a:latin typeface="Comic Sans MS" pitchFamily="66" charset="0"/>
              </a:rPr>
              <a:t>      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z </a:t>
            </a:r>
            <a:r>
              <a:rPr lang="es-ES" sz="2800" b="1" dirty="0" err="1">
                <a:solidFill>
                  <a:srgbClr val="663300"/>
                </a:solidFill>
                <a:latin typeface="Comic Sans MS" pitchFamily="66" charset="0"/>
              </a:rPr>
              <a:t>otroctví</a:t>
            </a:r>
            <a:r>
              <a:rPr lang="es-ES" sz="2800" b="1" dirty="0">
                <a:solidFill>
                  <a:srgbClr val="663300"/>
                </a:solidFill>
                <a:latin typeface="Comic Sans MS" pitchFamily="66" charset="0"/>
              </a:rPr>
              <a:t>.
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092280" y="6429396"/>
            <a:ext cx="190887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3</a:t>
            </a:r>
            <a:r>
              <a:rPr lang="cs-CZ" sz="1400" dirty="0"/>
              <a:t>,</a:t>
            </a:r>
            <a:r>
              <a:rPr lang="es-ES" sz="1400" dirty="0"/>
              <a:t>1-6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06" y="3247156"/>
            <a:ext cx="68048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0"/>
              </a:spcBef>
            </a:pP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Přede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mnou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tedy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přišel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křik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synů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Izraele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také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jsem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viděl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útlak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kterým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je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Egypťané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utlačují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Přijďte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tedy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nyní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já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vám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pošlu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faraóna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abyste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vyvedli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z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Egypta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můj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lid,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syny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Izraele</a:t>
            </a:r>
            <a:r>
              <a:rPr lang="es-ES" sz="3200" b="1" dirty="0">
                <a:ln w="22225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236296" y="6429396"/>
            <a:ext cx="1764860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3</a:t>
            </a:r>
            <a:r>
              <a:rPr lang="cs-CZ" sz="1400" dirty="0"/>
              <a:t>,</a:t>
            </a:r>
            <a:r>
              <a:rPr lang="es-ES" sz="1400" dirty="0"/>
              <a:t>9</a:t>
            </a:r>
            <a:r>
              <a:rPr lang="cs-CZ" sz="1400" dirty="0"/>
              <a:t>.</a:t>
            </a:r>
            <a:r>
              <a:rPr lang="es-ES" sz="1400" dirty="0"/>
              <a:t>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serpie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225" y="0"/>
            <a:ext cx="4041775" cy="6858000"/>
          </a:xfrm>
          <a:prstGeom prst="rect">
            <a:avLst/>
          </a:prstGeom>
          <a:noFill/>
        </p:spPr>
      </p:pic>
      <p:pic>
        <p:nvPicPr>
          <p:cNvPr id="11270" name="Picture 6" descr="mano lep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97275" cy="6858000"/>
          </a:xfrm>
          <a:prstGeom prst="rect">
            <a:avLst/>
          </a:prstGeom>
          <a:noFill/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635375" y="620713"/>
            <a:ext cx="14414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err="1">
                <a:latin typeface="Comic Sans MS" pitchFamily="66" charset="0"/>
              </a:rPr>
              <a:t>Bůh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dal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Mojžíšovi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znamení</a:t>
            </a:r>
            <a:r>
              <a:rPr lang="es-ES" sz="2000" b="1" dirty="0">
                <a:latin typeface="Comic Sans MS" pitchFamily="66" charset="0"/>
              </a:rPr>
              <a:t>, </a:t>
            </a:r>
            <a:r>
              <a:rPr lang="es-ES" sz="2000" b="1" dirty="0" err="1">
                <a:latin typeface="Comic Sans MS" pitchFamily="66" charset="0"/>
              </a:rPr>
              <a:t>aby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přesvědčil</a:t>
            </a:r>
            <a:r>
              <a:rPr lang="es-ES" sz="2000" b="1" dirty="0">
                <a:latin typeface="Comic Sans MS" pitchFamily="66" charset="0"/>
              </a:rPr>
              <a:t> lid </a:t>
            </a:r>
            <a:r>
              <a:rPr lang="es-ES" sz="2000" b="1" dirty="0" err="1">
                <a:latin typeface="Comic Sans MS" pitchFamily="66" charset="0"/>
              </a:rPr>
              <a:t>Izraele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cs-CZ" sz="2000" b="1" dirty="0">
                <a:latin typeface="Comic Sans MS" pitchFamily="66" charset="0"/>
              </a:rPr>
              <a:t>  </a:t>
            </a:r>
            <a:r>
              <a:rPr lang="es-ES" sz="2000" b="1" dirty="0">
                <a:latin typeface="Comic Sans MS" pitchFamily="66" charset="0"/>
              </a:rPr>
              <a:t>o </a:t>
            </a:r>
            <a:r>
              <a:rPr lang="es-ES" sz="2000" b="1" dirty="0" err="1">
                <a:latin typeface="Comic Sans MS" pitchFamily="66" charset="0"/>
              </a:rPr>
              <a:t>svém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poslání</a:t>
            </a:r>
            <a:r>
              <a:rPr lang="es-ES" sz="2000" b="1" dirty="0">
                <a:latin typeface="Comic Sans MS" pitchFamily="66" charset="0"/>
              </a:rPr>
              <a:t>.
</a:t>
            </a:r>
            <a:r>
              <a:rPr lang="es-ES" sz="2000" b="1" dirty="0" err="1">
                <a:latin typeface="Comic Sans MS" pitchFamily="66" charset="0"/>
              </a:rPr>
              <a:t>Také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poslal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cs-CZ" sz="2000" b="1" dirty="0">
                <a:latin typeface="Comic Sans MS" pitchFamily="66" charset="0"/>
              </a:rPr>
              <a:t>je</a:t>
            </a:r>
            <a:r>
              <a:rPr lang="es-ES" sz="2000" b="1" dirty="0" err="1">
                <a:latin typeface="Comic Sans MS" pitchFamily="66" charset="0"/>
              </a:rPr>
              <a:t>ho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bratra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cs-CZ" sz="2000" b="1" dirty="0">
                <a:latin typeface="Comic Sans MS" pitchFamily="66" charset="0"/>
              </a:rPr>
              <a:t>Á</a:t>
            </a:r>
            <a:r>
              <a:rPr lang="es-ES" sz="2000" b="1" dirty="0" err="1">
                <a:latin typeface="Comic Sans MS" pitchFamily="66" charset="0"/>
              </a:rPr>
              <a:t>rona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jako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cs-CZ" sz="2000" b="1" dirty="0">
                <a:latin typeface="Comic Sans MS" pitchFamily="66" charset="0"/>
              </a:rPr>
              <a:t>je</a:t>
            </a:r>
            <a:r>
              <a:rPr lang="es-ES" sz="2000" b="1" dirty="0" err="1">
                <a:latin typeface="Comic Sans MS" pitchFamily="66" charset="0"/>
              </a:rPr>
              <a:t>ho</a:t>
            </a:r>
            <a:r>
              <a:rPr lang="es-ES" sz="2000" b="1" dirty="0">
                <a:latin typeface="Comic Sans MS" pitchFamily="66" charset="0"/>
              </a:rPr>
              <a:t> </a:t>
            </a:r>
            <a:r>
              <a:rPr lang="es-ES" sz="2000" b="1" dirty="0" err="1">
                <a:latin typeface="Comic Sans MS" pitchFamily="66" charset="0"/>
              </a:rPr>
              <a:t>mluvčího</a:t>
            </a:r>
            <a:r>
              <a:rPr lang="es-ES" sz="2000" b="1" dirty="0">
                <a:latin typeface="Comic Sans MS" pitchFamily="66" charset="0"/>
              </a:rPr>
              <a:t>.
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52320" y="6429396"/>
            <a:ext cx="154883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isesAaron (9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492375"/>
            <a:ext cx="5397500" cy="41402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916238" y="115888"/>
            <a:ext cx="59753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latin typeface="Comic Sans MS" pitchFamily="66" charset="0"/>
              </a:rPr>
              <a:t>Áron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vyšel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Mojžíšovi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vstříc</a:t>
            </a:r>
            <a:r>
              <a:rPr lang="es-ES" sz="2400" b="1" dirty="0">
                <a:latin typeface="Comic Sans MS" pitchFamily="66" charset="0"/>
              </a:rPr>
              <a:t> a </a:t>
            </a:r>
            <a:r>
              <a:rPr lang="es-ES" sz="2400" b="1" dirty="0" err="1">
                <a:latin typeface="Comic Sans MS" pitchFamily="66" charset="0"/>
              </a:rPr>
              <a:t>společně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shromáždili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cs-CZ" sz="2400" b="1" dirty="0">
                <a:latin typeface="Comic Sans MS" pitchFamily="66" charset="0"/>
              </a:rPr>
              <a:t>v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Egypt</a:t>
            </a:r>
            <a:r>
              <a:rPr lang="cs-CZ" sz="2400" b="1" dirty="0">
                <a:latin typeface="Comic Sans MS" pitchFamily="66" charset="0"/>
              </a:rPr>
              <a:t>ě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starší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synů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Izraele</a:t>
            </a:r>
            <a:r>
              <a:rPr lang="es-ES" sz="2400" b="1" dirty="0">
                <a:latin typeface="Comic Sans MS" pitchFamily="66" charset="0"/>
              </a:rPr>
              <a:t>.
</a:t>
            </a:r>
            <a:r>
              <a:rPr lang="es-ES" sz="2400" b="1" dirty="0" err="1">
                <a:latin typeface="Comic Sans MS" pitchFamily="66" charset="0"/>
              </a:rPr>
              <a:t>Áron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mluvil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všechno</a:t>
            </a:r>
            <a:r>
              <a:rPr lang="es-ES" sz="2400" b="1" dirty="0">
                <a:latin typeface="Comic Sans MS" pitchFamily="66" charset="0"/>
              </a:rPr>
              <a:t>, </a:t>
            </a:r>
            <a:r>
              <a:rPr lang="es-ES" sz="2400" b="1" dirty="0" err="1">
                <a:latin typeface="Comic Sans MS" pitchFamily="66" charset="0"/>
              </a:rPr>
              <a:t>co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Bůh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řekl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Mojžíšovi</a:t>
            </a:r>
            <a:r>
              <a:rPr lang="es-ES" sz="2400" b="1" dirty="0">
                <a:latin typeface="Comic Sans MS" pitchFamily="66" charset="0"/>
              </a:rPr>
              <a:t> a </a:t>
            </a:r>
            <a:r>
              <a:rPr lang="es-ES" sz="2400" b="1" dirty="0" err="1">
                <a:latin typeface="Comic Sans MS" pitchFamily="66" charset="0"/>
              </a:rPr>
              <a:t>učinil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znamení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před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očima</a:t>
            </a:r>
            <a:r>
              <a:rPr lang="es-ES" sz="2400" b="1" dirty="0">
                <a:latin typeface="Comic Sans MS" pitchFamily="66" charset="0"/>
              </a:rPr>
              <a:t> </a:t>
            </a:r>
            <a:r>
              <a:rPr lang="es-ES" sz="2400" b="1" dirty="0" err="1">
                <a:latin typeface="Comic Sans MS" pitchFamily="66" charset="0"/>
              </a:rPr>
              <a:t>lidu</a:t>
            </a:r>
            <a:r>
              <a:rPr lang="es-ES" sz="2400" b="1" dirty="0">
                <a:latin typeface="Comic Sans MS" pitchFamily="66" charset="0"/>
              </a:rPr>
              <a:t>.
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1214422"/>
            <a:ext cx="2555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600" b="1" dirty="0">
                <a:ln w="38100">
                  <a:noFill/>
                </a:ln>
                <a:latin typeface="Comic Sans MS" panose="030F0702030302020204" pitchFamily="66" charset="0"/>
              </a:rPr>
              <a:t>A</a:t>
            </a:r>
            <a:r>
              <a:rPr lang="es-ES" sz="3600" b="1" dirty="0">
                <a:ln w="38100">
                  <a:noFill/>
                </a:ln>
                <a:latin typeface="Comic Sans MS" panose="030F0702030302020204" pitchFamily="66" charset="0"/>
              </a:rPr>
              <a:t> LIDÉ </a:t>
            </a:r>
            <a:r>
              <a:rPr lang="cs-CZ" sz="3600" b="1" dirty="0">
                <a:ln w="38100">
                  <a:noFill/>
                </a:ln>
                <a:latin typeface="Comic Sans MS" panose="030F0702030302020204" pitchFamily="66" charset="0"/>
              </a:rPr>
              <a:t>U</a:t>
            </a:r>
            <a:r>
              <a:rPr lang="es-ES" sz="3600" b="1" dirty="0">
                <a:ln w="38100">
                  <a:noFill/>
                </a:ln>
                <a:latin typeface="Comic Sans MS" panose="030F0702030302020204" pitchFamily="66" charset="0"/>
              </a:rPr>
              <a:t>VĚŘILI, KLANĚLI SE A UCTÍVALI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164288" y="6429396"/>
            <a:ext cx="1836868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4</a:t>
            </a:r>
            <a:r>
              <a:rPr lang="cs-CZ" sz="1400" dirty="0"/>
              <a:t>,</a:t>
            </a:r>
            <a:r>
              <a:rPr lang="es-ES" sz="1400" dirty="0"/>
              <a:t>29-31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uiExpand="1" build="p"/>
      <p:bldP spid="10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443663" y="44450"/>
            <a:ext cx="27003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 dirty="0">
                <a:solidFill>
                  <a:schemeClr val="bg1"/>
                </a:solidFill>
              </a:rPr>
              <a:t>Toto </a:t>
            </a:r>
            <a:r>
              <a:rPr lang="es-ES" sz="2400" b="1" dirty="0" err="1">
                <a:solidFill>
                  <a:schemeClr val="bg1"/>
                </a:solidFill>
              </a:rPr>
              <a:t>praví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Hospodin</a:t>
            </a:r>
            <a:r>
              <a:rPr lang="es-ES" sz="2400" b="1" dirty="0">
                <a:solidFill>
                  <a:schemeClr val="bg1"/>
                </a:solidFill>
              </a:rPr>
              <a:t>:: </a:t>
            </a:r>
            <a:r>
              <a:rPr lang="es-ES" sz="2400" b="1" dirty="0">
                <a:solidFill>
                  <a:srgbClr val="FF0000"/>
                </a:solidFill>
                <a:latin typeface="Comic Sans MS" pitchFamily="66" charset="0"/>
              </a:rPr>
              <a:t>“P</a:t>
            </a:r>
            <a:r>
              <a:rPr lang="cs-CZ" sz="2400" b="1" dirty="0">
                <a:solidFill>
                  <a:srgbClr val="FF0000"/>
                </a:solidFill>
                <a:latin typeface="Comic Sans MS" pitchFamily="66" charset="0"/>
              </a:rPr>
              <a:t>ROP</a:t>
            </a:r>
            <a:r>
              <a:rPr lang="es-ES" sz="2400" b="1" dirty="0">
                <a:solidFill>
                  <a:srgbClr val="FF0000"/>
                </a:solidFill>
                <a:latin typeface="Comic Sans MS" pitchFamily="66" charset="0"/>
              </a:rPr>
              <a:t>USŤ M</a:t>
            </a:r>
            <a:r>
              <a:rPr lang="cs-CZ" sz="2400" b="1" dirty="0">
                <a:solidFill>
                  <a:srgbClr val="FF0000"/>
                </a:solidFill>
                <a:latin typeface="Comic Sans MS" pitchFamily="66" charset="0"/>
              </a:rPr>
              <a:t>ÚJ LID,</a:t>
            </a:r>
            <a:r>
              <a:rPr lang="es-E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Comic Sans MS" pitchFamily="66" charset="0"/>
              </a:rPr>
              <a:t>AŤ MI V</a:t>
            </a:r>
            <a:r>
              <a:rPr lang="es-ES" sz="2400" b="1" dirty="0">
                <a:solidFill>
                  <a:srgbClr val="FF0000"/>
                </a:solidFill>
                <a:latin typeface="Comic Sans MS" pitchFamily="66" charset="0"/>
              </a:rPr>
              <a:t> POUŠTI</a:t>
            </a:r>
            <a:r>
              <a:rPr lang="cs-CZ" sz="2400" b="1" dirty="0">
                <a:solidFill>
                  <a:srgbClr val="FF0000"/>
                </a:solidFill>
                <a:latin typeface="Comic Sans MS" pitchFamily="66" charset="0"/>
              </a:rPr>
              <a:t> SLAVÍ SLAVNOST</a:t>
            </a:r>
            <a:r>
              <a:rPr lang="es-ES" sz="2400" b="1" dirty="0">
                <a:solidFill>
                  <a:srgbClr val="FF0000"/>
                </a:solidFill>
                <a:latin typeface="Comic Sans MS" pitchFamily="66" charset="0"/>
              </a:rPr>
              <a:t>!”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280" y="6429396"/>
            <a:ext cx="1908876" cy="307777"/>
          </a:xfrm>
          <a:prstGeom prst="rect">
            <a:avLst/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2</a:t>
            </a:r>
            <a:r>
              <a:rPr lang="es-ES" sz="1400" dirty="0"/>
              <a:t>.</a:t>
            </a:r>
            <a:r>
              <a:rPr lang="cs-CZ" sz="1400" dirty="0"/>
              <a:t> Mojžíšova</a:t>
            </a:r>
            <a:r>
              <a:rPr lang="es-ES" sz="1400" dirty="0"/>
              <a:t> 5</a:t>
            </a:r>
            <a:r>
              <a:rPr lang="cs-CZ" sz="1400" dirty="0"/>
              <a:t>,1</a:t>
            </a:r>
            <a:endParaRPr lang="es-E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7111</Words>
  <Application>Microsoft Office PowerPoint</Application>
  <PresentationFormat>Presentación en pantalla (4:3)</PresentationFormat>
  <Paragraphs>182</Paragraphs>
  <Slides>33</Slides>
  <Notes>33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Comic Sans MS</vt:lpstr>
      <vt:lpstr>Arial</vt:lpstr>
      <vt:lpstr>Bookman Old Style</vt:lpstr>
      <vt:lpstr>18thCentury</vt:lpstr>
      <vt:lpstr>Parry Hotter</vt:lpstr>
      <vt:lpstr>Constantia</vt:lpstr>
      <vt:lpstr>Calibri</vt:lpstr>
      <vt:lpstr>Diseño predeterminado</vt:lpstr>
      <vt:lpstr>1_Diseño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Fustero</dc:creator>
  <cp:lastModifiedBy>Sergio Fustero Carreras</cp:lastModifiedBy>
  <cp:revision>261</cp:revision>
  <dcterms:created xsi:type="dcterms:W3CDTF">2009-03-18T09:24:26Z</dcterms:created>
  <dcterms:modified xsi:type="dcterms:W3CDTF">2023-01-29T18:29:25Z</dcterms:modified>
</cp:coreProperties>
</file>