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2" r:id="rId6"/>
    <p:sldId id="274" r:id="rId7"/>
    <p:sldId id="275" r:id="rId8"/>
    <p:sldId id="264" r:id="rId9"/>
    <p:sldId id="276" r:id="rId10"/>
    <p:sldId id="266" r:id="rId11"/>
    <p:sldId id="277" r:id="rId12"/>
    <p:sldId id="278" r:id="rId13"/>
    <p:sldId id="269" r:id="rId14"/>
    <p:sldId id="280" r:id="rId15"/>
    <p:sldId id="271" r:id="rId16"/>
    <p:sldId id="272" r:id="rId17"/>
    <p:sldId id="279" r:id="rId1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33"/>
    <a:srgbClr val="DDDDDD"/>
    <a:srgbClr val="B4B264"/>
    <a:srgbClr val="0000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s-ES" dirty="0"/>
              <a:t>MATO</a:t>
            </a:r>
            <a:r>
              <a:rPr lang="cs-CZ" dirty="0"/>
              <a:t>UŠ</a:t>
            </a:r>
            <a:endParaRPr lang="es-ES" dirty="0"/>
          </a:p>
        </c:rich>
      </c:tx>
      <c:layout>
        <c:manualLayout>
          <c:xMode val="edge"/>
          <c:yMode val="edge"/>
          <c:x val="0.16822429906542055"/>
          <c:y val="1.860465116279069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11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7663551401869"/>
          <c:y val="0.50697674418604655"/>
          <c:w val="0.79439252336448596"/>
          <c:h val="0.311627906976744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Mateo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58C-4B44-85ED-39D563A409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58C-4B44-85ED-39D563A409C3}"/>
              </c:ext>
            </c:extLst>
          </c:dPt>
          <c:cat>
            <c:strRef>
              <c:f>Sheet1!$B$1:$C$1</c:f>
              <c:strCache>
                <c:ptCount val="2"/>
                <c:pt idx="0">
                  <c:v>Compartido</c:v>
                </c:pt>
                <c:pt idx="1">
                  <c:v>Único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8C-4B44-85ED-39D563A40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s-ES" dirty="0"/>
              <a:t>MAR</a:t>
            </a:r>
            <a:r>
              <a:rPr lang="cs-CZ" dirty="0"/>
              <a:t>EK</a:t>
            </a:r>
            <a:endParaRPr lang="es-ES" dirty="0"/>
          </a:p>
        </c:rich>
      </c:tx>
      <c:layout>
        <c:manualLayout>
          <c:xMode val="edge"/>
          <c:yMode val="edge"/>
          <c:x val="0.11682242990654206"/>
          <c:y val="1.860465116279069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11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7663551401869"/>
          <c:y val="0.50697674418604655"/>
          <c:w val="0.79439252336448596"/>
          <c:h val="0.311627906976744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Marcos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4B0-484B-A5FC-FD1ADFEB6F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64B0-484B-A5FC-FD1ADFEB6F0F}"/>
              </c:ext>
            </c:extLst>
          </c:dPt>
          <c:cat>
            <c:strRef>
              <c:f>Sheet1!$B$1:$C$1</c:f>
              <c:strCache>
                <c:ptCount val="2"/>
                <c:pt idx="0">
                  <c:v>Compartido</c:v>
                </c:pt>
                <c:pt idx="1">
                  <c:v>Único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B0-484B-A5FC-FD1ADFEB6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s-ES" dirty="0"/>
              <a:t>LU</a:t>
            </a:r>
            <a:r>
              <a:rPr lang="cs-CZ" dirty="0"/>
              <a:t>KÁŠ</a:t>
            </a:r>
            <a:endParaRPr lang="es-ES" dirty="0"/>
          </a:p>
        </c:rich>
      </c:tx>
      <c:layout>
        <c:manualLayout>
          <c:xMode val="edge"/>
          <c:yMode val="edge"/>
          <c:x val="0.20560747663551401"/>
          <c:y val="1.860465116279069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11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7663551401869"/>
          <c:y val="0.50697674418604655"/>
          <c:w val="0.79439252336448596"/>
          <c:h val="0.311627906976744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Lucas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0E6-4F45-9B62-CDB2BB6C6E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0E6-4F45-9B62-CDB2BB6C6E89}"/>
              </c:ext>
            </c:extLst>
          </c:dPt>
          <c:cat>
            <c:strRef>
              <c:f>Sheet1!$B$1:$C$1</c:f>
              <c:strCache>
                <c:ptCount val="2"/>
                <c:pt idx="0">
                  <c:v>Compartido</c:v>
                </c:pt>
                <c:pt idx="1">
                  <c:v>Único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E6-4F45-9B62-CDB2BB6C6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s-ES" dirty="0"/>
              <a:t>JAN</a:t>
            </a:r>
          </a:p>
        </c:rich>
      </c:tx>
      <c:layout>
        <c:manualLayout>
          <c:xMode val="edge"/>
          <c:yMode val="edge"/>
          <c:x val="0.26168224299065418"/>
          <c:y val="1.860465116279069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11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7663551401869"/>
          <c:y val="0.50697674418604655"/>
          <c:w val="0.79439252336448596"/>
          <c:h val="0.311627906976744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Juan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A73-46A9-82EC-D3A1A836E2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A73-46A9-82EC-D3A1A836E26B}"/>
              </c:ext>
            </c:extLst>
          </c:dPt>
          <c:cat>
            <c:strRef>
              <c:f>Sheet1!$B$1:$C$1</c:f>
              <c:strCache>
                <c:ptCount val="2"/>
                <c:pt idx="0">
                  <c:v>Compartido</c:v>
                </c:pt>
                <c:pt idx="1">
                  <c:v>Único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33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73-46A9-82EC-D3A1A836E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7B747-C213-48C6-AEFC-74AA2818219E}" type="datetimeFigureOut">
              <a:rPr lang="es-ES" smtClean="0"/>
              <a:t>15/01/2023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F591D-693F-4C55-BB3D-CFC39209F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87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F591D-693F-4C55-BB3D-CFC39209F98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63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F591D-693F-4C55-BB3D-CFC39209F98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35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Hle</a:t>
            </a:r>
            <a:r>
              <a:rPr lang="es-ES" dirty="0"/>
              <a:t>,</a:t>
            </a:r>
          </a:p>
          <a:p>
            <a:r>
              <a:rPr lang="es-ES" dirty="0" err="1"/>
              <a:t>Beránek</a:t>
            </a:r>
            <a:r>
              <a:rPr lang="es-ES" dirty="0"/>
              <a:t> </a:t>
            </a:r>
            <a:r>
              <a:rPr lang="es-ES" dirty="0" err="1"/>
              <a:t>Boží</a:t>
            </a:r>
            <a:r>
              <a:rPr lang="es-ES" dirty="0"/>
              <a:t>,</a:t>
            </a:r>
          </a:p>
          <a:p>
            <a:r>
              <a:rPr lang="es-ES" dirty="0" err="1"/>
              <a:t>který</a:t>
            </a:r>
            <a:r>
              <a:rPr lang="es-ES" dirty="0"/>
              <a:t> </a:t>
            </a:r>
            <a:r>
              <a:rPr lang="es-ES" dirty="0" err="1"/>
              <a:t>snímá</a:t>
            </a:r>
            <a:endParaRPr lang="es-ES" dirty="0"/>
          </a:p>
          <a:p>
            <a:r>
              <a:rPr lang="es-ES" dirty="0" err="1"/>
              <a:t>hřích</a:t>
            </a:r>
            <a:r>
              <a:rPr lang="es-ES" dirty="0"/>
              <a:t> </a:t>
            </a:r>
            <a:r>
              <a:rPr lang="es-ES" dirty="0" err="1"/>
              <a:t>světa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F591D-693F-4C55-BB3D-CFC39209F98A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8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Já </a:t>
            </a:r>
            <a:r>
              <a:rPr lang="pt-BR" dirty="0" err="1"/>
              <a:t>jsem</a:t>
            </a:r>
            <a:endParaRPr lang="pt-BR" dirty="0"/>
          </a:p>
          <a:p>
            <a:r>
              <a:rPr lang="pt-BR" dirty="0" err="1"/>
              <a:t>Vzkříšení</a:t>
            </a:r>
            <a:endParaRPr lang="pt-BR" dirty="0"/>
          </a:p>
          <a:p>
            <a:r>
              <a:rPr lang="pt-BR" dirty="0"/>
              <a:t>a </a:t>
            </a:r>
            <a:r>
              <a:rPr lang="pt-BR" dirty="0" err="1"/>
              <a:t>život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F591D-693F-4C55-BB3D-CFC39209F98A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757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Neboť</a:t>
            </a:r>
            <a:r>
              <a:rPr lang="es-ES" dirty="0"/>
              <a:t> </a:t>
            </a:r>
            <a:r>
              <a:rPr lang="es-ES" dirty="0" err="1"/>
              <a:t>Bůh</a:t>
            </a:r>
            <a:r>
              <a:rPr lang="es-ES" dirty="0"/>
              <a:t> </a:t>
            </a:r>
            <a:r>
              <a:rPr lang="es-ES" dirty="0" err="1"/>
              <a:t>tak</a:t>
            </a:r>
            <a:r>
              <a:rPr lang="es-ES" dirty="0"/>
              <a:t> </a:t>
            </a:r>
            <a:r>
              <a:rPr lang="es-ES" dirty="0" err="1"/>
              <a:t>miloval</a:t>
            </a:r>
            <a:r>
              <a:rPr lang="es-ES" dirty="0"/>
              <a:t> </a:t>
            </a:r>
            <a:r>
              <a:rPr lang="es-ES" dirty="0" err="1"/>
              <a:t>svět</a:t>
            </a:r>
            <a:r>
              <a:rPr lang="es-ES" dirty="0"/>
              <a:t>,</a:t>
            </a:r>
          </a:p>
          <a:p>
            <a:r>
              <a:rPr lang="es-ES" dirty="0" err="1"/>
              <a:t>že</a:t>
            </a:r>
            <a:r>
              <a:rPr lang="es-ES" dirty="0"/>
              <a:t> </a:t>
            </a:r>
            <a:r>
              <a:rPr lang="es-ES" dirty="0" err="1"/>
              <a:t>dal</a:t>
            </a:r>
            <a:r>
              <a:rPr lang="es-ES" dirty="0"/>
              <a:t> </a:t>
            </a:r>
            <a:r>
              <a:rPr lang="es-ES" dirty="0" err="1"/>
              <a:t>svého</a:t>
            </a:r>
            <a:r>
              <a:rPr lang="es-ES" dirty="0"/>
              <a:t> </a:t>
            </a:r>
            <a:r>
              <a:rPr lang="es-ES" dirty="0" err="1"/>
              <a:t>jednorozeného</a:t>
            </a:r>
            <a:r>
              <a:rPr lang="es-ES" dirty="0"/>
              <a:t> </a:t>
            </a:r>
            <a:r>
              <a:rPr lang="es-ES" dirty="0" err="1"/>
              <a:t>Syna</a:t>
            </a:r>
            <a:r>
              <a:rPr lang="es-ES" dirty="0"/>
              <a:t>,</a:t>
            </a:r>
          </a:p>
          <a:p>
            <a:r>
              <a:rPr lang="es-ES" dirty="0" err="1"/>
              <a:t>aby</a:t>
            </a:r>
            <a:r>
              <a:rPr lang="es-ES" dirty="0"/>
              <a:t> </a:t>
            </a:r>
            <a:r>
              <a:rPr lang="es-ES" dirty="0" err="1"/>
              <a:t>žádný</a:t>
            </a:r>
            <a:r>
              <a:rPr lang="es-ES" dirty="0"/>
              <a:t>, </a:t>
            </a:r>
            <a:r>
              <a:rPr lang="es-ES" dirty="0" err="1"/>
              <a:t>kdo</a:t>
            </a:r>
            <a:r>
              <a:rPr lang="es-ES" dirty="0"/>
              <a:t> v </a:t>
            </a:r>
            <a:r>
              <a:rPr lang="es-ES" dirty="0" err="1"/>
              <a:t>něho</a:t>
            </a:r>
            <a:r>
              <a:rPr lang="es-ES" dirty="0"/>
              <a:t> </a:t>
            </a:r>
            <a:r>
              <a:rPr lang="es-ES" dirty="0" err="1"/>
              <a:t>věří</a:t>
            </a:r>
            <a:r>
              <a:rPr lang="es-ES" dirty="0"/>
              <a:t>, </a:t>
            </a:r>
            <a:r>
              <a:rPr lang="es-ES" dirty="0" err="1"/>
              <a:t>nezahynul</a:t>
            </a:r>
            <a:r>
              <a:rPr lang="es-ES" dirty="0"/>
              <a:t>,</a:t>
            </a:r>
          </a:p>
          <a:p>
            <a:r>
              <a:rPr lang="es-ES" dirty="0"/>
              <a:t>ale </a:t>
            </a:r>
            <a:r>
              <a:rPr lang="es-ES" dirty="0" err="1"/>
              <a:t>měl</a:t>
            </a:r>
            <a:r>
              <a:rPr lang="es-ES" dirty="0"/>
              <a:t> </a:t>
            </a:r>
            <a:r>
              <a:rPr lang="es-ES" dirty="0" err="1"/>
              <a:t>život</a:t>
            </a:r>
            <a:r>
              <a:rPr lang="es-ES" dirty="0"/>
              <a:t> </a:t>
            </a:r>
            <a:r>
              <a:rPr lang="es-ES" dirty="0" err="1"/>
              <a:t>věčný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F591D-693F-4C55-BB3D-CFC39209F98A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76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E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E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E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_tradnl" noProof="0"/>
              <a:t>Haga clic para cambiar el estilo de título	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_tradnl" noProof="0"/>
              <a:t>Haga clic para modificar el estilo de subtítulo del patrón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E64F01-B290-4F2B-A122-CDB7B3364D41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FA248-F708-49A7-8852-69412E614A0E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925314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3E4D1-78D2-4FC2-8331-F1CCE239042D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626441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13509D-03FD-48A5-86FA-3A30DBEECD6C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155923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73A58C-E9B8-457A-A1AE-3F6EDD4FAD86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803102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0DC7C-FAE7-469E-9D2F-BF762B0B7A89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189974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F4F31-00CA-4000-93E8-F9689252B45E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014424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E4959-8385-4451-A946-15BD8533A5BF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90519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96D7-31B5-4A87-8F32-1708BE909623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28757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3AF5A-EFF5-4B73-8064-6A4BD8CE8022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589040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4B751-98EF-4304-8CAF-8B65D752D734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906066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E81A3-0C73-49CB-B242-C9899017F057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158390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A261E-553E-4E42-9A2F-0F6A2ABF7E46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158735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E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cambiar el estilo de título	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s-ES_tradnl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s-ES_tradnl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159DB4F-FDCD-480F-8C43-35181D86CC4F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uan y cru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08050"/>
            <a:ext cx="3636962" cy="252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981075"/>
            <a:ext cx="3527425" cy="2232025"/>
          </a:xfrm>
        </p:spPr>
        <p:txBody>
          <a:bodyPr/>
          <a:lstStyle/>
          <a:p>
            <a:pPr algn="ctr"/>
            <a:r>
              <a:rPr lang="es-ES" sz="5400" b="1" dirty="0">
                <a:solidFill>
                  <a:schemeClr val="accent2"/>
                </a:solidFill>
              </a:rPr>
              <a:t>Jan</a:t>
            </a:r>
            <a:r>
              <a:rPr lang="es-ES" sz="5400" b="1" dirty="0">
                <a:solidFill>
                  <a:srgbClr val="B4B264"/>
                </a:solidFill>
              </a:rPr>
              <a:t> </a:t>
            </a:r>
            <a:endParaRPr lang="es-ES_tradnl" sz="5400" b="1" dirty="0">
              <a:solidFill>
                <a:srgbClr val="B4B264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sz="3200" b="1" dirty="0">
              <a:solidFill>
                <a:srgbClr val="B4B264"/>
              </a:solidFill>
            </a:endParaRPr>
          </a:p>
          <a:p>
            <a:r>
              <a:rPr lang="cs-CZ" sz="3200" b="1" dirty="0">
                <a:solidFill>
                  <a:srgbClr val="B4B264"/>
                </a:solidFill>
              </a:rPr>
              <a:t>E</a:t>
            </a:r>
            <a:r>
              <a:rPr lang="es-ES" sz="3200" b="1" dirty="0">
                <a:solidFill>
                  <a:srgbClr val="B4B264"/>
                </a:solidFill>
              </a:rPr>
              <a:t>vangelium</a:t>
            </a:r>
            <a:r>
              <a:rPr lang="cs-CZ" sz="3200" b="1" dirty="0">
                <a:solidFill>
                  <a:srgbClr val="B4B264"/>
                </a:solidFill>
              </a:rPr>
              <a:t> miláčka Páně</a:t>
            </a:r>
            <a:r>
              <a:rPr lang="es-ES" sz="3200" b="1" dirty="0">
                <a:solidFill>
                  <a:srgbClr val="B4B264"/>
                </a:solidFill>
              </a:rPr>
              <a:t>
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sz="3800" b="1" dirty="0">
                <a:solidFill>
                  <a:srgbClr val="B4B264"/>
                </a:solidFill>
              </a:rPr>
              <a:t>Příběhy, které nám zanechal jen Jan</a:t>
            </a:r>
            <a:endParaRPr lang="es-ES_tradnl" sz="3800" b="1" dirty="0">
              <a:solidFill>
                <a:srgbClr val="B4B264"/>
              </a:solidFill>
            </a:endParaRPr>
          </a:p>
        </p:txBody>
      </p: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1301750" y="1600200"/>
            <a:ext cx="3035300" cy="6202363"/>
            <a:chOff x="820" y="1008"/>
            <a:chExt cx="1912" cy="3907"/>
          </a:xfrm>
        </p:grpSpPr>
        <p:pic>
          <p:nvPicPr>
            <p:cNvPr id="32774" name="Picture 6" descr="nicodemovisitajesu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" y="1008"/>
              <a:ext cx="1912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77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820" y="3907"/>
              <a:ext cx="1912" cy="10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</a:rPr>
                <a:t>Nikodém
</a:t>
              </a:r>
            </a:p>
          </p:txBody>
        </p:sp>
      </p:grpSp>
      <p:grpSp>
        <p:nvGrpSpPr>
          <p:cNvPr id="32781" name="Group 13"/>
          <p:cNvGrpSpPr>
            <a:grpSpLocks/>
          </p:cNvGrpSpPr>
          <p:nvPr/>
        </p:nvGrpSpPr>
        <p:grpSpPr bwMode="auto">
          <a:xfrm>
            <a:off x="4995863" y="1600200"/>
            <a:ext cx="3571875" cy="6189663"/>
            <a:chOff x="3147" y="1008"/>
            <a:chExt cx="2250" cy="3899"/>
          </a:xfrm>
        </p:grpSpPr>
        <p:pic>
          <p:nvPicPr>
            <p:cNvPr id="32776" name="Picture 8" descr="lasamarita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" y="1008"/>
              <a:ext cx="1986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77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147" y="3899"/>
              <a:ext cx="2250" cy="10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i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</a:rPr>
                <a:t>Samařanka</a:t>
              </a:r>
              <a:r>
                <a:rPr lang="es-ES" sz="3600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</a:rPr>
                <a:t>
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sz="3800" b="1" dirty="0" err="1">
                <a:solidFill>
                  <a:srgbClr val="B4B264"/>
                </a:solidFill>
              </a:rPr>
              <a:t>Příběhy</a:t>
            </a:r>
            <a:r>
              <a:rPr lang="es-ES" sz="3800" b="1" dirty="0">
                <a:solidFill>
                  <a:srgbClr val="B4B264"/>
                </a:solidFill>
              </a:rPr>
              <a:t>, </a:t>
            </a:r>
            <a:r>
              <a:rPr lang="es-ES" sz="3800" b="1" dirty="0" err="1">
                <a:solidFill>
                  <a:srgbClr val="B4B264"/>
                </a:solidFill>
              </a:rPr>
              <a:t>které</a:t>
            </a:r>
            <a:r>
              <a:rPr lang="es-ES" sz="3800" b="1" dirty="0">
                <a:solidFill>
                  <a:srgbClr val="B4B264"/>
                </a:solidFill>
              </a:rPr>
              <a:t> </a:t>
            </a:r>
            <a:r>
              <a:rPr lang="es-ES" sz="3800" b="1" dirty="0" err="1">
                <a:solidFill>
                  <a:srgbClr val="B4B264"/>
                </a:solidFill>
              </a:rPr>
              <a:t>nám</a:t>
            </a:r>
            <a:r>
              <a:rPr lang="es-ES" sz="3800" b="1" dirty="0">
                <a:solidFill>
                  <a:srgbClr val="B4B264"/>
                </a:solidFill>
              </a:rPr>
              <a:t> </a:t>
            </a:r>
            <a:r>
              <a:rPr lang="es-ES" sz="3800" b="1" dirty="0" err="1">
                <a:solidFill>
                  <a:srgbClr val="B4B264"/>
                </a:solidFill>
              </a:rPr>
              <a:t>zanechal</a:t>
            </a:r>
            <a:r>
              <a:rPr lang="es-ES" sz="3800" b="1" dirty="0">
                <a:solidFill>
                  <a:srgbClr val="B4B264"/>
                </a:solidFill>
              </a:rPr>
              <a:t> </a:t>
            </a:r>
            <a:r>
              <a:rPr lang="es-ES" sz="3800" b="1" dirty="0" err="1">
                <a:solidFill>
                  <a:srgbClr val="B4B264"/>
                </a:solidFill>
              </a:rPr>
              <a:t>jen</a:t>
            </a:r>
            <a:r>
              <a:rPr lang="es-ES" sz="3800" b="1" dirty="0">
                <a:solidFill>
                  <a:srgbClr val="B4B264"/>
                </a:solidFill>
              </a:rPr>
              <a:t> Jan</a:t>
            </a:r>
            <a:endParaRPr lang="es-ES_tradnl" sz="3800" b="1" dirty="0">
              <a:solidFill>
                <a:srgbClr val="B4B264"/>
              </a:solidFill>
            </a:endParaRPr>
          </a:p>
        </p:txBody>
      </p:sp>
      <p:grpSp>
        <p:nvGrpSpPr>
          <p:cNvPr id="35851" name="Group 11"/>
          <p:cNvGrpSpPr>
            <a:grpSpLocks/>
          </p:cNvGrpSpPr>
          <p:nvPr/>
        </p:nvGrpSpPr>
        <p:grpSpPr bwMode="auto">
          <a:xfrm>
            <a:off x="852488" y="1600200"/>
            <a:ext cx="3719514" cy="5216525"/>
            <a:chOff x="537" y="1008"/>
            <a:chExt cx="2343" cy="3286"/>
          </a:xfrm>
        </p:grpSpPr>
        <p:pic>
          <p:nvPicPr>
            <p:cNvPr id="35845" name="Picture 5" descr="1paraliticopisci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1008"/>
              <a:ext cx="1952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84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37" y="3892"/>
              <a:ext cx="2343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0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Ochrnutý</a:t>
              </a:r>
              <a:r>
                <a:rPr kumimoji="0" lang="es-ES" sz="3600" b="0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u </a:t>
              </a:r>
              <a:r>
                <a:rPr kumimoji="0" lang="es-ES" sz="3600" b="0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Bethesdy</a:t>
              </a:r>
              <a:endParaRPr kumimoji="0" lang="es-ES" sz="3600" b="0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852" name="Group 12"/>
          <p:cNvGrpSpPr>
            <a:grpSpLocks/>
          </p:cNvGrpSpPr>
          <p:nvPr/>
        </p:nvGrpSpPr>
        <p:grpSpPr bwMode="auto">
          <a:xfrm>
            <a:off x="5127625" y="1600200"/>
            <a:ext cx="3676650" cy="5216526"/>
            <a:chOff x="3230" y="1008"/>
            <a:chExt cx="2316" cy="3286"/>
          </a:xfrm>
        </p:grpSpPr>
        <p:pic>
          <p:nvPicPr>
            <p:cNvPr id="35847" name="Picture 7" descr="Jesus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1008"/>
              <a:ext cx="1949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85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230" y="3892"/>
              <a:ext cx="2316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0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Dobrý</a:t>
              </a:r>
              <a:r>
                <a:rPr kumimoji="0" lang="es-ES" sz="3600" b="0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</a:t>
              </a:r>
              <a:r>
                <a:rPr kumimoji="0" lang="es-ES" sz="3600" b="0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pastýř</a:t>
              </a:r>
              <a:endParaRPr kumimoji="0" lang="es-ES" sz="3600" b="0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946013" y="155575"/>
            <a:ext cx="7772400" cy="1143000"/>
          </a:xfrm>
          <a:noFill/>
          <a:ln/>
        </p:spPr>
        <p:txBody>
          <a:bodyPr/>
          <a:lstStyle/>
          <a:p>
            <a:r>
              <a:rPr lang="es-ES" sz="3800" b="1" dirty="0" err="1">
                <a:solidFill>
                  <a:srgbClr val="B4B264"/>
                </a:solidFill>
              </a:rPr>
              <a:t>Příběhy</a:t>
            </a:r>
            <a:r>
              <a:rPr lang="es-ES" sz="3800" b="1" dirty="0">
                <a:solidFill>
                  <a:srgbClr val="B4B264"/>
                </a:solidFill>
              </a:rPr>
              <a:t>, </a:t>
            </a:r>
            <a:r>
              <a:rPr lang="es-ES" sz="3800" b="1" dirty="0" err="1">
                <a:solidFill>
                  <a:srgbClr val="B4B264"/>
                </a:solidFill>
              </a:rPr>
              <a:t>které</a:t>
            </a:r>
            <a:r>
              <a:rPr lang="es-ES" sz="3800" b="1" dirty="0">
                <a:solidFill>
                  <a:srgbClr val="B4B264"/>
                </a:solidFill>
              </a:rPr>
              <a:t> </a:t>
            </a:r>
            <a:r>
              <a:rPr lang="es-ES" sz="3800" b="1" dirty="0" err="1">
                <a:solidFill>
                  <a:srgbClr val="B4B264"/>
                </a:solidFill>
              </a:rPr>
              <a:t>nám</a:t>
            </a:r>
            <a:r>
              <a:rPr lang="es-ES" sz="3800" b="1" dirty="0">
                <a:solidFill>
                  <a:srgbClr val="B4B264"/>
                </a:solidFill>
              </a:rPr>
              <a:t> </a:t>
            </a:r>
            <a:r>
              <a:rPr lang="es-ES" sz="3800" b="1" dirty="0" err="1">
                <a:solidFill>
                  <a:srgbClr val="B4B264"/>
                </a:solidFill>
              </a:rPr>
              <a:t>zanechal</a:t>
            </a:r>
            <a:r>
              <a:rPr lang="es-ES" sz="3800" b="1" dirty="0">
                <a:solidFill>
                  <a:srgbClr val="B4B264"/>
                </a:solidFill>
              </a:rPr>
              <a:t> </a:t>
            </a:r>
            <a:r>
              <a:rPr lang="es-ES" sz="3800" b="1" dirty="0" err="1">
                <a:solidFill>
                  <a:srgbClr val="B4B264"/>
                </a:solidFill>
              </a:rPr>
              <a:t>jen</a:t>
            </a:r>
            <a:r>
              <a:rPr lang="es-ES" sz="3800" b="1" dirty="0">
                <a:solidFill>
                  <a:srgbClr val="B4B264"/>
                </a:solidFill>
              </a:rPr>
              <a:t> Jan</a:t>
            </a:r>
            <a:endParaRPr lang="es-ES_tradnl" sz="3800" b="1" dirty="0">
              <a:solidFill>
                <a:srgbClr val="B4B264"/>
              </a:solidFill>
            </a:endParaRPr>
          </a:p>
        </p:txBody>
      </p:sp>
      <p:grpSp>
        <p:nvGrpSpPr>
          <p:cNvPr id="38923" name="Group 11"/>
          <p:cNvGrpSpPr>
            <a:grpSpLocks/>
          </p:cNvGrpSpPr>
          <p:nvPr/>
        </p:nvGrpSpPr>
        <p:grpSpPr bwMode="auto">
          <a:xfrm>
            <a:off x="857251" y="1519929"/>
            <a:ext cx="3924300" cy="5278438"/>
            <a:chOff x="540" y="995"/>
            <a:chExt cx="2472" cy="3325"/>
          </a:xfrm>
        </p:grpSpPr>
        <p:pic>
          <p:nvPicPr>
            <p:cNvPr id="38917" name="Picture 5" descr="resurreccionlazar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" y="995"/>
              <a:ext cx="1969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2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40" y="3862"/>
              <a:ext cx="2472" cy="4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0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Vzkříšení</a:t>
              </a:r>
              <a:r>
                <a:rPr kumimoji="0" lang="es-ES" sz="3600" b="0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Lazara</a:t>
              </a:r>
            </a:p>
          </p:txBody>
        </p:sp>
      </p:grp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4975225" y="1519929"/>
            <a:ext cx="3914775" cy="5319714"/>
            <a:chOff x="3134" y="995"/>
            <a:chExt cx="2466" cy="3351"/>
          </a:xfrm>
        </p:grpSpPr>
        <p:pic>
          <p:nvPicPr>
            <p:cNvPr id="38919" name="Picture 7" descr="jesuslavapi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" y="995"/>
              <a:ext cx="1981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2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134" y="3888"/>
              <a:ext cx="2466" cy="4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0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Umývání</a:t>
              </a:r>
              <a:r>
                <a:rPr kumimoji="0" lang="es-ES" sz="3600" b="0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</a:t>
              </a:r>
              <a:r>
                <a:rPr kumimoji="0" lang="es-ES" sz="3600" b="0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nohou</a:t>
              </a:r>
              <a:endParaRPr kumimoji="0" lang="es-ES" sz="3600" b="0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sz="3800" b="1" dirty="0">
                <a:solidFill>
                  <a:srgbClr val="B4B264"/>
                </a:solidFill>
              </a:rPr>
              <a:t>Příběhy, které nám zanechal </a:t>
            </a:r>
            <a:r>
              <a:rPr lang="es-ES" sz="3800" b="1" dirty="0" err="1">
                <a:solidFill>
                  <a:srgbClr val="B4B264"/>
                </a:solidFill>
              </a:rPr>
              <a:t>jen</a:t>
            </a:r>
            <a:r>
              <a:rPr lang="es-ES" sz="3800" b="1" dirty="0">
                <a:solidFill>
                  <a:srgbClr val="B4B264"/>
                </a:solidFill>
              </a:rPr>
              <a:t> Jan</a:t>
            </a:r>
            <a:endParaRPr lang="es-ES_tradnl" sz="3800" b="1" dirty="0">
              <a:solidFill>
                <a:srgbClr val="B4B264"/>
              </a:solidFill>
            </a:endParaRPr>
          </a:p>
        </p:txBody>
      </p:sp>
      <p:pic>
        <p:nvPicPr>
          <p:cNvPr id="41990" name="Picture 6" descr="aparicionentiberiad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85913"/>
            <a:ext cx="312578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4156144" y="3279913"/>
            <a:ext cx="4729439" cy="25252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Petrovo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vyznání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
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20050" cy="1143000"/>
          </a:xfrm>
        </p:spPr>
        <p:txBody>
          <a:bodyPr/>
          <a:lstStyle/>
          <a:p>
            <a:r>
              <a:rPr lang="es-ES" b="1" dirty="0" err="1">
                <a:solidFill>
                  <a:srgbClr val="B4B264"/>
                </a:solidFill>
              </a:rPr>
              <a:t>Klenoty</a:t>
            </a:r>
            <a:r>
              <a:rPr lang="es-ES" b="1" dirty="0">
                <a:solidFill>
                  <a:srgbClr val="B4B264"/>
                </a:solidFill>
              </a:rPr>
              <a:t> </a:t>
            </a:r>
            <a:r>
              <a:rPr lang="es-ES" b="1" dirty="0" err="1">
                <a:solidFill>
                  <a:srgbClr val="B4B264"/>
                </a:solidFill>
              </a:rPr>
              <a:t>evangelia</a:t>
            </a:r>
            <a:r>
              <a:rPr lang="es-ES" b="1" dirty="0">
                <a:solidFill>
                  <a:srgbClr val="B4B264"/>
                </a:solidFill>
              </a:rPr>
              <a:t> </a:t>
            </a:r>
            <a:r>
              <a:rPr lang="es-ES" b="1" dirty="0" err="1">
                <a:solidFill>
                  <a:srgbClr val="B4B264"/>
                </a:solidFill>
              </a:rPr>
              <a:t>podle</a:t>
            </a:r>
            <a:r>
              <a:rPr lang="es-ES" b="1" dirty="0">
                <a:solidFill>
                  <a:srgbClr val="B4B264"/>
                </a:solidFill>
              </a:rPr>
              <a:t> Jana</a:t>
            </a:r>
            <a:endParaRPr lang="es-ES_tradnl" b="1" dirty="0">
              <a:solidFill>
                <a:srgbClr val="B4B264"/>
              </a:solidFill>
            </a:endParaRPr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3140075" y="1899341"/>
            <a:ext cx="5546725" cy="3976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/>
            <a:r>
              <a:rPr lang="it-IT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Slovo se</a:t>
            </a:r>
          </a:p>
          <a:p>
            <a:pPr lvl="0" algn="ctr"/>
            <a:r>
              <a:rPr lang="it-IT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stalo tělem</a:t>
            </a:r>
          </a:p>
          <a:p>
            <a:pPr lvl="0" algn="ctr"/>
            <a:r>
              <a:rPr lang="it-IT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 přebývalo</a:t>
            </a:r>
          </a:p>
          <a:p>
            <a:pPr lvl="0" algn="ctr"/>
            <a:r>
              <a:rPr lang="it-IT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mezi námi</a:t>
            </a:r>
            <a:endParaRPr kumimoji="0" lang="es-ES" sz="3600" b="0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DDDDD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6480175" y="6218238"/>
            <a:ext cx="248285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Jan 1,14</a:t>
            </a:r>
            <a:endParaRPr kumimoji="0" lang="es-ES" sz="3600" b="0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4039" name="Picture 7" descr="b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671638"/>
            <a:ext cx="2201863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20050" cy="1143000"/>
          </a:xfrm>
          <a:noFill/>
          <a:ln/>
        </p:spPr>
        <p:txBody>
          <a:bodyPr/>
          <a:lstStyle/>
          <a:p>
            <a:r>
              <a:rPr lang="es-ES" b="1" dirty="0">
                <a:solidFill>
                  <a:srgbClr val="B4B264"/>
                </a:solidFill>
              </a:rPr>
              <a:t>Klenoty evangelia </a:t>
            </a:r>
            <a:r>
              <a:rPr lang="es-ES" b="1" dirty="0" err="1">
                <a:solidFill>
                  <a:srgbClr val="B4B264"/>
                </a:solidFill>
              </a:rPr>
              <a:t>podle</a:t>
            </a:r>
            <a:r>
              <a:rPr lang="es-ES" b="1" dirty="0">
                <a:solidFill>
                  <a:srgbClr val="B4B264"/>
                </a:solidFill>
              </a:rPr>
              <a:t> Jana</a:t>
            </a:r>
            <a:endParaRPr lang="es-ES_tradnl" b="1" dirty="0">
              <a:solidFill>
                <a:srgbClr val="B4B264"/>
              </a:solidFill>
            </a:endParaRP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769707" y="2198687"/>
            <a:ext cx="5734050" cy="3948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Hle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Beránek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Boží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který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snímá</a:t>
            </a:r>
            <a:endParaRPr lang="es-E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DDDDD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hřích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světa</a:t>
            </a:r>
            <a:endParaRPr lang="es-E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DDDDD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
</a:t>
            </a: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6335713" y="6146800"/>
            <a:ext cx="2495550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Jan 1,29</a:t>
            </a:r>
          </a:p>
        </p:txBody>
      </p:sp>
      <p:pic>
        <p:nvPicPr>
          <p:cNvPr id="45064" name="Picture 8" descr="PredicandoBautizando (7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725613"/>
            <a:ext cx="2039938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Laza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589338"/>
            <a:ext cx="211772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20050" cy="1143000"/>
          </a:xfrm>
          <a:noFill/>
          <a:ln/>
        </p:spPr>
        <p:txBody>
          <a:bodyPr/>
          <a:lstStyle/>
          <a:p>
            <a:r>
              <a:rPr lang="es-ES" b="1" dirty="0">
                <a:solidFill>
                  <a:srgbClr val="B4B264"/>
                </a:solidFill>
              </a:rPr>
              <a:t>Klenoty evangelia podle Jana
</a:t>
            </a:r>
            <a:endParaRPr lang="es-ES_tradnl" b="1" dirty="0">
              <a:solidFill>
                <a:srgbClr val="B4B264"/>
              </a:solidFill>
            </a:endParaRPr>
          </a:p>
        </p:txBody>
      </p:sp>
      <p:sp>
        <p:nvSpPr>
          <p:cNvPr id="46086" name="WordArt 6"/>
          <p:cNvSpPr>
            <a:spLocks noChangeArrowheads="1" noChangeShapeType="1" noTextEdit="1"/>
          </p:cNvSpPr>
          <p:nvPr/>
        </p:nvSpPr>
        <p:spPr bwMode="auto">
          <a:xfrm>
            <a:off x="3116055" y="2535238"/>
            <a:ext cx="5751720" cy="3821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Já </a:t>
            </a:r>
            <a:r>
              <a:rPr lang="pt-BR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jsem</a:t>
            </a:r>
            <a:endParaRPr lang="pt-BR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DDDDD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Vzkříšení</a:t>
            </a:r>
            <a:endParaRPr lang="pt-BR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DDDDD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pt-BR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život</a:t>
            </a:r>
            <a:endParaRPr lang="pt-BR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DDDDD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
</a:t>
            </a:r>
          </a:p>
        </p:txBody>
      </p:sp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>
            <a:off x="6022975" y="6118225"/>
            <a:ext cx="2844800" cy="477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Jan 11,25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6" name="Picture 12" descr="Juan y cruc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209550" y="93662"/>
            <a:ext cx="8777288" cy="4909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>
              <a:defRPr/>
            </a:pP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Neboť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Bůh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tak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miloval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svět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lvl="0" algn="ctr">
              <a:defRPr/>
            </a:pP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že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dal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svého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jednorozeného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Syna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lvl="0" algn="ctr">
              <a:defRPr/>
            </a:pP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aby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žádný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kdo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v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něho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věří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nezahynul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lvl="0" algn="ctr">
              <a:defRPr/>
            </a:pP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ale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měl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život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věčný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kumimoji="0" lang="es-ES" sz="3600" b="0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1230278" y="5097150"/>
            <a:ext cx="6877878" cy="127165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/>
            <a:r>
              <a:rPr lang="es-E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VĚČNÝ ŽIVOT</a:t>
            </a:r>
          </a:p>
        </p:txBody>
      </p:sp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7229475" y="6416675"/>
            <a:ext cx="1757363" cy="347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Jan 3,16</a:t>
            </a:r>
            <a:endParaRPr kumimoji="0" lang="es-E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B4B264"/>
                </a:solidFill>
              </a:rPr>
              <a:t>Čtyři evangelisté</a:t>
            </a:r>
            <a:endParaRPr lang="es-ES_tradnl" b="1" dirty="0">
              <a:solidFill>
                <a:srgbClr val="B4B264"/>
              </a:solidFill>
            </a:endParaRPr>
          </a:p>
        </p:txBody>
      </p:sp>
      <p:pic>
        <p:nvPicPr>
          <p:cNvPr id="6154" name="Picture 10" descr="Mate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557338"/>
            <a:ext cx="2159000" cy="215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6" name="Picture 12" descr="Marco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557338"/>
            <a:ext cx="2159000" cy="215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8" name="Picture 14" descr="Luca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3789363"/>
            <a:ext cx="2159000" cy="2106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0" name="Picture 16" descr="Jua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789363"/>
            <a:ext cx="2159000" cy="2114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256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932183"/>
              </p:ext>
            </p:extLst>
          </p:nvPr>
        </p:nvGraphicFramePr>
        <p:xfrm>
          <a:off x="5219699" y="5504155"/>
          <a:ext cx="4394817" cy="396240"/>
        </p:xfrm>
        <a:graphic>
          <a:graphicData uri="http://schemas.openxmlformats.org/drawingml/2006/table">
            <a:tbl>
              <a:tblPr/>
              <a:tblGrid>
                <a:gridCol w="164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1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endParaRPr kumimoji="0" lang="es-ES_trad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Milovaný učedník</a:t>
                      </a:r>
                      <a:endParaRPr kumimoji="0" lang="es-ES_trad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42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67269"/>
              </p:ext>
            </p:extLst>
          </p:nvPr>
        </p:nvGraphicFramePr>
        <p:xfrm>
          <a:off x="5219700" y="1700213"/>
          <a:ext cx="3719513" cy="1432560"/>
        </p:xfrm>
        <a:graphic>
          <a:graphicData uri="http://schemas.openxmlformats.org/drawingml/2006/table">
            <a:tbl>
              <a:tblPr/>
              <a:tblGrid>
                <a:gridCol w="129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MATOUŠ
Lev z Judy
</a:t>
                      </a:r>
                      <a:endParaRPr kumimoji="0" lang="es-ES_tradnl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MATOUŠ
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 z Judy
</a:t>
                      </a:r>
                      <a:endParaRPr kumimoji="0" lang="es-ES_trad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4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128272"/>
              </p:ext>
            </p:extLst>
          </p:nvPr>
        </p:nvGraphicFramePr>
        <p:xfrm>
          <a:off x="5201158" y="2895965"/>
          <a:ext cx="3849926" cy="1493520"/>
        </p:xfrm>
        <a:graphic>
          <a:graphicData uri="http://schemas.openxmlformats.org/drawingml/2006/table">
            <a:tbl>
              <a:tblPr/>
              <a:tblGrid>
                <a:gridCol w="1576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9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MAREK</a:t>
                      </a: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
Trpící 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služebník
</a:t>
                      </a:r>
                      <a:endParaRPr kumimoji="0" lang="es-ES_trad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Marek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
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Trpící služebník
</a:t>
                      </a:r>
                      <a:endParaRPr kumimoji="0" lang="es-ES_trad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60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952280"/>
              </p:ext>
            </p:extLst>
          </p:nvPr>
        </p:nvGraphicFramePr>
        <p:xfrm>
          <a:off x="5201160" y="4152679"/>
          <a:ext cx="3849926" cy="1156168"/>
        </p:xfrm>
        <a:graphic>
          <a:graphicData uri="http://schemas.openxmlformats.org/drawingml/2006/table">
            <a:tbl>
              <a:tblPr/>
              <a:tblGrid>
                <a:gridCol w="1721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6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LUKÁŠ
Syn člověka
</a:t>
                      </a:r>
                      <a:endParaRPr kumimoji="0" lang="es-ES_trad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LUKÁŠ
Syn člověka
</a:t>
                      </a:r>
                      <a:endParaRPr kumimoji="0" lang="es-ES_trad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261" name="Picture 117" descr="Los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81" y="1592968"/>
            <a:ext cx="507523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br>
              <a:rPr lang="cs-CZ" b="1" dirty="0">
                <a:solidFill>
                  <a:srgbClr val="B4B264"/>
                </a:solidFill>
              </a:rPr>
            </a:br>
            <a:r>
              <a:rPr lang="es-ES" b="1" dirty="0">
                <a:solidFill>
                  <a:srgbClr val="B4B264"/>
                </a:solidFill>
              </a:rPr>
              <a:t>Jedinečn</a:t>
            </a:r>
            <a:r>
              <a:rPr lang="cs-CZ" b="1" dirty="0" err="1">
                <a:solidFill>
                  <a:srgbClr val="B4B264"/>
                </a:solidFill>
              </a:rPr>
              <a:t>ost</a:t>
            </a:r>
            <a:r>
              <a:rPr lang="es-ES" b="1" dirty="0">
                <a:solidFill>
                  <a:srgbClr val="B4B264"/>
                </a:solidFill>
              </a:rPr>
              <a:t> evangeli</a:t>
            </a:r>
            <a:r>
              <a:rPr lang="cs-CZ" b="1" dirty="0">
                <a:solidFill>
                  <a:srgbClr val="B4B264"/>
                </a:solidFill>
              </a:rPr>
              <a:t>í</a:t>
            </a:r>
            <a:r>
              <a:rPr lang="es-ES" b="1" dirty="0">
                <a:solidFill>
                  <a:srgbClr val="B4B264"/>
                </a:solidFill>
              </a:rPr>
              <a:t>
</a:t>
            </a:r>
            <a:endParaRPr lang="es-ES_tradnl" b="1" dirty="0">
              <a:solidFill>
                <a:srgbClr val="B4B264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8276165"/>
              </p:ext>
            </p:extLst>
          </p:nvPr>
        </p:nvGraphicFramePr>
        <p:xfrm>
          <a:off x="735013" y="2759075"/>
          <a:ext cx="2032000" cy="204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62300964"/>
              </p:ext>
            </p:extLst>
          </p:nvPr>
        </p:nvGraphicFramePr>
        <p:xfrm>
          <a:off x="2822575" y="2759075"/>
          <a:ext cx="2032000" cy="204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953896848"/>
              </p:ext>
            </p:extLst>
          </p:nvPr>
        </p:nvGraphicFramePr>
        <p:xfrm>
          <a:off x="4983163" y="2759075"/>
          <a:ext cx="2032000" cy="204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Object 10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11896948"/>
              </p:ext>
            </p:extLst>
          </p:nvPr>
        </p:nvGraphicFramePr>
        <p:xfrm>
          <a:off x="7061200" y="2759075"/>
          <a:ext cx="2032000" cy="204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042988" y="5589588"/>
            <a:ext cx="5048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5003800" y="5516563"/>
            <a:ext cx="504825" cy="5032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763713" y="5483225"/>
            <a:ext cx="28686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/>
              <a:t>S</a:t>
            </a:r>
            <a:r>
              <a:rPr lang="cs-CZ" sz="2400" b="1" dirty="0" err="1"/>
              <a:t>polečné</a:t>
            </a:r>
            <a:r>
              <a:rPr lang="cs-CZ" sz="2400" b="1" dirty="0"/>
              <a:t>               s ostatními evangelii</a:t>
            </a:r>
            <a:r>
              <a:rPr lang="es-ES" sz="2400" b="1" dirty="0"/>
              <a:t>
</a:t>
            </a:r>
            <a:endParaRPr lang="es-ES_tradnl" sz="2400" b="1" dirty="0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651500" y="5478463"/>
            <a:ext cx="2765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/>
              <a:t>Pouze v jednom</a:t>
            </a:r>
            <a:r>
              <a:rPr lang="es-ES" sz="2400" b="1" dirty="0"/>
              <a:t> evangeli</a:t>
            </a:r>
            <a:r>
              <a:rPr lang="cs-CZ" sz="2400" b="1" dirty="0"/>
              <a:t>i</a:t>
            </a:r>
            <a:endParaRPr lang="es-ES_tradnl" sz="2400" b="1" dirty="0"/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1146175" y="1820863"/>
            <a:ext cx="12192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12 %</a:t>
            </a:r>
          </a:p>
        </p:txBody>
      </p:sp>
      <p:sp>
        <p:nvSpPr>
          <p:cNvPr id="17426" name="WordArt 18"/>
          <p:cNvSpPr>
            <a:spLocks noChangeArrowheads="1" noChangeShapeType="1" noTextEdit="1"/>
          </p:cNvSpPr>
          <p:nvPr/>
        </p:nvSpPr>
        <p:spPr bwMode="auto">
          <a:xfrm>
            <a:off x="3292475" y="1847850"/>
            <a:ext cx="12192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0 %</a:t>
            </a:r>
          </a:p>
        </p:txBody>
      </p:sp>
      <p:sp>
        <p:nvSpPr>
          <p:cNvPr id="17427" name="WordArt 19"/>
          <p:cNvSpPr>
            <a:spLocks noChangeArrowheads="1" noChangeShapeType="1" noTextEdit="1"/>
          </p:cNvSpPr>
          <p:nvPr/>
        </p:nvSpPr>
        <p:spPr bwMode="auto">
          <a:xfrm>
            <a:off x="5395913" y="1831975"/>
            <a:ext cx="12192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35 %</a:t>
            </a:r>
          </a:p>
        </p:txBody>
      </p:sp>
      <p:sp>
        <p:nvSpPr>
          <p:cNvPr id="17428" name="WordArt 20"/>
          <p:cNvSpPr>
            <a:spLocks noChangeArrowheads="1" noChangeShapeType="1" noTextEdit="1"/>
          </p:cNvSpPr>
          <p:nvPr/>
        </p:nvSpPr>
        <p:spPr bwMode="auto">
          <a:xfrm>
            <a:off x="7472363" y="1890713"/>
            <a:ext cx="12192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66 %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74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74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74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74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P spid="17425" grpId="0" animBg="1"/>
      <p:bldP spid="17426" grpId="0" animBg="1"/>
      <p:bldP spid="17427" grpId="0" animBg="1"/>
      <p:bldP spid="174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B4B264"/>
                </a:solidFill>
              </a:rPr>
              <a:t>Autor: “Milovaný učedník”</a:t>
            </a:r>
            <a:endParaRPr lang="es-ES_tradnl" b="1" dirty="0">
              <a:solidFill>
                <a:srgbClr val="B4B264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4752975" cy="4530725"/>
          </a:xfrm>
        </p:spPr>
        <p:txBody>
          <a:bodyPr/>
          <a:lstStyle/>
          <a:p>
            <a:r>
              <a:rPr lang="cs-CZ" dirty="0"/>
              <a:t>Ježíšovi nejbližší učedníci</a:t>
            </a:r>
            <a:r>
              <a:rPr lang="es-ES" dirty="0"/>
              <a:t>:</a:t>
            </a:r>
          </a:p>
          <a:p>
            <a:pPr>
              <a:buFont typeface="Wingdings" panose="05000000000000000000" pitchFamily="2" charset="2"/>
              <a:buNone/>
            </a:pPr>
            <a:endParaRPr lang="es-ES" dirty="0"/>
          </a:p>
          <a:p>
            <a:pPr lvl="1"/>
            <a:r>
              <a:rPr lang="es-ES" b="1" dirty="0">
                <a:solidFill>
                  <a:schemeClr val="accent2"/>
                </a:solidFill>
              </a:rPr>
              <a:t>Pe</a:t>
            </a:r>
            <a:r>
              <a:rPr lang="cs-CZ" b="1" dirty="0">
                <a:solidFill>
                  <a:schemeClr val="accent2"/>
                </a:solidFill>
              </a:rPr>
              <a:t>t</a:t>
            </a:r>
            <a:r>
              <a:rPr lang="es-ES" b="1" dirty="0">
                <a:solidFill>
                  <a:schemeClr val="accent2"/>
                </a:solidFill>
              </a:rPr>
              <a:t>r</a:t>
            </a:r>
          </a:p>
          <a:p>
            <a:pPr lvl="1"/>
            <a:endParaRPr lang="es-ES" dirty="0"/>
          </a:p>
          <a:p>
            <a:pPr lvl="1">
              <a:buFont typeface="Wingdings" panose="05000000000000000000" pitchFamily="2" charset="2"/>
              <a:buNone/>
            </a:pPr>
            <a:endParaRPr lang="es-ES" dirty="0"/>
          </a:p>
          <a:p>
            <a:pPr lvl="1"/>
            <a:r>
              <a:rPr lang="es-ES" b="1" dirty="0">
                <a:solidFill>
                  <a:schemeClr val="accent2"/>
                </a:solidFill>
              </a:rPr>
              <a:t>Ja</a:t>
            </a:r>
            <a:r>
              <a:rPr lang="cs-CZ" b="1" dirty="0" err="1">
                <a:solidFill>
                  <a:schemeClr val="accent2"/>
                </a:solidFill>
              </a:rPr>
              <a:t>kub</a:t>
            </a:r>
            <a:endParaRPr lang="es-ES" b="1" dirty="0">
              <a:solidFill>
                <a:schemeClr val="accent2"/>
              </a:solidFill>
            </a:endParaRPr>
          </a:p>
          <a:p>
            <a:pPr lvl="1"/>
            <a:endParaRPr lang="es-ES" dirty="0"/>
          </a:p>
          <a:p>
            <a:pPr lvl="1">
              <a:buFont typeface="Wingdings" panose="05000000000000000000" pitchFamily="2" charset="2"/>
              <a:buNone/>
            </a:pPr>
            <a:endParaRPr lang="es-ES" dirty="0"/>
          </a:p>
          <a:p>
            <a:pPr lvl="1"/>
            <a:r>
              <a:rPr lang="es-ES" b="1" dirty="0">
                <a:solidFill>
                  <a:schemeClr val="accent2"/>
                </a:solidFill>
              </a:rPr>
              <a:t>Jan</a:t>
            </a:r>
            <a:endParaRPr lang="es-ES_tradnl" b="1" dirty="0">
              <a:solidFill>
                <a:schemeClr val="accent2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708400" y="5589588"/>
            <a:ext cx="5132388" cy="707886"/>
          </a:xfrm>
          <a:prstGeom prst="rect">
            <a:avLst/>
          </a:prstGeom>
          <a:solidFill>
            <a:srgbClr val="FFFFFF"/>
          </a:solidFill>
          <a:ln w="571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/>
              <a:t>Milovaný učedník, jediný možný autor </a:t>
            </a:r>
            <a:r>
              <a:rPr lang="es-ES" sz="2000" dirty="0" err="1"/>
              <a:t>evangelia</a:t>
            </a:r>
            <a:r>
              <a:rPr lang="es-ES" sz="2000" dirty="0"/>
              <a:t>.</a:t>
            </a:r>
            <a:endParaRPr lang="es-ES_tradnl" sz="2000" dirty="0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708400" y="4005263"/>
            <a:ext cx="5089525" cy="707886"/>
          </a:xfrm>
          <a:prstGeom prst="rect">
            <a:avLst/>
          </a:prstGeom>
          <a:solidFill>
            <a:srgbClr val="FFFFFF"/>
          </a:solidFill>
          <a:ln w="571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/>
              <a:t>Sťat Herodem v roce 40 n.l., nemůže být </a:t>
            </a:r>
            <a:r>
              <a:rPr lang="es-ES" sz="2000" dirty="0" err="1"/>
              <a:t>autorem</a:t>
            </a:r>
            <a:r>
              <a:rPr lang="es-ES" sz="2000" dirty="0"/>
              <a:t> </a:t>
            </a:r>
            <a:r>
              <a:rPr lang="es-ES" sz="2000" dirty="0" err="1"/>
              <a:t>evangelia</a:t>
            </a:r>
            <a:r>
              <a:rPr lang="es-ES" sz="2000" dirty="0"/>
              <a:t>.</a:t>
            </a:r>
            <a:endParaRPr lang="es-ES_tradnl" sz="2000" dirty="0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708400" y="2565400"/>
            <a:ext cx="5053013" cy="707886"/>
          </a:xfrm>
          <a:prstGeom prst="rect">
            <a:avLst/>
          </a:prstGeom>
          <a:solidFill>
            <a:srgbClr val="FFFFFF"/>
          </a:solidFill>
          <a:ln w="571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/>
              <a:t>Protože je v evangeliu </a:t>
            </a:r>
            <a:r>
              <a:rPr lang="cs-CZ" sz="2000" dirty="0"/>
              <a:t>o něm zmínka</a:t>
            </a:r>
            <a:r>
              <a:rPr lang="es-ES" sz="2000" dirty="0"/>
              <a:t>, nemůže být jeho </a:t>
            </a:r>
            <a:r>
              <a:rPr lang="es-ES" sz="2000" dirty="0" err="1"/>
              <a:t>autorem</a:t>
            </a:r>
            <a:r>
              <a:rPr lang="es-ES" sz="2000" dirty="0"/>
              <a:t>.</a:t>
            </a:r>
            <a:endParaRPr lang="es-ES_tradnl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  <p:bldP spid="22534" grpId="0" animBg="1"/>
      <p:bldP spid="22535" grpId="0" animBg="1"/>
      <p:bldP spid="225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47374"/>
            <a:ext cx="5657851" cy="1143000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B4B264"/>
                </a:solidFill>
              </a:rPr>
              <a:t>Kdo byl J</a:t>
            </a:r>
            <a:r>
              <a:rPr lang="cs-CZ" b="1" dirty="0">
                <a:solidFill>
                  <a:srgbClr val="B4B264"/>
                </a:solidFill>
              </a:rPr>
              <a:t>a</a:t>
            </a:r>
            <a:r>
              <a:rPr lang="es-ES" b="1" dirty="0">
                <a:solidFill>
                  <a:srgbClr val="B4B264"/>
                </a:solidFill>
              </a:rPr>
              <a:t>n?
</a:t>
            </a:r>
            <a:endParaRPr lang="es-ES_tradnl" b="1" dirty="0">
              <a:solidFill>
                <a:srgbClr val="B4B264"/>
              </a:solidFill>
            </a:endParaRPr>
          </a:p>
        </p:txBody>
      </p:sp>
      <p:sp>
        <p:nvSpPr>
          <p:cNvPr id="23555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76288" y="2485686"/>
            <a:ext cx="8064500" cy="3484031"/>
          </a:xfrm>
          <a:noFill/>
        </p:spPr>
        <p:txBody>
          <a:bodyPr>
            <a:spAutoFit/>
          </a:bodyPr>
          <a:lstStyle/>
          <a:p>
            <a:r>
              <a:rPr lang="es-ES" sz="3800" dirty="0"/>
              <a:t>Syn hromu
Ohnivé, upřímné a milující srdce
Nejmladší z 12</a:t>
            </a:r>
            <a:r>
              <a:rPr lang="cs-CZ" sz="3800" dirty="0"/>
              <a:t> učedníků</a:t>
            </a:r>
            <a:endParaRPr lang="es-ES" sz="3800" dirty="0"/>
          </a:p>
          <a:p>
            <a:r>
              <a:rPr lang="cs-CZ" sz="3800" dirty="0"/>
              <a:t>Měl</a:t>
            </a:r>
            <a:r>
              <a:rPr lang="es-ES" sz="3800" dirty="0"/>
              <a:t> Ježíše</a:t>
            </a:r>
            <a:r>
              <a:rPr lang="cs-CZ" sz="3800" dirty="0"/>
              <a:t> za </a:t>
            </a:r>
            <a:r>
              <a:rPr lang="es-ES" sz="3800" dirty="0"/>
              <a:t>sv</a:t>
            </a:r>
            <a:r>
              <a:rPr lang="cs-CZ" sz="3800" dirty="0" err="1"/>
              <a:t>ůj</a:t>
            </a:r>
            <a:r>
              <a:rPr lang="cs-CZ" sz="3800" dirty="0"/>
              <a:t> vzor</a:t>
            </a:r>
            <a:r>
              <a:rPr lang="es-ES" sz="3800" dirty="0"/>
              <a:t>
Žil v Betsaidě, rybářské vesnici</a:t>
            </a:r>
            <a:endParaRPr lang="es-ES_tradnl" sz="3800" dirty="0"/>
          </a:p>
        </p:txBody>
      </p:sp>
      <p:pic>
        <p:nvPicPr>
          <p:cNvPr id="23556" name="Picture 4" descr="Jua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251" y="310897"/>
            <a:ext cx="2268537" cy="2665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692150" y="1662113"/>
            <a:ext cx="8064500" cy="4696670"/>
          </a:xfrm>
          <a:noFill/>
        </p:spPr>
        <p:txBody>
          <a:bodyPr>
            <a:spAutoFit/>
          </a:bodyPr>
          <a:lstStyle/>
          <a:p>
            <a:r>
              <a:rPr lang="es-ES" sz="3400" dirty="0"/>
              <a:t>Jeho matka ho doprovázela</a:t>
            </a:r>
            <a:br>
              <a:rPr lang="es-ES" sz="3400" dirty="0"/>
            </a:br>
            <a:r>
              <a:rPr lang="es-ES" sz="3400" dirty="0"/>
              <a:t>na cestě s Ježíšem
Ježíš mu svěřil Marii</a:t>
            </a:r>
            <a:r>
              <a:rPr lang="cs-CZ" sz="3400" dirty="0"/>
              <a:t> do</a:t>
            </a:r>
            <a:r>
              <a:rPr lang="es-ES" sz="3400" dirty="0"/>
              <a:t> péč</a:t>
            </a:r>
            <a:r>
              <a:rPr lang="cs-CZ" sz="3400" dirty="0"/>
              <a:t>e</a:t>
            </a:r>
            <a:r>
              <a:rPr lang="es-ES" sz="3400" dirty="0"/>
              <a:t>
Byl prvním apoštolem, který se dostal </a:t>
            </a:r>
            <a:r>
              <a:rPr lang="cs-CZ" sz="3400" dirty="0"/>
              <a:t> </a:t>
            </a:r>
            <a:r>
              <a:rPr lang="es-ES" sz="3400" dirty="0"/>
              <a:t>k hrobu
Na Patmosu napsal</a:t>
            </a:r>
            <a:r>
              <a:rPr lang="cs-CZ" sz="3400" dirty="0"/>
              <a:t> knihu</a:t>
            </a:r>
            <a:r>
              <a:rPr lang="es-ES" sz="3400" dirty="0"/>
              <a:t> </a:t>
            </a:r>
            <a:r>
              <a:rPr lang="cs-CZ" sz="3400" dirty="0"/>
              <a:t>Zjevení</a:t>
            </a:r>
            <a:r>
              <a:rPr lang="es-ES" sz="3400" dirty="0"/>
              <a:t>
Po návratu napsal evangelium a tři epištoly.</a:t>
            </a:r>
            <a:endParaRPr lang="es-ES_tradnl" sz="3400" dirty="0"/>
          </a:p>
        </p:txBody>
      </p:sp>
      <p:pic>
        <p:nvPicPr>
          <p:cNvPr id="49156" name="Picture 4" descr="Jua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260350"/>
            <a:ext cx="2268537" cy="2665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2B5F18-FC32-9271-FA78-26089E15D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712" y="499217"/>
            <a:ext cx="5657851" cy="1143000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B4B264"/>
                </a:solidFill>
              </a:rPr>
              <a:t>Kdo byl J</a:t>
            </a:r>
            <a:r>
              <a:rPr lang="cs-CZ" b="1" dirty="0">
                <a:solidFill>
                  <a:srgbClr val="B4B264"/>
                </a:solidFill>
              </a:rPr>
              <a:t>a</a:t>
            </a:r>
            <a:r>
              <a:rPr lang="es-ES" b="1" dirty="0">
                <a:solidFill>
                  <a:srgbClr val="B4B264"/>
                </a:solidFill>
              </a:rPr>
              <a:t>n?
</a:t>
            </a:r>
            <a:endParaRPr lang="es-ES_tradnl" b="1" dirty="0">
              <a:solidFill>
                <a:srgbClr val="B4B26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B4B264"/>
                </a:solidFill>
              </a:rPr>
              <a:t>Jak, kdy a kde to psal</a:t>
            </a:r>
            <a:endParaRPr lang="es-ES_tradnl" b="1" dirty="0">
              <a:solidFill>
                <a:srgbClr val="B4B264"/>
              </a:solidFill>
            </a:endParaRP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684213" y="1700213"/>
            <a:ext cx="20161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/>
            <a:r>
              <a:rPr lang="es-ES" sz="3600" i="1" kern="10" dirty="0" err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Jak</a:t>
            </a:r>
            <a:r>
              <a:rPr lang="es-ES" sz="3600" i="1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endParaRPr kumimoji="0" lang="es-ES" sz="3600" b="0" i="1" u="none" strike="noStrike" kern="10" cap="none" spc="0" normalizeH="0" baseline="0" noProof="0" dirty="0">
              <a:ln w="3175">
                <a:solidFill>
                  <a:srgbClr val="000000"/>
                </a:solidFill>
                <a:round/>
                <a:headEnd/>
                <a:tailEnd/>
              </a:ln>
              <a:solidFill>
                <a:srgbClr val="DDDDDD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684213" y="3213100"/>
            <a:ext cx="2374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/>
            <a:r>
              <a:rPr lang="es-ES" sz="3600" i="1" kern="10" dirty="0" err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Kdy</a:t>
            </a:r>
            <a:r>
              <a:rPr lang="es-ES" sz="3600" i="1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endParaRPr kumimoji="0" lang="es-ES" sz="3600" b="0" i="1" u="none" strike="noStrike" kern="10" cap="none" spc="0" normalizeH="0" baseline="0" noProof="0" dirty="0">
              <a:ln w="3175">
                <a:solidFill>
                  <a:srgbClr val="000000"/>
                </a:solidFill>
                <a:round/>
                <a:headEnd/>
                <a:tailEnd/>
              </a:ln>
              <a:solidFill>
                <a:srgbClr val="DDDDDD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684213" y="4868863"/>
            <a:ext cx="187325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/>
            <a:r>
              <a:rPr lang="es-ES" sz="3600" i="1" kern="10" dirty="0" err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Kde</a:t>
            </a:r>
            <a:r>
              <a:rPr lang="es-ES" sz="3600" i="1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endParaRPr kumimoji="0" lang="es-ES" sz="3600" b="0" i="1" u="none" strike="noStrike" kern="10" cap="none" spc="0" normalizeH="0" baseline="0" noProof="0" dirty="0">
              <a:ln w="3175">
                <a:solidFill>
                  <a:srgbClr val="000000"/>
                </a:solidFill>
                <a:round/>
                <a:headEnd/>
                <a:tailEnd/>
              </a:ln>
              <a:solidFill>
                <a:srgbClr val="DDDDDD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755650" y="4149725"/>
            <a:ext cx="46799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/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První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století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(± 90 n. l.)</a:t>
            </a:r>
            <a:endParaRPr kumimoji="0" lang="es-ES" sz="3600" b="0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25614" name="Group 14"/>
          <p:cNvGrpSpPr>
            <a:grpSpLocks/>
          </p:cNvGrpSpPr>
          <p:nvPr/>
        </p:nvGrpSpPr>
        <p:grpSpPr bwMode="auto">
          <a:xfrm>
            <a:off x="755650" y="2492375"/>
            <a:ext cx="8132763" cy="2597150"/>
            <a:chOff x="476" y="1570"/>
            <a:chExt cx="5123" cy="1636"/>
          </a:xfrm>
        </p:grpSpPr>
        <p:pic>
          <p:nvPicPr>
            <p:cNvPr id="25604" name="Picture 4" descr="manuscrit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1933"/>
              <a:ext cx="1676" cy="1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1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76" y="1570"/>
              <a:ext cx="3294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0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V </a:t>
              </a:r>
              <a:r>
                <a:rPr kumimoji="0" lang="es-ES" sz="3600" b="0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řečtině</a:t>
              </a:r>
              <a:r>
                <a:rPr kumimoji="0" lang="es-ES" sz="3600" b="0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, </a:t>
              </a:r>
              <a:r>
                <a:rPr kumimoji="0" lang="es-ES" sz="3600" b="0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diktováno</a:t>
              </a:r>
              <a:endParaRPr kumimoji="0" lang="es-ES" sz="3600" b="0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613" name="WordArt 13"/>
          <p:cNvSpPr>
            <a:spLocks noChangeArrowheads="1" noChangeShapeType="1" noTextEdit="1"/>
          </p:cNvSpPr>
          <p:nvPr/>
        </p:nvSpPr>
        <p:spPr bwMode="auto">
          <a:xfrm>
            <a:off x="684213" y="5661025"/>
            <a:ext cx="8280400" cy="71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V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Efezu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kde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byl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starším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církve</a:t>
            </a:r>
            <a:endParaRPr kumimoji="0" lang="es-ES" sz="3600" b="0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329363" y="2589007"/>
            <a:ext cx="2538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(Fragmento del Evangelio de Juan, copia del siglo I)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8" grpId="0" animBg="1"/>
      <p:bldP spid="25609" grpId="0" animBg="1"/>
      <p:bldP spid="25611" grpId="0" animBg="1"/>
      <p:bldP spid="25613" grpId="0" animBg="1"/>
      <p:bldP spid="256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46944" y="144462"/>
            <a:ext cx="7772400" cy="1143000"/>
          </a:xfrm>
        </p:spPr>
        <p:txBody>
          <a:bodyPr/>
          <a:lstStyle/>
          <a:p>
            <a:r>
              <a:rPr lang="es-ES" b="1" dirty="0">
                <a:solidFill>
                  <a:srgbClr val="B4B264"/>
                </a:solidFill>
              </a:rPr>
              <a:t>Proč </a:t>
            </a:r>
            <a:r>
              <a:rPr lang="cs-CZ" b="1" dirty="0">
                <a:solidFill>
                  <a:srgbClr val="B4B264"/>
                </a:solidFill>
              </a:rPr>
              <a:t>na</a:t>
            </a:r>
            <a:r>
              <a:rPr lang="es-ES" b="1" dirty="0">
                <a:solidFill>
                  <a:srgbClr val="B4B264"/>
                </a:solidFill>
              </a:rPr>
              <a:t>ps</a:t>
            </a:r>
            <a:r>
              <a:rPr lang="cs-CZ" b="1" dirty="0">
                <a:solidFill>
                  <a:srgbClr val="B4B264"/>
                </a:solidFill>
              </a:rPr>
              <a:t>al</a:t>
            </a:r>
            <a:r>
              <a:rPr lang="es-ES" b="1" dirty="0">
                <a:solidFill>
                  <a:srgbClr val="B4B264"/>
                </a:solidFill>
              </a:rPr>
              <a:t> </a:t>
            </a:r>
            <a:r>
              <a:rPr lang="es-ES" b="1" dirty="0" err="1">
                <a:solidFill>
                  <a:srgbClr val="B4B264"/>
                </a:solidFill>
              </a:rPr>
              <a:t>evangelium</a:t>
            </a:r>
            <a:r>
              <a:rPr lang="es-ES" b="1" dirty="0">
                <a:solidFill>
                  <a:srgbClr val="B4B264"/>
                </a:solidFill>
              </a:rPr>
              <a:t>?</a:t>
            </a:r>
            <a:endParaRPr lang="es-ES_tradnl" b="1" dirty="0">
              <a:solidFill>
                <a:srgbClr val="B4B264"/>
              </a:solidFill>
            </a:endParaRPr>
          </a:p>
        </p:txBody>
      </p:sp>
      <p:pic>
        <p:nvPicPr>
          <p:cNvPr id="27657" name="Picture 9" descr="jesusmuereenlacru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611313"/>
            <a:ext cx="3114675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866900"/>
            <a:ext cx="8154988" cy="4745915"/>
          </a:xfrm>
          <a:noFill/>
        </p:spPr>
        <p:txBody>
          <a:bodyPr wrap="square">
            <a:spAutoFit/>
          </a:bodyPr>
          <a:lstStyle/>
          <a:p>
            <a:r>
              <a:rPr lang="es-ES" dirty="0"/>
              <a:t>“Tyto věci byly napsány</a:t>
            </a:r>
            <a:r>
              <a:rPr lang="cs-CZ" dirty="0"/>
              <a:t>,</a:t>
            </a:r>
            <a:br>
              <a:rPr lang="es-ES" dirty="0"/>
            </a:br>
            <a:r>
              <a:rPr lang="es-ES" dirty="0"/>
              <a:t>abyste uvěřili, že Ježíš</a:t>
            </a:r>
            <a:br>
              <a:rPr lang="es-ES" dirty="0"/>
            </a:br>
            <a:r>
              <a:rPr lang="es-ES" dirty="0"/>
              <a:t>je to Kristus, Syn Boží;</a:t>
            </a:r>
            <a:br>
              <a:rPr lang="es-ES" dirty="0"/>
            </a:br>
            <a:r>
              <a:rPr lang="es-ES" dirty="0"/>
              <a:t>a </a:t>
            </a:r>
            <a:r>
              <a:rPr lang="cs-CZ" dirty="0"/>
              <a:t>věříce v něj </a:t>
            </a:r>
            <a:r>
              <a:rPr lang="es-ES" dirty="0"/>
              <a:t>mě</a:t>
            </a:r>
            <a:r>
              <a:rPr lang="cs-CZ" dirty="0" err="1"/>
              <a:t>li</a:t>
            </a:r>
            <a:r>
              <a:rPr lang="es-ES" dirty="0"/>
              <a:t> život </a:t>
            </a:r>
            <a:r>
              <a:rPr lang="cs-CZ" dirty="0"/>
              <a:t>                              </a:t>
            </a:r>
            <a:r>
              <a:rPr lang="es-ES" dirty="0"/>
              <a:t>v Jeho jménu”</a:t>
            </a:r>
            <a:br>
              <a:rPr lang="es-ES" dirty="0"/>
            </a:br>
            <a:r>
              <a:rPr lang="es-ES" dirty="0"/>
              <a:t>(Jan 20</a:t>
            </a:r>
            <a:r>
              <a:rPr lang="cs-CZ" dirty="0"/>
              <a:t>,</a:t>
            </a:r>
            <a:r>
              <a:rPr lang="es-ES" dirty="0"/>
              <a:t>31)</a:t>
            </a:r>
            <a:r>
              <a:rPr lang="cs-CZ" dirty="0"/>
              <a:t>.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Bojova</a:t>
            </a:r>
            <a:r>
              <a:rPr lang="cs-CZ" dirty="0"/>
              <a:t>l</a:t>
            </a:r>
            <a:r>
              <a:rPr lang="es-ES" dirty="0"/>
              <a:t> proti kacířství</a:t>
            </a:r>
            <a:endParaRPr lang="cs-CZ" dirty="0"/>
          </a:p>
          <a:p>
            <a:endParaRPr lang="es-ES" dirty="0"/>
          </a:p>
          <a:p>
            <a:r>
              <a:rPr lang="es-ES" dirty="0"/>
              <a:t>Povzbuz</a:t>
            </a:r>
            <a:r>
              <a:rPr lang="cs-CZ" dirty="0"/>
              <a:t>oval první křesťany při</a:t>
            </a:r>
            <a:r>
              <a:rPr lang="es-ES" dirty="0"/>
              <a:t> pronásledování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50"/>
                            </p:stCondLst>
                            <p:childTnLst>
                              <p:par>
                                <p:cTn id="2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50"/>
                            </p:stCondLst>
                            <p:childTnLst>
                              <p:par>
                                <p:cTn id="2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800" b="1" dirty="0" err="1">
                <a:solidFill>
                  <a:srgbClr val="B4B264"/>
                </a:solidFill>
              </a:rPr>
              <a:t>Příběhy</a:t>
            </a:r>
            <a:r>
              <a:rPr lang="es-ES" sz="3800" b="1" dirty="0">
                <a:solidFill>
                  <a:srgbClr val="B4B264"/>
                </a:solidFill>
              </a:rPr>
              <a:t>, </a:t>
            </a:r>
            <a:r>
              <a:rPr lang="es-ES" sz="3800" b="1" dirty="0" err="1">
                <a:solidFill>
                  <a:srgbClr val="B4B264"/>
                </a:solidFill>
              </a:rPr>
              <a:t>které</a:t>
            </a:r>
            <a:r>
              <a:rPr lang="es-ES" sz="3800" b="1" dirty="0">
                <a:solidFill>
                  <a:srgbClr val="B4B264"/>
                </a:solidFill>
              </a:rPr>
              <a:t> </a:t>
            </a:r>
            <a:r>
              <a:rPr lang="es-ES" sz="3800" b="1" dirty="0" err="1">
                <a:solidFill>
                  <a:srgbClr val="B4B264"/>
                </a:solidFill>
              </a:rPr>
              <a:t>nám</a:t>
            </a:r>
            <a:r>
              <a:rPr lang="es-ES" sz="3800" b="1" dirty="0">
                <a:solidFill>
                  <a:srgbClr val="B4B264"/>
                </a:solidFill>
              </a:rPr>
              <a:t> </a:t>
            </a:r>
            <a:r>
              <a:rPr lang="es-ES" sz="3800" b="1" dirty="0" err="1">
                <a:solidFill>
                  <a:srgbClr val="B4B264"/>
                </a:solidFill>
              </a:rPr>
              <a:t>zanechal</a:t>
            </a:r>
            <a:r>
              <a:rPr lang="es-ES" sz="3800" b="1" dirty="0">
                <a:solidFill>
                  <a:srgbClr val="B4B264"/>
                </a:solidFill>
              </a:rPr>
              <a:t> </a:t>
            </a:r>
            <a:r>
              <a:rPr lang="es-ES" sz="3800" b="1" dirty="0" err="1">
                <a:solidFill>
                  <a:srgbClr val="B4B264"/>
                </a:solidFill>
              </a:rPr>
              <a:t>jen</a:t>
            </a:r>
            <a:r>
              <a:rPr lang="es-ES" sz="3800" b="1" dirty="0">
                <a:solidFill>
                  <a:srgbClr val="B4B264"/>
                </a:solidFill>
              </a:rPr>
              <a:t> Jan</a:t>
            </a:r>
            <a:endParaRPr lang="es-ES_tradnl" sz="3800" b="1" dirty="0">
              <a:solidFill>
                <a:srgbClr val="B4B264"/>
              </a:solidFill>
            </a:endParaRPr>
          </a:p>
        </p:txBody>
      </p: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406401" y="1552575"/>
            <a:ext cx="4394200" cy="5222875"/>
            <a:chOff x="256" y="978"/>
            <a:chExt cx="2768" cy="3290"/>
          </a:xfrm>
        </p:grpSpPr>
        <p:pic>
          <p:nvPicPr>
            <p:cNvPr id="29700" name="Picture 4" descr="juanyandressiguenjesu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978"/>
              <a:ext cx="1952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56" y="3873"/>
              <a:ext cx="2768" cy="3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0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První</a:t>
              </a:r>
              <a:r>
                <a:rPr kumimoji="0" lang="es-ES" sz="3600" b="0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</a:t>
              </a:r>
              <a:r>
                <a:rPr kumimoji="0" lang="es-ES" sz="3600" b="0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učedníci</a:t>
              </a:r>
              <a:endParaRPr kumimoji="0" lang="es-ES" sz="3600" b="0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9708" name="Group 12"/>
          <p:cNvGrpSpPr>
            <a:grpSpLocks/>
          </p:cNvGrpSpPr>
          <p:nvPr/>
        </p:nvGrpSpPr>
        <p:grpSpPr bwMode="auto">
          <a:xfrm>
            <a:off x="5019675" y="1572492"/>
            <a:ext cx="3922713" cy="5142344"/>
            <a:chOff x="3162" y="1008"/>
            <a:chExt cx="2471" cy="3201"/>
          </a:xfrm>
        </p:grpSpPr>
        <p:pic>
          <p:nvPicPr>
            <p:cNvPr id="29702" name="Picture 6" descr="lasbodasdeca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" y="1008"/>
              <a:ext cx="1966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162" y="3891"/>
              <a:ext cx="2471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235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0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Svatba</a:t>
              </a:r>
              <a:r>
                <a:rPr kumimoji="0" lang="es-ES" sz="3600" b="0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v </a:t>
              </a:r>
              <a:r>
                <a:rPr kumimoji="0" lang="es-ES" sz="3600" b="0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Káně</a:t>
              </a:r>
              <a:endParaRPr kumimoji="0" lang="es-ES" sz="3600" b="0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pas">
  <a:themeElements>
    <a:clrScheme name="Capa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p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p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951</TotalTime>
  <Words>489</Words>
  <Application>Microsoft Office PowerPoint</Application>
  <PresentationFormat>Presentación en pantalla (4:3)</PresentationFormat>
  <Paragraphs>111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Times New Roman</vt:lpstr>
      <vt:lpstr>Wingdings</vt:lpstr>
      <vt:lpstr>Arial</vt:lpstr>
      <vt:lpstr>Arial Black</vt:lpstr>
      <vt:lpstr>Calibri</vt:lpstr>
      <vt:lpstr>Capas</vt:lpstr>
      <vt:lpstr>Jan </vt:lpstr>
      <vt:lpstr>Čtyři evangelisté</vt:lpstr>
      <vt:lpstr> Jedinečnost evangelií
</vt:lpstr>
      <vt:lpstr>Autor: “Milovaný učedník”</vt:lpstr>
      <vt:lpstr>Kdo byl Jan?
</vt:lpstr>
      <vt:lpstr>Kdo byl Jan?
</vt:lpstr>
      <vt:lpstr>Jak, kdy a kde to psal</vt:lpstr>
      <vt:lpstr>Proč napsal evangelium?</vt:lpstr>
      <vt:lpstr>Příběhy, které nám zanechal jen Jan</vt:lpstr>
      <vt:lpstr>Příběhy, které nám zanechal jen Jan</vt:lpstr>
      <vt:lpstr>Příběhy, které nám zanechal jen Jan</vt:lpstr>
      <vt:lpstr>Příběhy, které nám zanechal jen Jan</vt:lpstr>
      <vt:lpstr>Příběhy, které nám zanechal jen Jan</vt:lpstr>
      <vt:lpstr>Klenoty evangelia podle Jana</vt:lpstr>
      <vt:lpstr>Klenoty evangelia podle Jana</vt:lpstr>
      <vt:lpstr>Klenoty evangelia podle Jana
</vt:lpstr>
      <vt:lpstr>Presentación de PowerPoint</vt:lpstr>
    </vt:vector>
  </TitlesOfParts>
  <Company>INEM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EVANGELIO SEGÚN JUAN</dc:title>
  <dc:creator>SERGIO</dc:creator>
  <cp:lastModifiedBy>Isabel Laveda</cp:lastModifiedBy>
  <cp:revision>88</cp:revision>
  <dcterms:created xsi:type="dcterms:W3CDTF">2003-12-31T12:26:38Z</dcterms:created>
  <dcterms:modified xsi:type="dcterms:W3CDTF">2023-01-15T20:09:21Z</dcterms:modified>
</cp:coreProperties>
</file>