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5" r:id="rId4"/>
    <p:sldId id="258" r:id="rId5"/>
    <p:sldId id="259" r:id="rId6"/>
    <p:sldId id="260" r:id="rId7"/>
    <p:sldId id="266" r:id="rId8"/>
    <p:sldId id="261" r:id="rId9"/>
    <p:sldId id="262" r:id="rId10"/>
    <p:sldId id="270" r:id="rId11"/>
    <p:sldId id="263" r:id="rId12"/>
    <p:sldId id="26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CE8"/>
    <a:srgbClr val="D2ECB6"/>
    <a:srgbClr val="D9FF85"/>
    <a:srgbClr val="FFD15D"/>
    <a:srgbClr val="A17301"/>
    <a:srgbClr val="FFEAB7"/>
    <a:srgbClr val="E09F01"/>
    <a:srgbClr val="AC4D50"/>
    <a:srgbClr val="BDD9E4"/>
    <a:srgbClr val="006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3" autoAdjust="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89E9B-71C7-4F4B-B8E8-11B9E8891458}" type="doc">
      <dgm:prSet loTypeId="urn:microsoft.com/office/officeart/2008/layout/BendingPictureSemiTransparentTex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5FA090-E523-4569-82E8-B47B61003D6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n-ID" sz="1800" b="1" dirty="0" err="1">
              <a:solidFill>
                <a:schemeClr val="tx1"/>
              </a:solidFill>
            </a:rPr>
            <a:t>Yesus</a:t>
          </a:r>
          <a:r>
            <a:rPr lang="en-ID" sz="1800" b="1" dirty="0">
              <a:solidFill>
                <a:schemeClr val="tx1"/>
              </a:solidFill>
            </a:rPr>
            <a:t> </a:t>
          </a:r>
          <a:r>
            <a:rPr lang="en-ID" sz="1800" b="1" dirty="0" err="1">
              <a:solidFill>
                <a:schemeClr val="tx1"/>
              </a:solidFill>
            </a:rPr>
            <a:t>menciptakan</a:t>
          </a:r>
          <a:r>
            <a:rPr lang="en-ID" sz="1800" b="1" dirty="0">
              <a:solidFill>
                <a:schemeClr val="tx1"/>
              </a:solidFill>
            </a:rPr>
            <a:t> </a:t>
          </a:r>
          <a:r>
            <a:rPr lang="en-ID" sz="1800" b="1" dirty="0" err="1">
              <a:solidFill>
                <a:schemeClr val="tx1"/>
              </a:solidFill>
            </a:rPr>
            <a:t>segala</a:t>
          </a:r>
          <a:r>
            <a:rPr lang="en-ID" sz="1800" b="1" dirty="0">
              <a:solidFill>
                <a:schemeClr val="tx1"/>
              </a:solidFill>
            </a:rPr>
            <a:t> </a:t>
          </a:r>
          <a:r>
            <a:rPr lang="en-ID" sz="1800" b="1" dirty="0" err="1">
              <a:solidFill>
                <a:schemeClr val="tx1"/>
              </a:solidFill>
            </a:rPr>
            <a:t>sesuatu</a:t>
          </a:r>
          <a:r>
            <a:rPr lang="en-ID" sz="1800" b="1" dirty="0">
              <a:solidFill>
                <a:schemeClr val="tx1"/>
              </a:solidFill>
            </a:rPr>
            <a:t> yang </a:t>
          </a:r>
          <a:r>
            <a:rPr lang="en-ID" sz="1800" b="1" dirty="0" err="1">
              <a:solidFill>
                <a:schemeClr val="tx1"/>
              </a:solidFill>
            </a:rPr>
            <a:t>ada</a:t>
          </a:r>
          <a:r>
            <a:rPr lang="en-ID" sz="1800" b="1" dirty="0">
              <a:solidFill>
                <a:schemeClr val="tx1"/>
              </a:solidFill>
            </a:rPr>
            <a:t> (Yoh 1:3)</a:t>
          </a:r>
          <a:endParaRPr lang="en" sz="1800" b="1" dirty="0">
            <a:solidFill>
              <a:schemeClr val="tx1"/>
            </a:solidFill>
          </a:endParaRPr>
        </a:p>
      </dgm:t>
    </dgm:pt>
    <dgm:pt modelId="{3D5C7BCB-2431-4257-9365-2D40668042AE}" type="par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6B4C9B7-9C4D-4C03-9F61-08BB20CBB4B6}" type="sib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C4699DD-471D-40AD-B16C-C778845D498D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ID" sz="1800" b="1" dirty="0" err="1">
              <a:solidFill>
                <a:schemeClr val="tx1"/>
              </a:solidFill>
            </a:rPr>
            <a:t>Ia</a:t>
          </a:r>
          <a:r>
            <a:rPr lang="en-ID" sz="1800" b="1" dirty="0">
              <a:solidFill>
                <a:schemeClr val="tx1"/>
              </a:solidFill>
            </a:rPr>
            <a:t> </a:t>
          </a:r>
          <a:r>
            <a:rPr lang="en-ID" sz="1800" b="1" dirty="0" err="1">
              <a:solidFill>
                <a:schemeClr val="tx1"/>
              </a:solidFill>
            </a:rPr>
            <a:t>menjadi</a:t>
          </a:r>
          <a:r>
            <a:rPr lang="en-ID" sz="1800" b="1" dirty="0">
              <a:solidFill>
                <a:schemeClr val="tx1"/>
              </a:solidFill>
            </a:rPr>
            <a:t> </a:t>
          </a:r>
          <a:r>
            <a:rPr lang="en-ID" sz="1800" b="1" dirty="0" err="1">
              <a:solidFill>
                <a:schemeClr val="tx1"/>
              </a:solidFill>
            </a:rPr>
            <a:t>manusia</a:t>
          </a:r>
          <a:r>
            <a:rPr lang="en-ID" sz="1800" b="1" dirty="0">
              <a:solidFill>
                <a:schemeClr val="tx1"/>
              </a:solidFill>
            </a:rPr>
            <a:t> (</a:t>
          </a:r>
          <a:r>
            <a:rPr lang="en-ID" sz="1800" b="1" dirty="0" err="1">
              <a:solidFill>
                <a:schemeClr val="tx1"/>
              </a:solidFill>
            </a:rPr>
            <a:t>Yohanes</a:t>
          </a:r>
          <a:r>
            <a:rPr lang="en-ID" sz="1800" b="1" dirty="0">
              <a:solidFill>
                <a:schemeClr val="tx1"/>
              </a:solidFill>
            </a:rPr>
            <a:t> 1:14)</a:t>
          </a:r>
          <a:endParaRPr lang="es-ES" sz="1800" b="1" dirty="0">
            <a:solidFill>
              <a:schemeClr val="tx1"/>
            </a:solidFill>
          </a:endParaRPr>
        </a:p>
      </dgm:t>
    </dgm:pt>
    <dgm:pt modelId="{FC5DFF4E-5B91-4133-92A4-5F548B9213D0}" type="par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55B96651-BD50-4304-918D-CB6013598BA5}" type="sib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5E82F51-751F-41A8-9AD0-C119DE29509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fi-FI" sz="1800" b="1" dirty="0">
              <a:solidFill>
                <a:schemeClr val="tx1"/>
              </a:solidFill>
            </a:rPr>
            <a:t>Dia mengalami kesulitan, penderitaan, kelaparan dan kesakitan, seperti kita (Yes 53:3; Markus 11:12)</a:t>
          </a:r>
          <a:endParaRPr lang="es-ES" sz="1800" b="1" dirty="0">
            <a:solidFill>
              <a:schemeClr val="tx1"/>
            </a:solidFill>
          </a:endParaRPr>
        </a:p>
      </dgm:t>
    </dgm:pt>
    <dgm:pt modelId="{6470B101-6CC1-4124-A3C6-46C8AA06BF1A}" type="par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4C3D6B9-1DA5-4B6B-B0BD-CC4E1D346C32}" type="sib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D8C98AAC-9E60-487A-BFA4-1D141115039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ID" sz="1800" b="1" dirty="0" err="1">
              <a:solidFill>
                <a:schemeClr val="tx1"/>
              </a:solidFill>
            </a:rPr>
            <a:t>Dia</a:t>
          </a:r>
          <a:r>
            <a:rPr lang="en-ID" sz="1800" b="1" dirty="0">
              <a:solidFill>
                <a:schemeClr val="tx1"/>
              </a:solidFill>
            </a:rPr>
            <a:t> </a:t>
          </a:r>
          <a:r>
            <a:rPr lang="en-ID" sz="1800" b="1" dirty="0" err="1">
              <a:solidFill>
                <a:schemeClr val="tx1"/>
              </a:solidFill>
            </a:rPr>
            <a:t>dicobai</a:t>
          </a:r>
          <a:r>
            <a:rPr lang="en-ID" sz="1800" b="1" dirty="0">
              <a:solidFill>
                <a:schemeClr val="tx1"/>
              </a:solidFill>
            </a:rPr>
            <a:t> </a:t>
          </a:r>
          <a:r>
            <a:rPr lang="en-ID" sz="1800" b="1" dirty="0" err="1">
              <a:solidFill>
                <a:schemeClr val="tx1"/>
              </a:solidFill>
            </a:rPr>
            <a:t>seperti</a:t>
          </a:r>
          <a:r>
            <a:rPr lang="en-ID" sz="1800" b="1" dirty="0">
              <a:solidFill>
                <a:schemeClr val="tx1"/>
              </a:solidFill>
            </a:rPr>
            <a:t> </a:t>
          </a:r>
          <a:r>
            <a:rPr lang="en-ID" sz="1800" b="1" dirty="0" err="1">
              <a:solidFill>
                <a:schemeClr val="tx1"/>
              </a:solidFill>
            </a:rPr>
            <a:t>kita</a:t>
          </a:r>
          <a:r>
            <a:rPr lang="en-ID" sz="1800" b="1" dirty="0">
              <a:solidFill>
                <a:schemeClr val="tx1"/>
              </a:solidFill>
            </a:rPr>
            <a:t> (</a:t>
          </a:r>
          <a:r>
            <a:rPr lang="en-ID" sz="1800" b="1" dirty="0" err="1">
              <a:solidFill>
                <a:schemeClr val="tx1"/>
              </a:solidFill>
            </a:rPr>
            <a:t>Ibr</a:t>
          </a:r>
          <a:r>
            <a:rPr lang="en-ID" sz="1800" b="1" dirty="0">
              <a:solidFill>
                <a:schemeClr val="tx1"/>
              </a:solidFill>
            </a:rPr>
            <a:t> 4:15)</a:t>
          </a:r>
          <a:endParaRPr lang="en" sz="1800" b="1" dirty="0">
            <a:solidFill>
              <a:schemeClr val="tx1"/>
            </a:solidFill>
          </a:endParaRPr>
        </a:p>
      </dgm:t>
    </dgm:pt>
    <dgm:pt modelId="{4CB70D7C-76EA-423C-AD93-6215FFEF250B}" type="par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72364C4-B4CB-4AA3-84FF-689A151E8DF3}" type="sib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D7BC7F4-1B42-4480-BD99-5412295323CC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Karena Ia adalah orang benar, Ia rela menderita demi </a:t>
          </a:r>
          <a:r>
            <a:rPr lang="pt-BR" sz="1800" b="1" dirty="0" err="1">
              <a:solidFill>
                <a:schemeClr val="tx1"/>
              </a:solidFill>
            </a:rPr>
            <a:t>dosa-dosa</a:t>
          </a:r>
          <a:r>
            <a:rPr lang="pt-BR" sz="1800" b="1" dirty="0">
              <a:solidFill>
                <a:schemeClr val="tx1"/>
              </a:solidFill>
            </a:rPr>
            <a:t> </a:t>
          </a:r>
          <a:r>
            <a:rPr lang="pt-BR" sz="1800" b="1" dirty="0" err="1">
              <a:solidFill>
                <a:schemeClr val="tx1"/>
              </a:solidFill>
            </a:rPr>
            <a:t>kita</a:t>
          </a:r>
          <a:br>
            <a:rPr lang="pt-BR" sz="1800" b="1" dirty="0">
              <a:solidFill>
                <a:schemeClr val="tx1"/>
              </a:solidFill>
            </a:rPr>
          </a:br>
          <a:r>
            <a:rPr lang="pt-BR" sz="1800" b="1" dirty="0">
              <a:solidFill>
                <a:schemeClr val="tx1"/>
              </a:solidFill>
            </a:rPr>
            <a:t>(1 Ptr 3:18; Yoh 10:17-18)</a:t>
          </a:r>
          <a:endParaRPr lang="en" sz="1800" b="1" dirty="0">
            <a:solidFill>
              <a:schemeClr val="tx1"/>
            </a:solidFill>
          </a:endParaRPr>
        </a:p>
      </dgm:t>
    </dgm:pt>
    <dgm:pt modelId="{906311EB-6FDF-4A2E-AEE5-CF8B9C08BAAD}" type="par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4AA7259E-67A2-47FE-B48D-30B3EE99EE47}" type="sib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E083FB59-873C-4410-A644-78F885F8EE9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" sz="1800" b="1" dirty="0">
              <a:solidFill>
                <a:schemeClr val="tx1"/>
              </a:solidFill>
            </a:rPr>
            <a:t>Dengan kematian dan kebangkitanNya, Dia meyakinkan kita akan kehidupan kekal bersamaNya (Rom 6:3-4)</a:t>
          </a:r>
        </a:p>
      </dgm:t>
    </dgm:pt>
    <dgm:pt modelId="{A692FC1B-4379-4810-A9D5-197338EC170D}" type="par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F6FFC661-E637-4BBE-9EBC-01A5A307A731}" type="sib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69D2D5CC-9BD5-48B5-9A0E-C12B56793AA8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fi-FI" sz="1800" b="1" dirty="0">
              <a:solidFill>
                <a:schemeClr val="tx1"/>
              </a:solidFill>
            </a:rPr>
            <a:t>Dan semua ini karena kasih</a:t>
          </a:r>
          <a:br>
            <a:rPr lang="fi-FI" sz="1800" b="1" dirty="0">
              <a:solidFill>
                <a:schemeClr val="tx1"/>
              </a:solidFill>
            </a:rPr>
          </a:br>
          <a:r>
            <a:rPr lang="fi-FI" sz="1800" b="1" dirty="0">
              <a:solidFill>
                <a:schemeClr val="tx1"/>
              </a:solidFill>
            </a:rPr>
            <a:t>(1 Yoh 4:10)</a:t>
          </a:r>
          <a:endParaRPr lang="en" sz="1800" b="1" dirty="0">
            <a:solidFill>
              <a:schemeClr val="tx1"/>
            </a:solidFill>
          </a:endParaRPr>
        </a:p>
      </dgm:t>
    </dgm:pt>
    <dgm:pt modelId="{4FF23766-C05C-4B16-B3B7-452DA364FCCD}" type="par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C2867D3D-5174-4AE1-A1E7-640D7E52F177}" type="sib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09DC6AB6-5FB9-45DB-B57D-3F1C47DED07F}" type="pres">
      <dgm:prSet presAssocID="{88489E9B-71C7-4F4B-B8E8-11B9E8891458}" presName="Name0" presStyleCnt="0">
        <dgm:presLayoutVars>
          <dgm:dir/>
          <dgm:resizeHandles val="exact"/>
        </dgm:presLayoutVars>
      </dgm:prSet>
      <dgm:spPr/>
    </dgm:pt>
    <dgm:pt modelId="{42DA5298-FE3D-454D-A670-1EC715F8F966}" type="pres">
      <dgm:prSet presAssocID="{DD5FA090-E523-4569-82E8-B47B61003D6E}" presName="composite" presStyleCnt="0"/>
      <dgm:spPr/>
    </dgm:pt>
    <dgm:pt modelId="{3425B0F2-C3C8-4125-87C3-98F6D97C089B}" type="pres">
      <dgm:prSet presAssocID="{DD5FA090-E523-4569-82E8-B47B61003D6E}" presName="rect1" presStyleLbl="bgShp" presStyleIdx="0" presStyleCnt="7" custScaleY="116685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6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A75FEE0-12CA-4BA1-BAA0-346A38023E4D}" type="pres">
      <dgm:prSet presAssocID="{DD5FA090-E523-4569-82E8-B47B61003D6E}" presName="rect2" presStyleLbl="trBgShp" presStyleIdx="0" presStyleCnt="7" custScaleY="148972" custLinFactNeighborY="39330">
        <dgm:presLayoutVars>
          <dgm:bulletEnabled val="1"/>
        </dgm:presLayoutVars>
      </dgm:prSet>
      <dgm:spPr/>
    </dgm:pt>
    <dgm:pt modelId="{2AA5DECD-78F7-4968-AAFF-9971D401501C}" type="pres">
      <dgm:prSet presAssocID="{36B4C9B7-9C4D-4C03-9F61-08BB20CBB4B6}" presName="sibTrans" presStyleCnt="0"/>
      <dgm:spPr/>
    </dgm:pt>
    <dgm:pt modelId="{942E6D2F-AB0A-40B2-8229-58DEDEC46055}" type="pres">
      <dgm:prSet presAssocID="{7C4699DD-471D-40AD-B16C-C778845D498D}" presName="composite" presStyleCnt="0"/>
      <dgm:spPr/>
    </dgm:pt>
    <dgm:pt modelId="{2F41995C-22B0-421C-8230-891191E1E846}" type="pres">
      <dgm:prSet presAssocID="{7C4699DD-471D-40AD-B16C-C778845D498D}" presName="rect1" presStyleLbl="bgShp" presStyleIdx="1" presStyleCnt="7" custScaleY="116685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4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72C37650-D275-4B9D-9E2D-9D7401BA3D9E}" type="pres">
      <dgm:prSet presAssocID="{7C4699DD-471D-40AD-B16C-C778845D498D}" presName="rect2" presStyleLbl="trBgShp" presStyleIdx="1" presStyleCnt="7" custLinFactNeighborY="57736">
        <dgm:presLayoutVars>
          <dgm:bulletEnabled val="1"/>
        </dgm:presLayoutVars>
      </dgm:prSet>
      <dgm:spPr/>
    </dgm:pt>
    <dgm:pt modelId="{589C5419-77DC-43E0-8C8F-9826399B02AC}" type="pres">
      <dgm:prSet presAssocID="{55B96651-BD50-4304-918D-CB6013598BA5}" presName="sibTrans" presStyleCnt="0"/>
      <dgm:spPr/>
    </dgm:pt>
    <dgm:pt modelId="{B10F7175-0875-49B8-8AF2-E066FC8D1606}" type="pres">
      <dgm:prSet presAssocID="{75E82F51-751F-41A8-9AD0-C119DE295093}" presName="composite" presStyleCnt="0"/>
      <dgm:spPr/>
    </dgm:pt>
    <dgm:pt modelId="{DBA62EDB-871E-40DE-B429-17C783811F47}" type="pres">
      <dgm:prSet presAssocID="{75E82F51-751F-41A8-9AD0-C119DE295093}" presName="rect1" presStyleLbl="bgShp" presStyleIdx="2" presStyleCnt="7" custScaleX="160685" custScaleY="116685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5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F79FEEF2-A183-4219-8981-FB5DBB4F39B0}" type="pres">
      <dgm:prSet presAssocID="{75E82F51-751F-41A8-9AD0-C119DE295093}" presName="rect2" presStyleLbl="trBgShp" presStyleIdx="2" presStyleCnt="7" custScaleX="160685" custScaleY="196512" custLinFactNeighborY="14896">
        <dgm:presLayoutVars>
          <dgm:bulletEnabled val="1"/>
        </dgm:presLayoutVars>
      </dgm:prSet>
      <dgm:spPr/>
    </dgm:pt>
    <dgm:pt modelId="{45EF4375-EEA7-4B97-89A3-6792A05A8C76}" type="pres">
      <dgm:prSet presAssocID="{A4C3D6B9-1DA5-4B6B-B0BD-CC4E1D346C32}" presName="sibTrans" presStyleCnt="0"/>
      <dgm:spPr/>
    </dgm:pt>
    <dgm:pt modelId="{4ED927AA-121C-46E0-9EB1-8BF7FA3FCB0A}" type="pres">
      <dgm:prSet presAssocID="{D8C98AAC-9E60-487A-BFA4-1D141115039A}" presName="composite" presStyleCnt="0"/>
      <dgm:spPr/>
    </dgm:pt>
    <dgm:pt modelId="{89585A44-E233-4086-BB1B-031CB0C559F4}" type="pres">
      <dgm:prSet presAssocID="{D8C98AAC-9E60-487A-BFA4-1D141115039A}" presName="rect1" presStyleLbl="bgShp" presStyleIdx="3" presStyleCnt="7" custScaleY="11668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3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D95D6BB-787B-4B1F-9474-902198FD8113}" type="pres">
      <dgm:prSet presAssocID="{D8C98AAC-9E60-487A-BFA4-1D141115039A}" presName="rect2" presStyleLbl="trBgShp" presStyleIdx="3" presStyleCnt="7" custLinFactNeighborY="55748">
        <dgm:presLayoutVars>
          <dgm:bulletEnabled val="1"/>
        </dgm:presLayoutVars>
      </dgm:prSet>
      <dgm:spPr/>
    </dgm:pt>
    <dgm:pt modelId="{5D625489-2B11-4F53-9FE0-970AC7EAB239}" type="pres">
      <dgm:prSet presAssocID="{A72364C4-B4CB-4AA3-84FF-689A151E8DF3}" presName="sibTrans" presStyleCnt="0"/>
      <dgm:spPr/>
    </dgm:pt>
    <dgm:pt modelId="{86BF6D74-D2D6-4A8D-AF0D-64D5A6A71138}" type="pres">
      <dgm:prSet presAssocID="{3D7BC7F4-1B42-4480-BD99-5412295323CC}" presName="composite" presStyleCnt="0"/>
      <dgm:spPr/>
    </dgm:pt>
    <dgm:pt modelId="{475ED61E-E34C-49AE-AB8E-3966E0F0933B}" type="pres">
      <dgm:prSet presAssocID="{3D7BC7F4-1B42-4480-BD99-5412295323CC}" presName="rect1" presStyleLbl="bgShp" presStyleIdx="4" presStyleCnt="7" custScaleX="143298" custScaleY="11668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C02D3DC0-21BB-4B11-8F49-6AFF1271CD62}" type="pres">
      <dgm:prSet presAssocID="{3D7BC7F4-1B42-4480-BD99-5412295323CC}" presName="rect2" presStyleLbl="trBgShp" presStyleIdx="4" presStyleCnt="7" custScaleX="143298" custScaleY="210987" custLinFactNeighborY="29865">
        <dgm:presLayoutVars>
          <dgm:bulletEnabled val="1"/>
        </dgm:presLayoutVars>
      </dgm:prSet>
      <dgm:spPr/>
    </dgm:pt>
    <dgm:pt modelId="{656712E3-725E-41BC-9379-90D117890268}" type="pres">
      <dgm:prSet presAssocID="{4AA7259E-67A2-47FE-B48D-30B3EE99EE47}" presName="sibTrans" presStyleCnt="0"/>
      <dgm:spPr/>
    </dgm:pt>
    <dgm:pt modelId="{6C06AAF5-1D20-4879-9883-57400F07C8E4}" type="pres">
      <dgm:prSet presAssocID="{E083FB59-873C-4410-A644-78F885F8EE95}" presName="composite" presStyleCnt="0"/>
      <dgm:spPr/>
    </dgm:pt>
    <dgm:pt modelId="{A5F1CBFD-6BDB-4629-9C06-78B8EDC96FE0}" type="pres">
      <dgm:prSet presAssocID="{E083FB59-873C-4410-A644-78F885F8EE95}" presName="rect1" presStyleLbl="bgShp" presStyleIdx="5" presStyleCnt="7" custScaleX="123301" custScaleY="116685" custLinFactNeighborX="0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1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B052712-857B-452D-AEE2-B6AE847FA35E}" type="pres">
      <dgm:prSet presAssocID="{E083FB59-873C-4410-A644-78F885F8EE95}" presName="rect2" presStyleLbl="trBgShp" presStyleIdx="5" presStyleCnt="7" custScaleX="123301" custScaleY="277184" custLinFactNeighborY="27874">
        <dgm:presLayoutVars>
          <dgm:bulletEnabled val="1"/>
        </dgm:presLayoutVars>
      </dgm:prSet>
      <dgm:spPr/>
    </dgm:pt>
    <dgm:pt modelId="{20B0F151-98FC-4A0B-A0B3-C95D0B64619D}" type="pres">
      <dgm:prSet presAssocID="{F6FFC661-E637-4BBE-9EBC-01A5A307A731}" presName="sibTrans" presStyleCnt="0"/>
      <dgm:spPr/>
    </dgm:pt>
    <dgm:pt modelId="{C8F54DBB-939F-4656-9552-A4D0BA9D8538}" type="pres">
      <dgm:prSet presAssocID="{69D2D5CC-9BD5-48B5-9A0E-C12B56793AA8}" presName="composite" presStyleCnt="0"/>
      <dgm:spPr/>
    </dgm:pt>
    <dgm:pt modelId="{F408E34B-A19F-437D-8DE7-54BA144AC0B4}" type="pres">
      <dgm:prSet presAssocID="{69D2D5CC-9BD5-48B5-9A0E-C12B56793AA8}" presName="rect1" presStyleLbl="bgShp" presStyleIdx="6" presStyleCnt="7" custScaleY="116685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bg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57ACB4E-4DC4-4E82-BA70-4D0847941B4E}" type="pres">
      <dgm:prSet presAssocID="{69D2D5CC-9BD5-48B5-9A0E-C12B56793AA8}" presName="rect2" presStyleLbl="trBgShp" presStyleIdx="6" presStyleCnt="7" custScaleY="158545" custLinFactNeighborY="58867">
        <dgm:presLayoutVars>
          <dgm:bulletEnabled val="1"/>
        </dgm:presLayoutVars>
      </dgm:prSet>
      <dgm:spPr/>
    </dgm:pt>
  </dgm:ptLst>
  <dgm:cxnLst>
    <dgm:cxn modelId="{9021C713-9AF6-449D-9D9C-5CF778F2FC04}" type="presOf" srcId="{69D2D5CC-9BD5-48B5-9A0E-C12B56793AA8}" destId="{557ACB4E-4DC4-4E82-BA70-4D0847941B4E}" srcOrd="0" destOrd="0" presId="urn:microsoft.com/office/officeart/2008/layout/BendingPictureSemiTransparentText"/>
    <dgm:cxn modelId="{FE18DB1A-8B46-4CE3-B6E0-0A0BF1549096}" type="presOf" srcId="{D8C98AAC-9E60-487A-BFA4-1D141115039A}" destId="{4D95D6BB-787B-4B1F-9474-902198FD8113}" srcOrd="0" destOrd="0" presId="urn:microsoft.com/office/officeart/2008/layout/BendingPictureSemiTransparentText"/>
    <dgm:cxn modelId="{2886431B-D731-4984-923E-336C2F95F288}" type="presOf" srcId="{DD5FA090-E523-4569-82E8-B47B61003D6E}" destId="{4A75FEE0-12CA-4BA1-BAA0-346A38023E4D}" srcOrd="0" destOrd="0" presId="urn:microsoft.com/office/officeart/2008/layout/BendingPictureSemiTransparentText"/>
    <dgm:cxn modelId="{A9393B3D-9802-45E4-87F0-BC546E02A02D}" srcId="{88489E9B-71C7-4F4B-B8E8-11B9E8891458}" destId="{E083FB59-873C-4410-A644-78F885F8EE95}" srcOrd="5" destOrd="0" parTransId="{A692FC1B-4379-4810-A9D5-197338EC170D}" sibTransId="{F6FFC661-E637-4BBE-9EBC-01A5A307A731}"/>
    <dgm:cxn modelId="{A1A2205B-FCF1-4F84-B85C-7AB546FD1154}" srcId="{88489E9B-71C7-4F4B-B8E8-11B9E8891458}" destId="{3D7BC7F4-1B42-4480-BD99-5412295323CC}" srcOrd="4" destOrd="0" parTransId="{906311EB-6FDF-4A2E-AEE5-CF8B9C08BAAD}" sibTransId="{4AA7259E-67A2-47FE-B48D-30B3EE99EE47}"/>
    <dgm:cxn modelId="{A273554F-5E3A-4B16-AC32-FF3F0E10389B}" type="presOf" srcId="{E083FB59-873C-4410-A644-78F885F8EE95}" destId="{5B052712-857B-452D-AEE2-B6AE847FA35E}" srcOrd="0" destOrd="0" presId="urn:microsoft.com/office/officeart/2008/layout/BendingPictureSemiTransparentText"/>
    <dgm:cxn modelId="{43997C73-867F-4F8F-A1A3-435D3E3E02C4}" type="presOf" srcId="{3D7BC7F4-1B42-4480-BD99-5412295323CC}" destId="{C02D3DC0-21BB-4B11-8F49-6AFF1271CD62}" srcOrd="0" destOrd="0" presId="urn:microsoft.com/office/officeart/2008/layout/BendingPictureSemiTransparentText"/>
    <dgm:cxn modelId="{25020358-5D89-44BD-A2FF-A27FE7A63CEE}" srcId="{88489E9B-71C7-4F4B-B8E8-11B9E8891458}" destId="{75E82F51-751F-41A8-9AD0-C119DE295093}" srcOrd="2" destOrd="0" parTransId="{6470B101-6CC1-4124-A3C6-46C8AA06BF1A}" sibTransId="{A4C3D6B9-1DA5-4B6B-B0BD-CC4E1D346C32}"/>
    <dgm:cxn modelId="{89D6C48C-8AE4-4167-92A1-422DDF484CA5}" srcId="{88489E9B-71C7-4F4B-B8E8-11B9E8891458}" destId="{7C4699DD-471D-40AD-B16C-C778845D498D}" srcOrd="1" destOrd="0" parTransId="{FC5DFF4E-5B91-4133-92A4-5F548B9213D0}" sibTransId="{55B96651-BD50-4304-918D-CB6013598BA5}"/>
    <dgm:cxn modelId="{D34D7CB0-7477-4F29-99F7-B9B11C54861A}" type="presOf" srcId="{75E82F51-751F-41A8-9AD0-C119DE295093}" destId="{F79FEEF2-A183-4219-8981-FB5DBB4F39B0}" srcOrd="0" destOrd="0" presId="urn:microsoft.com/office/officeart/2008/layout/BendingPictureSemiTransparentText"/>
    <dgm:cxn modelId="{7B0FDBC8-7116-4B8F-81CC-D6F26767479D}" type="presOf" srcId="{88489E9B-71C7-4F4B-B8E8-11B9E8891458}" destId="{09DC6AB6-5FB9-45DB-B57D-3F1C47DED07F}" srcOrd="0" destOrd="0" presId="urn:microsoft.com/office/officeart/2008/layout/BendingPictureSemiTransparentText"/>
    <dgm:cxn modelId="{2FA81DD5-58B5-44D3-9E84-B8B8BCD61AB4}" type="presOf" srcId="{7C4699DD-471D-40AD-B16C-C778845D498D}" destId="{72C37650-D275-4B9D-9E2D-9D7401BA3D9E}" srcOrd="0" destOrd="0" presId="urn:microsoft.com/office/officeart/2008/layout/BendingPictureSemiTransparentText"/>
    <dgm:cxn modelId="{6E246DD6-90D3-4B35-9BF2-5E898EF89630}" srcId="{88489E9B-71C7-4F4B-B8E8-11B9E8891458}" destId="{DD5FA090-E523-4569-82E8-B47B61003D6E}" srcOrd="0" destOrd="0" parTransId="{3D5C7BCB-2431-4257-9365-2D40668042AE}" sibTransId="{36B4C9B7-9C4D-4C03-9F61-08BB20CBB4B6}"/>
    <dgm:cxn modelId="{C347FAE2-F9AF-450E-ACF8-77E63760786F}" srcId="{88489E9B-71C7-4F4B-B8E8-11B9E8891458}" destId="{69D2D5CC-9BD5-48B5-9A0E-C12B56793AA8}" srcOrd="6" destOrd="0" parTransId="{4FF23766-C05C-4B16-B3B7-452DA364FCCD}" sibTransId="{C2867D3D-5174-4AE1-A1E7-640D7E52F177}"/>
    <dgm:cxn modelId="{2951A0FC-BA63-4628-A7CF-7890B636E315}" srcId="{88489E9B-71C7-4F4B-B8E8-11B9E8891458}" destId="{D8C98AAC-9E60-487A-BFA4-1D141115039A}" srcOrd="3" destOrd="0" parTransId="{4CB70D7C-76EA-423C-AD93-6215FFEF250B}" sibTransId="{A72364C4-B4CB-4AA3-84FF-689A151E8DF3}"/>
    <dgm:cxn modelId="{E1CFFBCD-A3F6-4F3F-8135-3D683867ED2B}" type="presParOf" srcId="{09DC6AB6-5FB9-45DB-B57D-3F1C47DED07F}" destId="{42DA5298-FE3D-454D-A670-1EC715F8F966}" srcOrd="0" destOrd="0" presId="urn:microsoft.com/office/officeart/2008/layout/BendingPictureSemiTransparentText"/>
    <dgm:cxn modelId="{FC4D759A-2318-4B87-A5EA-3D2EE7A656C9}" type="presParOf" srcId="{42DA5298-FE3D-454D-A670-1EC715F8F966}" destId="{3425B0F2-C3C8-4125-87C3-98F6D97C089B}" srcOrd="0" destOrd="0" presId="urn:microsoft.com/office/officeart/2008/layout/BendingPictureSemiTransparentText"/>
    <dgm:cxn modelId="{7174D502-FA77-4B69-A818-BDE4B2BF66A8}" type="presParOf" srcId="{42DA5298-FE3D-454D-A670-1EC715F8F966}" destId="{4A75FEE0-12CA-4BA1-BAA0-346A38023E4D}" srcOrd="1" destOrd="0" presId="urn:microsoft.com/office/officeart/2008/layout/BendingPictureSemiTransparentText"/>
    <dgm:cxn modelId="{F6C6D7C6-771D-4022-A2D0-279C34F2D79C}" type="presParOf" srcId="{09DC6AB6-5FB9-45DB-B57D-3F1C47DED07F}" destId="{2AA5DECD-78F7-4968-AAFF-9971D401501C}" srcOrd="1" destOrd="0" presId="urn:microsoft.com/office/officeart/2008/layout/BendingPictureSemiTransparentText"/>
    <dgm:cxn modelId="{2653C0B5-9717-4F69-B97B-C91A4BC8FD8B}" type="presParOf" srcId="{09DC6AB6-5FB9-45DB-B57D-3F1C47DED07F}" destId="{942E6D2F-AB0A-40B2-8229-58DEDEC46055}" srcOrd="2" destOrd="0" presId="urn:microsoft.com/office/officeart/2008/layout/BendingPictureSemiTransparentText"/>
    <dgm:cxn modelId="{3A564972-B3F2-4C12-9997-7635A8984051}" type="presParOf" srcId="{942E6D2F-AB0A-40B2-8229-58DEDEC46055}" destId="{2F41995C-22B0-421C-8230-891191E1E846}" srcOrd="0" destOrd="0" presId="urn:microsoft.com/office/officeart/2008/layout/BendingPictureSemiTransparentText"/>
    <dgm:cxn modelId="{12B8E0F9-758E-47D1-B96D-D12F4A9D84FD}" type="presParOf" srcId="{942E6D2F-AB0A-40B2-8229-58DEDEC46055}" destId="{72C37650-D275-4B9D-9E2D-9D7401BA3D9E}" srcOrd="1" destOrd="0" presId="urn:microsoft.com/office/officeart/2008/layout/BendingPictureSemiTransparentText"/>
    <dgm:cxn modelId="{2D9ADECF-AA08-444F-9FFC-C779463739E5}" type="presParOf" srcId="{09DC6AB6-5FB9-45DB-B57D-3F1C47DED07F}" destId="{589C5419-77DC-43E0-8C8F-9826399B02AC}" srcOrd="3" destOrd="0" presId="urn:microsoft.com/office/officeart/2008/layout/BendingPictureSemiTransparentText"/>
    <dgm:cxn modelId="{CACE34D2-B133-4525-A6F4-0A6386F23868}" type="presParOf" srcId="{09DC6AB6-5FB9-45DB-B57D-3F1C47DED07F}" destId="{B10F7175-0875-49B8-8AF2-E066FC8D1606}" srcOrd="4" destOrd="0" presId="urn:microsoft.com/office/officeart/2008/layout/BendingPictureSemiTransparentText"/>
    <dgm:cxn modelId="{F3FBA331-ECD0-4D3E-AB0B-020C8F3A5EC7}" type="presParOf" srcId="{B10F7175-0875-49B8-8AF2-E066FC8D1606}" destId="{DBA62EDB-871E-40DE-B429-17C783811F47}" srcOrd="0" destOrd="0" presId="urn:microsoft.com/office/officeart/2008/layout/BendingPictureSemiTransparentText"/>
    <dgm:cxn modelId="{A4BD9126-CCA0-4B8C-853D-8A4C4BFC3C49}" type="presParOf" srcId="{B10F7175-0875-49B8-8AF2-E066FC8D1606}" destId="{F79FEEF2-A183-4219-8981-FB5DBB4F39B0}" srcOrd="1" destOrd="0" presId="urn:microsoft.com/office/officeart/2008/layout/BendingPictureSemiTransparentText"/>
    <dgm:cxn modelId="{6CC0C3A8-2D99-4FB2-B928-6B3E862BD62E}" type="presParOf" srcId="{09DC6AB6-5FB9-45DB-B57D-3F1C47DED07F}" destId="{45EF4375-EEA7-4B97-89A3-6792A05A8C76}" srcOrd="5" destOrd="0" presId="urn:microsoft.com/office/officeart/2008/layout/BendingPictureSemiTransparentText"/>
    <dgm:cxn modelId="{9AE18C00-3B79-4532-A876-C1967B828E26}" type="presParOf" srcId="{09DC6AB6-5FB9-45DB-B57D-3F1C47DED07F}" destId="{4ED927AA-121C-46E0-9EB1-8BF7FA3FCB0A}" srcOrd="6" destOrd="0" presId="urn:microsoft.com/office/officeart/2008/layout/BendingPictureSemiTransparentText"/>
    <dgm:cxn modelId="{757987DF-FE5B-4877-9C4D-6097AD1425CA}" type="presParOf" srcId="{4ED927AA-121C-46E0-9EB1-8BF7FA3FCB0A}" destId="{89585A44-E233-4086-BB1B-031CB0C559F4}" srcOrd="0" destOrd="0" presId="urn:microsoft.com/office/officeart/2008/layout/BendingPictureSemiTransparentText"/>
    <dgm:cxn modelId="{4F0DD71D-0DBF-4588-BC37-DB423ECAB1AA}" type="presParOf" srcId="{4ED927AA-121C-46E0-9EB1-8BF7FA3FCB0A}" destId="{4D95D6BB-787B-4B1F-9474-902198FD8113}" srcOrd="1" destOrd="0" presId="urn:microsoft.com/office/officeart/2008/layout/BendingPictureSemiTransparentText"/>
    <dgm:cxn modelId="{5C585954-82FF-49D3-9D4B-6530818BD5D5}" type="presParOf" srcId="{09DC6AB6-5FB9-45DB-B57D-3F1C47DED07F}" destId="{5D625489-2B11-4F53-9FE0-970AC7EAB239}" srcOrd="7" destOrd="0" presId="urn:microsoft.com/office/officeart/2008/layout/BendingPictureSemiTransparentText"/>
    <dgm:cxn modelId="{A30A5442-8902-4BB2-896F-1FACE61B74F8}" type="presParOf" srcId="{09DC6AB6-5FB9-45DB-B57D-3F1C47DED07F}" destId="{86BF6D74-D2D6-4A8D-AF0D-64D5A6A71138}" srcOrd="8" destOrd="0" presId="urn:microsoft.com/office/officeart/2008/layout/BendingPictureSemiTransparentText"/>
    <dgm:cxn modelId="{2CB32E33-B93D-421B-89B3-EC0579167410}" type="presParOf" srcId="{86BF6D74-D2D6-4A8D-AF0D-64D5A6A71138}" destId="{475ED61E-E34C-49AE-AB8E-3966E0F0933B}" srcOrd="0" destOrd="0" presId="urn:microsoft.com/office/officeart/2008/layout/BendingPictureSemiTransparentText"/>
    <dgm:cxn modelId="{D38DBC30-431C-4C23-906F-5E85C50390CB}" type="presParOf" srcId="{86BF6D74-D2D6-4A8D-AF0D-64D5A6A71138}" destId="{C02D3DC0-21BB-4B11-8F49-6AFF1271CD62}" srcOrd="1" destOrd="0" presId="urn:microsoft.com/office/officeart/2008/layout/BendingPictureSemiTransparentText"/>
    <dgm:cxn modelId="{CD8C26E9-1E19-4215-80CE-432844865F01}" type="presParOf" srcId="{09DC6AB6-5FB9-45DB-B57D-3F1C47DED07F}" destId="{656712E3-725E-41BC-9379-90D117890268}" srcOrd="9" destOrd="0" presId="urn:microsoft.com/office/officeart/2008/layout/BendingPictureSemiTransparentText"/>
    <dgm:cxn modelId="{EC378D5E-CE3B-4C08-AF88-C5C4CF5224F6}" type="presParOf" srcId="{09DC6AB6-5FB9-45DB-B57D-3F1C47DED07F}" destId="{6C06AAF5-1D20-4879-9883-57400F07C8E4}" srcOrd="10" destOrd="0" presId="urn:microsoft.com/office/officeart/2008/layout/BendingPictureSemiTransparentText"/>
    <dgm:cxn modelId="{87EEB54B-18CF-4DDF-B55A-0BA155021693}" type="presParOf" srcId="{6C06AAF5-1D20-4879-9883-57400F07C8E4}" destId="{A5F1CBFD-6BDB-4629-9C06-78B8EDC96FE0}" srcOrd="0" destOrd="0" presId="urn:microsoft.com/office/officeart/2008/layout/BendingPictureSemiTransparentText"/>
    <dgm:cxn modelId="{3F0FD47C-E559-444D-8CFA-965D313D6B5C}" type="presParOf" srcId="{6C06AAF5-1D20-4879-9883-57400F07C8E4}" destId="{5B052712-857B-452D-AEE2-B6AE847FA35E}" srcOrd="1" destOrd="0" presId="urn:microsoft.com/office/officeart/2008/layout/BendingPictureSemiTransparentText"/>
    <dgm:cxn modelId="{6143C736-B4D7-4C5F-A526-FE332152F19A}" type="presParOf" srcId="{09DC6AB6-5FB9-45DB-B57D-3F1C47DED07F}" destId="{20B0F151-98FC-4A0B-A0B3-C95D0B64619D}" srcOrd="11" destOrd="0" presId="urn:microsoft.com/office/officeart/2008/layout/BendingPictureSemiTransparentText"/>
    <dgm:cxn modelId="{392CDA1C-A3D8-40A6-B895-E5198647781E}" type="presParOf" srcId="{09DC6AB6-5FB9-45DB-B57D-3F1C47DED07F}" destId="{C8F54DBB-939F-4656-9552-A4D0BA9D8538}" srcOrd="12" destOrd="0" presId="urn:microsoft.com/office/officeart/2008/layout/BendingPictureSemiTransparentText"/>
    <dgm:cxn modelId="{EB8CE2DA-E8B6-4994-84E5-9EB9E668180A}" type="presParOf" srcId="{C8F54DBB-939F-4656-9552-A4D0BA9D8538}" destId="{F408E34B-A19F-437D-8DE7-54BA144AC0B4}" srcOrd="0" destOrd="0" presId="urn:microsoft.com/office/officeart/2008/layout/BendingPictureSemiTransparentText"/>
    <dgm:cxn modelId="{B2B98F62-D504-4EFA-9071-D710A55C2214}" type="presParOf" srcId="{C8F54DBB-939F-4656-9552-A4D0BA9D8538}" destId="{557ACB4E-4DC4-4E82-BA70-4D0847941B4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B0F2-C3C8-4125-87C3-98F6D97C089B}">
      <dsp:nvSpPr>
        <dsp:cNvPr id="0" name=""/>
        <dsp:cNvSpPr/>
      </dsp:nvSpPr>
      <dsp:spPr>
        <a:xfrm>
          <a:off x="188750" y="2551"/>
          <a:ext cx="2288553" cy="2288847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5FEE0-12CA-4BA1-BAA0-346A38023E4D}">
      <dsp:nvSpPr>
        <dsp:cNvPr id="0" name=""/>
        <dsp:cNvSpPr/>
      </dsp:nvSpPr>
      <dsp:spPr>
        <a:xfrm>
          <a:off x="188750" y="1609169"/>
          <a:ext cx="2288553" cy="701322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>
              <a:solidFill>
                <a:schemeClr val="tx1"/>
              </a:solidFill>
            </a:rPr>
            <a:t>Yesus</a:t>
          </a:r>
          <a:r>
            <a:rPr lang="en-ID" sz="1800" b="1" kern="1200" dirty="0">
              <a:solidFill>
                <a:schemeClr val="tx1"/>
              </a:solidFill>
            </a:rPr>
            <a:t> </a:t>
          </a:r>
          <a:r>
            <a:rPr lang="en-ID" sz="1800" b="1" kern="1200" dirty="0" err="1">
              <a:solidFill>
                <a:schemeClr val="tx1"/>
              </a:solidFill>
            </a:rPr>
            <a:t>menciptakan</a:t>
          </a:r>
          <a:r>
            <a:rPr lang="en-ID" sz="1800" b="1" kern="1200" dirty="0">
              <a:solidFill>
                <a:schemeClr val="tx1"/>
              </a:solidFill>
            </a:rPr>
            <a:t> </a:t>
          </a:r>
          <a:r>
            <a:rPr lang="en-ID" sz="1800" b="1" kern="1200" dirty="0" err="1">
              <a:solidFill>
                <a:schemeClr val="tx1"/>
              </a:solidFill>
            </a:rPr>
            <a:t>segala</a:t>
          </a:r>
          <a:r>
            <a:rPr lang="en-ID" sz="1800" b="1" kern="1200" dirty="0">
              <a:solidFill>
                <a:schemeClr val="tx1"/>
              </a:solidFill>
            </a:rPr>
            <a:t> </a:t>
          </a:r>
          <a:r>
            <a:rPr lang="en-ID" sz="1800" b="1" kern="1200" dirty="0" err="1">
              <a:solidFill>
                <a:schemeClr val="tx1"/>
              </a:solidFill>
            </a:rPr>
            <a:t>sesuatu</a:t>
          </a:r>
          <a:r>
            <a:rPr lang="en-ID" sz="1800" b="1" kern="1200" dirty="0">
              <a:solidFill>
                <a:schemeClr val="tx1"/>
              </a:solidFill>
            </a:rPr>
            <a:t> yang </a:t>
          </a:r>
          <a:r>
            <a:rPr lang="en-ID" sz="1800" b="1" kern="1200" dirty="0" err="1">
              <a:solidFill>
                <a:schemeClr val="tx1"/>
              </a:solidFill>
            </a:rPr>
            <a:t>ada</a:t>
          </a:r>
          <a:r>
            <a:rPr lang="en-ID" sz="1800" b="1" kern="1200" dirty="0">
              <a:solidFill>
                <a:schemeClr val="tx1"/>
              </a:solidFill>
            </a:rPr>
            <a:t> (Yoh 1:3)</a:t>
          </a:r>
          <a:endParaRPr lang="en" sz="1800" b="1" kern="1200" dirty="0">
            <a:solidFill>
              <a:schemeClr val="tx1"/>
            </a:solidFill>
          </a:endParaRPr>
        </a:p>
      </dsp:txBody>
      <dsp:txXfrm>
        <a:off x="188750" y="1609169"/>
        <a:ext cx="2288553" cy="701322"/>
      </dsp:txXfrm>
    </dsp:sp>
    <dsp:sp modelId="{2F41995C-22B0-421C-8230-891191E1E846}">
      <dsp:nvSpPr>
        <dsp:cNvPr id="0" name=""/>
        <dsp:cNvSpPr/>
      </dsp:nvSpPr>
      <dsp:spPr>
        <a:xfrm>
          <a:off x="2710729" y="2551"/>
          <a:ext cx="2288553" cy="2288847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37650-D275-4B9D-9E2D-9D7401BA3D9E}">
      <dsp:nvSpPr>
        <dsp:cNvPr id="0" name=""/>
        <dsp:cNvSpPr/>
      </dsp:nvSpPr>
      <dsp:spPr>
        <a:xfrm>
          <a:off x="2710729" y="1811094"/>
          <a:ext cx="2288553" cy="47077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>
              <a:solidFill>
                <a:schemeClr val="tx1"/>
              </a:solidFill>
            </a:rPr>
            <a:t>Ia</a:t>
          </a:r>
          <a:r>
            <a:rPr lang="en-ID" sz="1800" b="1" kern="1200" dirty="0">
              <a:solidFill>
                <a:schemeClr val="tx1"/>
              </a:solidFill>
            </a:rPr>
            <a:t> </a:t>
          </a:r>
          <a:r>
            <a:rPr lang="en-ID" sz="1800" b="1" kern="1200" dirty="0" err="1">
              <a:solidFill>
                <a:schemeClr val="tx1"/>
              </a:solidFill>
            </a:rPr>
            <a:t>menjadi</a:t>
          </a:r>
          <a:r>
            <a:rPr lang="en-ID" sz="1800" b="1" kern="1200" dirty="0">
              <a:solidFill>
                <a:schemeClr val="tx1"/>
              </a:solidFill>
            </a:rPr>
            <a:t> </a:t>
          </a:r>
          <a:r>
            <a:rPr lang="en-ID" sz="1800" b="1" kern="1200" dirty="0" err="1">
              <a:solidFill>
                <a:schemeClr val="tx1"/>
              </a:solidFill>
            </a:rPr>
            <a:t>manusia</a:t>
          </a:r>
          <a:r>
            <a:rPr lang="en-ID" sz="1800" b="1" kern="1200" dirty="0">
              <a:solidFill>
                <a:schemeClr val="tx1"/>
              </a:solidFill>
            </a:rPr>
            <a:t> (</a:t>
          </a:r>
          <a:r>
            <a:rPr lang="en-ID" sz="1800" b="1" kern="1200" dirty="0" err="1">
              <a:solidFill>
                <a:schemeClr val="tx1"/>
              </a:solidFill>
            </a:rPr>
            <a:t>Yohanes</a:t>
          </a:r>
          <a:r>
            <a:rPr lang="en-ID" sz="1800" b="1" kern="1200" dirty="0">
              <a:solidFill>
                <a:schemeClr val="tx1"/>
              </a:solidFill>
            </a:rPr>
            <a:t> 1:14)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2710729" y="1811094"/>
        <a:ext cx="2288553" cy="470774"/>
      </dsp:txXfrm>
    </dsp:sp>
    <dsp:sp modelId="{DBA62EDB-871E-40DE-B429-17C783811F47}">
      <dsp:nvSpPr>
        <dsp:cNvPr id="0" name=""/>
        <dsp:cNvSpPr/>
      </dsp:nvSpPr>
      <dsp:spPr>
        <a:xfrm>
          <a:off x="5232709" y="2551"/>
          <a:ext cx="3677362" cy="2288847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FEEF2-A183-4219-8981-FB5DBB4F39B0}">
      <dsp:nvSpPr>
        <dsp:cNvPr id="0" name=""/>
        <dsp:cNvSpPr/>
      </dsp:nvSpPr>
      <dsp:spPr>
        <a:xfrm>
          <a:off x="5232709" y="1382237"/>
          <a:ext cx="3677362" cy="92512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solidFill>
                <a:schemeClr val="tx1"/>
              </a:solidFill>
            </a:rPr>
            <a:t>Dia mengalami kesulitan, penderitaan, kelaparan dan kesakitan, seperti kita (Yes 53:3; Markus 11:12)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5232709" y="1382237"/>
        <a:ext cx="3677362" cy="925128"/>
      </dsp:txXfrm>
    </dsp:sp>
    <dsp:sp modelId="{89585A44-E233-4086-BB1B-031CB0C559F4}">
      <dsp:nvSpPr>
        <dsp:cNvPr id="0" name=""/>
        <dsp:cNvSpPr/>
      </dsp:nvSpPr>
      <dsp:spPr>
        <a:xfrm>
          <a:off x="9143497" y="2551"/>
          <a:ext cx="2288553" cy="2288847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5D6BB-787B-4B1F-9474-902198FD8113}">
      <dsp:nvSpPr>
        <dsp:cNvPr id="0" name=""/>
        <dsp:cNvSpPr/>
      </dsp:nvSpPr>
      <dsp:spPr>
        <a:xfrm>
          <a:off x="9143497" y="1801735"/>
          <a:ext cx="2288553" cy="47077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>
              <a:solidFill>
                <a:schemeClr val="tx1"/>
              </a:solidFill>
            </a:rPr>
            <a:t>Dia</a:t>
          </a:r>
          <a:r>
            <a:rPr lang="en-ID" sz="1800" b="1" kern="1200" dirty="0">
              <a:solidFill>
                <a:schemeClr val="tx1"/>
              </a:solidFill>
            </a:rPr>
            <a:t> </a:t>
          </a:r>
          <a:r>
            <a:rPr lang="en-ID" sz="1800" b="1" kern="1200" dirty="0" err="1">
              <a:solidFill>
                <a:schemeClr val="tx1"/>
              </a:solidFill>
            </a:rPr>
            <a:t>dicobai</a:t>
          </a:r>
          <a:r>
            <a:rPr lang="en-ID" sz="1800" b="1" kern="1200" dirty="0">
              <a:solidFill>
                <a:schemeClr val="tx1"/>
              </a:solidFill>
            </a:rPr>
            <a:t> </a:t>
          </a:r>
          <a:r>
            <a:rPr lang="en-ID" sz="1800" b="1" kern="1200" dirty="0" err="1">
              <a:solidFill>
                <a:schemeClr val="tx1"/>
              </a:solidFill>
            </a:rPr>
            <a:t>seperti</a:t>
          </a:r>
          <a:r>
            <a:rPr lang="en-ID" sz="1800" b="1" kern="1200" dirty="0">
              <a:solidFill>
                <a:schemeClr val="tx1"/>
              </a:solidFill>
            </a:rPr>
            <a:t> </a:t>
          </a:r>
          <a:r>
            <a:rPr lang="en-ID" sz="1800" b="1" kern="1200" dirty="0" err="1">
              <a:solidFill>
                <a:schemeClr val="tx1"/>
              </a:solidFill>
            </a:rPr>
            <a:t>kita</a:t>
          </a:r>
          <a:r>
            <a:rPr lang="en-ID" sz="1800" b="1" kern="1200" dirty="0">
              <a:solidFill>
                <a:schemeClr val="tx1"/>
              </a:solidFill>
            </a:rPr>
            <a:t> (</a:t>
          </a:r>
          <a:r>
            <a:rPr lang="en-ID" sz="1800" b="1" kern="1200" dirty="0" err="1">
              <a:solidFill>
                <a:schemeClr val="tx1"/>
              </a:solidFill>
            </a:rPr>
            <a:t>Ibr</a:t>
          </a:r>
          <a:r>
            <a:rPr lang="en-ID" sz="1800" b="1" kern="1200" dirty="0">
              <a:solidFill>
                <a:schemeClr val="tx1"/>
              </a:solidFill>
            </a:rPr>
            <a:t> 4:15)</a:t>
          </a:r>
          <a:endParaRPr lang="en" sz="1800" b="1" kern="1200" dirty="0">
            <a:solidFill>
              <a:schemeClr val="tx1"/>
            </a:solidFill>
          </a:endParaRPr>
        </a:p>
      </dsp:txBody>
      <dsp:txXfrm>
        <a:off x="9143497" y="1801735"/>
        <a:ext cx="2288553" cy="470774"/>
      </dsp:txXfrm>
    </dsp:sp>
    <dsp:sp modelId="{475ED61E-E34C-49AE-AB8E-3966E0F0933B}">
      <dsp:nvSpPr>
        <dsp:cNvPr id="0" name=""/>
        <dsp:cNvSpPr/>
      </dsp:nvSpPr>
      <dsp:spPr>
        <a:xfrm>
          <a:off x="1382067" y="2588120"/>
          <a:ext cx="3279451" cy="2288847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D3DC0-21BB-4B11-8F49-6AFF1271CD62}">
      <dsp:nvSpPr>
        <dsp:cNvPr id="0" name=""/>
        <dsp:cNvSpPr/>
      </dsp:nvSpPr>
      <dsp:spPr>
        <a:xfrm>
          <a:off x="1382067" y="3954112"/>
          <a:ext cx="3279451" cy="99327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Karena Ia adalah orang benar, Ia rela menderita demi </a:t>
          </a:r>
          <a:r>
            <a:rPr lang="pt-BR" sz="1800" b="1" kern="1200" dirty="0" err="1">
              <a:solidFill>
                <a:schemeClr val="tx1"/>
              </a:solidFill>
            </a:rPr>
            <a:t>dosa-dosa</a:t>
          </a:r>
          <a:r>
            <a:rPr lang="pt-BR" sz="1800" b="1" kern="1200" dirty="0">
              <a:solidFill>
                <a:schemeClr val="tx1"/>
              </a:solidFill>
            </a:rPr>
            <a:t> </a:t>
          </a:r>
          <a:r>
            <a:rPr lang="pt-BR" sz="1800" b="1" kern="1200" dirty="0" err="1">
              <a:solidFill>
                <a:schemeClr val="tx1"/>
              </a:solidFill>
            </a:rPr>
            <a:t>kita</a:t>
          </a:r>
          <a:br>
            <a:rPr lang="pt-BR" sz="1800" b="1" kern="1200" dirty="0">
              <a:solidFill>
                <a:schemeClr val="tx1"/>
              </a:solidFill>
            </a:rPr>
          </a:br>
          <a:r>
            <a:rPr lang="pt-BR" sz="1800" b="1" kern="1200" dirty="0">
              <a:solidFill>
                <a:schemeClr val="tx1"/>
              </a:solidFill>
            </a:rPr>
            <a:t>(1 Ptr 3:18; Yoh 10:17-18)</a:t>
          </a:r>
          <a:endParaRPr lang="en" sz="1800" b="1" kern="1200" dirty="0">
            <a:solidFill>
              <a:schemeClr val="tx1"/>
            </a:solidFill>
          </a:endParaRPr>
        </a:p>
      </dsp:txBody>
      <dsp:txXfrm>
        <a:off x="1382067" y="3954112"/>
        <a:ext cx="3279451" cy="993273"/>
      </dsp:txXfrm>
    </dsp:sp>
    <dsp:sp modelId="{A5F1CBFD-6BDB-4629-9C06-78B8EDC96FE0}">
      <dsp:nvSpPr>
        <dsp:cNvPr id="0" name=""/>
        <dsp:cNvSpPr/>
      </dsp:nvSpPr>
      <dsp:spPr>
        <a:xfrm>
          <a:off x="4894944" y="2520254"/>
          <a:ext cx="2821809" cy="2288847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52712-857B-452D-AEE2-B6AE847FA35E}">
      <dsp:nvSpPr>
        <dsp:cNvPr id="0" name=""/>
        <dsp:cNvSpPr/>
      </dsp:nvSpPr>
      <dsp:spPr>
        <a:xfrm>
          <a:off x="4894944" y="3642473"/>
          <a:ext cx="2821809" cy="130491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tx1"/>
              </a:solidFill>
            </a:rPr>
            <a:t>Dengan kematian dan kebangkitanNya, Dia meyakinkan kita akan kehidupan kekal bersamaNya (Rom 6:3-4)</a:t>
          </a:r>
        </a:p>
      </dsp:txBody>
      <dsp:txXfrm>
        <a:off x="4894944" y="3642473"/>
        <a:ext cx="2821809" cy="1304912"/>
      </dsp:txXfrm>
    </dsp:sp>
    <dsp:sp modelId="{F408E34B-A19F-437D-8DE7-54BA144AC0B4}">
      <dsp:nvSpPr>
        <dsp:cNvPr id="0" name=""/>
        <dsp:cNvSpPr/>
      </dsp:nvSpPr>
      <dsp:spPr>
        <a:xfrm>
          <a:off x="7950179" y="2588120"/>
          <a:ext cx="2288553" cy="2288847"/>
        </a:xfrm>
        <a:prstGeom prst="rect">
          <a:avLst/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ACB4E-4DC4-4E82-BA70-4D0847941B4E}">
      <dsp:nvSpPr>
        <dsp:cNvPr id="0" name=""/>
        <dsp:cNvSpPr/>
      </dsp:nvSpPr>
      <dsp:spPr>
        <a:xfrm>
          <a:off x="7950179" y="4200996"/>
          <a:ext cx="2288553" cy="746389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solidFill>
                <a:schemeClr val="tx1"/>
              </a:solidFill>
            </a:rPr>
            <a:t>Dan semua ini karena kasih</a:t>
          </a:r>
          <a:br>
            <a:rPr lang="fi-FI" sz="1800" b="1" kern="1200" dirty="0">
              <a:solidFill>
                <a:schemeClr val="tx1"/>
              </a:solidFill>
            </a:rPr>
          </a:br>
          <a:r>
            <a:rPr lang="fi-FI" sz="1800" b="1" kern="1200" dirty="0">
              <a:solidFill>
                <a:schemeClr val="tx1"/>
              </a:solidFill>
            </a:rPr>
            <a:t>(1 Yoh 4:10)</a:t>
          </a:r>
          <a:endParaRPr lang="en" sz="1800" b="1" kern="1200" dirty="0">
            <a:solidFill>
              <a:schemeClr val="tx1"/>
            </a:solidFill>
          </a:endParaRPr>
        </a:p>
      </dsp:txBody>
      <dsp:txXfrm>
        <a:off x="7950179" y="4200996"/>
        <a:ext cx="2288553" cy="746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7F9EF-5506-42E9-BFB6-1C63D97A2BFB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6B39-3B50-49B2-A00E-FDD81EB15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29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40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19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91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94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2A504-F75E-6180-A4BF-E7A654283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44C7FF-6973-B125-6758-8EEA9BDA4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08051-DCF6-2443-F603-75E8A4A9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3B2F8-C580-AD14-00E1-749DCCAB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8E34B-A435-5CEA-4DAB-9EEBE4A7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434EE-BD20-ED3D-125C-50EF6C0A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69EF3F-1E70-1C1B-C513-173A0072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EC75DF-91FE-4513-5585-C76B5C9E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9EB3E2-48CD-5882-CB11-7E476190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938444-1C01-47C3-3E19-5F96D9B1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1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8239EB-2B42-04A5-B8D5-EBE8D1BF7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D93A6C-83DC-BB91-02F9-3D9534827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FEF39-4325-C194-2B39-A2BA9438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24FD9-63A7-50F1-33AC-9480075F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96446-7ECD-8B59-BB9C-E793478F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6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7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3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5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4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2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B1203-6087-E51D-891C-256B7426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09A82B-33C9-58E0-BD0C-244681B6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4AD1F-5540-9785-F651-0ECD8833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D70637-6721-25B0-3CE8-EF5C62B8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8E1930-90BD-3B04-ECBC-9AD6EEEC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8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2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4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FBC95-F1C5-59EF-1473-B7F725C9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2A6F9B-A9A0-D6CC-7283-ABEDD183C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D5C6F-AF95-C457-4B29-578C0D0D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012E-10EA-D2DB-6614-5208BF0C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007FD-1293-3D27-03B1-1BCCE7DA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E7494-4A26-BC34-6C17-C4BCBE72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F3366-09E3-2EEE-BA0D-65983124B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43FE62-225D-3C66-6C95-CAA39EB66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28E19F-2EF4-D825-95F4-3BDEE168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39B673-F4BA-0FEA-B1E0-305D2E76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B761D3-85C0-9374-3910-08A579C0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989D-49AD-714F-D9EC-4ACD5867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417917-453A-F741-F446-DBD1E21A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34714F-53D9-BE2E-BFAF-18F66EAC9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3C661A-67F7-7E1E-4E6E-8B7BA308C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66824A-48E5-5284-4209-51783E018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381C51-4E0A-AAFC-4E8F-5CBE3526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EBB772-B7ED-D70F-A1D9-A65025E5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E7AC0B-5AC6-0123-6BAD-DC4B9ADA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5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2C0F8-0E8D-FB23-7E7B-A468FA91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5F0D81-E546-00E7-F59E-C307FE98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B5D391-D3AF-2547-076C-CCA313D7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DA959B-F1D5-05AB-5815-EE599F74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7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5FCDA2-5780-4648-A05B-51732968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7A5AFE-6A83-4340-9881-54167E9D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AAE99B-0FC1-483D-2667-E2DBCE90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43583-BEC4-3D68-AA6D-FCB6142C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DC2B3-AAA2-FA18-E631-49A5B107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858677-CC05-C5E8-3529-DD384A5F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12C7B-E1AC-296B-040A-A814F80A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8A014-B7CD-20CE-DF44-C48F304E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2D2E94-94A1-2C24-2356-1E5637D2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6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4FF90-BD39-1F09-67C4-593E0C08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372CB1-440A-68A5-9753-5CA45B3AE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E46480-C93C-FA7F-F6BB-70FB2D266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75454D-BE3B-E74F-C7F7-D8C0EC4F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4FA357-EA79-18AD-4DE5-9EE6FF0E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262E02-CC46-7952-7C81-E955F027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0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1C93FA-E952-063D-A813-6E3480BF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1F6367-02FA-34C0-DA0E-A75257E3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18550-05B4-5ACF-3DE2-148CA0022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FE1D1-5ED1-00D2-7470-0E62C3CDB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FFBC8-D866-CC8B-7340-52A60FAC9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9C39585-9DEA-E477-F0FA-DA470B7113D1}"/>
              </a:ext>
            </a:extLst>
          </p:cNvPr>
          <p:cNvSpPr txBox="1"/>
          <p:nvPr/>
        </p:nvSpPr>
        <p:spPr>
          <a:xfrm>
            <a:off x="2209800" y="170329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PERANG DIBALIK SEMUA PEPERANGAN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251B8F-EDC5-AC5C-F448-C9C795CC08F0}"/>
              </a:ext>
            </a:extLst>
          </p:cNvPr>
          <p:cNvSpPr txBox="1"/>
          <p:nvPr/>
        </p:nvSpPr>
        <p:spPr>
          <a:xfrm>
            <a:off x="1" y="6445454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99C1DF"/>
                </a:solidFill>
              </a:rPr>
              <a:t>Lesson 1 for April 6, 2024</a:t>
            </a:r>
          </a:p>
        </p:txBody>
      </p:sp>
    </p:spTree>
    <p:extLst>
      <p:ext uri="{BB962C8B-B14F-4D97-AF65-F5344CB8AC3E}">
        <p14:creationId xmlns:p14="http://schemas.microsoft.com/office/powerpoint/2010/main" val="11999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20CD90-73BB-E477-8B3C-1B04F46FEAB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PERTENTANGAN SAAT INI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37D28E-4CE8-9421-A73C-2C5798C21011}"/>
              </a:ext>
            </a:extLst>
          </p:cNvPr>
          <p:cNvSpPr txBox="1"/>
          <p:nvPr/>
        </p:nvSpPr>
        <p:spPr>
          <a:xfrm>
            <a:off x="683396" y="600372"/>
            <a:ext cx="10905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Karena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sanggup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juga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menyelamatkan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sempurna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semua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orang yang oleh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datang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Allah.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Sebab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hidup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senantiasa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menjadi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Pengantara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(Ibrani 7:25)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664550-B8D2-86A5-BC2A-D2BF6F1CDA71}"/>
              </a:ext>
            </a:extLst>
          </p:cNvPr>
          <p:cNvSpPr txBox="1"/>
          <p:nvPr/>
        </p:nvSpPr>
        <p:spPr>
          <a:xfrm>
            <a:off x="285750" y="1398688"/>
            <a:ext cx="846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Saat</a:t>
            </a:r>
            <a:r>
              <a:rPr lang="en-ID" b="1" dirty="0"/>
              <a:t> </a:t>
            </a:r>
            <a:r>
              <a:rPr lang="en-ID" b="1" dirty="0" err="1"/>
              <a:t>ini</a:t>
            </a:r>
            <a:r>
              <a:rPr lang="en-ID" b="1" dirty="0"/>
              <a:t>,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menjadi</a:t>
            </a:r>
            <a:r>
              <a:rPr lang="en-ID" b="1" dirty="0"/>
              <a:t> </a:t>
            </a:r>
            <a:r>
              <a:rPr lang="en-ID" b="1" dirty="0" err="1"/>
              <a:t>perantara</a:t>
            </a:r>
            <a:r>
              <a:rPr lang="en-ID" b="1" dirty="0"/>
              <a:t> </a:t>
            </a:r>
            <a:r>
              <a:rPr lang="en-ID" b="1" dirty="0" err="1"/>
              <a:t>bagi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di Bait </a:t>
            </a:r>
            <a:r>
              <a:rPr lang="en-ID" b="1" dirty="0" err="1"/>
              <a:t>Suci</a:t>
            </a:r>
            <a:r>
              <a:rPr lang="en-ID" b="1" dirty="0"/>
              <a:t> </a:t>
            </a:r>
            <a:r>
              <a:rPr lang="en-ID" b="1" dirty="0" err="1"/>
              <a:t>Surgawi</a:t>
            </a:r>
            <a:r>
              <a:rPr lang="en-ID" b="1" dirty="0"/>
              <a:t> (</a:t>
            </a:r>
            <a:r>
              <a:rPr lang="en-ID" b="1" dirty="0" err="1"/>
              <a:t>Ibr</a:t>
            </a:r>
            <a:r>
              <a:rPr lang="en-ID" b="1" dirty="0"/>
              <a:t> 9:24; 7:25).</a:t>
            </a:r>
            <a:endParaRPr lang="en" b="1" dirty="0"/>
          </a:p>
        </p:txBody>
      </p:sp>
      <p:pic>
        <p:nvPicPr>
          <p:cNvPr id="8" name="Imagen 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1995962E-3E52-0E97-8407-EAA9810969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62" r="7162"/>
          <a:stretch/>
        </p:blipFill>
        <p:spPr>
          <a:xfrm>
            <a:off x="8749364" y="1389063"/>
            <a:ext cx="3156886" cy="53245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0659764-0079-C726-2B45-C81A9BE0E406}"/>
              </a:ext>
            </a:extLst>
          </p:cNvPr>
          <p:cNvSpPr txBox="1"/>
          <p:nvPr/>
        </p:nvSpPr>
        <p:spPr>
          <a:xfrm>
            <a:off x="3290098" y="3832106"/>
            <a:ext cx="53630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ingin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mengandalkan</a:t>
            </a:r>
            <a:r>
              <a:rPr lang="en-ID" b="1" dirty="0"/>
              <a:t> </a:t>
            </a:r>
            <a:r>
              <a:rPr lang="en-ID" b="1" dirty="0" err="1"/>
              <a:t>Dia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setiap</a:t>
            </a:r>
            <a:r>
              <a:rPr lang="en-ID" b="1" dirty="0"/>
              <a:t> </a:t>
            </a:r>
            <a:r>
              <a:rPr lang="en-ID" b="1" dirty="0" err="1"/>
              <a:t>keperluan</a:t>
            </a:r>
            <a:r>
              <a:rPr lang="en-ID" b="1" dirty="0"/>
              <a:t> </a:t>
            </a:r>
            <a:r>
              <a:rPr lang="en-ID" b="1" dirty="0" err="1"/>
              <a:t>hidup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(Yoh 14:13-14). Dimana </a:t>
            </a:r>
            <a:r>
              <a:rPr lang="en-ID" b="1" dirty="0" err="1"/>
              <a:t>ada</a:t>
            </a:r>
            <a:r>
              <a:rPr lang="en-ID" b="1" dirty="0"/>
              <a:t> </a:t>
            </a:r>
            <a:r>
              <a:rPr lang="en-ID" b="1" dirty="0" err="1"/>
              <a:t>ketakutan</a:t>
            </a:r>
            <a:r>
              <a:rPr lang="en-ID" b="1" dirty="0"/>
              <a:t>, </a:t>
            </a:r>
            <a:r>
              <a:rPr lang="en-ID" b="1" dirty="0" err="1"/>
              <a:t>dia</a:t>
            </a:r>
            <a:r>
              <a:rPr lang="en-ID" b="1" dirty="0"/>
              <a:t> </a:t>
            </a:r>
            <a:r>
              <a:rPr lang="en-ID" b="1" dirty="0" err="1"/>
              <a:t>membawa</a:t>
            </a:r>
            <a:r>
              <a:rPr lang="en-ID" b="1" dirty="0"/>
              <a:t> </a:t>
            </a:r>
            <a:r>
              <a:rPr lang="en-ID" b="1" dirty="0" err="1"/>
              <a:t>kedamaian</a:t>
            </a:r>
            <a:r>
              <a:rPr lang="en-ID" b="1" dirty="0"/>
              <a:t>; </a:t>
            </a:r>
            <a:r>
              <a:rPr lang="en-ID" b="1" dirty="0" err="1"/>
              <a:t>dimana</a:t>
            </a:r>
            <a:r>
              <a:rPr lang="en-ID" b="1" dirty="0"/>
              <a:t> </a:t>
            </a:r>
            <a:r>
              <a:rPr lang="en-ID" b="1" dirty="0" err="1"/>
              <a:t>ada</a:t>
            </a:r>
            <a:r>
              <a:rPr lang="en-ID" b="1" dirty="0"/>
              <a:t> </a:t>
            </a:r>
            <a:r>
              <a:rPr lang="en-ID" b="1" dirty="0" err="1"/>
              <a:t>kesalahan</a:t>
            </a:r>
            <a:r>
              <a:rPr lang="en-ID" b="1" dirty="0"/>
              <a:t>, </a:t>
            </a:r>
            <a:r>
              <a:rPr lang="en-ID" b="1" dirty="0" err="1"/>
              <a:t>dia</a:t>
            </a:r>
            <a:r>
              <a:rPr lang="en-ID" b="1" dirty="0"/>
              <a:t> </a:t>
            </a:r>
            <a:r>
              <a:rPr lang="en-ID" b="1" dirty="0" err="1"/>
              <a:t>memberikan</a:t>
            </a:r>
            <a:r>
              <a:rPr lang="en-ID" b="1" dirty="0"/>
              <a:t> </a:t>
            </a:r>
            <a:r>
              <a:rPr lang="en-ID" b="1" dirty="0" err="1"/>
              <a:t>pengampunan</a:t>
            </a:r>
            <a:r>
              <a:rPr lang="en-ID" b="1" dirty="0"/>
              <a:t>; </a:t>
            </a:r>
            <a:r>
              <a:rPr lang="en-ID" b="1" dirty="0" err="1"/>
              <a:t>dimana</a:t>
            </a:r>
            <a:r>
              <a:rPr lang="en-ID" b="1" dirty="0"/>
              <a:t> </a:t>
            </a:r>
            <a:r>
              <a:rPr lang="en-ID" b="1" dirty="0" err="1"/>
              <a:t>ada</a:t>
            </a:r>
            <a:r>
              <a:rPr lang="en-ID" b="1" dirty="0"/>
              <a:t> </a:t>
            </a:r>
            <a:r>
              <a:rPr lang="en-ID" b="1" dirty="0" err="1"/>
              <a:t>kelemahan</a:t>
            </a:r>
            <a:r>
              <a:rPr lang="en-ID" b="1" dirty="0"/>
              <a:t>, </a:t>
            </a:r>
            <a:r>
              <a:rPr lang="en-ID" b="1" dirty="0" err="1"/>
              <a:t>dialah</a:t>
            </a:r>
            <a:r>
              <a:rPr lang="en-ID" b="1" dirty="0"/>
              <a:t> yang </a:t>
            </a:r>
            <a:r>
              <a:rPr lang="en-ID" b="1" dirty="0" err="1"/>
              <a:t>memberikan</a:t>
            </a:r>
            <a:r>
              <a:rPr lang="en-ID" b="1" dirty="0"/>
              <a:t> </a:t>
            </a:r>
            <a:r>
              <a:rPr lang="en-ID" b="1" dirty="0" err="1"/>
              <a:t>kekuatan</a:t>
            </a:r>
            <a:r>
              <a:rPr lang="en-ID" b="1" dirty="0"/>
              <a:t>.</a:t>
            </a:r>
            <a:endParaRPr lang="en" b="1" dirty="0"/>
          </a:p>
        </p:txBody>
      </p:sp>
      <p:pic>
        <p:nvPicPr>
          <p:cNvPr id="14" name="Imagen 13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F46F74D5-F354-164F-FD1B-A5EFE9829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832106"/>
            <a:ext cx="2912125" cy="2912125"/>
          </a:xfrm>
          <a:prstGeom prst="roundRect">
            <a:avLst>
              <a:gd name="adj" fmla="val 11111"/>
            </a:avLst>
          </a:prstGeom>
          <a:ln w="762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F8756B-B648-FA88-1B92-3B0A662F81C5}"/>
              </a:ext>
            </a:extLst>
          </p:cNvPr>
          <p:cNvSpPr txBox="1"/>
          <p:nvPr/>
        </p:nvSpPr>
        <p:spPr>
          <a:xfrm>
            <a:off x="285750" y="3058723"/>
            <a:ext cx="7751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/>
              <a:t>Oleh </a:t>
            </a:r>
            <a:r>
              <a:rPr lang="en-ID" b="1" dirty="0" err="1"/>
              <a:t>karena</a:t>
            </a:r>
            <a:r>
              <a:rPr lang="en-ID" b="1" dirty="0"/>
              <a:t> </a:t>
            </a:r>
            <a:r>
              <a:rPr lang="en-ID" b="1" dirty="0" err="1"/>
              <a:t>itu</a:t>
            </a:r>
            <a:r>
              <a:rPr lang="en-ID" b="1" dirty="0"/>
              <a:t>,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diajak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menghampiri</a:t>
            </a:r>
            <a:r>
              <a:rPr lang="en-ID" b="1" dirty="0"/>
              <a:t> </a:t>
            </a:r>
            <a:r>
              <a:rPr lang="en-ID" b="1" dirty="0" err="1"/>
              <a:t>Tuhan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penuh</a:t>
            </a:r>
            <a:r>
              <a:rPr lang="en-ID" b="1" dirty="0"/>
              <a:t> </a:t>
            </a:r>
            <a:r>
              <a:rPr lang="en-ID" b="1" dirty="0" err="1"/>
              <a:t>keyakinan</a:t>
            </a:r>
            <a:r>
              <a:rPr lang="en-ID" b="1" dirty="0"/>
              <a:t> </a:t>
            </a:r>
            <a:r>
              <a:rPr lang="en-ID" b="1" dirty="0" err="1"/>
              <a:t>melalui</a:t>
            </a:r>
            <a:r>
              <a:rPr lang="en-ID" b="1" dirty="0"/>
              <a:t> </a:t>
            </a:r>
            <a:r>
              <a:rPr lang="en-ID" b="1" dirty="0" err="1"/>
              <a:t>Yesus</a:t>
            </a:r>
            <a:r>
              <a:rPr lang="en-ID" b="1" dirty="0"/>
              <a:t> (</a:t>
            </a:r>
            <a:r>
              <a:rPr lang="en-ID" b="1" dirty="0" err="1"/>
              <a:t>Ibr</a:t>
            </a:r>
            <a:r>
              <a:rPr lang="en-ID" b="1" dirty="0"/>
              <a:t> 4:15-16).</a:t>
            </a:r>
            <a:endParaRPr lang="en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D27108-B806-809A-FE47-01450574AA10}"/>
              </a:ext>
            </a:extLst>
          </p:cNvPr>
          <p:cNvSpPr txBox="1"/>
          <p:nvPr/>
        </p:nvSpPr>
        <p:spPr>
          <a:xfrm>
            <a:off x="285749" y="1914074"/>
            <a:ext cx="82518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Berdasarkan</a:t>
            </a:r>
            <a:r>
              <a:rPr lang="en-ID" b="1" dirty="0"/>
              <a:t> </a:t>
            </a:r>
            <a:r>
              <a:rPr lang="en-ID" b="1" dirty="0" err="1"/>
              <a:t>darah</a:t>
            </a:r>
            <a:r>
              <a:rPr lang="en-ID" b="1" dirty="0"/>
              <a:t>-Nya yang </a:t>
            </a:r>
            <a:r>
              <a:rPr lang="en-ID" b="1" dirty="0" err="1"/>
              <a:t>tertumpah</a:t>
            </a:r>
            <a:r>
              <a:rPr lang="en-ID" b="1" dirty="0"/>
              <a:t> di </a:t>
            </a:r>
            <a:r>
              <a:rPr lang="en-ID" b="1" dirty="0" err="1"/>
              <a:t>kayu</a:t>
            </a:r>
            <a:r>
              <a:rPr lang="en-ID" b="1" dirty="0"/>
              <a:t> </a:t>
            </a:r>
            <a:r>
              <a:rPr lang="en-ID" b="1" dirty="0" err="1"/>
              <a:t>salib</a:t>
            </a:r>
            <a:r>
              <a:rPr lang="en-ID" b="1" dirty="0"/>
              <a:t>,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mewakili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di </a:t>
            </a:r>
            <a:r>
              <a:rPr lang="en-ID" b="1" dirty="0" err="1"/>
              <a:t>hadapan</a:t>
            </a:r>
            <a:r>
              <a:rPr lang="en-ID" b="1" dirty="0"/>
              <a:t> </a:t>
            </a:r>
            <a:r>
              <a:rPr lang="en-ID" b="1" dirty="0" err="1"/>
              <a:t>Bapa</a:t>
            </a:r>
            <a:r>
              <a:rPr lang="en-ID" b="1" dirty="0"/>
              <a:t> – dan di </a:t>
            </a:r>
            <a:r>
              <a:rPr lang="en-ID" b="1" dirty="0" err="1"/>
              <a:t>hadapan</a:t>
            </a:r>
            <a:r>
              <a:rPr lang="en-ID" b="1" dirty="0"/>
              <a:t> </a:t>
            </a:r>
            <a:r>
              <a:rPr lang="en-ID" b="1" dirty="0" err="1"/>
              <a:t>seluruh</a:t>
            </a:r>
            <a:r>
              <a:rPr lang="en-ID" b="1" dirty="0"/>
              <a:t> </a:t>
            </a:r>
            <a:r>
              <a:rPr lang="en-ID" b="1" dirty="0" err="1"/>
              <a:t>penghuni</a:t>
            </a:r>
            <a:r>
              <a:rPr lang="en-ID" b="1" dirty="0"/>
              <a:t> </a:t>
            </a:r>
            <a:r>
              <a:rPr lang="en-ID" b="1" dirty="0" err="1"/>
              <a:t>Alam</a:t>
            </a:r>
            <a:r>
              <a:rPr lang="en-ID" b="1" dirty="0"/>
              <a:t> </a:t>
            </a:r>
            <a:r>
              <a:rPr lang="en-ID" b="1" dirty="0" err="1"/>
              <a:t>Semesta</a:t>
            </a:r>
            <a:r>
              <a:rPr lang="en-ID" b="1" dirty="0"/>
              <a:t> –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manusia</a:t>
            </a:r>
            <a:r>
              <a:rPr lang="en-ID" b="1" dirty="0"/>
              <a:t> yang </a:t>
            </a:r>
            <a:r>
              <a:rPr lang="en-ID" b="1" dirty="0" err="1"/>
              <a:t>adil</a:t>
            </a:r>
            <a:r>
              <a:rPr lang="en-ID" b="1" dirty="0"/>
              <a:t> dan </a:t>
            </a:r>
            <a:r>
              <a:rPr lang="en-ID" b="1" dirty="0" err="1"/>
              <a:t>sempurna</a:t>
            </a:r>
            <a:r>
              <a:rPr lang="en-ID" b="1" dirty="0"/>
              <a:t>, yang </a:t>
            </a:r>
            <a:r>
              <a:rPr lang="en-ID" b="1" dirty="0" err="1"/>
              <a:t>layak</a:t>
            </a:r>
            <a:r>
              <a:rPr lang="en-ID" b="1" dirty="0"/>
              <a:t> </a:t>
            </a:r>
            <a:r>
              <a:rPr lang="en-ID" b="1" dirty="0" err="1"/>
              <a:t>mendapat</a:t>
            </a:r>
            <a:r>
              <a:rPr lang="en-ID" b="1" dirty="0"/>
              <a:t> </a:t>
            </a:r>
            <a:r>
              <a:rPr lang="en-ID" b="1" dirty="0" err="1"/>
              <a:t>tempat</a:t>
            </a:r>
            <a:r>
              <a:rPr lang="en-ID" b="1" dirty="0"/>
              <a:t> di </a:t>
            </a:r>
            <a:r>
              <a:rPr lang="en-ID" b="1" dirty="0" err="1"/>
              <a:t>Surga</a:t>
            </a:r>
            <a:r>
              <a:rPr lang="en-ID" b="1" dirty="0"/>
              <a:t>.</a:t>
            </a:r>
            <a:endParaRPr lang="en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EC7D699-BB3E-D131-4AD7-8FC79B6A68AA}"/>
              </a:ext>
            </a:extLst>
          </p:cNvPr>
          <p:cNvSpPr txBox="1"/>
          <p:nvPr/>
        </p:nvSpPr>
        <p:spPr>
          <a:xfrm>
            <a:off x="3290098" y="5697935"/>
            <a:ext cx="50742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Keinginan</a:t>
            </a:r>
            <a:r>
              <a:rPr lang="en-ID" b="1" dirty="0"/>
              <a:t> </a:t>
            </a:r>
            <a:r>
              <a:rPr lang="en-ID" b="1" dirty="0" err="1"/>
              <a:t>terbesar</a:t>
            </a:r>
            <a:r>
              <a:rPr lang="en-ID" b="1" dirty="0"/>
              <a:t>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hidup</a:t>
            </a:r>
            <a:r>
              <a:rPr lang="en-ID" b="1" dirty="0"/>
              <a:t> </a:t>
            </a:r>
            <a:r>
              <a:rPr lang="en-ID" b="1" dirty="0" err="1"/>
              <a:t>bersama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selamanya</a:t>
            </a:r>
            <a:r>
              <a:rPr lang="en-ID" b="1" dirty="0"/>
              <a:t> (Yoh 17:24). </a:t>
            </a:r>
            <a:r>
              <a:rPr lang="en-ID" b="1" dirty="0" err="1"/>
              <a:t>Apakah</a:t>
            </a:r>
            <a:r>
              <a:rPr lang="en-ID" b="1" dirty="0"/>
              <a:t> </a:t>
            </a:r>
            <a:r>
              <a:rPr lang="en-ID" b="1" dirty="0" err="1"/>
              <a:t>ini</a:t>
            </a:r>
            <a:r>
              <a:rPr lang="en-ID" b="1" dirty="0"/>
              <a:t> juga </a:t>
            </a:r>
            <a:r>
              <a:rPr lang="en-ID" b="1" dirty="0" err="1"/>
              <a:t>keinginan</a:t>
            </a:r>
            <a:r>
              <a:rPr lang="en-ID" b="1" dirty="0"/>
              <a:t> </a:t>
            </a:r>
            <a:r>
              <a:rPr lang="en-ID" b="1" dirty="0" err="1"/>
              <a:t>terbesar</a:t>
            </a:r>
            <a:r>
              <a:rPr lang="en-ID" b="1" dirty="0"/>
              <a:t> Anda?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8234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2756084" y="1686845"/>
            <a:ext cx="917924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700" b="1" dirty="0">
                <a:latin typeface="Constantia" panose="02030602050306030303" pitchFamily="18" charset="0"/>
              </a:rPr>
              <a:t>“</a:t>
            </a:r>
            <a:r>
              <a:rPr lang="en-US" sz="2700" b="1" dirty="0" err="1">
                <a:latin typeface="Constantia" panose="02030602050306030303" pitchFamily="18" charset="0"/>
              </a:rPr>
              <a:t>Apabila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penggodaan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menyerang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engkau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bilamana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kesusahan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kebingungan</a:t>
            </a:r>
            <a:r>
              <a:rPr lang="en-US" sz="2700" b="1" dirty="0">
                <a:latin typeface="Constantia" panose="02030602050306030303" pitchFamily="18" charset="0"/>
              </a:rPr>
              <a:t> dan </a:t>
            </a:r>
            <a:r>
              <a:rPr lang="en-US" sz="2700" b="1" dirty="0" err="1">
                <a:latin typeface="Constantia" panose="02030602050306030303" pitchFamily="18" charset="0"/>
              </a:rPr>
              <a:t>kegelapan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menyelubungi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jiwamu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lihatlah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ke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tempat</a:t>
            </a:r>
            <a:r>
              <a:rPr lang="en-US" sz="2700" b="1" dirty="0">
                <a:latin typeface="Constantia" panose="02030602050306030303" pitchFamily="18" charset="0"/>
              </a:rPr>
              <a:t> di mana </a:t>
            </a:r>
            <a:r>
              <a:rPr lang="en-US" sz="2700" b="1" dirty="0" err="1">
                <a:latin typeface="Constantia" panose="02030602050306030303" pitchFamily="18" charset="0"/>
              </a:rPr>
              <a:t>engkau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terakhir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kalinya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melihat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terang</a:t>
            </a:r>
            <a:r>
              <a:rPr lang="en-US" sz="2700" b="1" dirty="0">
                <a:latin typeface="Constantia" panose="02030602050306030303" pitchFamily="18" charset="0"/>
              </a:rPr>
              <a:t>. </a:t>
            </a:r>
            <a:r>
              <a:rPr lang="en-US" sz="2700" b="1" dirty="0" err="1">
                <a:latin typeface="Constantia" panose="02030602050306030303" pitchFamily="18" charset="0"/>
              </a:rPr>
              <a:t>Tinggallah</a:t>
            </a:r>
            <a:r>
              <a:rPr lang="en-US" sz="2700" b="1" dirty="0">
                <a:latin typeface="Constantia" panose="02030602050306030303" pitchFamily="18" charset="0"/>
              </a:rPr>
              <a:t> di </a:t>
            </a:r>
            <a:r>
              <a:rPr lang="en-US" sz="2700" b="1" dirty="0" err="1">
                <a:latin typeface="Constantia" panose="02030602050306030303" pitchFamily="18" charset="0"/>
              </a:rPr>
              <a:t>dalam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kasih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Tuhan</a:t>
            </a:r>
            <a:r>
              <a:rPr lang="en-US" sz="2700" b="1" dirty="0">
                <a:latin typeface="Constantia" panose="02030602050306030303" pitchFamily="18" charset="0"/>
              </a:rPr>
              <a:t> dan di </a:t>
            </a:r>
            <a:r>
              <a:rPr lang="en-US" sz="2700" b="1" dirty="0" err="1">
                <a:latin typeface="Constantia" panose="02030602050306030303" pitchFamily="18" charset="0"/>
              </a:rPr>
              <a:t>bawah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perlindungan</a:t>
            </a:r>
            <a:r>
              <a:rPr lang="en-US" sz="2700" b="1" dirty="0">
                <a:latin typeface="Constantia" panose="02030602050306030303" pitchFamily="18" charset="0"/>
              </a:rPr>
              <a:t>-Nya. </a:t>
            </a:r>
            <a:r>
              <a:rPr lang="en-US" sz="2700" b="1" dirty="0" err="1">
                <a:latin typeface="Constantia" panose="02030602050306030303" pitchFamily="18" charset="0"/>
              </a:rPr>
              <a:t>Apabila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dosa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berusaha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menguasai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hatimu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bilamana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kesalahan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menekan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jiwamu</a:t>
            </a:r>
            <a:r>
              <a:rPr lang="en-US" sz="2700" b="1" dirty="0">
                <a:latin typeface="Constantia" panose="02030602050306030303" pitchFamily="18" charset="0"/>
              </a:rPr>
              <a:t> dan </a:t>
            </a:r>
            <a:r>
              <a:rPr lang="en-US" sz="2700" b="1" dirty="0" err="1">
                <a:latin typeface="Constantia" panose="02030602050306030303" pitchFamily="18" charset="0"/>
              </a:rPr>
              <a:t>membebani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hati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nuranimu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bilamana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ketidakpercayaan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menudungi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pikiran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ingatlah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bahwa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anugerah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Tuhan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cukup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untuk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mengatasi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dosa</a:t>
            </a:r>
            <a:r>
              <a:rPr lang="en-US" sz="2700" b="1" dirty="0">
                <a:latin typeface="Constantia" panose="02030602050306030303" pitchFamily="18" charset="0"/>
              </a:rPr>
              <a:t> dan </a:t>
            </a:r>
            <a:r>
              <a:rPr lang="en-US" sz="2700" b="1" dirty="0" err="1">
                <a:latin typeface="Constantia" panose="02030602050306030303" pitchFamily="18" charset="0"/>
              </a:rPr>
              <a:t>mengusir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kegelapan</a:t>
            </a:r>
            <a:r>
              <a:rPr lang="en-US" sz="2700" b="1" dirty="0">
                <a:latin typeface="Constantia" panose="02030602050306030303" pitchFamily="18" charset="0"/>
              </a:rPr>
              <a:t>. </a:t>
            </a:r>
            <a:r>
              <a:rPr lang="en-US" sz="2700" b="1" dirty="0" err="1">
                <a:latin typeface="Constantia" panose="02030602050306030303" pitchFamily="18" charset="0"/>
              </a:rPr>
              <a:t>Memasuki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persekutuan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dengan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Juruselamat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berarti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kita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memasuki</a:t>
            </a:r>
            <a:r>
              <a:rPr lang="en-US" sz="2700" b="1" dirty="0">
                <a:latin typeface="Constantia" panose="02030602050306030303" pitchFamily="18" charset="0"/>
              </a:rPr>
              <a:t> wilayah </a:t>
            </a:r>
            <a:r>
              <a:rPr lang="en-US" sz="2700" b="1" dirty="0" err="1">
                <a:latin typeface="Constantia" panose="02030602050306030303" pitchFamily="18" charset="0"/>
              </a:rPr>
              <a:t>damai</a:t>
            </a:r>
            <a:r>
              <a:rPr lang="en-US" sz="2700" b="1" dirty="0">
                <a:latin typeface="Constantia" panose="02030602050306030303" pitchFamily="18" charset="0"/>
              </a:rPr>
              <a:t>.</a:t>
            </a:r>
            <a:r>
              <a:rPr lang="en" sz="27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7943942" y="6417205"/>
            <a:ext cx="4116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Ministry of Healing, pg. 193)</a:t>
            </a:r>
          </a:p>
        </p:txBody>
      </p:sp>
    </p:spTree>
    <p:extLst>
      <p:ext uri="{BB962C8B-B14F-4D97-AF65-F5344CB8AC3E}">
        <p14:creationId xmlns:p14="http://schemas.microsoft.com/office/powerpoint/2010/main" val="12206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9000197-99AE-D448-DF58-3675E36FF5BB}"/>
              </a:ext>
            </a:extLst>
          </p:cNvPr>
          <p:cNvSpPr txBox="1"/>
          <p:nvPr/>
        </p:nvSpPr>
        <p:spPr>
          <a:xfrm>
            <a:off x="7445748" y="4144766"/>
            <a:ext cx="4486275" cy="2554545"/>
          </a:xfrm>
          <a:prstGeom prst="rect">
            <a:avLst/>
          </a:prstGeom>
          <a:ln w="57150">
            <a:solidFill>
              <a:srgbClr val="A4251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timbullah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peperangan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sorga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Mikhael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malaikat-malaikatnya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berperang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melawan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dan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dibantu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oleh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malaikat-malaikatnya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tetapi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dapat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bertahan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mendapat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tempat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lagi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sorga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Wahyu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12:7, 8)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5C19675-5A62-6CD9-4EC1-A3687D03D50D}"/>
              </a:ext>
            </a:extLst>
          </p:cNvPr>
          <p:cNvSpPr txBox="1"/>
          <p:nvPr/>
        </p:nvSpPr>
        <p:spPr>
          <a:xfrm>
            <a:off x="7887322" y="4155517"/>
            <a:ext cx="4304677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ID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Awal </a:t>
            </a:r>
            <a:r>
              <a:rPr lang="en-ID" sz="2400" b="1" dirty="0" err="1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dari</a:t>
            </a:r>
            <a:r>
              <a:rPr lang="en-ID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ID" sz="2400" b="1" dirty="0" err="1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pertentangan</a:t>
            </a:r>
            <a:endParaRPr lang="en" sz="2400" b="1" dirty="0">
              <a:solidFill>
                <a:srgbClr val="D1460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n-ID" sz="2400" b="1" dirty="0" err="1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Pemberontakan</a:t>
            </a:r>
            <a:r>
              <a:rPr lang="en-ID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di </a:t>
            </a:r>
            <a:r>
              <a:rPr lang="en-ID" sz="2400" b="1" dirty="0" err="1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Surga</a:t>
            </a:r>
            <a:endParaRPr lang="en" sz="2400" b="1" dirty="0">
              <a:solidFill>
                <a:srgbClr val="0FD21A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n-ID" sz="2400" b="1" dirty="0" err="1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Pemberontakan</a:t>
            </a:r>
            <a:r>
              <a:rPr lang="en-ID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di </a:t>
            </a:r>
            <a:r>
              <a:rPr lang="en-ID" sz="2400" b="1" dirty="0" err="1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Bumi</a:t>
            </a:r>
            <a:endParaRPr lang="en" sz="2400" b="1" dirty="0">
              <a:solidFill>
                <a:srgbClr val="0791C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n-ID" sz="24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Kasih </a:t>
            </a:r>
            <a:r>
              <a:rPr lang="en-ID" sz="2400" b="1" dirty="0" err="1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menemukan</a:t>
            </a:r>
            <a:r>
              <a:rPr lang="en-ID" sz="24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ID" sz="2400" b="1" dirty="0" err="1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kembali</a:t>
            </a:r>
            <a:endParaRPr lang="en" sz="2400" b="1" dirty="0">
              <a:solidFill>
                <a:srgbClr val="CC0D8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n-ID" sz="2400" b="1" dirty="0" err="1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Pertentangan</a:t>
            </a:r>
            <a:r>
              <a:rPr lang="en-ID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ID" sz="2400" b="1" dirty="0" err="1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saat</a:t>
            </a:r>
            <a:r>
              <a:rPr lang="en-ID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ID" sz="2400" b="1" dirty="0" err="1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ini</a:t>
            </a:r>
            <a:endParaRPr lang="en" sz="2400" b="1" dirty="0">
              <a:solidFill>
                <a:srgbClr val="6106B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5B1528-CF34-F35C-0C5B-1E87D36C56A4}"/>
              </a:ext>
            </a:extLst>
          </p:cNvPr>
          <p:cNvSpPr txBox="1"/>
          <p:nvPr/>
        </p:nvSpPr>
        <p:spPr>
          <a:xfrm>
            <a:off x="75168" y="-9625"/>
            <a:ext cx="5178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Kita 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terbenam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konflik</a:t>
            </a:r>
            <a:r>
              <a:rPr lang="en-ID" sz="2000" b="1" dirty="0"/>
              <a:t> </a:t>
            </a:r>
            <a:r>
              <a:rPr lang="en-ID" sz="2000" b="1" dirty="0" err="1"/>
              <a:t>dimensi</a:t>
            </a:r>
            <a:r>
              <a:rPr lang="en-ID" sz="2000" b="1" dirty="0"/>
              <a:t> </a:t>
            </a:r>
            <a:r>
              <a:rPr lang="en-ID" sz="2000" b="1" dirty="0" err="1"/>
              <a:t>galaksi</a:t>
            </a:r>
            <a:r>
              <a:rPr lang="en-ID" sz="2000" b="1" dirty="0"/>
              <a:t>. </a:t>
            </a:r>
            <a:r>
              <a:rPr lang="en-ID" sz="2000" b="1" dirty="0" err="1"/>
              <a:t>Sekalipun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sadar</a:t>
            </a:r>
            <a:r>
              <a:rPr lang="en-ID" sz="2000" b="1" dirty="0"/>
              <a:t>,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yakin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hal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mungkin</a:t>
            </a:r>
            <a:r>
              <a:rPr lang="en-ID" sz="2000" b="1" dirty="0"/>
              <a:t> </a:t>
            </a:r>
            <a:r>
              <a:rPr lang="en-ID" sz="2000" b="1" dirty="0" err="1"/>
              <a:t>terjadi</a:t>
            </a:r>
            <a:r>
              <a:rPr lang="en-ID" sz="2000" b="1" dirty="0"/>
              <a:t>, </a:t>
            </a:r>
            <a:r>
              <a:rPr lang="en-ID" sz="2000" b="1" dirty="0" err="1"/>
              <a:t>konflik</a:t>
            </a:r>
            <a:r>
              <a:rPr lang="en-ID" sz="2000" b="1" dirty="0"/>
              <a:t> </a:t>
            </a:r>
            <a:r>
              <a:rPr lang="en-ID" sz="2000" b="1" dirty="0" err="1"/>
              <a:t>tersebut</a:t>
            </a:r>
            <a:r>
              <a:rPr lang="en-ID" sz="2000" b="1" dirty="0"/>
              <a:t> </a:t>
            </a:r>
            <a:r>
              <a:rPr lang="en-ID" sz="2000" b="1" dirty="0" err="1"/>
              <a:t>nyata</a:t>
            </a:r>
            <a:r>
              <a:rPr lang="en-ID" sz="2000" b="1" dirty="0"/>
              <a:t> </a:t>
            </a:r>
            <a:r>
              <a:rPr lang="en-ID" sz="2000" b="1" dirty="0" err="1"/>
              <a:t>adanya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5" name="Imagen 4" descr="Un grupo de personas sentadas en una sala&#10;&#10;Descripción generada automáticamente con confianza media">
            <a:extLst>
              <a:ext uri="{FF2B5EF4-FFF2-40B4-BE49-F238E27FC236}">
                <a16:creationId xmlns:a16="http://schemas.microsoft.com/office/drawing/2014/main" id="{07608555-C505-07BE-B376-69F17DCBE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647" y="184935"/>
            <a:ext cx="2972167" cy="38528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37C3B44F-3B03-2D12-3B28-0C020BDA1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8" r="1728"/>
          <a:stretch/>
        </p:blipFill>
        <p:spPr>
          <a:xfrm>
            <a:off x="5253318" y="184935"/>
            <a:ext cx="3583796" cy="3852809"/>
          </a:xfrm>
          <a:prstGeom prst="round2DiagRect">
            <a:avLst>
              <a:gd name="adj1" fmla="val 0"/>
              <a:gd name="adj2" fmla="val 1349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sostener, agua&#10;&#10;Descripción generada automáticamente">
            <a:extLst>
              <a:ext uri="{FF2B5EF4-FFF2-40B4-BE49-F238E27FC236}">
                <a16:creationId xmlns:a16="http://schemas.microsoft.com/office/drawing/2014/main" id="{7A8E152C-91E3-14AC-38A4-3DF54B87AE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628" y="4307022"/>
            <a:ext cx="2308972" cy="2443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DFA31102-389C-E6C8-9A61-D01F703632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025" y="4305673"/>
            <a:ext cx="3007248" cy="2444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1080000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 descr="Forma, Flecha&#10;&#10;Descripción generada automáticamente">
            <a:extLst>
              <a:ext uri="{FF2B5EF4-FFF2-40B4-BE49-F238E27FC236}">
                <a16:creationId xmlns:a16="http://schemas.microsoft.com/office/drawing/2014/main" id="{D7D77FC2-0C93-1B03-DE30-9CEDA71A4C7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4743859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id="{370DC1B9-07F9-5F8E-D70F-E4491A554C2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5264073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57F379E1-28E9-497A-2BAA-EDD6A3614F6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5784287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1" name="Imagen 20" descr="Forma, Flecha&#10;&#10;Descripción generada automáticamente">
            <a:extLst>
              <a:ext uri="{FF2B5EF4-FFF2-40B4-BE49-F238E27FC236}">
                <a16:creationId xmlns:a16="http://schemas.microsoft.com/office/drawing/2014/main" id="{A7F300B8-B88D-079B-5D9C-19B1D01BE7E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6304500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4" name="Imagen 23" descr="Forma, Flecha&#10;&#10;Descripción generada automáticamente">
            <a:extLst>
              <a:ext uri="{FF2B5EF4-FFF2-40B4-BE49-F238E27FC236}">
                <a16:creationId xmlns:a16="http://schemas.microsoft.com/office/drawing/2014/main" id="{4282E312-213C-11FD-8467-77CE558414C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4223645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1212E6-0C9E-4600-BFB8-B499C06351CB}"/>
              </a:ext>
            </a:extLst>
          </p:cNvPr>
          <p:cNvSpPr txBox="1"/>
          <p:nvPr/>
        </p:nvSpPr>
        <p:spPr>
          <a:xfrm>
            <a:off x="75168" y="2911708"/>
            <a:ext cx="5178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Yang </a:t>
            </a:r>
            <a:r>
              <a:rPr lang="en-ID" sz="2000" b="1" dirty="0" err="1"/>
              <a:t>dipertaruhkan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pemerintahan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, </a:t>
            </a:r>
            <a:r>
              <a:rPr lang="en-ID" sz="2000" b="1" dirty="0" err="1"/>
              <a:t>kesetiaan</a:t>
            </a:r>
            <a:r>
              <a:rPr lang="en-ID" sz="2000" b="1" dirty="0"/>
              <a:t> para </a:t>
            </a:r>
            <a:r>
              <a:rPr lang="en-ID" sz="2000" b="1" dirty="0" err="1"/>
              <a:t>malaikat</a:t>
            </a:r>
            <a:r>
              <a:rPr lang="en-ID" sz="2000" b="1" dirty="0"/>
              <a:t>, dan dunia yang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berdosa</a:t>
            </a:r>
            <a:r>
              <a:rPr lang="en-ID" sz="2000" b="1" dirty="0"/>
              <a:t>. Hari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kesetiaanmu</a:t>
            </a:r>
            <a:r>
              <a:rPr lang="en-ID" sz="2000" b="1" dirty="0"/>
              <a:t> dan </a:t>
            </a:r>
            <a:r>
              <a:rPr lang="en-ID" sz="2000" b="1" dirty="0" err="1"/>
              <a:t>kesetiaanku</a:t>
            </a:r>
            <a:r>
              <a:rPr lang="en-ID" sz="2000" b="1" dirty="0"/>
              <a:t> </a:t>
            </a:r>
            <a:r>
              <a:rPr lang="en-ID" sz="2000" b="1" dirty="0" err="1"/>
              <a:t>dipertaruhkan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5FFDAE-F5D7-B288-E267-2F2C9B80FF02}"/>
              </a:ext>
            </a:extLst>
          </p:cNvPr>
          <p:cNvSpPr txBox="1"/>
          <p:nvPr/>
        </p:nvSpPr>
        <p:spPr>
          <a:xfrm>
            <a:off x="75167" y="1297153"/>
            <a:ext cx="523571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/>
              <a:t>Kekuatan-kekuatan yang saling bertentangan bersifat rohani, tidak terlihat oleh kita (Ef 6:12). Namun, kita bisa merasakan dampak perang. Bencana, amoralitas, kematian…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617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F69EAD-7015-0DAA-9AE3-7739F9A6D3F3}"/>
              </a:ext>
            </a:extLst>
          </p:cNvPr>
          <p:cNvSpPr txBox="1"/>
          <p:nvPr/>
        </p:nvSpPr>
        <p:spPr>
          <a:xfrm>
            <a:off x="0" y="-577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AWAL DARI PERTENTANGAN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91F3F2-E990-5C64-C5FE-815F0E7FCCAA}"/>
              </a:ext>
            </a:extLst>
          </p:cNvPr>
          <p:cNvSpPr txBox="1"/>
          <p:nvPr/>
        </p:nvSpPr>
        <p:spPr>
          <a:xfrm>
            <a:off x="2142563" y="564861"/>
            <a:ext cx="79068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ID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Engkau</a:t>
            </a:r>
            <a:r>
              <a:rPr lang="en-ID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tak</a:t>
            </a:r>
            <a:r>
              <a:rPr lang="en-ID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bercela</a:t>
            </a:r>
            <a:r>
              <a:rPr lang="en-ID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di </a:t>
            </a:r>
            <a:r>
              <a:rPr lang="en-ID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dalam</a:t>
            </a:r>
            <a:r>
              <a:rPr lang="en-ID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tingkah</a:t>
            </a:r>
            <a:r>
              <a:rPr lang="en-ID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lakumu</a:t>
            </a:r>
            <a:r>
              <a:rPr lang="en-ID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sejak</a:t>
            </a:r>
            <a:r>
              <a:rPr lang="en-ID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hari</a:t>
            </a:r>
            <a:r>
              <a:rPr lang="en-ID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penciptaanmu</a:t>
            </a:r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sampai</a:t>
            </a:r>
            <a:r>
              <a:rPr lang="en-US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terdapat</a:t>
            </a:r>
            <a:r>
              <a:rPr lang="en-US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kecurangan</a:t>
            </a:r>
            <a:r>
              <a:rPr lang="en-US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padamu</a:t>
            </a:r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(Yehezkiel 28:15)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1DB1C3-8CEC-9CC4-CD17-2161F46523E0}"/>
              </a:ext>
            </a:extLst>
          </p:cNvPr>
          <p:cNvSpPr txBox="1"/>
          <p:nvPr/>
        </p:nvSpPr>
        <p:spPr>
          <a:xfrm>
            <a:off x="2541069" y="1268942"/>
            <a:ext cx="7180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/>
              <a:t>Fakta </a:t>
            </a:r>
            <a:r>
              <a:rPr lang="en-ID" b="1" dirty="0" err="1"/>
              <a:t>bahwa</a:t>
            </a:r>
            <a:r>
              <a:rPr lang="en-ID" b="1" dirty="0"/>
              <a:t> di Eden, </a:t>
            </a:r>
            <a:r>
              <a:rPr lang="en-ID" b="1" dirty="0" err="1"/>
              <a:t>ada</a:t>
            </a:r>
            <a:r>
              <a:rPr lang="en-ID" b="1" dirty="0"/>
              <a:t> </a:t>
            </a:r>
            <a:r>
              <a:rPr lang="en-ID" b="1" dirty="0" err="1"/>
              <a:t>makhluk</a:t>
            </a:r>
            <a:r>
              <a:rPr lang="en-ID" b="1" dirty="0"/>
              <a:t> yang </a:t>
            </a:r>
            <a:r>
              <a:rPr lang="en-ID" b="1" dirty="0" err="1"/>
              <a:t>menghasut</a:t>
            </a:r>
            <a:r>
              <a:rPr lang="en-ID" b="1" dirty="0"/>
              <a:t> </a:t>
            </a:r>
            <a:r>
              <a:rPr lang="en-ID" b="1" dirty="0" err="1"/>
              <a:t>Hawa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mempercayai</a:t>
            </a:r>
            <a:r>
              <a:rPr lang="en-ID" b="1" dirty="0"/>
              <a:t> </a:t>
            </a:r>
            <a:r>
              <a:rPr lang="en-ID" b="1" dirty="0" err="1"/>
              <a:t>Tuhan</a:t>
            </a:r>
            <a:r>
              <a:rPr lang="en-ID" b="1" dirty="0"/>
              <a:t>, </a:t>
            </a:r>
            <a:r>
              <a:rPr lang="en-ID" b="1" dirty="0" err="1"/>
              <a:t>menyiratkan</a:t>
            </a:r>
            <a:r>
              <a:rPr lang="en-ID" b="1" dirty="0"/>
              <a:t> </a:t>
            </a:r>
            <a:r>
              <a:rPr lang="en-ID" b="1" dirty="0" err="1"/>
              <a:t>pemberontakan</a:t>
            </a:r>
            <a:r>
              <a:rPr lang="en-ID" b="1" dirty="0"/>
              <a:t> </a:t>
            </a:r>
            <a:r>
              <a:rPr lang="en-ID" b="1" dirty="0" err="1"/>
              <a:t>terhadap</a:t>
            </a:r>
            <a:r>
              <a:rPr lang="en-ID" b="1" dirty="0"/>
              <a:t> </a:t>
            </a:r>
            <a:r>
              <a:rPr lang="en-ID" b="1" dirty="0" err="1"/>
              <a:t>Tuhan</a:t>
            </a:r>
            <a:r>
              <a:rPr lang="en-ID" b="1" dirty="0"/>
              <a:t> yang </a:t>
            </a:r>
            <a:r>
              <a:rPr lang="en-ID" b="1" dirty="0" err="1"/>
              <a:t>sudah</a:t>
            </a:r>
            <a:r>
              <a:rPr lang="en-ID" b="1" dirty="0"/>
              <a:t> </a:t>
            </a:r>
            <a:r>
              <a:rPr lang="en-ID" b="1" dirty="0" err="1"/>
              <a:t>ada</a:t>
            </a:r>
            <a:r>
              <a:rPr lang="en-ID" b="1" dirty="0"/>
              <a:t> </a:t>
            </a:r>
            <a:r>
              <a:rPr lang="en-ID" b="1" dirty="0" err="1"/>
              <a:t>sebelum</a:t>
            </a:r>
            <a:r>
              <a:rPr lang="en-ID" b="1" dirty="0"/>
              <a:t> </a:t>
            </a:r>
            <a:r>
              <a:rPr lang="en-ID" b="1" dirty="0" err="1"/>
              <a:t>umat</a:t>
            </a:r>
            <a:r>
              <a:rPr lang="en-ID" b="1" dirty="0"/>
              <a:t> </a:t>
            </a:r>
            <a:r>
              <a:rPr lang="en-ID" b="1" dirty="0" err="1"/>
              <a:t>manusia</a:t>
            </a:r>
            <a:r>
              <a:rPr lang="en-ID" b="1" dirty="0"/>
              <a:t> </a:t>
            </a:r>
            <a:r>
              <a:rPr lang="en-ID" b="1" dirty="0" err="1"/>
              <a:t>ada</a:t>
            </a:r>
            <a:r>
              <a:rPr lang="en-ID" b="1" dirty="0"/>
              <a:t> (</a:t>
            </a:r>
            <a:r>
              <a:rPr lang="en-ID" b="1" dirty="0" err="1"/>
              <a:t>Kej</a:t>
            </a:r>
            <a:r>
              <a:rPr lang="en-ID" b="1" dirty="0"/>
              <a:t> 3:1).</a:t>
            </a:r>
            <a:endParaRPr lang="en" b="1" dirty="0"/>
          </a:p>
        </p:txBody>
      </p:sp>
      <p:pic>
        <p:nvPicPr>
          <p:cNvPr id="6" name="Imagen 5" descr="Un dibujo de una mujer con una flor en la cabeza&#10;&#10;Descripción generada automáticamente con confianza media">
            <a:extLst>
              <a:ext uri="{FF2B5EF4-FFF2-40B4-BE49-F238E27FC236}">
                <a16:creationId xmlns:a16="http://schemas.microsoft.com/office/drawing/2014/main" id="{A983966D-D8E5-B12B-F884-880C0EE68E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0"/>
          <a:stretch/>
        </p:blipFill>
        <p:spPr>
          <a:xfrm>
            <a:off x="205048" y="1320001"/>
            <a:ext cx="2235888" cy="1915427"/>
          </a:xfrm>
          <a:prstGeom prst="ellipse">
            <a:avLst/>
          </a:prstGeom>
          <a:ln w="63500" cap="rnd">
            <a:solidFill>
              <a:srgbClr val="F9880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9D8F89D-A68F-E6EE-7768-728183CFBF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3"/>
          <a:stretch/>
        </p:blipFill>
        <p:spPr>
          <a:xfrm>
            <a:off x="9567512" y="1268942"/>
            <a:ext cx="2463682" cy="1915427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ventana, edificio, tabla, hombre&#10;&#10;Descripción generada automáticamente">
            <a:extLst>
              <a:ext uri="{FF2B5EF4-FFF2-40B4-BE49-F238E27FC236}">
                <a16:creationId xmlns:a16="http://schemas.microsoft.com/office/drawing/2014/main" id="{69EA98DE-D45C-6054-AF79-BD04F671C3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03" y="4032873"/>
            <a:ext cx="2139635" cy="268178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F50D76-CC60-A65C-74C9-1F231B738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7018" y="3298849"/>
            <a:ext cx="2194175" cy="341580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86563D9-8694-892E-9256-99E63FADB1AF}"/>
              </a:ext>
            </a:extLst>
          </p:cNvPr>
          <p:cNvSpPr txBox="1"/>
          <p:nvPr/>
        </p:nvSpPr>
        <p:spPr>
          <a:xfrm>
            <a:off x="104915" y="3254678"/>
            <a:ext cx="9238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Pertanyaan</a:t>
            </a:r>
            <a:r>
              <a:rPr lang="en-ID" b="1" dirty="0"/>
              <a:t> </a:t>
            </a:r>
            <a:r>
              <a:rPr lang="en-ID" b="1" dirty="0" err="1"/>
              <a:t>pertama</a:t>
            </a:r>
            <a:r>
              <a:rPr lang="en-ID" b="1" dirty="0"/>
              <a:t> yang </a:t>
            </a:r>
            <a:r>
              <a:rPr lang="en-ID" b="1" dirty="0" err="1"/>
              <a:t>harus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tanyakan</a:t>
            </a:r>
            <a:r>
              <a:rPr lang="en-ID" b="1" dirty="0"/>
              <a:t> pada </a:t>
            </a:r>
            <a:r>
              <a:rPr lang="en-ID" b="1" dirty="0" err="1"/>
              <a:t>diri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: </a:t>
            </a:r>
            <a:r>
              <a:rPr lang="en-ID" b="1" dirty="0" err="1"/>
              <a:t>apakah</a:t>
            </a:r>
            <a:r>
              <a:rPr lang="en-ID" b="1" dirty="0"/>
              <a:t> </a:t>
            </a:r>
            <a:r>
              <a:rPr lang="en-ID" b="1" dirty="0" err="1"/>
              <a:t>Tuhan</a:t>
            </a:r>
            <a:r>
              <a:rPr lang="en-ID" b="1" dirty="0"/>
              <a:t> </a:t>
            </a:r>
            <a:r>
              <a:rPr lang="en-ID" b="1" dirty="0" err="1"/>
              <a:t>menciptakan</a:t>
            </a:r>
            <a:r>
              <a:rPr lang="en-ID" b="1" dirty="0"/>
              <a:t> </a:t>
            </a:r>
            <a:r>
              <a:rPr lang="en-ID" b="1" dirty="0" err="1"/>
              <a:t>iblis</a:t>
            </a:r>
            <a:r>
              <a:rPr lang="en-ID" b="1" dirty="0"/>
              <a:t>, </a:t>
            </a:r>
            <a:r>
              <a:rPr lang="en-ID" b="1" dirty="0" err="1"/>
              <a:t>yaitu</a:t>
            </a:r>
            <a:r>
              <a:rPr lang="en-ID" b="1" dirty="0"/>
              <a:t> </a:t>
            </a:r>
            <a:r>
              <a:rPr lang="en-ID" b="1" dirty="0" err="1"/>
              <a:t>apakah</a:t>
            </a:r>
            <a:r>
              <a:rPr lang="en-ID" b="1" dirty="0"/>
              <a:t> </a:t>
            </a:r>
            <a:r>
              <a:rPr lang="en-ID" b="1" dirty="0" err="1"/>
              <a:t>Tuhan</a:t>
            </a:r>
            <a:r>
              <a:rPr lang="en-ID" b="1" dirty="0"/>
              <a:t> </a:t>
            </a:r>
            <a:r>
              <a:rPr lang="en-ID" b="1" dirty="0" err="1"/>
              <a:t>menciptakan</a:t>
            </a:r>
            <a:r>
              <a:rPr lang="en-ID" b="1" dirty="0"/>
              <a:t> </a:t>
            </a:r>
            <a:r>
              <a:rPr lang="en-ID" b="1" dirty="0" err="1"/>
              <a:t>makhluk</a:t>
            </a:r>
            <a:r>
              <a:rPr lang="en-ID" b="1" dirty="0"/>
              <a:t> </a:t>
            </a:r>
            <a:r>
              <a:rPr lang="en-ID" b="1" dirty="0" err="1"/>
              <a:t>jahat</a:t>
            </a:r>
            <a:r>
              <a:rPr lang="en-ID" b="1" dirty="0"/>
              <a:t>?</a:t>
            </a:r>
            <a:endParaRPr lang="en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2924DE9-3184-567F-8F2A-B16DBF6841FA}"/>
              </a:ext>
            </a:extLst>
          </p:cNvPr>
          <p:cNvSpPr txBox="1"/>
          <p:nvPr/>
        </p:nvSpPr>
        <p:spPr>
          <a:xfrm>
            <a:off x="2432551" y="3932365"/>
            <a:ext cx="71349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Alkitab</a:t>
            </a:r>
            <a:r>
              <a:rPr lang="en-ID" b="1" dirty="0"/>
              <a:t> </a:t>
            </a:r>
            <a:r>
              <a:rPr lang="en-ID" b="1" dirty="0" err="1"/>
              <a:t>menyatakan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bahwa</a:t>
            </a:r>
            <a:r>
              <a:rPr lang="en-ID" b="1" dirty="0"/>
              <a:t> </a:t>
            </a:r>
            <a:r>
              <a:rPr lang="en-ID" b="1" dirty="0" err="1"/>
              <a:t>iblis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malaikat</a:t>
            </a:r>
            <a:r>
              <a:rPr lang="en-ID" b="1" dirty="0"/>
              <a:t> yang </a:t>
            </a:r>
            <a:r>
              <a:rPr lang="en-ID" b="1" dirty="0" err="1"/>
              <a:t>disebut</a:t>
            </a:r>
            <a:r>
              <a:rPr lang="en-ID" b="1" dirty="0"/>
              <a:t> Lucifer (Yes 14:12). </a:t>
            </a:r>
            <a:r>
              <a:rPr lang="en-ID" b="1" dirty="0" err="1"/>
              <a:t>Malaikat</a:t>
            </a:r>
            <a:r>
              <a:rPr lang="en-ID" b="1" dirty="0"/>
              <a:t> </a:t>
            </a:r>
            <a:r>
              <a:rPr lang="en-ID" b="1" dirty="0" err="1"/>
              <a:t>ini</a:t>
            </a:r>
            <a:r>
              <a:rPr lang="en-ID" b="1" dirty="0"/>
              <a:t> </a:t>
            </a:r>
            <a:r>
              <a:rPr lang="en-ID" b="1" dirty="0" err="1"/>
              <a:t>diciptakan</a:t>
            </a:r>
            <a:r>
              <a:rPr lang="en-ID" b="1" dirty="0"/>
              <a:t> </a:t>
            </a:r>
            <a:r>
              <a:rPr lang="en-ID" b="1" dirty="0" err="1"/>
              <a:t>sempurna</a:t>
            </a:r>
            <a:r>
              <a:rPr lang="en-ID" b="1" dirty="0"/>
              <a:t> dan </a:t>
            </a:r>
            <a:r>
              <a:rPr lang="en-ID" b="1" dirty="0" err="1"/>
              <a:t>indah</a:t>
            </a:r>
            <a:r>
              <a:rPr lang="en-ID" b="1" dirty="0"/>
              <a:t> (Yeh 28:12). </a:t>
            </a:r>
            <a:r>
              <a:rPr lang="en-ID" b="1" dirty="0" err="1"/>
              <a:t>Dia</a:t>
            </a:r>
            <a:r>
              <a:rPr lang="en-ID" b="1" dirty="0"/>
              <a:t> </a:t>
            </a:r>
            <a:r>
              <a:rPr lang="en-ID" b="1" dirty="0" err="1"/>
              <a:t>ditinggikan</a:t>
            </a:r>
            <a:r>
              <a:rPr lang="en-ID" b="1" dirty="0"/>
              <a:t> </a:t>
            </a:r>
            <a:r>
              <a:rPr lang="en-ID" b="1" dirty="0" err="1"/>
              <a:t>ke</a:t>
            </a:r>
            <a:r>
              <a:rPr lang="en-ID" b="1" dirty="0"/>
              <a:t> </a:t>
            </a:r>
            <a:r>
              <a:rPr lang="en-ID" b="1" dirty="0" err="1"/>
              <a:t>posisi</a:t>
            </a:r>
            <a:r>
              <a:rPr lang="en-ID" b="1" dirty="0"/>
              <a:t> </a:t>
            </a:r>
            <a:r>
              <a:rPr lang="en-ID" b="1" dirty="0" err="1"/>
              <a:t>tertinggi</a:t>
            </a:r>
            <a:r>
              <a:rPr lang="en-ID" b="1" dirty="0"/>
              <a:t> yang </a:t>
            </a:r>
            <a:r>
              <a:rPr lang="en-ID" b="1" dirty="0" err="1"/>
              <a:t>bisa</a:t>
            </a:r>
            <a:r>
              <a:rPr lang="en-ID" b="1" dirty="0"/>
              <a:t> </a:t>
            </a:r>
            <a:r>
              <a:rPr lang="en-ID" b="1" dirty="0" err="1"/>
              <a:t>dicita-citakan</a:t>
            </a:r>
            <a:r>
              <a:rPr lang="en-ID" b="1" dirty="0"/>
              <a:t> </a:t>
            </a:r>
            <a:r>
              <a:rPr lang="en-ID" b="1" dirty="0" err="1"/>
              <a:t>malaikat</a:t>
            </a:r>
            <a:r>
              <a:rPr lang="en-ID" b="1" dirty="0"/>
              <a:t>: </a:t>
            </a:r>
            <a:r>
              <a:rPr lang="en-ID" b="1" dirty="0" err="1"/>
              <a:t>kerub</a:t>
            </a:r>
            <a:r>
              <a:rPr lang="en-ID" b="1" dirty="0"/>
              <a:t> yang </a:t>
            </a:r>
            <a:r>
              <a:rPr lang="en-ID" b="1" dirty="0" err="1"/>
              <a:t>berjaga</a:t>
            </a:r>
            <a:r>
              <a:rPr lang="en-ID" b="1" dirty="0"/>
              <a:t> (Yeh 28:13-14).</a:t>
            </a:r>
            <a:endParaRPr lang="en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418BF3-32BC-2071-E7A2-FA21A6875173}"/>
              </a:ext>
            </a:extLst>
          </p:cNvPr>
          <p:cNvSpPr txBox="1"/>
          <p:nvPr/>
        </p:nvSpPr>
        <p:spPr>
          <a:xfrm>
            <a:off x="2541068" y="2226655"/>
            <a:ext cx="68028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menyebut</a:t>
            </a:r>
            <a:r>
              <a:rPr lang="en-ID" b="1" dirty="0"/>
              <a:t> </a:t>
            </a:r>
            <a:r>
              <a:rPr lang="en-ID" b="1" dirty="0" err="1"/>
              <a:t>makhluk</a:t>
            </a:r>
            <a:r>
              <a:rPr lang="en-ID" b="1" dirty="0"/>
              <a:t> yang </a:t>
            </a:r>
            <a:r>
              <a:rPr lang="en-ID" b="1" dirty="0" err="1"/>
              <a:t>menabur</a:t>
            </a:r>
            <a:r>
              <a:rPr lang="en-ID" b="1" dirty="0"/>
              <a:t> </a:t>
            </a:r>
            <a:r>
              <a:rPr lang="en-ID" b="1" dirty="0" err="1"/>
              <a:t>ketidakpercayaan</a:t>
            </a:r>
            <a:r>
              <a:rPr lang="en-ID" b="1" dirty="0"/>
              <a:t> </a:t>
            </a:r>
            <a:r>
              <a:rPr lang="en-ID" b="1" dirty="0" err="1"/>
              <a:t>antara</a:t>
            </a:r>
            <a:r>
              <a:rPr lang="en-ID" b="1" dirty="0"/>
              <a:t> Allah dan </a:t>
            </a:r>
            <a:r>
              <a:rPr lang="en-ID" b="1" dirty="0" err="1"/>
              <a:t>ciptaan</a:t>
            </a:r>
            <a:r>
              <a:rPr lang="en-ID" b="1" dirty="0"/>
              <a:t>-Nya </a:t>
            </a:r>
            <a:r>
              <a:rPr lang="en-ID" b="1" dirty="0" err="1"/>
              <a:t>sebagai</a:t>
            </a:r>
            <a:r>
              <a:rPr lang="en-ID" b="1" dirty="0"/>
              <a:t> “</a:t>
            </a:r>
            <a:r>
              <a:rPr lang="en-ID" b="1" dirty="0" err="1"/>
              <a:t>musuh</a:t>
            </a:r>
            <a:r>
              <a:rPr lang="en-ID" b="1" dirty="0"/>
              <a:t>,” yang </a:t>
            </a:r>
            <a:r>
              <a:rPr lang="en-ID" b="1" dirty="0" err="1"/>
              <a:t>Ia</a:t>
            </a:r>
            <a:r>
              <a:rPr lang="en-ID" b="1" dirty="0"/>
              <a:t> </a:t>
            </a:r>
            <a:r>
              <a:rPr lang="en-ID" b="1" dirty="0" err="1"/>
              <a:t>identifikasi</a:t>
            </a:r>
            <a:r>
              <a:rPr lang="en-ID" b="1" dirty="0"/>
              <a:t>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iblis</a:t>
            </a:r>
            <a:r>
              <a:rPr lang="en-ID" b="1" dirty="0"/>
              <a:t> (Mat 13:39).</a:t>
            </a:r>
            <a:endParaRPr lang="en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F5D2DF-4CBA-8874-C1AF-1CA5C0DB6FA2}"/>
              </a:ext>
            </a:extLst>
          </p:cNvPr>
          <p:cNvSpPr txBox="1"/>
          <p:nvPr/>
        </p:nvSpPr>
        <p:spPr>
          <a:xfrm>
            <a:off x="2432551" y="5217304"/>
            <a:ext cx="74044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/>
              <a:t>Jika Lucifer </a:t>
            </a:r>
            <a:r>
              <a:rPr lang="en-ID" b="1" dirty="0" err="1"/>
              <a:t>sempurna</a:t>
            </a:r>
            <a:r>
              <a:rPr lang="en-ID" b="1" dirty="0"/>
              <a:t>, </a:t>
            </a:r>
            <a:r>
              <a:rPr lang="en-ID" b="1" dirty="0" err="1"/>
              <a:t>bagaimana</a:t>
            </a:r>
            <a:r>
              <a:rPr lang="en-ID" b="1" dirty="0"/>
              <a:t> </a:t>
            </a:r>
            <a:r>
              <a:rPr lang="en-ID" b="1" dirty="0" err="1"/>
              <a:t>dia</a:t>
            </a:r>
            <a:r>
              <a:rPr lang="en-ID" b="1" dirty="0"/>
              <a:t> </a:t>
            </a:r>
            <a:r>
              <a:rPr lang="en-ID" b="1" dirty="0" err="1"/>
              <a:t>bisa</a:t>
            </a:r>
            <a:r>
              <a:rPr lang="en-ID" b="1" dirty="0"/>
              <a:t> </a:t>
            </a:r>
            <a:r>
              <a:rPr lang="en-ID" b="1" dirty="0" err="1"/>
              <a:t>menjadi</a:t>
            </a:r>
            <a:r>
              <a:rPr lang="en-ID" b="1" dirty="0"/>
              <a:t> </a:t>
            </a:r>
            <a:r>
              <a:rPr lang="en-ID" b="1" dirty="0" err="1"/>
              <a:t>iblis</a:t>
            </a:r>
            <a:r>
              <a:rPr lang="en-ID" b="1" dirty="0"/>
              <a:t>? </a:t>
            </a:r>
            <a:r>
              <a:rPr lang="en-ID" b="1" dirty="0" err="1"/>
              <a:t>Bagaimana</a:t>
            </a:r>
            <a:r>
              <a:rPr lang="en-ID" b="1" dirty="0"/>
              <a:t> </a:t>
            </a:r>
            <a:r>
              <a:rPr lang="en-ID" b="1" dirty="0" err="1"/>
              <a:t>konflik</a:t>
            </a:r>
            <a:r>
              <a:rPr lang="en-ID" b="1" dirty="0"/>
              <a:t> </a:t>
            </a:r>
            <a:r>
              <a:rPr lang="en-ID" b="1" dirty="0" err="1"/>
              <a:t>antara</a:t>
            </a:r>
            <a:r>
              <a:rPr lang="en-ID" b="1" dirty="0"/>
              <a:t> </a:t>
            </a:r>
            <a:r>
              <a:rPr lang="en-ID" b="1" dirty="0" err="1"/>
              <a:t>Tuhan</a:t>
            </a:r>
            <a:r>
              <a:rPr lang="en-ID" b="1" dirty="0"/>
              <a:t> dan </a:t>
            </a:r>
            <a:r>
              <a:rPr lang="en-ID" b="1" dirty="0" err="1"/>
              <a:t>dia</a:t>
            </a:r>
            <a:r>
              <a:rPr lang="en-ID" b="1" dirty="0"/>
              <a:t> </a:t>
            </a:r>
            <a:r>
              <a:rPr lang="en-ID" b="1" dirty="0" err="1"/>
              <a:t>dimulai</a:t>
            </a:r>
            <a:r>
              <a:rPr lang="en-ID" b="1" dirty="0"/>
              <a:t>? </a:t>
            </a:r>
            <a:r>
              <a:rPr lang="en-ID" b="1" dirty="0" err="1"/>
              <a:t>Tuhan</a:t>
            </a:r>
            <a:r>
              <a:rPr lang="en-ID" b="1" dirty="0"/>
              <a:t> </a:t>
            </a:r>
            <a:r>
              <a:rPr lang="en-ID" b="1" dirty="0" err="1"/>
              <a:t>memberinya</a:t>
            </a:r>
            <a:r>
              <a:rPr lang="en-ID" b="1" dirty="0"/>
              <a:t>, </a:t>
            </a:r>
            <a:r>
              <a:rPr lang="en-ID" b="1" dirty="0" err="1"/>
              <a:t>seperti</a:t>
            </a:r>
            <a:r>
              <a:rPr lang="en-ID" b="1" dirty="0"/>
              <a:t> </a:t>
            </a:r>
            <a:r>
              <a:rPr lang="en-ID" b="1" dirty="0" err="1"/>
              <a:t>semua</a:t>
            </a:r>
            <a:r>
              <a:rPr lang="en-ID" b="1" dirty="0"/>
              <a:t> </a:t>
            </a:r>
            <a:r>
              <a:rPr lang="en-ID" b="1" dirty="0" err="1"/>
              <a:t>makhluk</a:t>
            </a:r>
            <a:r>
              <a:rPr lang="en-ID" b="1" dirty="0"/>
              <a:t> </a:t>
            </a:r>
            <a:r>
              <a:rPr lang="en-ID" b="1" dirty="0" err="1"/>
              <a:t>ciptaannya</a:t>
            </a:r>
            <a:r>
              <a:rPr lang="en-ID" b="1" dirty="0"/>
              <a:t>, </a:t>
            </a:r>
            <a:r>
              <a:rPr lang="en-ID" b="1" dirty="0" err="1"/>
              <a:t>kebebasan</a:t>
            </a:r>
            <a:r>
              <a:rPr lang="en-ID" b="1" dirty="0"/>
              <a:t> </a:t>
            </a:r>
            <a:r>
              <a:rPr lang="en-ID" b="1" dirty="0" err="1"/>
              <a:t>memilih</a:t>
            </a:r>
            <a:r>
              <a:rPr lang="en-ID" b="1" dirty="0"/>
              <a:t> dan, </a:t>
            </a:r>
            <a:r>
              <a:rPr lang="en-ID" b="1" dirty="0" err="1"/>
              <a:t>entah</a:t>
            </a:r>
            <a:r>
              <a:rPr lang="en-ID" b="1" dirty="0"/>
              <a:t> </a:t>
            </a:r>
            <a:r>
              <a:rPr lang="en-ID" b="1" dirty="0" err="1"/>
              <a:t>kenapa</a:t>
            </a:r>
            <a:r>
              <a:rPr lang="en-ID" b="1" dirty="0"/>
              <a:t>, Lucifer </a:t>
            </a:r>
            <a:r>
              <a:rPr lang="en-ID" b="1" dirty="0" err="1"/>
              <a:t>memutuskan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memberontak</a:t>
            </a:r>
            <a:r>
              <a:rPr lang="en-ID" b="1" dirty="0"/>
              <a:t>, dan </a:t>
            </a:r>
            <a:r>
              <a:rPr lang="en-ID" b="1" dirty="0" err="1"/>
              <a:t>bercita-cita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menduduki</a:t>
            </a:r>
            <a:r>
              <a:rPr lang="en-ID" b="1" dirty="0"/>
              <a:t> </a:t>
            </a:r>
            <a:r>
              <a:rPr lang="en-ID" b="1" dirty="0" err="1"/>
              <a:t>takhta</a:t>
            </a:r>
            <a:r>
              <a:rPr lang="en-ID" b="1" dirty="0"/>
              <a:t> </a:t>
            </a:r>
            <a:r>
              <a:rPr lang="en-ID" b="1" dirty="0" err="1"/>
              <a:t>Tuhan</a:t>
            </a:r>
            <a:r>
              <a:rPr lang="en-ID" b="1" dirty="0"/>
              <a:t> (Yeh 28:15; Yes 14:13-14).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4939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43A6AE-8595-51E6-F43A-FCAE21CE731E}"/>
              </a:ext>
            </a:extLst>
          </p:cNvPr>
          <p:cNvSpPr txBox="1"/>
          <p:nvPr/>
        </p:nvSpPr>
        <p:spPr>
          <a:xfrm>
            <a:off x="0" y="0"/>
            <a:ext cx="91037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PEMBERONTAKAN DI SURGA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1C6524-AD94-733A-0A3C-C63F3C2F4D2B}"/>
              </a:ext>
            </a:extLst>
          </p:cNvPr>
          <p:cNvSpPr txBox="1"/>
          <p:nvPr/>
        </p:nvSpPr>
        <p:spPr>
          <a:xfrm>
            <a:off x="799036" y="586977"/>
            <a:ext cx="7505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Dan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ekornya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menyeret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sepertiga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bintang-bintang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langit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melemparkannya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atas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bumi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(Wahyu 12:4a)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A84429-C2F7-99B2-7FEC-D4C287892965}"/>
              </a:ext>
            </a:extLst>
          </p:cNvPr>
          <p:cNvSpPr txBox="1"/>
          <p:nvPr/>
        </p:nvSpPr>
        <p:spPr>
          <a:xfrm>
            <a:off x="3889739" y="1307809"/>
            <a:ext cx="50140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keinginannya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merebut</a:t>
            </a:r>
            <a:r>
              <a:rPr lang="en-ID" b="1" dirty="0"/>
              <a:t> </a:t>
            </a:r>
            <a:r>
              <a:rPr lang="en-ID" b="1" dirty="0" err="1"/>
              <a:t>takhta</a:t>
            </a:r>
            <a:r>
              <a:rPr lang="en-ID" b="1" dirty="0"/>
              <a:t> </a:t>
            </a:r>
            <a:r>
              <a:rPr lang="en-ID" b="1" dirty="0" err="1"/>
              <a:t>Surga</a:t>
            </a:r>
            <a:r>
              <a:rPr lang="en-ID" b="1" dirty="0"/>
              <a:t>, Lucifer </a:t>
            </a:r>
            <a:r>
              <a:rPr lang="en-ID" b="1" dirty="0" err="1"/>
              <a:t>menimbulkan</a:t>
            </a:r>
            <a:r>
              <a:rPr lang="en-ID" b="1" dirty="0"/>
              <a:t> </a:t>
            </a:r>
            <a:r>
              <a:rPr lang="en-ID" b="1" dirty="0" err="1"/>
              <a:t>keraguan</a:t>
            </a:r>
            <a:r>
              <a:rPr lang="en-ID" b="1" dirty="0"/>
              <a:t> pada para </a:t>
            </a:r>
            <a:r>
              <a:rPr lang="en-ID" b="1" dirty="0" err="1"/>
              <a:t>malaikat</a:t>
            </a:r>
            <a:r>
              <a:rPr lang="en-ID" b="1" dirty="0"/>
              <a:t> </a:t>
            </a:r>
            <a:r>
              <a:rPr lang="en-ID" b="1" dirty="0" err="1"/>
              <a:t>tentang</a:t>
            </a:r>
            <a:r>
              <a:rPr lang="en-ID" b="1" dirty="0"/>
              <a:t> </a:t>
            </a:r>
            <a:r>
              <a:rPr lang="en-ID" b="1" dirty="0" err="1"/>
              <a:t>keadilan</a:t>
            </a:r>
            <a:r>
              <a:rPr lang="en-ID" b="1" dirty="0"/>
              <a:t> </a:t>
            </a:r>
            <a:r>
              <a:rPr lang="en-ID" b="1" dirty="0" err="1"/>
              <a:t>pemerintahan</a:t>
            </a:r>
            <a:r>
              <a:rPr lang="en-ID" b="1" dirty="0"/>
              <a:t> </a:t>
            </a:r>
            <a:r>
              <a:rPr lang="en-ID" b="1" dirty="0" err="1"/>
              <a:t>ilahi</a:t>
            </a:r>
            <a:r>
              <a:rPr lang="en-ID" b="1" dirty="0"/>
              <a:t>. </a:t>
            </a:r>
            <a:r>
              <a:rPr lang="en-ID" b="1" dirty="0" err="1"/>
              <a:t>Bukankah</a:t>
            </a:r>
            <a:r>
              <a:rPr lang="en-ID" b="1" dirty="0"/>
              <a:t> </a:t>
            </a:r>
            <a:r>
              <a:rPr lang="en-ID" b="1" dirty="0" err="1"/>
              <a:t>semuanya</a:t>
            </a:r>
            <a:r>
              <a:rPr lang="en-ID" b="1" dirty="0"/>
              <a:t> </a:t>
            </a:r>
            <a:r>
              <a:rPr lang="en-ID" b="1" dirty="0" err="1"/>
              <a:t>bebas</a:t>
            </a:r>
            <a:r>
              <a:rPr lang="en-ID" b="1" dirty="0"/>
              <a:t>? </a:t>
            </a:r>
            <a:r>
              <a:rPr lang="en-ID" b="1" dirty="0" err="1"/>
              <a:t>Mengapa</a:t>
            </a:r>
            <a:r>
              <a:rPr lang="en-ID" b="1" dirty="0"/>
              <a:t> </a:t>
            </a:r>
            <a:r>
              <a:rPr lang="en-ID" b="1" dirty="0" err="1"/>
              <a:t>harus</a:t>
            </a:r>
            <a:r>
              <a:rPr lang="en-ID" b="1" dirty="0"/>
              <a:t> </a:t>
            </a:r>
            <a:r>
              <a:rPr lang="en-ID" b="1" dirty="0" err="1"/>
              <a:t>tunduk</a:t>
            </a:r>
            <a:r>
              <a:rPr lang="en-ID" b="1" dirty="0"/>
              <a:t> pada </a:t>
            </a:r>
            <a:r>
              <a:rPr lang="en-ID" b="1" dirty="0" err="1"/>
              <a:t>hukum</a:t>
            </a:r>
            <a:r>
              <a:rPr lang="en-ID" b="1" dirty="0"/>
              <a:t> yang </a:t>
            </a:r>
            <a:r>
              <a:rPr lang="en-ID" b="1" dirty="0" err="1"/>
              <a:t>keras</a:t>
            </a:r>
            <a:r>
              <a:rPr lang="en-ID" b="1" dirty="0"/>
              <a:t> dan, </a:t>
            </a:r>
            <a:r>
              <a:rPr lang="en-ID" b="1" dirty="0" err="1"/>
              <a:t>mungkin</a:t>
            </a:r>
            <a:r>
              <a:rPr lang="en-ID" b="1" dirty="0"/>
              <a:t>,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adil</a:t>
            </a:r>
            <a:r>
              <a:rPr lang="en-ID" b="1" dirty="0"/>
              <a:t> </a:t>
            </a:r>
            <a:r>
              <a:rPr lang="en-ID" b="1" dirty="0" err="1"/>
              <a:t>atau</a:t>
            </a:r>
            <a:r>
              <a:rPr lang="en-ID" b="1" dirty="0"/>
              <a:t> </a:t>
            </a:r>
            <a:r>
              <a:rPr lang="en-ID" b="1" dirty="0" err="1"/>
              <a:t>berubah-ubah</a:t>
            </a:r>
            <a:r>
              <a:rPr lang="en-ID" b="1" dirty="0"/>
              <a:t>?</a:t>
            </a:r>
            <a:endParaRPr lang="en" b="1" dirty="0"/>
          </a:p>
        </p:txBody>
      </p:sp>
      <p:pic>
        <p:nvPicPr>
          <p:cNvPr id="6" name="Imagen 5" descr="Imagen que contiene tabla, alimentos&#10;&#10;Descripción generada automáticamente">
            <a:extLst>
              <a:ext uri="{FF2B5EF4-FFF2-40B4-BE49-F238E27FC236}">
                <a16:creationId xmlns:a16="http://schemas.microsoft.com/office/drawing/2014/main" id="{0C0D24BE-5152-4276-7EF9-45FC1AB4C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773" y="122259"/>
            <a:ext cx="2607342" cy="1545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BDD9E4"/>
            </a:contourClr>
          </a:sp3d>
        </p:spPr>
      </p:pic>
      <p:pic>
        <p:nvPicPr>
          <p:cNvPr id="8" name="Imagen 7" descr="Un par de mujeres con vestidos largos&#10;&#10;Descripción generada automáticamente con confianza baja">
            <a:extLst>
              <a:ext uri="{FF2B5EF4-FFF2-40B4-BE49-F238E27FC236}">
                <a16:creationId xmlns:a16="http://schemas.microsoft.com/office/drawing/2014/main" id="{92483582-60EE-97A0-170E-C8F6327D02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6" y="1344360"/>
            <a:ext cx="3689713" cy="3162272"/>
          </a:xfrm>
          <a:prstGeom prst="roundRect">
            <a:avLst>
              <a:gd name="adj" fmla="val 87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68A00CDA-44E3-11AD-3795-5DCD9B968E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0627" y="1847863"/>
            <a:ext cx="2761347" cy="2706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C4D5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59EB62A-C2BF-BC10-27A8-DA35750FE9CD}"/>
              </a:ext>
            </a:extLst>
          </p:cNvPr>
          <p:cNvSpPr txBox="1"/>
          <p:nvPr/>
        </p:nvSpPr>
        <p:spPr>
          <a:xfrm>
            <a:off x="3599848" y="4554852"/>
            <a:ext cx="85921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Pemberontakan</a:t>
            </a:r>
            <a:r>
              <a:rPr lang="en-ID" b="1" dirty="0"/>
              <a:t> </a:t>
            </a:r>
            <a:r>
              <a:rPr lang="en-ID" b="1" dirty="0" err="1"/>
              <a:t>tersebut</a:t>
            </a:r>
            <a:r>
              <a:rPr lang="en-ID" b="1" dirty="0"/>
              <a:t> </a:t>
            </a:r>
            <a:r>
              <a:rPr lang="en-ID" b="1" dirty="0" err="1"/>
              <a:t>menjadi</a:t>
            </a:r>
            <a:r>
              <a:rPr lang="en-ID" b="1" dirty="0"/>
              <a:t> </a:t>
            </a:r>
            <a:r>
              <a:rPr lang="en-ID" b="1" dirty="0" err="1"/>
              <a:t>konflik</a:t>
            </a:r>
            <a:r>
              <a:rPr lang="en-ID" b="1" dirty="0"/>
              <a:t> </a:t>
            </a:r>
            <a:r>
              <a:rPr lang="en-ID" b="1" dirty="0" err="1"/>
              <a:t>terbuka</a:t>
            </a:r>
            <a:r>
              <a:rPr lang="en-ID" b="1" dirty="0"/>
              <a:t>, </a:t>
            </a:r>
            <a:r>
              <a:rPr lang="en-ID" b="1" dirty="0" err="1"/>
              <a:t>suatu</a:t>
            </a:r>
            <a:r>
              <a:rPr lang="en-ID" b="1" dirty="0"/>
              <a:t> </a:t>
            </a:r>
            <a:r>
              <a:rPr lang="en-ID" b="1" dirty="0" err="1"/>
              <a:t>peperangan</a:t>
            </a:r>
            <a:r>
              <a:rPr lang="en-ID" b="1" dirty="0"/>
              <a:t> </a:t>
            </a:r>
            <a:r>
              <a:rPr lang="en-ID" b="1" dirty="0" err="1"/>
              <a:t>dimana</a:t>
            </a:r>
            <a:r>
              <a:rPr lang="en-ID" b="1" dirty="0"/>
              <a:t> </a:t>
            </a:r>
            <a:r>
              <a:rPr lang="en-ID" b="1" dirty="0" err="1"/>
              <a:t>setiap</a:t>
            </a:r>
            <a:r>
              <a:rPr lang="en-ID" b="1" dirty="0"/>
              <a:t> </a:t>
            </a:r>
            <a:r>
              <a:rPr lang="en-ID" b="1" dirty="0" err="1"/>
              <a:t>malaikat</a:t>
            </a:r>
            <a:r>
              <a:rPr lang="en-ID" b="1" dirty="0"/>
              <a:t> </a:t>
            </a:r>
            <a:r>
              <a:rPr lang="en-ID" b="1" dirty="0" err="1"/>
              <a:t>harus</a:t>
            </a:r>
            <a:r>
              <a:rPr lang="en-ID" b="1" dirty="0"/>
              <a:t> </a:t>
            </a:r>
            <a:r>
              <a:rPr lang="en-ID" b="1" dirty="0" err="1"/>
              <a:t>mengambil</a:t>
            </a:r>
            <a:r>
              <a:rPr lang="en-ID" b="1" dirty="0"/>
              <a:t> </a:t>
            </a:r>
            <a:r>
              <a:rPr lang="en-ID" b="1" dirty="0" err="1"/>
              <a:t>keputusannya</a:t>
            </a:r>
            <a:r>
              <a:rPr lang="en-ID" b="1" dirty="0"/>
              <a:t>. 1/3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malaikat</a:t>
            </a:r>
            <a:r>
              <a:rPr lang="en-ID" b="1" dirty="0"/>
              <a:t> </a:t>
            </a:r>
            <a:r>
              <a:rPr lang="en-ID" b="1" dirty="0" err="1"/>
              <a:t>mengikuti</a:t>
            </a:r>
            <a:r>
              <a:rPr lang="en-ID" b="1" dirty="0"/>
              <a:t> </a:t>
            </a:r>
            <a:r>
              <a:rPr lang="en-ID" b="1" dirty="0" err="1"/>
              <a:t>Setan</a:t>
            </a:r>
            <a:r>
              <a:rPr lang="en-ID" b="1" dirty="0"/>
              <a:t>, </a:t>
            </a:r>
            <a:r>
              <a:rPr lang="en-ID" b="1" dirty="0" err="1"/>
              <a:t>sedangkan</a:t>
            </a:r>
            <a:r>
              <a:rPr lang="en-ID" b="1" dirty="0"/>
              <a:t> </a:t>
            </a:r>
            <a:r>
              <a:rPr lang="en-ID" b="1" dirty="0" err="1"/>
              <a:t>sisanya</a:t>
            </a:r>
            <a:r>
              <a:rPr lang="en-ID" b="1" dirty="0"/>
              <a:t> </a:t>
            </a:r>
            <a:r>
              <a:rPr lang="en-ID" b="1" dirty="0" err="1"/>
              <a:t>tetap</a:t>
            </a:r>
            <a:r>
              <a:rPr lang="en-ID" b="1" dirty="0"/>
              <a:t> </a:t>
            </a:r>
            <a:r>
              <a:rPr lang="en-ID" b="1" dirty="0" err="1"/>
              <a:t>setia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</a:t>
            </a:r>
            <a:r>
              <a:rPr lang="en-ID" b="1" dirty="0" err="1"/>
              <a:t>Tuhan</a:t>
            </a:r>
            <a:r>
              <a:rPr lang="en-ID" b="1" dirty="0"/>
              <a:t> (Wahyu 12:4a).</a:t>
            </a:r>
            <a:endParaRPr lang="en" b="1" dirty="0"/>
          </a:p>
        </p:txBody>
      </p:sp>
      <p:pic>
        <p:nvPicPr>
          <p:cNvPr id="16" name="Imagen 15" descr="Dibujo de un hombre&#10;&#10;Descripción generada automáticamente con confianza media">
            <a:extLst>
              <a:ext uri="{FF2B5EF4-FFF2-40B4-BE49-F238E27FC236}">
                <a16:creationId xmlns:a16="http://schemas.microsoft.com/office/drawing/2014/main" id="{B6941F9C-6B9F-683F-4434-343729FB6F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5" y="4581133"/>
            <a:ext cx="3457573" cy="2288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80BF00-F2EE-4197-37D3-25D6A6CDFCB8}"/>
              </a:ext>
            </a:extLst>
          </p:cNvPr>
          <p:cNvSpPr txBox="1"/>
          <p:nvPr/>
        </p:nvSpPr>
        <p:spPr>
          <a:xfrm>
            <a:off x="3889738" y="3388328"/>
            <a:ext cx="54371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/>
              <a:t>Lucifer </a:t>
            </a:r>
            <a:r>
              <a:rPr lang="en-ID" b="1" dirty="0" err="1"/>
              <a:t>menjadi</a:t>
            </a:r>
            <a:r>
              <a:rPr lang="en-ID" b="1" dirty="0"/>
              <a:t> </a:t>
            </a:r>
            <a:r>
              <a:rPr lang="en-ID" b="1" dirty="0" err="1"/>
              <a:t>Setan</a:t>
            </a:r>
            <a:r>
              <a:rPr lang="en-ID" b="1" dirty="0"/>
              <a:t>, sang </a:t>
            </a:r>
            <a:r>
              <a:rPr lang="en-ID" b="1" dirty="0" err="1"/>
              <a:t>penuduh</a:t>
            </a:r>
            <a:r>
              <a:rPr lang="en-ID" b="1" dirty="0"/>
              <a:t> (Wahyu 12:10; </a:t>
            </a:r>
            <a:r>
              <a:rPr lang="en-ID" b="1" dirty="0" err="1"/>
              <a:t>Ayub</a:t>
            </a:r>
            <a:r>
              <a:rPr lang="en-ID" b="1" dirty="0"/>
              <a:t> 1:6, 9-10). </a:t>
            </a:r>
            <a:r>
              <a:rPr lang="en-ID" b="1" dirty="0" err="1"/>
              <a:t>Dia</a:t>
            </a:r>
            <a:r>
              <a:rPr lang="en-ID" b="1" dirty="0"/>
              <a:t> </a:t>
            </a:r>
            <a:r>
              <a:rPr lang="en-ID" b="1" dirty="0" err="1"/>
              <a:t>menolak</a:t>
            </a:r>
            <a:r>
              <a:rPr lang="en-ID" b="1" dirty="0"/>
              <a:t> </a:t>
            </a:r>
            <a:r>
              <a:rPr lang="en-ID" b="1" dirty="0" err="1"/>
              <a:t>semua</a:t>
            </a:r>
            <a:r>
              <a:rPr lang="en-ID" b="1" dirty="0"/>
              <a:t> </a:t>
            </a:r>
            <a:r>
              <a:rPr lang="en-ID" b="1" dirty="0" err="1"/>
              <a:t>panggilan</a:t>
            </a:r>
            <a:r>
              <a:rPr lang="en-ID" b="1" dirty="0"/>
              <a:t> </a:t>
            </a:r>
            <a:r>
              <a:rPr lang="en-ID" b="1" dirty="0" err="1"/>
              <a:t>kasih</a:t>
            </a:r>
            <a:r>
              <a:rPr lang="en-ID" b="1" dirty="0"/>
              <a:t> Allah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mengubah</a:t>
            </a:r>
            <a:r>
              <a:rPr lang="en-ID" b="1" dirty="0"/>
              <a:t> </a:t>
            </a:r>
            <a:r>
              <a:rPr lang="en-ID" b="1" dirty="0" err="1"/>
              <a:t>sikapnya</a:t>
            </a:r>
            <a:r>
              <a:rPr lang="en-ID" b="1" dirty="0"/>
              <a:t>.</a:t>
            </a:r>
            <a:endParaRPr lang="en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1DA002-89D6-5038-2506-9CA02A5AAE19}"/>
              </a:ext>
            </a:extLst>
          </p:cNvPr>
          <p:cNvSpPr txBox="1"/>
          <p:nvPr/>
        </p:nvSpPr>
        <p:spPr>
          <a:xfrm>
            <a:off x="3599848" y="5570515"/>
            <a:ext cx="83921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Saat</a:t>
            </a:r>
            <a:r>
              <a:rPr lang="en-ID" b="1" dirty="0"/>
              <a:t> </a:t>
            </a:r>
            <a:r>
              <a:rPr lang="en-ID" b="1" dirty="0" err="1"/>
              <a:t>ini</a:t>
            </a:r>
            <a:r>
              <a:rPr lang="en-ID" b="1" dirty="0"/>
              <a:t> </a:t>
            </a:r>
            <a:r>
              <a:rPr lang="en-ID" b="1" dirty="0" err="1"/>
              <a:t>perang</a:t>
            </a:r>
            <a:r>
              <a:rPr lang="en-ID" b="1" dirty="0"/>
              <a:t> </a:t>
            </a:r>
            <a:r>
              <a:rPr lang="en-ID" b="1" dirty="0" err="1"/>
              <a:t>masih</a:t>
            </a:r>
            <a:r>
              <a:rPr lang="en-ID" b="1" dirty="0"/>
              <a:t> </a:t>
            </a:r>
            <a:r>
              <a:rPr lang="en-ID" b="1" dirty="0" err="1"/>
              <a:t>berlanjut</a:t>
            </a:r>
            <a:r>
              <a:rPr lang="en-ID" b="1" dirty="0"/>
              <a:t>. </a:t>
            </a:r>
            <a:r>
              <a:rPr lang="en-ID" b="1" dirty="0" err="1"/>
              <a:t>Setan</a:t>
            </a:r>
            <a:r>
              <a:rPr lang="en-ID" b="1" dirty="0"/>
              <a:t> </a:t>
            </a:r>
            <a:r>
              <a:rPr lang="en-ID" b="1" dirty="0" err="1"/>
              <a:t>masih</a:t>
            </a:r>
            <a:r>
              <a:rPr lang="en-ID" b="1" dirty="0"/>
              <a:t> </a:t>
            </a:r>
            <a:r>
              <a:rPr lang="en-ID" b="1" dirty="0" err="1"/>
              <a:t>aktif</a:t>
            </a:r>
            <a:r>
              <a:rPr lang="en-ID" b="1" dirty="0"/>
              <a:t>. </a:t>
            </a:r>
            <a:r>
              <a:rPr lang="en-ID" b="1" dirty="0" err="1"/>
              <a:t>Dia</a:t>
            </a:r>
            <a:r>
              <a:rPr lang="en-ID" b="1" dirty="0"/>
              <a:t> </a:t>
            </a:r>
            <a:r>
              <a:rPr lang="en-ID" b="1" dirty="0" err="1"/>
              <a:t>mencoba</a:t>
            </a:r>
            <a:r>
              <a:rPr lang="en-ID" b="1" dirty="0"/>
              <a:t> </a:t>
            </a:r>
            <a:r>
              <a:rPr lang="en-ID" b="1" dirty="0" err="1"/>
              <a:t>menyeret</a:t>
            </a:r>
            <a:r>
              <a:rPr lang="en-ID" b="1" dirty="0"/>
              <a:t> </a:t>
            </a:r>
            <a:r>
              <a:rPr lang="en-ID" b="1" dirty="0" err="1"/>
              <a:t>setiap</a:t>
            </a:r>
            <a:r>
              <a:rPr lang="en-ID" b="1" dirty="0"/>
              <a:t> orang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memberontak</a:t>
            </a:r>
            <a:r>
              <a:rPr lang="en-ID" b="1" dirty="0"/>
              <a:t> </a:t>
            </a:r>
            <a:r>
              <a:rPr lang="en-ID" b="1" dirty="0" err="1"/>
              <a:t>melawan</a:t>
            </a:r>
            <a:r>
              <a:rPr lang="en-ID" b="1" dirty="0"/>
              <a:t> </a:t>
            </a:r>
            <a:r>
              <a:rPr lang="en-ID" b="1" dirty="0" err="1"/>
              <a:t>Tuhan</a:t>
            </a:r>
            <a:r>
              <a:rPr lang="en-ID" b="1" dirty="0"/>
              <a:t>. </a:t>
            </a:r>
            <a:r>
              <a:rPr lang="en-ID" b="1" dirty="0" err="1"/>
              <a:t>Hanya</a:t>
            </a:r>
            <a:r>
              <a:rPr lang="en-ID" b="1" dirty="0"/>
              <a:t> </a:t>
            </a:r>
            <a:r>
              <a:rPr lang="en-ID" b="1" dirty="0" err="1"/>
              <a:t>ada</a:t>
            </a:r>
            <a:r>
              <a:rPr lang="en-ID" b="1" dirty="0"/>
              <a:t> </a:t>
            </a:r>
            <a:r>
              <a:rPr lang="en-ID" b="1" dirty="0" err="1"/>
              <a:t>dua</a:t>
            </a:r>
            <a:r>
              <a:rPr lang="en-ID" b="1" dirty="0"/>
              <a:t> </a:t>
            </a:r>
            <a:r>
              <a:rPr lang="en-ID" b="1" dirty="0" err="1"/>
              <a:t>pihak</a:t>
            </a:r>
            <a:r>
              <a:rPr lang="en-ID" b="1" dirty="0"/>
              <a:t>. </a:t>
            </a:r>
            <a:r>
              <a:rPr lang="en-ID" b="1" dirty="0" err="1"/>
              <a:t>Mereka</a:t>
            </a:r>
            <a:r>
              <a:rPr lang="en-ID" b="1" dirty="0"/>
              <a:t> yang </a:t>
            </a:r>
            <a:r>
              <a:rPr lang="en-ID" b="1" dirty="0" err="1"/>
              <a:t>ingin</a:t>
            </a:r>
            <a:r>
              <a:rPr lang="en-ID" b="1" dirty="0"/>
              <a:t> </a:t>
            </a:r>
            <a:r>
              <a:rPr lang="en-ID" b="1" dirty="0" err="1"/>
              <a:t>menaati</a:t>
            </a:r>
            <a:r>
              <a:rPr lang="en-ID" b="1" dirty="0"/>
              <a:t> Hukum </a:t>
            </a:r>
            <a:r>
              <a:rPr lang="en-ID" b="1" dirty="0" err="1"/>
              <a:t>Tuhan</a:t>
            </a:r>
            <a:r>
              <a:rPr lang="en-ID" b="1" dirty="0"/>
              <a:t>, </a:t>
            </a:r>
            <a:r>
              <a:rPr lang="en-ID" b="1" dirty="0" err="1"/>
              <a:t>atau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 yang </a:t>
            </a:r>
            <a:r>
              <a:rPr lang="en-ID" b="1" dirty="0" err="1"/>
              <a:t>menolaknya</a:t>
            </a:r>
            <a:r>
              <a:rPr lang="en-ID" b="1" dirty="0"/>
              <a:t>. Keputusan </a:t>
            </a:r>
            <a:r>
              <a:rPr lang="en-ID" b="1" dirty="0" err="1"/>
              <a:t>ada</a:t>
            </a:r>
            <a:r>
              <a:rPr lang="en-ID" b="1" dirty="0"/>
              <a:t> di </a:t>
            </a:r>
            <a:r>
              <a:rPr lang="en-ID" b="1" dirty="0" err="1"/>
              <a:t>tangan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(Ul 30:11, 16, 19; </a:t>
            </a:r>
            <a:r>
              <a:rPr lang="en-ID" b="1" dirty="0" err="1"/>
              <a:t>Yosua</a:t>
            </a:r>
            <a:r>
              <a:rPr lang="en-ID" b="1" dirty="0"/>
              <a:t> 24:15).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4740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1475924" y="1818561"/>
            <a:ext cx="1051715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600" b="1" dirty="0">
                <a:latin typeface="Constantia" panose="02030602050306030303" pitchFamily="18" charset="0"/>
              </a:rPr>
              <a:t>“</a:t>
            </a:r>
            <a:r>
              <a:rPr lang="en-ID" sz="2600" b="1" dirty="0" err="1">
                <a:latin typeface="Constantia" panose="02030602050306030303" pitchFamily="18" charset="0"/>
              </a:rPr>
              <a:t>Tuhan</a:t>
            </a:r>
            <a:r>
              <a:rPr lang="en-ID" sz="2600" b="1" dirty="0">
                <a:latin typeface="Constantia" panose="02030602050306030303" pitchFamily="18" charset="0"/>
              </a:rPr>
              <a:t> yang agung </a:t>
            </a:r>
            <a:r>
              <a:rPr lang="en-ID" sz="2600" b="1" dirty="0" err="1">
                <a:latin typeface="Constantia" panose="02030602050306030303" pitchFamily="18" charset="0"/>
              </a:rPr>
              <a:t>bisa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saja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melemparkan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penipu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ulung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ini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dari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surga</a:t>
            </a:r>
            <a:r>
              <a:rPr lang="en-ID" sz="2600" b="1" dirty="0">
                <a:latin typeface="Constantia" panose="02030602050306030303" pitchFamily="18" charset="0"/>
              </a:rPr>
              <a:t>; </a:t>
            </a:r>
            <a:r>
              <a:rPr lang="en-ID" sz="2600" b="1" dirty="0" err="1">
                <a:latin typeface="Constantia" panose="02030602050306030303" pitchFamily="18" charset="0"/>
              </a:rPr>
              <a:t>tapi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ini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bukanlah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tujuan</a:t>
            </a:r>
            <a:r>
              <a:rPr lang="en-ID" sz="2600" b="1" dirty="0">
                <a:latin typeface="Constantia" panose="02030602050306030303" pitchFamily="18" charset="0"/>
              </a:rPr>
              <a:t>-Nya. </a:t>
            </a:r>
            <a:r>
              <a:rPr lang="en-ID" sz="2600" b="1" dirty="0" err="1">
                <a:latin typeface="Constantia" panose="02030602050306030303" pitchFamily="18" charset="0"/>
              </a:rPr>
              <a:t>Dia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akan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memberikan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kesempatan</a:t>
            </a:r>
            <a:r>
              <a:rPr lang="en-ID" sz="2600" b="1" dirty="0">
                <a:latin typeface="Constantia" panose="02030602050306030303" pitchFamily="18" charset="0"/>
              </a:rPr>
              <a:t> yang </a:t>
            </a:r>
            <a:r>
              <a:rPr lang="en-ID" sz="2600" b="1" dirty="0" err="1">
                <a:latin typeface="Constantia" panose="02030602050306030303" pitchFamily="18" charset="0"/>
              </a:rPr>
              <a:t>sama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kepada</a:t>
            </a:r>
            <a:r>
              <a:rPr lang="en-ID" sz="2600" b="1" dirty="0">
                <a:latin typeface="Constantia" panose="02030602050306030303" pitchFamily="18" charset="0"/>
              </a:rPr>
              <a:t> para </a:t>
            </a:r>
            <a:r>
              <a:rPr lang="en-ID" sz="2600" b="1" dirty="0" err="1">
                <a:latin typeface="Constantia" panose="02030602050306030303" pitchFamily="18" charset="0"/>
              </a:rPr>
              <a:t>pemberontak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untuk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menilai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kekuatan</a:t>
            </a:r>
            <a:r>
              <a:rPr lang="en-ID" sz="2600" b="1" dirty="0">
                <a:latin typeface="Constantia" panose="02030602050306030303" pitchFamily="18" charset="0"/>
              </a:rPr>
              <a:t> dan </a:t>
            </a:r>
            <a:r>
              <a:rPr lang="en-ID" sz="2600" b="1" dirty="0" err="1">
                <a:latin typeface="Constantia" panose="02030602050306030303" pitchFamily="18" charset="0"/>
              </a:rPr>
              <a:t>keperkasaan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dengan</a:t>
            </a:r>
            <a:r>
              <a:rPr lang="en-ID" sz="2600" b="1" dirty="0">
                <a:latin typeface="Constantia" panose="02030602050306030303" pitchFamily="18" charset="0"/>
              </a:rPr>
              <a:t> Putra-Nya </a:t>
            </a:r>
            <a:r>
              <a:rPr lang="en-ID" sz="2600" b="1" dirty="0" err="1">
                <a:latin typeface="Constantia" panose="02030602050306030303" pitchFamily="18" charset="0"/>
              </a:rPr>
              <a:t>Sendiri</a:t>
            </a:r>
            <a:r>
              <a:rPr lang="en-ID" sz="2600" b="1" dirty="0">
                <a:latin typeface="Constantia" panose="02030602050306030303" pitchFamily="18" charset="0"/>
              </a:rPr>
              <a:t> dan para </a:t>
            </a:r>
            <a:r>
              <a:rPr lang="en-ID" sz="2600" b="1" dirty="0" err="1">
                <a:latin typeface="Constantia" panose="02030602050306030303" pitchFamily="18" charset="0"/>
              </a:rPr>
              <a:t>malaikat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setia</a:t>
            </a:r>
            <a:r>
              <a:rPr lang="en-ID" sz="2600" b="1" dirty="0">
                <a:latin typeface="Constantia" panose="02030602050306030303" pitchFamily="18" charset="0"/>
              </a:rPr>
              <a:t>-Nya. </a:t>
            </a:r>
            <a:r>
              <a:rPr lang="en-ID" sz="2600" b="1" dirty="0" err="1">
                <a:latin typeface="Constantia" panose="02030602050306030303" pitchFamily="18" charset="0"/>
              </a:rPr>
              <a:t>Dalam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pertempuran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ini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setiap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malaikat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akan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memilih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pihaknya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sendiri</a:t>
            </a:r>
            <a:r>
              <a:rPr lang="en-ID" sz="2600" b="1" dirty="0">
                <a:latin typeface="Constantia" panose="02030602050306030303" pitchFamily="18" charset="0"/>
              </a:rPr>
              <a:t> dan </a:t>
            </a:r>
            <a:r>
              <a:rPr lang="en-ID" sz="2600" b="1" dirty="0" err="1">
                <a:latin typeface="Constantia" panose="02030602050306030303" pitchFamily="18" charset="0"/>
              </a:rPr>
              <a:t>memanifestasikan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dirinya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kepada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semua</a:t>
            </a:r>
            <a:r>
              <a:rPr lang="en-ID" sz="2600" b="1" dirty="0">
                <a:latin typeface="Constantia" panose="02030602050306030303" pitchFamily="18" charset="0"/>
              </a:rPr>
              <a:t> orang. […] Jika </a:t>
            </a:r>
            <a:r>
              <a:rPr lang="en-ID" sz="2600" b="1" dirty="0" err="1">
                <a:latin typeface="Constantia" panose="02030602050306030303" pitchFamily="18" charset="0"/>
              </a:rPr>
              <a:t>Tuhan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menggunakan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kuasa</a:t>
            </a:r>
            <a:r>
              <a:rPr lang="en-ID" sz="2600" b="1" dirty="0">
                <a:latin typeface="Constantia" panose="02030602050306030303" pitchFamily="18" charset="0"/>
              </a:rPr>
              <a:t>-Nya </a:t>
            </a:r>
            <a:r>
              <a:rPr lang="en-ID" sz="2600" b="1" dirty="0" err="1">
                <a:latin typeface="Constantia" panose="02030602050306030303" pitchFamily="18" charset="0"/>
              </a:rPr>
              <a:t>untuk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menghukum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pemimpin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pemberontak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ini</a:t>
            </a:r>
            <a:r>
              <a:rPr lang="en-ID" sz="2600" b="1" dirty="0">
                <a:latin typeface="Constantia" panose="02030602050306030303" pitchFamily="18" charset="0"/>
              </a:rPr>
              <a:t>, </a:t>
            </a:r>
            <a:r>
              <a:rPr lang="en-ID" sz="2600" b="1" dirty="0" err="1">
                <a:latin typeface="Constantia" panose="02030602050306030303" pitchFamily="18" charset="0"/>
              </a:rPr>
              <a:t>malaikat</a:t>
            </a:r>
            <a:r>
              <a:rPr lang="en-ID" sz="2600" b="1" dirty="0">
                <a:latin typeface="Constantia" panose="02030602050306030303" pitchFamily="18" charset="0"/>
              </a:rPr>
              <a:t> yang </a:t>
            </a:r>
            <a:r>
              <a:rPr lang="en-ID" sz="2600" b="1" dirty="0" err="1">
                <a:latin typeface="Constantia" panose="02030602050306030303" pitchFamily="18" charset="0"/>
              </a:rPr>
              <a:t>tidak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puas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tidak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akan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terwujud</a:t>
            </a:r>
            <a:r>
              <a:rPr lang="en-ID" sz="2600" b="1" dirty="0">
                <a:latin typeface="Constantia" panose="02030602050306030303" pitchFamily="18" charset="0"/>
              </a:rPr>
              <a:t>; oleh </a:t>
            </a:r>
            <a:r>
              <a:rPr lang="en-ID" sz="2600" b="1" dirty="0" err="1">
                <a:latin typeface="Constantia" panose="02030602050306030303" pitchFamily="18" charset="0"/>
              </a:rPr>
              <a:t>karena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itu</a:t>
            </a:r>
            <a:r>
              <a:rPr lang="en-ID" sz="2600" b="1" dirty="0">
                <a:latin typeface="Constantia" panose="02030602050306030303" pitchFamily="18" charset="0"/>
              </a:rPr>
              <a:t>, </a:t>
            </a:r>
            <a:r>
              <a:rPr lang="en-ID" sz="2600" b="1" dirty="0" err="1">
                <a:latin typeface="Constantia" panose="02030602050306030303" pitchFamily="18" charset="0"/>
              </a:rPr>
              <a:t>Tuhan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mengambil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jalan</a:t>
            </a:r>
            <a:r>
              <a:rPr lang="en-ID" sz="2600" b="1" dirty="0">
                <a:latin typeface="Constantia" panose="02030602050306030303" pitchFamily="18" charset="0"/>
              </a:rPr>
              <a:t> lain, </a:t>
            </a:r>
            <a:r>
              <a:rPr lang="en-ID" sz="2600" b="1" dirty="0" err="1">
                <a:latin typeface="Constantia" panose="02030602050306030303" pitchFamily="18" charset="0"/>
              </a:rPr>
              <a:t>karena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Dia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akan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menyatakan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dengan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jelas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keadilan</a:t>
            </a:r>
            <a:r>
              <a:rPr lang="en-ID" sz="2600" b="1" dirty="0">
                <a:latin typeface="Constantia" panose="02030602050306030303" pitchFamily="18" charset="0"/>
              </a:rPr>
              <a:t> dan </a:t>
            </a:r>
            <a:r>
              <a:rPr lang="en-ID" sz="2600" b="1" dirty="0" err="1">
                <a:latin typeface="Constantia" panose="02030602050306030303" pitchFamily="18" charset="0"/>
              </a:rPr>
              <a:t>penghakiman</a:t>
            </a:r>
            <a:r>
              <a:rPr lang="en-ID" sz="2600" b="1" dirty="0">
                <a:latin typeface="Constantia" panose="02030602050306030303" pitchFamily="18" charset="0"/>
              </a:rPr>
              <a:t>-Nya </a:t>
            </a:r>
            <a:r>
              <a:rPr lang="en-ID" sz="2600" b="1" dirty="0" err="1">
                <a:latin typeface="Constantia" panose="02030602050306030303" pitchFamily="18" charset="0"/>
              </a:rPr>
              <a:t>kepada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seluruh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penghuni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surga</a:t>
            </a:r>
            <a:r>
              <a:rPr lang="en-ID" sz="2600" b="1" dirty="0">
                <a:latin typeface="Constantia" panose="02030602050306030303" pitchFamily="18" charset="0"/>
              </a:rPr>
              <a:t>.”</a:t>
            </a:r>
            <a:endParaRPr lang="en" sz="2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7865457" y="6395085"/>
            <a:ext cx="4214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Story of Redemption, pg. 17)</a:t>
            </a:r>
          </a:p>
        </p:txBody>
      </p:sp>
    </p:spTree>
    <p:extLst>
      <p:ext uri="{BB962C8B-B14F-4D97-AF65-F5344CB8AC3E}">
        <p14:creationId xmlns:p14="http://schemas.microsoft.com/office/powerpoint/2010/main" val="23274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9AE25A-0F0F-86CF-0C6C-BF558602BD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3722" y="1371294"/>
            <a:ext cx="3972022" cy="1936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B4846B-25CB-9741-78E5-CC064958AE84}"/>
              </a:ext>
            </a:extLst>
          </p:cNvPr>
          <p:cNvSpPr txBox="1"/>
          <p:nvPr/>
        </p:nvSpPr>
        <p:spPr>
          <a:xfrm>
            <a:off x="2117558" y="0"/>
            <a:ext cx="100744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PEMBERONTAKAN DI BUMI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96F50E-F20A-A8D5-FC38-2F6C20C4EBC9}"/>
              </a:ext>
            </a:extLst>
          </p:cNvPr>
          <p:cNvSpPr txBox="1"/>
          <p:nvPr/>
        </p:nvSpPr>
        <p:spPr>
          <a:xfrm>
            <a:off x="2117558" y="609092"/>
            <a:ext cx="9978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Firman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-Nya: "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Siapakah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memberitahukan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kepadamu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bahwa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engkau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telanjang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Apakah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engkau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makan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dari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buah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pohon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yang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Kularang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engkau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makan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itu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(Kejadian 3:11)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80EB75-2C0E-1DA1-9355-9BFEA36E873C}"/>
              </a:ext>
            </a:extLst>
          </p:cNvPr>
          <p:cNvSpPr txBox="1"/>
          <p:nvPr/>
        </p:nvSpPr>
        <p:spPr>
          <a:xfrm>
            <a:off x="202403" y="1294328"/>
            <a:ext cx="7825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Tuhan</a:t>
            </a:r>
            <a:r>
              <a:rPr lang="en-ID" b="1" dirty="0"/>
              <a:t> </a:t>
            </a:r>
            <a:r>
              <a:rPr lang="en-ID" b="1" dirty="0" err="1"/>
              <a:t>menciptakan</a:t>
            </a:r>
            <a:r>
              <a:rPr lang="en-ID" b="1" dirty="0"/>
              <a:t> </a:t>
            </a:r>
            <a:r>
              <a:rPr lang="en-ID" b="1" dirty="0" err="1"/>
              <a:t>malaikat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lingkungan</a:t>
            </a:r>
            <a:r>
              <a:rPr lang="en-ID" b="1" dirty="0"/>
              <a:t> yang </a:t>
            </a:r>
            <a:r>
              <a:rPr lang="en-ID" b="1" dirty="0" err="1"/>
              <a:t>sempurna</a:t>
            </a:r>
            <a:r>
              <a:rPr lang="en-ID" b="1" dirty="0"/>
              <a:t> dan </a:t>
            </a:r>
            <a:r>
              <a:rPr lang="en-ID" b="1" dirty="0" err="1"/>
              <a:t>tanpa</a:t>
            </a:r>
            <a:r>
              <a:rPr lang="en-ID" b="1" dirty="0"/>
              <a:t> </a:t>
            </a:r>
            <a:r>
              <a:rPr lang="en-ID" b="1" dirty="0" err="1"/>
              <a:t>dosa</a:t>
            </a:r>
            <a:r>
              <a:rPr lang="en-ID" b="1" dirty="0"/>
              <a:t>. </a:t>
            </a:r>
            <a:r>
              <a:rPr lang="en-ID" b="1" dirty="0" err="1"/>
              <a:t>Demikian</a:t>
            </a:r>
            <a:r>
              <a:rPr lang="en-ID" b="1" dirty="0"/>
              <a:t> pula </a:t>
            </a:r>
            <a:r>
              <a:rPr lang="en-ID" b="1" dirty="0" err="1"/>
              <a:t>Tuhan</a:t>
            </a:r>
            <a:r>
              <a:rPr lang="en-ID" b="1" dirty="0"/>
              <a:t> </a:t>
            </a:r>
            <a:r>
              <a:rPr lang="en-ID" b="1" dirty="0" err="1"/>
              <a:t>menciptakan</a:t>
            </a:r>
            <a:r>
              <a:rPr lang="en-ID" b="1" dirty="0"/>
              <a:t> </a:t>
            </a:r>
            <a:r>
              <a:rPr lang="en-ID" b="1" dirty="0" err="1"/>
              <a:t>umat</a:t>
            </a:r>
            <a:r>
              <a:rPr lang="en-ID" b="1" dirty="0"/>
              <a:t> </a:t>
            </a:r>
            <a:r>
              <a:rPr lang="en-ID" b="1" dirty="0" err="1"/>
              <a:t>manusia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lingkungan</a:t>
            </a:r>
            <a:r>
              <a:rPr lang="en-ID" b="1" dirty="0"/>
              <a:t> yang </a:t>
            </a:r>
            <a:r>
              <a:rPr lang="en-ID" b="1" dirty="0" err="1"/>
              <a:t>sempurna</a:t>
            </a:r>
            <a:r>
              <a:rPr lang="en-ID" b="1" dirty="0"/>
              <a:t>, </a:t>
            </a:r>
            <a:r>
              <a:rPr lang="en-ID" b="1" dirty="0" err="1"/>
              <a:t>bebas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dosa</a:t>
            </a:r>
            <a:r>
              <a:rPr lang="en-ID" b="1" dirty="0"/>
              <a:t> (</a:t>
            </a:r>
            <a:r>
              <a:rPr lang="en-ID" b="1" dirty="0" err="1"/>
              <a:t>Kejadian</a:t>
            </a:r>
            <a:r>
              <a:rPr lang="en-ID" b="1" dirty="0"/>
              <a:t> 1:31).</a:t>
            </a:r>
            <a:endParaRPr lang="en" b="1" dirty="0"/>
          </a:p>
        </p:txBody>
      </p:sp>
      <p:pic>
        <p:nvPicPr>
          <p:cNvPr id="8" name="Imagen 7" descr="Un dibujo de un árbol&#10;&#10;Descripción generada automáticamente con confianza media">
            <a:extLst>
              <a:ext uri="{FF2B5EF4-FFF2-40B4-BE49-F238E27FC236}">
                <a16:creationId xmlns:a16="http://schemas.microsoft.com/office/drawing/2014/main" id="{8EE45EBF-D13B-CBE7-FF02-54F70930F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03" y="3994484"/>
            <a:ext cx="1915155" cy="1387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FF8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24AF282-6875-6042-77F3-2802058B3226}"/>
              </a:ext>
            </a:extLst>
          </p:cNvPr>
          <p:cNvSpPr txBox="1"/>
          <p:nvPr/>
        </p:nvSpPr>
        <p:spPr>
          <a:xfrm>
            <a:off x="2259529" y="3661670"/>
            <a:ext cx="69203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Itulah</a:t>
            </a:r>
            <a:r>
              <a:rPr lang="en-ID" b="1" dirty="0"/>
              <a:t> </a:t>
            </a:r>
            <a:r>
              <a:rPr lang="en-ID" b="1" dirty="0" err="1"/>
              <a:t>satu-satunya</a:t>
            </a:r>
            <a:r>
              <a:rPr lang="en-ID" b="1" dirty="0"/>
              <a:t> </a:t>
            </a:r>
            <a:r>
              <a:rPr lang="en-ID" b="1" dirty="0" err="1"/>
              <a:t>hal</a:t>
            </a:r>
            <a:r>
              <a:rPr lang="en-ID" b="1" dirty="0"/>
              <a:t> di mana </a:t>
            </a:r>
            <a:r>
              <a:rPr lang="en-ID" b="1" dirty="0" err="1"/>
              <a:t>Setan</a:t>
            </a:r>
            <a:r>
              <a:rPr lang="en-ID" b="1" dirty="0"/>
              <a:t> </a:t>
            </a:r>
            <a:r>
              <a:rPr lang="en-ID" b="1" dirty="0" err="1"/>
              <a:t>dapat</a:t>
            </a:r>
            <a:r>
              <a:rPr lang="en-ID" b="1" dirty="0"/>
              <a:t> </a:t>
            </a:r>
            <a:r>
              <a:rPr lang="en-ID" b="1" dirty="0" err="1"/>
              <a:t>membuat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ragu</a:t>
            </a:r>
            <a:r>
              <a:rPr lang="en-ID" b="1" dirty="0"/>
              <a:t>.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licik</a:t>
            </a:r>
            <a:r>
              <a:rPr lang="en-ID" b="1" dirty="0"/>
              <a:t>, </a:t>
            </a:r>
            <a:r>
              <a:rPr lang="en-ID" b="1" dirty="0" err="1"/>
              <a:t>dia</a:t>
            </a:r>
            <a:r>
              <a:rPr lang="en-ID" b="1" dirty="0"/>
              <a:t> </a:t>
            </a:r>
            <a:r>
              <a:rPr lang="en-ID" b="1" dirty="0" err="1"/>
              <a:t>mencapai</a:t>
            </a:r>
            <a:r>
              <a:rPr lang="en-ID" b="1" dirty="0"/>
              <a:t> </a:t>
            </a:r>
            <a:r>
              <a:rPr lang="en-ID" b="1" dirty="0" err="1"/>
              <a:t>tujuannya</a:t>
            </a:r>
            <a:r>
              <a:rPr lang="en-ID" b="1" dirty="0"/>
              <a:t>. Adam dan </a:t>
            </a:r>
            <a:r>
              <a:rPr lang="en-ID" b="1" dirty="0" err="1"/>
              <a:t>Hawa</a:t>
            </a:r>
            <a:r>
              <a:rPr lang="en-ID" b="1" dirty="0"/>
              <a:t> </a:t>
            </a:r>
            <a:r>
              <a:rPr lang="en-ID" b="1" dirty="0" err="1"/>
              <a:t>meragukan</a:t>
            </a:r>
            <a:r>
              <a:rPr lang="en-ID" b="1" dirty="0"/>
              <a:t> </a:t>
            </a:r>
            <a:r>
              <a:rPr lang="en-ID" b="1" dirty="0" err="1"/>
              <a:t>Tuhan</a:t>
            </a:r>
            <a:r>
              <a:rPr lang="en-ID" b="1" dirty="0"/>
              <a:t>,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menaati</a:t>
            </a:r>
            <a:r>
              <a:rPr lang="en-ID" b="1" dirty="0"/>
              <a:t>-Nya, dan </a:t>
            </a:r>
            <a:r>
              <a:rPr lang="en-ID" b="1" dirty="0" err="1"/>
              <a:t>berpaling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sumber</a:t>
            </a:r>
            <a:r>
              <a:rPr lang="en-ID" b="1" dirty="0"/>
              <a:t> </a:t>
            </a:r>
            <a:r>
              <a:rPr lang="en-ID" b="1" dirty="0" err="1"/>
              <a:t>kehidupan</a:t>
            </a:r>
            <a:r>
              <a:rPr lang="en-ID" b="1" dirty="0"/>
              <a:t> (</a:t>
            </a:r>
            <a:r>
              <a:rPr lang="en-ID" b="1" dirty="0" err="1"/>
              <a:t>Kej</a:t>
            </a:r>
            <a:r>
              <a:rPr lang="en-ID" b="1" dirty="0"/>
              <a:t> 3:6, 9-13, 19). Adam </a:t>
            </a:r>
            <a:r>
              <a:rPr lang="en-ID" b="1" dirty="0" err="1"/>
              <a:t>membuka</a:t>
            </a:r>
            <a:r>
              <a:rPr lang="en-ID" b="1" dirty="0"/>
              <a:t> </a:t>
            </a:r>
            <a:r>
              <a:rPr lang="en-ID" b="1" dirty="0" err="1"/>
              <a:t>pintu</a:t>
            </a:r>
            <a:r>
              <a:rPr lang="en-ID" b="1" dirty="0"/>
              <a:t> </a:t>
            </a:r>
            <a:r>
              <a:rPr lang="en-ID" b="1" dirty="0" err="1"/>
              <a:t>masuknya</a:t>
            </a:r>
            <a:r>
              <a:rPr lang="en-ID" b="1" dirty="0"/>
              <a:t> </a:t>
            </a:r>
            <a:r>
              <a:rPr lang="en-ID" b="1" dirty="0" err="1"/>
              <a:t>dosa</a:t>
            </a:r>
            <a:r>
              <a:rPr lang="en-ID" b="1" dirty="0"/>
              <a:t>, dan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demikian</a:t>
            </a:r>
            <a:r>
              <a:rPr lang="en-ID" b="1" dirty="0"/>
              <a:t> </a:t>
            </a:r>
            <a:r>
              <a:rPr lang="en-ID" b="1" dirty="0" err="1"/>
              <a:t>kematian</a:t>
            </a:r>
            <a:r>
              <a:rPr lang="en-ID" b="1" dirty="0"/>
              <a:t> </a:t>
            </a:r>
            <a:r>
              <a:rPr lang="en-ID" b="1" dirty="0" err="1"/>
              <a:t>menimpa</a:t>
            </a:r>
            <a:r>
              <a:rPr lang="en-ID" b="1" dirty="0"/>
              <a:t> </a:t>
            </a:r>
            <a:r>
              <a:rPr lang="en-ID" b="1" dirty="0" err="1"/>
              <a:t>semua</a:t>
            </a:r>
            <a:r>
              <a:rPr lang="en-ID" b="1" dirty="0"/>
              <a:t> </a:t>
            </a:r>
            <a:r>
              <a:rPr lang="en-ID" b="1" dirty="0" err="1"/>
              <a:t>manusia</a:t>
            </a:r>
            <a:r>
              <a:rPr lang="en-ID" b="1" dirty="0"/>
              <a:t> (Rm 5:12).</a:t>
            </a:r>
            <a:endParaRPr lang="en" b="1" dirty="0"/>
          </a:p>
        </p:txBody>
      </p:sp>
      <p:pic>
        <p:nvPicPr>
          <p:cNvPr id="14" name="Imagen 13" descr="Pin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F4FE59E-7FE6-5D4C-C4B2-C19065A09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4417" y="3336985"/>
            <a:ext cx="2544201" cy="32870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F5C2958-4204-6291-5C16-BCEF0DBD2934}"/>
              </a:ext>
            </a:extLst>
          </p:cNvPr>
          <p:cNvSpPr txBox="1"/>
          <p:nvPr/>
        </p:nvSpPr>
        <p:spPr>
          <a:xfrm>
            <a:off x="96256" y="5440959"/>
            <a:ext cx="88841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Sejak</a:t>
            </a:r>
            <a:r>
              <a:rPr lang="en-ID" b="1" dirty="0"/>
              <a:t> </a:t>
            </a:r>
            <a:r>
              <a:rPr lang="en-ID" b="1" dirty="0" err="1"/>
              <a:t>itu</a:t>
            </a:r>
            <a:r>
              <a:rPr lang="en-ID" b="1" dirty="0"/>
              <a:t>,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hidup</a:t>
            </a:r>
            <a:r>
              <a:rPr lang="en-ID" b="1" dirty="0"/>
              <a:t> di dunia yang </a:t>
            </a:r>
            <a:r>
              <a:rPr lang="en-ID" b="1" dirty="0" err="1"/>
              <a:t>ditandai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kesakitan</a:t>
            </a:r>
            <a:r>
              <a:rPr lang="en-ID" b="1" dirty="0"/>
              <a:t>, </a:t>
            </a:r>
            <a:r>
              <a:rPr lang="en-ID" b="1" dirty="0" err="1"/>
              <a:t>penyakit</a:t>
            </a:r>
            <a:r>
              <a:rPr lang="en-ID" b="1" dirty="0"/>
              <a:t>, dan </a:t>
            </a:r>
            <a:r>
              <a:rPr lang="en-ID" b="1" dirty="0" err="1"/>
              <a:t>kematian</a:t>
            </a:r>
            <a:r>
              <a:rPr lang="en-ID" b="1" dirty="0"/>
              <a:t>. </a:t>
            </a:r>
            <a:r>
              <a:rPr lang="en-ID" b="1" dirty="0" err="1"/>
              <a:t>Apakah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semua</a:t>
            </a:r>
            <a:r>
              <a:rPr lang="en-ID" b="1" dirty="0"/>
              <a:t> </a:t>
            </a:r>
            <a:r>
              <a:rPr lang="en-ID" b="1" dirty="0" err="1"/>
              <a:t>membayar</a:t>
            </a:r>
            <a:r>
              <a:rPr lang="en-ID" b="1" dirty="0"/>
              <a:t> </a:t>
            </a:r>
            <a:r>
              <a:rPr lang="en-ID" b="1" dirty="0" err="1"/>
              <a:t>dosa</a:t>
            </a:r>
            <a:r>
              <a:rPr lang="en-ID" b="1" dirty="0"/>
              <a:t> Adam?</a:t>
            </a:r>
            <a:endParaRPr lang="en" b="1" dirty="0"/>
          </a:p>
        </p:txBody>
      </p:sp>
      <p:pic>
        <p:nvPicPr>
          <p:cNvPr id="18" name="Imagen 17" descr="Imagen que contiene mujer, parado, niña, frente&#10;&#10;Descripción generada automáticamente">
            <a:extLst>
              <a:ext uri="{FF2B5EF4-FFF2-40B4-BE49-F238E27FC236}">
                <a16:creationId xmlns:a16="http://schemas.microsoft.com/office/drawing/2014/main" id="{697E3400-EC19-AD3D-8C23-2B5AAD35234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6" y="102105"/>
            <a:ext cx="1915155" cy="107692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012E307-6094-E33B-CB13-3B5C2478DB18}"/>
              </a:ext>
            </a:extLst>
          </p:cNvPr>
          <p:cNvSpPr txBox="1"/>
          <p:nvPr/>
        </p:nvSpPr>
        <p:spPr>
          <a:xfrm>
            <a:off x="202402" y="2189170"/>
            <a:ext cx="79213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Seperti</a:t>
            </a:r>
            <a:r>
              <a:rPr lang="en-ID" b="1" dirty="0"/>
              <a:t> yang </a:t>
            </a:r>
            <a:r>
              <a:rPr lang="en-ID" b="1" dirty="0" err="1"/>
              <a:t>terjadi</a:t>
            </a:r>
            <a:r>
              <a:rPr lang="en-ID" b="1" dirty="0"/>
              <a:t> pada </a:t>
            </a:r>
            <a:r>
              <a:rPr lang="en-ID" b="1" dirty="0" err="1"/>
              <a:t>malaikat</a:t>
            </a:r>
            <a:r>
              <a:rPr lang="en-ID" b="1" dirty="0"/>
              <a:t>, </a:t>
            </a:r>
            <a:r>
              <a:rPr lang="en-ID" b="1" dirty="0" err="1"/>
              <a:t>Tuhan</a:t>
            </a:r>
            <a:r>
              <a:rPr lang="en-ID" b="1" dirty="0"/>
              <a:t> juga </a:t>
            </a:r>
            <a:r>
              <a:rPr lang="en-ID" b="1" dirty="0" err="1"/>
              <a:t>menciptakan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kemampuan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memilih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bebas</a:t>
            </a:r>
            <a:r>
              <a:rPr lang="en-ID" b="1" dirty="0"/>
              <a:t>. Agar Adam dan </a:t>
            </a:r>
            <a:r>
              <a:rPr lang="en-ID" b="1" dirty="0" err="1"/>
              <a:t>Hawa</a:t>
            </a:r>
            <a:r>
              <a:rPr lang="en-ID" b="1" dirty="0"/>
              <a:t> </a:t>
            </a:r>
            <a:r>
              <a:rPr lang="en-ID" b="1" dirty="0" err="1"/>
              <a:t>bisa</a:t>
            </a:r>
            <a:r>
              <a:rPr lang="en-ID" b="1" dirty="0"/>
              <a:t> </a:t>
            </a:r>
            <a:r>
              <a:rPr lang="en-ID" b="1" dirty="0" err="1"/>
              <a:t>menggunakan</a:t>
            </a:r>
            <a:r>
              <a:rPr lang="en-ID" b="1" dirty="0"/>
              <a:t> </a:t>
            </a:r>
            <a:r>
              <a:rPr lang="en-ID" b="1" dirty="0" err="1"/>
              <a:t>kebebasan</a:t>
            </a:r>
            <a:r>
              <a:rPr lang="en-ID" b="1" dirty="0"/>
              <a:t> </a:t>
            </a:r>
            <a:r>
              <a:rPr lang="en-ID" b="1" dirty="0" err="1"/>
              <a:t>itu</a:t>
            </a:r>
            <a:r>
              <a:rPr lang="en-ID" b="1" dirty="0"/>
              <a:t>, </a:t>
            </a:r>
            <a:r>
              <a:rPr lang="en-ID" b="1" dirty="0" err="1"/>
              <a:t>dia</a:t>
            </a:r>
            <a:r>
              <a:rPr lang="en-ID" b="1" dirty="0"/>
              <a:t> </a:t>
            </a:r>
            <a:r>
              <a:rPr lang="en-ID" b="1" dirty="0" err="1"/>
              <a:t>memberi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perintah</a:t>
            </a:r>
            <a:r>
              <a:rPr lang="en-ID" b="1" dirty="0"/>
              <a:t> </a:t>
            </a:r>
            <a:r>
              <a:rPr lang="en-ID" b="1" dirty="0" err="1"/>
              <a:t>sederhana</a:t>
            </a:r>
            <a:r>
              <a:rPr lang="en-ID" b="1" dirty="0"/>
              <a:t>: “</a:t>
            </a:r>
            <a:r>
              <a:rPr lang="en-ID" b="1" dirty="0" err="1"/>
              <a:t>tetapi</a:t>
            </a:r>
            <a:r>
              <a:rPr lang="en-ID" b="1" dirty="0"/>
              <a:t> </a:t>
            </a:r>
            <a:r>
              <a:rPr lang="en-ID" b="1" dirty="0" err="1"/>
              <a:t>pohon</a:t>
            </a:r>
            <a:r>
              <a:rPr lang="en-ID" b="1" dirty="0"/>
              <a:t> </a:t>
            </a:r>
            <a:r>
              <a:rPr lang="en-ID" b="1" dirty="0" err="1"/>
              <a:t>pengetahuan</a:t>
            </a:r>
            <a:r>
              <a:rPr lang="en-ID" b="1" dirty="0"/>
              <a:t> </a:t>
            </a:r>
            <a:r>
              <a:rPr lang="en-ID" b="1" dirty="0" err="1"/>
              <a:t>tentang</a:t>
            </a:r>
            <a:r>
              <a:rPr lang="en-ID" b="1" dirty="0"/>
              <a:t> yang </a:t>
            </a:r>
            <a:r>
              <a:rPr lang="en-ID" b="1" dirty="0" err="1"/>
              <a:t>baik</a:t>
            </a:r>
            <a:r>
              <a:rPr lang="en-ID" b="1" dirty="0"/>
              <a:t> dan yang </a:t>
            </a:r>
            <a:r>
              <a:rPr lang="en-ID" b="1" dirty="0" err="1"/>
              <a:t>jahat</a:t>
            </a:r>
            <a:r>
              <a:rPr lang="en-ID" b="1" dirty="0"/>
              <a:t> </a:t>
            </a:r>
            <a:r>
              <a:rPr lang="en-ID" b="1" dirty="0" err="1"/>
              <a:t>itu</a:t>
            </a:r>
            <a:r>
              <a:rPr lang="en-ID" b="1" dirty="0"/>
              <a:t>, </a:t>
            </a:r>
            <a:r>
              <a:rPr lang="en-ID" b="1" dirty="0" err="1"/>
              <a:t>janganlah</a:t>
            </a:r>
            <a:r>
              <a:rPr lang="en-ID" b="1" dirty="0"/>
              <a:t> </a:t>
            </a:r>
            <a:r>
              <a:rPr lang="en-ID" b="1" dirty="0" err="1"/>
              <a:t>kaumakan</a:t>
            </a:r>
            <a:r>
              <a:rPr lang="en-ID" b="1" dirty="0"/>
              <a:t> </a:t>
            </a:r>
            <a:r>
              <a:rPr lang="en-ID" b="1" dirty="0" err="1"/>
              <a:t>buahnya</a:t>
            </a:r>
            <a:r>
              <a:rPr lang="en-ID" b="1" dirty="0"/>
              <a:t>,” (</a:t>
            </a:r>
            <a:r>
              <a:rPr lang="en-ID" b="1" dirty="0" err="1"/>
              <a:t>Kej</a:t>
            </a:r>
            <a:r>
              <a:rPr lang="en-ID" b="1" dirty="0"/>
              <a:t> 2:17).</a:t>
            </a:r>
            <a:endParaRPr lang="en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7E058D-5BEB-E9C9-6EA4-C050BE067C81}"/>
              </a:ext>
            </a:extLst>
          </p:cNvPr>
          <p:cNvSpPr txBox="1"/>
          <p:nvPr/>
        </p:nvSpPr>
        <p:spPr>
          <a:xfrm>
            <a:off x="115505" y="6105025"/>
            <a:ext cx="88648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/>
              <a:t>Kita masing-masing </a:t>
            </a:r>
            <a:r>
              <a:rPr lang="en-ID" b="1" dirty="0" err="1"/>
              <a:t>menanggung</a:t>
            </a:r>
            <a:r>
              <a:rPr lang="en-ID" b="1" dirty="0"/>
              <a:t> </a:t>
            </a:r>
            <a:r>
              <a:rPr lang="en-ID" b="1" dirty="0" err="1"/>
              <a:t>dosa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sendiri</a:t>
            </a:r>
            <a:r>
              <a:rPr lang="en-ID" b="1" dirty="0"/>
              <a:t>: “Karena </a:t>
            </a:r>
            <a:r>
              <a:rPr lang="en-ID" b="1" dirty="0" err="1"/>
              <a:t>semua</a:t>
            </a:r>
            <a:r>
              <a:rPr lang="en-ID" b="1" dirty="0"/>
              <a:t> orang </a:t>
            </a:r>
            <a:r>
              <a:rPr lang="en-ID" b="1" dirty="0" err="1"/>
              <a:t>telah</a:t>
            </a:r>
            <a:r>
              <a:rPr lang="en-ID" b="1" dirty="0"/>
              <a:t> </a:t>
            </a:r>
            <a:r>
              <a:rPr lang="en-ID" b="1" dirty="0" err="1"/>
              <a:t>berbuat</a:t>
            </a:r>
            <a:r>
              <a:rPr lang="en-ID" b="1" dirty="0"/>
              <a:t> </a:t>
            </a:r>
            <a:r>
              <a:rPr lang="en-ID" b="1" dirty="0" err="1"/>
              <a:t>dosa</a:t>
            </a:r>
            <a:r>
              <a:rPr lang="en-ID" b="1" dirty="0"/>
              <a:t> dan </a:t>
            </a:r>
            <a:r>
              <a:rPr lang="en-ID" b="1" dirty="0" err="1"/>
              <a:t>telah</a:t>
            </a:r>
            <a:r>
              <a:rPr lang="en-ID" b="1" dirty="0"/>
              <a:t> </a:t>
            </a:r>
            <a:r>
              <a:rPr lang="en-ID" b="1" dirty="0" err="1"/>
              <a:t>kehilangan</a:t>
            </a:r>
            <a:r>
              <a:rPr lang="en-ID" b="1" dirty="0"/>
              <a:t> </a:t>
            </a:r>
            <a:r>
              <a:rPr lang="en-ID" b="1" dirty="0" err="1"/>
              <a:t>kemuliaan</a:t>
            </a:r>
            <a:r>
              <a:rPr lang="en-ID" b="1" dirty="0"/>
              <a:t> Allah” (Rm 3:23).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1749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6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E91116-386D-D176-DBE8-8BEC1D24F10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MEMBALAS KASIH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DA96CF-2747-9481-EB82-E366262F2A7F}"/>
              </a:ext>
            </a:extLst>
          </p:cNvPr>
          <p:cNvSpPr txBox="1"/>
          <p:nvPr/>
        </p:nvSpPr>
        <p:spPr>
          <a:xfrm>
            <a:off x="636772" y="647997"/>
            <a:ext cx="10865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Inilah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kasih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Bukan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kita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mengasihi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Allah,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tetapi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Allah yang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mengasihi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kita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yang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mengutus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Anak-Nya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sebagai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pendamaian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bagi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dosa-dosa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kita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Yohanes 4:10)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322707" y="1381462"/>
            <a:ext cx="11766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Bahkan</a:t>
            </a:r>
            <a:r>
              <a:rPr lang="en-ID" b="1" dirty="0"/>
              <a:t> </a:t>
            </a:r>
            <a:r>
              <a:rPr lang="en-ID" b="1" dirty="0" err="1"/>
              <a:t>sebelum</a:t>
            </a:r>
            <a:r>
              <a:rPr lang="en-ID" b="1" dirty="0"/>
              <a:t> </a:t>
            </a:r>
            <a:r>
              <a:rPr lang="en-ID" b="1" dirty="0" err="1"/>
              <a:t>mengumumkan</a:t>
            </a:r>
            <a:r>
              <a:rPr lang="en-ID" b="1" dirty="0"/>
              <a:t> </a:t>
            </a:r>
            <a:r>
              <a:rPr lang="en-ID" b="1" dirty="0" err="1"/>
              <a:t>konsekuensi</a:t>
            </a:r>
            <a:r>
              <a:rPr lang="en-ID" b="1" dirty="0"/>
              <a:t> </a:t>
            </a:r>
            <a:r>
              <a:rPr lang="en-ID" b="1" dirty="0" err="1"/>
              <a:t>ketidaktaatan</a:t>
            </a:r>
            <a:r>
              <a:rPr lang="en-ID" b="1" dirty="0"/>
              <a:t>, Allah </a:t>
            </a:r>
            <a:r>
              <a:rPr lang="en-ID" b="1" dirty="0" err="1"/>
              <a:t>menyampaikan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Adam dan </a:t>
            </a:r>
            <a:r>
              <a:rPr lang="en-ID" b="1" dirty="0" err="1"/>
              <a:t>Hawa</a:t>
            </a:r>
            <a:r>
              <a:rPr lang="en-ID" b="1" dirty="0"/>
              <a:t> </a:t>
            </a:r>
            <a:r>
              <a:rPr lang="en-ID" b="1" dirty="0" err="1"/>
              <a:t>bahwa</a:t>
            </a:r>
            <a:r>
              <a:rPr lang="en-ID" b="1" dirty="0"/>
              <a:t> </a:t>
            </a:r>
            <a:r>
              <a:rPr lang="en-ID" b="1" dirty="0" err="1"/>
              <a:t>ada</a:t>
            </a:r>
            <a:r>
              <a:rPr lang="en-ID" b="1" dirty="0"/>
              <a:t> </a:t>
            </a:r>
            <a:r>
              <a:rPr lang="en-ID" b="1" dirty="0" err="1"/>
              <a:t>rencana</a:t>
            </a:r>
            <a:r>
              <a:rPr lang="en-ID" b="1" dirty="0"/>
              <a:t> </a:t>
            </a:r>
            <a:r>
              <a:rPr lang="en-ID" b="1" dirty="0" err="1"/>
              <a:t>penebusan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 (</a:t>
            </a:r>
            <a:r>
              <a:rPr lang="en-ID" b="1" dirty="0" err="1"/>
              <a:t>Kej</a:t>
            </a:r>
            <a:r>
              <a:rPr lang="en-ID" b="1" dirty="0"/>
              <a:t> 3:15).</a:t>
            </a:r>
            <a:endParaRPr lang="en" b="1" dirty="0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CBB08273-8B05-36F9-3FE4-736D5A2E3A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43" y="1743205"/>
            <a:ext cx="2287529" cy="223033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Imagen 8" descr="Imagen que contiene parado, frente, hombre, oscuro&#10;&#10;Descripción generada automáticamente">
            <a:extLst>
              <a:ext uri="{FF2B5EF4-FFF2-40B4-BE49-F238E27FC236}">
                <a16:creationId xmlns:a16="http://schemas.microsoft.com/office/drawing/2014/main" id="{F57C5520-45F7-66DC-8B19-070CBF1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3777" y="3473788"/>
            <a:ext cx="6451334" cy="3219579"/>
          </a:xfrm>
          <a:prstGeom prst="rect">
            <a:avLst/>
          </a:prstGeom>
          <a:ln w="38100" cap="sq">
            <a:solidFill>
              <a:srgbClr val="D2ECB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A8BD6D8-006B-805E-075B-78A7BD384F07}"/>
              </a:ext>
            </a:extLst>
          </p:cNvPr>
          <p:cNvSpPr txBox="1"/>
          <p:nvPr/>
        </p:nvSpPr>
        <p:spPr>
          <a:xfrm>
            <a:off x="137160" y="5178426"/>
            <a:ext cx="52393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ada</a:t>
            </a:r>
            <a:r>
              <a:rPr lang="en-ID" b="1" dirty="0"/>
              <a:t> </a:t>
            </a:r>
            <a:r>
              <a:rPr lang="en-ID" b="1" dirty="0" err="1"/>
              <a:t>apa</a:t>
            </a:r>
            <a:r>
              <a:rPr lang="en-ID" b="1" dirty="0"/>
              <a:t> pun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diri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yang </a:t>
            </a:r>
            <a:r>
              <a:rPr lang="en-ID" b="1" dirty="0" err="1"/>
              <a:t>membuat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layak</a:t>
            </a:r>
            <a:r>
              <a:rPr lang="en-ID" b="1" dirty="0"/>
              <a:t> </a:t>
            </a:r>
            <a:r>
              <a:rPr lang="en-ID" b="1" dirty="0" err="1"/>
              <a:t>mendapatkan</a:t>
            </a:r>
            <a:r>
              <a:rPr lang="en-ID" b="1" dirty="0"/>
              <a:t> </a:t>
            </a:r>
            <a:r>
              <a:rPr lang="en-ID" b="1" dirty="0" err="1"/>
              <a:t>kasih</a:t>
            </a:r>
            <a:r>
              <a:rPr lang="en-ID" b="1" dirty="0"/>
              <a:t> </a:t>
            </a:r>
            <a:r>
              <a:rPr lang="en-ID" b="1" dirty="0" err="1"/>
              <a:t>Tuhan</a:t>
            </a:r>
            <a:r>
              <a:rPr lang="en-ID" b="1" dirty="0"/>
              <a:t>. </a:t>
            </a:r>
            <a:r>
              <a:rPr lang="en-ID" b="1" dirty="0" err="1"/>
              <a:t>Namun</a:t>
            </a:r>
            <a:r>
              <a:rPr lang="en-ID" b="1" dirty="0"/>
              <a:t>,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setiap</a:t>
            </a:r>
            <a:r>
              <a:rPr lang="en-ID" b="1" dirty="0"/>
              <a:t> tetes </a:t>
            </a:r>
            <a:r>
              <a:rPr lang="en-ID" b="1" dirty="0" err="1"/>
              <a:t>darah</a:t>
            </a:r>
            <a:r>
              <a:rPr lang="en-ID" b="1" dirty="0"/>
              <a:t> yang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tumpahkan</a:t>
            </a:r>
            <a:r>
              <a:rPr lang="en-ID" b="1" dirty="0"/>
              <a:t> di </a:t>
            </a:r>
            <a:r>
              <a:rPr lang="en-ID" b="1" dirty="0" err="1"/>
              <a:t>Golgota</a:t>
            </a:r>
            <a:r>
              <a:rPr lang="en-ID" b="1" dirty="0"/>
              <a:t>, </a:t>
            </a:r>
            <a:r>
              <a:rPr lang="en-ID" b="1" dirty="0" err="1"/>
              <a:t>Tuhan</a:t>
            </a:r>
            <a:r>
              <a:rPr lang="en-ID" b="1" dirty="0"/>
              <a:t> </a:t>
            </a:r>
            <a:r>
              <a:rPr lang="en-ID" b="1" dirty="0" err="1"/>
              <a:t>berkata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: “Aku </a:t>
            </a:r>
            <a:r>
              <a:rPr lang="en-ID" b="1" dirty="0" err="1"/>
              <a:t>mengasihi</a:t>
            </a:r>
            <a:r>
              <a:rPr lang="en-ID" b="1" dirty="0"/>
              <a:t> </a:t>
            </a:r>
            <a:r>
              <a:rPr lang="en-ID" b="1" dirty="0" err="1"/>
              <a:t>engkau</a:t>
            </a:r>
            <a:r>
              <a:rPr lang="en-ID" b="1" dirty="0"/>
              <a:t>.”</a:t>
            </a:r>
            <a:endParaRPr lang="en" b="1" dirty="0"/>
          </a:p>
        </p:txBody>
      </p:sp>
      <p:pic>
        <p:nvPicPr>
          <p:cNvPr id="13" name="Imagen 12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7C84C56-252C-B913-B5E7-35591C05A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414" y="3384212"/>
            <a:ext cx="1455468" cy="19095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6408EAE-E534-C459-CAC4-0B7DCBABA26F}"/>
              </a:ext>
            </a:extLst>
          </p:cNvPr>
          <p:cNvSpPr txBox="1"/>
          <p:nvPr/>
        </p:nvSpPr>
        <p:spPr>
          <a:xfrm>
            <a:off x="137160" y="3662584"/>
            <a:ext cx="37033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Kematian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harus</a:t>
            </a:r>
            <a:r>
              <a:rPr lang="en-ID" b="1" dirty="0"/>
              <a:t> </a:t>
            </a:r>
            <a:r>
              <a:rPr lang="en-ID" b="1" dirty="0" err="1"/>
              <a:t>menjadi</a:t>
            </a:r>
            <a:r>
              <a:rPr lang="en-ID" b="1" dirty="0"/>
              <a:t> </a:t>
            </a:r>
            <a:r>
              <a:rPr lang="en-ID" b="1" dirty="0" err="1"/>
              <a:t>takdir</a:t>
            </a:r>
            <a:r>
              <a:rPr lang="en-ID" b="1" dirty="0"/>
              <a:t> </a:t>
            </a:r>
            <a:r>
              <a:rPr lang="en-ID" b="1" dirty="0" err="1"/>
              <a:t>kekal</a:t>
            </a:r>
            <a:r>
              <a:rPr lang="en-ID" b="1" dirty="0"/>
              <a:t> </a:t>
            </a:r>
            <a:r>
              <a:rPr lang="en-ID" b="1" dirty="0" err="1"/>
              <a:t>bagi</a:t>
            </a:r>
            <a:r>
              <a:rPr lang="en-ID" b="1" dirty="0"/>
              <a:t> orang </a:t>
            </a:r>
            <a:r>
              <a:rPr lang="en-ID" b="1" dirty="0" err="1"/>
              <a:t>berdosa</a:t>
            </a:r>
            <a:r>
              <a:rPr lang="en-ID" b="1" dirty="0"/>
              <a:t>.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menunjukkan</a:t>
            </a:r>
            <a:r>
              <a:rPr lang="en-ID" b="1" dirty="0"/>
              <a:t> </a:t>
            </a:r>
            <a:r>
              <a:rPr lang="en-ID" b="1" dirty="0" err="1"/>
              <a:t>kasihnya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membayar</a:t>
            </a:r>
            <a:r>
              <a:rPr lang="en-ID" b="1" dirty="0"/>
              <a:t> </a:t>
            </a:r>
            <a:r>
              <a:rPr lang="en-ID" b="1" dirty="0" err="1"/>
              <a:t>harga</a:t>
            </a:r>
            <a:r>
              <a:rPr lang="en-ID" b="1" dirty="0"/>
              <a:t> </a:t>
            </a:r>
            <a:r>
              <a:rPr lang="en-ID" b="1" dirty="0" err="1"/>
              <a:t>dosa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nyawanya</a:t>
            </a:r>
            <a:r>
              <a:rPr lang="en-ID" b="1" dirty="0"/>
              <a:t> (Rm 5:8).</a:t>
            </a:r>
            <a:endParaRPr lang="en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698689-3B2D-C509-4590-6E6BBF2D2E9F}"/>
              </a:ext>
            </a:extLst>
          </p:cNvPr>
          <p:cNvSpPr txBox="1"/>
          <p:nvPr/>
        </p:nvSpPr>
        <p:spPr>
          <a:xfrm>
            <a:off x="3119719" y="2060773"/>
            <a:ext cx="88853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Umat</a:t>
            </a:r>
            <a:r>
              <a:rPr lang="en-ID" b="1" dirty="0"/>
              <a:t> </a:t>
            </a:r>
            <a:r>
              <a:rPr lang="en-ID" b="1" dirty="0" err="1"/>
              <a:t>manusia</a:t>
            </a:r>
            <a:r>
              <a:rPr lang="en-ID" b="1" dirty="0"/>
              <a:t> </a:t>
            </a:r>
            <a:r>
              <a:rPr lang="en-ID" b="1" dirty="0" err="1"/>
              <a:t>secara</a:t>
            </a:r>
            <a:r>
              <a:rPr lang="en-ID" b="1" dirty="0"/>
              <a:t> </a:t>
            </a:r>
            <a:r>
              <a:rPr lang="en-ID" b="1" dirty="0" err="1"/>
              <a:t>sukarela</a:t>
            </a:r>
            <a:r>
              <a:rPr lang="en-ID" b="1" dirty="0"/>
              <a:t> </a:t>
            </a:r>
            <a:r>
              <a:rPr lang="en-ID" b="1" dirty="0" err="1"/>
              <a:t>telah</a:t>
            </a:r>
            <a:r>
              <a:rPr lang="en-ID" b="1" dirty="0"/>
              <a:t> </a:t>
            </a:r>
            <a:r>
              <a:rPr lang="en-ID" b="1" dirty="0" err="1"/>
              <a:t>memisahkan</a:t>
            </a:r>
            <a:r>
              <a:rPr lang="en-ID" b="1" dirty="0"/>
              <a:t> </a:t>
            </a:r>
            <a:r>
              <a:rPr lang="en-ID" b="1" dirty="0" err="1"/>
              <a:t>diri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Sang </a:t>
            </a:r>
            <a:r>
              <a:rPr lang="en-ID" b="1" dirty="0" err="1"/>
              <a:t>Pencipta</a:t>
            </a:r>
            <a:r>
              <a:rPr lang="en-ID" b="1" dirty="0"/>
              <a:t>. </a:t>
            </a:r>
            <a:r>
              <a:rPr lang="en-ID" b="1" dirty="0" err="1"/>
              <a:t>Namun</a:t>
            </a:r>
            <a:r>
              <a:rPr lang="en-ID" b="1" dirty="0"/>
              <a:t> </a:t>
            </a:r>
            <a:r>
              <a:rPr lang="en-ID" b="1" dirty="0" err="1"/>
              <a:t>bukannya</a:t>
            </a:r>
            <a:r>
              <a:rPr lang="en-ID" b="1" dirty="0"/>
              <a:t> </a:t>
            </a:r>
            <a:r>
              <a:rPr lang="en-ID" b="1" dirty="0" err="1"/>
              <a:t>meninggalkan</a:t>
            </a:r>
            <a:r>
              <a:rPr lang="en-ID" b="1" dirty="0"/>
              <a:t> </a:t>
            </a:r>
            <a:r>
              <a:rPr lang="en-ID" b="1" dirty="0" err="1"/>
              <a:t>anak</a:t>
            </a:r>
            <a:r>
              <a:rPr lang="en-ID" b="1" dirty="0"/>
              <a:t>-</a:t>
            </a:r>
            <a:r>
              <a:rPr lang="en-ID" b="1" dirty="0" err="1"/>
              <a:t>anak</a:t>
            </a:r>
            <a:r>
              <a:rPr lang="en-ID" b="1" dirty="0"/>
              <a:t>-Nya yang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tahu</a:t>
            </a:r>
            <a:r>
              <a:rPr lang="en-ID" b="1" dirty="0"/>
              <a:t> </a:t>
            </a:r>
            <a:r>
              <a:rPr lang="en-ID" b="1" dirty="0" err="1"/>
              <a:t>berterima</a:t>
            </a:r>
            <a:r>
              <a:rPr lang="en-ID" b="1" dirty="0"/>
              <a:t> </a:t>
            </a:r>
            <a:r>
              <a:rPr lang="en-ID" b="1" dirty="0" err="1"/>
              <a:t>kasih</a:t>
            </a:r>
            <a:r>
              <a:rPr lang="en-ID" b="1" dirty="0"/>
              <a:t>, Allah </a:t>
            </a:r>
            <a:r>
              <a:rPr lang="en-ID" b="1" dirty="0" err="1"/>
              <a:t>justru</a:t>
            </a:r>
            <a:r>
              <a:rPr lang="en-ID" b="1" dirty="0"/>
              <a:t> </a:t>
            </a:r>
            <a:r>
              <a:rPr lang="en-ID" b="1" dirty="0" err="1"/>
              <a:t>menunjukkan</a:t>
            </a:r>
            <a:r>
              <a:rPr lang="en-ID" b="1" dirty="0"/>
              <a:t> </a:t>
            </a:r>
            <a:r>
              <a:rPr lang="en-ID" b="1" dirty="0" err="1"/>
              <a:t>karakter</a:t>
            </a:r>
            <a:r>
              <a:rPr lang="en-ID" b="1" dirty="0"/>
              <a:t>-Nya yang </a:t>
            </a:r>
            <a:r>
              <a:rPr lang="en-ID" b="1" dirty="0" err="1"/>
              <a:t>sebenarnya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mengasihi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melebihi</a:t>
            </a:r>
            <a:r>
              <a:rPr lang="en-ID" b="1" dirty="0"/>
              <a:t> </a:t>
            </a:r>
            <a:r>
              <a:rPr lang="en-ID" b="1" dirty="0" err="1"/>
              <a:t>apa</a:t>
            </a:r>
            <a:r>
              <a:rPr lang="en-ID" b="1" dirty="0"/>
              <a:t> yang </a:t>
            </a:r>
            <a:r>
              <a:rPr lang="en-ID" b="1" dirty="0" err="1"/>
              <a:t>dapat</a:t>
            </a:r>
            <a:r>
              <a:rPr lang="en-ID" b="1" dirty="0"/>
              <a:t> </a:t>
            </a:r>
            <a:r>
              <a:rPr lang="en-ID" b="1" dirty="0" err="1"/>
              <a:t>dipercaya</a:t>
            </a:r>
            <a:r>
              <a:rPr lang="en-ID" b="1" dirty="0"/>
              <a:t> (</a:t>
            </a:r>
            <a:r>
              <a:rPr lang="en-ID" b="1" dirty="0" err="1"/>
              <a:t>Yohanes</a:t>
            </a:r>
            <a:r>
              <a:rPr lang="en-ID" b="1" dirty="0"/>
              <a:t> 3:16).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3823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1" grpId="0"/>
      <p:bldP spid="1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134754" y="1359688"/>
            <a:ext cx="1193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i-FI" sz="2000" b="1" dirty="0"/>
              <a:t>Bagaimana Yesus menunjukkan kasihnya kepada kita?</a:t>
            </a:r>
            <a:endParaRPr lang="en" sz="2000" b="1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78B68EB-C985-2CC3-31DD-E98323D57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2466086"/>
              </p:ext>
            </p:extLst>
          </p:nvPr>
        </p:nvGraphicFramePr>
        <p:xfrm>
          <a:off x="295275" y="1742173"/>
          <a:ext cx="11620801" cy="494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6A552CE-C13E-2B79-15E9-4179B46C0B0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MEMBALAS KASIH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8499BE-6257-8638-2FBC-E95CFF6474C2}"/>
              </a:ext>
            </a:extLst>
          </p:cNvPr>
          <p:cNvSpPr txBox="1"/>
          <p:nvPr/>
        </p:nvSpPr>
        <p:spPr>
          <a:xfrm>
            <a:off x="684900" y="647997"/>
            <a:ext cx="10788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D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Inilah</a:t>
            </a:r>
            <a:r>
              <a:rPr lang="en-ID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kasih</a:t>
            </a:r>
            <a:r>
              <a:rPr lang="en-ID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ID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ID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Bukan</a:t>
            </a:r>
            <a:r>
              <a:rPr lang="en-ID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kita</a:t>
            </a:r>
            <a:r>
              <a:rPr lang="en-ID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ID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ID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mengasihi</a:t>
            </a:r>
            <a:r>
              <a:rPr lang="en-ID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Allah, </a:t>
            </a:r>
            <a:r>
              <a:rPr lang="en-ID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tetapi</a:t>
            </a:r>
            <a:r>
              <a:rPr lang="en-ID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Allah yang </a:t>
            </a:r>
            <a:r>
              <a:rPr lang="en-ID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ID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mengasihi</a:t>
            </a:r>
            <a:r>
              <a:rPr lang="en-ID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kita</a:t>
            </a:r>
            <a:r>
              <a:rPr lang="en-ID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yang </a:t>
            </a:r>
            <a:r>
              <a:rPr lang="en-ID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ID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mengutus</a:t>
            </a:r>
            <a:r>
              <a:rPr lang="en-ID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Anak-Nya </a:t>
            </a:r>
            <a:r>
              <a:rPr lang="en-ID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sebagai</a:t>
            </a:r>
            <a:r>
              <a:rPr lang="en-ID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pendamaian</a:t>
            </a:r>
            <a:r>
              <a:rPr lang="en-ID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bagi</a:t>
            </a:r>
            <a:r>
              <a:rPr lang="en-ID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dosa-dosa</a:t>
            </a:r>
            <a:r>
              <a:rPr lang="en-ID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kita</a:t>
            </a:r>
            <a:r>
              <a:rPr lang="en-ID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Yohanes 4:10)</a:t>
            </a:r>
          </a:p>
        </p:txBody>
      </p:sp>
    </p:spTree>
    <p:extLst>
      <p:ext uri="{BB962C8B-B14F-4D97-AF65-F5344CB8AC3E}">
        <p14:creationId xmlns:p14="http://schemas.microsoft.com/office/powerpoint/2010/main" val="25388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1394</Words>
  <Application>Microsoft Office PowerPoint</Application>
  <PresentationFormat>Panorámica</PresentationFormat>
  <Paragraphs>63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110</cp:revision>
  <dcterms:created xsi:type="dcterms:W3CDTF">2024-03-24T10:47:51Z</dcterms:created>
  <dcterms:modified xsi:type="dcterms:W3CDTF">2024-04-05T15:23:12Z</dcterms:modified>
</cp:coreProperties>
</file>