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74" r:id="rId3"/>
    <p:sldId id="269" r:id="rId4"/>
    <p:sldId id="257" r:id="rId5"/>
    <p:sldId id="258" r:id="rId6"/>
    <p:sldId id="259" r:id="rId7"/>
    <p:sldId id="260" r:id="rId8"/>
    <p:sldId id="270" r:id="rId9"/>
    <p:sldId id="275" r:id="rId10"/>
    <p:sldId id="262" r:id="rId11"/>
    <p:sldId id="276" r:id="rId12"/>
    <p:sldId id="264" r:id="rId13"/>
    <p:sldId id="272" r:id="rId14"/>
  </p:sldIdLst>
  <p:sldSz cx="12192000" cy="6858000"/>
  <p:notesSz cx="6858000" cy="9144000"/>
  <p:embeddedFontLst>
    <p:embeddedFont>
      <p:font typeface="Candara" panose="020E0502030303020204" pitchFamily="34" charset="0"/>
      <p:regular r:id="rId15"/>
      <p:bold r:id="rId16"/>
      <p:italic r:id="rId17"/>
      <p:boldItalic r:id="rId18"/>
    </p:embeddedFont>
    <p:embeddedFont>
      <p:font typeface="Comic Sans MS" panose="030F0702030302020204" pitchFamily="66" charset="0"/>
      <p:regular r:id="rId19"/>
      <p:bold r:id="rId20"/>
      <p:italic r:id="rId21"/>
      <p:boldItalic r:id="rId22"/>
    </p:embeddedFont>
    <p:embeddedFont>
      <p:font typeface="Constantia" panose="02030602050306030303" pitchFamily="18" charset="0"/>
      <p:regular r:id="rId23"/>
      <p:bold r:id="rId24"/>
      <p:italic r:id="rId25"/>
      <p:boldItalic r:id="rId26"/>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0C88"/>
    <a:srgbClr val="110593"/>
    <a:srgbClr val="0C469E"/>
    <a:srgbClr val="05A9A9"/>
    <a:srgbClr val="00B047"/>
    <a:srgbClr val="20C012"/>
    <a:srgbClr val="89CB05"/>
    <a:srgbClr val="D69F0C"/>
    <a:srgbClr val="E5C77B"/>
    <a:srgbClr val="DDB4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6FD004-DDD0-4A34-A5E4-B8D617CFEB15}" type="doc">
      <dgm:prSet loTypeId="urn:microsoft.com/office/officeart/2005/8/layout/vList3" loCatId="list" qsTypeId="urn:microsoft.com/office/officeart/2005/8/quickstyle/3d1" qsCatId="3D" csTypeId="urn:microsoft.com/office/officeart/2005/8/colors/colorful2" csCatId="colorful" phldr="1"/>
      <dgm:spPr/>
      <dgm:t>
        <a:bodyPr/>
        <a:lstStyle/>
        <a:p>
          <a:endParaRPr lang="es-ES"/>
        </a:p>
      </dgm:t>
    </dgm:pt>
    <dgm:pt modelId="{6A55718B-719A-4DCB-A9C6-5B21F0E125C2}">
      <dgm:prSet custT="1"/>
      <dgm:spPr/>
      <dgm:t>
        <a:bodyPr/>
        <a:lstStyle/>
        <a:p>
          <a:r>
            <a:rPr lang="en" sz="2000" b="1" dirty="0">
              <a:effectLst>
                <a:outerShdw blurRad="38100" dist="38100" dir="2700000" algn="tl">
                  <a:srgbClr val="000000">
                    <a:alpha val="43137"/>
                  </a:srgbClr>
                </a:outerShdw>
              </a:effectLst>
              <a:latin typeface="Candara" panose="020E0502030303020204" pitchFamily="34" charset="0"/>
            </a:rPr>
            <a:t>Sie glaubten der Lehre CHRISTI.</a:t>
          </a:r>
          <a:endParaRPr lang="es-ES" sz="2000" b="1" dirty="0">
            <a:effectLst>
              <a:outerShdw blurRad="38100" dist="38100" dir="2700000" algn="tl">
                <a:srgbClr val="000000">
                  <a:alpha val="43137"/>
                </a:srgbClr>
              </a:outerShdw>
            </a:effectLst>
          </a:endParaRPr>
        </a:p>
      </dgm:t>
    </dgm:pt>
    <dgm:pt modelId="{82D34D38-13DB-4576-8486-04428C319685}" type="parTrans" cxnId="{D2B874D4-B677-45C5-A322-1A1403208C89}">
      <dgm:prSet/>
      <dgm:spPr/>
      <dgm:t>
        <a:bodyPr/>
        <a:lstStyle/>
        <a:p>
          <a:endParaRPr lang="es-ES" sz="2000" b="1">
            <a:effectLst>
              <a:outerShdw blurRad="38100" dist="38100" dir="2700000" algn="tl">
                <a:srgbClr val="000000">
                  <a:alpha val="43137"/>
                </a:srgbClr>
              </a:outerShdw>
            </a:effectLst>
          </a:endParaRPr>
        </a:p>
      </dgm:t>
    </dgm:pt>
    <dgm:pt modelId="{9914A308-F811-4613-824C-68045FCDE078}" type="sibTrans" cxnId="{D2B874D4-B677-45C5-A322-1A1403208C89}">
      <dgm:prSet/>
      <dgm:spPr/>
      <dgm:t>
        <a:bodyPr/>
        <a:lstStyle/>
        <a:p>
          <a:endParaRPr lang="es-ES" sz="2000" b="1">
            <a:effectLst>
              <a:outerShdw blurRad="38100" dist="38100" dir="2700000" algn="tl">
                <a:srgbClr val="000000">
                  <a:alpha val="43137"/>
                </a:srgbClr>
              </a:outerShdw>
            </a:effectLst>
          </a:endParaRPr>
        </a:p>
      </dgm:t>
    </dgm:pt>
    <dgm:pt modelId="{088AA768-3988-4FE5-A467-5AD924F75B99}">
      <dgm:prSet custT="1"/>
      <dgm:spPr/>
      <dgm:t>
        <a:bodyPr/>
        <a:lstStyle/>
        <a:p>
          <a:r>
            <a:rPr lang="de-DE" sz="2000" b="1" dirty="0">
              <a:effectLst>
                <a:outerShdw blurRad="38100" dist="38100" dir="2700000" algn="tl">
                  <a:srgbClr val="000000">
                    <a:alpha val="43137"/>
                  </a:srgbClr>
                </a:outerShdw>
              </a:effectLst>
              <a:latin typeface="Candara" panose="020E0502030303020204" pitchFamily="34" charset="0"/>
            </a:rPr>
            <a:t>Wer die Gabe hatte, heilte die Kranken.</a:t>
          </a:r>
          <a:endParaRPr lang="es-ES" sz="2000" b="1" dirty="0">
            <a:effectLst>
              <a:outerShdw blurRad="38100" dist="38100" dir="2700000" algn="tl">
                <a:srgbClr val="000000">
                  <a:alpha val="43137"/>
                </a:srgbClr>
              </a:outerShdw>
            </a:effectLst>
          </a:endParaRPr>
        </a:p>
      </dgm:t>
    </dgm:pt>
    <dgm:pt modelId="{9253D168-7D2B-43BA-8551-4908C1FA4E55}" type="parTrans" cxnId="{7747CF89-EA84-4840-A20B-FBBAE87E49F7}">
      <dgm:prSet/>
      <dgm:spPr/>
      <dgm:t>
        <a:bodyPr/>
        <a:lstStyle/>
        <a:p>
          <a:endParaRPr lang="es-ES" sz="2000" b="1">
            <a:effectLst>
              <a:outerShdw blurRad="38100" dist="38100" dir="2700000" algn="tl">
                <a:srgbClr val="000000">
                  <a:alpha val="43137"/>
                </a:srgbClr>
              </a:outerShdw>
            </a:effectLst>
          </a:endParaRPr>
        </a:p>
      </dgm:t>
    </dgm:pt>
    <dgm:pt modelId="{0779F71C-ADAF-4771-9F64-CCD72301F34C}" type="sibTrans" cxnId="{7747CF89-EA84-4840-A20B-FBBAE87E49F7}">
      <dgm:prSet/>
      <dgm:spPr/>
      <dgm:t>
        <a:bodyPr/>
        <a:lstStyle/>
        <a:p>
          <a:endParaRPr lang="es-ES" sz="2000" b="1">
            <a:effectLst>
              <a:outerShdw blurRad="38100" dist="38100" dir="2700000" algn="tl">
                <a:srgbClr val="000000">
                  <a:alpha val="43137"/>
                </a:srgbClr>
              </a:outerShdw>
            </a:effectLst>
          </a:endParaRPr>
        </a:p>
      </dgm:t>
    </dgm:pt>
    <dgm:pt modelId="{2D528160-BE34-47B7-80F9-866245272F21}">
      <dgm:prSet custT="1"/>
      <dgm:spPr/>
      <dgm:t>
        <a:bodyPr/>
        <a:lstStyle/>
        <a:p>
          <a:r>
            <a:rPr lang="de-DE" sz="2000" b="1" dirty="0">
              <a:latin typeface="Candara" panose="020E0502030303020204" pitchFamily="34" charset="0"/>
            </a:rPr>
            <a:t>Sie hatten alle Dinge gemeinsam.</a:t>
          </a:r>
          <a:endParaRPr lang="es-ES" sz="2000" b="1" dirty="0">
            <a:effectLst>
              <a:outerShdw blurRad="38100" dist="38100" dir="2700000" algn="tl">
                <a:srgbClr val="000000">
                  <a:alpha val="43137"/>
                </a:srgbClr>
              </a:outerShdw>
            </a:effectLst>
          </a:endParaRPr>
        </a:p>
      </dgm:t>
    </dgm:pt>
    <dgm:pt modelId="{59ECCE45-B0B9-48EA-A41F-318C44FA2E8F}" type="parTrans" cxnId="{7B483920-DD1A-449F-BD31-5340E248E581}">
      <dgm:prSet/>
      <dgm:spPr/>
      <dgm:t>
        <a:bodyPr/>
        <a:lstStyle/>
        <a:p>
          <a:endParaRPr lang="es-ES" sz="2000" b="1">
            <a:effectLst>
              <a:outerShdw blurRad="38100" dist="38100" dir="2700000" algn="tl">
                <a:srgbClr val="000000">
                  <a:alpha val="43137"/>
                </a:srgbClr>
              </a:outerShdw>
            </a:effectLst>
          </a:endParaRPr>
        </a:p>
      </dgm:t>
    </dgm:pt>
    <dgm:pt modelId="{62FEC0E7-1AE2-411D-B02A-CEF176400244}" type="sibTrans" cxnId="{7B483920-DD1A-449F-BD31-5340E248E581}">
      <dgm:prSet/>
      <dgm:spPr/>
      <dgm:t>
        <a:bodyPr/>
        <a:lstStyle/>
        <a:p>
          <a:endParaRPr lang="es-ES" sz="2000" b="1">
            <a:effectLst>
              <a:outerShdw blurRad="38100" dist="38100" dir="2700000" algn="tl">
                <a:srgbClr val="000000">
                  <a:alpha val="43137"/>
                </a:srgbClr>
              </a:outerShdw>
            </a:effectLst>
          </a:endParaRPr>
        </a:p>
      </dgm:t>
    </dgm:pt>
    <dgm:pt modelId="{F95CB98C-BF16-460D-969A-F34A202CA300}">
      <dgm:prSet custT="1"/>
      <dgm:spPr/>
      <dgm:t>
        <a:bodyPr/>
        <a:lstStyle/>
        <a:p>
          <a:r>
            <a:rPr lang="de-DE" sz="2000" b="1" dirty="0">
              <a:effectLst>
                <a:outerShdw blurRad="38100" dist="38100" dir="2700000" algn="tl">
                  <a:srgbClr val="000000">
                    <a:alpha val="43137"/>
                  </a:srgbClr>
                </a:outerShdw>
              </a:effectLst>
              <a:latin typeface="Candara" panose="020E0502030303020204" pitchFamily="34" charset="0"/>
            </a:rPr>
            <a:t>Sie teilten das, was sie hatten, mit den Bedürftigen.</a:t>
          </a:r>
          <a:endParaRPr lang="es-ES" sz="2000" b="1" dirty="0">
            <a:effectLst>
              <a:outerShdw blurRad="38100" dist="38100" dir="2700000" algn="tl">
                <a:srgbClr val="000000">
                  <a:alpha val="43137"/>
                </a:srgbClr>
              </a:outerShdw>
            </a:effectLst>
          </a:endParaRPr>
        </a:p>
      </dgm:t>
    </dgm:pt>
    <dgm:pt modelId="{B590490C-A7EC-4EE6-A9FC-B68FDFB30BA3}" type="parTrans" cxnId="{8F021B66-F95D-48F4-AC4A-CDA93298A6A8}">
      <dgm:prSet/>
      <dgm:spPr/>
      <dgm:t>
        <a:bodyPr/>
        <a:lstStyle/>
        <a:p>
          <a:endParaRPr lang="es-ES" sz="2000" b="1">
            <a:effectLst>
              <a:outerShdw blurRad="38100" dist="38100" dir="2700000" algn="tl">
                <a:srgbClr val="000000">
                  <a:alpha val="43137"/>
                </a:srgbClr>
              </a:outerShdw>
            </a:effectLst>
          </a:endParaRPr>
        </a:p>
      </dgm:t>
    </dgm:pt>
    <dgm:pt modelId="{54BB0EBC-DB35-4C8A-9B31-D69CD3B22413}" type="sibTrans" cxnId="{8F021B66-F95D-48F4-AC4A-CDA93298A6A8}">
      <dgm:prSet/>
      <dgm:spPr/>
      <dgm:t>
        <a:bodyPr/>
        <a:lstStyle/>
        <a:p>
          <a:endParaRPr lang="es-ES" sz="2000" b="1">
            <a:effectLst>
              <a:outerShdw blurRad="38100" dist="38100" dir="2700000" algn="tl">
                <a:srgbClr val="000000">
                  <a:alpha val="43137"/>
                </a:srgbClr>
              </a:outerShdw>
            </a:effectLst>
          </a:endParaRPr>
        </a:p>
      </dgm:t>
    </dgm:pt>
    <dgm:pt modelId="{65413416-36FB-4EBF-A892-AB0B194B409A}">
      <dgm:prSet custT="1"/>
      <dgm:spPr/>
      <dgm:t>
        <a:bodyPr/>
        <a:lstStyle/>
        <a:p>
          <a:r>
            <a:rPr lang="de-DE" sz="2000" b="1" dirty="0">
              <a:effectLst>
                <a:outerShdw blurRad="38100" dist="38100" dir="2700000" algn="tl">
                  <a:srgbClr val="000000">
                    <a:alpha val="43137"/>
                  </a:srgbClr>
                </a:outerShdw>
              </a:effectLst>
              <a:latin typeface="Candara" panose="020E0502030303020204" pitchFamily="34" charset="0"/>
            </a:rPr>
            <a:t>Sie hatten öffentliche Versammlungen.</a:t>
          </a:r>
          <a:endParaRPr lang="es-ES" sz="2000" b="1" dirty="0">
            <a:effectLst>
              <a:outerShdw blurRad="38100" dist="38100" dir="2700000" algn="tl">
                <a:srgbClr val="000000">
                  <a:alpha val="43137"/>
                </a:srgbClr>
              </a:outerShdw>
            </a:effectLst>
          </a:endParaRPr>
        </a:p>
      </dgm:t>
    </dgm:pt>
    <dgm:pt modelId="{408D0389-1E33-40F5-BEAD-C6440870BF5F}" type="parTrans" cxnId="{B14C8772-A738-47E5-B65E-A114432E02D8}">
      <dgm:prSet/>
      <dgm:spPr/>
      <dgm:t>
        <a:bodyPr/>
        <a:lstStyle/>
        <a:p>
          <a:endParaRPr lang="es-ES" sz="2000" b="1">
            <a:effectLst>
              <a:outerShdw blurRad="38100" dist="38100" dir="2700000" algn="tl">
                <a:srgbClr val="000000">
                  <a:alpha val="43137"/>
                </a:srgbClr>
              </a:outerShdw>
            </a:effectLst>
          </a:endParaRPr>
        </a:p>
      </dgm:t>
    </dgm:pt>
    <dgm:pt modelId="{2D2C27BD-DF35-477D-8869-78D5C0038AA9}" type="sibTrans" cxnId="{B14C8772-A738-47E5-B65E-A114432E02D8}">
      <dgm:prSet/>
      <dgm:spPr/>
      <dgm:t>
        <a:bodyPr/>
        <a:lstStyle/>
        <a:p>
          <a:endParaRPr lang="es-ES" sz="2000" b="1">
            <a:effectLst>
              <a:outerShdw blurRad="38100" dist="38100" dir="2700000" algn="tl">
                <a:srgbClr val="000000">
                  <a:alpha val="43137"/>
                </a:srgbClr>
              </a:outerShdw>
            </a:effectLst>
          </a:endParaRPr>
        </a:p>
      </dgm:t>
    </dgm:pt>
    <dgm:pt modelId="{4993E7D9-ADC1-4828-B208-EE6ACC549708}">
      <dgm:prSet custT="1"/>
      <dgm:spPr/>
      <dgm:t>
        <a:bodyPr/>
        <a:lstStyle/>
        <a:p>
          <a:r>
            <a:rPr lang="de-DE" sz="1800" b="1" dirty="0">
              <a:effectLst>
                <a:outerShdw blurRad="38100" dist="38100" dir="2700000" algn="tl">
                  <a:srgbClr val="000000">
                    <a:alpha val="43137"/>
                  </a:srgbClr>
                </a:outerShdw>
              </a:effectLst>
              <a:latin typeface="Candara" panose="020E0502030303020204" pitchFamily="34" charset="0"/>
            </a:rPr>
            <a:t>Sie versammelten sich in ihren Häusern, wo sie das Abendmahl abhielten.</a:t>
          </a:r>
          <a:endParaRPr lang="es-ES" sz="1800" b="1" dirty="0">
            <a:effectLst>
              <a:outerShdw blurRad="38100" dist="38100" dir="2700000" algn="tl">
                <a:srgbClr val="000000">
                  <a:alpha val="43137"/>
                </a:srgbClr>
              </a:outerShdw>
            </a:effectLst>
          </a:endParaRPr>
        </a:p>
      </dgm:t>
    </dgm:pt>
    <dgm:pt modelId="{2494712F-D82E-4388-B8A0-C17701945099}" type="parTrans" cxnId="{CDCEA70A-3A7E-4F80-AED1-901E3BA440DA}">
      <dgm:prSet/>
      <dgm:spPr/>
      <dgm:t>
        <a:bodyPr/>
        <a:lstStyle/>
        <a:p>
          <a:endParaRPr lang="es-ES" sz="2000" b="1">
            <a:effectLst>
              <a:outerShdw blurRad="38100" dist="38100" dir="2700000" algn="tl">
                <a:srgbClr val="000000">
                  <a:alpha val="43137"/>
                </a:srgbClr>
              </a:outerShdw>
            </a:effectLst>
          </a:endParaRPr>
        </a:p>
      </dgm:t>
    </dgm:pt>
    <dgm:pt modelId="{0032FBBE-DA42-4847-A832-764661CC3EA1}" type="sibTrans" cxnId="{CDCEA70A-3A7E-4F80-AED1-901E3BA440DA}">
      <dgm:prSet/>
      <dgm:spPr/>
      <dgm:t>
        <a:bodyPr/>
        <a:lstStyle/>
        <a:p>
          <a:endParaRPr lang="es-ES" sz="2000" b="1">
            <a:effectLst>
              <a:outerShdw blurRad="38100" dist="38100" dir="2700000" algn="tl">
                <a:srgbClr val="000000">
                  <a:alpha val="43137"/>
                </a:srgbClr>
              </a:outerShdw>
            </a:effectLst>
          </a:endParaRPr>
        </a:p>
      </dgm:t>
    </dgm:pt>
    <dgm:pt modelId="{141650AB-FF20-4BDD-969A-CFBDCEAF1BA6}">
      <dgm:prSet custT="1"/>
      <dgm:spPr/>
      <dgm:t>
        <a:bodyPr/>
        <a:lstStyle/>
        <a:p>
          <a:r>
            <a:rPr lang="de-DE" sz="2000" b="1" dirty="0">
              <a:effectLst>
                <a:outerShdw blurRad="38100" dist="38100" dir="2700000" algn="tl">
                  <a:srgbClr val="000000">
                    <a:alpha val="43137"/>
                  </a:srgbClr>
                </a:outerShdw>
              </a:effectLst>
              <a:latin typeface="Candara" panose="020E0502030303020204" pitchFamily="34" charset="0"/>
            </a:rPr>
            <a:t>Sie lebten mit Freude und einem unkomplizierten Herzen.</a:t>
          </a:r>
          <a:endParaRPr lang="es-ES" sz="2000" b="1" dirty="0">
            <a:effectLst>
              <a:outerShdw blurRad="38100" dist="38100" dir="2700000" algn="tl">
                <a:srgbClr val="000000">
                  <a:alpha val="43137"/>
                </a:srgbClr>
              </a:outerShdw>
            </a:effectLst>
          </a:endParaRPr>
        </a:p>
      </dgm:t>
    </dgm:pt>
    <dgm:pt modelId="{B276DC85-5A87-4FF0-B546-F2E43F72B709}" type="parTrans" cxnId="{E0F42A2C-FA0F-4B92-B088-DD2AAE769D58}">
      <dgm:prSet/>
      <dgm:spPr/>
      <dgm:t>
        <a:bodyPr/>
        <a:lstStyle/>
        <a:p>
          <a:endParaRPr lang="es-ES" sz="2000" b="1">
            <a:effectLst>
              <a:outerShdw blurRad="38100" dist="38100" dir="2700000" algn="tl">
                <a:srgbClr val="000000">
                  <a:alpha val="43137"/>
                </a:srgbClr>
              </a:outerShdw>
            </a:effectLst>
          </a:endParaRPr>
        </a:p>
      </dgm:t>
    </dgm:pt>
    <dgm:pt modelId="{6FDA5D5A-9505-45DC-91B6-0ABBCAE578F6}" type="sibTrans" cxnId="{E0F42A2C-FA0F-4B92-B088-DD2AAE769D58}">
      <dgm:prSet/>
      <dgm:spPr/>
      <dgm:t>
        <a:bodyPr/>
        <a:lstStyle/>
        <a:p>
          <a:endParaRPr lang="es-ES" sz="2000" b="1">
            <a:effectLst>
              <a:outerShdw blurRad="38100" dist="38100" dir="2700000" algn="tl">
                <a:srgbClr val="000000">
                  <a:alpha val="43137"/>
                </a:srgbClr>
              </a:outerShdw>
            </a:effectLst>
          </a:endParaRPr>
        </a:p>
      </dgm:t>
    </dgm:pt>
    <dgm:pt modelId="{93A148E9-B8AA-407B-B1F2-22A51E813557}">
      <dgm:prSet custT="1"/>
      <dgm:spPr/>
      <dgm:t>
        <a:bodyPr/>
        <a:lstStyle/>
        <a:p>
          <a:r>
            <a:rPr lang="en" sz="2000" b="1" dirty="0">
              <a:effectLst>
                <a:outerShdw blurRad="38100" dist="38100" dir="2700000" algn="tl">
                  <a:srgbClr val="000000">
                    <a:alpha val="43137"/>
                  </a:srgbClr>
                </a:outerShdw>
              </a:effectLst>
              <a:latin typeface="Candara" panose="020E0502030303020204" pitchFamily="34" charset="0"/>
            </a:rPr>
            <a:t>Sie priesen GOTT!</a:t>
          </a:r>
          <a:endParaRPr lang="es-ES" sz="2000" b="1" dirty="0">
            <a:effectLst>
              <a:outerShdw blurRad="38100" dist="38100" dir="2700000" algn="tl">
                <a:srgbClr val="000000">
                  <a:alpha val="43137"/>
                </a:srgbClr>
              </a:outerShdw>
            </a:effectLst>
          </a:endParaRPr>
        </a:p>
      </dgm:t>
    </dgm:pt>
    <dgm:pt modelId="{7593432B-D79D-49F0-AFB8-77FCC91097F5}" type="parTrans" cxnId="{AAB56C2B-05B7-494E-AE48-F64CDE4A990D}">
      <dgm:prSet/>
      <dgm:spPr/>
      <dgm:t>
        <a:bodyPr/>
        <a:lstStyle/>
        <a:p>
          <a:endParaRPr lang="es-ES" sz="2000" b="1">
            <a:effectLst>
              <a:outerShdw blurRad="38100" dist="38100" dir="2700000" algn="tl">
                <a:srgbClr val="000000">
                  <a:alpha val="43137"/>
                </a:srgbClr>
              </a:outerShdw>
            </a:effectLst>
          </a:endParaRPr>
        </a:p>
      </dgm:t>
    </dgm:pt>
    <dgm:pt modelId="{6DDB776C-40D2-4934-BE71-5A7DF02CAD49}" type="sibTrans" cxnId="{AAB56C2B-05B7-494E-AE48-F64CDE4A990D}">
      <dgm:prSet/>
      <dgm:spPr/>
      <dgm:t>
        <a:bodyPr/>
        <a:lstStyle/>
        <a:p>
          <a:endParaRPr lang="es-ES" sz="2000" b="1">
            <a:effectLst>
              <a:outerShdw blurRad="38100" dist="38100" dir="2700000" algn="tl">
                <a:srgbClr val="000000">
                  <a:alpha val="43137"/>
                </a:srgbClr>
              </a:outerShdw>
            </a:effectLst>
          </a:endParaRPr>
        </a:p>
      </dgm:t>
    </dgm:pt>
    <dgm:pt modelId="{812E446D-8663-47C2-BF6B-A0983D059049}" type="pres">
      <dgm:prSet presAssocID="{8A6FD004-DDD0-4A34-A5E4-B8D617CFEB15}" presName="linearFlow" presStyleCnt="0">
        <dgm:presLayoutVars>
          <dgm:dir/>
          <dgm:resizeHandles val="exact"/>
        </dgm:presLayoutVars>
      </dgm:prSet>
      <dgm:spPr/>
    </dgm:pt>
    <dgm:pt modelId="{3FF5806F-FE3E-410C-8823-9AD392CB48D9}" type="pres">
      <dgm:prSet presAssocID="{6A55718B-719A-4DCB-A9C6-5B21F0E125C2}" presName="composite" presStyleCnt="0"/>
      <dgm:spPr/>
    </dgm:pt>
    <dgm:pt modelId="{593C632F-6E4E-4DF9-875E-7FAFF6294EA5}" type="pres">
      <dgm:prSet presAssocID="{6A55718B-719A-4DCB-A9C6-5B21F0E125C2}" presName="imgShp" presStyleLbl="fgImgPlace1" presStyleIdx="0" presStyleCnt="8" custLinFactX="-100000" custLinFactNeighborX="-162145"/>
      <dgm:spPr>
        <a:prstGeom prst="heart">
          <a:avLst/>
        </a:prstGeom>
        <a:solidFill>
          <a:srgbClr val="D69F0C"/>
        </a:solidFill>
        <a:effectLst>
          <a:outerShdw blurRad="50800" dist="38100" dir="2700000" algn="tl" rotWithShape="0">
            <a:prstClr val="black">
              <a:alpha val="40000"/>
            </a:prstClr>
          </a:outerShdw>
        </a:effectLst>
      </dgm:spPr>
    </dgm:pt>
    <dgm:pt modelId="{308687F3-EAA2-4ED6-B580-A75C6E326F1F}" type="pres">
      <dgm:prSet presAssocID="{6A55718B-719A-4DCB-A9C6-5B21F0E125C2}" presName="txShp" presStyleLbl="node1" presStyleIdx="0" presStyleCnt="8" custScaleX="142454" custLinFactNeighborX="4127">
        <dgm:presLayoutVars>
          <dgm:bulletEnabled val="1"/>
        </dgm:presLayoutVars>
      </dgm:prSet>
      <dgm:spPr/>
    </dgm:pt>
    <dgm:pt modelId="{146623B5-77D2-4437-AA44-2981F69538AD}" type="pres">
      <dgm:prSet presAssocID="{9914A308-F811-4613-824C-68045FCDE078}" presName="spacing" presStyleCnt="0"/>
      <dgm:spPr/>
    </dgm:pt>
    <dgm:pt modelId="{26FA3C60-BC5B-4D22-804C-DAE573AC0066}" type="pres">
      <dgm:prSet presAssocID="{088AA768-3988-4FE5-A467-5AD924F75B99}" presName="composite" presStyleCnt="0"/>
      <dgm:spPr/>
    </dgm:pt>
    <dgm:pt modelId="{B771A9FD-1A36-4F4E-B943-39A76BEC5DD4}" type="pres">
      <dgm:prSet presAssocID="{088AA768-3988-4FE5-A467-5AD924F75B99}" presName="imgShp" presStyleLbl="fgImgPlace1" presStyleIdx="1" presStyleCnt="8" custLinFactX="-100000" custLinFactNeighborX="-162145"/>
      <dgm:spPr>
        <a:prstGeom prst="heart">
          <a:avLst/>
        </a:prstGeom>
        <a:solidFill>
          <a:srgbClr val="89CB05"/>
        </a:solidFill>
        <a:effectLst>
          <a:outerShdw blurRad="50800" dist="38100" dir="2700000" algn="tl" rotWithShape="0">
            <a:prstClr val="black">
              <a:alpha val="40000"/>
            </a:prstClr>
          </a:outerShdw>
        </a:effectLst>
      </dgm:spPr>
    </dgm:pt>
    <dgm:pt modelId="{8EF119AF-0E19-4A04-A7B6-9315C2CDF1BB}" type="pres">
      <dgm:prSet presAssocID="{088AA768-3988-4FE5-A467-5AD924F75B99}" presName="txShp" presStyleLbl="node1" presStyleIdx="1" presStyleCnt="8" custScaleX="142454" custLinFactNeighborX="4127">
        <dgm:presLayoutVars>
          <dgm:bulletEnabled val="1"/>
        </dgm:presLayoutVars>
      </dgm:prSet>
      <dgm:spPr/>
    </dgm:pt>
    <dgm:pt modelId="{C3B50C1E-5F5F-4FF8-AB15-F36318C3A70A}" type="pres">
      <dgm:prSet presAssocID="{0779F71C-ADAF-4771-9F64-CCD72301F34C}" presName="spacing" presStyleCnt="0"/>
      <dgm:spPr/>
    </dgm:pt>
    <dgm:pt modelId="{151CF5B0-A4DF-4FBD-99A3-B6F7C04D18FE}" type="pres">
      <dgm:prSet presAssocID="{2D528160-BE34-47B7-80F9-866245272F21}" presName="composite" presStyleCnt="0"/>
      <dgm:spPr/>
    </dgm:pt>
    <dgm:pt modelId="{B9DA2D1F-B724-43FA-9BD2-EB7F13A6627D}" type="pres">
      <dgm:prSet presAssocID="{2D528160-BE34-47B7-80F9-866245272F21}" presName="imgShp" presStyleLbl="fgImgPlace1" presStyleIdx="2" presStyleCnt="8" custLinFactX="-100000" custLinFactNeighborX="-162145"/>
      <dgm:spPr>
        <a:prstGeom prst="heart">
          <a:avLst/>
        </a:prstGeom>
        <a:solidFill>
          <a:srgbClr val="20C012"/>
        </a:solidFill>
        <a:effectLst>
          <a:outerShdw blurRad="50800" dist="38100" dir="2700000" algn="tl" rotWithShape="0">
            <a:prstClr val="black">
              <a:alpha val="40000"/>
            </a:prstClr>
          </a:outerShdw>
        </a:effectLst>
      </dgm:spPr>
    </dgm:pt>
    <dgm:pt modelId="{674355F8-F5A9-4CCC-80EA-6DD432903CF4}" type="pres">
      <dgm:prSet presAssocID="{2D528160-BE34-47B7-80F9-866245272F21}" presName="txShp" presStyleLbl="node1" presStyleIdx="2" presStyleCnt="8" custScaleX="142454" custLinFactNeighborX="4127">
        <dgm:presLayoutVars>
          <dgm:bulletEnabled val="1"/>
        </dgm:presLayoutVars>
      </dgm:prSet>
      <dgm:spPr/>
    </dgm:pt>
    <dgm:pt modelId="{D48AD1C4-BA6E-4443-A547-860C39C86D62}" type="pres">
      <dgm:prSet presAssocID="{62FEC0E7-1AE2-411D-B02A-CEF176400244}" presName="spacing" presStyleCnt="0"/>
      <dgm:spPr/>
    </dgm:pt>
    <dgm:pt modelId="{CE9B2856-FD14-4FFD-8E97-460C6585173B}" type="pres">
      <dgm:prSet presAssocID="{F95CB98C-BF16-460D-969A-F34A202CA300}" presName="composite" presStyleCnt="0"/>
      <dgm:spPr/>
    </dgm:pt>
    <dgm:pt modelId="{36EA4B06-54A1-42F3-9F9F-6E6B3E2C1CAB}" type="pres">
      <dgm:prSet presAssocID="{F95CB98C-BF16-460D-969A-F34A202CA300}" presName="imgShp" presStyleLbl="fgImgPlace1" presStyleIdx="3" presStyleCnt="8" custLinFactX="-100000" custLinFactNeighborX="-162145"/>
      <dgm:spPr>
        <a:prstGeom prst="heart">
          <a:avLst/>
        </a:prstGeom>
        <a:solidFill>
          <a:srgbClr val="00B047"/>
        </a:solidFill>
        <a:effectLst>
          <a:outerShdw blurRad="50800" dist="38100" dir="2700000" algn="tl" rotWithShape="0">
            <a:prstClr val="black">
              <a:alpha val="40000"/>
            </a:prstClr>
          </a:outerShdw>
        </a:effectLst>
      </dgm:spPr>
    </dgm:pt>
    <dgm:pt modelId="{E3358233-AB0B-499A-B985-326DDD53CC03}" type="pres">
      <dgm:prSet presAssocID="{F95CB98C-BF16-460D-969A-F34A202CA300}" presName="txShp" presStyleLbl="node1" presStyleIdx="3" presStyleCnt="8" custScaleX="142454" custLinFactNeighborX="4127">
        <dgm:presLayoutVars>
          <dgm:bulletEnabled val="1"/>
        </dgm:presLayoutVars>
      </dgm:prSet>
      <dgm:spPr/>
    </dgm:pt>
    <dgm:pt modelId="{43C8B56E-6B07-42D6-8FF3-759EBE6428C6}" type="pres">
      <dgm:prSet presAssocID="{54BB0EBC-DB35-4C8A-9B31-D69CD3B22413}" presName="spacing" presStyleCnt="0"/>
      <dgm:spPr/>
    </dgm:pt>
    <dgm:pt modelId="{1ADFF835-C972-4E5F-9279-EFB35C807CC8}" type="pres">
      <dgm:prSet presAssocID="{65413416-36FB-4EBF-A892-AB0B194B409A}" presName="composite" presStyleCnt="0"/>
      <dgm:spPr/>
    </dgm:pt>
    <dgm:pt modelId="{8CC3E3EE-2716-4106-81EA-17A7E5630B27}" type="pres">
      <dgm:prSet presAssocID="{65413416-36FB-4EBF-A892-AB0B194B409A}" presName="imgShp" presStyleLbl="fgImgPlace1" presStyleIdx="4" presStyleCnt="8" custLinFactX="-100000" custLinFactNeighborX="-162145"/>
      <dgm:spPr>
        <a:prstGeom prst="heart">
          <a:avLst/>
        </a:prstGeom>
        <a:solidFill>
          <a:srgbClr val="05A9A9"/>
        </a:solidFill>
        <a:effectLst>
          <a:outerShdw blurRad="50800" dist="38100" dir="2700000" algn="tl" rotWithShape="0">
            <a:prstClr val="black">
              <a:alpha val="40000"/>
            </a:prstClr>
          </a:outerShdw>
        </a:effectLst>
      </dgm:spPr>
    </dgm:pt>
    <dgm:pt modelId="{FC9F8CF2-3B20-4C2F-BDB2-BFDC4C9B239A}" type="pres">
      <dgm:prSet presAssocID="{65413416-36FB-4EBF-A892-AB0B194B409A}" presName="txShp" presStyleLbl="node1" presStyleIdx="4" presStyleCnt="8" custScaleX="142454" custLinFactNeighborX="4127">
        <dgm:presLayoutVars>
          <dgm:bulletEnabled val="1"/>
        </dgm:presLayoutVars>
      </dgm:prSet>
      <dgm:spPr/>
    </dgm:pt>
    <dgm:pt modelId="{4C36C3FE-A7B5-41D5-B208-797601BBEEB7}" type="pres">
      <dgm:prSet presAssocID="{2D2C27BD-DF35-477D-8869-78D5C0038AA9}" presName="spacing" presStyleCnt="0"/>
      <dgm:spPr/>
    </dgm:pt>
    <dgm:pt modelId="{EECB047C-D43F-43A6-AFFD-E70AE3AC9ADB}" type="pres">
      <dgm:prSet presAssocID="{4993E7D9-ADC1-4828-B208-EE6ACC549708}" presName="composite" presStyleCnt="0"/>
      <dgm:spPr/>
    </dgm:pt>
    <dgm:pt modelId="{8B3316BC-2B74-4B7F-B9A7-E865537FF35F}" type="pres">
      <dgm:prSet presAssocID="{4993E7D9-ADC1-4828-B208-EE6ACC549708}" presName="imgShp" presStyleLbl="fgImgPlace1" presStyleIdx="5" presStyleCnt="8" custLinFactX="-100000" custLinFactNeighborX="-162145"/>
      <dgm:spPr>
        <a:prstGeom prst="heart">
          <a:avLst/>
        </a:prstGeom>
        <a:solidFill>
          <a:srgbClr val="0C469E"/>
        </a:solidFill>
        <a:effectLst>
          <a:outerShdw blurRad="50800" dist="38100" dir="2700000" algn="tl" rotWithShape="0">
            <a:prstClr val="black">
              <a:alpha val="40000"/>
            </a:prstClr>
          </a:outerShdw>
        </a:effectLst>
      </dgm:spPr>
    </dgm:pt>
    <dgm:pt modelId="{89119926-C6C4-4EA9-880F-E3207FCFD84A}" type="pres">
      <dgm:prSet presAssocID="{4993E7D9-ADC1-4828-B208-EE6ACC549708}" presName="txShp" presStyleLbl="node1" presStyleIdx="5" presStyleCnt="8" custScaleX="142454" custLinFactNeighborX="4127">
        <dgm:presLayoutVars>
          <dgm:bulletEnabled val="1"/>
        </dgm:presLayoutVars>
      </dgm:prSet>
      <dgm:spPr/>
    </dgm:pt>
    <dgm:pt modelId="{FED3F5C3-37EC-485A-B1DD-E81BE8B31259}" type="pres">
      <dgm:prSet presAssocID="{0032FBBE-DA42-4847-A832-764661CC3EA1}" presName="spacing" presStyleCnt="0"/>
      <dgm:spPr/>
    </dgm:pt>
    <dgm:pt modelId="{18AE61E7-E970-4DC3-8EFC-2F0E305FFB90}" type="pres">
      <dgm:prSet presAssocID="{141650AB-FF20-4BDD-969A-CFBDCEAF1BA6}" presName="composite" presStyleCnt="0"/>
      <dgm:spPr/>
    </dgm:pt>
    <dgm:pt modelId="{D889E4A5-8C3E-4785-B1C9-3C540E8153A9}" type="pres">
      <dgm:prSet presAssocID="{141650AB-FF20-4BDD-969A-CFBDCEAF1BA6}" presName="imgShp" presStyleLbl="fgImgPlace1" presStyleIdx="6" presStyleCnt="8" custLinFactX="-100000" custLinFactNeighborX="-162145"/>
      <dgm:spPr>
        <a:prstGeom prst="heart">
          <a:avLst/>
        </a:prstGeom>
        <a:solidFill>
          <a:srgbClr val="110593"/>
        </a:solidFill>
        <a:effectLst>
          <a:outerShdw blurRad="50800" dist="38100" dir="2700000" algn="tl" rotWithShape="0">
            <a:prstClr val="black">
              <a:alpha val="40000"/>
            </a:prstClr>
          </a:outerShdw>
        </a:effectLst>
      </dgm:spPr>
    </dgm:pt>
    <dgm:pt modelId="{FC273BEF-115B-4D1F-847D-6649371DF806}" type="pres">
      <dgm:prSet presAssocID="{141650AB-FF20-4BDD-969A-CFBDCEAF1BA6}" presName="txShp" presStyleLbl="node1" presStyleIdx="6" presStyleCnt="8" custScaleX="142454" custLinFactNeighborX="4127">
        <dgm:presLayoutVars>
          <dgm:bulletEnabled val="1"/>
        </dgm:presLayoutVars>
      </dgm:prSet>
      <dgm:spPr/>
    </dgm:pt>
    <dgm:pt modelId="{A33506E4-3476-4900-B5A5-72DBA127CB93}" type="pres">
      <dgm:prSet presAssocID="{6FDA5D5A-9505-45DC-91B6-0ABBCAE578F6}" presName="spacing" presStyleCnt="0"/>
      <dgm:spPr/>
    </dgm:pt>
    <dgm:pt modelId="{92DDBA11-50BA-484D-B49D-D35FE540EF88}" type="pres">
      <dgm:prSet presAssocID="{93A148E9-B8AA-407B-B1F2-22A51E813557}" presName="composite" presStyleCnt="0"/>
      <dgm:spPr/>
    </dgm:pt>
    <dgm:pt modelId="{E89E5BB7-EFAE-4919-B748-BE6D906FFF66}" type="pres">
      <dgm:prSet presAssocID="{93A148E9-B8AA-407B-B1F2-22A51E813557}" presName="imgShp" presStyleLbl="fgImgPlace1" presStyleIdx="7" presStyleCnt="8" custLinFactX="-100000" custLinFactNeighborX="-162145"/>
      <dgm:spPr>
        <a:prstGeom prst="heart">
          <a:avLst/>
        </a:prstGeom>
        <a:solidFill>
          <a:srgbClr val="5D0C88"/>
        </a:solidFill>
        <a:effectLst>
          <a:outerShdw blurRad="50800" dist="38100" dir="2700000" algn="tl" rotWithShape="0">
            <a:prstClr val="black">
              <a:alpha val="40000"/>
            </a:prstClr>
          </a:outerShdw>
        </a:effectLst>
      </dgm:spPr>
    </dgm:pt>
    <dgm:pt modelId="{4E896A66-4610-42C5-8BC4-A177A6D9C65B}" type="pres">
      <dgm:prSet presAssocID="{93A148E9-B8AA-407B-B1F2-22A51E813557}" presName="txShp" presStyleLbl="node1" presStyleIdx="7" presStyleCnt="8" custScaleX="142454" custLinFactNeighborX="4127">
        <dgm:presLayoutVars>
          <dgm:bulletEnabled val="1"/>
        </dgm:presLayoutVars>
      </dgm:prSet>
      <dgm:spPr/>
    </dgm:pt>
  </dgm:ptLst>
  <dgm:cxnLst>
    <dgm:cxn modelId="{CDCEA70A-3A7E-4F80-AED1-901E3BA440DA}" srcId="{8A6FD004-DDD0-4A34-A5E4-B8D617CFEB15}" destId="{4993E7D9-ADC1-4828-B208-EE6ACC549708}" srcOrd="5" destOrd="0" parTransId="{2494712F-D82E-4388-B8A0-C17701945099}" sibTransId="{0032FBBE-DA42-4847-A832-764661CC3EA1}"/>
    <dgm:cxn modelId="{7B483920-DD1A-449F-BD31-5340E248E581}" srcId="{8A6FD004-DDD0-4A34-A5E4-B8D617CFEB15}" destId="{2D528160-BE34-47B7-80F9-866245272F21}" srcOrd="2" destOrd="0" parTransId="{59ECCE45-B0B9-48EA-A41F-318C44FA2E8F}" sibTransId="{62FEC0E7-1AE2-411D-B02A-CEF176400244}"/>
    <dgm:cxn modelId="{E95DB024-3D05-4E06-831D-D16DBF522FA8}" type="presOf" srcId="{4993E7D9-ADC1-4828-B208-EE6ACC549708}" destId="{89119926-C6C4-4EA9-880F-E3207FCFD84A}" srcOrd="0" destOrd="0" presId="urn:microsoft.com/office/officeart/2005/8/layout/vList3"/>
    <dgm:cxn modelId="{FA243129-043A-4299-8042-408F1E136C06}" type="presOf" srcId="{2D528160-BE34-47B7-80F9-866245272F21}" destId="{674355F8-F5A9-4CCC-80EA-6DD432903CF4}" srcOrd="0" destOrd="0" presId="urn:microsoft.com/office/officeart/2005/8/layout/vList3"/>
    <dgm:cxn modelId="{AAB56C2B-05B7-494E-AE48-F64CDE4A990D}" srcId="{8A6FD004-DDD0-4A34-A5E4-B8D617CFEB15}" destId="{93A148E9-B8AA-407B-B1F2-22A51E813557}" srcOrd="7" destOrd="0" parTransId="{7593432B-D79D-49F0-AFB8-77FCC91097F5}" sibTransId="{6DDB776C-40D2-4934-BE71-5A7DF02CAD49}"/>
    <dgm:cxn modelId="{E0F42A2C-FA0F-4B92-B088-DD2AAE769D58}" srcId="{8A6FD004-DDD0-4A34-A5E4-B8D617CFEB15}" destId="{141650AB-FF20-4BDD-969A-CFBDCEAF1BA6}" srcOrd="6" destOrd="0" parTransId="{B276DC85-5A87-4FF0-B546-F2E43F72B709}" sibTransId="{6FDA5D5A-9505-45DC-91B6-0ABBCAE578F6}"/>
    <dgm:cxn modelId="{296BEB3A-002A-4DA1-BF9F-19CB1102BF63}" type="presOf" srcId="{F95CB98C-BF16-460D-969A-F34A202CA300}" destId="{E3358233-AB0B-499A-B985-326DDD53CC03}" srcOrd="0" destOrd="0" presId="urn:microsoft.com/office/officeart/2005/8/layout/vList3"/>
    <dgm:cxn modelId="{8F021B66-F95D-48F4-AC4A-CDA93298A6A8}" srcId="{8A6FD004-DDD0-4A34-A5E4-B8D617CFEB15}" destId="{F95CB98C-BF16-460D-969A-F34A202CA300}" srcOrd="3" destOrd="0" parTransId="{B590490C-A7EC-4EE6-A9FC-B68FDFB30BA3}" sibTransId="{54BB0EBC-DB35-4C8A-9B31-D69CD3B22413}"/>
    <dgm:cxn modelId="{2FE2D948-7376-427F-86A3-14F64B285B19}" type="presOf" srcId="{93A148E9-B8AA-407B-B1F2-22A51E813557}" destId="{4E896A66-4610-42C5-8BC4-A177A6D9C65B}" srcOrd="0" destOrd="0" presId="urn:microsoft.com/office/officeart/2005/8/layout/vList3"/>
    <dgm:cxn modelId="{B14C8772-A738-47E5-B65E-A114432E02D8}" srcId="{8A6FD004-DDD0-4A34-A5E4-B8D617CFEB15}" destId="{65413416-36FB-4EBF-A892-AB0B194B409A}" srcOrd="4" destOrd="0" parTransId="{408D0389-1E33-40F5-BEAD-C6440870BF5F}" sibTransId="{2D2C27BD-DF35-477D-8869-78D5C0038AA9}"/>
    <dgm:cxn modelId="{7747CF89-EA84-4840-A20B-FBBAE87E49F7}" srcId="{8A6FD004-DDD0-4A34-A5E4-B8D617CFEB15}" destId="{088AA768-3988-4FE5-A467-5AD924F75B99}" srcOrd="1" destOrd="0" parTransId="{9253D168-7D2B-43BA-8551-4908C1FA4E55}" sibTransId="{0779F71C-ADAF-4771-9F64-CCD72301F34C}"/>
    <dgm:cxn modelId="{DB8F9BAB-EE9A-48B3-806C-40F2390A5420}" type="presOf" srcId="{8A6FD004-DDD0-4A34-A5E4-B8D617CFEB15}" destId="{812E446D-8663-47C2-BF6B-A0983D059049}" srcOrd="0" destOrd="0" presId="urn:microsoft.com/office/officeart/2005/8/layout/vList3"/>
    <dgm:cxn modelId="{F6EA79AD-D6CB-4C3A-8B17-8C12B5A45DF5}" type="presOf" srcId="{088AA768-3988-4FE5-A467-5AD924F75B99}" destId="{8EF119AF-0E19-4A04-A7B6-9315C2CDF1BB}" srcOrd="0" destOrd="0" presId="urn:microsoft.com/office/officeart/2005/8/layout/vList3"/>
    <dgm:cxn modelId="{4DC3F3D0-7616-4806-8ED1-42743C2ACC17}" type="presOf" srcId="{65413416-36FB-4EBF-A892-AB0B194B409A}" destId="{FC9F8CF2-3B20-4C2F-BDB2-BFDC4C9B239A}" srcOrd="0" destOrd="0" presId="urn:microsoft.com/office/officeart/2005/8/layout/vList3"/>
    <dgm:cxn modelId="{D2B874D4-B677-45C5-A322-1A1403208C89}" srcId="{8A6FD004-DDD0-4A34-A5E4-B8D617CFEB15}" destId="{6A55718B-719A-4DCB-A9C6-5B21F0E125C2}" srcOrd="0" destOrd="0" parTransId="{82D34D38-13DB-4576-8486-04428C319685}" sibTransId="{9914A308-F811-4613-824C-68045FCDE078}"/>
    <dgm:cxn modelId="{090376DC-9517-4A36-9CB4-7475F9DE67AB}" type="presOf" srcId="{6A55718B-719A-4DCB-A9C6-5B21F0E125C2}" destId="{308687F3-EAA2-4ED6-B580-A75C6E326F1F}" srcOrd="0" destOrd="0" presId="urn:microsoft.com/office/officeart/2005/8/layout/vList3"/>
    <dgm:cxn modelId="{5EC5D9F2-2827-4989-9307-93780121AD1F}" type="presOf" srcId="{141650AB-FF20-4BDD-969A-CFBDCEAF1BA6}" destId="{FC273BEF-115B-4D1F-847D-6649371DF806}" srcOrd="0" destOrd="0" presId="urn:microsoft.com/office/officeart/2005/8/layout/vList3"/>
    <dgm:cxn modelId="{04FBAC9E-30EB-4AE7-9B57-C5A80EDBBEF2}" type="presParOf" srcId="{812E446D-8663-47C2-BF6B-A0983D059049}" destId="{3FF5806F-FE3E-410C-8823-9AD392CB48D9}" srcOrd="0" destOrd="0" presId="urn:microsoft.com/office/officeart/2005/8/layout/vList3"/>
    <dgm:cxn modelId="{A2A7BF1F-BB20-4EB5-83B9-348F8B97A8B4}" type="presParOf" srcId="{3FF5806F-FE3E-410C-8823-9AD392CB48D9}" destId="{593C632F-6E4E-4DF9-875E-7FAFF6294EA5}" srcOrd="0" destOrd="0" presId="urn:microsoft.com/office/officeart/2005/8/layout/vList3"/>
    <dgm:cxn modelId="{DDF60954-6309-4AA9-AF93-FBFB7F2F0463}" type="presParOf" srcId="{3FF5806F-FE3E-410C-8823-9AD392CB48D9}" destId="{308687F3-EAA2-4ED6-B580-A75C6E326F1F}" srcOrd="1" destOrd="0" presId="urn:microsoft.com/office/officeart/2005/8/layout/vList3"/>
    <dgm:cxn modelId="{5C22518F-C28D-445D-9862-92C6D8C42CDA}" type="presParOf" srcId="{812E446D-8663-47C2-BF6B-A0983D059049}" destId="{146623B5-77D2-4437-AA44-2981F69538AD}" srcOrd="1" destOrd="0" presId="urn:microsoft.com/office/officeart/2005/8/layout/vList3"/>
    <dgm:cxn modelId="{AD075E2B-A3CD-43AC-BB18-347CBCE31759}" type="presParOf" srcId="{812E446D-8663-47C2-BF6B-A0983D059049}" destId="{26FA3C60-BC5B-4D22-804C-DAE573AC0066}" srcOrd="2" destOrd="0" presId="urn:microsoft.com/office/officeart/2005/8/layout/vList3"/>
    <dgm:cxn modelId="{C796EF33-1817-4584-BBEB-6445ACE6B85F}" type="presParOf" srcId="{26FA3C60-BC5B-4D22-804C-DAE573AC0066}" destId="{B771A9FD-1A36-4F4E-B943-39A76BEC5DD4}" srcOrd="0" destOrd="0" presId="urn:microsoft.com/office/officeart/2005/8/layout/vList3"/>
    <dgm:cxn modelId="{187BF83D-CF52-4305-9AB1-3DA72F08EF01}" type="presParOf" srcId="{26FA3C60-BC5B-4D22-804C-DAE573AC0066}" destId="{8EF119AF-0E19-4A04-A7B6-9315C2CDF1BB}" srcOrd="1" destOrd="0" presId="urn:microsoft.com/office/officeart/2005/8/layout/vList3"/>
    <dgm:cxn modelId="{3A57EC09-0673-4DE2-943B-9AF7632437D3}" type="presParOf" srcId="{812E446D-8663-47C2-BF6B-A0983D059049}" destId="{C3B50C1E-5F5F-4FF8-AB15-F36318C3A70A}" srcOrd="3" destOrd="0" presId="urn:microsoft.com/office/officeart/2005/8/layout/vList3"/>
    <dgm:cxn modelId="{3C1979E1-2D10-4CD3-82BD-B07243B1A814}" type="presParOf" srcId="{812E446D-8663-47C2-BF6B-A0983D059049}" destId="{151CF5B0-A4DF-4FBD-99A3-B6F7C04D18FE}" srcOrd="4" destOrd="0" presId="urn:microsoft.com/office/officeart/2005/8/layout/vList3"/>
    <dgm:cxn modelId="{38059A3C-8334-4014-8870-783EC049DC27}" type="presParOf" srcId="{151CF5B0-A4DF-4FBD-99A3-B6F7C04D18FE}" destId="{B9DA2D1F-B724-43FA-9BD2-EB7F13A6627D}" srcOrd="0" destOrd="0" presId="urn:microsoft.com/office/officeart/2005/8/layout/vList3"/>
    <dgm:cxn modelId="{3C4557E0-B4E0-4371-82C4-B6EE193FD767}" type="presParOf" srcId="{151CF5B0-A4DF-4FBD-99A3-B6F7C04D18FE}" destId="{674355F8-F5A9-4CCC-80EA-6DD432903CF4}" srcOrd="1" destOrd="0" presId="urn:microsoft.com/office/officeart/2005/8/layout/vList3"/>
    <dgm:cxn modelId="{12E9CAF0-E7F4-4EC8-9B6A-B44ECC51110D}" type="presParOf" srcId="{812E446D-8663-47C2-BF6B-A0983D059049}" destId="{D48AD1C4-BA6E-4443-A547-860C39C86D62}" srcOrd="5" destOrd="0" presId="urn:microsoft.com/office/officeart/2005/8/layout/vList3"/>
    <dgm:cxn modelId="{EC956DB4-CD82-426A-92FA-4D1D6954D23B}" type="presParOf" srcId="{812E446D-8663-47C2-BF6B-A0983D059049}" destId="{CE9B2856-FD14-4FFD-8E97-460C6585173B}" srcOrd="6" destOrd="0" presId="urn:microsoft.com/office/officeart/2005/8/layout/vList3"/>
    <dgm:cxn modelId="{FCC67AA0-D849-4157-A24A-C416CA611C50}" type="presParOf" srcId="{CE9B2856-FD14-4FFD-8E97-460C6585173B}" destId="{36EA4B06-54A1-42F3-9F9F-6E6B3E2C1CAB}" srcOrd="0" destOrd="0" presId="urn:microsoft.com/office/officeart/2005/8/layout/vList3"/>
    <dgm:cxn modelId="{820395E2-1FCC-4424-9FF6-03C24BE3417D}" type="presParOf" srcId="{CE9B2856-FD14-4FFD-8E97-460C6585173B}" destId="{E3358233-AB0B-499A-B985-326DDD53CC03}" srcOrd="1" destOrd="0" presId="urn:microsoft.com/office/officeart/2005/8/layout/vList3"/>
    <dgm:cxn modelId="{CB700CC4-6C84-405F-A377-CA38DF8260B6}" type="presParOf" srcId="{812E446D-8663-47C2-BF6B-A0983D059049}" destId="{43C8B56E-6B07-42D6-8FF3-759EBE6428C6}" srcOrd="7" destOrd="0" presId="urn:microsoft.com/office/officeart/2005/8/layout/vList3"/>
    <dgm:cxn modelId="{4528A3F4-7B23-4DC5-9F6B-342B77B88A56}" type="presParOf" srcId="{812E446D-8663-47C2-BF6B-A0983D059049}" destId="{1ADFF835-C972-4E5F-9279-EFB35C807CC8}" srcOrd="8" destOrd="0" presId="urn:microsoft.com/office/officeart/2005/8/layout/vList3"/>
    <dgm:cxn modelId="{43E0C506-711F-445B-A417-6F1533C56756}" type="presParOf" srcId="{1ADFF835-C972-4E5F-9279-EFB35C807CC8}" destId="{8CC3E3EE-2716-4106-81EA-17A7E5630B27}" srcOrd="0" destOrd="0" presId="urn:microsoft.com/office/officeart/2005/8/layout/vList3"/>
    <dgm:cxn modelId="{D3680484-F135-4956-8966-E44B515366EB}" type="presParOf" srcId="{1ADFF835-C972-4E5F-9279-EFB35C807CC8}" destId="{FC9F8CF2-3B20-4C2F-BDB2-BFDC4C9B239A}" srcOrd="1" destOrd="0" presId="urn:microsoft.com/office/officeart/2005/8/layout/vList3"/>
    <dgm:cxn modelId="{BFD2B01B-4FED-41E1-8BAD-29A3DDBB03A8}" type="presParOf" srcId="{812E446D-8663-47C2-BF6B-A0983D059049}" destId="{4C36C3FE-A7B5-41D5-B208-797601BBEEB7}" srcOrd="9" destOrd="0" presId="urn:microsoft.com/office/officeart/2005/8/layout/vList3"/>
    <dgm:cxn modelId="{73FC1C98-7E06-48FA-B8DB-C455993F5F15}" type="presParOf" srcId="{812E446D-8663-47C2-BF6B-A0983D059049}" destId="{EECB047C-D43F-43A6-AFFD-E70AE3AC9ADB}" srcOrd="10" destOrd="0" presId="urn:microsoft.com/office/officeart/2005/8/layout/vList3"/>
    <dgm:cxn modelId="{0574657F-2FED-41C4-B4CF-B9C4C4031C17}" type="presParOf" srcId="{EECB047C-D43F-43A6-AFFD-E70AE3AC9ADB}" destId="{8B3316BC-2B74-4B7F-B9A7-E865537FF35F}" srcOrd="0" destOrd="0" presId="urn:microsoft.com/office/officeart/2005/8/layout/vList3"/>
    <dgm:cxn modelId="{9A72A46C-F3D0-40DC-9D39-BF9202BA6619}" type="presParOf" srcId="{EECB047C-D43F-43A6-AFFD-E70AE3AC9ADB}" destId="{89119926-C6C4-4EA9-880F-E3207FCFD84A}" srcOrd="1" destOrd="0" presId="urn:microsoft.com/office/officeart/2005/8/layout/vList3"/>
    <dgm:cxn modelId="{42055E3E-79A7-4FD6-82AE-150E24409D8E}" type="presParOf" srcId="{812E446D-8663-47C2-BF6B-A0983D059049}" destId="{FED3F5C3-37EC-485A-B1DD-E81BE8B31259}" srcOrd="11" destOrd="0" presId="urn:microsoft.com/office/officeart/2005/8/layout/vList3"/>
    <dgm:cxn modelId="{22AC86ED-B5B9-4157-BEA9-5374A045DE16}" type="presParOf" srcId="{812E446D-8663-47C2-BF6B-A0983D059049}" destId="{18AE61E7-E970-4DC3-8EFC-2F0E305FFB90}" srcOrd="12" destOrd="0" presId="urn:microsoft.com/office/officeart/2005/8/layout/vList3"/>
    <dgm:cxn modelId="{90F1953C-27AD-453B-88DF-5B19B697884B}" type="presParOf" srcId="{18AE61E7-E970-4DC3-8EFC-2F0E305FFB90}" destId="{D889E4A5-8C3E-4785-B1C9-3C540E8153A9}" srcOrd="0" destOrd="0" presId="urn:microsoft.com/office/officeart/2005/8/layout/vList3"/>
    <dgm:cxn modelId="{2E4AB701-0620-43A7-B271-9A81F18DA895}" type="presParOf" srcId="{18AE61E7-E970-4DC3-8EFC-2F0E305FFB90}" destId="{FC273BEF-115B-4D1F-847D-6649371DF806}" srcOrd="1" destOrd="0" presId="urn:microsoft.com/office/officeart/2005/8/layout/vList3"/>
    <dgm:cxn modelId="{B6D0A793-25AA-45D2-B8D9-C4A4F3F6E55D}" type="presParOf" srcId="{812E446D-8663-47C2-BF6B-A0983D059049}" destId="{A33506E4-3476-4900-B5A5-72DBA127CB93}" srcOrd="13" destOrd="0" presId="urn:microsoft.com/office/officeart/2005/8/layout/vList3"/>
    <dgm:cxn modelId="{B2CEC735-C348-4D9D-8006-A0FFC01FCBDD}" type="presParOf" srcId="{812E446D-8663-47C2-BF6B-A0983D059049}" destId="{92DDBA11-50BA-484D-B49D-D35FE540EF88}" srcOrd="14" destOrd="0" presId="urn:microsoft.com/office/officeart/2005/8/layout/vList3"/>
    <dgm:cxn modelId="{BD8A86E3-87F5-409D-BB2A-BB5C55655705}" type="presParOf" srcId="{92DDBA11-50BA-484D-B49D-D35FE540EF88}" destId="{E89E5BB7-EFAE-4919-B748-BE6D906FFF66}" srcOrd="0" destOrd="0" presId="urn:microsoft.com/office/officeart/2005/8/layout/vList3"/>
    <dgm:cxn modelId="{1BEFF6B8-5487-4B2E-808D-A8BBD85956E8}" type="presParOf" srcId="{92DDBA11-50BA-484D-B49D-D35FE540EF88}" destId="{4E896A66-4610-42C5-8BC4-A177A6D9C65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687F3-EAA2-4ED6-B580-A75C6E326F1F}">
      <dsp:nvSpPr>
        <dsp:cNvPr id="0" name=""/>
        <dsp:cNvSpPr/>
      </dsp:nvSpPr>
      <dsp:spPr>
        <a:xfrm rot="10800000">
          <a:off x="441984" y="3094"/>
          <a:ext cx="7947860" cy="370537"/>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latin typeface="Candara" panose="020E0502030303020204" pitchFamily="34" charset="0"/>
            </a:rPr>
            <a:t>Sie glaubten der Lehre CHRISTI.</a:t>
          </a:r>
          <a:endParaRPr lang="es-ES" sz="2000" b="1" kern="1200" dirty="0">
            <a:effectLst>
              <a:outerShdw blurRad="38100" dist="38100" dir="2700000" algn="tl">
                <a:srgbClr val="000000">
                  <a:alpha val="43137"/>
                </a:srgbClr>
              </a:outerShdw>
            </a:effectLst>
          </a:endParaRPr>
        </a:p>
      </dsp:txBody>
      <dsp:txXfrm rot="10800000">
        <a:off x="534618" y="3094"/>
        <a:ext cx="7855226" cy="370537"/>
      </dsp:txXfrm>
    </dsp:sp>
    <dsp:sp modelId="{593C632F-6E4E-4DF9-875E-7FAFF6294EA5}">
      <dsp:nvSpPr>
        <dsp:cNvPr id="0" name=""/>
        <dsp:cNvSpPr/>
      </dsp:nvSpPr>
      <dsp:spPr>
        <a:xfrm>
          <a:off x="248683" y="3094"/>
          <a:ext cx="370537" cy="370537"/>
        </a:xfrm>
        <a:prstGeom prst="heart">
          <a:avLst/>
        </a:prstGeom>
        <a:solidFill>
          <a:srgbClr val="D69F0C"/>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EF119AF-0E19-4A04-A7B6-9315C2CDF1BB}">
      <dsp:nvSpPr>
        <dsp:cNvPr id="0" name=""/>
        <dsp:cNvSpPr/>
      </dsp:nvSpPr>
      <dsp:spPr>
        <a:xfrm rot="10800000">
          <a:off x="441984" y="484240"/>
          <a:ext cx="7947860" cy="370537"/>
        </a:xfrm>
        <a:prstGeom prst="homePlate">
          <a:avLst/>
        </a:prstGeom>
        <a:gradFill rotWithShape="0">
          <a:gsLst>
            <a:gs pos="0">
              <a:schemeClr val="accent2">
                <a:hueOff val="2025004"/>
                <a:satOff val="0"/>
                <a:lumOff val="-2129"/>
                <a:alphaOff val="0"/>
                <a:satMod val="103000"/>
                <a:lumMod val="102000"/>
                <a:tint val="94000"/>
              </a:schemeClr>
            </a:gs>
            <a:gs pos="50000">
              <a:schemeClr val="accent2">
                <a:hueOff val="2025004"/>
                <a:satOff val="0"/>
                <a:lumOff val="-2129"/>
                <a:alphaOff val="0"/>
                <a:satMod val="110000"/>
                <a:lumMod val="100000"/>
                <a:shade val="100000"/>
              </a:schemeClr>
            </a:gs>
            <a:gs pos="100000">
              <a:schemeClr val="accent2">
                <a:hueOff val="2025004"/>
                <a:satOff val="0"/>
                <a:lumOff val="-212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latin typeface="Candara" panose="020E0502030303020204" pitchFamily="34" charset="0"/>
            </a:rPr>
            <a:t>Wer die Gabe hatte, heilte die Kranken.</a:t>
          </a:r>
          <a:endParaRPr lang="es-ES" sz="2000" b="1" kern="1200" dirty="0">
            <a:effectLst>
              <a:outerShdw blurRad="38100" dist="38100" dir="2700000" algn="tl">
                <a:srgbClr val="000000">
                  <a:alpha val="43137"/>
                </a:srgbClr>
              </a:outerShdw>
            </a:effectLst>
          </a:endParaRPr>
        </a:p>
      </dsp:txBody>
      <dsp:txXfrm rot="10800000">
        <a:off x="534618" y="484240"/>
        <a:ext cx="7855226" cy="370537"/>
      </dsp:txXfrm>
    </dsp:sp>
    <dsp:sp modelId="{B771A9FD-1A36-4F4E-B943-39A76BEC5DD4}">
      <dsp:nvSpPr>
        <dsp:cNvPr id="0" name=""/>
        <dsp:cNvSpPr/>
      </dsp:nvSpPr>
      <dsp:spPr>
        <a:xfrm>
          <a:off x="248683" y="484240"/>
          <a:ext cx="370537" cy="370537"/>
        </a:xfrm>
        <a:prstGeom prst="heart">
          <a:avLst/>
        </a:prstGeom>
        <a:solidFill>
          <a:srgbClr val="89CB05"/>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74355F8-F5A9-4CCC-80EA-6DD432903CF4}">
      <dsp:nvSpPr>
        <dsp:cNvPr id="0" name=""/>
        <dsp:cNvSpPr/>
      </dsp:nvSpPr>
      <dsp:spPr>
        <a:xfrm rot="10800000">
          <a:off x="441984" y="965386"/>
          <a:ext cx="7947860" cy="370537"/>
        </a:xfrm>
        <a:prstGeom prst="homePlate">
          <a:avLst/>
        </a:prstGeom>
        <a:gradFill rotWithShape="0">
          <a:gsLst>
            <a:gs pos="0">
              <a:schemeClr val="accent2">
                <a:hueOff val="4050009"/>
                <a:satOff val="0"/>
                <a:lumOff val="-4258"/>
                <a:alphaOff val="0"/>
                <a:satMod val="103000"/>
                <a:lumMod val="102000"/>
                <a:tint val="94000"/>
              </a:schemeClr>
            </a:gs>
            <a:gs pos="50000">
              <a:schemeClr val="accent2">
                <a:hueOff val="4050009"/>
                <a:satOff val="0"/>
                <a:lumOff val="-4258"/>
                <a:alphaOff val="0"/>
                <a:satMod val="110000"/>
                <a:lumMod val="100000"/>
                <a:shade val="100000"/>
              </a:schemeClr>
            </a:gs>
            <a:gs pos="100000">
              <a:schemeClr val="accent2">
                <a:hueOff val="4050009"/>
                <a:satOff val="0"/>
                <a:lumOff val="-425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latin typeface="Candara" panose="020E0502030303020204" pitchFamily="34" charset="0"/>
            </a:rPr>
            <a:t>Sie hatten alle Dinge gemeinsam.</a:t>
          </a:r>
          <a:endParaRPr lang="es-ES" sz="2000" b="1" kern="1200" dirty="0">
            <a:effectLst>
              <a:outerShdw blurRad="38100" dist="38100" dir="2700000" algn="tl">
                <a:srgbClr val="000000">
                  <a:alpha val="43137"/>
                </a:srgbClr>
              </a:outerShdw>
            </a:effectLst>
          </a:endParaRPr>
        </a:p>
      </dsp:txBody>
      <dsp:txXfrm rot="10800000">
        <a:off x="534618" y="965386"/>
        <a:ext cx="7855226" cy="370537"/>
      </dsp:txXfrm>
    </dsp:sp>
    <dsp:sp modelId="{B9DA2D1F-B724-43FA-9BD2-EB7F13A6627D}">
      <dsp:nvSpPr>
        <dsp:cNvPr id="0" name=""/>
        <dsp:cNvSpPr/>
      </dsp:nvSpPr>
      <dsp:spPr>
        <a:xfrm>
          <a:off x="248683" y="965386"/>
          <a:ext cx="370537" cy="370537"/>
        </a:xfrm>
        <a:prstGeom prst="heart">
          <a:avLst/>
        </a:prstGeom>
        <a:solidFill>
          <a:srgbClr val="20C012"/>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3358233-AB0B-499A-B985-326DDD53CC03}">
      <dsp:nvSpPr>
        <dsp:cNvPr id="0" name=""/>
        <dsp:cNvSpPr/>
      </dsp:nvSpPr>
      <dsp:spPr>
        <a:xfrm rot="10800000">
          <a:off x="441984" y="1446533"/>
          <a:ext cx="7947860" cy="370537"/>
        </a:xfrm>
        <a:prstGeom prst="homePlate">
          <a:avLst/>
        </a:prstGeom>
        <a:gradFill rotWithShape="0">
          <a:gsLst>
            <a:gs pos="0">
              <a:schemeClr val="accent2">
                <a:hueOff val="6075013"/>
                <a:satOff val="0"/>
                <a:lumOff val="-6387"/>
                <a:alphaOff val="0"/>
                <a:satMod val="103000"/>
                <a:lumMod val="102000"/>
                <a:tint val="94000"/>
              </a:schemeClr>
            </a:gs>
            <a:gs pos="50000">
              <a:schemeClr val="accent2">
                <a:hueOff val="6075013"/>
                <a:satOff val="0"/>
                <a:lumOff val="-6387"/>
                <a:alphaOff val="0"/>
                <a:satMod val="110000"/>
                <a:lumMod val="100000"/>
                <a:shade val="100000"/>
              </a:schemeClr>
            </a:gs>
            <a:gs pos="100000">
              <a:schemeClr val="accent2">
                <a:hueOff val="6075013"/>
                <a:satOff val="0"/>
                <a:lumOff val="-638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latin typeface="Candara" panose="020E0502030303020204" pitchFamily="34" charset="0"/>
            </a:rPr>
            <a:t>Sie teilten das, was sie hatten, mit den Bedürftigen.</a:t>
          </a:r>
          <a:endParaRPr lang="es-ES" sz="2000" b="1" kern="1200" dirty="0">
            <a:effectLst>
              <a:outerShdw blurRad="38100" dist="38100" dir="2700000" algn="tl">
                <a:srgbClr val="000000">
                  <a:alpha val="43137"/>
                </a:srgbClr>
              </a:outerShdw>
            </a:effectLst>
          </a:endParaRPr>
        </a:p>
      </dsp:txBody>
      <dsp:txXfrm rot="10800000">
        <a:off x="534618" y="1446533"/>
        <a:ext cx="7855226" cy="370537"/>
      </dsp:txXfrm>
    </dsp:sp>
    <dsp:sp modelId="{36EA4B06-54A1-42F3-9F9F-6E6B3E2C1CAB}">
      <dsp:nvSpPr>
        <dsp:cNvPr id="0" name=""/>
        <dsp:cNvSpPr/>
      </dsp:nvSpPr>
      <dsp:spPr>
        <a:xfrm>
          <a:off x="248683" y="1446533"/>
          <a:ext cx="370537" cy="370537"/>
        </a:xfrm>
        <a:prstGeom prst="heart">
          <a:avLst/>
        </a:prstGeom>
        <a:solidFill>
          <a:srgbClr val="00B047"/>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C9F8CF2-3B20-4C2F-BDB2-BFDC4C9B239A}">
      <dsp:nvSpPr>
        <dsp:cNvPr id="0" name=""/>
        <dsp:cNvSpPr/>
      </dsp:nvSpPr>
      <dsp:spPr>
        <a:xfrm rot="10800000">
          <a:off x="441984" y="1927679"/>
          <a:ext cx="7947860" cy="370537"/>
        </a:xfrm>
        <a:prstGeom prst="homePlate">
          <a:avLst/>
        </a:prstGeom>
        <a:gradFill rotWithShape="0">
          <a:gsLst>
            <a:gs pos="0">
              <a:schemeClr val="accent2">
                <a:hueOff val="8100017"/>
                <a:satOff val="0"/>
                <a:lumOff val="-8515"/>
                <a:alphaOff val="0"/>
                <a:satMod val="103000"/>
                <a:lumMod val="102000"/>
                <a:tint val="94000"/>
              </a:schemeClr>
            </a:gs>
            <a:gs pos="50000">
              <a:schemeClr val="accent2">
                <a:hueOff val="8100017"/>
                <a:satOff val="0"/>
                <a:lumOff val="-8515"/>
                <a:alphaOff val="0"/>
                <a:satMod val="110000"/>
                <a:lumMod val="100000"/>
                <a:shade val="100000"/>
              </a:schemeClr>
            </a:gs>
            <a:gs pos="100000">
              <a:schemeClr val="accent2">
                <a:hueOff val="8100017"/>
                <a:satOff val="0"/>
                <a:lumOff val="-851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latin typeface="Candara" panose="020E0502030303020204" pitchFamily="34" charset="0"/>
            </a:rPr>
            <a:t>Sie hatten öffentliche Versammlungen.</a:t>
          </a:r>
          <a:endParaRPr lang="es-ES" sz="2000" b="1" kern="1200" dirty="0">
            <a:effectLst>
              <a:outerShdw blurRad="38100" dist="38100" dir="2700000" algn="tl">
                <a:srgbClr val="000000">
                  <a:alpha val="43137"/>
                </a:srgbClr>
              </a:outerShdw>
            </a:effectLst>
          </a:endParaRPr>
        </a:p>
      </dsp:txBody>
      <dsp:txXfrm rot="10800000">
        <a:off x="534618" y="1927679"/>
        <a:ext cx="7855226" cy="370537"/>
      </dsp:txXfrm>
    </dsp:sp>
    <dsp:sp modelId="{8CC3E3EE-2716-4106-81EA-17A7E5630B27}">
      <dsp:nvSpPr>
        <dsp:cNvPr id="0" name=""/>
        <dsp:cNvSpPr/>
      </dsp:nvSpPr>
      <dsp:spPr>
        <a:xfrm>
          <a:off x="248683" y="1927679"/>
          <a:ext cx="370537" cy="370537"/>
        </a:xfrm>
        <a:prstGeom prst="heart">
          <a:avLst/>
        </a:prstGeom>
        <a:solidFill>
          <a:srgbClr val="05A9A9"/>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9119926-C6C4-4EA9-880F-E3207FCFD84A}">
      <dsp:nvSpPr>
        <dsp:cNvPr id="0" name=""/>
        <dsp:cNvSpPr/>
      </dsp:nvSpPr>
      <dsp:spPr>
        <a:xfrm rot="10800000">
          <a:off x="441984" y="2408825"/>
          <a:ext cx="7947860" cy="370537"/>
        </a:xfrm>
        <a:prstGeom prst="homePlate">
          <a:avLst/>
        </a:prstGeom>
        <a:gradFill rotWithShape="0">
          <a:gsLst>
            <a:gs pos="0">
              <a:schemeClr val="accent2">
                <a:hueOff val="10125021"/>
                <a:satOff val="0"/>
                <a:lumOff val="-10644"/>
                <a:alphaOff val="0"/>
                <a:satMod val="103000"/>
                <a:lumMod val="102000"/>
                <a:tint val="94000"/>
              </a:schemeClr>
            </a:gs>
            <a:gs pos="50000">
              <a:schemeClr val="accent2">
                <a:hueOff val="10125021"/>
                <a:satOff val="0"/>
                <a:lumOff val="-10644"/>
                <a:alphaOff val="0"/>
                <a:satMod val="110000"/>
                <a:lumMod val="100000"/>
                <a:shade val="100000"/>
              </a:schemeClr>
            </a:gs>
            <a:gs pos="100000">
              <a:schemeClr val="accent2">
                <a:hueOff val="10125021"/>
                <a:satOff val="0"/>
                <a:lumOff val="-1064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68580" rIns="128016"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latin typeface="Candara" panose="020E0502030303020204" pitchFamily="34" charset="0"/>
            </a:rPr>
            <a:t>Sie versammelten sich in ihren Häusern, wo sie das Abendmahl abhielten.</a:t>
          </a:r>
          <a:endParaRPr lang="es-ES" sz="1800" b="1" kern="1200" dirty="0">
            <a:effectLst>
              <a:outerShdw blurRad="38100" dist="38100" dir="2700000" algn="tl">
                <a:srgbClr val="000000">
                  <a:alpha val="43137"/>
                </a:srgbClr>
              </a:outerShdw>
            </a:effectLst>
          </a:endParaRPr>
        </a:p>
      </dsp:txBody>
      <dsp:txXfrm rot="10800000">
        <a:off x="534618" y="2408825"/>
        <a:ext cx="7855226" cy="370537"/>
      </dsp:txXfrm>
    </dsp:sp>
    <dsp:sp modelId="{8B3316BC-2B74-4B7F-B9A7-E865537FF35F}">
      <dsp:nvSpPr>
        <dsp:cNvPr id="0" name=""/>
        <dsp:cNvSpPr/>
      </dsp:nvSpPr>
      <dsp:spPr>
        <a:xfrm>
          <a:off x="248683" y="2408825"/>
          <a:ext cx="370537" cy="370537"/>
        </a:xfrm>
        <a:prstGeom prst="heart">
          <a:avLst/>
        </a:prstGeom>
        <a:solidFill>
          <a:srgbClr val="0C469E"/>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C273BEF-115B-4D1F-847D-6649371DF806}">
      <dsp:nvSpPr>
        <dsp:cNvPr id="0" name=""/>
        <dsp:cNvSpPr/>
      </dsp:nvSpPr>
      <dsp:spPr>
        <a:xfrm rot="10800000">
          <a:off x="441984" y="2889971"/>
          <a:ext cx="7947860" cy="370537"/>
        </a:xfrm>
        <a:prstGeom prst="homePlate">
          <a:avLst/>
        </a:prstGeom>
        <a:gradFill rotWithShape="0">
          <a:gsLst>
            <a:gs pos="0">
              <a:schemeClr val="accent2">
                <a:hueOff val="12150026"/>
                <a:satOff val="0"/>
                <a:lumOff val="-12773"/>
                <a:alphaOff val="0"/>
                <a:satMod val="103000"/>
                <a:lumMod val="102000"/>
                <a:tint val="94000"/>
              </a:schemeClr>
            </a:gs>
            <a:gs pos="50000">
              <a:schemeClr val="accent2">
                <a:hueOff val="12150026"/>
                <a:satOff val="0"/>
                <a:lumOff val="-12773"/>
                <a:alphaOff val="0"/>
                <a:satMod val="110000"/>
                <a:lumMod val="100000"/>
                <a:shade val="100000"/>
              </a:schemeClr>
            </a:gs>
            <a:gs pos="100000">
              <a:schemeClr val="accent2">
                <a:hueOff val="12150026"/>
                <a:satOff val="0"/>
                <a:lumOff val="-1277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latin typeface="Candara" panose="020E0502030303020204" pitchFamily="34" charset="0"/>
            </a:rPr>
            <a:t>Sie lebten mit Freude und einem unkomplizierten Herzen.</a:t>
          </a:r>
          <a:endParaRPr lang="es-ES" sz="2000" b="1" kern="1200" dirty="0">
            <a:effectLst>
              <a:outerShdw blurRad="38100" dist="38100" dir="2700000" algn="tl">
                <a:srgbClr val="000000">
                  <a:alpha val="43137"/>
                </a:srgbClr>
              </a:outerShdw>
            </a:effectLst>
          </a:endParaRPr>
        </a:p>
      </dsp:txBody>
      <dsp:txXfrm rot="10800000">
        <a:off x="534618" y="2889971"/>
        <a:ext cx="7855226" cy="370537"/>
      </dsp:txXfrm>
    </dsp:sp>
    <dsp:sp modelId="{D889E4A5-8C3E-4785-B1C9-3C540E8153A9}">
      <dsp:nvSpPr>
        <dsp:cNvPr id="0" name=""/>
        <dsp:cNvSpPr/>
      </dsp:nvSpPr>
      <dsp:spPr>
        <a:xfrm>
          <a:off x="248683" y="2889971"/>
          <a:ext cx="370537" cy="370537"/>
        </a:xfrm>
        <a:prstGeom prst="heart">
          <a:avLst/>
        </a:prstGeom>
        <a:solidFill>
          <a:srgbClr val="110593"/>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E896A66-4610-42C5-8BC4-A177A6D9C65B}">
      <dsp:nvSpPr>
        <dsp:cNvPr id="0" name=""/>
        <dsp:cNvSpPr/>
      </dsp:nvSpPr>
      <dsp:spPr>
        <a:xfrm rot="10800000">
          <a:off x="441984" y="3371117"/>
          <a:ext cx="7947860" cy="370537"/>
        </a:xfrm>
        <a:prstGeom prst="homePlate">
          <a:avLst/>
        </a:prstGeom>
        <a:gradFill rotWithShape="0">
          <a:gsLst>
            <a:gs pos="0">
              <a:schemeClr val="accent2">
                <a:hueOff val="14175029"/>
                <a:satOff val="0"/>
                <a:lumOff val="-14902"/>
                <a:alphaOff val="0"/>
                <a:satMod val="103000"/>
                <a:lumMod val="102000"/>
                <a:tint val="94000"/>
              </a:schemeClr>
            </a:gs>
            <a:gs pos="50000">
              <a:schemeClr val="accent2">
                <a:hueOff val="14175029"/>
                <a:satOff val="0"/>
                <a:lumOff val="-14902"/>
                <a:alphaOff val="0"/>
                <a:satMod val="110000"/>
                <a:lumMod val="100000"/>
                <a:shade val="100000"/>
              </a:schemeClr>
            </a:gs>
            <a:gs pos="100000">
              <a:schemeClr val="accent2">
                <a:hueOff val="14175029"/>
                <a:satOff val="0"/>
                <a:lumOff val="-149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latin typeface="Candara" panose="020E0502030303020204" pitchFamily="34" charset="0"/>
            </a:rPr>
            <a:t>Sie priesen GOTT!</a:t>
          </a:r>
          <a:endParaRPr lang="es-ES" sz="2000" b="1" kern="1200" dirty="0">
            <a:effectLst>
              <a:outerShdw blurRad="38100" dist="38100" dir="2700000" algn="tl">
                <a:srgbClr val="000000">
                  <a:alpha val="43137"/>
                </a:srgbClr>
              </a:outerShdw>
            </a:effectLst>
          </a:endParaRPr>
        </a:p>
      </dsp:txBody>
      <dsp:txXfrm rot="10800000">
        <a:off x="534618" y="3371117"/>
        <a:ext cx="7855226" cy="370537"/>
      </dsp:txXfrm>
    </dsp:sp>
    <dsp:sp modelId="{E89E5BB7-EFAE-4919-B748-BE6D906FFF66}">
      <dsp:nvSpPr>
        <dsp:cNvPr id="0" name=""/>
        <dsp:cNvSpPr/>
      </dsp:nvSpPr>
      <dsp:spPr>
        <a:xfrm>
          <a:off x="248683" y="3371117"/>
          <a:ext cx="370537" cy="370537"/>
        </a:xfrm>
        <a:prstGeom prst="heart">
          <a:avLst/>
        </a:prstGeom>
        <a:solidFill>
          <a:srgbClr val="5D0C88"/>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90E8E9-DCDE-56D9-62A9-F798683A116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CDC9B61-7728-4F7C-68A7-98F3A62F99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3E5FD2-5F2A-3BF6-50FD-CD478A8E6D73}"/>
              </a:ext>
            </a:extLst>
          </p:cNvPr>
          <p:cNvSpPr>
            <a:spLocks noGrp="1"/>
          </p:cNvSpPr>
          <p:nvPr>
            <p:ph type="dt" sz="half" idx="10"/>
          </p:nvPr>
        </p:nvSpPr>
        <p:spPr/>
        <p:txBody>
          <a:bodyPr/>
          <a:lstStyle/>
          <a:p>
            <a:fld id="{064156D8-2780-45F6-8D23-90808D89B9A5}" type="datetimeFigureOut">
              <a:rPr lang="es-ES" smtClean="0"/>
              <a:t>09/04/2024</a:t>
            </a:fld>
            <a:endParaRPr lang="es-ES"/>
          </a:p>
        </p:txBody>
      </p:sp>
      <p:sp>
        <p:nvSpPr>
          <p:cNvPr id="5" name="Marcador de pie de página 4">
            <a:extLst>
              <a:ext uri="{FF2B5EF4-FFF2-40B4-BE49-F238E27FC236}">
                <a16:creationId xmlns:a16="http://schemas.microsoft.com/office/drawing/2014/main" id="{F8486B03-6141-D4E4-6586-0D55295F367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3046BD-5BC0-873E-7659-94FFCFD8E84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79713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244708-5882-E07E-6C13-2C8CB426D5E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DE3C94E-169D-4B2B-22D4-3170DF08482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47F32F9-8995-3363-CC3F-0050C3B1F309}"/>
              </a:ext>
            </a:extLst>
          </p:cNvPr>
          <p:cNvSpPr>
            <a:spLocks noGrp="1"/>
          </p:cNvSpPr>
          <p:nvPr>
            <p:ph type="dt" sz="half" idx="10"/>
          </p:nvPr>
        </p:nvSpPr>
        <p:spPr/>
        <p:txBody>
          <a:bodyPr/>
          <a:lstStyle/>
          <a:p>
            <a:fld id="{064156D8-2780-45F6-8D23-90808D89B9A5}" type="datetimeFigureOut">
              <a:rPr lang="es-ES" smtClean="0"/>
              <a:t>09/04/2024</a:t>
            </a:fld>
            <a:endParaRPr lang="es-ES"/>
          </a:p>
        </p:txBody>
      </p:sp>
      <p:sp>
        <p:nvSpPr>
          <p:cNvPr id="5" name="Marcador de pie de página 4">
            <a:extLst>
              <a:ext uri="{FF2B5EF4-FFF2-40B4-BE49-F238E27FC236}">
                <a16:creationId xmlns:a16="http://schemas.microsoft.com/office/drawing/2014/main" id="{E4098EAB-20F1-1D0D-E3E6-9F56AEC8FC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9C3419-75FF-E5CA-1570-14AB178C940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48851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A5CBF0E-63C2-F901-79F0-409982C5069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A49B51-74DB-16F6-9EFC-E71B049B463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54F9BC-C7C3-7082-4949-C21242447D29}"/>
              </a:ext>
            </a:extLst>
          </p:cNvPr>
          <p:cNvSpPr>
            <a:spLocks noGrp="1"/>
          </p:cNvSpPr>
          <p:nvPr>
            <p:ph type="dt" sz="half" idx="10"/>
          </p:nvPr>
        </p:nvSpPr>
        <p:spPr/>
        <p:txBody>
          <a:bodyPr/>
          <a:lstStyle/>
          <a:p>
            <a:fld id="{064156D8-2780-45F6-8D23-90808D89B9A5}" type="datetimeFigureOut">
              <a:rPr lang="es-ES" smtClean="0"/>
              <a:t>09/04/2024</a:t>
            </a:fld>
            <a:endParaRPr lang="es-ES"/>
          </a:p>
        </p:txBody>
      </p:sp>
      <p:sp>
        <p:nvSpPr>
          <p:cNvPr id="5" name="Marcador de pie de página 4">
            <a:extLst>
              <a:ext uri="{FF2B5EF4-FFF2-40B4-BE49-F238E27FC236}">
                <a16:creationId xmlns:a16="http://schemas.microsoft.com/office/drawing/2014/main" id="{933B6D1F-5AEA-984F-295D-3A979E5FFE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C439ECC-73B6-896C-A26A-E896BC81BDBB}"/>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400706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5409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0315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0358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85031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35203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9469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9390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57666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83CD7-5575-BA4D-8239-D53A0DFEFE2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25E24B-5B23-F357-0682-7F75066D830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113EF7-2D68-D929-4947-C24D890E4EE0}"/>
              </a:ext>
            </a:extLst>
          </p:cNvPr>
          <p:cNvSpPr>
            <a:spLocks noGrp="1"/>
          </p:cNvSpPr>
          <p:nvPr>
            <p:ph type="dt" sz="half" idx="10"/>
          </p:nvPr>
        </p:nvSpPr>
        <p:spPr/>
        <p:txBody>
          <a:bodyPr/>
          <a:lstStyle/>
          <a:p>
            <a:fld id="{064156D8-2780-45F6-8D23-90808D89B9A5}" type="datetimeFigureOut">
              <a:rPr lang="es-ES" smtClean="0"/>
              <a:t>09/04/2024</a:t>
            </a:fld>
            <a:endParaRPr lang="es-ES"/>
          </a:p>
        </p:txBody>
      </p:sp>
      <p:sp>
        <p:nvSpPr>
          <p:cNvPr id="5" name="Marcador de pie de página 4">
            <a:extLst>
              <a:ext uri="{FF2B5EF4-FFF2-40B4-BE49-F238E27FC236}">
                <a16:creationId xmlns:a16="http://schemas.microsoft.com/office/drawing/2014/main" id="{E8576418-C07B-EEE4-A2A1-0F58D439CBC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C3110-5378-B749-E5D6-8DCB43F64A7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09735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5846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8293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5009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E59659-496D-941A-0D88-793C3DE9C1D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EA9EFA9-01B8-852B-4B7D-7457375BF3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10C7F7E-C236-54B9-6642-E005ECE44A70}"/>
              </a:ext>
            </a:extLst>
          </p:cNvPr>
          <p:cNvSpPr>
            <a:spLocks noGrp="1"/>
          </p:cNvSpPr>
          <p:nvPr>
            <p:ph type="dt" sz="half" idx="10"/>
          </p:nvPr>
        </p:nvSpPr>
        <p:spPr/>
        <p:txBody>
          <a:bodyPr/>
          <a:lstStyle/>
          <a:p>
            <a:fld id="{064156D8-2780-45F6-8D23-90808D89B9A5}" type="datetimeFigureOut">
              <a:rPr lang="es-ES" smtClean="0"/>
              <a:t>09/04/2024</a:t>
            </a:fld>
            <a:endParaRPr lang="es-ES"/>
          </a:p>
        </p:txBody>
      </p:sp>
      <p:sp>
        <p:nvSpPr>
          <p:cNvPr id="5" name="Marcador de pie de página 4">
            <a:extLst>
              <a:ext uri="{FF2B5EF4-FFF2-40B4-BE49-F238E27FC236}">
                <a16:creationId xmlns:a16="http://schemas.microsoft.com/office/drawing/2014/main" id="{8DC90827-A915-C07C-453F-A5C7A52B1D9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441032-A46A-FDC3-E7F9-1AF9069DBA68}"/>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63377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A441E-1A60-FB61-4EE7-2201A96521C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DEFDAB1-C6CD-E254-A211-07A7301ECA2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C3AC807-62BA-63D9-7BB1-5F0058D3EC3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DF728A0-37C8-0163-0783-3A7E704E5128}"/>
              </a:ext>
            </a:extLst>
          </p:cNvPr>
          <p:cNvSpPr>
            <a:spLocks noGrp="1"/>
          </p:cNvSpPr>
          <p:nvPr>
            <p:ph type="dt" sz="half" idx="10"/>
          </p:nvPr>
        </p:nvSpPr>
        <p:spPr/>
        <p:txBody>
          <a:bodyPr/>
          <a:lstStyle/>
          <a:p>
            <a:fld id="{064156D8-2780-45F6-8D23-90808D89B9A5}" type="datetimeFigureOut">
              <a:rPr lang="es-ES" smtClean="0"/>
              <a:t>09/04/2024</a:t>
            </a:fld>
            <a:endParaRPr lang="es-ES"/>
          </a:p>
        </p:txBody>
      </p:sp>
      <p:sp>
        <p:nvSpPr>
          <p:cNvPr id="6" name="Marcador de pie de página 5">
            <a:extLst>
              <a:ext uri="{FF2B5EF4-FFF2-40B4-BE49-F238E27FC236}">
                <a16:creationId xmlns:a16="http://schemas.microsoft.com/office/drawing/2014/main" id="{102632B9-99AA-ADF4-5573-C5084F9EFA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688C0C8-86F5-F3F3-006D-130948B48027}"/>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55842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95C2F5-581F-1075-D936-B8038935D32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1E6E5FB-38E5-800D-1266-BE56079073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B64AC62-07B5-6B10-6A03-E45B219824A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7DC423C-A6B6-6D8D-A52A-C6C4F34EFD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6574984-BC49-94C3-4C1E-A74DEDA188F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22BDBF6-1712-7DC4-349E-9D55AF3E275A}"/>
              </a:ext>
            </a:extLst>
          </p:cNvPr>
          <p:cNvSpPr>
            <a:spLocks noGrp="1"/>
          </p:cNvSpPr>
          <p:nvPr>
            <p:ph type="dt" sz="half" idx="10"/>
          </p:nvPr>
        </p:nvSpPr>
        <p:spPr/>
        <p:txBody>
          <a:bodyPr/>
          <a:lstStyle/>
          <a:p>
            <a:fld id="{064156D8-2780-45F6-8D23-90808D89B9A5}" type="datetimeFigureOut">
              <a:rPr lang="es-ES" smtClean="0"/>
              <a:t>09/04/2024</a:t>
            </a:fld>
            <a:endParaRPr lang="es-ES"/>
          </a:p>
        </p:txBody>
      </p:sp>
      <p:sp>
        <p:nvSpPr>
          <p:cNvPr id="8" name="Marcador de pie de página 7">
            <a:extLst>
              <a:ext uri="{FF2B5EF4-FFF2-40B4-BE49-F238E27FC236}">
                <a16:creationId xmlns:a16="http://schemas.microsoft.com/office/drawing/2014/main" id="{8E6EFEF5-5324-DEF7-C5FE-C491394E4AD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A839133-985C-37B6-1F3D-C52D4CE1326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58901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A8DBF9-F98B-B4FB-3DC7-A906CC991E6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83058AC-93AD-25B3-3F7B-DC52D0ADCC32}"/>
              </a:ext>
            </a:extLst>
          </p:cNvPr>
          <p:cNvSpPr>
            <a:spLocks noGrp="1"/>
          </p:cNvSpPr>
          <p:nvPr>
            <p:ph type="dt" sz="half" idx="10"/>
          </p:nvPr>
        </p:nvSpPr>
        <p:spPr/>
        <p:txBody>
          <a:bodyPr/>
          <a:lstStyle/>
          <a:p>
            <a:fld id="{064156D8-2780-45F6-8D23-90808D89B9A5}" type="datetimeFigureOut">
              <a:rPr lang="es-ES" smtClean="0"/>
              <a:t>09/04/2024</a:t>
            </a:fld>
            <a:endParaRPr lang="es-ES"/>
          </a:p>
        </p:txBody>
      </p:sp>
      <p:sp>
        <p:nvSpPr>
          <p:cNvPr id="4" name="Marcador de pie de página 3">
            <a:extLst>
              <a:ext uri="{FF2B5EF4-FFF2-40B4-BE49-F238E27FC236}">
                <a16:creationId xmlns:a16="http://schemas.microsoft.com/office/drawing/2014/main" id="{C7AB352F-6DD7-0787-B559-D65550A541D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D667C44-720C-C544-0D20-2E3FA096145F}"/>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75799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4728B36-74FB-6F16-8AFA-47F468441106}"/>
              </a:ext>
            </a:extLst>
          </p:cNvPr>
          <p:cNvSpPr>
            <a:spLocks noGrp="1"/>
          </p:cNvSpPr>
          <p:nvPr>
            <p:ph type="dt" sz="half" idx="10"/>
          </p:nvPr>
        </p:nvSpPr>
        <p:spPr/>
        <p:txBody>
          <a:bodyPr/>
          <a:lstStyle/>
          <a:p>
            <a:fld id="{064156D8-2780-45F6-8D23-90808D89B9A5}" type="datetimeFigureOut">
              <a:rPr lang="es-ES" smtClean="0"/>
              <a:t>09/04/2024</a:t>
            </a:fld>
            <a:endParaRPr lang="es-ES"/>
          </a:p>
        </p:txBody>
      </p:sp>
      <p:sp>
        <p:nvSpPr>
          <p:cNvPr id="3" name="Marcador de pie de página 2">
            <a:extLst>
              <a:ext uri="{FF2B5EF4-FFF2-40B4-BE49-F238E27FC236}">
                <a16:creationId xmlns:a16="http://schemas.microsoft.com/office/drawing/2014/main" id="{E98B8B6F-7724-FA55-7F7D-3B00E3744B3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7FD07A4-321B-21A7-94E0-D7F08EF42C30}"/>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9920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90CCAB-DEEF-2FE7-F5E3-8296176A258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DBFA40-0F1A-C99D-B717-E0F1832306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DE82ECE-1EA0-F059-A04B-23041ACA48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DC39CF-A16D-79BB-8928-E128008C3554}"/>
              </a:ext>
            </a:extLst>
          </p:cNvPr>
          <p:cNvSpPr>
            <a:spLocks noGrp="1"/>
          </p:cNvSpPr>
          <p:nvPr>
            <p:ph type="dt" sz="half" idx="10"/>
          </p:nvPr>
        </p:nvSpPr>
        <p:spPr/>
        <p:txBody>
          <a:bodyPr/>
          <a:lstStyle/>
          <a:p>
            <a:fld id="{064156D8-2780-45F6-8D23-90808D89B9A5}" type="datetimeFigureOut">
              <a:rPr lang="es-ES" smtClean="0"/>
              <a:t>09/04/2024</a:t>
            </a:fld>
            <a:endParaRPr lang="es-ES"/>
          </a:p>
        </p:txBody>
      </p:sp>
      <p:sp>
        <p:nvSpPr>
          <p:cNvPr id="6" name="Marcador de pie de página 5">
            <a:extLst>
              <a:ext uri="{FF2B5EF4-FFF2-40B4-BE49-F238E27FC236}">
                <a16:creationId xmlns:a16="http://schemas.microsoft.com/office/drawing/2014/main" id="{867ADA3A-3EED-870D-2FAB-BCA4CA9941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866CB44-2FB9-47C7-A0D8-5F761D7D72B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160285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393A73-210C-5F8E-AD72-933C62B978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3B7F7AD-3B88-2B99-9FB7-6B34905931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5D4EBF0-61CC-4321-D1B2-472B04344B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9DCD1D7-ECCC-12A1-EE59-3C36902F6611}"/>
              </a:ext>
            </a:extLst>
          </p:cNvPr>
          <p:cNvSpPr>
            <a:spLocks noGrp="1"/>
          </p:cNvSpPr>
          <p:nvPr>
            <p:ph type="dt" sz="half" idx="10"/>
          </p:nvPr>
        </p:nvSpPr>
        <p:spPr/>
        <p:txBody>
          <a:bodyPr/>
          <a:lstStyle/>
          <a:p>
            <a:fld id="{064156D8-2780-45F6-8D23-90808D89B9A5}" type="datetimeFigureOut">
              <a:rPr lang="es-ES" smtClean="0"/>
              <a:t>09/04/2024</a:t>
            </a:fld>
            <a:endParaRPr lang="es-ES"/>
          </a:p>
        </p:txBody>
      </p:sp>
      <p:sp>
        <p:nvSpPr>
          <p:cNvPr id="6" name="Marcador de pie de página 5">
            <a:extLst>
              <a:ext uri="{FF2B5EF4-FFF2-40B4-BE49-F238E27FC236}">
                <a16:creationId xmlns:a16="http://schemas.microsoft.com/office/drawing/2014/main" id="{2F44825A-614E-BEE5-4F57-3090DF0D863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1AAB90-754A-9E7A-0A83-28F85495CDB5}"/>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100952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0D8C681-4B1B-674E-BBCB-446D844333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55B264-13D6-B9DD-CC4E-28248E3A2C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6EEBEE2-329E-B4E7-296D-903135B3FE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4156D8-2780-45F6-8D23-90808D89B9A5}" type="datetimeFigureOut">
              <a:rPr lang="es-ES" smtClean="0"/>
              <a:t>09/04/2024</a:t>
            </a:fld>
            <a:endParaRPr lang="es-ES"/>
          </a:p>
        </p:txBody>
      </p:sp>
      <p:sp>
        <p:nvSpPr>
          <p:cNvPr id="5" name="Marcador de pie de página 4">
            <a:extLst>
              <a:ext uri="{FF2B5EF4-FFF2-40B4-BE49-F238E27FC236}">
                <a16:creationId xmlns:a16="http://schemas.microsoft.com/office/drawing/2014/main" id="{9395ED17-29F9-7ABA-A6C3-E2CF5769E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6CCA6EA-7A64-4595-F429-F5F5D0B96F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38979D-E0D1-4279-BEA0-BD136A6AE052}" type="slidenum">
              <a:rPr lang="es-ES" smtClean="0"/>
              <a:t>‹Nº›</a:t>
            </a:fld>
            <a:endParaRPr lang="es-ES"/>
          </a:p>
        </p:txBody>
      </p:sp>
    </p:spTree>
    <p:extLst>
      <p:ext uri="{BB962C8B-B14F-4D97-AF65-F5344CB8AC3E}">
        <p14:creationId xmlns:p14="http://schemas.microsoft.com/office/powerpoint/2010/main" val="82829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09/04/2024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489527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5.jpg"/><Relationship Id="rId4" Type="http://schemas.openxmlformats.org/officeDocument/2006/relationships/diagramLayout" Target="../diagrams/layout1.xml"/><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3300ACA1-4C65-4F60-B139-EA3F53C9CC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18"/>
            <a:ext cx="12188952" cy="3490956"/>
            <a:chOff x="651279" y="598259"/>
            <a:chExt cx="10889442" cy="5680742"/>
          </a:xfrm>
        </p:grpSpPr>
        <p:sp>
          <p:nvSpPr>
            <p:cNvPr id="14" name="Color">
              <a:extLst>
                <a:ext uri="{FF2B5EF4-FFF2-40B4-BE49-F238E27FC236}">
                  <a16:creationId xmlns:a16="http://schemas.microsoft.com/office/drawing/2014/main" id="{B79F55E3-994C-4E20-85AB-669EB4A11FA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lor">
              <a:extLst>
                <a:ext uri="{FF2B5EF4-FFF2-40B4-BE49-F238E27FC236}">
                  <a16:creationId xmlns:a16="http://schemas.microsoft.com/office/drawing/2014/main" id="{18ED73C6-80DF-4327-90E0-7F3F428C78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Imagen 1">
            <a:extLst>
              <a:ext uri="{FF2B5EF4-FFF2-40B4-BE49-F238E27FC236}">
                <a16:creationId xmlns:a16="http://schemas.microsoft.com/office/drawing/2014/main" id="{4C4868B8-BBC4-EEE9-8787-0684E8B1F57A}"/>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5055556" y="0"/>
            <a:ext cx="6862013"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n 2">
            <a:extLst>
              <a:ext uri="{FF2B5EF4-FFF2-40B4-BE49-F238E27FC236}">
                <a16:creationId xmlns:a16="http://schemas.microsoft.com/office/drawing/2014/main" id="{35255FDA-4930-6227-C891-25A01CD5AEA9}"/>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r="-22"/>
          <a:stretch/>
        </p:blipFill>
        <p:spPr>
          <a:xfrm>
            <a:off x="5055556" y="3488410"/>
            <a:ext cx="6862013" cy="3369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6" name="Group 1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7" name="Freeform: Shape 17" hidden="1">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hidden="1">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nvGrpSpPr>
          <p:cNvPr id="8" name="Group 16">
            <a:extLst>
              <a:ext uri="{FF2B5EF4-FFF2-40B4-BE49-F238E27FC236}">
                <a16:creationId xmlns:a16="http://schemas.microsoft.com/office/drawing/2014/main" id="{5E68CAC0-9BF5-0BEC-81AE-49EE60AFB5C8}"/>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flipV="1">
            <a:off x="0" y="-518"/>
            <a:ext cx="12188952" cy="6858000"/>
            <a:chOff x="0" y="0"/>
            <a:chExt cx="12188952" cy="6858000"/>
          </a:xfrm>
          <a:solidFill>
            <a:srgbClr val="885075"/>
          </a:solidFill>
        </p:grpSpPr>
        <p:sp>
          <p:nvSpPr>
            <p:cNvPr id="10" name="Freeform: Shape 17" hidden="1">
              <a:extLst>
                <a:ext uri="{FF2B5EF4-FFF2-40B4-BE49-F238E27FC236}">
                  <a16:creationId xmlns:a16="http://schemas.microsoft.com/office/drawing/2014/main" id="{CD7C2DAD-FD6F-5F66-B276-0460B51F418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8" hidden="1">
              <a:extLst>
                <a:ext uri="{FF2B5EF4-FFF2-40B4-BE49-F238E27FC236}">
                  <a16:creationId xmlns:a16="http://schemas.microsoft.com/office/drawing/2014/main" id="{853170CD-F593-3621-B640-4FD469772B8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19">
              <a:extLst>
                <a:ext uri="{FF2B5EF4-FFF2-40B4-BE49-F238E27FC236}">
                  <a16:creationId xmlns:a16="http://schemas.microsoft.com/office/drawing/2014/main" id="{75940FD2-398B-1415-E9C9-BAF355D893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0">
              <a:extLst>
                <a:ext uri="{FF2B5EF4-FFF2-40B4-BE49-F238E27FC236}">
                  <a16:creationId xmlns:a16="http://schemas.microsoft.com/office/drawing/2014/main" id="{9F7CF94A-4E1D-4B94-21F2-70ACF6B2CCE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1">
              <a:extLst>
                <a:ext uri="{FF2B5EF4-FFF2-40B4-BE49-F238E27FC236}">
                  <a16:creationId xmlns:a16="http://schemas.microsoft.com/office/drawing/2014/main" id="{E2D496C3-E69A-B5C1-25C5-6E88CD78DF0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rgbClr val="885075">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22">
              <a:extLst>
                <a:ext uri="{FF2B5EF4-FFF2-40B4-BE49-F238E27FC236}">
                  <a16:creationId xmlns:a16="http://schemas.microsoft.com/office/drawing/2014/main" id="{A2B9C5F1-3D53-5CBB-B21C-C2D155142D7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rgbClr val="885075">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23">
              <a:extLst>
                <a:ext uri="{FF2B5EF4-FFF2-40B4-BE49-F238E27FC236}">
                  <a16:creationId xmlns:a16="http://schemas.microsoft.com/office/drawing/2014/main" id="{4BE4425C-DFF7-5D5C-18E3-1C36A32B6C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5" name="CuadroTexto 4">
            <a:extLst>
              <a:ext uri="{FF2B5EF4-FFF2-40B4-BE49-F238E27FC236}">
                <a16:creationId xmlns:a16="http://schemas.microsoft.com/office/drawing/2014/main" id="{3C09B097-9604-B8DB-0375-08237E49713E}"/>
              </a:ext>
            </a:extLst>
          </p:cNvPr>
          <p:cNvSpPr txBox="1"/>
          <p:nvPr/>
        </p:nvSpPr>
        <p:spPr>
          <a:xfrm>
            <a:off x="-1523" y="1458704"/>
            <a:ext cx="5055556" cy="1754326"/>
          </a:xfrm>
          <a:prstGeom prst="rect">
            <a:avLst/>
          </a:prstGeom>
          <a:noFill/>
        </p:spPr>
        <p:txBody>
          <a:bodyPr wrap="square" rtlCol="0">
            <a:spAutoFit/>
          </a:bodyPr>
          <a:lstStyle/>
          <a:p>
            <a:pPr algn="ctr"/>
            <a:r>
              <a:rPr lang="es-ES" sz="5400" b="1" spc="50" dirty="0">
                <a:ln w="0"/>
                <a:solidFill>
                  <a:schemeClr val="bg2"/>
                </a:solidFill>
                <a:effectLst>
                  <a:innerShdw blurRad="63500" dist="50800" dir="13500000">
                    <a:srgbClr val="000000">
                      <a:alpha val="50000"/>
                    </a:srgbClr>
                  </a:innerShdw>
                </a:effectLst>
              </a:rPr>
              <a:t>DIE </a:t>
            </a:r>
            <a:r>
              <a:rPr lang="es-ES" sz="5400" b="1" spc="50" dirty="0" err="1">
                <a:ln w="0"/>
                <a:solidFill>
                  <a:schemeClr val="bg2"/>
                </a:solidFill>
                <a:effectLst>
                  <a:innerShdw blurRad="63500" dist="50800" dir="13500000">
                    <a:srgbClr val="000000">
                      <a:alpha val="50000"/>
                    </a:srgbClr>
                  </a:innerShdw>
                </a:effectLst>
              </a:rPr>
              <a:t>ZENTRALE</a:t>
            </a:r>
            <a:r>
              <a:rPr lang="es-ES" sz="5400" b="1" spc="50" dirty="0">
                <a:ln w="0"/>
                <a:solidFill>
                  <a:schemeClr val="bg2"/>
                </a:solidFill>
                <a:effectLst>
                  <a:innerShdw blurRad="63500" dist="50800" dir="13500000">
                    <a:srgbClr val="000000">
                      <a:alpha val="50000"/>
                    </a:srgbClr>
                  </a:innerShdw>
                </a:effectLst>
              </a:rPr>
              <a:t> </a:t>
            </a:r>
            <a:r>
              <a:rPr lang="es-ES" sz="5400" b="1" spc="50" dirty="0" err="1">
                <a:ln w="0"/>
                <a:solidFill>
                  <a:schemeClr val="bg2"/>
                </a:solidFill>
                <a:effectLst>
                  <a:innerShdw blurRad="63500" dist="50800" dir="13500000">
                    <a:srgbClr val="000000">
                      <a:alpha val="50000"/>
                    </a:srgbClr>
                  </a:innerShdw>
                </a:effectLst>
              </a:rPr>
              <a:t>FRAGE</a:t>
            </a:r>
            <a:r>
              <a:rPr lang="es-ES" sz="5400" b="1" spc="50" dirty="0">
                <a:ln w="0"/>
                <a:solidFill>
                  <a:schemeClr val="bg2"/>
                </a:solidFill>
                <a:effectLst>
                  <a:innerShdw blurRad="63500" dist="50800" dir="13500000">
                    <a:srgbClr val="000000">
                      <a:alpha val="50000"/>
                    </a:srgbClr>
                  </a:innerShdw>
                </a:effectLst>
              </a:rPr>
              <a:t>:</a:t>
            </a:r>
          </a:p>
        </p:txBody>
      </p:sp>
      <p:sp>
        <p:nvSpPr>
          <p:cNvPr id="6" name="CuadroTexto 5">
            <a:extLst>
              <a:ext uri="{FF2B5EF4-FFF2-40B4-BE49-F238E27FC236}">
                <a16:creationId xmlns:a16="http://schemas.microsoft.com/office/drawing/2014/main" id="{4490A739-E832-F5B4-555D-73381EE8941A}"/>
              </a:ext>
            </a:extLst>
          </p:cNvPr>
          <p:cNvSpPr txBox="1"/>
          <p:nvPr/>
        </p:nvSpPr>
        <p:spPr>
          <a:xfrm>
            <a:off x="-49329" y="3640216"/>
            <a:ext cx="5055556" cy="2585323"/>
          </a:xfrm>
          <a:prstGeom prst="rect">
            <a:avLst/>
          </a:prstGeom>
          <a:noFill/>
        </p:spPr>
        <p:txBody>
          <a:bodyPr wrap="square" rtlCol="0">
            <a:spAutoFit/>
          </a:bodyPr>
          <a:lstStyle/>
          <a:p>
            <a:pPr algn="ctr"/>
            <a:r>
              <a:rPr lang="es-ES" sz="5400" b="1" spc="50" dirty="0" err="1">
                <a:ln w="0"/>
                <a:solidFill>
                  <a:srgbClr val="9E4066"/>
                </a:solidFill>
                <a:effectLst>
                  <a:innerShdw blurRad="63500" dist="50800" dir="13500000">
                    <a:srgbClr val="000000">
                      <a:alpha val="50000"/>
                    </a:srgbClr>
                  </a:innerShdw>
                </a:effectLst>
              </a:rPr>
              <a:t>LIEBE</a:t>
            </a:r>
            <a:r>
              <a:rPr lang="es-ES" sz="5400" b="1" spc="50" dirty="0">
                <a:ln w="0"/>
                <a:solidFill>
                  <a:srgbClr val="9E4066"/>
                </a:solidFill>
                <a:effectLst>
                  <a:innerShdw blurRad="63500" dist="50800" dir="13500000">
                    <a:srgbClr val="000000">
                      <a:alpha val="50000"/>
                    </a:srgbClr>
                  </a:innerShdw>
                </a:effectLst>
              </a:rPr>
              <a:t> </a:t>
            </a:r>
            <a:r>
              <a:rPr lang="es-ES" sz="5400" b="1" spc="50" dirty="0" err="1">
                <a:ln w="0"/>
                <a:solidFill>
                  <a:srgbClr val="9E4066"/>
                </a:solidFill>
                <a:effectLst>
                  <a:innerShdw blurRad="63500" dist="50800" dir="13500000">
                    <a:srgbClr val="000000">
                      <a:alpha val="50000"/>
                    </a:srgbClr>
                  </a:innerShdw>
                </a:effectLst>
              </a:rPr>
              <a:t>ODER</a:t>
            </a:r>
            <a:r>
              <a:rPr lang="es-ES" sz="5400" b="1" spc="50" dirty="0">
                <a:ln w="0"/>
                <a:solidFill>
                  <a:srgbClr val="9E4066"/>
                </a:solidFill>
                <a:effectLst>
                  <a:innerShdw blurRad="63500" dist="50800" dir="13500000">
                    <a:srgbClr val="000000">
                      <a:alpha val="50000"/>
                    </a:srgbClr>
                  </a:innerShdw>
                </a:effectLst>
              </a:rPr>
              <a:t> </a:t>
            </a:r>
            <a:r>
              <a:rPr lang="es-ES" sz="5400" b="1" spc="50" dirty="0" err="1">
                <a:ln w="0"/>
                <a:solidFill>
                  <a:srgbClr val="9E4066"/>
                </a:solidFill>
                <a:effectLst>
                  <a:innerShdw blurRad="63500" dist="50800" dir="13500000">
                    <a:srgbClr val="000000">
                      <a:alpha val="50000"/>
                    </a:srgbClr>
                  </a:innerShdw>
                </a:effectLst>
              </a:rPr>
              <a:t>SELBSTSUCHT</a:t>
            </a:r>
            <a:r>
              <a:rPr lang="es-ES" sz="5400" b="1" spc="50" dirty="0">
                <a:ln w="0"/>
                <a:solidFill>
                  <a:srgbClr val="9E4066"/>
                </a:solidFill>
                <a:effectLst>
                  <a:innerShdw blurRad="63500" dist="50800" dir="13500000">
                    <a:srgbClr val="000000">
                      <a:alpha val="50000"/>
                    </a:srgbClr>
                  </a:innerShdw>
                </a:effectLst>
              </a:rPr>
              <a:t>?</a:t>
            </a:r>
          </a:p>
        </p:txBody>
      </p:sp>
      <p:sp>
        <p:nvSpPr>
          <p:cNvPr id="7" name="CuadroTexto 6">
            <a:extLst>
              <a:ext uri="{FF2B5EF4-FFF2-40B4-BE49-F238E27FC236}">
                <a16:creationId xmlns:a16="http://schemas.microsoft.com/office/drawing/2014/main" id="{28A636E4-BB6F-74F0-0C22-7E6518F9DD4D}"/>
              </a:ext>
            </a:extLst>
          </p:cNvPr>
          <p:cNvSpPr txBox="1"/>
          <p:nvPr/>
        </p:nvSpPr>
        <p:spPr>
          <a:xfrm>
            <a:off x="1432414" y="6059460"/>
            <a:ext cx="2088978" cy="830997"/>
          </a:xfrm>
          <a:prstGeom prst="rect">
            <a:avLst/>
          </a:prstGeom>
          <a:noFill/>
        </p:spPr>
        <p:txBody>
          <a:bodyPr wrap="square" rtlCol="0">
            <a:spAutoFit/>
          </a:bodyPr>
          <a:lstStyle/>
          <a:p>
            <a:pPr algn="ctr"/>
            <a:r>
              <a:rPr lang="de-DE" sz="1600" b="1" dirty="0">
                <a:solidFill>
                  <a:schemeClr val="accent1">
                    <a:lumMod val="75000"/>
                  </a:schemeClr>
                </a:solidFill>
              </a:rPr>
              <a:t>Lektion 2, </a:t>
            </a:r>
            <a:br>
              <a:rPr lang="de-DE" sz="1600" b="1" dirty="0">
                <a:solidFill>
                  <a:schemeClr val="accent1">
                    <a:lumMod val="75000"/>
                  </a:schemeClr>
                </a:solidFill>
              </a:rPr>
            </a:br>
            <a:r>
              <a:rPr lang="de-DE" sz="1600" b="1" dirty="0">
                <a:solidFill>
                  <a:schemeClr val="accent1">
                    <a:lumMod val="75000"/>
                  </a:schemeClr>
                </a:solidFill>
              </a:rPr>
              <a:t>am Sabbat, 13. April 2024</a:t>
            </a:r>
          </a:p>
        </p:txBody>
      </p:sp>
    </p:spTree>
    <p:extLst>
      <p:ext uri="{BB962C8B-B14F-4D97-AF65-F5344CB8AC3E}">
        <p14:creationId xmlns:p14="http://schemas.microsoft.com/office/powerpoint/2010/main" val="334320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445DB24-D4C5-84EC-F47C-688FAB16738F}"/>
              </a:ext>
            </a:extLst>
          </p:cNvPr>
          <p:cNvSpPr txBox="1"/>
          <p:nvPr/>
        </p:nvSpPr>
        <p:spPr>
          <a:xfrm>
            <a:off x="1" y="-76200"/>
            <a:ext cx="9499074" cy="769441"/>
          </a:xfrm>
          <a:prstGeom prst="rect">
            <a:avLst/>
          </a:prstGeom>
          <a:noFill/>
        </p:spPr>
        <p:txBody>
          <a:bodyPr wrap="square">
            <a:spAutoFit/>
          </a:bodyPr>
          <a:lstStyle/>
          <a:p>
            <a:pPr algn="ctr"/>
            <a:r>
              <a:rPr lang="es-ES" sz="4400" b="1" spc="300" dirty="0" err="1">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HILFE</a:t>
            </a:r>
            <a:r>
              <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 </a:t>
            </a:r>
            <a:r>
              <a:rPr lang="es-ES" sz="4400" b="1" spc="300" dirty="0" err="1">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FÜR</a:t>
            </a:r>
            <a:r>
              <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 DIE </a:t>
            </a:r>
            <a:r>
              <a:rPr lang="es-ES" sz="4400" b="1" spc="300" dirty="0" err="1">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BEDÜRFTIGEN</a:t>
            </a:r>
            <a:endPar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BA56BC4E-403C-4648-5D22-445B4EFC8274}"/>
              </a:ext>
            </a:extLst>
          </p:cNvPr>
          <p:cNvSpPr txBox="1"/>
          <p:nvPr/>
        </p:nvSpPr>
        <p:spPr>
          <a:xfrm>
            <a:off x="1011254" y="506662"/>
            <a:ext cx="7476565" cy="646331"/>
          </a:xfrm>
          <a:prstGeom prst="rect">
            <a:avLst/>
          </a:prstGeom>
          <a:noFill/>
        </p:spPr>
        <p:txBody>
          <a:bodyPr wrap="square">
            <a:spAutoFit/>
          </a:bodyPr>
          <a:lstStyle/>
          <a:p>
            <a:pPr algn="ctr"/>
            <a:r>
              <a:rPr lang="de-DE" b="1" dirty="0">
                <a:solidFill>
                  <a:srgbClr val="82DAEF"/>
                </a:solidFill>
                <a:effectLst>
                  <a:outerShdw blurRad="38100" dist="38100" dir="2700000" algn="tl">
                    <a:srgbClr val="000000">
                      <a:alpha val="43137"/>
                    </a:srgbClr>
                  </a:outerShdw>
                </a:effectLst>
                <a:latin typeface="Comic Sans MS" panose="030F0702030302020204" pitchFamily="66" charset="0"/>
              </a:rPr>
              <a:t>„Sie verkauften Güter und Habe und teilten sie aus unter alle, je nachdem es einer nötig hatte“</a:t>
            </a:r>
            <a:r>
              <a:rPr lang="es-ES" b="1" dirty="0">
                <a:solidFill>
                  <a:srgbClr val="82DAEF"/>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82DAEF"/>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rgbClr val="82DAEF"/>
                </a:solidFill>
                <a:effectLst>
                  <a:outerShdw blurRad="38100" dist="38100" dir="2700000" algn="tl">
                    <a:srgbClr val="000000">
                      <a:alpha val="43137"/>
                    </a:srgbClr>
                  </a:outerShdw>
                </a:effectLst>
                <a:latin typeface="Comic Sans MS" panose="030F0702030302020204" pitchFamily="66" charset="0"/>
              </a:rPr>
              <a:t>Apg</a:t>
            </a:r>
            <a:r>
              <a:rPr lang="es-ES" sz="1400" b="1" dirty="0">
                <a:solidFill>
                  <a:srgbClr val="82DAEF"/>
                </a:solidFill>
                <a:effectLst>
                  <a:outerShdw blurRad="38100" dist="38100" dir="2700000" algn="tl">
                    <a:srgbClr val="000000">
                      <a:alpha val="43137"/>
                    </a:srgbClr>
                  </a:outerShdw>
                </a:effectLst>
                <a:latin typeface="Comic Sans MS" panose="030F0702030302020204" pitchFamily="66" charset="0"/>
              </a:rPr>
              <a:t>. 2:45)</a:t>
            </a:r>
          </a:p>
        </p:txBody>
      </p:sp>
      <p:sp>
        <p:nvSpPr>
          <p:cNvPr id="5" name="CuadroTexto 4">
            <a:extLst>
              <a:ext uri="{FF2B5EF4-FFF2-40B4-BE49-F238E27FC236}">
                <a16:creationId xmlns:a16="http://schemas.microsoft.com/office/drawing/2014/main" id="{F9B9D96B-4275-26E6-4137-CF424FA21B9E}"/>
              </a:ext>
            </a:extLst>
          </p:cNvPr>
          <p:cNvSpPr txBox="1"/>
          <p:nvPr/>
        </p:nvSpPr>
        <p:spPr>
          <a:xfrm>
            <a:off x="277905" y="1273981"/>
            <a:ext cx="9123195" cy="400110"/>
          </a:xfrm>
          <a:prstGeom prst="rect">
            <a:avLst/>
          </a:prstGeom>
          <a:noFill/>
        </p:spPr>
        <p:txBody>
          <a:bodyPr wrap="square" rtlCol="0">
            <a:spAutoFit/>
          </a:bodyPr>
          <a:lstStyle/>
          <a:p>
            <a:pPr>
              <a:spcBef>
                <a:spcPts val="600"/>
              </a:spcBef>
            </a:pPr>
            <a:r>
              <a:rPr lang="de-DE" sz="2000" b="1" dirty="0"/>
              <a:t>Welche Wirkung hatte das Evangelium auf die ersten Christen (Apg. 2,42-47)?</a:t>
            </a:r>
          </a:p>
        </p:txBody>
      </p:sp>
      <p:graphicFrame>
        <p:nvGraphicFramePr>
          <p:cNvPr id="13" name="Diagrama 12">
            <a:extLst>
              <a:ext uri="{FF2B5EF4-FFF2-40B4-BE49-F238E27FC236}">
                <a16:creationId xmlns:a16="http://schemas.microsoft.com/office/drawing/2014/main" id="{D4EF72E2-DE94-C5FA-5455-151D3B2076CE}"/>
              </a:ext>
            </a:extLst>
          </p:cNvPr>
          <p:cNvGraphicFramePr/>
          <p:nvPr>
            <p:extLst>
              <p:ext uri="{D42A27DB-BD31-4B8C-83A1-F6EECF244321}">
                <p14:modId xmlns:p14="http://schemas.microsoft.com/office/powerpoint/2010/main" val="3538288475"/>
              </p:ext>
            </p:extLst>
          </p:nvPr>
        </p:nvGraphicFramePr>
        <p:xfrm>
          <a:off x="0" y="1717522"/>
          <a:ext cx="8389845" cy="374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3A1E6DFE-F76B-7E05-1F17-366C9B1E686D}"/>
              </a:ext>
            </a:extLst>
          </p:cNvPr>
          <p:cNvSpPr txBox="1"/>
          <p:nvPr/>
        </p:nvSpPr>
        <p:spPr>
          <a:xfrm>
            <a:off x="0" y="5455476"/>
            <a:ext cx="9499074" cy="646331"/>
          </a:xfrm>
          <a:prstGeom prst="rect">
            <a:avLst/>
          </a:prstGeom>
          <a:noFill/>
        </p:spPr>
        <p:txBody>
          <a:bodyPr wrap="square" rtlCol="0">
            <a:spAutoFit/>
          </a:bodyPr>
          <a:lstStyle/>
          <a:p>
            <a:pPr>
              <a:spcBef>
                <a:spcPts val="600"/>
              </a:spcBef>
            </a:pPr>
            <a:r>
              <a:rPr lang="de-DE" b="1" dirty="0"/>
              <a:t>Als Botschafter CHRISTI ahmten sie JESUS nach. Indem sie sich um die Bedürfnisse der Menschen in ihrer Umgebung kümmerten, gewannen sie die Gunst der ganzen Stadt.</a:t>
            </a:r>
          </a:p>
        </p:txBody>
      </p:sp>
      <p:pic>
        <p:nvPicPr>
          <p:cNvPr id="8" name="Imagen 7" descr="Imagen que contiene persona, tabla, mujer, foto&#10;&#10;Descripción generada automáticamente">
            <a:extLst>
              <a:ext uri="{FF2B5EF4-FFF2-40B4-BE49-F238E27FC236}">
                <a16:creationId xmlns:a16="http://schemas.microsoft.com/office/drawing/2014/main" id="{3D535990-4B90-E54F-9217-E797AEBA04F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672205" y="4139914"/>
            <a:ext cx="2415020" cy="2630220"/>
          </a:xfrm>
          <a:prstGeom prst="round2DiagRect">
            <a:avLst>
              <a:gd name="adj1" fmla="val 6018"/>
              <a:gd name="adj2" fmla="val 13016"/>
            </a:avLst>
          </a:prstGeom>
          <a:ln w="38100" cap="sq">
            <a:solidFill>
              <a:srgbClr val="00B050"/>
            </a:solidFill>
            <a:miter lim="800000"/>
          </a:ln>
          <a:effectLst>
            <a:outerShdw blurRad="254000" algn="tl" rotWithShape="0">
              <a:srgbClr val="000000">
                <a:alpha val="43000"/>
              </a:srgbClr>
            </a:outerShdw>
          </a:effectLst>
        </p:spPr>
      </p:pic>
      <p:pic>
        <p:nvPicPr>
          <p:cNvPr id="12" name="Imagen 11" descr="Un grupo de personas haciendo gestos con la cara pintada&#10;&#10;Descripción generada automáticamente con confianza baja">
            <a:extLst>
              <a:ext uri="{FF2B5EF4-FFF2-40B4-BE49-F238E27FC236}">
                <a16:creationId xmlns:a16="http://schemas.microsoft.com/office/drawing/2014/main" id="{07A8BD98-73EE-0A5F-25FF-7B331FC538F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499074" y="87866"/>
            <a:ext cx="2583773" cy="3422216"/>
          </a:xfrm>
          <a:prstGeom prst="round2DiagRect">
            <a:avLst>
              <a:gd name="adj1" fmla="val 16667"/>
              <a:gd name="adj2" fmla="val 0"/>
            </a:avLst>
          </a:prstGeom>
          <a:ln w="38100" cap="sq">
            <a:solidFill>
              <a:schemeClr val="accent2">
                <a:lumMod val="40000"/>
                <a:lumOff val="60000"/>
              </a:schemeClr>
            </a:solidFill>
            <a:miter lim="800000"/>
          </a:ln>
          <a:effectLst>
            <a:outerShdw blurRad="254000" algn="tl" rotWithShape="0">
              <a:srgbClr val="000000">
                <a:alpha val="43000"/>
              </a:srgbClr>
            </a:outerShdw>
          </a:effectLst>
        </p:spPr>
      </p:pic>
      <p:pic>
        <p:nvPicPr>
          <p:cNvPr id="6" name="Imagen 5" descr="Un par de personas de pie&#10;&#10;Descripción generada automáticamente con confianza baja">
            <a:extLst>
              <a:ext uri="{FF2B5EF4-FFF2-40B4-BE49-F238E27FC236}">
                <a16:creationId xmlns:a16="http://schemas.microsoft.com/office/drawing/2014/main" id="{855D853D-B27B-F863-494D-B29621E59B4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632678" y="2718086"/>
            <a:ext cx="2545295" cy="1953514"/>
          </a:xfrm>
          <a:prstGeom prst="round2DiagRect">
            <a:avLst>
              <a:gd name="adj1" fmla="val 16667"/>
              <a:gd name="adj2" fmla="val 0"/>
            </a:avLst>
          </a:prstGeom>
          <a:ln w="38100" cap="sq">
            <a:solidFill>
              <a:srgbClr val="8DB6FB"/>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0D265ACD-0ABF-713C-FFA4-2C42EDEF12C9}"/>
              </a:ext>
            </a:extLst>
          </p:cNvPr>
          <p:cNvSpPr txBox="1"/>
          <p:nvPr/>
        </p:nvSpPr>
        <p:spPr>
          <a:xfrm>
            <a:off x="0" y="6163362"/>
            <a:ext cx="9499074" cy="646331"/>
          </a:xfrm>
          <a:prstGeom prst="rect">
            <a:avLst/>
          </a:prstGeom>
          <a:noFill/>
        </p:spPr>
        <p:txBody>
          <a:bodyPr wrap="square">
            <a:spAutoFit/>
          </a:bodyPr>
          <a:lstStyle/>
          <a:p>
            <a:pPr>
              <a:spcBef>
                <a:spcPts val="600"/>
              </a:spcBef>
            </a:pPr>
            <a:r>
              <a:rPr lang="de-DE" b="1" dirty="0"/>
              <a:t>Nach wie vor muss die Gemeinde von der Liebe der Christen zueinander und von der Sorge </a:t>
            </a:r>
            <a:br>
              <a:rPr lang="de-DE" b="1" dirty="0"/>
            </a:br>
            <a:r>
              <a:rPr lang="de-DE" b="1" dirty="0"/>
              <a:t>um ihre Gemeinde geprägt sein.</a:t>
            </a:r>
          </a:p>
        </p:txBody>
      </p:sp>
    </p:spTree>
    <p:extLst>
      <p:ext uri="{BB962C8B-B14F-4D97-AF65-F5344CB8AC3E}">
        <p14:creationId xmlns:p14="http://schemas.microsoft.com/office/powerpoint/2010/main" val="252653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fltVal val="0.5"/>
                                          </p:val>
                                        </p:tav>
                                        <p:tav tm="100000">
                                          <p:val>
                                            <p:strVal val="#ppt_x"/>
                                          </p:val>
                                        </p:tav>
                                      </p:tavLst>
                                    </p:anim>
                                    <p:anim calcmode="lin" valueType="num">
                                      <p:cBhvr>
                                        <p:cTn id="37" dur="500" fill="hold"/>
                                        <p:tgtEl>
                                          <p:spTgt spid="12"/>
                                        </p:tgtEl>
                                        <p:attrNameLst>
                                          <p:attrName>ppt_y</p:attrName>
                                        </p:attrNameLst>
                                      </p:cBhvr>
                                      <p:tavLst>
                                        <p:tav tm="0">
                                          <p:val>
                                            <p:fltVal val="0.5"/>
                                          </p:val>
                                        </p:tav>
                                        <p:tav tm="100000">
                                          <p:val>
                                            <p:strVal val="#ppt_y"/>
                                          </p:val>
                                        </p:tav>
                                      </p:tavLst>
                                    </p:anim>
                                  </p:childTnLst>
                                </p:cTn>
                              </p:par>
                              <p:par>
                                <p:cTn id="38" presetID="53" presetClass="entr" presetSubtype="528" fill="hold" nodeType="withEffect">
                                  <p:stCondLst>
                                    <p:cond delay="25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anim calcmode="lin" valueType="num">
                                      <p:cBhvr>
                                        <p:cTn id="43" dur="500" fill="hold"/>
                                        <p:tgtEl>
                                          <p:spTgt spid="6"/>
                                        </p:tgtEl>
                                        <p:attrNameLst>
                                          <p:attrName>ppt_x</p:attrName>
                                        </p:attrNameLst>
                                      </p:cBhvr>
                                      <p:tavLst>
                                        <p:tav tm="0">
                                          <p:val>
                                            <p:fltVal val="0.5"/>
                                          </p:val>
                                        </p:tav>
                                        <p:tav tm="100000">
                                          <p:val>
                                            <p:strVal val="#ppt_x"/>
                                          </p:val>
                                        </p:tav>
                                      </p:tavLst>
                                    </p:anim>
                                    <p:anim calcmode="lin" valueType="num">
                                      <p:cBhvr>
                                        <p:cTn id="44" dur="500" fill="hold"/>
                                        <p:tgtEl>
                                          <p:spTgt spid="6"/>
                                        </p:tgtEl>
                                        <p:attrNameLst>
                                          <p:attrName>ppt_y</p:attrName>
                                        </p:attrNameLst>
                                      </p:cBhvr>
                                      <p:tavLst>
                                        <p:tav tm="0">
                                          <p:val>
                                            <p:fltVal val="0.5"/>
                                          </p:val>
                                        </p:tav>
                                        <p:tav tm="100000">
                                          <p:val>
                                            <p:strVal val="#ppt_y"/>
                                          </p:val>
                                        </p:tav>
                                      </p:tavLst>
                                    </p:anim>
                                  </p:childTnLst>
                                </p:cTn>
                              </p:par>
                              <p:par>
                                <p:cTn id="45" presetID="53" presetClass="entr" presetSubtype="528" fill="hold" nodeType="withEffect">
                                  <p:stCondLst>
                                    <p:cond delay="50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anim calcmode="lin" valueType="num">
                                      <p:cBhvr>
                                        <p:cTn id="50" dur="500" fill="hold"/>
                                        <p:tgtEl>
                                          <p:spTgt spid="8"/>
                                        </p:tgtEl>
                                        <p:attrNameLst>
                                          <p:attrName>ppt_x</p:attrName>
                                        </p:attrNameLst>
                                      </p:cBhvr>
                                      <p:tavLst>
                                        <p:tav tm="0">
                                          <p:val>
                                            <p:fltVal val="0.5"/>
                                          </p:val>
                                        </p:tav>
                                        <p:tav tm="100000">
                                          <p:val>
                                            <p:strVal val="#ppt_x"/>
                                          </p:val>
                                        </p:tav>
                                      </p:tavLst>
                                    </p:anim>
                                    <p:anim calcmode="lin" valueType="num">
                                      <p:cBhvr>
                                        <p:cTn id="51" dur="500" fill="hold"/>
                                        <p:tgtEl>
                                          <p:spTgt spid="8"/>
                                        </p:tgtEl>
                                        <p:attrNameLst>
                                          <p:attrName>ppt_y</p:attrName>
                                        </p:attrNameLst>
                                      </p:cBhvr>
                                      <p:tavLst>
                                        <p:tav tm="0">
                                          <p:val>
                                            <p:fltVal val="0.5"/>
                                          </p:val>
                                        </p:tav>
                                        <p:tav tm="100000">
                                          <p:val>
                                            <p:strVal val="#ppt_y"/>
                                          </p:val>
                                        </p:tav>
                                      </p:tavLst>
                                    </p:anim>
                                  </p:childTnLst>
                                </p:cTn>
                              </p:par>
                            </p:childTnLst>
                          </p:cTn>
                        </p:par>
                        <p:par>
                          <p:cTn id="52" fill="hold">
                            <p:stCondLst>
                              <p:cond delay="1000"/>
                            </p:stCondLst>
                            <p:childTnLst>
                              <p:par>
                                <p:cTn id="53" presetID="53" presetClass="entr" presetSubtype="16" fill="hold" grpId="0" nodeType="afterEffect">
                                  <p:stCondLst>
                                    <p:cond delay="0"/>
                                  </p:stCondLst>
                                  <p:childTnLst>
                                    <p:set>
                                      <p:cBhvr>
                                        <p:cTn id="54" dur="1" fill="hold">
                                          <p:stCondLst>
                                            <p:cond delay="0"/>
                                          </p:stCondLst>
                                        </p:cTn>
                                        <p:tgtEl>
                                          <p:spTgt spid="13">
                                            <p:graphicEl>
                                              <a:dgm id="{593C632F-6E4E-4DF9-875E-7FAFF6294EA5}"/>
                                            </p:graphicEl>
                                          </p:spTgt>
                                        </p:tgtEl>
                                        <p:attrNameLst>
                                          <p:attrName>style.visibility</p:attrName>
                                        </p:attrNameLst>
                                      </p:cBhvr>
                                      <p:to>
                                        <p:strVal val="visible"/>
                                      </p:to>
                                    </p:set>
                                    <p:anim calcmode="lin" valueType="num">
                                      <p:cBhvr>
                                        <p:cTn id="55" dur="500" fill="hold"/>
                                        <p:tgtEl>
                                          <p:spTgt spid="13">
                                            <p:graphicEl>
                                              <a:dgm id="{593C632F-6E4E-4DF9-875E-7FAFF6294EA5}"/>
                                            </p:graphicEl>
                                          </p:spTgt>
                                        </p:tgtEl>
                                        <p:attrNameLst>
                                          <p:attrName>ppt_w</p:attrName>
                                        </p:attrNameLst>
                                      </p:cBhvr>
                                      <p:tavLst>
                                        <p:tav tm="0">
                                          <p:val>
                                            <p:fltVal val="0"/>
                                          </p:val>
                                        </p:tav>
                                        <p:tav tm="100000">
                                          <p:val>
                                            <p:strVal val="#ppt_w"/>
                                          </p:val>
                                        </p:tav>
                                      </p:tavLst>
                                    </p:anim>
                                    <p:anim calcmode="lin" valueType="num">
                                      <p:cBhvr>
                                        <p:cTn id="56" dur="500" fill="hold"/>
                                        <p:tgtEl>
                                          <p:spTgt spid="13">
                                            <p:graphicEl>
                                              <a:dgm id="{593C632F-6E4E-4DF9-875E-7FAFF6294EA5}"/>
                                            </p:graphicEl>
                                          </p:spTgt>
                                        </p:tgtEl>
                                        <p:attrNameLst>
                                          <p:attrName>ppt_h</p:attrName>
                                        </p:attrNameLst>
                                      </p:cBhvr>
                                      <p:tavLst>
                                        <p:tav tm="0">
                                          <p:val>
                                            <p:fltVal val="0"/>
                                          </p:val>
                                        </p:tav>
                                        <p:tav tm="100000">
                                          <p:val>
                                            <p:strVal val="#ppt_h"/>
                                          </p:val>
                                        </p:tav>
                                      </p:tavLst>
                                    </p:anim>
                                    <p:animEffect transition="in" filter="fade">
                                      <p:cBhvr>
                                        <p:cTn id="57" dur="500"/>
                                        <p:tgtEl>
                                          <p:spTgt spid="13">
                                            <p:graphicEl>
                                              <a:dgm id="{593C632F-6E4E-4DF9-875E-7FAFF6294EA5}"/>
                                            </p:graphicEl>
                                          </p:spTgt>
                                        </p:tgtEl>
                                      </p:cBhvr>
                                    </p:animEffect>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13">
                                            <p:graphicEl>
                                              <a:dgm id="{308687F3-EAA2-4ED6-B580-A75C6E326F1F}"/>
                                            </p:graphicEl>
                                          </p:spTgt>
                                        </p:tgtEl>
                                        <p:attrNameLst>
                                          <p:attrName>style.visibility</p:attrName>
                                        </p:attrNameLst>
                                      </p:cBhvr>
                                      <p:to>
                                        <p:strVal val="visible"/>
                                      </p:to>
                                    </p:set>
                                    <p:animEffect transition="in" filter="wipe(left)">
                                      <p:cBhvr>
                                        <p:cTn id="61" dur="500"/>
                                        <p:tgtEl>
                                          <p:spTgt spid="13">
                                            <p:graphicEl>
                                              <a:dgm id="{308687F3-EAA2-4ED6-B580-A75C6E326F1F}"/>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3">
                                            <p:graphicEl>
                                              <a:dgm id="{B771A9FD-1A36-4F4E-B943-39A76BEC5DD4}"/>
                                            </p:graphicEl>
                                          </p:spTgt>
                                        </p:tgtEl>
                                        <p:attrNameLst>
                                          <p:attrName>style.visibility</p:attrName>
                                        </p:attrNameLst>
                                      </p:cBhvr>
                                      <p:to>
                                        <p:strVal val="visible"/>
                                      </p:to>
                                    </p:set>
                                    <p:anim calcmode="lin" valueType="num">
                                      <p:cBhvr>
                                        <p:cTn id="66" dur="500" fill="hold"/>
                                        <p:tgtEl>
                                          <p:spTgt spid="13">
                                            <p:graphicEl>
                                              <a:dgm id="{B771A9FD-1A36-4F4E-B943-39A76BEC5DD4}"/>
                                            </p:graphicEl>
                                          </p:spTgt>
                                        </p:tgtEl>
                                        <p:attrNameLst>
                                          <p:attrName>ppt_w</p:attrName>
                                        </p:attrNameLst>
                                      </p:cBhvr>
                                      <p:tavLst>
                                        <p:tav tm="0">
                                          <p:val>
                                            <p:fltVal val="0"/>
                                          </p:val>
                                        </p:tav>
                                        <p:tav tm="100000">
                                          <p:val>
                                            <p:strVal val="#ppt_w"/>
                                          </p:val>
                                        </p:tav>
                                      </p:tavLst>
                                    </p:anim>
                                    <p:anim calcmode="lin" valueType="num">
                                      <p:cBhvr>
                                        <p:cTn id="67" dur="500" fill="hold"/>
                                        <p:tgtEl>
                                          <p:spTgt spid="13">
                                            <p:graphicEl>
                                              <a:dgm id="{B771A9FD-1A36-4F4E-B943-39A76BEC5DD4}"/>
                                            </p:graphicEl>
                                          </p:spTgt>
                                        </p:tgtEl>
                                        <p:attrNameLst>
                                          <p:attrName>ppt_h</p:attrName>
                                        </p:attrNameLst>
                                      </p:cBhvr>
                                      <p:tavLst>
                                        <p:tav tm="0">
                                          <p:val>
                                            <p:fltVal val="0"/>
                                          </p:val>
                                        </p:tav>
                                        <p:tav tm="100000">
                                          <p:val>
                                            <p:strVal val="#ppt_h"/>
                                          </p:val>
                                        </p:tav>
                                      </p:tavLst>
                                    </p:anim>
                                    <p:animEffect transition="in" filter="fade">
                                      <p:cBhvr>
                                        <p:cTn id="68" dur="500"/>
                                        <p:tgtEl>
                                          <p:spTgt spid="13">
                                            <p:graphicEl>
                                              <a:dgm id="{B771A9FD-1A36-4F4E-B943-39A76BEC5DD4}"/>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13">
                                            <p:graphicEl>
                                              <a:dgm id="{8EF119AF-0E19-4A04-A7B6-9315C2CDF1BB}"/>
                                            </p:graphicEl>
                                          </p:spTgt>
                                        </p:tgtEl>
                                        <p:attrNameLst>
                                          <p:attrName>style.visibility</p:attrName>
                                        </p:attrNameLst>
                                      </p:cBhvr>
                                      <p:to>
                                        <p:strVal val="visible"/>
                                      </p:to>
                                    </p:set>
                                    <p:animEffect transition="in" filter="wipe(left)">
                                      <p:cBhvr>
                                        <p:cTn id="72" dur="500"/>
                                        <p:tgtEl>
                                          <p:spTgt spid="13">
                                            <p:graphicEl>
                                              <a:dgm id="{8EF119AF-0E19-4A04-A7B6-9315C2CDF1BB}"/>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3">
                                            <p:graphicEl>
                                              <a:dgm id="{B9DA2D1F-B724-43FA-9BD2-EB7F13A6627D}"/>
                                            </p:graphicEl>
                                          </p:spTgt>
                                        </p:tgtEl>
                                        <p:attrNameLst>
                                          <p:attrName>style.visibility</p:attrName>
                                        </p:attrNameLst>
                                      </p:cBhvr>
                                      <p:to>
                                        <p:strVal val="visible"/>
                                      </p:to>
                                    </p:set>
                                    <p:anim calcmode="lin" valueType="num">
                                      <p:cBhvr>
                                        <p:cTn id="77" dur="500" fill="hold"/>
                                        <p:tgtEl>
                                          <p:spTgt spid="13">
                                            <p:graphicEl>
                                              <a:dgm id="{B9DA2D1F-B724-43FA-9BD2-EB7F13A6627D}"/>
                                            </p:graphicEl>
                                          </p:spTgt>
                                        </p:tgtEl>
                                        <p:attrNameLst>
                                          <p:attrName>ppt_w</p:attrName>
                                        </p:attrNameLst>
                                      </p:cBhvr>
                                      <p:tavLst>
                                        <p:tav tm="0">
                                          <p:val>
                                            <p:fltVal val="0"/>
                                          </p:val>
                                        </p:tav>
                                        <p:tav tm="100000">
                                          <p:val>
                                            <p:strVal val="#ppt_w"/>
                                          </p:val>
                                        </p:tav>
                                      </p:tavLst>
                                    </p:anim>
                                    <p:anim calcmode="lin" valueType="num">
                                      <p:cBhvr>
                                        <p:cTn id="78" dur="500" fill="hold"/>
                                        <p:tgtEl>
                                          <p:spTgt spid="13">
                                            <p:graphicEl>
                                              <a:dgm id="{B9DA2D1F-B724-43FA-9BD2-EB7F13A6627D}"/>
                                            </p:graphicEl>
                                          </p:spTgt>
                                        </p:tgtEl>
                                        <p:attrNameLst>
                                          <p:attrName>ppt_h</p:attrName>
                                        </p:attrNameLst>
                                      </p:cBhvr>
                                      <p:tavLst>
                                        <p:tav tm="0">
                                          <p:val>
                                            <p:fltVal val="0"/>
                                          </p:val>
                                        </p:tav>
                                        <p:tav tm="100000">
                                          <p:val>
                                            <p:strVal val="#ppt_h"/>
                                          </p:val>
                                        </p:tav>
                                      </p:tavLst>
                                    </p:anim>
                                    <p:animEffect transition="in" filter="fade">
                                      <p:cBhvr>
                                        <p:cTn id="79" dur="500"/>
                                        <p:tgtEl>
                                          <p:spTgt spid="13">
                                            <p:graphicEl>
                                              <a:dgm id="{B9DA2D1F-B724-43FA-9BD2-EB7F13A6627D}"/>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13">
                                            <p:graphicEl>
                                              <a:dgm id="{674355F8-F5A9-4CCC-80EA-6DD432903CF4}"/>
                                            </p:graphicEl>
                                          </p:spTgt>
                                        </p:tgtEl>
                                        <p:attrNameLst>
                                          <p:attrName>style.visibility</p:attrName>
                                        </p:attrNameLst>
                                      </p:cBhvr>
                                      <p:to>
                                        <p:strVal val="visible"/>
                                      </p:to>
                                    </p:set>
                                    <p:animEffect transition="in" filter="wipe(left)">
                                      <p:cBhvr>
                                        <p:cTn id="83" dur="500"/>
                                        <p:tgtEl>
                                          <p:spTgt spid="13">
                                            <p:graphicEl>
                                              <a:dgm id="{674355F8-F5A9-4CCC-80EA-6DD432903CF4}"/>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13">
                                            <p:graphicEl>
                                              <a:dgm id="{36EA4B06-54A1-42F3-9F9F-6E6B3E2C1CAB}"/>
                                            </p:graphicEl>
                                          </p:spTgt>
                                        </p:tgtEl>
                                        <p:attrNameLst>
                                          <p:attrName>style.visibility</p:attrName>
                                        </p:attrNameLst>
                                      </p:cBhvr>
                                      <p:to>
                                        <p:strVal val="visible"/>
                                      </p:to>
                                    </p:set>
                                    <p:anim calcmode="lin" valueType="num">
                                      <p:cBhvr>
                                        <p:cTn id="88" dur="500" fill="hold"/>
                                        <p:tgtEl>
                                          <p:spTgt spid="13">
                                            <p:graphicEl>
                                              <a:dgm id="{36EA4B06-54A1-42F3-9F9F-6E6B3E2C1CAB}"/>
                                            </p:graphicEl>
                                          </p:spTgt>
                                        </p:tgtEl>
                                        <p:attrNameLst>
                                          <p:attrName>ppt_w</p:attrName>
                                        </p:attrNameLst>
                                      </p:cBhvr>
                                      <p:tavLst>
                                        <p:tav tm="0">
                                          <p:val>
                                            <p:fltVal val="0"/>
                                          </p:val>
                                        </p:tav>
                                        <p:tav tm="100000">
                                          <p:val>
                                            <p:strVal val="#ppt_w"/>
                                          </p:val>
                                        </p:tav>
                                      </p:tavLst>
                                    </p:anim>
                                    <p:anim calcmode="lin" valueType="num">
                                      <p:cBhvr>
                                        <p:cTn id="89" dur="500" fill="hold"/>
                                        <p:tgtEl>
                                          <p:spTgt spid="13">
                                            <p:graphicEl>
                                              <a:dgm id="{36EA4B06-54A1-42F3-9F9F-6E6B3E2C1CAB}"/>
                                            </p:graphicEl>
                                          </p:spTgt>
                                        </p:tgtEl>
                                        <p:attrNameLst>
                                          <p:attrName>ppt_h</p:attrName>
                                        </p:attrNameLst>
                                      </p:cBhvr>
                                      <p:tavLst>
                                        <p:tav tm="0">
                                          <p:val>
                                            <p:fltVal val="0"/>
                                          </p:val>
                                        </p:tav>
                                        <p:tav tm="100000">
                                          <p:val>
                                            <p:strVal val="#ppt_h"/>
                                          </p:val>
                                        </p:tav>
                                      </p:tavLst>
                                    </p:anim>
                                    <p:animEffect transition="in" filter="fade">
                                      <p:cBhvr>
                                        <p:cTn id="90" dur="500"/>
                                        <p:tgtEl>
                                          <p:spTgt spid="13">
                                            <p:graphicEl>
                                              <a:dgm id="{36EA4B06-54A1-42F3-9F9F-6E6B3E2C1CAB}"/>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13">
                                            <p:graphicEl>
                                              <a:dgm id="{E3358233-AB0B-499A-B985-326DDD53CC03}"/>
                                            </p:graphicEl>
                                          </p:spTgt>
                                        </p:tgtEl>
                                        <p:attrNameLst>
                                          <p:attrName>style.visibility</p:attrName>
                                        </p:attrNameLst>
                                      </p:cBhvr>
                                      <p:to>
                                        <p:strVal val="visible"/>
                                      </p:to>
                                    </p:set>
                                    <p:animEffect transition="in" filter="wipe(left)">
                                      <p:cBhvr>
                                        <p:cTn id="94" dur="500"/>
                                        <p:tgtEl>
                                          <p:spTgt spid="13">
                                            <p:graphicEl>
                                              <a:dgm id="{E3358233-AB0B-499A-B985-326DDD53CC03}"/>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13">
                                            <p:graphicEl>
                                              <a:dgm id="{8CC3E3EE-2716-4106-81EA-17A7E5630B27}"/>
                                            </p:graphicEl>
                                          </p:spTgt>
                                        </p:tgtEl>
                                        <p:attrNameLst>
                                          <p:attrName>style.visibility</p:attrName>
                                        </p:attrNameLst>
                                      </p:cBhvr>
                                      <p:to>
                                        <p:strVal val="visible"/>
                                      </p:to>
                                    </p:set>
                                    <p:anim calcmode="lin" valueType="num">
                                      <p:cBhvr>
                                        <p:cTn id="99" dur="500" fill="hold"/>
                                        <p:tgtEl>
                                          <p:spTgt spid="13">
                                            <p:graphicEl>
                                              <a:dgm id="{8CC3E3EE-2716-4106-81EA-17A7E5630B27}"/>
                                            </p:graphicEl>
                                          </p:spTgt>
                                        </p:tgtEl>
                                        <p:attrNameLst>
                                          <p:attrName>ppt_w</p:attrName>
                                        </p:attrNameLst>
                                      </p:cBhvr>
                                      <p:tavLst>
                                        <p:tav tm="0">
                                          <p:val>
                                            <p:fltVal val="0"/>
                                          </p:val>
                                        </p:tav>
                                        <p:tav tm="100000">
                                          <p:val>
                                            <p:strVal val="#ppt_w"/>
                                          </p:val>
                                        </p:tav>
                                      </p:tavLst>
                                    </p:anim>
                                    <p:anim calcmode="lin" valueType="num">
                                      <p:cBhvr>
                                        <p:cTn id="100" dur="500" fill="hold"/>
                                        <p:tgtEl>
                                          <p:spTgt spid="13">
                                            <p:graphicEl>
                                              <a:dgm id="{8CC3E3EE-2716-4106-81EA-17A7E5630B27}"/>
                                            </p:graphicEl>
                                          </p:spTgt>
                                        </p:tgtEl>
                                        <p:attrNameLst>
                                          <p:attrName>ppt_h</p:attrName>
                                        </p:attrNameLst>
                                      </p:cBhvr>
                                      <p:tavLst>
                                        <p:tav tm="0">
                                          <p:val>
                                            <p:fltVal val="0"/>
                                          </p:val>
                                        </p:tav>
                                        <p:tav tm="100000">
                                          <p:val>
                                            <p:strVal val="#ppt_h"/>
                                          </p:val>
                                        </p:tav>
                                      </p:tavLst>
                                    </p:anim>
                                    <p:animEffect transition="in" filter="fade">
                                      <p:cBhvr>
                                        <p:cTn id="101" dur="500"/>
                                        <p:tgtEl>
                                          <p:spTgt spid="13">
                                            <p:graphicEl>
                                              <a:dgm id="{8CC3E3EE-2716-4106-81EA-17A7E5630B27}"/>
                                            </p:graphicEl>
                                          </p:spTgt>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13">
                                            <p:graphicEl>
                                              <a:dgm id="{FC9F8CF2-3B20-4C2F-BDB2-BFDC4C9B239A}"/>
                                            </p:graphicEl>
                                          </p:spTgt>
                                        </p:tgtEl>
                                        <p:attrNameLst>
                                          <p:attrName>style.visibility</p:attrName>
                                        </p:attrNameLst>
                                      </p:cBhvr>
                                      <p:to>
                                        <p:strVal val="visible"/>
                                      </p:to>
                                    </p:set>
                                    <p:animEffect transition="in" filter="wipe(left)">
                                      <p:cBhvr>
                                        <p:cTn id="105" dur="500"/>
                                        <p:tgtEl>
                                          <p:spTgt spid="13">
                                            <p:graphicEl>
                                              <a:dgm id="{FC9F8CF2-3B20-4C2F-BDB2-BFDC4C9B239A}"/>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13">
                                            <p:graphicEl>
                                              <a:dgm id="{8B3316BC-2B74-4B7F-B9A7-E865537FF35F}"/>
                                            </p:graphicEl>
                                          </p:spTgt>
                                        </p:tgtEl>
                                        <p:attrNameLst>
                                          <p:attrName>style.visibility</p:attrName>
                                        </p:attrNameLst>
                                      </p:cBhvr>
                                      <p:to>
                                        <p:strVal val="visible"/>
                                      </p:to>
                                    </p:set>
                                    <p:anim calcmode="lin" valueType="num">
                                      <p:cBhvr>
                                        <p:cTn id="110" dur="500" fill="hold"/>
                                        <p:tgtEl>
                                          <p:spTgt spid="13">
                                            <p:graphicEl>
                                              <a:dgm id="{8B3316BC-2B74-4B7F-B9A7-E865537FF35F}"/>
                                            </p:graphicEl>
                                          </p:spTgt>
                                        </p:tgtEl>
                                        <p:attrNameLst>
                                          <p:attrName>ppt_w</p:attrName>
                                        </p:attrNameLst>
                                      </p:cBhvr>
                                      <p:tavLst>
                                        <p:tav tm="0">
                                          <p:val>
                                            <p:fltVal val="0"/>
                                          </p:val>
                                        </p:tav>
                                        <p:tav tm="100000">
                                          <p:val>
                                            <p:strVal val="#ppt_w"/>
                                          </p:val>
                                        </p:tav>
                                      </p:tavLst>
                                    </p:anim>
                                    <p:anim calcmode="lin" valueType="num">
                                      <p:cBhvr>
                                        <p:cTn id="111" dur="500" fill="hold"/>
                                        <p:tgtEl>
                                          <p:spTgt spid="13">
                                            <p:graphicEl>
                                              <a:dgm id="{8B3316BC-2B74-4B7F-B9A7-E865537FF35F}"/>
                                            </p:graphicEl>
                                          </p:spTgt>
                                        </p:tgtEl>
                                        <p:attrNameLst>
                                          <p:attrName>ppt_h</p:attrName>
                                        </p:attrNameLst>
                                      </p:cBhvr>
                                      <p:tavLst>
                                        <p:tav tm="0">
                                          <p:val>
                                            <p:fltVal val="0"/>
                                          </p:val>
                                        </p:tav>
                                        <p:tav tm="100000">
                                          <p:val>
                                            <p:strVal val="#ppt_h"/>
                                          </p:val>
                                        </p:tav>
                                      </p:tavLst>
                                    </p:anim>
                                    <p:animEffect transition="in" filter="fade">
                                      <p:cBhvr>
                                        <p:cTn id="112" dur="500"/>
                                        <p:tgtEl>
                                          <p:spTgt spid="13">
                                            <p:graphicEl>
                                              <a:dgm id="{8B3316BC-2B74-4B7F-B9A7-E865537FF35F}"/>
                                            </p:graphicEl>
                                          </p:spTgt>
                                        </p:tgtEl>
                                      </p:cBhvr>
                                    </p:animEffect>
                                  </p:childTnLst>
                                </p:cTn>
                              </p:par>
                            </p:childTnLst>
                          </p:cTn>
                        </p:par>
                        <p:par>
                          <p:cTn id="113" fill="hold">
                            <p:stCondLst>
                              <p:cond delay="500"/>
                            </p:stCondLst>
                            <p:childTnLst>
                              <p:par>
                                <p:cTn id="114" presetID="22" presetClass="entr" presetSubtype="8" fill="hold" grpId="0" nodeType="afterEffect">
                                  <p:stCondLst>
                                    <p:cond delay="0"/>
                                  </p:stCondLst>
                                  <p:childTnLst>
                                    <p:set>
                                      <p:cBhvr>
                                        <p:cTn id="115" dur="1" fill="hold">
                                          <p:stCondLst>
                                            <p:cond delay="0"/>
                                          </p:stCondLst>
                                        </p:cTn>
                                        <p:tgtEl>
                                          <p:spTgt spid="13">
                                            <p:graphicEl>
                                              <a:dgm id="{89119926-C6C4-4EA9-880F-E3207FCFD84A}"/>
                                            </p:graphicEl>
                                          </p:spTgt>
                                        </p:tgtEl>
                                        <p:attrNameLst>
                                          <p:attrName>style.visibility</p:attrName>
                                        </p:attrNameLst>
                                      </p:cBhvr>
                                      <p:to>
                                        <p:strVal val="visible"/>
                                      </p:to>
                                    </p:set>
                                    <p:animEffect transition="in" filter="wipe(left)">
                                      <p:cBhvr>
                                        <p:cTn id="116" dur="500"/>
                                        <p:tgtEl>
                                          <p:spTgt spid="13">
                                            <p:graphicEl>
                                              <a:dgm id="{89119926-C6C4-4EA9-880F-E3207FCFD84A}"/>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grpId="0" nodeType="clickEffect">
                                  <p:stCondLst>
                                    <p:cond delay="0"/>
                                  </p:stCondLst>
                                  <p:childTnLst>
                                    <p:set>
                                      <p:cBhvr>
                                        <p:cTn id="120" dur="1" fill="hold">
                                          <p:stCondLst>
                                            <p:cond delay="0"/>
                                          </p:stCondLst>
                                        </p:cTn>
                                        <p:tgtEl>
                                          <p:spTgt spid="13">
                                            <p:graphicEl>
                                              <a:dgm id="{D889E4A5-8C3E-4785-B1C9-3C540E8153A9}"/>
                                            </p:graphicEl>
                                          </p:spTgt>
                                        </p:tgtEl>
                                        <p:attrNameLst>
                                          <p:attrName>style.visibility</p:attrName>
                                        </p:attrNameLst>
                                      </p:cBhvr>
                                      <p:to>
                                        <p:strVal val="visible"/>
                                      </p:to>
                                    </p:set>
                                    <p:anim calcmode="lin" valueType="num">
                                      <p:cBhvr>
                                        <p:cTn id="121" dur="500" fill="hold"/>
                                        <p:tgtEl>
                                          <p:spTgt spid="13">
                                            <p:graphicEl>
                                              <a:dgm id="{D889E4A5-8C3E-4785-B1C9-3C540E8153A9}"/>
                                            </p:graphicEl>
                                          </p:spTgt>
                                        </p:tgtEl>
                                        <p:attrNameLst>
                                          <p:attrName>ppt_w</p:attrName>
                                        </p:attrNameLst>
                                      </p:cBhvr>
                                      <p:tavLst>
                                        <p:tav tm="0">
                                          <p:val>
                                            <p:fltVal val="0"/>
                                          </p:val>
                                        </p:tav>
                                        <p:tav tm="100000">
                                          <p:val>
                                            <p:strVal val="#ppt_w"/>
                                          </p:val>
                                        </p:tav>
                                      </p:tavLst>
                                    </p:anim>
                                    <p:anim calcmode="lin" valueType="num">
                                      <p:cBhvr>
                                        <p:cTn id="122" dur="500" fill="hold"/>
                                        <p:tgtEl>
                                          <p:spTgt spid="13">
                                            <p:graphicEl>
                                              <a:dgm id="{D889E4A5-8C3E-4785-B1C9-3C540E8153A9}"/>
                                            </p:graphicEl>
                                          </p:spTgt>
                                        </p:tgtEl>
                                        <p:attrNameLst>
                                          <p:attrName>ppt_h</p:attrName>
                                        </p:attrNameLst>
                                      </p:cBhvr>
                                      <p:tavLst>
                                        <p:tav tm="0">
                                          <p:val>
                                            <p:fltVal val="0"/>
                                          </p:val>
                                        </p:tav>
                                        <p:tav tm="100000">
                                          <p:val>
                                            <p:strVal val="#ppt_h"/>
                                          </p:val>
                                        </p:tav>
                                      </p:tavLst>
                                    </p:anim>
                                    <p:animEffect transition="in" filter="fade">
                                      <p:cBhvr>
                                        <p:cTn id="123" dur="500"/>
                                        <p:tgtEl>
                                          <p:spTgt spid="13">
                                            <p:graphicEl>
                                              <a:dgm id="{D889E4A5-8C3E-4785-B1C9-3C540E8153A9}"/>
                                            </p:graphicEl>
                                          </p:spTgt>
                                        </p:tgtEl>
                                      </p:cBhvr>
                                    </p:animEffect>
                                  </p:childTnLst>
                                </p:cTn>
                              </p:par>
                            </p:childTnLst>
                          </p:cTn>
                        </p:par>
                        <p:par>
                          <p:cTn id="124" fill="hold">
                            <p:stCondLst>
                              <p:cond delay="500"/>
                            </p:stCondLst>
                            <p:childTnLst>
                              <p:par>
                                <p:cTn id="125" presetID="22" presetClass="entr" presetSubtype="8" fill="hold" grpId="0" nodeType="afterEffect">
                                  <p:stCondLst>
                                    <p:cond delay="0"/>
                                  </p:stCondLst>
                                  <p:childTnLst>
                                    <p:set>
                                      <p:cBhvr>
                                        <p:cTn id="126" dur="1" fill="hold">
                                          <p:stCondLst>
                                            <p:cond delay="0"/>
                                          </p:stCondLst>
                                        </p:cTn>
                                        <p:tgtEl>
                                          <p:spTgt spid="13">
                                            <p:graphicEl>
                                              <a:dgm id="{FC273BEF-115B-4D1F-847D-6649371DF806}"/>
                                            </p:graphicEl>
                                          </p:spTgt>
                                        </p:tgtEl>
                                        <p:attrNameLst>
                                          <p:attrName>style.visibility</p:attrName>
                                        </p:attrNameLst>
                                      </p:cBhvr>
                                      <p:to>
                                        <p:strVal val="visible"/>
                                      </p:to>
                                    </p:set>
                                    <p:animEffect transition="in" filter="wipe(left)">
                                      <p:cBhvr>
                                        <p:cTn id="127" dur="500"/>
                                        <p:tgtEl>
                                          <p:spTgt spid="13">
                                            <p:graphicEl>
                                              <a:dgm id="{FC273BEF-115B-4D1F-847D-6649371DF806}"/>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13">
                                            <p:graphicEl>
                                              <a:dgm id="{E89E5BB7-EFAE-4919-B748-BE6D906FFF66}"/>
                                            </p:graphicEl>
                                          </p:spTgt>
                                        </p:tgtEl>
                                        <p:attrNameLst>
                                          <p:attrName>style.visibility</p:attrName>
                                        </p:attrNameLst>
                                      </p:cBhvr>
                                      <p:to>
                                        <p:strVal val="visible"/>
                                      </p:to>
                                    </p:set>
                                    <p:anim calcmode="lin" valueType="num">
                                      <p:cBhvr>
                                        <p:cTn id="132" dur="500" fill="hold"/>
                                        <p:tgtEl>
                                          <p:spTgt spid="13">
                                            <p:graphicEl>
                                              <a:dgm id="{E89E5BB7-EFAE-4919-B748-BE6D906FFF66}"/>
                                            </p:graphicEl>
                                          </p:spTgt>
                                        </p:tgtEl>
                                        <p:attrNameLst>
                                          <p:attrName>ppt_w</p:attrName>
                                        </p:attrNameLst>
                                      </p:cBhvr>
                                      <p:tavLst>
                                        <p:tav tm="0">
                                          <p:val>
                                            <p:fltVal val="0"/>
                                          </p:val>
                                        </p:tav>
                                        <p:tav tm="100000">
                                          <p:val>
                                            <p:strVal val="#ppt_w"/>
                                          </p:val>
                                        </p:tav>
                                      </p:tavLst>
                                    </p:anim>
                                    <p:anim calcmode="lin" valueType="num">
                                      <p:cBhvr>
                                        <p:cTn id="133" dur="500" fill="hold"/>
                                        <p:tgtEl>
                                          <p:spTgt spid="13">
                                            <p:graphicEl>
                                              <a:dgm id="{E89E5BB7-EFAE-4919-B748-BE6D906FFF66}"/>
                                            </p:graphicEl>
                                          </p:spTgt>
                                        </p:tgtEl>
                                        <p:attrNameLst>
                                          <p:attrName>ppt_h</p:attrName>
                                        </p:attrNameLst>
                                      </p:cBhvr>
                                      <p:tavLst>
                                        <p:tav tm="0">
                                          <p:val>
                                            <p:fltVal val="0"/>
                                          </p:val>
                                        </p:tav>
                                        <p:tav tm="100000">
                                          <p:val>
                                            <p:strVal val="#ppt_h"/>
                                          </p:val>
                                        </p:tav>
                                      </p:tavLst>
                                    </p:anim>
                                    <p:animEffect transition="in" filter="fade">
                                      <p:cBhvr>
                                        <p:cTn id="134" dur="500"/>
                                        <p:tgtEl>
                                          <p:spTgt spid="13">
                                            <p:graphicEl>
                                              <a:dgm id="{E89E5BB7-EFAE-4919-B748-BE6D906FFF66}"/>
                                            </p:graphicEl>
                                          </p:spTgt>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13">
                                            <p:graphicEl>
                                              <a:dgm id="{4E896A66-4610-42C5-8BC4-A177A6D9C65B}"/>
                                            </p:graphicEl>
                                          </p:spTgt>
                                        </p:tgtEl>
                                        <p:attrNameLst>
                                          <p:attrName>style.visibility</p:attrName>
                                        </p:attrNameLst>
                                      </p:cBhvr>
                                      <p:to>
                                        <p:strVal val="visible"/>
                                      </p:to>
                                    </p:set>
                                    <p:animEffect transition="in" filter="wipe(left)">
                                      <p:cBhvr>
                                        <p:cTn id="138" dur="500"/>
                                        <p:tgtEl>
                                          <p:spTgt spid="13">
                                            <p:graphicEl>
                                              <a:dgm id="{4E896A66-4610-42C5-8BC4-A177A6D9C65B}"/>
                                            </p:graphicEl>
                                          </p:spTgt>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7"/>
                                        </p:tgtEl>
                                        <p:attrNameLst>
                                          <p:attrName>style.visibility</p:attrName>
                                        </p:attrNameLst>
                                      </p:cBhvr>
                                      <p:to>
                                        <p:strVal val="visible"/>
                                      </p:to>
                                    </p:set>
                                    <p:animEffect transition="in" filter="wipe(left)">
                                      <p:cBhvr>
                                        <p:cTn id="143" dur="500"/>
                                        <p:tgtEl>
                                          <p:spTgt spid="7"/>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9"/>
                                        </p:tgtEl>
                                        <p:attrNameLst>
                                          <p:attrName>style.visibility</p:attrName>
                                        </p:attrNameLst>
                                      </p:cBhvr>
                                      <p:to>
                                        <p:strVal val="visible"/>
                                      </p:to>
                                    </p:set>
                                    <p:animEffect transition="in" filter="wipe(left)">
                                      <p:cBhvr>
                                        <p:cTn id="1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13" grpId="0" uiExpand="1">
        <p:bldSub>
          <a:bldDgm bld="one"/>
        </p:bldSub>
      </p:bldGraphic>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n 5" descr="Un grupo de personas haciendo gestos con la cara de un niño&#10;&#10;Descripción generada automáticamente con confianza baja">
            <a:extLst>
              <a:ext uri="{FF2B5EF4-FFF2-40B4-BE49-F238E27FC236}">
                <a16:creationId xmlns:a16="http://schemas.microsoft.com/office/drawing/2014/main" id="{BB9BFB50-39B3-AE68-DCDD-E5CF1A9E83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139690" cy="6858000"/>
          </a:xfrm>
          <a:prstGeom prst="rect">
            <a:avLst/>
          </a:prstGeom>
          <a:ln>
            <a:noFill/>
          </a:ln>
          <a:effectLst>
            <a:softEdge rad="112500"/>
          </a:effectLst>
        </p:spPr>
      </p:pic>
      <p:sp>
        <p:nvSpPr>
          <p:cNvPr id="3" name="CuadroTexto 2">
            <a:extLst>
              <a:ext uri="{FF2B5EF4-FFF2-40B4-BE49-F238E27FC236}">
                <a16:creationId xmlns:a16="http://schemas.microsoft.com/office/drawing/2014/main" id="{841C461F-97EF-8A7F-FF9B-755EC857B7C7}"/>
              </a:ext>
            </a:extLst>
          </p:cNvPr>
          <p:cNvSpPr txBox="1"/>
          <p:nvPr/>
        </p:nvSpPr>
        <p:spPr>
          <a:xfrm>
            <a:off x="5139690" y="0"/>
            <a:ext cx="7052310" cy="1446550"/>
          </a:xfrm>
          <a:prstGeom prst="rect">
            <a:avLst/>
          </a:prstGeom>
          <a:noFill/>
        </p:spPr>
        <p:txBody>
          <a:bodyPr wrap="square">
            <a:spAutoFit/>
            <a:scene3d>
              <a:camera prst="orthographicFront"/>
              <a:lightRig rig="flat" dir="t"/>
            </a:scene3d>
            <a:sp3d extrusionH="57150" contourW="12700">
              <a:bevelT h="25400" prst="softRound"/>
              <a:contourClr>
                <a:schemeClr val="tx1"/>
              </a:contourClr>
            </a:sp3d>
          </a:bodyPr>
          <a:lstStyle/>
          <a:p>
            <a:pPr algn="ctr"/>
            <a:r>
              <a:rPr lang="es-ES" sz="44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LIEBE</a:t>
            </a:r>
            <a:r>
              <a:rPr lang="es-E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s-ES" sz="44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UNSER</a:t>
            </a:r>
            <a:r>
              <a:rPr lang="es-E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s-ES" sz="44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ERKENNUNGSZEICHEN</a:t>
            </a:r>
            <a:endParaRPr lang="es-E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4" name="CuadroTexto 3">
            <a:extLst>
              <a:ext uri="{FF2B5EF4-FFF2-40B4-BE49-F238E27FC236}">
                <a16:creationId xmlns:a16="http://schemas.microsoft.com/office/drawing/2014/main" id="{26820524-EB82-00F3-2C27-F8A8393E43B4}"/>
              </a:ext>
            </a:extLst>
          </p:cNvPr>
          <p:cNvSpPr txBox="1"/>
          <p:nvPr/>
        </p:nvSpPr>
        <p:spPr>
          <a:xfrm>
            <a:off x="5164455" y="1382046"/>
            <a:ext cx="7027546" cy="646331"/>
          </a:xfrm>
          <a:prstGeom prst="rect">
            <a:avLst/>
          </a:prstGeom>
          <a:noFill/>
        </p:spPr>
        <p:txBody>
          <a:bodyPr wrap="square">
            <a:spAutoFit/>
          </a:bodyPr>
          <a:lstStyle/>
          <a:p>
            <a:pPr algn="ctr"/>
            <a:r>
              <a:rPr lang="de-DE" b="1" dirty="0">
                <a:solidFill>
                  <a:schemeClr val="bg1"/>
                </a:solidFill>
                <a:effectLst>
                  <a:outerShdw blurRad="38100" dist="38100" dir="2700000" algn="tl">
                    <a:srgbClr val="000000">
                      <a:alpha val="43137"/>
                    </a:srgbClr>
                  </a:outerShdw>
                </a:effectLst>
                <a:latin typeface="Comic Sans MS" panose="030F0702030302020204" pitchFamily="66" charset="0"/>
              </a:rPr>
              <a:t>„Daran wird jedermann erkennen, dass ihr meine Jünger seid, wenn ihr Liebe untereinander habt“</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bg1"/>
                </a:solidFill>
                <a:effectLst>
                  <a:outerShdw blurRad="38100" dist="38100" dir="2700000" algn="tl">
                    <a:srgbClr val="000000">
                      <a:alpha val="43137"/>
                    </a:srgbClr>
                  </a:outerShdw>
                </a:effectLst>
                <a:latin typeface="Comic Sans MS" panose="030F0702030302020204" pitchFamily="66" charset="0"/>
              </a:rPr>
              <a:t>Joh</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 13:35)</a:t>
            </a:r>
          </a:p>
        </p:txBody>
      </p:sp>
      <p:sp>
        <p:nvSpPr>
          <p:cNvPr id="5" name="CuadroTexto 4">
            <a:extLst>
              <a:ext uri="{FF2B5EF4-FFF2-40B4-BE49-F238E27FC236}">
                <a16:creationId xmlns:a16="http://schemas.microsoft.com/office/drawing/2014/main" id="{4059A557-21E0-4FF3-9386-63B826EB9A95}"/>
              </a:ext>
            </a:extLst>
          </p:cNvPr>
          <p:cNvSpPr txBox="1"/>
          <p:nvPr/>
        </p:nvSpPr>
        <p:spPr>
          <a:xfrm>
            <a:off x="5339771" y="2142677"/>
            <a:ext cx="6842704" cy="923330"/>
          </a:xfrm>
          <a:prstGeom prst="rect">
            <a:avLst/>
          </a:prstGeom>
          <a:noFill/>
        </p:spPr>
        <p:txBody>
          <a:bodyPr wrap="square" rtlCol="0">
            <a:spAutoFit/>
          </a:bodyPr>
          <a:lstStyle/>
          <a:p>
            <a:pPr>
              <a:spcBef>
                <a:spcPts val="600"/>
              </a:spcBef>
            </a:pPr>
            <a:r>
              <a:rPr lang="de-DE" b="1" dirty="0"/>
              <a:t>Jede der an dem kosmischen Konflikt beteiligten Parteien </a:t>
            </a:r>
            <a:br>
              <a:rPr lang="de-DE" b="1" dirty="0"/>
            </a:br>
            <a:r>
              <a:rPr lang="de-DE" b="1" dirty="0"/>
              <a:t>hat ihre eigenen Merkmale: Satan hasst und vernichtet; GOTT liebt und stellt wieder her.</a:t>
            </a:r>
          </a:p>
        </p:txBody>
      </p:sp>
      <p:sp>
        <p:nvSpPr>
          <p:cNvPr id="7" name="CuadroTexto 6">
            <a:extLst>
              <a:ext uri="{FF2B5EF4-FFF2-40B4-BE49-F238E27FC236}">
                <a16:creationId xmlns:a16="http://schemas.microsoft.com/office/drawing/2014/main" id="{CC42C760-C346-61BE-52F4-7A18C943C037}"/>
              </a:ext>
            </a:extLst>
          </p:cNvPr>
          <p:cNvSpPr txBox="1"/>
          <p:nvPr/>
        </p:nvSpPr>
        <p:spPr>
          <a:xfrm>
            <a:off x="5339770" y="5583209"/>
            <a:ext cx="6842703" cy="1200329"/>
          </a:xfrm>
          <a:prstGeom prst="rect">
            <a:avLst/>
          </a:prstGeom>
          <a:noFill/>
        </p:spPr>
        <p:txBody>
          <a:bodyPr wrap="square">
            <a:spAutoFit/>
          </a:bodyPr>
          <a:lstStyle/>
          <a:p>
            <a:pPr>
              <a:spcBef>
                <a:spcPts val="600"/>
              </a:spcBef>
            </a:pPr>
            <a:r>
              <a:rPr lang="de-DE" b="1" dirty="0"/>
              <a:t>Sie haben sich aus Liebe hingegeben und Millionen von Menschen geholfen. Aber sie lenkten ihre Aufmerksamkeit nicht auf sich selbst, sondern auf Den, für Den sie bereit waren, ihr Leben zu geben, ihren Erlöser: JESUS CHRISTUS.</a:t>
            </a:r>
          </a:p>
        </p:txBody>
      </p:sp>
      <p:sp>
        <p:nvSpPr>
          <p:cNvPr id="9" name="CuadroTexto 8">
            <a:extLst>
              <a:ext uri="{FF2B5EF4-FFF2-40B4-BE49-F238E27FC236}">
                <a16:creationId xmlns:a16="http://schemas.microsoft.com/office/drawing/2014/main" id="{5EBCE36D-1D3D-5008-464F-43C06FA23B27}"/>
              </a:ext>
            </a:extLst>
          </p:cNvPr>
          <p:cNvSpPr txBox="1"/>
          <p:nvPr/>
        </p:nvSpPr>
        <p:spPr>
          <a:xfrm>
            <a:off x="5339770" y="4067033"/>
            <a:ext cx="6852230" cy="1477328"/>
          </a:xfrm>
          <a:prstGeom prst="rect">
            <a:avLst/>
          </a:prstGeom>
          <a:noFill/>
        </p:spPr>
        <p:txBody>
          <a:bodyPr wrap="square">
            <a:spAutoFit/>
          </a:bodyPr>
          <a:lstStyle/>
          <a:p>
            <a:pPr>
              <a:spcBef>
                <a:spcPts val="600"/>
              </a:spcBef>
            </a:pPr>
            <a:r>
              <a:rPr lang="de-DE" b="1" dirty="0"/>
              <a:t>Die Christen des 2. und 3. Jahrhunderts setzten selbstlose Liebe in die Praxis um. Während zweier großer Pandemien (in den Jahren 160 und 265 n. Chr.) kümmerten sie sich um die Betroffenen, ohne auf ihre eigene Sicherheit Rücksicht zu nehmen.</a:t>
            </a:r>
          </a:p>
        </p:txBody>
      </p:sp>
      <p:sp>
        <p:nvSpPr>
          <p:cNvPr id="11" name="CuadroTexto 10">
            <a:extLst>
              <a:ext uri="{FF2B5EF4-FFF2-40B4-BE49-F238E27FC236}">
                <a16:creationId xmlns:a16="http://schemas.microsoft.com/office/drawing/2014/main" id="{6FE466F1-7C59-EE02-65FC-B0319E17748E}"/>
              </a:ext>
            </a:extLst>
          </p:cNvPr>
          <p:cNvSpPr txBox="1"/>
          <p:nvPr/>
        </p:nvSpPr>
        <p:spPr>
          <a:xfrm>
            <a:off x="5339769" y="3104855"/>
            <a:ext cx="6842703" cy="923330"/>
          </a:xfrm>
          <a:prstGeom prst="rect">
            <a:avLst/>
          </a:prstGeom>
          <a:noFill/>
        </p:spPr>
        <p:txBody>
          <a:bodyPr wrap="square">
            <a:spAutoFit/>
          </a:bodyPr>
          <a:lstStyle/>
          <a:p>
            <a:pPr>
              <a:spcBef>
                <a:spcPts val="600"/>
              </a:spcBef>
            </a:pPr>
            <a:r>
              <a:rPr lang="de-DE" b="1" dirty="0"/>
              <a:t>Die Anhänger der einen oder anderen Partei handeln nach diesen Mustern. Wenn wir GOTT nachfolgen, zeigen wir dies durch die Liebe, die wir anderen entgegenbringen (1.Jh. 4,20-21).</a:t>
            </a:r>
          </a:p>
        </p:txBody>
      </p:sp>
    </p:spTree>
    <p:extLst>
      <p:ext uri="{BB962C8B-B14F-4D97-AF65-F5344CB8AC3E}">
        <p14:creationId xmlns:p14="http://schemas.microsoft.com/office/powerpoint/2010/main" val="397120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7055EA-2255-FF01-003C-1056E9384AD7}"/>
              </a:ext>
            </a:extLst>
          </p:cNvPr>
          <p:cNvSpPr txBox="1"/>
          <p:nvPr/>
        </p:nvSpPr>
        <p:spPr>
          <a:xfrm>
            <a:off x="1409139" y="1141958"/>
            <a:ext cx="9801786" cy="4832092"/>
          </a:xfrm>
          <a:prstGeom prst="rect">
            <a:avLst/>
          </a:prstGeom>
          <a:noFill/>
        </p:spPr>
        <p:txBody>
          <a:bodyPr wrap="square">
            <a:spAutoFit/>
          </a:bodyPr>
          <a:lstStyle/>
          <a:p>
            <a:pPr>
              <a:spcBef>
                <a:spcPts val="600"/>
              </a:spcBef>
            </a:pPr>
            <a:r>
              <a:rPr lang="de-DE" sz="2800" b="1" dirty="0">
                <a:latin typeface="Constantia" panose="02030602050306030303" pitchFamily="18" charset="0"/>
              </a:rPr>
              <a:t>Es ist das Vorrecht einer jeden Seele, ein lebendiger Kanal zu sein, durch den Gott der Welt die Schätze seiner Gnade, den unerforschlichen Reichtum Christi, mitteilen kann. Es gibt nichts, das Christus so sehr wünscht, wie Vertreter, die der Welt Seinen Geist und Charakter repräsentieren. Es gibt nichts, was die Welt so sehr braucht wie die OFFENBARUNG DER LIEBE DES ERLÖSERS durch die Menschen. Der ganze Himmel wartet auf Kanäle, durch die das heilige Öl ausgegossen werden kann, um eine Freude und ein Segen für die menschlichen Herzen zu sein</a:t>
            </a:r>
            <a:endParaRPr lang="es-ES"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9E1370B3-2225-63CD-1CDC-A0C3AECDA134}"/>
              </a:ext>
            </a:extLst>
          </p:cNvPr>
          <p:cNvSpPr txBox="1"/>
          <p:nvPr/>
        </p:nvSpPr>
        <p:spPr>
          <a:xfrm>
            <a:off x="810825" y="5887010"/>
            <a:ext cx="8242834" cy="584775"/>
          </a:xfrm>
          <a:prstGeom prst="rect">
            <a:avLst/>
          </a:prstGeom>
          <a:noFill/>
        </p:spPr>
        <p:txBody>
          <a:bodyPr wrap="none" rtlCol="0">
            <a:spAutoFit/>
          </a:bodyPr>
          <a:lstStyle/>
          <a:p>
            <a:r>
              <a:rPr lang="es-ES" sz="1600" b="1" dirty="0"/>
              <a:t>E. G. White, </a:t>
            </a:r>
            <a:r>
              <a:rPr lang="es-ES" sz="1600" b="1" dirty="0" err="1"/>
              <a:t>God's</a:t>
            </a:r>
            <a:r>
              <a:rPr lang="es-ES" sz="1600" b="1" dirty="0"/>
              <a:t> </a:t>
            </a:r>
            <a:r>
              <a:rPr lang="es-ES" sz="1600" b="1" dirty="0" err="1"/>
              <a:t>Amazing</a:t>
            </a:r>
            <a:r>
              <a:rPr lang="es-ES" sz="1600" b="1" dirty="0"/>
              <a:t> Grace - </a:t>
            </a:r>
            <a:r>
              <a:rPr lang="es-ES" sz="1600" b="1" dirty="0" err="1"/>
              <a:t>Unsearchable</a:t>
            </a:r>
            <a:r>
              <a:rPr lang="es-ES" sz="1600" b="1" dirty="0"/>
              <a:t> Riches </a:t>
            </a:r>
            <a:br>
              <a:rPr lang="es-ES" sz="1600" b="1" dirty="0"/>
            </a:br>
            <a:r>
              <a:rPr lang="es-ES" sz="1600" b="1" dirty="0"/>
              <a:t>(</a:t>
            </a:r>
            <a:r>
              <a:rPr lang="es-ES" sz="1600" b="1" dirty="0" err="1"/>
              <a:t>Gottes</a:t>
            </a:r>
            <a:r>
              <a:rPr lang="es-ES" sz="1600" b="1" dirty="0"/>
              <a:t> </a:t>
            </a:r>
            <a:r>
              <a:rPr lang="es-ES" sz="1600" b="1" dirty="0" err="1"/>
              <a:t>wunderbare</a:t>
            </a:r>
            <a:r>
              <a:rPr lang="es-ES" sz="1600" b="1" dirty="0"/>
              <a:t> </a:t>
            </a:r>
            <a:r>
              <a:rPr lang="es-ES" sz="1600" b="1" dirty="0" err="1"/>
              <a:t>Gnade</a:t>
            </a:r>
            <a:r>
              <a:rPr lang="es-ES" sz="1600" b="1" dirty="0"/>
              <a:t> - </a:t>
            </a:r>
            <a:r>
              <a:rPr lang="es-ES" sz="1600" b="1" dirty="0" err="1"/>
              <a:t>Unerforschliche</a:t>
            </a:r>
            <a:r>
              <a:rPr lang="es-ES" sz="1600" b="1" dirty="0"/>
              <a:t> </a:t>
            </a:r>
            <a:r>
              <a:rPr lang="es-ES" sz="1600" b="1" dirty="0" err="1"/>
              <a:t>Reichtümer</a:t>
            </a:r>
            <a:r>
              <a:rPr lang="es-ES" sz="1600" b="1" dirty="0"/>
              <a:t>) </a:t>
            </a:r>
            <a:r>
              <a:rPr lang="es-ES" sz="1600" b="1" dirty="0" err="1"/>
              <a:t>engl</a:t>
            </a:r>
            <a:r>
              <a:rPr lang="es-ES" sz="1600" b="1" dirty="0"/>
              <a:t>. </a:t>
            </a:r>
            <a:r>
              <a:rPr lang="es-ES" sz="1600" b="1" dirty="0" err="1"/>
              <a:t>Andachtsbuch</a:t>
            </a:r>
            <a:r>
              <a:rPr lang="es-ES" sz="1600" b="1" dirty="0"/>
              <a:t>, 28. Juni</a:t>
            </a:r>
          </a:p>
        </p:txBody>
      </p:sp>
    </p:spTree>
    <p:extLst>
      <p:ext uri="{BB962C8B-B14F-4D97-AF65-F5344CB8AC3E}">
        <p14:creationId xmlns:p14="http://schemas.microsoft.com/office/powerpoint/2010/main" val="385371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99D30140-0C91-440D-DA92-EA3AFCA0393E}"/>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20" y="2193310"/>
            <a:ext cx="6400781" cy="4664690"/>
          </a:xfrm>
          <a:prstGeom prst="rect">
            <a:avLst/>
          </a:prstGeom>
          <a:effectLst>
            <a:outerShdw blurRad="50800" dist="38100" algn="l" rotWithShape="0">
              <a:prstClr val="black">
                <a:alpha val="40000"/>
              </a:prstClr>
            </a:outerShdw>
          </a:effectLst>
        </p:spPr>
      </p:pic>
      <p:pic>
        <p:nvPicPr>
          <p:cNvPr id="6" name="Imagen 5">
            <a:extLst>
              <a:ext uri="{FF2B5EF4-FFF2-40B4-BE49-F238E27FC236}">
                <a16:creationId xmlns:a16="http://schemas.microsoft.com/office/drawing/2014/main" id="{533986F0-101F-07EB-53F7-F3EE295C9289}"/>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p:blipFill>
        <p:spPr>
          <a:xfrm>
            <a:off x="6591299" y="1"/>
            <a:ext cx="5600701" cy="6857999"/>
          </a:xfrm>
          <a:prstGeom prst="rect">
            <a:avLst/>
          </a:prstGeom>
          <a:effectLst>
            <a:outerShdw blurRad="50800" dist="38100" dir="10800000" algn="r" rotWithShape="0">
              <a:prstClr val="black">
                <a:alpha val="40000"/>
              </a:prstClr>
            </a:outerShdw>
          </a:effectLst>
        </p:spPr>
      </p:pic>
      <p:sp>
        <p:nvSpPr>
          <p:cNvPr id="12" name="CuadroTexto 11">
            <a:extLst>
              <a:ext uri="{FF2B5EF4-FFF2-40B4-BE49-F238E27FC236}">
                <a16:creationId xmlns:a16="http://schemas.microsoft.com/office/drawing/2014/main" id="{B8A4CE1B-E61E-38CE-EDC7-BD95B54762AF}"/>
              </a:ext>
            </a:extLst>
          </p:cNvPr>
          <p:cNvSpPr txBox="1"/>
          <p:nvPr/>
        </p:nvSpPr>
        <p:spPr>
          <a:xfrm>
            <a:off x="152410" y="135468"/>
            <a:ext cx="6096000" cy="193899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„Fürchte dich nicht, ICH BIN mit dir; </a:t>
            </a:r>
            <a:br>
              <a:rPr kumimoji="0" lang="de-DE"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br>
            <a:r>
              <a:rPr kumimoji="0" lang="de-DE"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weiche nicht, denn ICH BIN dein Gott. </a:t>
            </a:r>
            <a:br>
              <a:rPr kumimoji="0" lang="de-DE"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br>
            <a:r>
              <a:rPr kumimoji="0" lang="de-DE"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ICH stärke dich, ICH helfe dir auch, </a:t>
            </a:r>
            <a:br>
              <a:rPr kumimoji="0" lang="de-DE"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br>
            <a:r>
              <a:rPr kumimoji="0" lang="de-DE"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ICH halte dich durch die rechte Hand </a:t>
            </a:r>
            <a:br>
              <a:rPr kumimoji="0" lang="de-DE"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br>
            <a:r>
              <a:rPr kumimoji="0" lang="de-DE"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Meiner Gerechtigkeit“</a:t>
            </a:r>
            <a:r>
              <a:rPr kumimoji="0" lang="es-ES"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 </a:t>
            </a:r>
            <a:r>
              <a:rPr kumimoji="0" lang="es-ES" sz="18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a:t>
            </a:r>
            <a:r>
              <a:rPr kumimoji="0" lang="es-ES" sz="1800" b="1" i="0" u="none" strike="noStrike" kern="1200" cap="none" spc="0" normalizeH="0" baseline="0" noProof="0" dirty="0" err="1">
                <a:ln>
                  <a:noFill/>
                </a:ln>
                <a:solidFill>
                  <a:srgbClr val="166588"/>
                </a:solidFill>
                <a:effectLst/>
                <a:uLnTx/>
                <a:uFillTx/>
                <a:latin typeface="Comic Sans MS" panose="030F0702030302020204" pitchFamily="66" charset="0"/>
                <a:ea typeface="+mn-ea"/>
                <a:cs typeface="+mn-cs"/>
              </a:rPr>
              <a:t>Jesaja</a:t>
            </a:r>
            <a:r>
              <a:rPr kumimoji="0" lang="es-ES" sz="18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rPr>
              <a:t> 41:10 LU)</a:t>
            </a:r>
            <a:endParaRPr kumimoji="0" lang="es-ES" sz="2400" b="1" i="0" u="none" strike="noStrike" kern="1200" cap="none" spc="0" normalizeH="0" baseline="0" noProof="0" dirty="0">
              <a:ln>
                <a:noFill/>
              </a:ln>
              <a:solidFill>
                <a:srgbClr val="166588"/>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03807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0DE4776-1140-B7A3-9E57-D3DEDA17BD0C}"/>
              </a:ext>
            </a:extLst>
          </p:cNvPr>
          <p:cNvSpPr txBox="1"/>
          <p:nvPr/>
        </p:nvSpPr>
        <p:spPr>
          <a:xfrm>
            <a:off x="6326930" y="3765385"/>
            <a:ext cx="5674659" cy="2862322"/>
          </a:xfrm>
          <a:prstGeom prst="rect">
            <a:avLst/>
          </a:prstGeom>
          <a:noFill/>
        </p:spPr>
        <p:txBody>
          <a:bodyPr wrap="square" rtlCol="0">
            <a:spAutoFit/>
          </a:bodyPr>
          <a:lstStyle/>
          <a:p>
            <a:pPr>
              <a:spcBef>
                <a:spcPts val="600"/>
              </a:spcBef>
              <a:tabLst>
                <a:tab pos="538163" algn="l"/>
              </a:tabLst>
            </a:pPr>
            <a:r>
              <a:rPr lang="de-DE" sz="2000" b="1" dirty="0">
                <a:solidFill>
                  <a:schemeClr val="bg1"/>
                </a:solidFill>
                <a:effectLst>
                  <a:glow rad="127000">
                    <a:srgbClr val="AC2850"/>
                  </a:glow>
                </a:effectLst>
              </a:rPr>
              <a:t>Lehren aus der Zerstörung Jerusalems</a:t>
            </a:r>
            <a:r>
              <a:rPr lang="es-ES" sz="2000" b="1" dirty="0">
                <a:solidFill>
                  <a:schemeClr val="bg1"/>
                </a:solidFill>
                <a:effectLst>
                  <a:glow rad="127000">
                    <a:srgbClr val="AC2850"/>
                  </a:glow>
                </a:effectLst>
              </a:rPr>
              <a:t>:</a:t>
            </a:r>
          </a:p>
          <a:p>
            <a:pPr>
              <a:spcBef>
                <a:spcPts val="600"/>
              </a:spcBef>
              <a:tabLst>
                <a:tab pos="538163" algn="l"/>
              </a:tabLst>
            </a:pPr>
            <a:r>
              <a:rPr lang="es-ES" sz="2000" b="1" dirty="0">
                <a:solidFill>
                  <a:schemeClr val="bg1"/>
                </a:solidFill>
                <a:effectLst>
                  <a:glow rad="127000">
                    <a:srgbClr val="A23292"/>
                  </a:glow>
                </a:effectLst>
              </a:rPr>
              <a:t>	</a:t>
            </a:r>
            <a:r>
              <a:rPr lang="de-DE" sz="2000" b="1" dirty="0">
                <a:solidFill>
                  <a:schemeClr val="bg1"/>
                </a:solidFill>
                <a:effectLst>
                  <a:glow rad="127000">
                    <a:srgbClr val="A23292"/>
                  </a:glow>
                </a:effectLst>
              </a:rPr>
              <a:t>Die Zurückweisung der Liebe Gottes</a:t>
            </a:r>
            <a:endParaRPr lang="es-ES" sz="2000" b="1" dirty="0">
              <a:solidFill>
                <a:schemeClr val="bg1"/>
              </a:solidFill>
              <a:effectLst>
                <a:glow rad="127000">
                  <a:srgbClr val="A23292"/>
                </a:glow>
              </a:effectLst>
            </a:endParaRPr>
          </a:p>
          <a:p>
            <a:pPr>
              <a:spcBef>
                <a:spcPts val="600"/>
              </a:spcBef>
              <a:tabLst>
                <a:tab pos="538163" algn="l"/>
              </a:tabLst>
            </a:pPr>
            <a:r>
              <a:rPr lang="es-ES" sz="2000" b="1" dirty="0">
                <a:solidFill>
                  <a:schemeClr val="bg1"/>
                </a:solidFill>
                <a:effectLst>
                  <a:glow rad="127000">
                    <a:srgbClr val="51A54C"/>
                  </a:glow>
                </a:effectLst>
              </a:rPr>
              <a:t>	</a:t>
            </a:r>
            <a:r>
              <a:rPr lang="de-DE" sz="2000" b="1" dirty="0">
                <a:solidFill>
                  <a:schemeClr val="bg1"/>
                </a:solidFill>
                <a:effectLst>
                  <a:glow rad="127000">
                    <a:srgbClr val="51A54C"/>
                  </a:glow>
                </a:effectLst>
              </a:rPr>
              <a:t>Gottes Fürsorge für Sein Volk</a:t>
            </a:r>
            <a:endParaRPr lang="es-ES" sz="2000" b="1" dirty="0">
              <a:solidFill>
                <a:schemeClr val="bg1"/>
              </a:solidFill>
              <a:effectLst>
                <a:glow rad="127000">
                  <a:srgbClr val="51A54C"/>
                </a:glow>
              </a:effectLst>
            </a:endParaRPr>
          </a:p>
          <a:p>
            <a:pPr>
              <a:spcBef>
                <a:spcPts val="1800"/>
              </a:spcBef>
              <a:tabLst>
                <a:tab pos="538163" algn="l"/>
              </a:tabLst>
            </a:pPr>
            <a:r>
              <a:rPr lang="de-DE" sz="2000" b="1" dirty="0">
                <a:solidFill>
                  <a:schemeClr val="bg1"/>
                </a:solidFill>
                <a:effectLst>
                  <a:glow rad="127000">
                    <a:srgbClr val="AC2850"/>
                  </a:glow>
                </a:effectLst>
              </a:rPr>
              <a:t>Lektionen von den ersten Christen</a:t>
            </a:r>
            <a:r>
              <a:rPr lang="es-ES" sz="2000" b="1" dirty="0">
                <a:solidFill>
                  <a:schemeClr val="bg1"/>
                </a:solidFill>
                <a:effectLst>
                  <a:glow rad="127000">
                    <a:srgbClr val="AC2850"/>
                  </a:glow>
                </a:effectLst>
              </a:rPr>
              <a:t>:</a:t>
            </a:r>
          </a:p>
          <a:p>
            <a:pPr>
              <a:spcBef>
                <a:spcPts val="600"/>
              </a:spcBef>
              <a:tabLst>
                <a:tab pos="538163" algn="l"/>
              </a:tabLst>
            </a:pPr>
            <a:r>
              <a:rPr lang="es-ES" sz="2000" b="1" dirty="0">
                <a:solidFill>
                  <a:schemeClr val="bg1"/>
                </a:solidFill>
                <a:effectLst>
                  <a:glow rad="127000">
                    <a:srgbClr val="C5600D"/>
                  </a:glow>
                </a:effectLst>
              </a:rPr>
              <a:t>	</a:t>
            </a:r>
            <a:r>
              <a:rPr lang="es-ES" sz="2000" b="1" dirty="0" err="1">
                <a:solidFill>
                  <a:schemeClr val="bg1"/>
                </a:solidFill>
                <a:effectLst>
                  <a:glow rad="127000">
                    <a:srgbClr val="C5600D"/>
                  </a:glow>
                </a:effectLst>
              </a:rPr>
              <a:t>Treue</a:t>
            </a:r>
            <a:r>
              <a:rPr lang="es-ES" sz="2000" b="1" dirty="0">
                <a:solidFill>
                  <a:schemeClr val="bg1"/>
                </a:solidFill>
                <a:effectLst>
                  <a:glow rad="127000">
                    <a:srgbClr val="C5600D"/>
                  </a:glow>
                </a:effectLst>
              </a:rPr>
              <a:t> in </a:t>
            </a:r>
            <a:r>
              <a:rPr lang="es-ES" sz="2000" b="1" dirty="0" err="1">
                <a:solidFill>
                  <a:schemeClr val="bg1"/>
                </a:solidFill>
                <a:effectLst>
                  <a:glow rad="127000">
                    <a:srgbClr val="C5600D"/>
                  </a:glow>
                </a:effectLst>
              </a:rPr>
              <a:t>der</a:t>
            </a:r>
            <a:r>
              <a:rPr lang="es-ES" sz="2000" b="1" dirty="0">
                <a:solidFill>
                  <a:schemeClr val="bg1"/>
                </a:solidFill>
                <a:effectLst>
                  <a:glow rad="127000">
                    <a:srgbClr val="C5600D"/>
                  </a:glow>
                </a:effectLst>
              </a:rPr>
              <a:t> </a:t>
            </a:r>
            <a:r>
              <a:rPr lang="es-ES" sz="2000" b="1" dirty="0" err="1">
                <a:solidFill>
                  <a:schemeClr val="bg1"/>
                </a:solidFill>
                <a:effectLst>
                  <a:glow rad="127000">
                    <a:srgbClr val="C5600D"/>
                  </a:glow>
                </a:effectLst>
              </a:rPr>
              <a:t>Verfolgungszeit</a:t>
            </a:r>
            <a:endParaRPr lang="es-ES" sz="2000" b="1" dirty="0">
              <a:solidFill>
                <a:schemeClr val="bg1"/>
              </a:solidFill>
              <a:effectLst>
                <a:glow rad="127000">
                  <a:srgbClr val="C5600D"/>
                </a:glow>
              </a:effectLst>
            </a:endParaRPr>
          </a:p>
          <a:p>
            <a:pPr>
              <a:spcBef>
                <a:spcPts val="600"/>
              </a:spcBef>
              <a:tabLst>
                <a:tab pos="538163" algn="l"/>
              </a:tabLst>
            </a:pPr>
            <a:r>
              <a:rPr lang="es-ES" sz="2000" b="1" dirty="0">
                <a:solidFill>
                  <a:schemeClr val="bg1"/>
                </a:solidFill>
                <a:effectLst>
                  <a:glow rad="127000">
                    <a:srgbClr val="228F9E"/>
                  </a:glow>
                </a:effectLst>
              </a:rPr>
              <a:t>	</a:t>
            </a:r>
            <a:r>
              <a:rPr lang="es-ES" sz="2000" b="1" dirty="0" err="1">
                <a:solidFill>
                  <a:schemeClr val="bg1"/>
                </a:solidFill>
                <a:effectLst>
                  <a:glow rad="127000">
                    <a:srgbClr val="228F9E"/>
                  </a:glow>
                </a:effectLst>
              </a:rPr>
              <a:t>Hilfe</a:t>
            </a:r>
            <a:r>
              <a:rPr lang="es-ES" sz="2000" b="1" dirty="0">
                <a:solidFill>
                  <a:schemeClr val="bg1"/>
                </a:solidFill>
                <a:effectLst>
                  <a:glow rad="127000">
                    <a:srgbClr val="228F9E"/>
                  </a:glow>
                </a:effectLst>
              </a:rPr>
              <a:t> </a:t>
            </a:r>
            <a:r>
              <a:rPr lang="es-ES" sz="2000" b="1" dirty="0" err="1">
                <a:solidFill>
                  <a:schemeClr val="bg1"/>
                </a:solidFill>
                <a:effectLst>
                  <a:glow rad="127000">
                    <a:srgbClr val="228F9E"/>
                  </a:glow>
                </a:effectLst>
              </a:rPr>
              <a:t>für</a:t>
            </a:r>
            <a:r>
              <a:rPr lang="es-ES" sz="2000" b="1" dirty="0">
                <a:solidFill>
                  <a:schemeClr val="bg1"/>
                </a:solidFill>
                <a:effectLst>
                  <a:glow rad="127000">
                    <a:srgbClr val="228F9E"/>
                  </a:glow>
                </a:effectLst>
              </a:rPr>
              <a:t> </a:t>
            </a:r>
            <a:r>
              <a:rPr lang="es-ES" sz="2000" b="1" dirty="0" err="1">
                <a:solidFill>
                  <a:schemeClr val="bg1"/>
                </a:solidFill>
                <a:effectLst>
                  <a:glow rad="127000">
                    <a:srgbClr val="228F9E"/>
                  </a:glow>
                </a:effectLst>
              </a:rPr>
              <a:t>Bedürftige</a:t>
            </a:r>
            <a:endParaRPr lang="es-ES" sz="2000" b="1" dirty="0">
              <a:solidFill>
                <a:schemeClr val="bg1"/>
              </a:solidFill>
              <a:effectLst>
                <a:glow rad="127000">
                  <a:srgbClr val="228F9E"/>
                </a:glow>
              </a:effectLst>
            </a:endParaRPr>
          </a:p>
          <a:p>
            <a:pPr>
              <a:spcBef>
                <a:spcPts val="600"/>
              </a:spcBef>
              <a:tabLst>
                <a:tab pos="538163" algn="l"/>
              </a:tabLst>
            </a:pPr>
            <a:r>
              <a:rPr lang="es-ES" sz="2000" b="1" dirty="0">
                <a:solidFill>
                  <a:schemeClr val="bg1"/>
                </a:solidFill>
                <a:effectLst>
                  <a:glow rad="127000">
                    <a:srgbClr val="A68702"/>
                  </a:glow>
                </a:effectLst>
              </a:rPr>
              <a:t>	</a:t>
            </a:r>
            <a:r>
              <a:rPr lang="es-ES" sz="2000" b="1" dirty="0" err="1">
                <a:solidFill>
                  <a:schemeClr val="bg1"/>
                </a:solidFill>
                <a:effectLst>
                  <a:glow rad="127000">
                    <a:srgbClr val="A68702"/>
                  </a:glow>
                </a:effectLst>
              </a:rPr>
              <a:t>Liebe</a:t>
            </a:r>
            <a:r>
              <a:rPr lang="es-ES" sz="2000" b="1" dirty="0">
                <a:solidFill>
                  <a:schemeClr val="bg1"/>
                </a:solidFill>
                <a:effectLst>
                  <a:glow rad="127000">
                    <a:srgbClr val="A68702"/>
                  </a:glow>
                </a:effectLst>
              </a:rPr>
              <a:t>, </a:t>
            </a:r>
            <a:r>
              <a:rPr lang="es-ES" sz="2000" b="1" dirty="0" err="1">
                <a:solidFill>
                  <a:schemeClr val="bg1"/>
                </a:solidFill>
                <a:effectLst>
                  <a:glow rad="127000">
                    <a:srgbClr val="A68702"/>
                  </a:glow>
                </a:effectLst>
              </a:rPr>
              <a:t>unser</a:t>
            </a:r>
            <a:r>
              <a:rPr lang="es-ES" sz="2000" b="1" dirty="0">
                <a:solidFill>
                  <a:schemeClr val="bg1"/>
                </a:solidFill>
                <a:effectLst>
                  <a:glow rad="127000">
                    <a:srgbClr val="A68702"/>
                  </a:glow>
                </a:effectLst>
              </a:rPr>
              <a:t> </a:t>
            </a:r>
            <a:r>
              <a:rPr lang="es-ES" sz="2000" b="1" dirty="0" err="1">
                <a:solidFill>
                  <a:schemeClr val="bg1"/>
                </a:solidFill>
                <a:effectLst>
                  <a:glow rad="127000">
                    <a:srgbClr val="A68702"/>
                  </a:glow>
                </a:effectLst>
              </a:rPr>
              <a:t>Erkennungszeichen</a:t>
            </a:r>
            <a:endParaRPr lang="es-ES" sz="2000" b="1" dirty="0">
              <a:solidFill>
                <a:schemeClr val="bg1"/>
              </a:solidFill>
              <a:effectLst>
                <a:glow rad="127000">
                  <a:srgbClr val="A68702"/>
                </a:glow>
              </a:effectLst>
            </a:endParaRPr>
          </a:p>
        </p:txBody>
      </p:sp>
      <p:sp>
        <p:nvSpPr>
          <p:cNvPr id="3" name="CuadroTexto 2">
            <a:extLst>
              <a:ext uri="{FF2B5EF4-FFF2-40B4-BE49-F238E27FC236}">
                <a16:creationId xmlns:a16="http://schemas.microsoft.com/office/drawing/2014/main" id="{3D72F1CE-064A-7660-04A1-ED3658A1B139}"/>
              </a:ext>
            </a:extLst>
          </p:cNvPr>
          <p:cNvSpPr txBox="1"/>
          <p:nvPr/>
        </p:nvSpPr>
        <p:spPr>
          <a:xfrm>
            <a:off x="190411" y="66890"/>
            <a:ext cx="6687670" cy="1323439"/>
          </a:xfrm>
          <a:prstGeom prst="rect">
            <a:avLst/>
          </a:prstGeom>
          <a:noFill/>
        </p:spPr>
        <p:txBody>
          <a:bodyPr wrap="square" rtlCol="0">
            <a:spAutoFit/>
          </a:bodyPr>
          <a:lstStyle/>
          <a:p>
            <a:pPr>
              <a:spcBef>
                <a:spcPts val="600"/>
              </a:spcBef>
            </a:pPr>
            <a:r>
              <a:rPr lang="de-DE" sz="2000" b="1" dirty="0"/>
              <a:t>Das Jahr 70 bedeutete das Ende des Staates Israel. Obwohl es Rom war, das Jerusalem und den Tempel verwüstete, waren auch andere Mächte an diesem Krieg beteiligt.</a:t>
            </a:r>
          </a:p>
        </p:txBody>
      </p:sp>
      <p:pic>
        <p:nvPicPr>
          <p:cNvPr id="5" name="Imagen 4" descr="Imagen que contiene exterior, naturaleza, pasto, agua&#10;&#10;Descripción generada automáticamente">
            <a:extLst>
              <a:ext uri="{FF2B5EF4-FFF2-40B4-BE49-F238E27FC236}">
                <a16:creationId xmlns:a16="http://schemas.microsoft.com/office/drawing/2014/main" id="{C7E16AA5-0268-38A4-61FE-7BC8654A2CC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994839" y="155448"/>
            <a:ext cx="5006750" cy="332398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Imagen 6" descr="Imagen que contiene tabla, llenado, entero, grande&#10;&#10;Descripción generada automáticamente">
            <a:extLst>
              <a:ext uri="{FF2B5EF4-FFF2-40B4-BE49-F238E27FC236}">
                <a16:creationId xmlns:a16="http://schemas.microsoft.com/office/drawing/2014/main" id="{60103816-E877-B251-EE17-1A2BB8660D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0411" y="3693780"/>
            <a:ext cx="5113109" cy="300184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Imagen 9" descr="Icono&#10;&#10;Descripción generada automáticamente">
            <a:extLst>
              <a:ext uri="{FF2B5EF4-FFF2-40B4-BE49-F238E27FC236}">
                <a16:creationId xmlns:a16="http://schemas.microsoft.com/office/drawing/2014/main" id="{79E0F991-AA7D-9CC8-38C2-777A1E5AFF4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51716" y="5085792"/>
            <a:ext cx="351665" cy="351171"/>
          </a:xfrm>
          <a:prstGeom prst="rect">
            <a:avLst/>
          </a:prstGeom>
        </p:spPr>
      </p:pic>
      <p:pic>
        <p:nvPicPr>
          <p:cNvPr id="12" name="Imagen 11" descr="Icono&#10;&#10;Descripción generada automáticamente">
            <a:extLst>
              <a:ext uri="{FF2B5EF4-FFF2-40B4-BE49-F238E27FC236}">
                <a16:creationId xmlns:a16="http://schemas.microsoft.com/office/drawing/2014/main" id="{95A94C06-655E-BF75-130F-7C1A7E9DB6F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51716" y="3780502"/>
            <a:ext cx="351665" cy="351171"/>
          </a:xfrm>
          <a:prstGeom prst="rect">
            <a:avLst/>
          </a:prstGeom>
        </p:spPr>
      </p:pic>
      <p:pic>
        <p:nvPicPr>
          <p:cNvPr id="15" name="Imagen 14" descr="Forma, Icono&#10;&#10;Descripción generada automáticamente">
            <a:extLst>
              <a:ext uri="{FF2B5EF4-FFF2-40B4-BE49-F238E27FC236}">
                <a16:creationId xmlns:a16="http://schemas.microsoft.com/office/drawing/2014/main" id="{69D5C66C-1D84-F157-A468-0EF48AA1EC5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6200000">
            <a:off x="6544788" y="4487239"/>
            <a:ext cx="191267" cy="477170"/>
          </a:xfrm>
          <a:prstGeom prst="rect">
            <a:avLst/>
          </a:prstGeom>
          <a:effectLst>
            <a:outerShdw blurRad="50800" dist="38100" dir="8100000" algn="tr" rotWithShape="0">
              <a:prstClr val="black">
                <a:alpha val="40000"/>
              </a:prstClr>
            </a:outerShdw>
          </a:effectLst>
        </p:spPr>
      </p:pic>
      <p:pic>
        <p:nvPicPr>
          <p:cNvPr id="16" name="Imagen 15" descr="Forma, Círculo&#10;&#10;Descripción generada automáticamente">
            <a:extLst>
              <a:ext uri="{FF2B5EF4-FFF2-40B4-BE49-F238E27FC236}">
                <a16:creationId xmlns:a16="http://schemas.microsoft.com/office/drawing/2014/main" id="{8DDAEFBD-7E0C-6D9F-CABD-9B50ECCECF5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6544952" y="4125403"/>
            <a:ext cx="191267" cy="477499"/>
          </a:xfrm>
          <a:prstGeom prst="rect">
            <a:avLst/>
          </a:prstGeom>
          <a:effectLst>
            <a:outerShdw blurRad="50800" dist="38100" dir="8100000" algn="tr" rotWithShape="0">
              <a:prstClr val="black">
                <a:alpha val="40000"/>
              </a:prstClr>
            </a:outerShdw>
          </a:effectLst>
        </p:spPr>
      </p:pic>
      <p:pic>
        <p:nvPicPr>
          <p:cNvPr id="17" name="Imagen 16" descr="Forma, Icono&#10;&#10;Descripción generada automáticamente">
            <a:extLst>
              <a:ext uri="{FF2B5EF4-FFF2-40B4-BE49-F238E27FC236}">
                <a16:creationId xmlns:a16="http://schemas.microsoft.com/office/drawing/2014/main" id="{9B8C0C0D-D9E6-1018-85E6-5FBBEB2C914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6544952" y="5789710"/>
            <a:ext cx="191267" cy="477499"/>
          </a:xfrm>
          <a:prstGeom prst="rect">
            <a:avLst/>
          </a:prstGeom>
          <a:effectLst>
            <a:outerShdw blurRad="50800" dist="38100" dir="8100000" algn="tr" rotWithShape="0">
              <a:prstClr val="black">
                <a:alpha val="40000"/>
              </a:prstClr>
            </a:outerShdw>
          </a:effectLst>
        </p:spPr>
      </p:pic>
      <p:pic>
        <p:nvPicPr>
          <p:cNvPr id="19" name="Imagen 18" descr="Icono&#10;&#10;Descripción generada automáticamente">
            <a:extLst>
              <a:ext uri="{FF2B5EF4-FFF2-40B4-BE49-F238E27FC236}">
                <a16:creationId xmlns:a16="http://schemas.microsoft.com/office/drawing/2014/main" id="{635A8854-9E0C-D4E5-F106-8DFC299EC3B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6544952" y="6175853"/>
            <a:ext cx="191267" cy="477499"/>
          </a:xfrm>
          <a:prstGeom prst="rect">
            <a:avLst/>
          </a:prstGeom>
          <a:effectLst>
            <a:outerShdw blurRad="50800" dist="38100" dir="8100000" algn="tr" rotWithShape="0">
              <a:prstClr val="black">
                <a:alpha val="40000"/>
              </a:prstClr>
            </a:outerShdw>
          </a:effectLst>
        </p:spPr>
      </p:pic>
      <p:pic>
        <p:nvPicPr>
          <p:cNvPr id="20" name="Imagen 19" descr="Un dibujo de un ojo&#10;&#10;Descripción generada automáticamente con confianza media">
            <a:extLst>
              <a:ext uri="{FF2B5EF4-FFF2-40B4-BE49-F238E27FC236}">
                <a16:creationId xmlns:a16="http://schemas.microsoft.com/office/drawing/2014/main" id="{DC20512D-7FF2-B15E-42B3-31ABC48746F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6544872" y="5402469"/>
            <a:ext cx="191426" cy="477498"/>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260ED74-5B40-ADBD-FF7B-98AB6B6E1E4D}"/>
              </a:ext>
            </a:extLst>
          </p:cNvPr>
          <p:cNvSpPr txBox="1"/>
          <p:nvPr/>
        </p:nvSpPr>
        <p:spPr>
          <a:xfrm>
            <a:off x="190410" y="2079848"/>
            <a:ext cx="6687669" cy="1631216"/>
          </a:xfrm>
          <a:prstGeom prst="rect">
            <a:avLst/>
          </a:prstGeom>
          <a:noFill/>
        </p:spPr>
        <p:txBody>
          <a:bodyPr wrap="square">
            <a:spAutoFit/>
          </a:bodyPr>
          <a:lstStyle/>
          <a:p>
            <a:pPr>
              <a:spcBef>
                <a:spcPts val="600"/>
              </a:spcBef>
            </a:pPr>
            <a:r>
              <a:rPr lang="de-DE" sz="2000" b="1" dirty="0"/>
              <a:t>Andererseits hat Gott wiederholt vor den Folgen seiner Ablehnung gewarnt, die Vollstreckung des Urteils hinausgezögert und ein Volk, die Gemeinde, darauf vorbereitet, die Fackel der Wahrheit aufzunehmen und die Welt mit der Botschaft der Liebe Gottes zu erfüllen.</a:t>
            </a:r>
          </a:p>
        </p:txBody>
      </p:sp>
      <p:sp>
        <p:nvSpPr>
          <p:cNvPr id="9" name="CuadroTexto 8">
            <a:extLst>
              <a:ext uri="{FF2B5EF4-FFF2-40B4-BE49-F238E27FC236}">
                <a16:creationId xmlns:a16="http://schemas.microsoft.com/office/drawing/2014/main" id="{E1C1F80F-BC6F-5E60-3A61-754327326116}"/>
              </a:ext>
            </a:extLst>
          </p:cNvPr>
          <p:cNvSpPr txBox="1"/>
          <p:nvPr/>
        </p:nvSpPr>
        <p:spPr>
          <a:xfrm>
            <a:off x="190409" y="1227257"/>
            <a:ext cx="6687669" cy="1015663"/>
          </a:xfrm>
          <a:prstGeom prst="rect">
            <a:avLst/>
          </a:prstGeom>
          <a:noFill/>
        </p:spPr>
        <p:txBody>
          <a:bodyPr wrap="square">
            <a:spAutoFit/>
          </a:bodyPr>
          <a:lstStyle/>
          <a:p>
            <a:pPr>
              <a:spcBef>
                <a:spcPts val="600"/>
              </a:spcBef>
            </a:pPr>
            <a:r>
              <a:rPr lang="de-DE" sz="2000" b="1" dirty="0"/>
              <a:t>Einerseits stachelte Satan Israel dazu an, den Messias abzulehnen und beanspruchte dann sein Recht, das Volk zu vernichten.</a:t>
            </a:r>
          </a:p>
        </p:txBody>
      </p:sp>
    </p:spTree>
    <p:extLst>
      <p:ext uri="{BB962C8B-B14F-4D97-AF65-F5344CB8AC3E}">
        <p14:creationId xmlns:p14="http://schemas.microsoft.com/office/powerpoint/2010/main" val="393003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31"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 calcmode="lin" valueType="num">
                                      <p:cBhvr>
                                        <p:cTn id="46" dur="500" fill="hold"/>
                                        <p:tgtEl>
                                          <p:spTgt spid="16"/>
                                        </p:tgtEl>
                                        <p:attrNameLst>
                                          <p:attrName>style.rotation</p:attrName>
                                        </p:attrNameLst>
                                      </p:cBhvr>
                                      <p:tavLst>
                                        <p:tav tm="0">
                                          <p:val>
                                            <p:fltVal val="90"/>
                                          </p:val>
                                        </p:tav>
                                        <p:tav tm="100000">
                                          <p:val>
                                            <p:fltVal val="0"/>
                                          </p:val>
                                        </p:tav>
                                      </p:tavLst>
                                    </p:anim>
                                    <p:animEffect transition="in" filter="fade">
                                      <p:cBhvr>
                                        <p:cTn id="47" dur="500"/>
                                        <p:tgtEl>
                                          <p:spTgt spid="16"/>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par>
                          <p:cTn id="52" fill="hold">
                            <p:stCondLst>
                              <p:cond delay="2000"/>
                            </p:stCondLst>
                            <p:childTnLst>
                              <p:par>
                                <p:cTn id="53" presetID="31"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 calcmode="lin" valueType="num">
                                      <p:cBhvr>
                                        <p:cTn id="57" dur="500" fill="hold"/>
                                        <p:tgtEl>
                                          <p:spTgt spid="15"/>
                                        </p:tgtEl>
                                        <p:attrNameLst>
                                          <p:attrName>style.rotation</p:attrName>
                                        </p:attrNameLst>
                                      </p:cBhvr>
                                      <p:tavLst>
                                        <p:tav tm="0">
                                          <p:val>
                                            <p:fltVal val="90"/>
                                          </p:val>
                                        </p:tav>
                                        <p:tav tm="100000">
                                          <p:val>
                                            <p:fltVal val="0"/>
                                          </p:val>
                                        </p:tav>
                                      </p:tavLst>
                                    </p:anim>
                                    <p:animEffect transition="in" filter="fade">
                                      <p:cBhvr>
                                        <p:cTn id="58" dur="500"/>
                                        <p:tgtEl>
                                          <p:spTgt spid="15"/>
                                        </p:tgtEl>
                                      </p:cBhvr>
                                    </p:animEffect>
                                  </p:childTnLst>
                                </p:cTn>
                              </p:par>
                            </p:childTnLst>
                          </p:cTn>
                        </p:par>
                        <p:par>
                          <p:cTn id="59" fill="hold">
                            <p:stCondLst>
                              <p:cond delay="2500"/>
                            </p:stCondLst>
                            <p:childTnLst>
                              <p:par>
                                <p:cTn id="60" presetID="22" presetClass="entr" presetSubtype="8"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left)">
                                      <p:cBhvr>
                                        <p:cTn id="62" dur="500"/>
                                        <p:tgtEl>
                                          <p:spTgt spid="2">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12"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0-#ppt_w/2"/>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1000"/>
                            </p:stCondLst>
                            <p:childTnLst>
                              <p:par>
                                <p:cTn id="74" presetID="31" presetClass="entr" presetSubtype="0" fill="hold" nodeType="after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500" fill="hold"/>
                                        <p:tgtEl>
                                          <p:spTgt spid="20"/>
                                        </p:tgtEl>
                                        <p:attrNameLst>
                                          <p:attrName>ppt_w</p:attrName>
                                        </p:attrNameLst>
                                      </p:cBhvr>
                                      <p:tavLst>
                                        <p:tav tm="0">
                                          <p:val>
                                            <p:fltVal val="0"/>
                                          </p:val>
                                        </p:tav>
                                        <p:tav tm="100000">
                                          <p:val>
                                            <p:strVal val="#ppt_w"/>
                                          </p:val>
                                        </p:tav>
                                      </p:tavLst>
                                    </p:anim>
                                    <p:anim calcmode="lin" valueType="num">
                                      <p:cBhvr>
                                        <p:cTn id="77" dur="500" fill="hold"/>
                                        <p:tgtEl>
                                          <p:spTgt spid="20"/>
                                        </p:tgtEl>
                                        <p:attrNameLst>
                                          <p:attrName>ppt_h</p:attrName>
                                        </p:attrNameLst>
                                      </p:cBhvr>
                                      <p:tavLst>
                                        <p:tav tm="0">
                                          <p:val>
                                            <p:fltVal val="0"/>
                                          </p:val>
                                        </p:tav>
                                        <p:tav tm="100000">
                                          <p:val>
                                            <p:strVal val="#ppt_h"/>
                                          </p:val>
                                        </p:tav>
                                      </p:tavLst>
                                    </p:anim>
                                    <p:anim calcmode="lin" valueType="num">
                                      <p:cBhvr>
                                        <p:cTn id="78" dur="500" fill="hold"/>
                                        <p:tgtEl>
                                          <p:spTgt spid="20"/>
                                        </p:tgtEl>
                                        <p:attrNameLst>
                                          <p:attrName>style.rotation</p:attrName>
                                        </p:attrNameLst>
                                      </p:cBhvr>
                                      <p:tavLst>
                                        <p:tav tm="0">
                                          <p:val>
                                            <p:fltVal val="90"/>
                                          </p:val>
                                        </p:tav>
                                        <p:tav tm="100000">
                                          <p:val>
                                            <p:fltVal val="0"/>
                                          </p:val>
                                        </p:tav>
                                      </p:tavLst>
                                    </p:anim>
                                    <p:animEffect transition="in" filter="fade">
                                      <p:cBhvr>
                                        <p:cTn id="79" dur="500"/>
                                        <p:tgtEl>
                                          <p:spTgt spid="20"/>
                                        </p:tgtEl>
                                      </p:cBhvr>
                                    </p:animEffect>
                                  </p:childTnLst>
                                </p:cTn>
                              </p:par>
                            </p:childTnLst>
                          </p:cTn>
                        </p:par>
                        <p:par>
                          <p:cTn id="80" fill="hold">
                            <p:stCondLst>
                              <p:cond delay="1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2000"/>
                            </p:stCondLst>
                            <p:childTnLst>
                              <p:par>
                                <p:cTn id="85" presetID="31" presetClass="entr" presetSubtype="0" fill="hold" nodeType="after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fltVal val="0"/>
                                          </p:val>
                                        </p:tav>
                                        <p:tav tm="100000">
                                          <p:val>
                                            <p:strVal val="#ppt_h"/>
                                          </p:val>
                                        </p:tav>
                                      </p:tavLst>
                                    </p:anim>
                                    <p:anim calcmode="lin" valueType="num">
                                      <p:cBhvr>
                                        <p:cTn id="89" dur="500" fill="hold"/>
                                        <p:tgtEl>
                                          <p:spTgt spid="17"/>
                                        </p:tgtEl>
                                        <p:attrNameLst>
                                          <p:attrName>style.rotation</p:attrName>
                                        </p:attrNameLst>
                                      </p:cBhvr>
                                      <p:tavLst>
                                        <p:tav tm="0">
                                          <p:val>
                                            <p:fltVal val="90"/>
                                          </p:val>
                                        </p:tav>
                                        <p:tav tm="100000">
                                          <p:val>
                                            <p:fltVal val="0"/>
                                          </p:val>
                                        </p:tav>
                                      </p:tavLst>
                                    </p:anim>
                                    <p:animEffect transition="in" filter="fade">
                                      <p:cBhvr>
                                        <p:cTn id="90" dur="500"/>
                                        <p:tgtEl>
                                          <p:spTgt spid="17"/>
                                        </p:tgtEl>
                                      </p:cBhvr>
                                    </p:animEffect>
                                  </p:childTnLst>
                                </p:cTn>
                              </p:par>
                            </p:childTnLst>
                          </p:cTn>
                        </p:par>
                        <p:par>
                          <p:cTn id="91" fill="hold">
                            <p:stCondLst>
                              <p:cond delay="2500"/>
                            </p:stCondLst>
                            <p:childTnLst>
                              <p:par>
                                <p:cTn id="92" presetID="22" presetClass="entr" presetSubtype="8" fill="hold" grpId="0" nodeType="afterEffect">
                                  <p:stCondLst>
                                    <p:cond delay="0"/>
                                  </p:stCondLst>
                                  <p:childTnLst>
                                    <p:set>
                                      <p:cBhvr>
                                        <p:cTn id="93" dur="1" fill="hold">
                                          <p:stCondLst>
                                            <p:cond delay="0"/>
                                          </p:stCondLst>
                                        </p:cTn>
                                        <p:tgtEl>
                                          <p:spTgt spid="2">
                                            <p:txEl>
                                              <p:pRg st="5" end="5"/>
                                            </p:txEl>
                                          </p:spTgt>
                                        </p:tgtEl>
                                        <p:attrNameLst>
                                          <p:attrName>style.visibility</p:attrName>
                                        </p:attrNameLst>
                                      </p:cBhvr>
                                      <p:to>
                                        <p:strVal val="visible"/>
                                      </p:to>
                                    </p:set>
                                    <p:animEffect transition="in" filter="wipe(left)">
                                      <p:cBhvr>
                                        <p:cTn id="94" dur="500"/>
                                        <p:tgtEl>
                                          <p:spTgt spid="2">
                                            <p:txEl>
                                              <p:pRg st="5" end="5"/>
                                            </p:txEl>
                                          </p:spTgt>
                                        </p:tgtEl>
                                      </p:cBhvr>
                                    </p:animEffect>
                                  </p:childTnLst>
                                </p:cTn>
                              </p:par>
                            </p:childTnLst>
                          </p:cTn>
                        </p:par>
                        <p:par>
                          <p:cTn id="95" fill="hold">
                            <p:stCondLst>
                              <p:cond delay="3000"/>
                            </p:stCondLst>
                            <p:childTnLst>
                              <p:par>
                                <p:cTn id="96" presetID="31" presetClass="entr" presetSubtype="0" fill="hold" nodeType="afterEffect">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cBhvr>
                                        <p:cTn id="98" dur="500" fill="hold"/>
                                        <p:tgtEl>
                                          <p:spTgt spid="19"/>
                                        </p:tgtEl>
                                        <p:attrNameLst>
                                          <p:attrName>ppt_w</p:attrName>
                                        </p:attrNameLst>
                                      </p:cBhvr>
                                      <p:tavLst>
                                        <p:tav tm="0">
                                          <p:val>
                                            <p:fltVal val="0"/>
                                          </p:val>
                                        </p:tav>
                                        <p:tav tm="100000">
                                          <p:val>
                                            <p:strVal val="#ppt_w"/>
                                          </p:val>
                                        </p:tav>
                                      </p:tavLst>
                                    </p:anim>
                                    <p:anim calcmode="lin" valueType="num">
                                      <p:cBhvr>
                                        <p:cTn id="99" dur="500" fill="hold"/>
                                        <p:tgtEl>
                                          <p:spTgt spid="19"/>
                                        </p:tgtEl>
                                        <p:attrNameLst>
                                          <p:attrName>ppt_h</p:attrName>
                                        </p:attrNameLst>
                                      </p:cBhvr>
                                      <p:tavLst>
                                        <p:tav tm="0">
                                          <p:val>
                                            <p:fltVal val="0"/>
                                          </p:val>
                                        </p:tav>
                                        <p:tav tm="100000">
                                          <p:val>
                                            <p:strVal val="#ppt_h"/>
                                          </p:val>
                                        </p:tav>
                                      </p:tavLst>
                                    </p:anim>
                                    <p:anim calcmode="lin" valueType="num">
                                      <p:cBhvr>
                                        <p:cTn id="100" dur="500" fill="hold"/>
                                        <p:tgtEl>
                                          <p:spTgt spid="19"/>
                                        </p:tgtEl>
                                        <p:attrNameLst>
                                          <p:attrName>style.rotation</p:attrName>
                                        </p:attrNameLst>
                                      </p:cBhvr>
                                      <p:tavLst>
                                        <p:tav tm="0">
                                          <p:val>
                                            <p:fltVal val="90"/>
                                          </p:val>
                                        </p:tav>
                                        <p:tav tm="100000">
                                          <p:val>
                                            <p:fltVal val="0"/>
                                          </p:val>
                                        </p:tav>
                                      </p:tavLst>
                                    </p:anim>
                                    <p:animEffect transition="in" filter="fade">
                                      <p:cBhvr>
                                        <p:cTn id="101" dur="500"/>
                                        <p:tgtEl>
                                          <p:spTgt spid="19"/>
                                        </p:tgtEl>
                                      </p:cBhvr>
                                    </p:animEffect>
                                  </p:childTnLst>
                                </p:cTn>
                              </p:par>
                            </p:childTnLst>
                          </p:cTn>
                        </p:par>
                        <p:par>
                          <p:cTn id="102" fill="hold">
                            <p:stCondLst>
                              <p:cond delay="3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C6E00E-F9BC-2057-5B4D-9DBC38F37181}"/>
              </a:ext>
            </a:extLst>
          </p:cNvPr>
          <p:cNvSpPr txBox="1"/>
          <p:nvPr/>
        </p:nvSpPr>
        <p:spPr>
          <a:xfrm>
            <a:off x="109086" y="2282213"/>
            <a:ext cx="5986914" cy="2585323"/>
          </a:xfrm>
          <a:prstGeom prst="rect">
            <a:avLst/>
          </a:prstGeom>
          <a:noFill/>
        </p:spPr>
        <p:txBody>
          <a:bodyPr wrap="square">
            <a:spAutoFit/>
          </a:bodyPr>
          <a:lstStyle/>
          <a:p>
            <a:pPr algn="ctr"/>
            <a:r>
              <a:rPr lang="de-DE" sz="5400" b="1" dirty="0">
                <a:ln w="13462">
                  <a:solidFill>
                    <a:srgbClr val="7D4837"/>
                  </a:solidFill>
                  <a:prstDash val="solid"/>
                </a:ln>
                <a:solidFill>
                  <a:srgbClr val="FFFF00"/>
                </a:solidFill>
                <a:effectLst>
                  <a:outerShdw dist="38100" dir="2700000" algn="bl" rotWithShape="0">
                    <a:schemeClr val="accent5"/>
                  </a:outerShdw>
                </a:effectLst>
              </a:rPr>
              <a:t>LEHREN AUS DER ZERSTÖRUNG JERUSALEMS</a:t>
            </a:r>
          </a:p>
        </p:txBody>
      </p:sp>
    </p:spTree>
    <p:extLst>
      <p:ext uri="{BB962C8B-B14F-4D97-AF65-F5344CB8AC3E}">
        <p14:creationId xmlns:p14="http://schemas.microsoft.com/office/powerpoint/2010/main" val="27530100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D6ACB74-5F9D-195F-81B6-031034FD1489}"/>
              </a:ext>
            </a:extLst>
          </p:cNvPr>
          <p:cNvSpPr txBox="1"/>
          <p:nvPr/>
        </p:nvSpPr>
        <p:spPr>
          <a:xfrm>
            <a:off x="0" y="0"/>
            <a:ext cx="12192000" cy="769441"/>
          </a:xfrm>
          <a:prstGeom prst="rect">
            <a:avLst/>
          </a:prstGeom>
          <a:noFill/>
        </p:spPr>
        <p:txBody>
          <a:bodyPr wrap="square">
            <a:spAutoFit/>
          </a:bodyPr>
          <a:lstStyle/>
          <a:p>
            <a:pPr algn="ctr"/>
            <a:r>
              <a:rPr lang="de-DE"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DIE ZURÜCKWEISUNG DER LIEBE GOTTES</a:t>
            </a:r>
          </a:p>
        </p:txBody>
      </p:sp>
      <p:sp>
        <p:nvSpPr>
          <p:cNvPr id="5" name="CuadroTexto 4">
            <a:extLst>
              <a:ext uri="{FF2B5EF4-FFF2-40B4-BE49-F238E27FC236}">
                <a16:creationId xmlns:a16="http://schemas.microsoft.com/office/drawing/2014/main" id="{55B9B411-2013-EDB3-013A-C7E30FCFCF9A}"/>
              </a:ext>
            </a:extLst>
          </p:cNvPr>
          <p:cNvSpPr txBox="1"/>
          <p:nvPr/>
        </p:nvSpPr>
        <p:spPr>
          <a:xfrm>
            <a:off x="3624476" y="659379"/>
            <a:ext cx="8567524" cy="830997"/>
          </a:xfrm>
          <a:prstGeom prst="rect">
            <a:avLst/>
          </a:prstGeom>
          <a:noFill/>
        </p:spPr>
        <p:txBody>
          <a:bodyPr wrap="square">
            <a:spAutoFit/>
          </a:bodyPr>
          <a:lstStyle/>
          <a:p>
            <a:pPr algn="ctr"/>
            <a:r>
              <a:rPr lang="de-DE" sz="1600" b="1" dirty="0">
                <a:solidFill>
                  <a:schemeClr val="accent5">
                    <a:lumMod val="75000"/>
                  </a:schemeClr>
                </a:solidFill>
                <a:latin typeface="Comic Sans MS" panose="030F0702030302020204" pitchFamily="66" charset="0"/>
              </a:rPr>
              <a:t>„Jerusalem, Jerusalem, die du tötest die Propheten und steinigst, die zu dir gesandt sind! Wie oft habe Ich deine Kinder versammeln wollen, wie eine Henne ihre Küken versammelt unter ihre Flügel; und ihr habt nicht gewollt!“</a:t>
            </a:r>
            <a:r>
              <a:rPr lang="es-ES" sz="1600" b="1" dirty="0">
                <a:solidFill>
                  <a:schemeClr val="accent5">
                    <a:lumMod val="75000"/>
                  </a:schemeClr>
                </a:solidFill>
                <a:latin typeface="Comic Sans MS" panose="030F0702030302020204" pitchFamily="66" charset="0"/>
              </a:rPr>
              <a:t> </a:t>
            </a:r>
            <a:r>
              <a:rPr lang="es-ES" sz="1200" b="1" dirty="0">
                <a:solidFill>
                  <a:schemeClr val="accent5">
                    <a:lumMod val="75000"/>
                  </a:schemeClr>
                </a:solidFill>
                <a:latin typeface="Comic Sans MS" panose="030F0702030302020204" pitchFamily="66" charset="0"/>
              </a:rPr>
              <a:t>(</a:t>
            </a:r>
            <a:r>
              <a:rPr lang="es-ES" sz="1200" b="1" dirty="0" err="1">
                <a:solidFill>
                  <a:schemeClr val="accent5">
                    <a:lumMod val="75000"/>
                  </a:schemeClr>
                </a:solidFill>
                <a:latin typeface="Comic Sans MS" panose="030F0702030302020204" pitchFamily="66" charset="0"/>
              </a:rPr>
              <a:t>Matthäus</a:t>
            </a:r>
            <a:r>
              <a:rPr lang="es-ES" sz="1200" b="1" dirty="0">
                <a:solidFill>
                  <a:schemeClr val="accent5">
                    <a:lumMod val="75000"/>
                  </a:schemeClr>
                </a:solidFill>
                <a:latin typeface="Comic Sans MS" panose="030F0702030302020204" pitchFamily="66" charset="0"/>
              </a:rPr>
              <a:t> 23:37)</a:t>
            </a:r>
            <a:endParaRPr lang="es-ES" sz="1600"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7E62783-843A-9460-B9A3-6E0A1E213E32}"/>
              </a:ext>
            </a:extLst>
          </p:cNvPr>
          <p:cNvSpPr txBox="1"/>
          <p:nvPr/>
        </p:nvSpPr>
        <p:spPr>
          <a:xfrm>
            <a:off x="3663645" y="1510989"/>
            <a:ext cx="8567523" cy="923330"/>
          </a:xfrm>
          <a:prstGeom prst="rect">
            <a:avLst/>
          </a:prstGeom>
          <a:noFill/>
        </p:spPr>
        <p:txBody>
          <a:bodyPr wrap="square" rtlCol="0">
            <a:spAutoFit/>
          </a:bodyPr>
          <a:lstStyle/>
          <a:p>
            <a:pPr>
              <a:spcBef>
                <a:spcPts val="600"/>
              </a:spcBef>
            </a:pPr>
            <a:r>
              <a:rPr lang="de-DE" b="1" dirty="0">
                <a:solidFill>
                  <a:schemeClr val="bg1"/>
                </a:solidFill>
                <a:effectLst>
                  <a:glow rad="127000">
                    <a:srgbClr val="1A0613"/>
                  </a:glow>
                  <a:outerShdw blurRad="38100" dist="38100" dir="2700000" algn="tl">
                    <a:srgbClr val="000000">
                      <a:alpha val="43137"/>
                    </a:srgbClr>
                  </a:outerShdw>
                </a:effectLst>
              </a:rPr>
              <a:t>Jesus weinte, als Er auf Jerusalem zuging (Lk 19,41-44). Er wusste, dass sie die wohlverdienten Konsequenzen für ihre hartnäckige Ablehnung </a:t>
            </a:r>
            <a:br>
              <a:rPr lang="de-DE" b="1" dirty="0">
                <a:solidFill>
                  <a:schemeClr val="bg1"/>
                </a:solidFill>
                <a:effectLst>
                  <a:glow rad="127000">
                    <a:srgbClr val="1A0613"/>
                  </a:glow>
                  <a:outerShdw blurRad="38100" dist="38100" dir="2700000" algn="tl">
                    <a:srgbClr val="000000">
                      <a:alpha val="43137"/>
                    </a:srgbClr>
                  </a:outerShdw>
                </a:effectLst>
              </a:rPr>
            </a:br>
            <a:r>
              <a:rPr lang="de-DE" b="1" dirty="0">
                <a:solidFill>
                  <a:schemeClr val="bg1"/>
                </a:solidFill>
                <a:effectLst>
                  <a:glow rad="127000">
                    <a:srgbClr val="1A0613"/>
                  </a:glow>
                  <a:outerShdw blurRad="38100" dist="38100" dir="2700000" algn="tl">
                    <a:srgbClr val="000000">
                      <a:alpha val="43137"/>
                    </a:srgbClr>
                  </a:outerShdw>
                </a:effectLst>
              </a:rPr>
              <a:t>von Gottes liebevollen Aufrufen zu tragen haben werden (Mt 23,37).</a:t>
            </a:r>
          </a:p>
        </p:txBody>
      </p:sp>
      <p:pic>
        <p:nvPicPr>
          <p:cNvPr id="4" name="Imagen 3" descr="Un grupo de personas disfrazadas&#10;&#10;Descripción generada automáticamente con confianza media">
            <a:extLst>
              <a:ext uri="{FF2B5EF4-FFF2-40B4-BE49-F238E27FC236}">
                <a16:creationId xmlns:a16="http://schemas.microsoft.com/office/drawing/2014/main" id="{9633F36D-BFD8-4623-27CD-B854776F771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1767" y="769441"/>
            <a:ext cx="3383541" cy="2647269"/>
          </a:xfrm>
          <a:prstGeom prst="rect">
            <a:avLst/>
          </a:prstGeom>
          <a:solidFill>
            <a:srgbClr val="FFFFFF">
              <a:shade val="85000"/>
            </a:srgbClr>
          </a:solidFill>
          <a:ln w="88900" cap="sq">
            <a:solidFill>
              <a:srgbClr val="BAEA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edificio, calle, caminando, gente&#10;&#10;Descripción generada automáticamente">
            <a:extLst>
              <a:ext uri="{FF2B5EF4-FFF2-40B4-BE49-F238E27FC236}">
                <a16:creationId xmlns:a16="http://schemas.microsoft.com/office/drawing/2014/main" id="{B9B09A16-BCDD-6F88-A969-53EA21628D9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7825339" y="3657357"/>
            <a:ext cx="4109449" cy="3082087"/>
          </a:xfrm>
          <a:prstGeom prst="rect">
            <a:avLst/>
          </a:prstGeom>
          <a:solidFill>
            <a:srgbClr val="FFFFFF">
              <a:shade val="85000"/>
            </a:srgbClr>
          </a:solidFill>
          <a:ln w="88900" cap="sq">
            <a:solidFill>
              <a:srgbClr val="BC330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Dibujo de una persona&#10;&#10;Descripción generada automáticamente con confianza media">
            <a:extLst>
              <a:ext uri="{FF2B5EF4-FFF2-40B4-BE49-F238E27FC236}">
                <a16:creationId xmlns:a16="http://schemas.microsoft.com/office/drawing/2014/main" id="{33F1CABD-1F28-F164-31EB-3D8A9893272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853856" y="3245970"/>
            <a:ext cx="2887481" cy="3503939"/>
          </a:xfrm>
          <a:prstGeom prst="rect">
            <a:avLst/>
          </a:prstGeom>
          <a:effectLst>
            <a:outerShdw blurRad="50800" dist="38100" dir="2700000" algn="tl" rotWithShape="0">
              <a:schemeClr val="bg1">
                <a:alpha val="40000"/>
              </a:schemeClr>
            </a:outerShdw>
            <a:softEdge rad="25400"/>
          </a:effectLst>
        </p:spPr>
      </p:pic>
      <p:sp>
        <p:nvSpPr>
          <p:cNvPr id="12" name="CuadroTexto 11">
            <a:extLst>
              <a:ext uri="{FF2B5EF4-FFF2-40B4-BE49-F238E27FC236}">
                <a16:creationId xmlns:a16="http://schemas.microsoft.com/office/drawing/2014/main" id="{85A86519-C46C-1181-E826-A355DA32194C}"/>
              </a:ext>
            </a:extLst>
          </p:cNvPr>
          <p:cNvSpPr txBox="1"/>
          <p:nvPr/>
        </p:nvSpPr>
        <p:spPr>
          <a:xfrm>
            <a:off x="42699" y="3457743"/>
            <a:ext cx="6771988" cy="1754326"/>
          </a:xfrm>
          <a:prstGeom prst="rect">
            <a:avLst/>
          </a:prstGeom>
          <a:noFill/>
        </p:spPr>
        <p:txBody>
          <a:bodyPr wrap="square">
            <a:spAutoFit/>
          </a:bodyPr>
          <a:lstStyle/>
          <a:p>
            <a:pPr>
              <a:spcBef>
                <a:spcPts val="600"/>
              </a:spcBef>
            </a:pPr>
            <a:r>
              <a:rPr lang="de-DE" b="1" dirty="0">
                <a:solidFill>
                  <a:schemeClr val="bg1"/>
                </a:solidFill>
                <a:effectLst>
                  <a:glow rad="127000">
                    <a:srgbClr val="1A0613"/>
                  </a:glow>
                  <a:outerShdw blurRad="38100" dist="38100" dir="2700000" algn="tl">
                    <a:srgbClr val="000000">
                      <a:alpha val="43137"/>
                    </a:srgbClr>
                  </a:outerShdw>
                </a:effectLst>
              </a:rPr>
              <a:t>Die Geschichte berichtet, dass sich die Juden im Jahr 66 n. Chr. gegen die römischen Missstände aufgelehnt haben. Die verschiedenen jüdischen Gruppierungen bekämpften sich untereinander, während die Römer die Stadt belagerten. Im Jahr 70 war endgültig alles vorbei. Titus zerstörte Jerusalem und den Tempel. Eine Million Juden kamen ums Leben.</a:t>
            </a:r>
          </a:p>
        </p:txBody>
      </p:sp>
      <p:sp>
        <p:nvSpPr>
          <p:cNvPr id="7" name="CuadroTexto 6">
            <a:extLst>
              <a:ext uri="{FF2B5EF4-FFF2-40B4-BE49-F238E27FC236}">
                <a16:creationId xmlns:a16="http://schemas.microsoft.com/office/drawing/2014/main" id="{FC0EB4FE-D62D-24F6-3CC9-2229E71F96AE}"/>
              </a:ext>
            </a:extLst>
          </p:cNvPr>
          <p:cNvSpPr txBox="1"/>
          <p:nvPr/>
        </p:nvSpPr>
        <p:spPr>
          <a:xfrm>
            <a:off x="3663645" y="2484366"/>
            <a:ext cx="8485656" cy="923330"/>
          </a:xfrm>
          <a:prstGeom prst="rect">
            <a:avLst/>
          </a:prstGeom>
          <a:noFill/>
        </p:spPr>
        <p:txBody>
          <a:bodyPr wrap="square">
            <a:spAutoFit/>
          </a:bodyPr>
          <a:lstStyle/>
          <a:p>
            <a:pPr>
              <a:spcBef>
                <a:spcPts val="600"/>
              </a:spcBef>
            </a:pPr>
            <a:r>
              <a:rPr lang="de-DE" b="1" dirty="0">
                <a:solidFill>
                  <a:schemeClr val="bg1"/>
                </a:solidFill>
                <a:effectLst>
                  <a:glow rad="127000">
                    <a:srgbClr val="1A0613"/>
                  </a:glow>
                  <a:outerShdw blurRad="38100" dist="38100" dir="2700000" algn="tl">
                    <a:srgbClr val="000000">
                      <a:alpha val="43137"/>
                    </a:srgbClr>
                  </a:outerShdw>
                </a:effectLst>
              </a:rPr>
              <a:t>Er weinte, weil die Tragödie hätte vermieden werden können. Denn Gott liebt uns so sehr, dass Er nicht will, dass jemand stirbt, sondern dass alle das ewige Leben haben (Joh 5,39-40; Hesekiel 18,31-32).</a:t>
            </a:r>
          </a:p>
        </p:txBody>
      </p:sp>
      <p:sp>
        <p:nvSpPr>
          <p:cNvPr id="11" name="CuadroTexto 10">
            <a:extLst>
              <a:ext uri="{FF2B5EF4-FFF2-40B4-BE49-F238E27FC236}">
                <a16:creationId xmlns:a16="http://schemas.microsoft.com/office/drawing/2014/main" id="{99AAB0A5-7075-5AAE-7F60-599C4387A376}"/>
              </a:ext>
            </a:extLst>
          </p:cNvPr>
          <p:cNvSpPr txBox="1"/>
          <p:nvPr/>
        </p:nvSpPr>
        <p:spPr>
          <a:xfrm>
            <a:off x="45039" y="5262116"/>
            <a:ext cx="6769648" cy="1477328"/>
          </a:xfrm>
          <a:prstGeom prst="rect">
            <a:avLst/>
          </a:prstGeom>
          <a:noFill/>
        </p:spPr>
        <p:txBody>
          <a:bodyPr wrap="square">
            <a:spAutoFit/>
          </a:bodyPr>
          <a:lstStyle/>
          <a:p>
            <a:pPr>
              <a:spcBef>
                <a:spcPts val="600"/>
              </a:spcBef>
            </a:pPr>
            <a:r>
              <a:rPr lang="de-DE" b="1" dirty="0">
                <a:solidFill>
                  <a:schemeClr val="bg1"/>
                </a:solidFill>
                <a:effectLst>
                  <a:glow rad="127000">
                    <a:srgbClr val="1A0613"/>
                  </a:glow>
                  <a:outerShdw blurRad="38100" dist="38100" dir="2700000" algn="tl">
                    <a:srgbClr val="000000">
                      <a:alpha val="43137"/>
                    </a:srgbClr>
                  </a:outerShdw>
                </a:effectLst>
              </a:rPr>
              <a:t>Aber die Geschichte erzählt uns nicht, wie Satan die Juden zur Rebellion und die Römer zur Rache anstachelte. Die Zerstörung Jerusalems war das direkte Werk des Teufels. Indem Israel sich von der Quelle des Lebens abwandte, war es einem Feind ausgeliefert, der nur Zerstörung und Tod beabsichtigte.</a:t>
            </a:r>
          </a:p>
        </p:txBody>
      </p:sp>
    </p:spTree>
    <p:extLst>
      <p:ext uri="{BB962C8B-B14F-4D97-AF65-F5344CB8AC3E}">
        <p14:creationId xmlns:p14="http://schemas.microsoft.com/office/powerpoint/2010/main" val="272812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900" decel="100000" fill="hold"/>
                                        <p:tgtEl>
                                          <p:spTgt spid="5"/>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290">
                                          <p:stCondLst>
                                            <p:cond delay="0"/>
                                          </p:stCondLst>
                                        </p:cTn>
                                        <p:tgtEl>
                                          <p:spTgt spid="8"/>
                                        </p:tgtEl>
                                      </p:cBhvr>
                                    </p:animEffect>
                                    <p:anim calcmode="lin" valueType="num">
                                      <p:cBhvr>
                                        <p:cTn id="41"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46" dur="13">
                                          <p:stCondLst>
                                            <p:cond delay="325"/>
                                          </p:stCondLst>
                                        </p:cTn>
                                        <p:tgtEl>
                                          <p:spTgt spid="8"/>
                                        </p:tgtEl>
                                      </p:cBhvr>
                                      <p:to x="100000" y="60000"/>
                                    </p:animScale>
                                    <p:animScale>
                                      <p:cBhvr>
                                        <p:cTn id="47" dur="83" decel="50000">
                                          <p:stCondLst>
                                            <p:cond delay="338"/>
                                          </p:stCondLst>
                                        </p:cTn>
                                        <p:tgtEl>
                                          <p:spTgt spid="8"/>
                                        </p:tgtEl>
                                      </p:cBhvr>
                                      <p:to x="100000" y="100000"/>
                                    </p:animScale>
                                    <p:animScale>
                                      <p:cBhvr>
                                        <p:cTn id="48" dur="13">
                                          <p:stCondLst>
                                            <p:cond delay="656"/>
                                          </p:stCondLst>
                                        </p:cTn>
                                        <p:tgtEl>
                                          <p:spTgt spid="8"/>
                                        </p:tgtEl>
                                      </p:cBhvr>
                                      <p:to x="100000" y="80000"/>
                                    </p:animScale>
                                    <p:animScale>
                                      <p:cBhvr>
                                        <p:cTn id="49" dur="83" decel="50000">
                                          <p:stCondLst>
                                            <p:cond delay="669"/>
                                          </p:stCondLst>
                                        </p:cTn>
                                        <p:tgtEl>
                                          <p:spTgt spid="8"/>
                                        </p:tgtEl>
                                      </p:cBhvr>
                                      <p:to x="100000" y="100000"/>
                                    </p:animScale>
                                    <p:animScale>
                                      <p:cBhvr>
                                        <p:cTn id="50" dur="13">
                                          <p:stCondLst>
                                            <p:cond delay="821"/>
                                          </p:stCondLst>
                                        </p:cTn>
                                        <p:tgtEl>
                                          <p:spTgt spid="8"/>
                                        </p:tgtEl>
                                      </p:cBhvr>
                                      <p:to x="100000" y="90000"/>
                                    </p:animScale>
                                    <p:animScale>
                                      <p:cBhvr>
                                        <p:cTn id="51" dur="83" decel="50000">
                                          <p:stCondLst>
                                            <p:cond delay="834"/>
                                          </p:stCondLst>
                                        </p:cTn>
                                        <p:tgtEl>
                                          <p:spTgt spid="8"/>
                                        </p:tgtEl>
                                      </p:cBhvr>
                                      <p:to x="100000" y="100000"/>
                                    </p:animScale>
                                    <p:animScale>
                                      <p:cBhvr>
                                        <p:cTn id="52" dur="13">
                                          <p:stCondLst>
                                            <p:cond delay="904"/>
                                          </p:stCondLst>
                                        </p:cTn>
                                        <p:tgtEl>
                                          <p:spTgt spid="8"/>
                                        </p:tgtEl>
                                      </p:cBhvr>
                                      <p:to x="100000" y="95000"/>
                                    </p:animScale>
                                    <p:animScale>
                                      <p:cBhvr>
                                        <p:cTn id="53" dur="83" decel="50000">
                                          <p:stCondLst>
                                            <p:cond delay="917"/>
                                          </p:stCondLst>
                                        </p:cTn>
                                        <p:tgtEl>
                                          <p:spTgt spid="8"/>
                                        </p:tgtEl>
                                      </p:cBhvr>
                                      <p:to x="100000" y="100000"/>
                                    </p:animScale>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5"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1000" fill="hold"/>
                                        <p:tgtEl>
                                          <p:spTgt spid="10"/>
                                        </p:tgtEl>
                                        <p:attrNameLst>
                                          <p:attrName>ppt_w</p:attrName>
                                        </p:attrNameLst>
                                      </p:cBhvr>
                                      <p:tavLst>
                                        <p:tav tm="0">
                                          <p:val>
                                            <p:fltVal val="0"/>
                                          </p:val>
                                        </p:tav>
                                        <p:tav tm="100000">
                                          <p:val>
                                            <p:strVal val="#ppt_w"/>
                                          </p:val>
                                        </p:tav>
                                      </p:tavLst>
                                    </p:anim>
                                    <p:anim calcmode="lin" valueType="num">
                                      <p:cBhvr>
                                        <p:cTn id="63" dur="1000" fill="hold"/>
                                        <p:tgtEl>
                                          <p:spTgt spid="10"/>
                                        </p:tgtEl>
                                        <p:attrNameLst>
                                          <p:attrName>ppt_h</p:attrName>
                                        </p:attrNameLst>
                                      </p:cBhvr>
                                      <p:tavLst>
                                        <p:tav tm="0">
                                          <p:val>
                                            <p:fltVal val="0"/>
                                          </p:val>
                                        </p:tav>
                                        <p:tav tm="100000">
                                          <p:val>
                                            <p:strVal val="#ppt_h"/>
                                          </p:val>
                                        </p:tav>
                                      </p:tavLst>
                                    </p:anim>
                                    <p:anim calcmode="lin" valueType="num">
                                      <p:cBhvr>
                                        <p:cTn id="64"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753577-0772-8C5D-5729-02A1810D199A}"/>
              </a:ext>
            </a:extLst>
          </p:cNvPr>
          <p:cNvSpPr txBox="1"/>
          <p:nvPr/>
        </p:nvSpPr>
        <p:spPr>
          <a:xfrm>
            <a:off x="0" y="0"/>
            <a:ext cx="12191999" cy="769441"/>
          </a:xfrm>
          <a:prstGeom prst="rect">
            <a:avLst/>
          </a:prstGeom>
          <a:noFill/>
        </p:spPr>
        <p:txBody>
          <a:bodyPr wrap="square">
            <a:spAutoFit/>
          </a:bodyPr>
          <a:lstStyle/>
          <a:p>
            <a:pPr algn="ctr"/>
            <a:r>
              <a:rPr lang="de-DE"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GOTTES FÜRSORGE FÜR SEIN VOLK</a:t>
            </a:r>
          </a:p>
        </p:txBody>
      </p:sp>
      <p:sp>
        <p:nvSpPr>
          <p:cNvPr id="7" name="CuadroTexto 6">
            <a:extLst>
              <a:ext uri="{FF2B5EF4-FFF2-40B4-BE49-F238E27FC236}">
                <a16:creationId xmlns:a16="http://schemas.microsoft.com/office/drawing/2014/main" id="{FEF83F4B-F7CA-4A9C-1F24-E7C5EEC9A6B4}"/>
              </a:ext>
            </a:extLst>
          </p:cNvPr>
          <p:cNvSpPr txBox="1"/>
          <p:nvPr/>
        </p:nvSpPr>
        <p:spPr>
          <a:xfrm>
            <a:off x="0" y="645476"/>
            <a:ext cx="12191999" cy="646331"/>
          </a:xfrm>
          <a:prstGeom prst="rect">
            <a:avLst/>
          </a:prstGeom>
          <a:noFill/>
        </p:spPr>
        <p:txBody>
          <a:bodyPr wrap="square">
            <a:spAutoFit/>
          </a:bodyPr>
          <a:lstStyle/>
          <a:p>
            <a:pPr algn="ctr"/>
            <a:r>
              <a:rPr lang="de-DE" b="1" dirty="0">
                <a:solidFill>
                  <a:srgbClr val="002060"/>
                </a:solidFill>
                <a:latin typeface="Comic Sans MS" panose="030F0702030302020204" pitchFamily="66" charset="0"/>
              </a:rPr>
              <a:t>„Fürchte dich nicht, ICH BIN mit dir; weiche nicht, denn ICH BIN dein Gott. ICH stärke dich, ICH helfe dir auch, ICH halte dich durch die rechte Hand Meiner Gerechtigkeit“</a:t>
            </a:r>
            <a:r>
              <a:rPr lang="es-ES" b="1" dirty="0">
                <a:solidFill>
                  <a:srgbClr val="002060"/>
                </a:solidFill>
                <a:latin typeface="Comic Sans MS" panose="030F0702030302020204" pitchFamily="66" charset="0"/>
              </a:rPr>
              <a:t> </a:t>
            </a:r>
            <a:r>
              <a:rPr lang="es-ES" sz="1400" b="1" dirty="0">
                <a:solidFill>
                  <a:srgbClr val="002060"/>
                </a:solidFill>
                <a:latin typeface="Comic Sans MS" panose="030F0702030302020204" pitchFamily="66" charset="0"/>
              </a:rPr>
              <a:t>(</a:t>
            </a:r>
            <a:r>
              <a:rPr lang="es-ES" sz="1400" b="1" dirty="0" err="1">
                <a:solidFill>
                  <a:srgbClr val="002060"/>
                </a:solidFill>
                <a:latin typeface="Comic Sans MS" panose="030F0702030302020204" pitchFamily="66" charset="0"/>
              </a:rPr>
              <a:t>Jesaja</a:t>
            </a:r>
            <a:r>
              <a:rPr lang="es-ES" sz="1400" b="1" dirty="0">
                <a:solidFill>
                  <a:srgbClr val="002060"/>
                </a:solidFill>
                <a:latin typeface="Comic Sans MS" panose="030F0702030302020204" pitchFamily="66" charset="0"/>
              </a:rPr>
              <a:t> 41:10)</a:t>
            </a:r>
          </a:p>
        </p:txBody>
      </p:sp>
      <p:sp>
        <p:nvSpPr>
          <p:cNvPr id="8" name="CuadroTexto 7">
            <a:extLst>
              <a:ext uri="{FF2B5EF4-FFF2-40B4-BE49-F238E27FC236}">
                <a16:creationId xmlns:a16="http://schemas.microsoft.com/office/drawing/2014/main" id="{19C41DAB-11A2-84DE-DEC2-02FB99A1B25C}"/>
              </a:ext>
            </a:extLst>
          </p:cNvPr>
          <p:cNvSpPr txBox="1"/>
          <p:nvPr/>
        </p:nvSpPr>
        <p:spPr>
          <a:xfrm>
            <a:off x="179294" y="1291807"/>
            <a:ext cx="8233186" cy="1015663"/>
          </a:xfrm>
          <a:prstGeom prst="rect">
            <a:avLst/>
          </a:prstGeom>
          <a:noFill/>
        </p:spPr>
        <p:txBody>
          <a:bodyPr wrap="square" rtlCol="0">
            <a:spAutoFit/>
          </a:bodyPr>
          <a:lstStyle/>
          <a:p>
            <a:pPr>
              <a:spcBef>
                <a:spcPts val="600"/>
              </a:spcBef>
            </a:pPr>
            <a:r>
              <a:rPr lang="de-DE" sz="2000" b="1" dirty="0"/>
              <a:t>In Seiner Liebe gab Gott allen, die dem Untergang entgehen wollten, eine Chance. Er gab ein Zeichen: Jerusalem war von Armeen umgeben (Lukas 21,20).</a:t>
            </a:r>
          </a:p>
        </p:txBody>
      </p:sp>
      <p:pic>
        <p:nvPicPr>
          <p:cNvPr id="4" name="Imagen 3" descr="Una multitud de gente&#10;&#10;Descripción generada automáticamente">
            <a:extLst>
              <a:ext uri="{FF2B5EF4-FFF2-40B4-BE49-F238E27FC236}">
                <a16:creationId xmlns:a16="http://schemas.microsoft.com/office/drawing/2014/main" id="{FCE6A1B4-D7D2-F3F3-C1AC-C1852974F66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412480" y="1405487"/>
            <a:ext cx="3617407" cy="2423573"/>
          </a:xfrm>
          <a:prstGeom prst="snip2DiagRect">
            <a:avLst>
              <a:gd name="adj1" fmla="val 15489"/>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descr="Imagen que contiene gato, interior, edificio, viendo&#10;&#10;Descripción generada automáticamente">
            <a:extLst>
              <a:ext uri="{FF2B5EF4-FFF2-40B4-BE49-F238E27FC236}">
                <a16:creationId xmlns:a16="http://schemas.microsoft.com/office/drawing/2014/main" id="{88A406CC-1051-E660-9B5D-A6948A12119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9926221" y="3958920"/>
            <a:ext cx="2103666" cy="2805764"/>
          </a:xfrm>
          <a:prstGeom prst="snip2DiagRect">
            <a:avLst/>
          </a:prstGeom>
          <a:solidFill>
            <a:srgbClr val="FFFFFF">
              <a:shade val="85000"/>
            </a:srgbClr>
          </a:solidFill>
          <a:ln w="38100" cap="sq">
            <a:solidFill>
              <a:srgbClr val="5C93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ersona, edificio, tabla, hombre&#10;&#10;Descripción generada automáticamente">
            <a:extLst>
              <a:ext uri="{FF2B5EF4-FFF2-40B4-BE49-F238E27FC236}">
                <a16:creationId xmlns:a16="http://schemas.microsoft.com/office/drawing/2014/main" id="{75FCF03D-EE94-91D0-B23F-B19CD7519C7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83841" y="3958921"/>
            <a:ext cx="3312590" cy="2805764"/>
          </a:xfrm>
          <a:prstGeom prst="snip2DiagRect">
            <a:avLst/>
          </a:prstGeom>
          <a:solidFill>
            <a:srgbClr val="FFFFFF">
              <a:shade val="85000"/>
            </a:srgbClr>
          </a:solidFill>
          <a:ln w="3810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D7F083E3-10AE-13CD-226F-1FEAB9E9FE6C}"/>
              </a:ext>
            </a:extLst>
          </p:cNvPr>
          <p:cNvSpPr txBox="1"/>
          <p:nvPr/>
        </p:nvSpPr>
        <p:spPr>
          <a:xfrm>
            <a:off x="179294" y="3249993"/>
            <a:ext cx="8233186" cy="707886"/>
          </a:xfrm>
          <a:prstGeom prst="rect">
            <a:avLst/>
          </a:prstGeom>
          <a:noFill/>
        </p:spPr>
        <p:txBody>
          <a:bodyPr wrap="square">
            <a:spAutoFit/>
          </a:bodyPr>
          <a:lstStyle/>
          <a:p>
            <a:pPr>
              <a:spcBef>
                <a:spcPts val="600"/>
              </a:spcBef>
            </a:pPr>
            <a:r>
              <a:rPr lang="de-DE" sz="2000" b="1" dirty="0"/>
              <a:t>Alle, die den Worten Jesu Glauben schenkten, nutzten den Moment, als Jerusalem unbewacht war, um zu fliehen.</a:t>
            </a:r>
          </a:p>
        </p:txBody>
      </p:sp>
      <p:sp>
        <p:nvSpPr>
          <p:cNvPr id="14" name="CuadroTexto 13">
            <a:extLst>
              <a:ext uri="{FF2B5EF4-FFF2-40B4-BE49-F238E27FC236}">
                <a16:creationId xmlns:a16="http://schemas.microsoft.com/office/drawing/2014/main" id="{8AB8C218-B9D7-06DE-8B62-E1708B319DA7}"/>
              </a:ext>
            </a:extLst>
          </p:cNvPr>
          <p:cNvSpPr txBox="1"/>
          <p:nvPr/>
        </p:nvSpPr>
        <p:spPr>
          <a:xfrm>
            <a:off x="162113" y="4852261"/>
            <a:ext cx="6191938" cy="1323439"/>
          </a:xfrm>
          <a:prstGeom prst="rect">
            <a:avLst/>
          </a:prstGeom>
          <a:noFill/>
        </p:spPr>
        <p:txBody>
          <a:bodyPr wrap="square">
            <a:spAutoFit/>
          </a:bodyPr>
          <a:lstStyle/>
          <a:p>
            <a:pPr>
              <a:spcBef>
                <a:spcPts val="600"/>
              </a:spcBef>
            </a:pPr>
            <a:r>
              <a:rPr lang="de-DE" sz="2000" b="1" dirty="0"/>
              <a:t>Gott kann und will Seine Kinder beschützen, selbst in den schwierigsten Zeiten (Ps. 46:1; Jes. 41:10). Dennoch haben viele ihr Leben verloren, weil sie GOTT treu geblieben sind (Hebr 11,35-38).</a:t>
            </a:r>
          </a:p>
        </p:txBody>
      </p:sp>
      <p:sp>
        <p:nvSpPr>
          <p:cNvPr id="16" name="CuadroTexto 15">
            <a:extLst>
              <a:ext uri="{FF2B5EF4-FFF2-40B4-BE49-F238E27FC236}">
                <a16:creationId xmlns:a16="http://schemas.microsoft.com/office/drawing/2014/main" id="{0CB4763D-9CA2-CC36-D40E-4C892B6BF0B7}"/>
              </a:ext>
            </a:extLst>
          </p:cNvPr>
          <p:cNvSpPr txBox="1"/>
          <p:nvPr/>
        </p:nvSpPr>
        <p:spPr>
          <a:xfrm>
            <a:off x="179293" y="3889487"/>
            <a:ext cx="6304547" cy="1015663"/>
          </a:xfrm>
          <a:prstGeom prst="rect">
            <a:avLst/>
          </a:prstGeom>
          <a:noFill/>
        </p:spPr>
        <p:txBody>
          <a:bodyPr wrap="square">
            <a:spAutoFit/>
          </a:bodyPr>
          <a:lstStyle/>
          <a:p>
            <a:pPr>
              <a:spcBef>
                <a:spcPts val="600"/>
              </a:spcBef>
            </a:pPr>
            <a:r>
              <a:rPr lang="de-DE" sz="2000" b="1" dirty="0"/>
              <a:t>Einige Monate später schickte Nero den Vespasian, um die Rebellion niederzuschlagen. Vom Jahr 67 bis 70 n. Chr. dauerte die Belagerung an.</a:t>
            </a:r>
          </a:p>
        </p:txBody>
      </p:sp>
      <p:sp>
        <p:nvSpPr>
          <p:cNvPr id="5" name="CuadroTexto 4">
            <a:extLst>
              <a:ext uri="{FF2B5EF4-FFF2-40B4-BE49-F238E27FC236}">
                <a16:creationId xmlns:a16="http://schemas.microsoft.com/office/drawing/2014/main" id="{B9982674-201C-0300-F84C-C1A9F017C971}"/>
              </a:ext>
            </a:extLst>
          </p:cNvPr>
          <p:cNvSpPr txBox="1"/>
          <p:nvPr/>
        </p:nvSpPr>
        <p:spPr>
          <a:xfrm>
            <a:off x="179292" y="2254581"/>
            <a:ext cx="8233185" cy="1015663"/>
          </a:xfrm>
          <a:prstGeom prst="rect">
            <a:avLst/>
          </a:prstGeom>
          <a:noFill/>
        </p:spPr>
        <p:txBody>
          <a:bodyPr wrap="square">
            <a:spAutoFit/>
          </a:bodyPr>
          <a:lstStyle/>
          <a:p>
            <a:pPr>
              <a:spcBef>
                <a:spcPts val="600"/>
              </a:spcBef>
            </a:pPr>
            <a:r>
              <a:rPr lang="de-DE" sz="2000" b="1" dirty="0"/>
              <a:t>Gaius Cestius Gallus erfüllte dieses Zeichen im Jahr 66 n. Chr. Die Belagerung wurde aufgehoben und der Zelotenführer Eleazar ben Simon verfolgte die Römer und besiegte sie.</a:t>
            </a:r>
          </a:p>
        </p:txBody>
      </p:sp>
      <p:sp>
        <p:nvSpPr>
          <p:cNvPr id="11" name="CuadroTexto 10">
            <a:extLst>
              <a:ext uri="{FF2B5EF4-FFF2-40B4-BE49-F238E27FC236}">
                <a16:creationId xmlns:a16="http://schemas.microsoft.com/office/drawing/2014/main" id="{C9798145-DFCD-613C-AD3E-837C6D636098}"/>
              </a:ext>
            </a:extLst>
          </p:cNvPr>
          <p:cNvSpPr txBox="1"/>
          <p:nvPr/>
        </p:nvSpPr>
        <p:spPr>
          <a:xfrm>
            <a:off x="162112" y="6175700"/>
            <a:ext cx="6321727" cy="707886"/>
          </a:xfrm>
          <a:prstGeom prst="rect">
            <a:avLst/>
          </a:prstGeom>
          <a:noFill/>
        </p:spPr>
        <p:txBody>
          <a:bodyPr wrap="square">
            <a:spAutoFit/>
          </a:bodyPr>
          <a:lstStyle/>
          <a:p>
            <a:pPr>
              <a:spcBef>
                <a:spcPts val="600"/>
              </a:spcBef>
            </a:pPr>
            <a:r>
              <a:rPr lang="de-DE" sz="2000" b="1" dirty="0"/>
              <a:t>Warum werden die einen beschützt und die anderen offenbar von GOTT im Stich gelassen?</a:t>
            </a:r>
          </a:p>
        </p:txBody>
      </p:sp>
    </p:spTree>
    <p:extLst>
      <p:ext uri="{BB962C8B-B14F-4D97-AF65-F5344CB8AC3E}">
        <p14:creationId xmlns:p14="http://schemas.microsoft.com/office/powerpoint/2010/main" val="275595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6"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strips(downRight)">
                                      <p:cBhvr>
                                        <p:cTn id="45" dur="500"/>
                                        <p:tgtEl>
                                          <p:spTgt spid="10"/>
                                        </p:tgtEl>
                                      </p:cBhvr>
                                    </p:animEffect>
                                  </p:childTnLst>
                                </p:cTn>
                              </p:par>
                              <p:par>
                                <p:cTn id="46" presetID="18" presetClass="entr" presetSubtype="12"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strips(downLeft)">
                                      <p:cBhvr>
                                        <p:cTn id="48" dur="500"/>
                                        <p:tgtEl>
                                          <p:spTgt spid="6"/>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2" grpId="0"/>
      <p:bldP spid="14" grpId="0"/>
      <p:bldP spid="16" grpId="0"/>
      <p:bldP spid="5"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7055EA-2255-FF01-003C-1056E9384AD7}"/>
              </a:ext>
            </a:extLst>
          </p:cNvPr>
          <p:cNvSpPr txBox="1"/>
          <p:nvPr/>
        </p:nvSpPr>
        <p:spPr>
          <a:xfrm>
            <a:off x="179295" y="666030"/>
            <a:ext cx="11833412" cy="5262979"/>
          </a:xfrm>
          <a:prstGeom prst="rect">
            <a:avLst/>
          </a:prstGeom>
          <a:noFill/>
        </p:spPr>
        <p:txBody>
          <a:bodyPr wrap="square">
            <a:spAutoFit/>
          </a:bodyPr>
          <a:lstStyle/>
          <a:p>
            <a:pPr>
              <a:spcBef>
                <a:spcPts val="600"/>
              </a:spcBef>
            </a:pPr>
            <a:r>
              <a:rPr lang="de-DE" sz="2800" b="1" dirty="0">
                <a:latin typeface="Constantia" panose="02030602050306030303" pitchFamily="18" charset="0"/>
              </a:rPr>
              <a:t>„Das geheimnisvolle Wirken der Vorsehung, die zulässt, dass der Gerechte von der Hand des gottlosen Verfolgung erleidet, hat viele, die schwach im Glauben sind, schon in größte Verlegenheit gebracht. Manche sind sogar bereit, ihr Vertrauen zu GOTT wegzuwerfen, weil Er es zulässt, dass es den niederträchtigsten Menschen wohlergeht, während die besten und aufrichtigsten von ihrer grausamen Macht bedrängt und gequält werden. Wie, fragt man, kann ein Gerechter und Barmherziger, dessen Macht unendlich ist, solche Ungerechtigkeit und Unterdrückung dulden? — Mit einer solchen Frage haben wir nichts zu tun. GOTT hat uns ausreichende Beweise seiner Liebe gegeben und wir sollen nicht an seiner Güte zweifeln, weil wir das Wirken Seiner Vorsehung nicht zu ergründen vermögen“</a:t>
            </a:r>
            <a:endParaRPr lang="es-ES"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9E1370B3-2225-63CD-1CDC-A0C3AECDA134}"/>
              </a:ext>
            </a:extLst>
          </p:cNvPr>
          <p:cNvSpPr txBox="1"/>
          <p:nvPr/>
        </p:nvSpPr>
        <p:spPr>
          <a:xfrm>
            <a:off x="0" y="6127867"/>
            <a:ext cx="12191999" cy="338554"/>
          </a:xfrm>
          <a:prstGeom prst="rect">
            <a:avLst/>
          </a:prstGeom>
          <a:noFill/>
        </p:spPr>
        <p:txBody>
          <a:bodyPr wrap="square" rtlCol="0">
            <a:spAutoFit/>
          </a:bodyPr>
          <a:lstStyle/>
          <a:p>
            <a:pPr algn="ctr"/>
            <a:r>
              <a:rPr lang="en-US" sz="1600" b="1" dirty="0"/>
              <a:t>E. G. White, The Great Controversy, S. 47, Der </a:t>
            </a:r>
            <a:r>
              <a:rPr lang="en-US" sz="1600" b="1" dirty="0" err="1"/>
              <a:t>große</a:t>
            </a:r>
            <a:r>
              <a:rPr lang="en-US" sz="1600" b="1" dirty="0"/>
              <a:t> Kampf, S.47</a:t>
            </a:r>
          </a:p>
        </p:txBody>
      </p:sp>
    </p:spTree>
    <p:extLst>
      <p:ext uri="{BB962C8B-B14F-4D97-AF65-F5344CB8AC3E}">
        <p14:creationId xmlns:p14="http://schemas.microsoft.com/office/powerpoint/2010/main" val="236798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C6E00E-F9BC-2057-5B4D-9DBC38F37181}"/>
              </a:ext>
            </a:extLst>
          </p:cNvPr>
          <p:cNvSpPr txBox="1"/>
          <p:nvPr/>
        </p:nvSpPr>
        <p:spPr>
          <a:xfrm>
            <a:off x="109086" y="2282213"/>
            <a:ext cx="5986914" cy="2585323"/>
          </a:xfrm>
          <a:prstGeom prst="rect">
            <a:avLst/>
          </a:prstGeom>
          <a:noFill/>
        </p:spPr>
        <p:txBody>
          <a:bodyPr wrap="square">
            <a:spAutoFit/>
          </a:bodyPr>
          <a:lstStyle/>
          <a:p>
            <a:pPr algn="ctr"/>
            <a:r>
              <a:rPr lang="de-DE" sz="5400" b="1" dirty="0">
                <a:ln w="13462">
                  <a:solidFill>
                    <a:schemeClr val="accent3">
                      <a:lumMod val="75000"/>
                    </a:schemeClr>
                  </a:solidFill>
                  <a:prstDash val="solid"/>
                </a:ln>
                <a:solidFill>
                  <a:srgbClr val="FFFF00"/>
                </a:solidFill>
                <a:effectLst>
                  <a:outerShdw dist="38100" dir="2700000" algn="bl" rotWithShape="0">
                    <a:schemeClr val="accent3">
                      <a:lumMod val="75000"/>
                    </a:schemeClr>
                  </a:outerShdw>
                </a:effectLst>
              </a:rPr>
              <a:t>LEKTIONEN VON DEN ERSTEN CHRISTEN</a:t>
            </a:r>
          </a:p>
        </p:txBody>
      </p:sp>
    </p:spTree>
    <p:extLst>
      <p:ext uri="{BB962C8B-B14F-4D97-AF65-F5344CB8AC3E}">
        <p14:creationId xmlns:p14="http://schemas.microsoft.com/office/powerpoint/2010/main" val="2986850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Imagen 7" descr="Una multitud de gente&#10;&#10;Descripción generada automáticamente con confianza media">
            <a:extLst>
              <a:ext uri="{FF2B5EF4-FFF2-40B4-BE49-F238E27FC236}">
                <a16:creationId xmlns:a16="http://schemas.microsoft.com/office/drawing/2014/main" id="{8CEEC9D0-B60D-EA83-92A4-C64043C106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682" y="881454"/>
            <a:ext cx="2319882" cy="28328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CA3A1CE0-0408-ECB4-A5F0-AFC96CACFCC4}"/>
              </a:ext>
            </a:extLst>
          </p:cNvPr>
          <p:cNvSpPr txBox="1"/>
          <p:nvPr/>
        </p:nvSpPr>
        <p:spPr>
          <a:xfrm>
            <a:off x="0" y="-38100"/>
            <a:ext cx="12192000" cy="769441"/>
          </a:xfrm>
          <a:prstGeom prst="rect">
            <a:avLst/>
          </a:prstGeom>
          <a:noFill/>
        </p:spPr>
        <p:txBody>
          <a:bodyPr wrap="square">
            <a:spAutoFit/>
          </a:bodyPr>
          <a:lstStyle/>
          <a:p>
            <a:pPr algn="ctr"/>
            <a:r>
              <a:rPr lang="es-ES" sz="4400" b="1" spc="50" dirty="0" err="1">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TREUE</a:t>
            </a: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 IN DER </a:t>
            </a:r>
            <a:r>
              <a:rPr lang="es-ES" sz="4400" b="1" spc="50" dirty="0" err="1">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VERFOLGUNGSZEIT</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6B0EB83C-C835-D8A4-E7A7-C2FBE800FF6B}"/>
              </a:ext>
            </a:extLst>
          </p:cNvPr>
          <p:cNvSpPr txBox="1"/>
          <p:nvPr/>
        </p:nvSpPr>
        <p:spPr>
          <a:xfrm>
            <a:off x="2120152" y="589447"/>
            <a:ext cx="10071847" cy="646331"/>
          </a:xfrm>
          <a:prstGeom prst="rect">
            <a:avLst/>
          </a:prstGeom>
          <a:noFill/>
        </p:spPr>
        <p:txBody>
          <a:bodyPr wrap="square">
            <a:spAutoFit/>
          </a:bodyPr>
          <a:lstStyle/>
          <a:p>
            <a:pPr algn="ctr"/>
            <a:r>
              <a:rPr lang="de-DE"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„Saulus aber suchte die Gemeinde zu zerstören, ging von Haus zu Haus, schleppte Männer und Frauen fort und ließ sie ins Gefängnis werfen“</a:t>
            </a: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Apostelg</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8:3)</a:t>
            </a:r>
          </a:p>
        </p:txBody>
      </p:sp>
      <p:sp>
        <p:nvSpPr>
          <p:cNvPr id="6" name="CuadroTexto 5">
            <a:extLst>
              <a:ext uri="{FF2B5EF4-FFF2-40B4-BE49-F238E27FC236}">
                <a16:creationId xmlns:a16="http://schemas.microsoft.com/office/drawing/2014/main" id="{C469A888-67A4-AB48-DFCC-EB5259C251B8}"/>
              </a:ext>
            </a:extLst>
          </p:cNvPr>
          <p:cNvSpPr txBox="1"/>
          <p:nvPr/>
        </p:nvSpPr>
        <p:spPr>
          <a:xfrm>
            <a:off x="2337863" y="1258698"/>
            <a:ext cx="9854137" cy="707886"/>
          </a:xfrm>
          <a:prstGeom prst="rect">
            <a:avLst/>
          </a:prstGeom>
          <a:noFill/>
        </p:spPr>
        <p:txBody>
          <a:bodyPr wrap="square" rtlCol="0">
            <a:spAutoFit/>
          </a:bodyPr>
          <a:lstStyle/>
          <a:p>
            <a:pPr>
              <a:spcBef>
                <a:spcPts val="600"/>
              </a:spcBef>
            </a:pPr>
            <a:r>
              <a:rPr lang="de-DE" sz="2000" b="1" dirty="0"/>
              <a:t>Die Anfänge waren wirklich hoffnungsvoll: Die Zahl der Bekehrungen ging in die Tausende (Apg. 2,41; </a:t>
            </a:r>
            <a:r>
              <a:rPr lang="de-DE" sz="2000" b="1" dirty="0">
                <a:latin typeface="Candara" panose="020E0502030303020204" pitchFamily="34" charset="0"/>
              </a:rPr>
              <a:t>4,4</a:t>
            </a:r>
            <a:r>
              <a:rPr lang="es-ES" sz="2000" b="1" dirty="0"/>
              <a:t>); </a:t>
            </a:r>
            <a:r>
              <a:rPr lang="de-DE" sz="2000" b="1" dirty="0"/>
              <a:t>Die Gläubigen predigten mit Kraft! (Apg. 4,31</a:t>
            </a:r>
            <a:r>
              <a:rPr lang="es-ES" sz="2000" b="1" dirty="0"/>
              <a:t>; 5,42).</a:t>
            </a:r>
          </a:p>
        </p:txBody>
      </p:sp>
      <p:pic>
        <p:nvPicPr>
          <p:cNvPr id="10" name="Imagen 9" descr="Imagen que contiene persona, interior, hombre, turbante&#10;&#10;Descripción generada automáticamente">
            <a:extLst>
              <a:ext uri="{FF2B5EF4-FFF2-40B4-BE49-F238E27FC236}">
                <a16:creationId xmlns:a16="http://schemas.microsoft.com/office/drawing/2014/main" id="{4E62B40E-1CD6-04F0-C5A0-B41E406C76C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43836" y="2003422"/>
            <a:ext cx="1425953" cy="19018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Un grupo de personas posando delante de una pared de color blanco&#10;&#10;Descripción generada automáticamente con confianza baja">
            <a:extLst>
              <a:ext uri="{FF2B5EF4-FFF2-40B4-BE49-F238E27FC236}">
                <a16:creationId xmlns:a16="http://schemas.microsoft.com/office/drawing/2014/main" id="{94B77EBD-CC78-D97F-5FC5-49BF3DE0432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14642" y="1956639"/>
            <a:ext cx="1525749" cy="1981492"/>
          </a:xfrm>
          <a:prstGeom prst="rect">
            <a:avLst/>
          </a:prstGeom>
          <a:effectLst>
            <a:outerShdw blurRad="50800" dist="38100" dir="2700000" algn="tl" rotWithShape="0">
              <a:prstClr val="black">
                <a:alpha val="40000"/>
              </a:prstClr>
            </a:outerShdw>
          </a:effectLst>
        </p:spPr>
      </p:pic>
      <p:pic>
        <p:nvPicPr>
          <p:cNvPr id="14" name="Imagen 13" descr="Imagen que contiene foto, tabla, hombre, gente&#10;&#10;Descripción generada automáticamente">
            <a:extLst>
              <a:ext uri="{FF2B5EF4-FFF2-40B4-BE49-F238E27FC236}">
                <a16:creationId xmlns:a16="http://schemas.microsoft.com/office/drawing/2014/main" id="{F477C986-940C-F1A4-6AFC-030412BBDA7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58250" y="1983952"/>
            <a:ext cx="3140734" cy="2104292"/>
          </a:xfrm>
          <a:prstGeom prst="rect">
            <a:avLst/>
          </a:prstGeom>
          <a:ln w="38100" cap="sq">
            <a:solidFill>
              <a:srgbClr val="007293"/>
            </a:solidFill>
            <a:prstDash val="solid"/>
            <a:miter lim="800000"/>
          </a:ln>
          <a:effectLst>
            <a:outerShdw blurRad="50800" dist="38100" dir="2700000" algn="tl" rotWithShape="0">
              <a:srgbClr val="000000">
                <a:alpha val="43000"/>
              </a:srgbClr>
            </a:outerShdw>
          </a:effectLst>
        </p:spPr>
      </p:pic>
      <p:pic>
        <p:nvPicPr>
          <p:cNvPr id="18" name="Imagen 17" descr="Dibujo de una persona&#10;&#10;Descripción generada automáticamente con confianza media">
            <a:extLst>
              <a:ext uri="{FF2B5EF4-FFF2-40B4-BE49-F238E27FC236}">
                <a16:creationId xmlns:a16="http://schemas.microsoft.com/office/drawing/2014/main" id="{51B8255F-7FE6-C290-11D7-3BF3295C757B}"/>
              </a:ext>
            </a:extLst>
          </p:cNvPr>
          <p:cNvPicPr>
            <a:picLocks noChangeAspect="1"/>
          </p:cNvPicPr>
          <p:nvPr/>
        </p:nvPicPr>
        <p:blipFill rotWithShape="1">
          <a:blip r:embed="rId7">
            <a:extLst>
              <a:ext uri="{28A0092B-C50C-407E-A947-70E740481C1C}">
                <a14:useLocalDpi xmlns:a14="http://schemas.microsoft.com/office/drawing/2010/main"/>
              </a:ext>
            </a:extLst>
          </a:blip>
          <a:srcRect l="21707" r="1951"/>
          <a:stretch/>
        </p:blipFill>
        <p:spPr>
          <a:xfrm>
            <a:off x="9233646" y="4088244"/>
            <a:ext cx="2805954" cy="2635284"/>
          </a:xfrm>
          <a:prstGeom prst="rect">
            <a:avLst/>
          </a:prstGeom>
          <a:ln w="88900" cap="sq" cmpd="thickThin">
            <a:solidFill>
              <a:srgbClr val="00B0F0"/>
            </a:solidFill>
            <a:prstDash val="solid"/>
            <a:miter lim="800000"/>
          </a:ln>
          <a:effectLst>
            <a:innerShdw blurRad="76200">
              <a:srgbClr val="000000"/>
            </a:innerShdw>
          </a:effectLst>
        </p:spPr>
      </p:pic>
      <p:sp>
        <p:nvSpPr>
          <p:cNvPr id="20" name="CuadroTexto 19">
            <a:extLst>
              <a:ext uri="{FF2B5EF4-FFF2-40B4-BE49-F238E27FC236}">
                <a16:creationId xmlns:a16="http://schemas.microsoft.com/office/drawing/2014/main" id="{8FA3D3C5-C745-CCF7-3748-DDCDBF912B3C}"/>
              </a:ext>
            </a:extLst>
          </p:cNvPr>
          <p:cNvSpPr txBox="1"/>
          <p:nvPr/>
        </p:nvSpPr>
        <p:spPr>
          <a:xfrm>
            <a:off x="152400" y="4088244"/>
            <a:ext cx="9081248" cy="1323439"/>
          </a:xfrm>
          <a:prstGeom prst="rect">
            <a:avLst/>
          </a:prstGeom>
          <a:noFill/>
        </p:spPr>
        <p:txBody>
          <a:bodyPr wrap="square">
            <a:spAutoFit/>
          </a:bodyPr>
          <a:lstStyle/>
          <a:p>
            <a:pPr>
              <a:spcBef>
                <a:spcPts val="600"/>
              </a:spcBef>
            </a:pPr>
            <a:r>
              <a:rPr lang="de-DE" sz="2000" b="1" dirty="0"/>
              <a:t>Wegen der von Saulus ausgelösten Verfolgung wurden die Jünger zerstreut (Apg. 8,1</a:t>
            </a:r>
            <a:r>
              <a:rPr lang="es-ES" sz="2000" b="1" dirty="0"/>
              <a:t>). </a:t>
            </a:r>
            <a:r>
              <a:rPr lang="de-DE" sz="2000" b="1" dirty="0"/>
              <a:t>Doch das Licht erlosch nicht, sondern leuchtete dank der Treue der Gläubigen in der ganzen bekannten Welt! </a:t>
            </a:r>
            <a:r>
              <a:rPr lang="es-ES" sz="2000" b="1" dirty="0"/>
              <a:t>(</a:t>
            </a:r>
            <a:r>
              <a:rPr lang="es-ES" sz="2000" b="1" dirty="0" err="1"/>
              <a:t>Apg</a:t>
            </a:r>
            <a:r>
              <a:rPr lang="es-ES" sz="2000" b="1" dirty="0"/>
              <a:t>. 8,4; 11,19-21; </a:t>
            </a:r>
            <a:r>
              <a:rPr lang="es-ES" sz="2000" b="1" dirty="0" err="1"/>
              <a:t>Röm</a:t>
            </a:r>
            <a:r>
              <a:rPr lang="es-ES" sz="2000" b="1" dirty="0"/>
              <a:t>. 15,19; </a:t>
            </a:r>
            <a:r>
              <a:rPr lang="es-ES" sz="2000" b="1" dirty="0" err="1"/>
              <a:t>Kol</a:t>
            </a:r>
            <a:r>
              <a:rPr lang="es-ES" sz="2000" b="1" dirty="0"/>
              <a:t>. 1,23).</a:t>
            </a:r>
          </a:p>
        </p:txBody>
      </p:sp>
      <p:sp>
        <p:nvSpPr>
          <p:cNvPr id="22" name="CuadroTexto 21">
            <a:extLst>
              <a:ext uri="{FF2B5EF4-FFF2-40B4-BE49-F238E27FC236}">
                <a16:creationId xmlns:a16="http://schemas.microsoft.com/office/drawing/2014/main" id="{09850E4C-6815-FFDE-D86D-3C04A886721A}"/>
              </a:ext>
            </a:extLst>
          </p:cNvPr>
          <p:cNvSpPr txBox="1"/>
          <p:nvPr/>
        </p:nvSpPr>
        <p:spPr>
          <a:xfrm>
            <a:off x="8841052" y="2003422"/>
            <a:ext cx="3270266" cy="1938992"/>
          </a:xfrm>
          <a:prstGeom prst="rect">
            <a:avLst/>
          </a:prstGeom>
          <a:noFill/>
        </p:spPr>
        <p:txBody>
          <a:bodyPr wrap="square">
            <a:spAutoFit/>
          </a:bodyPr>
          <a:lstStyle/>
          <a:p>
            <a:pPr>
              <a:spcBef>
                <a:spcPts val="600"/>
              </a:spcBef>
            </a:pPr>
            <a:r>
              <a:rPr lang="de-DE" sz="2000" b="1" dirty="0"/>
              <a:t>Aber der Feind war hartnäckig. Erst Drohungen (Apg. 4,17-18</a:t>
            </a:r>
            <a:r>
              <a:rPr lang="es-ES" sz="2000" b="1" dirty="0"/>
              <a:t>); </a:t>
            </a:r>
            <a:r>
              <a:rPr lang="es-ES" sz="2000" b="1" dirty="0" err="1"/>
              <a:t>dann</a:t>
            </a:r>
            <a:r>
              <a:rPr lang="es-ES" sz="2000" b="1" dirty="0"/>
              <a:t> </a:t>
            </a:r>
            <a:r>
              <a:rPr lang="es-ES" sz="2000" b="1" dirty="0" err="1"/>
              <a:t>Bestrafungen</a:t>
            </a:r>
            <a:r>
              <a:rPr lang="es-ES" sz="2000" b="1" dirty="0"/>
              <a:t> (</a:t>
            </a:r>
            <a:r>
              <a:rPr lang="es-ES" sz="2000" b="1" dirty="0" err="1"/>
              <a:t>Apg</a:t>
            </a:r>
            <a:r>
              <a:rPr lang="es-ES" sz="2000" b="1" dirty="0"/>
              <a:t>. 5,40); </a:t>
            </a:r>
            <a:r>
              <a:rPr lang="de-DE" sz="2000" b="1" dirty="0"/>
              <a:t>und schließlich der Tod (Apg.7,59</a:t>
            </a:r>
            <a:r>
              <a:rPr lang="es-ES" sz="2000" b="1" dirty="0"/>
              <a:t>).</a:t>
            </a:r>
          </a:p>
        </p:txBody>
      </p:sp>
      <p:sp>
        <p:nvSpPr>
          <p:cNvPr id="4" name="CuadroTexto 3">
            <a:extLst>
              <a:ext uri="{FF2B5EF4-FFF2-40B4-BE49-F238E27FC236}">
                <a16:creationId xmlns:a16="http://schemas.microsoft.com/office/drawing/2014/main" id="{19DCBA40-CCCE-9C35-0B30-FA404D404B6F}"/>
              </a:ext>
            </a:extLst>
          </p:cNvPr>
          <p:cNvSpPr txBox="1"/>
          <p:nvPr/>
        </p:nvSpPr>
        <p:spPr>
          <a:xfrm>
            <a:off x="152399" y="5405886"/>
            <a:ext cx="9081247" cy="1323439"/>
          </a:xfrm>
          <a:prstGeom prst="rect">
            <a:avLst/>
          </a:prstGeom>
          <a:noFill/>
        </p:spPr>
        <p:txBody>
          <a:bodyPr wrap="square">
            <a:spAutoFit/>
          </a:bodyPr>
          <a:lstStyle/>
          <a:p>
            <a:pPr>
              <a:spcBef>
                <a:spcPts val="600"/>
              </a:spcBef>
            </a:pPr>
            <a:r>
              <a:rPr lang="de-DE" sz="2000" b="1" dirty="0"/>
              <a:t>Jesus hatte Seiner Gemeinde einen Auftrag und die Kraft gegeben, diesen weiterzuführen (Apg. 1,8</a:t>
            </a:r>
            <a:r>
              <a:rPr lang="es-ES" sz="2000" b="1" dirty="0"/>
              <a:t>). </a:t>
            </a:r>
            <a:r>
              <a:rPr lang="de-DE" sz="2000" b="1" dirty="0"/>
              <a:t>Keine Macht, weder physisch noch geistlich, kann die Ausbreitung des Evangeliums verhindern (Mt 16,18</a:t>
            </a:r>
            <a:r>
              <a:rPr lang="es-ES" sz="2000" b="1" dirty="0"/>
              <a:t>). </a:t>
            </a:r>
            <a:r>
              <a:rPr lang="de-DE" sz="2000" b="1" dirty="0"/>
              <a:t>„Was wollen wir nun hierzu sagen? Ist GOTT für uns, wer kann gegen uns sein?“ (Röm. 8,31</a:t>
            </a:r>
            <a:r>
              <a:rPr lang="es-ES" sz="2000" b="1" dirty="0"/>
              <a:t>)</a:t>
            </a:r>
          </a:p>
        </p:txBody>
      </p:sp>
    </p:spTree>
    <p:extLst>
      <p:ext uri="{BB962C8B-B14F-4D97-AF65-F5344CB8AC3E}">
        <p14:creationId xmlns:p14="http://schemas.microsoft.com/office/powerpoint/2010/main" val="138986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900" decel="100000" fill="hold"/>
                                        <p:tgtEl>
                                          <p:spTgt spid="10"/>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25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900" decel="100000" fill="hold"/>
                                        <p:tgtEl>
                                          <p:spTgt spid="12"/>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46" fill="hold">
                            <p:stCondLst>
                              <p:cond delay="1250"/>
                            </p:stCondLst>
                            <p:childTnLst>
                              <p:par>
                                <p:cTn id="47" presetID="22" presetClass="entr" presetSubtype="8"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additive="base">
                                        <p:cTn id="66" dur="500" fill="hold"/>
                                        <p:tgtEl>
                                          <p:spTgt spid="4"/>
                                        </p:tgtEl>
                                        <p:attrNameLst>
                                          <p:attrName>ppt_x</p:attrName>
                                        </p:attrNameLst>
                                      </p:cBhvr>
                                      <p:tavLst>
                                        <p:tav tm="0">
                                          <p:val>
                                            <p:strVal val="1+#ppt_w/2"/>
                                          </p:val>
                                        </p:tav>
                                        <p:tav tm="100000">
                                          <p:val>
                                            <p:strVal val="#ppt_x"/>
                                          </p:val>
                                        </p:tav>
                                      </p:tavLst>
                                    </p:anim>
                                    <p:anim calcmode="lin" valueType="num">
                                      <p:cBhvr additive="base">
                                        <p:cTn id="67" dur="500" fill="hold"/>
                                        <p:tgtEl>
                                          <p:spTgt spid="4"/>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additive="base">
                                        <p:cTn id="70" dur="500" fill="hold"/>
                                        <p:tgtEl>
                                          <p:spTgt spid="18"/>
                                        </p:tgtEl>
                                        <p:attrNameLst>
                                          <p:attrName>ppt_x</p:attrName>
                                        </p:attrNameLst>
                                      </p:cBhvr>
                                      <p:tavLst>
                                        <p:tav tm="0">
                                          <p:val>
                                            <p:strVal val="1+#ppt_w/2"/>
                                          </p:val>
                                        </p:tav>
                                        <p:tav tm="100000">
                                          <p:val>
                                            <p:strVal val="#ppt_x"/>
                                          </p:val>
                                        </p:tav>
                                      </p:tavLst>
                                    </p:anim>
                                    <p:anim calcmode="lin" valueType="num">
                                      <p:cBhvr additive="base">
                                        <p:cTn id="7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444</TotalTime>
  <Words>1494</Words>
  <Application>Microsoft Office PowerPoint</Application>
  <PresentationFormat>Panorámica</PresentationFormat>
  <Paragraphs>59</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Aptos</vt:lpstr>
      <vt:lpstr>Comic Sans MS</vt:lpstr>
      <vt:lpstr>Candara</vt:lpstr>
      <vt:lpstr>Constantia</vt:lpstr>
      <vt:lpstr>Aptos Display</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77</cp:revision>
  <dcterms:created xsi:type="dcterms:W3CDTF">2024-03-30T09:19:10Z</dcterms:created>
  <dcterms:modified xsi:type="dcterms:W3CDTF">2024-04-09T20:32:26Z</dcterms:modified>
</cp:coreProperties>
</file>