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16" autoAdjust="0"/>
  </p:normalViewPr>
  <p:slideViewPr>
    <p:cSldViewPr snapToGrid="0">
      <p:cViewPr varScale="1">
        <p:scale>
          <a:sx n="90" d="100"/>
          <a:sy n="90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-FJ" sz="2400" b="1" dirty="0">
              <a:solidFill>
                <a:schemeClr val="tx1"/>
              </a:solidFill>
            </a:rPr>
            <a:t>Na </a:t>
          </a:r>
          <a:r>
            <a:rPr lang="en-FJ" sz="2400" b="1" dirty="0" err="1">
              <a:solidFill>
                <a:schemeClr val="tx1"/>
              </a:solidFill>
            </a:rPr>
            <a:t>Dauniveibuli</a:t>
          </a:r>
          <a:r>
            <a:rPr lang="en" sz="2400" b="1" dirty="0">
              <a:solidFill>
                <a:schemeClr val="tx1"/>
              </a:solidFill>
            </a:rPr>
            <a:t> 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</a:t>
          </a:r>
          <a:r>
            <a:rPr lang="en-FJ" sz="2400" b="1" dirty="0">
              <a:solidFill>
                <a:schemeClr val="tx1"/>
              </a:solidFill>
            </a:rPr>
            <a:t>Same</a:t>
          </a:r>
          <a:r>
            <a:rPr lang="en" sz="2400" b="1" dirty="0">
              <a:solidFill>
                <a:schemeClr val="tx1"/>
              </a:solidFill>
            </a:rPr>
            <a:t>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n-AU" sz="2400" b="1" dirty="0">
              <a:solidFill>
                <a:schemeClr val="tx1"/>
              </a:solidFill>
            </a:rPr>
            <a:t>N</a:t>
          </a:r>
          <a:r>
            <a:rPr lang="en-FJ" sz="2400" b="1" dirty="0">
              <a:solidFill>
                <a:schemeClr val="tx1"/>
              </a:solidFill>
            </a:rPr>
            <a:t>a Tui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</a:t>
          </a:r>
          <a:r>
            <a:rPr lang="en-FJ" sz="2400" b="1" dirty="0">
              <a:solidFill>
                <a:schemeClr val="tx1"/>
              </a:solidFill>
            </a:rPr>
            <a:t>Same</a:t>
          </a:r>
          <a:r>
            <a:rPr lang="en" sz="2400" b="1" dirty="0">
              <a:solidFill>
                <a:schemeClr val="tx1"/>
              </a:solidFill>
            </a:rPr>
            <a:t>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n-A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FJ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Turaganilewa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Vunau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Veiyalayalati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-FJ" sz="2000" b="1" dirty="0"/>
            <a:t>E a </a:t>
          </a:r>
          <a:r>
            <a:rPr lang="en-FJ" sz="2000" b="1" dirty="0" err="1"/>
            <a:t>sa</a:t>
          </a:r>
          <a:r>
            <a:rPr lang="en-FJ" sz="2000" b="1" dirty="0"/>
            <a:t> </a:t>
          </a:r>
          <a:r>
            <a:rPr lang="en-FJ" sz="2000" b="1" dirty="0" err="1"/>
            <a:t>bula</a:t>
          </a:r>
          <a:r>
            <a:rPr lang="en-FJ" sz="2000" b="1" dirty="0"/>
            <a:t> </a:t>
          </a:r>
          <a:r>
            <a:rPr lang="en-FJ" sz="2000" b="1" dirty="0" err="1"/>
            <a:t>tu</a:t>
          </a:r>
          <a:r>
            <a:rPr lang="en-FJ" sz="2000" b="1" dirty="0"/>
            <a:t> </a:t>
          </a:r>
          <a:r>
            <a:rPr lang="en-FJ" sz="2000" b="1" dirty="0" err="1"/>
            <a:t>mai</a:t>
          </a:r>
          <a:r>
            <a:rPr lang="en-FJ" sz="2000" b="1" dirty="0"/>
            <a:t> e </a:t>
          </a:r>
          <a:r>
            <a:rPr lang="en-FJ" sz="2000" b="1" dirty="0" err="1"/>
            <a:t>liu</a:t>
          </a:r>
          <a:r>
            <a:rPr lang="en-FJ" sz="2000" b="1" dirty="0"/>
            <a:t> </a:t>
          </a:r>
          <a:r>
            <a:rPr lang="en-FJ" sz="2000" b="1" dirty="0" err="1"/>
            <a:t>ni</a:t>
          </a:r>
          <a:r>
            <a:rPr lang="en-FJ" sz="2000" b="1" dirty="0"/>
            <a:t> </a:t>
          </a:r>
          <a:r>
            <a:rPr lang="en-FJ" sz="2000" b="1" dirty="0" err="1"/>
            <a:t>bera</a:t>
          </a:r>
          <a:r>
            <a:rPr lang="en-FJ" sz="2000" b="1" dirty="0"/>
            <a:t> ko </a:t>
          </a:r>
          <a:r>
            <a:rPr lang="en-FJ" sz="2000" b="1" dirty="0" err="1"/>
            <a:t>vuravura</a:t>
          </a:r>
          <a:r>
            <a:rPr lang="en" sz="2000" b="1" dirty="0"/>
            <a:t>: “</a:t>
          </a:r>
          <a:r>
            <a:rPr lang="en-FJ" sz="2000" b="1" dirty="0"/>
            <a:t>o </a:t>
          </a:r>
          <a:r>
            <a:rPr lang="en-FJ" sz="2000" b="1" dirty="0" err="1"/>
            <a:t>ni</a:t>
          </a:r>
          <a:r>
            <a:rPr lang="en-FJ" sz="2000" b="1" dirty="0"/>
            <a:t> a </a:t>
          </a:r>
          <a:r>
            <a:rPr lang="en-FJ" sz="2000" b="1" dirty="0" err="1"/>
            <a:t>bula</a:t>
          </a:r>
          <a:r>
            <a:rPr lang="en-FJ" sz="2000" b="1" dirty="0"/>
            <a:t> </a:t>
          </a:r>
          <a:r>
            <a:rPr lang="en-FJ" sz="2000" b="1" dirty="0" err="1"/>
            <a:t>tikoga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en-FJ" sz="2000" b="1" dirty="0"/>
            <a:t>Same</a:t>
          </a:r>
          <a:r>
            <a:rPr lang="en" sz="2000" b="1" dirty="0"/>
            <a:t> 93:2)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n-FJ" sz="2000" b="1" dirty="0"/>
            <a:t>Ena bula tikoga ni sa takali ya</a:t>
          </a:r>
          <a:r>
            <a:rPr lang="en-US" sz="2000" b="1" dirty="0"/>
            <a:t>n</a:t>
          </a:r>
          <a:r>
            <a:rPr lang="en-FJ" sz="2000" b="1" dirty="0"/>
            <a:t>i na vuravura qo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-FJ" sz="2000" b="1" dirty="0"/>
            <a:t>Same</a:t>
          </a:r>
          <a:r>
            <a:rPr lang="en" sz="2000" b="1" dirty="0"/>
            <a:t>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en-FJ" sz="2000" b="1" dirty="0"/>
            <a:t>E </a:t>
          </a:r>
          <a:r>
            <a:rPr lang="en-FJ" sz="2000" b="1" dirty="0" err="1"/>
            <a:t>cecere</a:t>
          </a:r>
          <a:r>
            <a:rPr lang="en-FJ" sz="2000" b="1" dirty="0"/>
            <a:t> cake </a:t>
          </a:r>
          <a:r>
            <a:rPr lang="en-FJ" sz="2000" b="1" dirty="0" err="1"/>
            <a:t>mai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Kalou </a:t>
          </a:r>
          <a:r>
            <a:rPr lang="en-FJ" sz="2000" b="1" dirty="0" err="1"/>
            <a:t>kecega</a:t>
          </a:r>
          <a:r>
            <a:rPr lang="en-FJ" sz="2000" b="1" dirty="0"/>
            <a:t> ka ra </a:t>
          </a:r>
          <a:r>
            <a:rPr lang="en-FJ" sz="2000" b="1" dirty="0" err="1"/>
            <a:t>bulia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tamata</a:t>
          </a:r>
          <a:r>
            <a:rPr lang="en-FJ" sz="2000" b="1" dirty="0"/>
            <a:t> </a:t>
          </a:r>
          <a:r>
            <a:rPr lang="en-FJ" sz="2000" b="1" dirty="0" err="1"/>
            <a:t>ena</a:t>
          </a:r>
          <a:r>
            <a:rPr lang="en-FJ" sz="2000" b="1" dirty="0"/>
            <a:t> </a:t>
          </a:r>
          <a:r>
            <a:rPr lang="en-FJ" sz="2000" b="1" dirty="0" err="1"/>
            <a:t>veimatanitu</a:t>
          </a:r>
          <a:r>
            <a:rPr lang="en-FJ" sz="2000" b="1" dirty="0"/>
            <a:t>. </a:t>
          </a:r>
          <a:br>
            <a:rPr lang="es-ES" sz="2000" b="1" dirty="0"/>
          </a:br>
          <a:r>
            <a:rPr lang="en" sz="2000" b="1" dirty="0"/>
            <a:t>(</a:t>
          </a:r>
          <a:r>
            <a:rPr lang="en-FJ" sz="2000" b="1" dirty="0"/>
            <a:t>Same </a:t>
          </a:r>
          <a:r>
            <a:rPr lang="en" sz="2000" b="1" dirty="0"/>
            <a:t>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n-FJ" sz="2000" b="1" dirty="0"/>
            <a:t>Era </a:t>
          </a:r>
          <a:r>
            <a:rPr lang="en-FJ" sz="2000" b="1" dirty="0" err="1"/>
            <a:t>tukuna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lagilagi</a:t>
          </a:r>
          <a:r>
            <a:rPr lang="en-FJ" sz="2000" b="1" dirty="0"/>
            <a:t> </a:t>
          </a:r>
          <a:r>
            <a:rPr lang="en-FJ" sz="2000" b="1" dirty="0" err="1"/>
            <a:t>ni</a:t>
          </a:r>
          <a:r>
            <a:rPr lang="en-FJ" sz="2000" b="1" dirty="0"/>
            <a:t> Kalou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veika</a:t>
          </a:r>
          <a:r>
            <a:rPr lang="en-FJ" sz="2000" b="1" dirty="0"/>
            <a:t> </a:t>
          </a:r>
          <a:r>
            <a:rPr lang="en-FJ" sz="2000" b="1" dirty="0" err="1"/>
            <a:t>bula</a:t>
          </a:r>
          <a:r>
            <a:rPr lang="en" sz="2000" b="1" dirty="0"/>
            <a:t> (</a:t>
          </a:r>
          <a:r>
            <a:rPr lang="en-FJ" sz="2000" b="1" dirty="0"/>
            <a:t>Same </a:t>
          </a:r>
          <a:r>
            <a:rPr lang="en" sz="2000" b="1" dirty="0"/>
            <a:t>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en-FJ" sz="2000" b="1" dirty="0"/>
            <a:t>E </a:t>
          </a:r>
          <a:r>
            <a:rPr lang="en-FJ" sz="2000" b="1" dirty="0" err="1"/>
            <a:t>lewa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</a:t>
          </a:r>
          <a:r>
            <a:rPr lang="en-FJ" sz="2000" b="1" dirty="0" err="1"/>
            <a:t>veikabula</a:t>
          </a:r>
          <a:r>
            <a:rPr lang="en" sz="2000" b="1" dirty="0"/>
            <a:t>                 (</a:t>
          </a:r>
          <a:r>
            <a:rPr lang="en-FJ" sz="2000" b="1" dirty="0"/>
            <a:t>Same </a:t>
          </a:r>
          <a:r>
            <a:rPr lang="en" sz="2000" b="1" dirty="0"/>
            <a:t>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n-FJ" sz="2000" b="1" dirty="0"/>
            <a:t>Ko </a:t>
          </a:r>
          <a:r>
            <a:rPr lang="en-FJ" sz="2000" b="1" dirty="0" err="1"/>
            <a:t>vuravura</a:t>
          </a:r>
          <a:r>
            <a:rPr lang="en-FJ" sz="2000" b="1" dirty="0"/>
            <a:t> e </a:t>
          </a:r>
          <a:r>
            <a:rPr lang="en-FJ" sz="2000" b="1" dirty="0" err="1"/>
            <a:t>nona</a:t>
          </a:r>
          <a:r>
            <a:rPr lang="en-FJ" sz="2000" b="1" dirty="0"/>
            <a:t> </a:t>
          </a:r>
          <a:r>
            <a:rPr lang="en-FJ" sz="2000" b="1" dirty="0" err="1"/>
            <a:t>na</a:t>
          </a:r>
          <a:r>
            <a:rPr lang="en-FJ" sz="2000" b="1" dirty="0"/>
            <a:t> Kalou </a:t>
          </a:r>
          <a:r>
            <a:rPr lang="en-FJ" sz="2000" b="1" dirty="0" err="1"/>
            <a:t>baleta</a:t>
          </a:r>
          <a:r>
            <a:rPr lang="en-FJ" sz="2000" b="1" dirty="0"/>
            <a:t> </a:t>
          </a:r>
          <a:r>
            <a:rPr lang="en-FJ" sz="2000" b="1" dirty="0" err="1"/>
            <a:t>ni</a:t>
          </a:r>
          <a:r>
            <a:rPr lang="en-FJ" sz="2000" b="1" dirty="0"/>
            <a:t> a </a:t>
          </a:r>
          <a:r>
            <a:rPr lang="en-FJ" sz="2000" b="1" dirty="0" err="1"/>
            <a:t>bulia</a:t>
          </a:r>
          <a:r>
            <a:rPr lang="en" sz="2000" b="1" dirty="0"/>
            <a:t>     (</a:t>
          </a:r>
          <a:r>
            <a:rPr lang="en-FJ" sz="2000" b="1" dirty="0"/>
            <a:t>Same</a:t>
          </a:r>
          <a:r>
            <a:rPr lang="en" sz="2000" b="1" dirty="0"/>
            <a:t>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86610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Dauniveibuli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Vakabula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tauyavutaki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yalololoma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dodonu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Duavata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lomalagi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vakavinavinaka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( 148)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Turaga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lokuca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tekivu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veilewai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yaco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veilewai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tau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vakacacani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2000" b="1" dirty="0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Kalou </a:t>
          </a:r>
          <a:r>
            <a:rPr lang="en-FJ" sz="2000" b="1" dirty="0" err="1">
              <a:solidFill>
                <a:schemeClr val="tx1"/>
              </a:solidFill>
            </a:rPr>
            <a:t>sa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solia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vakas</a:t>
          </a:r>
          <a:r>
            <a:rPr lang="en-FJ" sz="2000" b="1" dirty="0">
              <a:solidFill>
                <a:schemeClr val="tx1"/>
              </a:solidFill>
            </a:rPr>
            <a:t> -ala </a:t>
          </a:r>
          <a:r>
            <a:rPr lang="en-FJ" sz="2000" b="1" dirty="0" err="1">
              <a:solidFill>
                <a:schemeClr val="tx1"/>
              </a:solidFill>
            </a:rPr>
            <a:t>kei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gauna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vua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tamata</a:t>
          </a:r>
          <a:r>
            <a:rPr lang="en-FJ" sz="2000" b="1" dirty="0">
              <a:solidFill>
                <a:schemeClr val="tx1"/>
              </a:solidFill>
            </a:rPr>
            <a:t> ca me </a:t>
          </a:r>
          <a:r>
            <a:rPr lang="en-FJ" sz="2000" b="1" dirty="0" err="1">
              <a:solidFill>
                <a:schemeClr val="tx1"/>
              </a:solidFill>
            </a:rPr>
            <a:t>veivutuni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bera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vakatulewataki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kisi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vakayadua</a:t>
          </a:r>
          <a:r>
            <a:rPr lang="en-FJ" sz="2000" b="1" dirty="0">
              <a:solidFill>
                <a:schemeClr val="tx1"/>
              </a:solidFill>
            </a:rPr>
            <a:t>.</a:t>
          </a:r>
          <a:r>
            <a:rPr lang="en" sz="2000" b="1" dirty="0">
              <a:solidFill>
                <a:schemeClr val="tx1"/>
              </a:solidFill>
            </a:rPr>
            <a:t> (Ps. 75:4-7)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tau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Kalou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sovaraka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mate ca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bilo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cudruvi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veiwaki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valavala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75:8)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tiko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yalodina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vakavinavinaka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Kalou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muri sara, o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kece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veivutuni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vakarusai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vakadua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o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yalododonu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</a:t>
          </a:r>
          <a:r>
            <a:rPr lang="en-FJ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tawamudu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(Ps. 75:10)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1800" b="1" dirty="0">
              <a:solidFill>
                <a:schemeClr val="tx1"/>
              </a:solidFill>
              <a:effectLst/>
            </a:rPr>
            <a:t>E cakava na veiyalayalati kei Eparama kei Aisake </a:t>
          </a:r>
          <a:r>
            <a:rPr lang="en" sz="1800" b="1" dirty="0">
              <a:solidFill>
                <a:schemeClr val="tx1"/>
              </a:solidFill>
              <a:effectLst/>
            </a:rPr>
            <a:t>(Sm. 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solidFill>
                <a:schemeClr val="tx1"/>
              </a:solidFill>
              <a:effectLst/>
            </a:rPr>
            <a:t>E </a:t>
          </a:r>
          <a:r>
            <a:rPr lang="en-FJ" sz="2000" b="1" dirty="0" err="1">
              <a:solidFill>
                <a:schemeClr val="tx1"/>
              </a:solidFill>
              <a:effectLst/>
            </a:rPr>
            <a:t>vakadeitaka</a:t>
          </a:r>
          <a:r>
            <a:rPr lang="en-FJ" sz="2000" b="1" dirty="0">
              <a:solidFill>
                <a:schemeClr val="tx1"/>
              </a:solidFill>
              <a:effectLst/>
            </a:rPr>
            <a:t> </a:t>
          </a:r>
          <a:r>
            <a:rPr lang="en-FJ" sz="2000" b="1" dirty="0" err="1">
              <a:solidFill>
                <a:schemeClr val="tx1"/>
              </a:solidFill>
              <a:effectLst/>
            </a:rPr>
            <a:t>vei</a:t>
          </a:r>
          <a:r>
            <a:rPr lang="en-FJ" sz="2000" b="1" dirty="0">
              <a:solidFill>
                <a:schemeClr val="tx1"/>
              </a:solidFill>
              <a:effectLst/>
            </a:rPr>
            <a:t> </a:t>
          </a:r>
          <a:r>
            <a:rPr lang="en-FJ" sz="2000" b="1" dirty="0" err="1">
              <a:solidFill>
                <a:schemeClr val="tx1"/>
              </a:solidFill>
              <a:effectLst/>
            </a:rPr>
            <a:t>Jekope</a:t>
          </a:r>
          <a:r>
            <a:rPr lang="en-FJ" sz="2000" b="1" dirty="0">
              <a:solidFill>
                <a:schemeClr val="tx1"/>
              </a:solidFill>
              <a:effectLst/>
            </a:rPr>
            <a:t>, </a:t>
          </a:r>
          <a:r>
            <a:rPr lang="en-FJ" sz="2000" b="1" dirty="0" err="1">
              <a:solidFill>
                <a:schemeClr val="tx1"/>
              </a:solidFill>
              <a:effectLst/>
            </a:rPr>
            <a:t>Isireli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en-FJ" sz="2000" b="1" dirty="0">
              <a:solidFill>
                <a:schemeClr val="tx1"/>
              </a:solidFill>
              <a:effectLst/>
            </a:rPr>
            <a:t>Sm.</a:t>
          </a:r>
          <a:r>
            <a:rPr lang="en" sz="2000" b="1" dirty="0">
              <a:solidFill>
                <a:schemeClr val="tx1"/>
              </a:solidFill>
              <a:effectLst/>
            </a:rPr>
            <a:t>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solidFill>
                <a:schemeClr val="tx1"/>
              </a:solidFill>
              <a:effectLst/>
            </a:rPr>
            <a:t>E </a:t>
          </a:r>
          <a:r>
            <a:rPr lang="en-FJ" sz="2000" b="1" dirty="0" err="1">
              <a:solidFill>
                <a:schemeClr val="tx1"/>
              </a:solidFill>
              <a:effectLst/>
            </a:rPr>
            <a:t>taqomaki</a:t>
          </a:r>
          <a:r>
            <a:rPr lang="en-FJ" sz="2000" b="1" dirty="0">
              <a:solidFill>
                <a:schemeClr val="tx1"/>
              </a:solidFill>
              <a:effectLst/>
            </a:rPr>
            <a:t> </a:t>
          </a:r>
          <a:r>
            <a:rPr lang="en-FJ" sz="2000" b="1" dirty="0" err="1">
              <a:solidFill>
                <a:schemeClr val="tx1"/>
              </a:solidFill>
              <a:effectLst/>
            </a:rPr>
            <a:t>ira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-FJ" sz="2000" b="1" dirty="0">
              <a:solidFill>
                <a:schemeClr val="tx1"/>
              </a:solidFill>
              <a:effectLst/>
            </a:rPr>
            <a:t>Baleta ni ra lewe lailai ka malumalumu, 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en-FJ" sz="2000" b="1" dirty="0">
              <a:solidFill>
                <a:schemeClr val="tx1"/>
              </a:solidFill>
              <a:effectLst/>
            </a:rPr>
            <a:t>Same</a:t>
          </a:r>
          <a:r>
            <a:rPr lang="en" sz="2000" b="1" dirty="0">
              <a:solidFill>
                <a:schemeClr val="tx1"/>
              </a:solidFill>
              <a:effectLst/>
            </a:rPr>
            <a:t>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vakabulai Isireli ena vukui Josefa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ra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vakabobulataki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e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vakabulai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(Sm.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taqomaki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vanua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dravuisiga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vakatikori ira e Kenani, na Vanua Yalataki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tiki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veiyalayalati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me ra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maroroya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vunau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FJ" sz="2000" b="1" dirty="0">
              <a:solidFill>
                <a:schemeClr val="tx1"/>
              </a:solidFill>
            </a:rPr>
            <a:t>Same</a:t>
          </a:r>
          <a:r>
            <a:rPr lang="en" sz="2000" b="1" dirty="0">
              <a:solidFill>
                <a:schemeClr val="tx1"/>
              </a:solidFill>
            </a:rPr>
            <a:t> 1:1-3. </a:t>
          </a:r>
          <a:r>
            <a:rPr lang="en-FJ" sz="2000" b="1" dirty="0">
              <a:solidFill>
                <a:schemeClr val="tx1"/>
              </a:solidFill>
            </a:rPr>
            <a:t>Era </a:t>
          </a:r>
          <a:r>
            <a:rPr lang="en-FJ" sz="2000" b="1" dirty="0" err="1">
              <a:solidFill>
                <a:schemeClr val="tx1"/>
              </a:solidFill>
            </a:rPr>
            <a:t>vakamarautaki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keda</a:t>
          </a:r>
          <a:r>
            <a:rPr lang="en-FJ" sz="2000" b="1" dirty="0">
              <a:solidFill>
                <a:schemeClr val="tx1"/>
              </a:solidFill>
            </a:rPr>
            <a:t> ka </a:t>
          </a:r>
          <a:r>
            <a:rPr lang="en-FJ" sz="2000" b="1" dirty="0" err="1">
              <a:solidFill>
                <a:schemeClr val="tx1"/>
              </a:solidFill>
            </a:rPr>
            <a:t>yaco</a:t>
          </a:r>
          <a:r>
            <a:rPr lang="en-FJ" sz="2000" b="1" dirty="0">
              <a:solidFill>
                <a:schemeClr val="tx1"/>
              </a:solidFill>
            </a:rPr>
            <a:t> me da </a:t>
          </a:r>
          <a:r>
            <a:rPr lang="en-FJ" sz="2000" b="1" dirty="0" err="1">
              <a:solidFill>
                <a:schemeClr val="tx1"/>
              </a:solidFill>
            </a:rPr>
            <a:t>vuavuai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FJ" sz="2000" b="1" dirty="0">
              <a:solidFill>
                <a:schemeClr val="tx1"/>
              </a:solidFill>
            </a:rPr>
            <a:t>Same</a:t>
          </a:r>
          <a:r>
            <a:rPr lang="en" sz="2000" b="1" dirty="0">
              <a:solidFill>
                <a:schemeClr val="tx1"/>
              </a:solidFill>
            </a:rPr>
            <a:t> 25:10. </a:t>
          </a:r>
          <a:r>
            <a:rPr lang="en-FJ" sz="2000" b="1" dirty="0">
              <a:solidFill>
                <a:schemeClr val="tx1"/>
              </a:solidFill>
            </a:rPr>
            <a:t>Era </a:t>
          </a:r>
          <a:r>
            <a:rPr lang="en-FJ" sz="2000" b="1" dirty="0" err="1">
              <a:solidFill>
                <a:schemeClr val="tx1"/>
              </a:solidFill>
            </a:rPr>
            <a:t>tuberi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keda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ena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sala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loloma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dina</a:t>
          </a:r>
          <a:endParaRPr lang="es-ES" sz="20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FJ" sz="2000" b="1" dirty="0">
              <a:solidFill>
                <a:schemeClr val="tx1"/>
              </a:solidFill>
            </a:rPr>
            <a:t>Same</a:t>
          </a:r>
          <a:r>
            <a:rPr lang="en" sz="2000" b="1" dirty="0">
              <a:solidFill>
                <a:schemeClr val="tx1"/>
              </a:solidFill>
            </a:rPr>
            <a:t> 93:5. </a:t>
          </a:r>
          <a:r>
            <a:rPr lang="en-FJ" sz="2000" b="1" dirty="0">
              <a:solidFill>
                <a:schemeClr val="tx1"/>
              </a:solidFill>
            </a:rPr>
            <a:t>Era </a:t>
          </a:r>
          <a:r>
            <a:rPr lang="en-FJ" sz="2000" b="1" dirty="0" err="1">
              <a:solidFill>
                <a:schemeClr val="tx1"/>
              </a:solidFill>
            </a:rPr>
            <a:t>vakadeitaki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keda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baleta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ra </a:t>
          </a:r>
          <a:r>
            <a:rPr lang="en-FJ" sz="2000" b="1" dirty="0" err="1">
              <a:solidFill>
                <a:schemeClr val="tx1"/>
              </a:solidFill>
            </a:rPr>
            <a:t>tudei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FJ" sz="2000" b="1" dirty="0">
              <a:solidFill>
                <a:schemeClr val="tx1"/>
              </a:solidFill>
            </a:rPr>
            <a:t>Same</a:t>
          </a:r>
          <a:r>
            <a:rPr lang="en" sz="2000" b="1" dirty="0">
              <a:solidFill>
                <a:schemeClr val="tx1"/>
              </a:solidFill>
            </a:rPr>
            <a:t> 112:1-2. </a:t>
          </a:r>
          <a:r>
            <a:rPr lang="en-FJ" sz="2000" b="1" dirty="0">
              <a:solidFill>
                <a:schemeClr val="tx1"/>
              </a:solidFill>
            </a:rPr>
            <a:t>Era ka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veivakalougatataki</a:t>
          </a:r>
          <a:r>
            <a:rPr lang="en-FJ" sz="2000" b="1" dirty="0">
              <a:solidFill>
                <a:schemeClr val="tx1"/>
              </a:solidFill>
            </a:rPr>
            <a:t> ki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noda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vuvale</a:t>
          </a:r>
          <a:r>
            <a:rPr lang="en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FJ" sz="2000" b="1" dirty="0">
              <a:solidFill>
                <a:schemeClr val="tx1"/>
              </a:solidFill>
            </a:rPr>
            <a:t>Same</a:t>
          </a:r>
          <a:r>
            <a:rPr lang="en" sz="2000" b="1" dirty="0">
              <a:solidFill>
                <a:schemeClr val="tx1"/>
              </a:solidFill>
            </a:rPr>
            <a:t> 119:165. </a:t>
          </a:r>
          <a:r>
            <a:rPr lang="en-FJ" sz="2000" b="1" dirty="0">
              <a:solidFill>
                <a:schemeClr val="tx1"/>
              </a:solidFill>
            </a:rPr>
            <a:t>Era </a:t>
          </a:r>
          <a:r>
            <a:rPr lang="en-FJ" sz="2000" b="1" dirty="0" err="1">
              <a:solidFill>
                <a:schemeClr val="tx1"/>
              </a:solidFill>
            </a:rPr>
            <a:t>solia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vei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keda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vakacegu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119:110. </a:t>
          </a:r>
          <a:r>
            <a:rPr lang="en-FJ" sz="2000" b="1" dirty="0" err="1">
              <a:solidFill>
                <a:schemeClr val="tx1"/>
              </a:solidFill>
            </a:rPr>
            <a:t>Maroroi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keda</a:t>
          </a:r>
          <a:r>
            <a:rPr lang="en-FJ" sz="2000" b="1" dirty="0">
              <a:solidFill>
                <a:schemeClr val="tx1"/>
              </a:solidFill>
            </a:rPr>
            <a:t> me da </a:t>
          </a:r>
          <a:r>
            <a:rPr lang="en-FJ" sz="2000" b="1" dirty="0" err="1">
              <a:solidFill>
                <a:schemeClr val="tx1"/>
              </a:solidFill>
            </a:rPr>
            <a:t>kakua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bale ki </a:t>
          </a:r>
          <a:r>
            <a:rPr lang="en-FJ" sz="2000" b="1" dirty="0" err="1">
              <a:solidFill>
                <a:schemeClr val="tx1"/>
              </a:solidFill>
            </a:rPr>
            <a:t>na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lawaki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ni</a:t>
          </a:r>
          <a:r>
            <a:rPr lang="en-FJ" sz="2000" b="1" dirty="0">
              <a:solidFill>
                <a:schemeClr val="tx1"/>
              </a:solidFill>
            </a:rPr>
            <a:t> </a:t>
          </a:r>
          <a:r>
            <a:rPr lang="en-FJ" sz="2000" b="1" dirty="0" err="1">
              <a:solidFill>
                <a:schemeClr val="tx1"/>
              </a:solidFill>
            </a:rPr>
            <a:t>tevoro</a:t>
          </a:r>
          <a:endParaRPr lang="es-ES" sz="20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400" b="1" kern="1200" dirty="0">
              <a:solidFill>
                <a:schemeClr val="tx1"/>
              </a:solidFill>
            </a:rPr>
            <a:t>Na </a:t>
          </a:r>
          <a:r>
            <a:rPr lang="en-FJ" sz="2400" b="1" kern="1200" dirty="0" err="1">
              <a:solidFill>
                <a:schemeClr val="tx1"/>
              </a:solidFill>
            </a:rPr>
            <a:t>Dauniveibuli</a:t>
          </a:r>
          <a:r>
            <a:rPr lang="en" sz="2400" b="1" kern="1200" dirty="0">
              <a:solidFill>
                <a:schemeClr val="tx1"/>
              </a:solidFill>
            </a:rPr>
            <a:t> 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</a:t>
          </a:r>
          <a:r>
            <a:rPr lang="en-FJ" sz="2400" b="1" kern="1200" dirty="0">
              <a:solidFill>
                <a:schemeClr val="tx1"/>
              </a:solidFill>
            </a:rPr>
            <a:t>Same</a:t>
          </a:r>
          <a:r>
            <a:rPr lang="en" sz="2400" b="1" kern="1200" dirty="0">
              <a:solidFill>
                <a:schemeClr val="tx1"/>
              </a:solidFill>
            </a:rPr>
            <a:t>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>
              <a:solidFill>
                <a:schemeClr val="tx1"/>
              </a:solidFill>
            </a:rPr>
            <a:t>N</a:t>
          </a:r>
          <a:r>
            <a:rPr lang="en-FJ" sz="2400" b="1" kern="1200" dirty="0">
              <a:solidFill>
                <a:schemeClr val="tx1"/>
              </a:solidFill>
            </a:rPr>
            <a:t>a Tui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</a:t>
          </a:r>
          <a:r>
            <a:rPr lang="en-FJ" sz="2400" b="1" kern="1200" dirty="0">
              <a:solidFill>
                <a:schemeClr val="tx1"/>
              </a:solidFill>
            </a:rPr>
            <a:t>Same</a:t>
          </a:r>
          <a:r>
            <a:rPr lang="en" sz="2400" b="1" kern="1200" dirty="0">
              <a:solidFill>
                <a:schemeClr val="tx1"/>
              </a:solidFill>
            </a:rPr>
            <a:t>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FJ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Turaganilewa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Veiyalayalati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Vunau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E a </a:t>
          </a:r>
          <a:r>
            <a:rPr lang="en-FJ" sz="2000" b="1" kern="1200" dirty="0" err="1"/>
            <a:t>sa</a:t>
          </a:r>
          <a:r>
            <a:rPr lang="en-FJ" sz="2000" b="1" kern="1200" dirty="0"/>
            <a:t> </a:t>
          </a:r>
          <a:r>
            <a:rPr lang="en-FJ" sz="2000" b="1" kern="1200" dirty="0" err="1"/>
            <a:t>bula</a:t>
          </a:r>
          <a:r>
            <a:rPr lang="en-FJ" sz="2000" b="1" kern="1200" dirty="0"/>
            <a:t> </a:t>
          </a:r>
          <a:r>
            <a:rPr lang="en-FJ" sz="2000" b="1" kern="1200" dirty="0" err="1"/>
            <a:t>tu</a:t>
          </a:r>
          <a:r>
            <a:rPr lang="en-FJ" sz="2000" b="1" kern="1200" dirty="0"/>
            <a:t> </a:t>
          </a:r>
          <a:r>
            <a:rPr lang="en-FJ" sz="2000" b="1" kern="1200" dirty="0" err="1"/>
            <a:t>mai</a:t>
          </a:r>
          <a:r>
            <a:rPr lang="en-FJ" sz="2000" b="1" kern="1200" dirty="0"/>
            <a:t> e </a:t>
          </a:r>
          <a:r>
            <a:rPr lang="en-FJ" sz="2000" b="1" kern="1200" dirty="0" err="1"/>
            <a:t>liu</a:t>
          </a:r>
          <a:r>
            <a:rPr lang="en-FJ" sz="2000" b="1" kern="1200" dirty="0"/>
            <a:t> </a:t>
          </a:r>
          <a:r>
            <a:rPr lang="en-FJ" sz="2000" b="1" kern="1200" dirty="0" err="1"/>
            <a:t>ni</a:t>
          </a:r>
          <a:r>
            <a:rPr lang="en-FJ" sz="2000" b="1" kern="1200" dirty="0"/>
            <a:t> </a:t>
          </a:r>
          <a:r>
            <a:rPr lang="en-FJ" sz="2000" b="1" kern="1200" dirty="0" err="1"/>
            <a:t>bera</a:t>
          </a:r>
          <a:r>
            <a:rPr lang="en-FJ" sz="2000" b="1" kern="1200" dirty="0"/>
            <a:t> ko </a:t>
          </a:r>
          <a:r>
            <a:rPr lang="en-FJ" sz="2000" b="1" kern="1200" dirty="0" err="1"/>
            <a:t>vuravura</a:t>
          </a:r>
          <a:r>
            <a:rPr lang="en" sz="2000" b="1" kern="1200" dirty="0"/>
            <a:t>: “</a:t>
          </a:r>
          <a:r>
            <a:rPr lang="en-FJ" sz="2000" b="1" kern="1200" dirty="0"/>
            <a:t>o </a:t>
          </a:r>
          <a:r>
            <a:rPr lang="en-FJ" sz="2000" b="1" kern="1200" dirty="0" err="1"/>
            <a:t>ni</a:t>
          </a:r>
          <a:r>
            <a:rPr lang="en-FJ" sz="2000" b="1" kern="1200" dirty="0"/>
            <a:t> a </a:t>
          </a:r>
          <a:r>
            <a:rPr lang="en-FJ" sz="2000" b="1" kern="1200" dirty="0" err="1"/>
            <a:t>bula</a:t>
          </a:r>
          <a:r>
            <a:rPr lang="en-FJ" sz="2000" b="1" kern="1200" dirty="0"/>
            <a:t> </a:t>
          </a:r>
          <a:r>
            <a:rPr lang="en-FJ" sz="2000" b="1" kern="1200" dirty="0" err="1"/>
            <a:t>tikoga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-FJ" sz="2000" b="1" kern="1200" dirty="0"/>
            <a:t>Same</a:t>
          </a:r>
          <a:r>
            <a:rPr lang="en" sz="2000" b="1" kern="1200" dirty="0"/>
            <a:t> 93:2)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Ena bula tikoga ni sa takali ya</a:t>
          </a:r>
          <a:r>
            <a:rPr lang="en-US" sz="2000" b="1" kern="1200" dirty="0"/>
            <a:t>n</a:t>
          </a:r>
          <a:r>
            <a:rPr lang="en-FJ" sz="2000" b="1" kern="1200" dirty="0"/>
            <a:t>i na vuravura qo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-FJ" sz="2000" b="1" kern="1200" dirty="0"/>
            <a:t>Same</a:t>
          </a:r>
          <a:r>
            <a:rPr lang="en" sz="2000" b="1" kern="1200" dirty="0"/>
            <a:t>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E </a:t>
          </a:r>
          <a:r>
            <a:rPr lang="en-FJ" sz="2000" b="1" kern="1200" dirty="0" err="1"/>
            <a:t>cecere</a:t>
          </a:r>
          <a:r>
            <a:rPr lang="en-FJ" sz="2000" b="1" kern="1200" dirty="0"/>
            <a:t> cake </a:t>
          </a:r>
          <a:r>
            <a:rPr lang="en-FJ" sz="2000" b="1" kern="1200" dirty="0" err="1"/>
            <a:t>mai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Kalou </a:t>
          </a:r>
          <a:r>
            <a:rPr lang="en-FJ" sz="2000" b="1" kern="1200" dirty="0" err="1"/>
            <a:t>kecega</a:t>
          </a:r>
          <a:r>
            <a:rPr lang="en-FJ" sz="2000" b="1" kern="1200" dirty="0"/>
            <a:t> ka ra </a:t>
          </a:r>
          <a:r>
            <a:rPr lang="en-FJ" sz="2000" b="1" kern="1200" dirty="0" err="1"/>
            <a:t>bulia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tamata</a:t>
          </a:r>
          <a:r>
            <a:rPr lang="en-FJ" sz="2000" b="1" kern="1200" dirty="0"/>
            <a:t> </a:t>
          </a:r>
          <a:r>
            <a:rPr lang="en-FJ" sz="2000" b="1" kern="1200" dirty="0" err="1"/>
            <a:t>ena</a:t>
          </a:r>
          <a:r>
            <a:rPr lang="en-FJ" sz="2000" b="1" kern="1200" dirty="0"/>
            <a:t> </a:t>
          </a:r>
          <a:r>
            <a:rPr lang="en-FJ" sz="2000" b="1" kern="1200" dirty="0" err="1"/>
            <a:t>veimatanitu</a:t>
          </a:r>
          <a:r>
            <a:rPr lang="en-FJ" sz="2000" b="1" kern="1200" dirty="0"/>
            <a:t>.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-FJ" sz="2000" b="1" kern="1200" dirty="0"/>
            <a:t>Same </a:t>
          </a:r>
          <a:r>
            <a:rPr lang="en" sz="2000" b="1" kern="1200" dirty="0"/>
            <a:t>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1677195" y="4230575"/>
          <a:ext cx="393389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Era </a:t>
          </a:r>
          <a:r>
            <a:rPr lang="en-FJ" sz="2000" b="1" kern="1200" dirty="0" err="1"/>
            <a:t>tukuna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lagilagi</a:t>
          </a:r>
          <a:r>
            <a:rPr lang="en-FJ" sz="2000" b="1" kern="1200" dirty="0"/>
            <a:t> </a:t>
          </a:r>
          <a:r>
            <a:rPr lang="en-FJ" sz="2000" b="1" kern="1200" dirty="0" err="1"/>
            <a:t>ni</a:t>
          </a:r>
          <a:r>
            <a:rPr lang="en-FJ" sz="2000" b="1" kern="1200" dirty="0"/>
            <a:t> Kalou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veika</a:t>
          </a:r>
          <a:r>
            <a:rPr lang="en-FJ" sz="2000" b="1" kern="1200" dirty="0"/>
            <a:t> </a:t>
          </a:r>
          <a:r>
            <a:rPr lang="en-FJ" sz="2000" b="1" kern="1200" dirty="0" err="1"/>
            <a:t>bula</a:t>
          </a:r>
          <a:r>
            <a:rPr lang="en" sz="2000" b="1" kern="1200" dirty="0"/>
            <a:t> (</a:t>
          </a:r>
          <a:r>
            <a:rPr lang="en-FJ" sz="2000" b="1" kern="1200" dirty="0"/>
            <a:t>Same </a:t>
          </a:r>
          <a:r>
            <a:rPr lang="en" sz="2000" b="1" kern="1200" dirty="0"/>
            <a:t>8:1; 19:1)</a:t>
          </a:r>
          <a:endParaRPr lang="es-ES" sz="2000" kern="1200" dirty="0"/>
        </a:p>
      </dsp:txBody>
      <dsp:txXfrm>
        <a:off x="1677195" y="4230575"/>
        <a:ext cx="393389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E </a:t>
          </a:r>
          <a:r>
            <a:rPr lang="en-FJ" sz="2000" b="1" kern="1200" dirty="0" err="1"/>
            <a:t>lewa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</a:t>
          </a:r>
          <a:r>
            <a:rPr lang="en-FJ" sz="2000" b="1" kern="1200" dirty="0" err="1"/>
            <a:t>veikabula</a:t>
          </a:r>
          <a:r>
            <a:rPr lang="en" sz="2000" b="1" kern="1200" dirty="0"/>
            <a:t>                 (</a:t>
          </a:r>
          <a:r>
            <a:rPr lang="en-FJ" sz="2000" b="1" kern="1200" dirty="0"/>
            <a:t>Same </a:t>
          </a:r>
          <a:r>
            <a:rPr lang="en" sz="2000" b="1" kern="1200" dirty="0"/>
            <a:t>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/>
            <a:t>Ko </a:t>
          </a:r>
          <a:r>
            <a:rPr lang="en-FJ" sz="2000" b="1" kern="1200" dirty="0" err="1"/>
            <a:t>vuravura</a:t>
          </a:r>
          <a:r>
            <a:rPr lang="en-FJ" sz="2000" b="1" kern="1200" dirty="0"/>
            <a:t> e </a:t>
          </a:r>
          <a:r>
            <a:rPr lang="en-FJ" sz="2000" b="1" kern="1200" dirty="0" err="1"/>
            <a:t>nona</a:t>
          </a:r>
          <a:r>
            <a:rPr lang="en-FJ" sz="2000" b="1" kern="1200" dirty="0"/>
            <a:t> </a:t>
          </a:r>
          <a:r>
            <a:rPr lang="en-FJ" sz="2000" b="1" kern="1200" dirty="0" err="1"/>
            <a:t>na</a:t>
          </a:r>
          <a:r>
            <a:rPr lang="en-FJ" sz="2000" b="1" kern="1200" dirty="0"/>
            <a:t> Kalou </a:t>
          </a:r>
          <a:r>
            <a:rPr lang="en-FJ" sz="2000" b="1" kern="1200" dirty="0" err="1"/>
            <a:t>baleta</a:t>
          </a:r>
          <a:r>
            <a:rPr lang="en-FJ" sz="2000" b="1" kern="1200" dirty="0"/>
            <a:t> </a:t>
          </a:r>
          <a:r>
            <a:rPr lang="en-FJ" sz="2000" b="1" kern="1200" dirty="0" err="1"/>
            <a:t>ni</a:t>
          </a:r>
          <a:r>
            <a:rPr lang="en-FJ" sz="2000" b="1" kern="1200" dirty="0"/>
            <a:t> a </a:t>
          </a:r>
          <a:r>
            <a:rPr lang="en-FJ" sz="2000" b="1" kern="1200" dirty="0" err="1"/>
            <a:t>bulia</a:t>
          </a:r>
          <a:r>
            <a:rPr lang="en" sz="2000" b="1" kern="1200" dirty="0"/>
            <a:t>     (</a:t>
          </a:r>
          <a:r>
            <a:rPr lang="en-FJ" sz="2000" b="1" kern="1200" dirty="0"/>
            <a:t>Same</a:t>
          </a:r>
          <a:r>
            <a:rPr lang="en" sz="2000" b="1" kern="1200" dirty="0"/>
            <a:t>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Dauniveibuli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Vakabula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tauyavutaki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yalololoma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Baleta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dodonu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Duavata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lomalagi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vakavinavinaka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( 148)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Turaga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lokuca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tekivu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veilewai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yaco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veilewai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tau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vakacacani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vuravura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Kalou </a:t>
          </a:r>
          <a:r>
            <a:rPr lang="en-FJ" sz="2000" b="1" kern="1200" dirty="0" err="1">
              <a:solidFill>
                <a:schemeClr val="tx1"/>
              </a:solidFill>
            </a:rPr>
            <a:t>sa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solia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vakas</a:t>
          </a:r>
          <a:r>
            <a:rPr lang="en-FJ" sz="2000" b="1" kern="1200" dirty="0">
              <a:solidFill>
                <a:schemeClr val="tx1"/>
              </a:solidFill>
            </a:rPr>
            <a:t> -ala </a:t>
          </a:r>
          <a:r>
            <a:rPr lang="en-FJ" sz="2000" b="1" kern="1200" dirty="0" err="1">
              <a:solidFill>
                <a:schemeClr val="tx1"/>
              </a:solidFill>
            </a:rPr>
            <a:t>kei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gauna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vua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tamata</a:t>
          </a:r>
          <a:r>
            <a:rPr lang="en-FJ" sz="2000" b="1" kern="1200" dirty="0">
              <a:solidFill>
                <a:schemeClr val="tx1"/>
              </a:solidFill>
            </a:rPr>
            <a:t> ca me </a:t>
          </a:r>
          <a:r>
            <a:rPr lang="en-FJ" sz="2000" b="1" kern="1200" dirty="0" err="1">
              <a:solidFill>
                <a:schemeClr val="tx1"/>
              </a:solidFill>
            </a:rPr>
            <a:t>veivutuni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bera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vakatulewataki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kisi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vakayadua</a:t>
          </a:r>
          <a:r>
            <a:rPr lang="en-FJ" sz="2000" b="1" kern="1200" dirty="0">
              <a:solidFill>
                <a:schemeClr val="tx1"/>
              </a:solidFill>
            </a:rPr>
            <a:t>.</a:t>
          </a:r>
          <a:r>
            <a:rPr lang="en" sz="2000" b="1" kern="1200" dirty="0">
              <a:solidFill>
                <a:schemeClr val="tx1"/>
              </a:solidFill>
            </a:rPr>
            <a:t> (Ps. 75:4-7)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tau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Kalou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sovaraka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mate ca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bilo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cudruvi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waini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veiwaki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valavala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75:8)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tiko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yalodina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vakavinavinaka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Kalou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muri sara, o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kece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veivutuni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vakarusai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vakadua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o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yalododonu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era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bula</a:t>
          </a:r>
          <a:r>
            <a:rPr lang="en-FJ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tawamudu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(Ps. 75:10)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1800" b="1" kern="1200" dirty="0">
              <a:solidFill>
                <a:schemeClr val="tx1"/>
              </a:solidFill>
              <a:effectLst/>
            </a:rPr>
            <a:t>E cakava na veiyalayalati kei Eparama kei Aisake </a:t>
          </a:r>
          <a:r>
            <a:rPr lang="en" sz="1800" b="1" kern="1200" dirty="0">
              <a:solidFill>
                <a:schemeClr val="tx1"/>
              </a:solidFill>
              <a:effectLst/>
            </a:rPr>
            <a:t>(Sm. 105:9)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  <a:effectLst/>
            </a:rPr>
            <a:t>E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vakadeitaka</a:t>
          </a:r>
          <a:r>
            <a:rPr lang="en-FJ" sz="2000" b="1" kern="1200" dirty="0">
              <a:solidFill>
                <a:schemeClr val="tx1"/>
              </a:solidFill>
              <a:effectLst/>
            </a:rPr>
            <a:t>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vei</a:t>
          </a:r>
          <a:r>
            <a:rPr lang="en-FJ" sz="2000" b="1" kern="1200" dirty="0">
              <a:solidFill>
                <a:schemeClr val="tx1"/>
              </a:solidFill>
              <a:effectLst/>
            </a:rPr>
            <a:t>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Jekope</a:t>
          </a:r>
          <a:r>
            <a:rPr lang="en-FJ" sz="2000" b="1" kern="1200" dirty="0">
              <a:solidFill>
                <a:schemeClr val="tx1"/>
              </a:solidFill>
              <a:effectLst/>
            </a:rPr>
            <a:t>,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Isireli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en-FJ" sz="2000" b="1" kern="1200" dirty="0">
              <a:solidFill>
                <a:schemeClr val="tx1"/>
              </a:solidFill>
              <a:effectLst/>
            </a:rPr>
            <a:t>Sm.</a:t>
          </a:r>
          <a:r>
            <a:rPr lang="en" sz="2000" b="1" kern="1200" dirty="0">
              <a:solidFill>
                <a:schemeClr val="tx1"/>
              </a:solidFill>
              <a:effectLst/>
            </a:rPr>
            <a:t> 105:10-11)</a:t>
          </a: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  <a:effectLst/>
            </a:rPr>
            <a:t>E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taqomaki</a:t>
          </a:r>
          <a:r>
            <a:rPr lang="en-FJ" sz="2000" b="1" kern="1200" dirty="0">
              <a:solidFill>
                <a:schemeClr val="tx1"/>
              </a:solidFill>
              <a:effectLst/>
            </a:rPr>
            <a:t> </a:t>
          </a:r>
          <a:r>
            <a:rPr lang="en-FJ" sz="2000" b="1" kern="1200" dirty="0" err="1">
              <a:solidFill>
                <a:schemeClr val="tx1"/>
              </a:solidFill>
              <a:effectLst/>
            </a:rPr>
            <a:t>ira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-FJ" sz="2000" b="1" kern="1200" dirty="0">
              <a:solidFill>
                <a:schemeClr val="tx1"/>
              </a:solidFill>
              <a:effectLst/>
            </a:rPr>
            <a:t>Baleta ni ra lewe lailai ka malumalumu, 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en-FJ" sz="2000" b="1" kern="1200" dirty="0">
              <a:solidFill>
                <a:schemeClr val="tx1"/>
              </a:solidFill>
              <a:effectLst/>
            </a:rPr>
            <a:t>Same</a:t>
          </a:r>
          <a:r>
            <a:rPr lang="en" sz="2000" b="1" kern="1200" dirty="0">
              <a:solidFill>
                <a:schemeClr val="tx1"/>
              </a:solidFill>
              <a:effectLst/>
            </a:rPr>
            <a:t> 105:12-15)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vakabulai Isireli ena vukui Josefa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ra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vakabobulataki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e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vakabulai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(Sm.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taqomaki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vanua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dravuisiga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vakatikori ira e Kenani, na Vanua Yalataki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tiki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veiyalayalati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me ra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maroroya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vunau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FJ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tamata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FJ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</a:rPr>
            <a:t>Same</a:t>
          </a:r>
          <a:r>
            <a:rPr lang="en" sz="2000" b="1" kern="1200" dirty="0">
              <a:solidFill>
                <a:schemeClr val="tx1"/>
              </a:solidFill>
            </a:rPr>
            <a:t> 1:1-3. </a:t>
          </a:r>
          <a:r>
            <a:rPr lang="en-FJ" sz="2000" b="1" kern="1200" dirty="0">
              <a:solidFill>
                <a:schemeClr val="tx1"/>
              </a:solidFill>
            </a:rPr>
            <a:t>Era </a:t>
          </a:r>
          <a:r>
            <a:rPr lang="en-FJ" sz="2000" b="1" kern="1200" dirty="0" err="1">
              <a:solidFill>
                <a:schemeClr val="tx1"/>
              </a:solidFill>
            </a:rPr>
            <a:t>vakamarautaki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keda</a:t>
          </a:r>
          <a:r>
            <a:rPr lang="en-FJ" sz="2000" b="1" kern="1200" dirty="0">
              <a:solidFill>
                <a:schemeClr val="tx1"/>
              </a:solidFill>
            </a:rPr>
            <a:t> ka </a:t>
          </a:r>
          <a:r>
            <a:rPr lang="en-FJ" sz="2000" b="1" kern="1200" dirty="0" err="1">
              <a:solidFill>
                <a:schemeClr val="tx1"/>
              </a:solidFill>
            </a:rPr>
            <a:t>yaco</a:t>
          </a:r>
          <a:r>
            <a:rPr lang="en-FJ" sz="2000" b="1" kern="1200" dirty="0">
              <a:solidFill>
                <a:schemeClr val="tx1"/>
              </a:solidFill>
            </a:rPr>
            <a:t> me da </a:t>
          </a:r>
          <a:r>
            <a:rPr lang="en-FJ" sz="2000" b="1" kern="1200" dirty="0" err="1">
              <a:solidFill>
                <a:schemeClr val="tx1"/>
              </a:solidFill>
            </a:rPr>
            <a:t>vuavuai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</a:rPr>
            <a:t>Same</a:t>
          </a:r>
          <a:r>
            <a:rPr lang="en" sz="2000" b="1" kern="1200" dirty="0">
              <a:solidFill>
                <a:schemeClr val="tx1"/>
              </a:solidFill>
            </a:rPr>
            <a:t> 25:10. </a:t>
          </a:r>
          <a:r>
            <a:rPr lang="en-FJ" sz="2000" b="1" kern="1200" dirty="0">
              <a:solidFill>
                <a:schemeClr val="tx1"/>
              </a:solidFill>
            </a:rPr>
            <a:t>Era </a:t>
          </a:r>
          <a:r>
            <a:rPr lang="en-FJ" sz="2000" b="1" kern="1200" dirty="0" err="1">
              <a:solidFill>
                <a:schemeClr val="tx1"/>
              </a:solidFill>
            </a:rPr>
            <a:t>tuberi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keda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ena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sala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loloma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dina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</a:rPr>
            <a:t>Same</a:t>
          </a:r>
          <a:r>
            <a:rPr lang="en" sz="2000" b="1" kern="1200" dirty="0">
              <a:solidFill>
                <a:schemeClr val="tx1"/>
              </a:solidFill>
            </a:rPr>
            <a:t> 93:5. </a:t>
          </a:r>
          <a:r>
            <a:rPr lang="en-FJ" sz="2000" b="1" kern="1200" dirty="0">
              <a:solidFill>
                <a:schemeClr val="tx1"/>
              </a:solidFill>
            </a:rPr>
            <a:t>Era </a:t>
          </a:r>
          <a:r>
            <a:rPr lang="en-FJ" sz="2000" b="1" kern="1200" dirty="0" err="1">
              <a:solidFill>
                <a:schemeClr val="tx1"/>
              </a:solidFill>
            </a:rPr>
            <a:t>vakadeitaki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keda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baleta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ra </a:t>
          </a:r>
          <a:r>
            <a:rPr lang="en-FJ" sz="2000" b="1" kern="1200" dirty="0" err="1">
              <a:solidFill>
                <a:schemeClr val="tx1"/>
              </a:solidFill>
            </a:rPr>
            <a:t>tudei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</a:rPr>
            <a:t>Same</a:t>
          </a:r>
          <a:r>
            <a:rPr lang="en" sz="2000" b="1" kern="1200" dirty="0">
              <a:solidFill>
                <a:schemeClr val="tx1"/>
              </a:solidFill>
            </a:rPr>
            <a:t> 112:1-2. </a:t>
          </a:r>
          <a:r>
            <a:rPr lang="en-FJ" sz="2000" b="1" kern="1200" dirty="0">
              <a:solidFill>
                <a:schemeClr val="tx1"/>
              </a:solidFill>
            </a:rPr>
            <a:t>Era ka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veivakalougatataki</a:t>
          </a:r>
          <a:r>
            <a:rPr lang="en-FJ" sz="2000" b="1" kern="1200" dirty="0">
              <a:solidFill>
                <a:schemeClr val="tx1"/>
              </a:solidFill>
            </a:rPr>
            <a:t> ki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noda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vuvale</a:t>
          </a:r>
          <a:r>
            <a:rPr lang="en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J" sz="2000" b="1" kern="1200" dirty="0">
              <a:solidFill>
                <a:schemeClr val="tx1"/>
              </a:solidFill>
            </a:rPr>
            <a:t>Same</a:t>
          </a:r>
          <a:r>
            <a:rPr lang="en" sz="2000" b="1" kern="1200" dirty="0">
              <a:solidFill>
                <a:schemeClr val="tx1"/>
              </a:solidFill>
            </a:rPr>
            <a:t> 119:165. </a:t>
          </a:r>
          <a:r>
            <a:rPr lang="en-FJ" sz="2000" b="1" kern="1200" dirty="0">
              <a:solidFill>
                <a:schemeClr val="tx1"/>
              </a:solidFill>
            </a:rPr>
            <a:t>Era </a:t>
          </a:r>
          <a:r>
            <a:rPr lang="en-FJ" sz="2000" b="1" kern="1200" dirty="0" err="1">
              <a:solidFill>
                <a:schemeClr val="tx1"/>
              </a:solidFill>
            </a:rPr>
            <a:t>solia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vei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keda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vakacegu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119:110. </a:t>
          </a:r>
          <a:r>
            <a:rPr lang="en-FJ" sz="2000" b="1" kern="1200" dirty="0" err="1">
              <a:solidFill>
                <a:schemeClr val="tx1"/>
              </a:solidFill>
            </a:rPr>
            <a:t>Maroroi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keda</a:t>
          </a:r>
          <a:r>
            <a:rPr lang="en-FJ" sz="2000" b="1" kern="1200" dirty="0">
              <a:solidFill>
                <a:schemeClr val="tx1"/>
              </a:solidFill>
            </a:rPr>
            <a:t> me da </a:t>
          </a:r>
          <a:r>
            <a:rPr lang="en-FJ" sz="2000" b="1" kern="1200" dirty="0" err="1">
              <a:solidFill>
                <a:schemeClr val="tx1"/>
              </a:solidFill>
            </a:rPr>
            <a:t>kakua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bale ki </a:t>
          </a:r>
          <a:r>
            <a:rPr lang="en-FJ" sz="2000" b="1" kern="1200" dirty="0" err="1">
              <a:solidFill>
                <a:schemeClr val="tx1"/>
              </a:solidFill>
            </a:rPr>
            <a:t>na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lawaki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ni</a:t>
          </a:r>
          <a:r>
            <a:rPr lang="en-FJ" sz="2000" b="1" kern="1200" dirty="0">
              <a:solidFill>
                <a:schemeClr val="tx1"/>
              </a:solidFill>
            </a:rPr>
            <a:t> </a:t>
          </a:r>
          <a:r>
            <a:rPr lang="en-FJ" sz="2000" b="1" kern="1200" dirty="0" err="1">
              <a:solidFill>
                <a:schemeClr val="tx1"/>
              </a:solidFill>
            </a:rPr>
            <a:t>tevoro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4C33E-3883-4C90-995E-57CB3870C1E6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5956-65C4-4CD9-8CE9-48FF96A323C7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92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99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50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97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04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63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956-65C4-4CD9-8CE9-48FF96A323C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74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jpg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diagramData" Target="../diagrams/data5.xml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4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FJ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 VEILIUTAKI NA TURAGA</a:t>
            </a:r>
            <a:endParaRPr lang="en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J" sz="1600" b="1" dirty="0" err="1">
                <a:solidFill>
                  <a:schemeClr val="accent2">
                    <a:lumMod val="50000"/>
                  </a:schemeClr>
                </a:solidFill>
              </a:rPr>
              <a:t>Lesoni</a:t>
            </a:r>
            <a:r>
              <a:rPr lang="en-FJ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FJ" sz="1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Janu</a:t>
            </a:r>
            <a:r>
              <a:rPr lang="en-FJ" sz="16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FJ" sz="1600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FJ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20, 2024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FDAE1-D53B-41BB-A262-3D1A4FDB5166}"/>
              </a:ext>
            </a:extLst>
          </p:cNvPr>
          <p:cNvSpPr txBox="1"/>
          <p:nvPr/>
        </p:nvSpPr>
        <p:spPr>
          <a:xfrm>
            <a:off x="8502869" y="6480437"/>
            <a:ext cx="368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J" sz="1600" b="1" dirty="0" err="1">
                <a:solidFill>
                  <a:schemeClr val="accent5">
                    <a:lumMod val="50000"/>
                  </a:schemeClr>
                </a:solidFill>
              </a:rPr>
              <a:t>Vakadewataka</a:t>
            </a:r>
            <a:r>
              <a:rPr lang="en-FJ" sz="1600" b="1" dirty="0">
                <a:solidFill>
                  <a:schemeClr val="accent5">
                    <a:lumMod val="50000"/>
                  </a:schemeClr>
                </a:solidFill>
              </a:rPr>
              <a:t>: Sairusi Bosenaqali</a:t>
            </a:r>
            <a:endParaRPr lang="en-A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161752" y="148471"/>
            <a:ext cx="4355552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lewa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Jiova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ukucavu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vakatui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lang="en-FJ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oya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Sa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vakaisulu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Jiova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kaukauwa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io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vauci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koya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kina: Sa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vakataudeitaki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vuravura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 </a:t>
            </a:r>
            <a:r>
              <a:rPr kumimoji="0" lang="en-FJ" sz="36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</a:t>
            </a:r>
            <a:r>
              <a:rPr kumimoji="0" lang="en-FJ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FJ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yavala</a:t>
            </a:r>
            <a:r>
              <a:rPr lang="en-FJ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rawa</a:t>
            </a:r>
            <a:r>
              <a:rPr lang="en-FJ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FJ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Same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993277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400" b="1" dirty="0"/>
              <a:t>Na same e </a:t>
            </a:r>
            <a:r>
              <a:rPr lang="en-FJ" sz="2400" b="1" dirty="0" err="1"/>
              <a:t>vakaraitaka</a:t>
            </a:r>
            <a:r>
              <a:rPr lang="en-FJ" sz="2400" b="1" dirty="0"/>
              <a:t> a </a:t>
            </a:r>
            <a:r>
              <a:rPr lang="en-FJ" sz="2400" b="1" dirty="0" err="1"/>
              <a:t>lewa</a:t>
            </a:r>
            <a:r>
              <a:rPr lang="en-FJ" sz="2400" b="1" dirty="0"/>
              <a:t> </a:t>
            </a:r>
            <a:r>
              <a:rPr lang="en-FJ" sz="2400" b="1" dirty="0" err="1"/>
              <a:t>ni</a:t>
            </a:r>
            <a:r>
              <a:rPr lang="en-FJ" sz="2400" b="1" dirty="0"/>
              <a:t> Kalou e </a:t>
            </a:r>
            <a:r>
              <a:rPr lang="en-FJ" sz="2400" b="1" dirty="0" err="1"/>
              <a:t>vuravura</a:t>
            </a:r>
            <a:r>
              <a:rPr lang="en-FJ" sz="2400" b="1" dirty="0"/>
              <a:t> </a:t>
            </a:r>
            <a:r>
              <a:rPr lang="en-FJ" sz="2400" b="1" dirty="0" err="1"/>
              <a:t>taucoko</a:t>
            </a:r>
            <a:r>
              <a:rPr lang="en-FJ" sz="2400" b="1" dirty="0"/>
              <a:t>. E tui ka </a:t>
            </a:r>
            <a:r>
              <a:rPr lang="en-FJ" sz="2400" b="1" dirty="0" err="1"/>
              <a:t>lewa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veimatanitu</a:t>
            </a:r>
            <a:r>
              <a:rPr lang="en-FJ" sz="2400" b="1" dirty="0"/>
              <a:t> </a:t>
            </a:r>
            <a:r>
              <a:rPr lang="en-FJ" sz="2400" b="1" dirty="0" err="1"/>
              <a:t>kece</a:t>
            </a:r>
            <a:r>
              <a:rPr lang="en-FJ" sz="2400" b="1" dirty="0"/>
              <a:t> e </a:t>
            </a:r>
            <a:r>
              <a:rPr lang="en-FJ" sz="2400" b="1" dirty="0" err="1"/>
              <a:t>vuravura</a:t>
            </a:r>
            <a:r>
              <a:rPr lang="en-FJ" sz="2400" b="1" dirty="0"/>
              <a:t> </a:t>
            </a:r>
            <a:r>
              <a:rPr lang="en-FJ" sz="2400" b="1" dirty="0" err="1"/>
              <a:t>kei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tamata</a:t>
            </a:r>
            <a:r>
              <a:rPr lang="en-FJ" sz="2400" b="1" dirty="0"/>
              <a:t> </a:t>
            </a:r>
            <a:r>
              <a:rPr lang="en-FJ" sz="2400" b="1" dirty="0" err="1"/>
              <a:t>vakayadua</a:t>
            </a:r>
            <a:r>
              <a:rPr lang="en-FJ" sz="2400" b="1" dirty="0"/>
              <a:t> e </a:t>
            </a:r>
            <a:r>
              <a:rPr lang="en-FJ" sz="2400" b="1" dirty="0" err="1"/>
              <a:t>bula</a:t>
            </a:r>
            <a:r>
              <a:rPr lang="en-FJ" sz="2400" b="1" dirty="0"/>
              <a:t> kina. </a:t>
            </a:r>
            <a:endParaRPr lang="en" sz="2400" b="1" dirty="0"/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23590" y="1361560"/>
            <a:ext cx="684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400" b="1" dirty="0"/>
              <a:t>E </a:t>
            </a:r>
            <a:r>
              <a:rPr lang="en-FJ" sz="2400" b="1" dirty="0" err="1"/>
              <a:t>dina</a:t>
            </a:r>
            <a:r>
              <a:rPr lang="en-FJ" sz="2400" b="1" dirty="0"/>
              <a:t> ga </a:t>
            </a:r>
            <a:r>
              <a:rPr lang="en-FJ" sz="2400" b="1" dirty="0" err="1"/>
              <a:t>ni</a:t>
            </a:r>
            <a:r>
              <a:rPr lang="en-FJ" sz="2400" b="1" dirty="0"/>
              <a:t> </a:t>
            </a:r>
            <a:r>
              <a:rPr lang="en-FJ" sz="2400" b="1" dirty="0" err="1"/>
              <a:t>vuqa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matanitu</a:t>
            </a:r>
            <a:r>
              <a:rPr lang="en-FJ" sz="2400" b="1" dirty="0"/>
              <a:t> era </a:t>
            </a:r>
            <a:r>
              <a:rPr lang="en-FJ" sz="2400" b="1" dirty="0" err="1"/>
              <a:t>sega</a:t>
            </a:r>
            <a:r>
              <a:rPr lang="en-FJ" sz="2400" b="1" dirty="0"/>
              <a:t> </a:t>
            </a:r>
            <a:r>
              <a:rPr lang="en-FJ" sz="2400" b="1" dirty="0" err="1"/>
              <a:t>ni</a:t>
            </a:r>
            <a:r>
              <a:rPr lang="en-FJ" sz="2400" b="1" dirty="0"/>
              <a:t> </a:t>
            </a:r>
            <a:r>
              <a:rPr lang="en-FJ" sz="2400" b="1" dirty="0" err="1"/>
              <a:t>ciqoma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lewa</a:t>
            </a:r>
            <a:r>
              <a:rPr lang="en-FJ" sz="2400" b="1" dirty="0"/>
              <a:t> </a:t>
            </a:r>
            <a:r>
              <a:rPr lang="en-FJ" sz="2400" b="1" dirty="0" err="1"/>
              <a:t>va</a:t>
            </a:r>
            <a:r>
              <a:rPr lang="en-FJ" sz="2400" b="1" dirty="0"/>
              <a:t> Kalou, ka </a:t>
            </a:r>
            <a:r>
              <a:rPr lang="en-FJ" sz="2400" b="1" dirty="0" err="1"/>
              <a:t>veisaqasaqa</a:t>
            </a:r>
            <a:r>
              <a:rPr lang="en-FJ" sz="2400" b="1" dirty="0"/>
              <a:t> </a:t>
            </a:r>
            <a:r>
              <a:rPr lang="en-FJ" sz="2400" b="1" dirty="0" err="1"/>
              <a:t>tiko</a:t>
            </a:r>
            <a:r>
              <a:rPr lang="en-FJ" sz="2400" b="1" dirty="0"/>
              <a:t> kaya, era </a:t>
            </a:r>
            <a:r>
              <a:rPr lang="en-FJ" sz="2400" b="1" dirty="0" err="1"/>
              <a:t>lewe</a:t>
            </a:r>
            <a:r>
              <a:rPr lang="en-FJ" sz="2400" b="1" dirty="0"/>
              <a:t> </a:t>
            </a:r>
            <a:r>
              <a:rPr lang="en-FJ" sz="2400" b="1" dirty="0" err="1"/>
              <a:t>vuqa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nona</a:t>
            </a:r>
            <a:r>
              <a:rPr lang="en-FJ" sz="2400" b="1" dirty="0"/>
              <a:t> </a:t>
            </a:r>
            <a:r>
              <a:rPr lang="en-FJ" sz="2400" b="1" dirty="0" err="1"/>
              <a:t>tamata</a:t>
            </a:r>
            <a:r>
              <a:rPr lang="en-FJ" sz="2400" b="1" dirty="0"/>
              <a:t> </a:t>
            </a:r>
            <a:r>
              <a:rPr lang="en-FJ" sz="2400" b="1" dirty="0" err="1"/>
              <a:t>yalodina</a:t>
            </a:r>
            <a:r>
              <a:rPr lang="en-FJ" sz="2400" b="1" dirty="0"/>
              <a:t> e </a:t>
            </a:r>
            <a:r>
              <a:rPr lang="en-FJ" sz="2400" b="1" dirty="0" err="1"/>
              <a:t>vuravura</a:t>
            </a:r>
            <a:r>
              <a:rPr lang="en-FJ" sz="2400" b="1" dirty="0"/>
              <a:t> </a:t>
            </a:r>
            <a:r>
              <a:rPr lang="en-FJ" sz="2400" b="1" dirty="0" err="1"/>
              <a:t>taucoko</a:t>
            </a:r>
            <a:r>
              <a:rPr lang="en-FJ" sz="2400" b="1" dirty="0"/>
              <a:t> ka ra </a:t>
            </a:r>
            <a:r>
              <a:rPr lang="en-FJ" sz="2400" b="1" dirty="0" err="1"/>
              <a:t>rokova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nona</a:t>
            </a:r>
            <a:r>
              <a:rPr lang="en-FJ" sz="2400" b="1" dirty="0"/>
              <a:t> </a:t>
            </a:r>
            <a:r>
              <a:rPr lang="en-FJ" sz="2400" b="1" dirty="0" err="1"/>
              <a:t>veiyalayalati</a:t>
            </a:r>
            <a:r>
              <a:rPr lang="en-FJ" sz="2400" b="1" dirty="0"/>
              <a:t>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Dauniveibuli</a:t>
            </a:r>
            <a:r>
              <a:rPr lang="en-FJ" sz="2400" b="1" dirty="0"/>
              <a:t>, Tui ka </a:t>
            </a:r>
            <a:r>
              <a:rPr lang="en-FJ" sz="2400" b="1" dirty="0" err="1"/>
              <a:t>Turaganilewa</a:t>
            </a:r>
            <a:r>
              <a:rPr lang="en-FJ" sz="2400" b="1" dirty="0"/>
              <a:t> ka </a:t>
            </a:r>
            <a:r>
              <a:rPr lang="en-FJ" sz="2400" b="1" dirty="0" err="1"/>
              <a:t>yalodina</a:t>
            </a:r>
            <a:r>
              <a:rPr lang="en-FJ" sz="2400" b="1" dirty="0"/>
              <a:t> ki </a:t>
            </a:r>
            <a:r>
              <a:rPr lang="en-FJ" sz="2400" b="1" dirty="0" err="1"/>
              <a:t>na</a:t>
            </a:r>
            <a:r>
              <a:rPr lang="en-FJ" sz="2400" b="1" dirty="0"/>
              <a:t> </a:t>
            </a:r>
            <a:r>
              <a:rPr lang="en-FJ" sz="2400" b="1" dirty="0" err="1"/>
              <a:t>nona</a:t>
            </a:r>
            <a:r>
              <a:rPr lang="en-FJ" sz="2400" b="1" dirty="0"/>
              <a:t> </a:t>
            </a:r>
            <a:r>
              <a:rPr lang="en-FJ" sz="2400" b="1" dirty="0" err="1"/>
              <a:t>i</a:t>
            </a:r>
            <a:r>
              <a:rPr lang="en-FJ" sz="2400" b="1" dirty="0"/>
              <a:t> </a:t>
            </a:r>
            <a:r>
              <a:rPr lang="en-FJ" sz="2400" b="1" dirty="0" err="1"/>
              <a:t>Vunau</a:t>
            </a:r>
            <a:r>
              <a:rPr lang="en-FJ" sz="2400" b="1" dirty="0"/>
              <a:t>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5833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J" sz="52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 DAUNIVEIBULI</a:t>
            </a:r>
            <a:endParaRPr lang="en" sz="52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Niu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vakanauma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nomuni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lomalagi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cakacaka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qaqalo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ligamuni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vula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kalokalo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lesia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FJ" sz="2000" b="1" dirty="0">
                <a:solidFill>
                  <a:srgbClr val="2E7A76"/>
                </a:solidFill>
              </a:rPr>
              <a:t>Na cava e </a:t>
            </a:r>
            <a:r>
              <a:rPr lang="en-FJ" sz="2000" b="1" dirty="0" err="1">
                <a:solidFill>
                  <a:srgbClr val="2E7A76"/>
                </a:solidFill>
              </a:rPr>
              <a:t>Turaga</a:t>
            </a:r>
            <a:r>
              <a:rPr lang="en-FJ" sz="2000" b="1" dirty="0">
                <a:solidFill>
                  <a:srgbClr val="2E7A76"/>
                </a:solidFill>
              </a:rPr>
              <a:t> kina </a:t>
            </a:r>
            <a:r>
              <a:rPr lang="en-FJ" sz="2000" b="1" dirty="0" err="1">
                <a:solidFill>
                  <a:srgbClr val="2E7A76"/>
                </a:solidFill>
              </a:rPr>
              <a:t>kei</a:t>
            </a:r>
            <a:r>
              <a:rPr lang="en-FJ" sz="2000" b="1" dirty="0">
                <a:solidFill>
                  <a:srgbClr val="2E7A76"/>
                </a:solidFill>
              </a:rPr>
              <a:t> </a:t>
            </a:r>
            <a:r>
              <a:rPr lang="en-FJ" sz="2000" b="1" dirty="0" err="1">
                <a:solidFill>
                  <a:srgbClr val="2E7A76"/>
                </a:solidFill>
              </a:rPr>
              <a:t>vuravura</a:t>
            </a:r>
            <a:r>
              <a:rPr lang="en-FJ" sz="2000" b="1" dirty="0">
                <a:solidFill>
                  <a:srgbClr val="2E7A76"/>
                </a:solidFill>
              </a:rPr>
              <a:t> </a:t>
            </a:r>
            <a:r>
              <a:rPr lang="en-FJ" sz="2000" b="1" dirty="0" err="1">
                <a:solidFill>
                  <a:srgbClr val="2E7A76"/>
                </a:solidFill>
              </a:rPr>
              <a:t>taucoko</a:t>
            </a:r>
            <a:r>
              <a:rPr lang="en-FJ" sz="2000" b="1" dirty="0">
                <a:solidFill>
                  <a:srgbClr val="2E7A76"/>
                </a:solidFill>
              </a:rPr>
              <a:t> </a:t>
            </a:r>
            <a:r>
              <a:rPr lang="en-FJ" sz="2000" b="1" dirty="0" err="1">
                <a:solidFill>
                  <a:srgbClr val="2E7A76"/>
                </a:solidFill>
              </a:rPr>
              <a:t>na</a:t>
            </a:r>
            <a:r>
              <a:rPr lang="en-FJ" sz="2000" b="1" dirty="0">
                <a:solidFill>
                  <a:srgbClr val="2E7A76"/>
                </a:solidFill>
              </a:rPr>
              <a:t> Kalou</a:t>
            </a:r>
            <a:r>
              <a:rPr lang="en" sz="2000" b="1" dirty="0">
                <a:solidFill>
                  <a:srgbClr val="2E7A76"/>
                </a:solidFill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697923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Ni da rai </a:t>
            </a:r>
            <a:r>
              <a:rPr lang="en-FJ" sz="2000" b="1" dirty="0" err="1"/>
              <a:t>wavoliti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,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rawarawa</a:t>
            </a:r>
            <a:r>
              <a:rPr lang="en-FJ" sz="2000" b="1" dirty="0"/>
              <a:t> me da kaya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ceere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vuku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veika</a:t>
            </a:r>
            <a:r>
              <a:rPr lang="en-FJ" sz="2000" b="1" dirty="0"/>
              <a:t> </a:t>
            </a:r>
            <a:r>
              <a:rPr lang="en-FJ" sz="2000" b="1" dirty="0" err="1"/>
              <a:t>veivakurabuitaki</a:t>
            </a:r>
            <a:r>
              <a:rPr lang="en-FJ" sz="2000" b="1" dirty="0"/>
              <a:t> ka </a:t>
            </a:r>
            <a:r>
              <a:rPr lang="en-FJ" sz="2000" b="1" dirty="0" err="1"/>
              <a:t>cakava</a:t>
            </a:r>
            <a:r>
              <a:rPr lang="en-FJ" sz="2000" b="1" dirty="0"/>
              <a:t>. </a:t>
            </a:r>
            <a:r>
              <a:rPr lang="en-FJ" sz="2000" b="1" dirty="0" err="1"/>
              <a:t>Ia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daunisame</a:t>
            </a:r>
            <a:r>
              <a:rPr lang="en-FJ" sz="2000" b="1" dirty="0"/>
              <a:t> e </a:t>
            </a:r>
            <a:r>
              <a:rPr lang="en-FJ" sz="2000" b="1" dirty="0" err="1"/>
              <a:t>vakadeitaka</a:t>
            </a:r>
            <a:r>
              <a:rPr lang="en-FJ" sz="2000" b="1" dirty="0"/>
              <a:t>: </a:t>
            </a:r>
            <a:r>
              <a:rPr lang="en" sz="2000" b="1" dirty="0"/>
              <a:t>“</a:t>
            </a:r>
            <a:r>
              <a:rPr lang="en-FJ" sz="2000" b="1" dirty="0"/>
              <a:t>Dou </a:t>
            </a:r>
            <a:r>
              <a:rPr lang="en-FJ" sz="2000" b="1" dirty="0" err="1"/>
              <a:t>kilai</a:t>
            </a:r>
            <a:r>
              <a:rPr lang="en-FJ" sz="2000" b="1" dirty="0"/>
              <a:t> </a:t>
            </a:r>
            <a:r>
              <a:rPr lang="en-FJ" sz="2000" b="1" dirty="0" err="1"/>
              <a:t>Jiova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Kalou ko </a:t>
            </a:r>
            <a:r>
              <a:rPr lang="en-FJ" sz="2000" b="1" dirty="0" err="1"/>
              <a:t>koya</a:t>
            </a:r>
            <a:r>
              <a:rPr lang="en-FJ" sz="2000" b="1" dirty="0"/>
              <a:t>; Sai </a:t>
            </a:r>
            <a:r>
              <a:rPr lang="en-FJ" sz="2000" b="1" dirty="0" err="1"/>
              <a:t>koya</a:t>
            </a:r>
            <a:r>
              <a:rPr lang="en-FJ" sz="2000" b="1" dirty="0"/>
              <a:t> ga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buli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 ka </a:t>
            </a:r>
            <a:r>
              <a:rPr lang="en-FJ" sz="2000" b="1" dirty="0" err="1"/>
              <a:t>segai</a:t>
            </a:r>
            <a:r>
              <a:rPr lang="en-FJ" sz="2000" b="1" dirty="0"/>
              <a:t> koi </a:t>
            </a:r>
            <a:r>
              <a:rPr lang="en-FJ" sz="2000" b="1" dirty="0" err="1"/>
              <a:t>keda</a:t>
            </a:r>
            <a:r>
              <a:rPr lang="en" sz="2000" b="1" dirty="0"/>
              <a:t>” (</a:t>
            </a:r>
            <a:r>
              <a:rPr lang="en-FJ" sz="2000" b="1" dirty="0"/>
              <a:t>Same</a:t>
            </a:r>
            <a:r>
              <a:rPr lang="en" sz="2000" b="1" dirty="0"/>
              <a:t> 100:3).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Eda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dauniveiqaravi</a:t>
            </a:r>
            <a:r>
              <a:rPr lang="en-FJ" sz="2000" b="1" dirty="0"/>
              <a:t> ga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vuku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veika</a:t>
            </a:r>
            <a:r>
              <a:rPr lang="en-FJ" sz="2000" b="1" dirty="0"/>
              <a:t> ka </a:t>
            </a:r>
            <a:r>
              <a:rPr lang="en-FJ" sz="2000" b="1" dirty="0" err="1"/>
              <a:t>bulia</a:t>
            </a:r>
            <a:r>
              <a:rPr lang="en-FJ" sz="2000" b="1" dirty="0"/>
              <a:t>. </a:t>
            </a:r>
            <a:r>
              <a:rPr lang="en" sz="2000" b="1" dirty="0"/>
              <a:t>(</a:t>
            </a:r>
            <a:r>
              <a:rPr lang="en-FJ" sz="2000" b="1" dirty="0"/>
              <a:t>Same</a:t>
            </a:r>
            <a:r>
              <a:rPr lang="en" sz="2000" b="1" dirty="0"/>
              <a:t> 8:5-9 ). </a:t>
            </a:r>
            <a:r>
              <a:rPr lang="en-FJ" sz="2000" b="1" dirty="0"/>
              <a:t>O </a:t>
            </a:r>
            <a:r>
              <a:rPr lang="en-FJ" sz="2000" b="1" dirty="0" err="1"/>
              <a:t>koya</a:t>
            </a:r>
            <a:r>
              <a:rPr lang="en-FJ" sz="2000" b="1" dirty="0"/>
              <a:t> </a:t>
            </a:r>
            <a:r>
              <a:rPr lang="en-FJ" sz="2000" b="1" dirty="0" err="1"/>
              <a:t>duadua</a:t>
            </a:r>
            <a:r>
              <a:rPr lang="en-FJ" sz="2000" b="1" dirty="0"/>
              <a:t> ga me da </a:t>
            </a:r>
            <a:r>
              <a:rPr lang="en-FJ" sz="2000" b="1" dirty="0" err="1"/>
              <a:t>lotu</a:t>
            </a:r>
            <a:r>
              <a:rPr lang="en-FJ" sz="2000" b="1" dirty="0"/>
              <a:t> ka </a:t>
            </a:r>
            <a:r>
              <a:rPr lang="en-FJ" sz="2000" b="1" dirty="0" err="1"/>
              <a:t>yalodina</a:t>
            </a:r>
            <a:r>
              <a:rPr lang="en-FJ" sz="2000" b="1" dirty="0"/>
              <a:t> kina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lewa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me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reki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vuravura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me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marau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kina a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veiyanuyanu</a:t>
            </a:r>
            <a:r>
              <a:rPr lang="en-FJ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FJ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vuqa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4950372" y="766736"/>
            <a:ext cx="7241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Same e </a:t>
            </a:r>
            <a:r>
              <a:rPr lang="en-FJ" sz="2000" b="1" dirty="0" err="1"/>
              <a:t>vakaraitaka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vakaisulu</a:t>
            </a:r>
            <a:r>
              <a:rPr lang="en-FJ" sz="2000" b="1" dirty="0"/>
              <a:t> </a:t>
            </a:r>
            <a:r>
              <a:rPr lang="en-FJ" sz="2000" b="1" dirty="0" err="1"/>
              <a:t>tu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lagilagi</a:t>
            </a:r>
            <a:r>
              <a:rPr lang="en-FJ" sz="2000" b="1" dirty="0"/>
              <a:t>,  ai sulu </a:t>
            </a:r>
            <a:r>
              <a:rPr lang="en-FJ" sz="2000" b="1" dirty="0" err="1"/>
              <a:t>vakatui</a:t>
            </a:r>
            <a:r>
              <a:rPr lang="en-FJ" sz="2000" b="1" dirty="0"/>
              <a:t>,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kaukauwa</a:t>
            </a:r>
            <a:r>
              <a:rPr lang="en-FJ" sz="2000" b="1" dirty="0"/>
              <a:t>. </a:t>
            </a:r>
            <a:r>
              <a:rPr lang="en" sz="2000" b="1" dirty="0"/>
              <a:t>(</a:t>
            </a:r>
            <a:r>
              <a:rPr lang="en-FJ" sz="2000" b="1" dirty="0"/>
              <a:t>S</a:t>
            </a:r>
            <a:r>
              <a:rPr lang="en-US" sz="2000" b="1" dirty="0"/>
              <a:t>a</a:t>
            </a:r>
            <a:r>
              <a:rPr lang="en-FJ" sz="2000" b="1" dirty="0"/>
              <a:t>m.</a:t>
            </a:r>
            <a:r>
              <a:rPr lang="en" sz="2000" b="1" dirty="0"/>
              <a:t> 93:1),</a:t>
            </a:r>
            <a:r>
              <a:rPr lang="en-FJ" sz="2000" b="1" dirty="0"/>
              <a:t> </a:t>
            </a:r>
            <a:r>
              <a:rPr lang="en-FJ" sz="2000" b="1" dirty="0" err="1"/>
              <a:t>vakaisulutaki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rarama</a:t>
            </a:r>
            <a:r>
              <a:rPr lang="en" sz="2000" b="1" dirty="0"/>
              <a:t> (</a:t>
            </a:r>
            <a:r>
              <a:rPr lang="en-FJ" sz="2000" b="1" dirty="0"/>
              <a:t>S</a:t>
            </a:r>
            <a:r>
              <a:rPr lang="en-US" sz="2000" b="1" dirty="0"/>
              <a:t>a</a:t>
            </a:r>
            <a:r>
              <a:rPr lang="en-FJ" sz="2000" b="1" dirty="0"/>
              <a:t>m.</a:t>
            </a:r>
            <a:r>
              <a:rPr lang="en" sz="2000" b="1" dirty="0"/>
              <a:t> 104:2). </a:t>
            </a:r>
            <a:r>
              <a:rPr lang="en-FJ" sz="2000" b="1" dirty="0"/>
              <a:t>Na cava e tui kina me </a:t>
            </a:r>
            <a:r>
              <a:rPr lang="en-FJ" sz="2000" b="1" dirty="0" err="1"/>
              <a:t>vaka</a:t>
            </a:r>
            <a:r>
              <a:rPr lang="en-FJ" sz="2000" b="1" dirty="0"/>
              <a:t> e kaya </a:t>
            </a:r>
            <a:r>
              <a:rPr lang="en-FJ" sz="2000" b="1" dirty="0" err="1"/>
              <a:t>na</a:t>
            </a:r>
            <a:r>
              <a:rPr lang="en-FJ" sz="2000" b="1" dirty="0"/>
              <a:t> Same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609728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09349" y="4553481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Dina ga </a:t>
            </a:r>
            <a:r>
              <a:rPr lang="en-FJ" sz="2000" b="1" dirty="0" err="1"/>
              <a:t>ni</a:t>
            </a:r>
            <a:r>
              <a:rPr lang="en-FJ" sz="2000" b="1" dirty="0"/>
              <a:t> tui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vuravura</a:t>
            </a:r>
            <a:r>
              <a:rPr lang="en-FJ" sz="2000" b="1" dirty="0"/>
              <a:t> </a:t>
            </a:r>
            <a:r>
              <a:rPr lang="en-FJ" sz="2000" b="1" dirty="0" err="1"/>
              <a:t>taucoko</a:t>
            </a:r>
            <a:r>
              <a:rPr lang="en-FJ" sz="2000" b="1" dirty="0"/>
              <a:t> ka </a:t>
            </a:r>
            <a:r>
              <a:rPr lang="en-FJ" sz="2000" b="1" dirty="0" err="1"/>
              <a:t>lewa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dodonu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loloma</a:t>
            </a:r>
            <a:r>
              <a:rPr lang="en-FJ" sz="2000" b="1" dirty="0"/>
              <a:t>, e </a:t>
            </a:r>
            <a:r>
              <a:rPr lang="en-FJ" sz="2000" b="1" dirty="0" err="1"/>
              <a:t>lewe</a:t>
            </a:r>
            <a:r>
              <a:rPr lang="en-FJ" sz="2000" b="1" dirty="0"/>
              <a:t> </a:t>
            </a:r>
            <a:r>
              <a:rPr lang="en-FJ" sz="2000" b="1" dirty="0" err="1"/>
              <a:t>lailai</a:t>
            </a:r>
            <a:r>
              <a:rPr lang="en-FJ" sz="2000" b="1" dirty="0"/>
              <a:t> ga era </a:t>
            </a:r>
            <a:r>
              <a:rPr lang="en-FJ" sz="2000" b="1" dirty="0" err="1"/>
              <a:t>rokova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tutu </a:t>
            </a:r>
            <a:r>
              <a:rPr lang="en-FJ" sz="2000" b="1" dirty="0" err="1"/>
              <a:t>vaka</a:t>
            </a:r>
            <a:r>
              <a:rPr lang="en-FJ" sz="2000" b="1" dirty="0"/>
              <a:t> Tui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55931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70922" y="5158176"/>
            <a:ext cx="76944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 err="1"/>
              <a:t>Ia</a:t>
            </a:r>
            <a:r>
              <a:rPr lang="en-FJ" sz="2000" b="1" dirty="0"/>
              <a:t>, o </a:t>
            </a:r>
            <a:r>
              <a:rPr lang="en-FJ" sz="2000" b="1" dirty="0" err="1"/>
              <a:t>iratou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tisaipeli</a:t>
            </a:r>
            <a:r>
              <a:rPr lang="en-FJ" sz="2000" b="1" dirty="0"/>
              <a:t>, </a:t>
            </a:r>
            <a:r>
              <a:rPr lang="en-FJ" sz="2000" b="1" dirty="0" err="1"/>
              <a:t>eratou</a:t>
            </a:r>
            <a:r>
              <a:rPr lang="en-FJ" sz="2000" b="1" dirty="0"/>
              <a:t> </a:t>
            </a:r>
            <a:r>
              <a:rPr lang="en-FJ" sz="2000" b="1" dirty="0" err="1"/>
              <a:t>marautaka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lewa</a:t>
            </a:r>
            <a:r>
              <a:rPr lang="en-FJ" sz="2000" b="1" dirty="0"/>
              <a:t> </a:t>
            </a:r>
            <a:r>
              <a:rPr lang="en-FJ" sz="2000" b="1" dirty="0" err="1"/>
              <a:t>dodonu</a:t>
            </a:r>
            <a:r>
              <a:rPr lang="en-FJ" sz="2000" b="1" dirty="0"/>
              <a:t>. </a:t>
            </a:r>
            <a:r>
              <a:rPr lang="en" sz="2000" b="1" dirty="0"/>
              <a:t> (</a:t>
            </a:r>
            <a:r>
              <a:rPr lang="en-FJ" sz="2000" b="1" dirty="0"/>
              <a:t>Same</a:t>
            </a:r>
            <a:r>
              <a:rPr lang="en" sz="2000" b="1" dirty="0"/>
              <a:t> 97:8, 12). </a:t>
            </a:r>
            <a:r>
              <a:rPr lang="en-FJ" sz="2000" b="1" dirty="0"/>
              <a:t>Ena </a:t>
            </a:r>
            <a:r>
              <a:rPr lang="en-FJ" sz="2000" b="1" dirty="0" err="1"/>
              <a:t>vakabauta</a:t>
            </a:r>
            <a:r>
              <a:rPr lang="en-FJ" sz="2000" b="1" dirty="0"/>
              <a:t>, era </a:t>
            </a:r>
            <a:r>
              <a:rPr lang="en-FJ" sz="2000" b="1" dirty="0" err="1"/>
              <a:t>marau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tauyavutaki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matanitu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cakacaka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veivakalesui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Karisito</a:t>
            </a:r>
            <a:r>
              <a:rPr lang="en-FJ" sz="2000" b="1" dirty="0"/>
              <a:t> ka rai sara ki </a:t>
            </a:r>
            <a:r>
              <a:rPr lang="en-FJ" sz="2000" b="1" dirty="0" err="1"/>
              <a:t>liu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kena</a:t>
            </a:r>
            <a:r>
              <a:rPr lang="en-FJ" sz="2000" b="1" dirty="0"/>
              <a:t> </a:t>
            </a:r>
            <a:r>
              <a:rPr lang="en-FJ" sz="2000" b="1" dirty="0" err="1"/>
              <a:t>vakayacori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matanitu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lesu</a:t>
            </a:r>
            <a:r>
              <a:rPr lang="en-FJ" sz="2000" b="1" dirty="0"/>
              <a:t> </a:t>
            </a:r>
            <a:r>
              <a:rPr lang="en-FJ" sz="2000" b="1" dirty="0" err="1"/>
              <a:t>vakarua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" sz="2000" b="1" dirty="0"/>
              <a:t> (Dan. 2:44).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FJ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TUI</a:t>
            </a:r>
            <a:endParaRPr lang="es-E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6558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J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TURAGA NI LEWA</a:t>
            </a:r>
            <a:endParaRPr lang="en" sz="5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AU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Niu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lokuca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oti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kau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lewa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vakadodonu</a:t>
            </a:r>
            <a:r>
              <a:rPr lang="en-FJ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kina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95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Tui </a:t>
            </a:r>
            <a:r>
              <a:rPr lang="en-FJ" sz="2000" b="1" dirty="0" err="1"/>
              <a:t>Cecere</a:t>
            </a:r>
            <a:r>
              <a:rPr lang="en-FJ" sz="2000" b="1" dirty="0"/>
              <a:t>, </a:t>
            </a:r>
            <a:r>
              <a:rPr lang="en-FJ" sz="2000" b="1" dirty="0" err="1"/>
              <a:t>na</a:t>
            </a:r>
            <a:r>
              <a:rPr lang="en-FJ" sz="2000" b="1" dirty="0"/>
              <a:t> Kalou e </a:t>
            </a:r>
            <a:r>
              <a:rPr lang="en-FJ" sz="2000" b="1" dirty="0" err="1"/>
              <a:t>Taukei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Lewa</a:t>
            </a:r>
            <a:r>
              <a:rPr lang="en-FJ" sz="2000" b="1" dirty="0"/>
              <a:t>, ka </a:t>
            </a:r>
            <a:r>
              <a:rPr lang="en-FJ" sz="2000" b="1" dirty="0" err="1"/>
              <a:t>Turaganilewa</a:t>
            </a:r>
            <a:r>
              <a:rPr lang="en-FJ" sz="2000" b="1" dirty="0"/>
              <a:t> </a:t>
            </a:r>
            <a:r>
              <a:rPr lang="en" sz="2000" b="1" dirty="0"/>
              <a:t>(</a:t>
            </a:r>
            <a:r>
              <a:rPr lang="en-FJ" sz="2000" b="1" dirty="0"/>
              <a:t>Same </a:t>
            </a:r>
            <a:r>
              <a:rPr lang="en" sz="2000" b="1" dirty="0"/>
              <a:t>99:7; 7:11).</a:t>
            </a:r>
            <a:r>
              <a:rPr lang="en-FJ" sz="2000" b="1" dirty="0"/>
              <a:t> Na Same 75 e </a:t>
            </a:r>
            <a:r>
              <a:rPr lang="en-FJ" sz="2000" b="1" dirty="0" err="1"/>
              <a:t>vakamatatataka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cakacaka</a:t>
            </a:r>
            <a:r>
              <a:rPr lang="en-FJ" sz="2000" b="1" dirty="0"/>
              <a:t> </a:t>
            </a:r>
            <a:r>
              <a:rPr lang="en-FJ" sz="2000" b="1" dirty="0" err="1"/>
              <a:t>vakaturaganilewa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veika</a:t>
            </a:r>
            <a:r>
              <a:rPr lang="en-FJ" sz="2000" b="1" dirty="0"/>
              <a:t> e </a:t>
            </a:r>
            <a:r>
              <a:rPr lang="en-FJ" sz="2000" b="1" dirty="0" err="1"/>
              <a:t>yaco</a:t>
            </a:r>
            <a:r>
              <a:rPr lang="en-FJ" sz="2000" b="1" dirty="0"/>
              <a:t> ka </a:t>
            </a:r>
            <a:r>
              <a:rPr lang="en-FJ" sz="2000" b="1" dirty="0" err="1"/>
              <a:t>lai</a:t>
            </a:r>
            <a:r>
              <a:rPr lang="en-FJ" sz="2000" b="1" dirty="0"/>
              <a:t> </a:t>
            </a:r>
            <a:r>
              <a:rPr lang="en-FJ" sz="2000" b="1" dirty="0" err="1"/>
              <a:t>tini</a:t>
            </a:r>
            <a:r>
              <a:rPr lang="en-FJ" sz="2000" b="1" dirty="0"/>
              <a:t> kina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vakatulewa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050342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276897" y="3495675"/>
            <a:ext cx="391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cava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vua</a:t>
            </a:r>
            <a:r>
              <a:rPr lang="en-FJ" sz="2000" b="1" dirty="0"/>
              <a:t>, e </a:t>
            </a:r>
            <a:r>
              <a:rPr lang="en-FJ" sz="2000" b="1" dirty="0" err="1"/>
              <a:t>vakavinavinaka</a:t>
            </a:r>
            <a:r>
              <a:rPr lang="en-FJ" sz="2000" b="1" dirty="0"/>
              <a:t> </a:t>
            </a:r>
            <a:r>
              <a:rPr lang="en-FJ" sz="2000" b="1" dirty="0" err="1"/>
              <a:t>taumada</a:t>
            </a:r>
            <a:r>
              <a:rPr lang="en-FJ" sz="2000" b="1" dirty="0"/>
              <a:t> kina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daunisame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bera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cavuta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veilewai</a:t>
            </a:r>
            <a:r>
              <a:rPr lang="en" sz="2000" b="1" dirty="0"/>
              <a:t> (75:1)?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276897" y="4511338"/>
            <a:ext cx="39044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 err="1"/>
              <a:t>Baleta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o </a:t>
            </a:r>
            <a:r>
              <a:rPr lang="en-FJ" sz="2000" b="1" dirty="0" err="1"/>
              <a:t>ira</a:t>
            </a:r>
            <a:r>
              <a:rPr lang="en-FJ" sz="2000" b="1" dirty="0"/>
              <a:t> era </a:t>
            </a:r>
            <a:r>
              <a:rPr lang="en-FJ" sz="2000" b="1" dirty="0" err="1"/>
              <a:t>vakadinata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loloma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e </a:t>
            </a:r>
            <a:r>
              <a:rPr lang="en-FJ" sz="2000" b="1" dirty="0" err="1"/>
              <a:t>sega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 me ra </a:t>
            </a:r>
            <a:r>
              <a:rPr lang="en-FJ" sz="2000" b="1" dirty="0" err="1"/>
              <a:t>rerevaka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veilewai</a:t>
            </a:r>
            <a:r>
              <a:rPr lang="en-FJ" sz="2000" b="1" dirty="0"/>
              <a:t>,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sa</a:t>
            </a:r>
            <a:r>
              <a:rPr lang="en-FJ" sz="2000" b="1" dirty="0"/>
              <a:t> </a:t>
            </a:r>
            <a:r>
              <a:rPr lang="en-FJ" sz="2000" b="1" dirty="0" err="1"/>
              <a:t>vosoti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nodra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valavala</a:t>
            </a:r>
            <a:r>
              <a:rPr lang="en-FJ" sz="2000" b="1" dirty="0"/>
              <a:t> ca ka ra </a:t>
            </a:r>
            <a:r>
              <a:rPr lang="en-FJ" sz="2000" b="1" dirty="0" err="1"/>
              <a:t>vakadi</a:t>
            </a:r>
            <a:r>
              <a:rPr lang="en-FJ" sz="2000" b="1" dirty="0"/>
              <a:t> -nata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nodra</a:t>
            </a:r>
            <a:r>
              <a:rPr lang="en-FJ" sz="2000" b="1" dirty="0"/>
              <a:t> </a:t>
            </a:r>
            <a:r>
              <a:rPr lang="en-FJ" sz="2000" b="1" dirty="0" err="1"/>
              <a:t>Dautataro</a:t>
            </a:r>
            <a:r>
              <a:rPr lang="en-FJ" sz="2000" b="1" dirty="0"/>
              <a:t>, o </a:t>
            </a:r>
            <a:r>
              <a:rPr lang="en-FJ" sz="2000" b="1" dirty="0" err="1"/>
              <a:t>koya</a:t>
            </a:r>
            <a:r>
              <a:rPr lang="en-FJ" sz="2000" b="1" dirty="0"/>
              <a:t> ka se </a:t>
            </a:r>
            <a:r>
              <a:rPr lang="en-FJ" sz="2000" b="1" dirty="0" err="1"/>
              <a:t>sega</a:t>
            </a:r>
            <a:r>
              <a:rPr lang="en-FJ" sz="2000" b="1" dirty="0"/>
              <a:t> </a:t>
            </a:r>
            <a:r>
              <a:rPr lang="en-FJ" sz="2000" b="1" dirty="0" err="1"/>
              <a:t>vakadua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druka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dua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noa </a:t>
            </a:r>
            <a:r>
              <a:rPr lang="en-FJ" sz="2000" b="1" dirty="0" err="1"/>
              <a:t>kisi</a:t>
            </a:r>
            <a:r>
              <a:rPr lang="en-FJ" sz="2000" b="1" dirty="0"/>
              <a:t> (Js.</a:t>
            </a:r>
            <a:r>
              <a:rPr lang="en" sz="2000" b="1" dirty="0"/>
              <a:t> 2:13; 1Jn.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5764009" y="100032"/>
            <a:ext cx="698412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FJ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VEIYALAYALATI</a:t>
            </a:r>
            <a:endParaRPr lang="en" sz="48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25304"/>
            <a:ext cx="6479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tuake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cudru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Vakalevui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kekmuni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cake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vuku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cudru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noqu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meca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Mo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yadra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vukuqu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yaco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FJ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vosa</a:t>
            </a:r>
            <a:r>
              <a:rPr lang="en-FJ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88110" y="5551054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Na Kalou e </a:t>
            </a:r>
            <a:r>
              <a:rPr lang="en-FJ" sz="2000" b="1" dirty="0" err="1"/>
              <a:t>solia</a:t>
            </a:r>
            <a:r>
              <a:rPr lang="en-FJ" sz="2000" b="1" dirty="0"/>
              <a:t> me </a:t>
            </a:r>
            <a:r>
              <a:rPr lang="en-FJ" sz="2000" b="1" dirty="0" err="1"/>
              <a:t>noda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lewa</a:t>
            </a:r>
            <a:r>
              <a:rPr lang="en-FJ" sz="2000" b="1" dirty="0"/>
              <a:t> </a:t>
            </a:r>
            <a:r>
              <a:rPr lang="en-FJ" sz="2000" b="1" dirty="0" err="1"/>
              <a:t>dodonu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veitaqomaki</a:t>
            </a:r>
            <a:r>
              <a:rPr lang="en-FJ" sz="2000" b="1" dirty="0"/>
              <a:t>; e </a:t>
            </a:r>
            <a:r>
              <a:rPr lang="en-FJ" sz="2000" b="1" dirty="0" err="1"/>
              <a:t>vakagalataki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ca ka </a:t>
            </a:r>
            <a:r>
              <a:rPr lang="en-FJ" sz="2000" b="1" dirty="0" err="1"/>
              <a:t>vakabulai</a:t>
            </a:r>
            <a:r>
              <a:rPr lang="en-FJ" sz="2000" b="1" dirty="0"/>
              <a:t> </a:t>
            </a:r>
            <a:r>
              <a:rPr lang="en-FJ" sz="2000" b="1" dirty="0" err="1"/>
              <a:t>keda</a:t>
            </a:r>
            <a:r>
              <a:rPr lang="en-FJ" sz="2000" b="1" dirty="0"/>
              <a:t>, A </a:t>
            </a:r>
            <a:r>
              <a:rPr lang="en-FJ" sz="2000" b="1" dirty="0" err="1"/>
              <a:t>noda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tavi</a:t>
            </a:r>
            <a:r>
              <a:rPr lang="en-FJ" sz="2000" b="1" dirty="0"/>
              <a:t> me da </a:t>
            </a:r>
            <a:r>
              <a:rPr lang="en-FJ" sz="2000" b="1" dirty="0" err="1"/>
              <a:t>ciqoma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veiyalayalati</a:t>
            </a:r>
            <a:r>
              <a:rPr lang="en-FJ" sz="2000" b="1" dirty="0"/>
              <a:t> ka </a:t>
            </a:r>
            <a:r>
              <a:rPr lang="en-FJ" sz="2000" b="1" dirty="0" err="1"/>
              <a:t>talairawara</a:t>
            </a:r>
            <a:r>
              <a:rPr lang="en-FJ" sz="2000" b="1" dirty="0"/>
              <a:t> ki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i</a:t>
            </a:r>
            <a:r>
              <a:rPr lang="en-FJ" sz="2000" b="1" dirty="0"/>
              <a:t> </a:t>
            </a:r>
            <a:r>
              <a:rPr lang="en-FJ" sz="2000" b="1" dirty="0" err="1"/>
              <a:t>vunau</a:t>
            </a:r>
            <a:r>
              <a:rPr lang="en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283464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923951"/>
            <a:ext cx="7769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veivakadeitaki</a:t>
            </a:r>
            <a:r>
              <a:rPr lang="en-FJ" sz="2000" b="1" dirty="0"/>
              <a:t> ka </a:t>
            </a:r>
            <a:r>
              <a:rPr lang="en-FJ" sz="2000" b="1" dirty="0" err="1"/>
              <a:t>nodra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tamata</a:t>
            </a:r>
            <a:r>
              <a:rPr lang="en-FJ" sz="2000" b="1" dirty="0"/>
              <a:t> </a:t>
            </a:r>
            <a:r>
              <a:rPr lang="en-FJ" sz="2000" b="1" dirty="0" err="1"/>
              <a:t>ni</a:t>
            </a:r>
            <a:r>
              <a:rPr lang="en-FJ" sz="2000" b="1" dirty="0"/>
              <a:t> Kalou </a:t>
            </a:r>
            <a:r>
              <a:rPr lang="en-FJ" sz="2000" b="1" dirty="0" err="1"/>
              <a:t>ni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talaci</a:t>
            </a:r>
            <a:r>
              <a:rPr lang="en-FJ" sz="2000" b="1" dirty="0"/>
              <a:t> </a:t>
            </a:r>
            <a:r>
              <a:rPr lang="en-FJ" sz="2000" b="1" dirty="0" err="1"/>
              <a:t>nodra</a:t>
            </a:r>
            <a:r>
              <a:rPr lang="en-FJ" sz="2000" b="1" dirty="0"/>
              <a:t> </a:t>
            </a:r>
            <a:r>
              <a:rPr lang="en-FJ" sz="2000" b="1" dirty="0" err="1"/>
              <a:t>kisi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veilewai</a:t>
            </a:r>
            <a:r>
              <a:rPr lang="en-FJ" sz="2000" b="1" dirty="0"/>
              <a:t> e </a:t>
            </a:r>
            <a:r>
              <a:rPr lang="en-FJ" sz="2000" b="1" dirty="0" err="1"/>
              <a:t>vakayavutaki</a:t>
            </a:r>
            <a:r>
              <a:rPr lang="en-FJ" sz="2000" b="1" dirty="0"/>
              <a:t> </a:t>
            </a:r>
            <a:r>
              <a:rPr lang="en-FJ" sz="2000" b="1" dirty="0" err="1"/>
              <a:t>mai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veiyalayalati</a:t>
            </a:r>
            <a:r>
              <a:rPr lang="en-FJ" sz="2000" b="1" dirty="0"/>
              <a:t> era </a:t>
            </a:r>
            <a:r>
              <a:rPr lang="en-FJ" sz="2000" b="1" dirty="0" err="1"/>
              <a:t>cakava</a:t>
            </a:r>
            <a:r>
              <a:rPr lang="en-FJ" sz="2000" b="1" dirty="0"/>
              <a:t> </a:t>
            </a:r>
            <a:r>
              <a:rPr lang="en-FJ" sz="2000" b="1" dirty="0" err="1"/>
              <a:t>kei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 </a:t>
            </a:r>
            <a:r>
              <a:rPr lang="en" sz="2000" b="1" dirty="0"/>
              <a:t>(Ps.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314325" y="6124673"/>
            <a:ext cx="11940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/>
              <a:t>Eda </a:t>
            </a:r>
            <a:r>
              <a:rPr lang="en-FJ" sz="2000" b="1" dirty="0" err="1"/>
              <a:t>kacivi</a:t>
            </a:r>
            <a:r>
              <a:rPr lang="en-FJ" sz="2000" b="1" dirty="0"/>
              <a:t> me da </a:t>
            </a:r>
            <a:r>
              <a:rPr lang="en-FJ" sz="2000" b="1" dirty="0" err="1"/>
              <a:t>kacivaka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nona</a:t>
            </a:r>
            <a:r>
              <a:rPr lang="en-FJ" sz="2000" b="1" dirty="0"/>
              <a:t> </a:t>
            </a:r>
            <a:r>
              <a:rPr lang="en-FJ" sz="2000" b="1" dirty="0" err="1"/>
              <a:t>veiyalayalati</a:t>
            </a:r>
            <a:r>
              <a:rPr lang="en-FJ" sz="2000" b="1" dirty="0"/>
              <a:t> </a:t>
            </a:r>
            <a:r>
              <a:rPr lang="en-FJ" sz="2000" b="1" dirty="0" err="1"/>
              <a:t>ena</a:t>
            </a:r>
            <a:r>
              <a:rPr lang="en-FJ" sz="2000" b="1" dirty="0"/>
              <a:t> </a:t>
            </a:r>
            <a:r>
              <a:rPr lang="en-FJ" sz="2000" b="1" dirty="0" err="1"/>
              <a:t>kedra</a:t>
            </a:r>
            <a:r>
              <a:rPr lang="en-FJ" sz="2000" b="1" dirty="0"/>
              <a:t> </a:t>
            </a:r>
            <a:r>
              <a:rPr lang="en-FJ" sz="2000" b="1" dirty="0" err="1"/>
              <a:t>maliwa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</a:t>
            </a:r>
            <a:r>
              <a:rPr lang="en-FJ" sz="2000" b="1" dirty="0" err="1"/>
              <a:t>veimatanitu</a:t>
            </a:r>
            <a:r>
              <a:rPr lang="en-FJ" sz="2000" b="1" dirty="0"/>
              <a:t>, me ra </a:t>
            </a:r>
            <a:r>
              <a:rPr lang="en-FJ" sz="2000" b="1" dirty="0" err="1"/>
              <a:t>vakavinavinaka</a:t>
            </a:r>
            <a:r>
              <a:rPr lang="en-FJ" sz="2000" b="1" dirty="0"/>
              <a:t> </a:t>
            </a:r>
            <a:r>
              <a:rPr lang="en-FJ" sz="2000" b="1" dirty="0" err="1"/>
              <a:t>talega</a:t>
            </a:r>
            <a:r>
              <a:rPr lang="en-FJ" sz="2000" b="1" dirty="0"/>
              <a:t> </a:t>
            </a:r>
            <a:r>
              <a:rPr lang="en-FJ" sz="2000" b="1" dirty="0" err="1"/>
              <a:t>vua</a:t>
            </a:r>
            <a:r>
              <a:rPr lang="en-FJ" sz="2000" b="1" dirty="0"/>
              <a:t> </a:t>
            </a:r>
            <a:r>
              <a:rPr lang="en-FJ" sz="2000" b="1" dirty="0" err="1"/>
              <a:t>na</a:t>
            </a:r>
            <a:r>
              <a:rPr lang="en-FJ" sz="2000" b="1" dirty="0"/>
              <a:t> Kalou</a:t>
            </a:r>
            <a:r>
              <a:rPr lang="en" sz="2000" b="1" dirty="0"/>
              <a:t> (</a:t>
            </a:r>
            <a:r>
              <a:rPr lang="en-FJ" sz="2000" b="1" dirty="0"/>
              <a:t>Same</a:t>
            </a:r>
            <a:r>
              <a:rPr lang="en" sz="2000" b="1" dirty="0"/>
              <a:t>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55623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FJ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NA I VUNAU</a:t>
            </a:r>
            <a:endParaRPr lang="en" sz="5400" b="1" spc="600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4561490" y="272400"/>
            <a:ext cx="7635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sala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kecega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Jiova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loloma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Kivei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era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muria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veiyalayalati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nona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FJ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FJ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tukutuku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FJ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Same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semati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vakavoleka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vosaniyakayala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tukutuku.” Na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tukutuku era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vunau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tamata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 me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yavu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veiliutaki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Matanitu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079887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0" y="5688525"/>
            <a:ext cx="12209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vakamamasu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Daunisame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 ka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Dauniveibuli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Tui,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Turaga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Tui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Veiyalayalati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Lawgiver. 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maroroi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bulavinaka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vuravura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vakasinaiti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revurevu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veiraravui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baleta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Kalou e tui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cecere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yalodina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veika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cakava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kaya.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tukutuku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kece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vu ga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vunau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cava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tukuna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me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baleta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vunau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FJ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FJ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tukutuku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413642" y="982176"/>
            <a:ext cx="93647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FJ" sz="2400" b="1" dirty="0">
                <a:latin typeface="Constantia" panose="02030602050306030303" pitchFamily="18" charset="0"/>
              </a:rPr>
              <a:t>E nona dodonu na noda Dauniveibuli me lewa na veika e digitaka me cakava ki na i bu</a:t>
            </a:r>
            <a:r>
              <a:rPr lang="en-US" sz="2400" b="1">
                <a:latin typeface="Constantia" panose="02030602050306030303" pitchFamily="18" charset="0"/>
              </a:rPr>
              <a:t>l</a:t>
            </a:r>
            <a:r>
              <a:rPr lang="en-FJ" sz="2400" b="1">
                <a:latin typeface="Constantia" panose="02030602050306030303" pitchFamily="18" charset="0"/>
              </a:rPr>
              <a:t>ibuli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ligana</a:t>
            </a:r>
            <a:r>
              <a:rPr lang="en-FJ" sz="2400" b="1" dirty="0">
                <a:latin typeface="Constantia" panose="02030602050306030303" pitchFamily="18" charset="0"/>
              </a:rPr>
              <a:t>. E </a:t>
            </a:r>
            <a:r>
              <a:rPr lang="en-FJ" sz="2400" b="1" dirty="0" err="1">
                <a:latin typeface="Constantia" panose="02030602050306030303" pitchFamily="18" charset="0"/>
              </a:rPr>
              <a:t>nona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dodonu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talega</a:t>
            </a:r>
            <a:r>
              <a:rPr lang="en-FJ" sz="2400" b="1" dirty="0">
                <a:latin typeface="Constantia" panose="02030602050306030303" pitchFamily="18" charset="0"/>
              </a:rPr>
              <a:t> me </a:t>
            </a:r>
            <a:r>
              <a:rPr lang="en-FJ" sz="2400" b="1" dirty="0" err="1">
                <a:latin typeface="Constantia" panose="02030602050306030303" pitchFamily="18" charset="0"/>
              </a:rPr>
              <a:t>veiliutaki</a:t>
            </a:r>
            <a:r>
              <a:rPr lang="en-FJ" sz="2400" b="1" dirty="0">
                <a:latin typeface="Constantia" panose="02030602050306030303" pitchFamily="18" charset="0"/>
              </a:rPr>
              <a:t> me </a:t>
            </a:r>
            <a:r>
              <a:rPr lang="en-FJ" sz="2400" b="1" dirty="0" err="1">
                <a:latin typeface="Constantia" panose="02030602050306030303" pitchFamily="18" charset="0"/>
              </a:rPr>
              <a:t>vaka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lomana</a:t>
            </a:r>
            <a:r>
              <a:rPr lang="en-FJ" sz="2400" b="1" dirty="0">
                <a:latin typeface="Constantia" panose="02030602050306030303" pitchFamily="18" charset="0"/>
              </a:rPr>
              <a:t>, ka </a:t>
            </a:r>
            <a:r>
              <a:rPr lang="en-FJ" sz="2400" b="1" dirty="0" err="1">
                <a:latin typeface="Constantia" panose="02030602050306030303" pitchFamily="18" charset="0"/>
              </a:rPr>
              <a:t>segai</a:t>
            </a:r>
            <a:r>
              <a:rPr lang="en-FJ" sz="2400" b="1" dirty="0">
                <a:latin typeface="Constantia" panose="02030602050306030303" pitchFamily="18" charset="0"/>
              </a:rPr>
              <a:t> me </a:t>
            </a:r>
            <a:r>
              <a:rPr lang="en-FJ" sz="2400" b="1" dirty="0" err="1">
                <a:latin typeface="Constantia" panose="02030602050306030303" pitchFamily="18" charset="0"/>
              </a:rPr>
              <a:t>vaka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digidigi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tamata</a:t>
            </a:r>
            <a:r>
              <a:rPr lang="en-FJ" sz="2400" b="1" dirty="0">
                <a:latin typeface="Constantia" panose="02030602050306030303" pitchFamily="18" charset="0"/>
              </a:rPr>
              <a:t>. </a:t>
            </a:r>
            <a:r>
              <a:rPr lang="en-FJ" sz="2400" b="1" dirty="0" err="1">
                <a:latin typeface="Constantia" panose="02030602050306030303" pitchFamily="18" charset="0"/>
              </a:rPr>
              <a:t>Ia</a:t>
            </a:r>
            <a:r>
              <a:rPr lang="en-FJ" sz="2400" b="1" dirty="0">
                <a:latin typeface="Constantia" panose="02030602050306030303" pitchFamily="18" charset="0"/>
              </a:rPr>
              <a:t> e </a:t>
            </a:r>
            <a:r>
              <a:rPr lang="en-FJ" sz="2400" b="1" dirty="0" err="1">
                <a:latin typeface="Constantia" panose="02030602050306030303" pitchFamily="18" charset="0"/>
              </a:rPr>
              <a:t>sega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Turaga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lewa</a:t>
            </a:r>
            <a:r>
              <a:rPr lang="en-FJ" sz="2400" b="1" dirty="0">
                <a:latin typeface="Constantia" panose="02030602050306030303" pitchFamily="18" charset="0"/>
              </a:rPr>
              <a:t> tawa </a:t>
            </a:r>
            <a:r>
              <a:rPr lang="en-FJ" sz="2400" b="1" dirty="0" err="1">
                <a:latin typeface="Constantia" panose="02030602050306030303" pitchFamily="18" charset="0"/>
              </a:rPr>
              <a:t>yalododonu</a:t>
            </a:r>
            <a:r>
              <a:rPr lang="en-FJ" sz="2400" b="1" dirty="0">
                <a:latin typeface="Constantia" panose="02030602050306030303" pitchFamily="18" charset="0"/>
              </a:rPr>
              <a:t>, </a:t>
            </a:r>
            <a:r>
              <a:rPr lang="en-FJ" sz="2400" b="1" dirty="0" err="1">
                <a:latin typeface="Constantia" panose="02030602050306030303" pitchFamily="18" charset="0"/>
              </a:rPr>
              <a:t>dauveivakararawataki</a:t>
            </a:r>
            <a:r>
              <a:rPr lang="en-FJ" sz="2400" b="1" dirty="0">
                <a:latin typeface="Constantia" panose="02030602050306030303" pitchFamily="18" charset="0"/>
              </a:rPr>
              <a:t> se </a:t>
            </a:r>
            <a:r>
              <a:rPr lang="en-FJ" sz="2400" b="1" dirty="0" err="1">
                <a:latin typeface="Constantia" panose="02030602050306030303" pitchFamily="18" charset="0"/>
              </a:rPr>
              <a:t>vakaisosomitaka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ca. O </a:t>
            </a:r>
            <a:r>
              <a:rPr lang="en-FJ" sz="2400" b="1" dirty="0" err="1">
                <a:latin typeface="Constantia" panose="02030602050306030303" pitchFamily="18" charset="0"/>
              </a:rPr>
              <a:t>koya</a:t>
            </a:r>
            <a:r>
              <a:rPr lang="en-FJ" sz="2400" b="1" dirty="0">
                <a:latin typeface="Constantia" panose="02030602050306030303" pitchFamily="18" charset="0"/>
              </a:rPr>
              <a:t> sara ga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mataniwai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tovure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loloma</a:t>
            </a:r>
            <a:r>
              <a:rPr lang="en-FJ" sz="2400" b="1" dirty="0">
                <a:latin typeface="Constantia" panose="02030602050306030303" pitchFamily="18" charset="0"/>
              </a:rPr>
              <a:t>,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dauniveivotai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ena</a:t>
            </a:r>
            <a:r>
              <a:rPr lang="en-FJ" sz="2400" b="1" dirty="0">
                <a:latin typeface="Constantia" panose="02030602050306030303" pitchFamily="18" charset="0"/>
              </a:rPr>
              <a:t> ka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veivakalougataki</a:t>
            </a:r>
            <a:r>
              <a:rPr lang="en-FJ" sz="2400" b="1" dirty="0">
                <a:latin typeface="Constantia" panose="02030602050306030303" pitchFamily="18" charset="0"/>
              </a:rPr>
              <a:t> e </a:t>
            </a:r>
            <a:r>
              <a:rPr lang="en-FJ" sz="2400" b="1" dirty="0" err="1">
                <a:latin typeface="Constantia" panose="02030602050306030303" pitchFamily="18" charset="0"/>
              </a:rPr>
              <a:t>sega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wili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rawa</a:t>
            </a:r>
            <a:r>
              <a:rPr lang="en-FJ" sz="2400" b="1" dirty="0">
                <a:latin typeface="Constantia" panose="02030602050306030303" pitchFamily="18" charset="0"/>
              </a:rPr>
              <a:t>...</a:t>
            </a:r>
            <a:r>
              <a:rPr lang="en-US" sz="2400" b="1" dirty="0">
                <a:latin typeface="Constantia" panose="02030602050306030303" pitchFamily="18" charset="0"/>
              </a:rPr>
              <a:t> [...] </a:t>
            </a:r>
            <a:r>
              <a:rPr lang="en-FJ" sz="2400" b="1" dirty="0">
                <a:latin typeface="Constantia" panose="02030602050306030303" pitchFamily="18" charset="0"/>
              </a:rPr>
              <a:t>E </a:t>
            </a:r>
            <a:r>
              <a:rPr lang="en-FJ" sz="2400" b="1" dirty="0" err="1">
                <a:latin typeface="Constantia" panose="02030602050306030303" pitchFamily="18" charset="0"/>
              </a:rPr>
              <a:t>sega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da </a:t>
            </a:r>
            <a:r>
              <a:rPr lang="en-FJ" sz="2400" b="1" dirty="0" err="1">
                <a:latin typeface="Constantia" panose="02030602050306030303" pitchFamily="18" charset="0"/>
              </a:rPr>
              <a:t>cakacaka</a:t>
            </a:r>
            <a:r>
              <a:rPr lang="en-FJ" sz="2400" b="1" dirty="0">
                <a:latin typeface="Constantia" panose="02030602050306030303" pitchFamily="18" charset="0"/>
              </a:rPr>
              <a:t> -taka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nona</a:t>
            </a:r>
            <a:r>
              <a:rPr lang="en-FJ" sz="2400" b="1" dirty="0">
                <a:latin typeface="Constantia" panose="02030602050306030303" pitchFamily="18" charset="0"/>
              </a:rPr>
              <a:t> ka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veivakalougatataki</a:t>
            </a:r>
            <a:r>
              <a:rPr lang="en-FJ" sz="2400" b="1" dirty="0">
                <a:latin typeface="Constantia" panose="02030602050306030303" pitchFamily="18" charset="0"/>
              </a:rPr>
              <a:t>, </a:t>
            </a:r>
            <a:r>
              <a:rPr lang="en-FJ" sz="2400" b="1" dirty="0" err="1">
                <a:latin typeface="Constantia" panose="02030602050306030303" pitchFamily="18" charset="0"/>
              </a:rPr>
              <a:t>ia</a:t>
            </a:r>
            <a:r>
              <a:rPr lang="en-FJ" sz="2400" b="1" dirty="0">
                <a:latin typeface="Constantia" panose="02030602050306030303" pitchFamily="18" charset="0"/>
              </a:rPr>
              <a:t> e </a:t>
            </a:r>
            <a:r>
              <a:rPr lang="en-FJ" sz="2400" b="1" dirty="0" err="1">
                <a:latin typeface="Constantia" panose="02030602050306030303" pitchFamily="18" charset="0"/>
              </a:rPr>
              <a:t>sovaraki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tiko</a:t>
            </a:r>
            <a:r>
              <a:rPr lang="en-FJ" sz="2400" b="1" dirty="0">
                <a:latin typeface="Constantia" panose="02030602050306030303" pitchFamily="18" charset="0"/>
              </a:rPr>
              <a:t> ga ki </a:t>
            </a:r>
            <a:r>
              <a:rPr lang="en-FJ" sz="2400" b="1" dirty="0" err="1">
                <a:latin typeface="Constantia" panose="02030602050306030303" pitchFamily="18" charset="0"/>
              </a:rPr>
              <a:t>vei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keda</a:t>
            </a:r>
            <a:r>
              <a:rPr lang="en-FJ" sz="2400" b="1" dirty="0">
                <a:latin typeface="Constantia" panose="02030602050306030303" pitchFamily="18" charset="0"/>
              </a:rPr>
              <a:t>;  </a:t>
            </a:r>
            <a:r>
              <a:rPr lang="en-FJ" sz="2400" b="1" dirty="0" err="1">
                <a:latin typeface="Constantia" panose="02030602050306030303" pitchFamily="18" charset="0"/>
              </a:rPr>
              <a:t>veitalia</a:t>
            </a:r>
            <a:r>
              <a:rPr lang="en-FJ" sz="2400" b="1" dirty="0">
                <a:latin typeface="Constantia" panose="02030602050306030303" pitchFamily="18" charset="0"/>
              </a:rPr>
              <a:t> ga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noda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tawayaga</a:t>
            </a:r>
            <a:r>
              <a:rPr lang="en-FJ" sz="2400" b="1" dirty="0">
                <a:latin typeface="Constantia" panose="02030602050306030303" pitchFamily="18" charset="0"/>
              </a:rPr>
              <a:t> ka </a:t>
            </a:r>
            <a:r>
              <a:rPr lang="en-FJ" sz="2400" b="1" dirty="0" err="1">
                <a:latin typeface="Constantia" panose="02030602050306030303" pitchFamily="18" charset="0"/>
              </a:rPr>
              <a:t>sega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rawa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vakavinavinaka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FJ" sz="2400" b="1" dirty="0">
                <a:latin typeface="Constantia" panose="02030602050306030303" pitchFamily="18" charset="0"/>
              </a:rPr>
              <a:t>Me da </a:t>
            </a:r>
            <a:r>
              <a:rPr lang="en-FJ" sz="2400" b="1" dirty="0" err="1">
                <a:latin typeface="Constantia" panose="02030602050306030303" pitchFamily="18" charset="0"/>
              </a:rPr>
              <a:t>tinia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vosakudrukudru</a:t>
            </a:r>
            <a:r>
              <a:rPr lang="en-FJ" sz="2400" b="1" dirty="0">
                <a:latin typeface="Constantia" panose="02030602050306030303" pitchFamily="18" charset="0"/>
              </a:rPr>
              <a:t> me </a:t>
            </a:r>
            <a:r>
              <a:rPr lang="en-FJ" sz="2400" b="1" dirty="0" err="1">
                <a:latin typeface="Constantia" panose="02030602050306030303" pitchFamily="18" charset="0"/>
              </a:rPr>
              <a:t>vaka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beka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eda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bobula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vua</a:t>
            </a:r>
            <a:r>
              <a:rPr lang="en-FJ" sz="2400" b="1" dirty="0">
                <a:latin typeface="Constantia" panose="02030602050306030303" pitchFamily="18" charset="0"/>
              </a:rPr>
              <a:t> e </a:t>
            </a:r>
            <a:r>
              <a:rPr lang="en-FJ" sz="2400" b="1" dirty="0" err="1">
                <a:latin typeface="Constantia" panose="02030602050306030303" pitchFamily="18" charset="0"/>
              </a:rPr>
              <a:t>dua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liuliu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dauveivakararawataki</a:t>
            </a:r>
            <a:r>
              <a:rPr lang="en-FJ" sz="2400" b="1" dirty="0">
                <a:latin typeface="Constantia" panose="02030602050306030303" pitchFamily="18" charset="0"/>
              </a:rPr>
              <a:t>. O </a:t>
            </a:r>
            <a:r>
              <a:rPr lang="en-FJ" sz="2400" b="1" dirty="0" err="1">
                <a:latin typeface="Constantia" panose="02030602050306030303" pitchFamily="18" charset="0"/>
              </a:rPr>
              <a:t>Jisu</a:t>
            </a:r>
            <a:r>
              <a:rPr lang="en-FJ" sz="2400" b="1" dirty="0">
                <a:latin typeface="Constantia" panose="02030602050306030303" pitchFamily="18" charset="0"/>
              </a:rPr>
              <a:t> e </a:t>
            </a:r>
            <a:r>
              <a:rPr lang="en-FJ" sz="2400" b="1" dirty="0" err="1">
                <a:latin typeface="Constantia" panose="02030602050306030303" pitchFamily="18" charset="0"/>
              </a:rPr>
              <a:t>vinaka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FJ" sz="2400" b="1" dirty="0" err="1">
                <a:latin typeface="Constantia" panose="02030602050306030303" pitchFamily="18" charset="0"/>
              </a:rPr>
              <a:t>Vakavinavinaka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vua</a:t>
            </a:r>
            <a:r>
              <a:rPr lang="en-FJ" sz="2400" b="1" dirty="0">
                <a:latin typeface="Constantia" panose="02030602050306030303" pitchFamily="18" charset="0"/>
              </a:rPr>
              <a:t>. </a:t>
            </a:r>
            <a:r>
              <a:rPr lang="en-FJ" sz="2400" b="1" dirty="0" err="1">
                <a:latin typeface="Constantia" panose="02030602050306030303" pitchFamily="18" charset="0"/>
              </a:rPr>
              <a:t>Vakavinavinaka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vua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na</a:t>
            </a:r>
            <a:r>
              <a:rPr lang="en-FJ" sz="2400" b="1" dirty="0">
                <a:latin typeface="Constantia" panose="02030602050306030303" pitchFamily="18" charset="0"/>
              </a:rPr>
              <a:t> vu </a:t>
            </a:r>
            <a:r>
              <a:rPr lang="en-FJ" sz="2400" b="1" dirty="0" err="1">
                <a:latin typeface="Constantia" panose="02030602050306030303" pitchFamily="18" charset="0"/>
              </a:rPr>
              <a:t>ni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nomu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bula</a:t>
            </a:r>
            <a:r>
              <a:rPr lang="en-FJ" sz="2400" b="1" dirty="0">
                <a:latin typeface="Constantia" panose="02030602050306030303" pitchFamily="18" charset="0"/>
              </a:rPr>
              <a:t> </a:t>
            </a:r>
            <a:r>
              <a:rPr lang="en-FJ" sz="2400" b="1" dirty="0" err="1">
                <a:latin typeface="Constantia" panose="02030602050306030303" pitchFamily="18" charset="0"/>
              </a:rPr>
              <a:t>vinaka</a:t>
            </a:r>
            <a:r>
              <a:rPr lang="en-FJ" sz="2400" b="1" dirty="0">
                <a:latin typeface="Constantia" panose="02030602050306030303" pitchFamily="18" charset="0"/>
              </a:rPr>
              <a:t> ka </a:t>
            </a:r>
            <a:r>
              <a:rPr lang="en-FJ" sz="2400" b="1" dirty="0" err="1">
                <a:latin typeface="Constantia" panose="02030602050306030303" pitchFamily="18" charset="0"/>
              </a:rPr>
              <a:t>nomu</a:t>
            </a:r>
            <a:r>
              <a:rPr lang="en-FJ" sz="2400" b="1" dirty="0">
                <a:latin typeface="Constantia" panose="02030602050306030303" pitchFamily="18" charset="0"/>
              </a:rPr>
              <a:t> Kalou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191960" y="5600661"/>
            <a:ext cx="435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(Testimonies for the Church, volume 5, page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1574</Words>
  <Application>Microsoft Office PowerPoint</Application>
  <PresentationFormat>Panorámica</PresentationFormat>
  <Paragraphs>78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Calibri Light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2024-01-01T09:34:26Z</dcterms:created>
  <dcterms:modified xsi:type="dcterms:W3CDTF">2024-01-14T08:02:16Z</dcterms:modified>
</cp:coreProperties>
</file>