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4" r:id="rId3"/>
    <p:sldId id="300" r:id="rId4"/>
    <p:sldId id="257" r:id="rId5"/>
    <p:sldId id="258" r:id="rId6"/>
    <p:sldId id="259" r:id="rId7"/>
    <p:sldId id="305" r:id="rId8"/>
    <p:sldId id="261" r:id="rId9"/>
    <p:sldId id="262" r:id="rId10"/>
    <p:sldId id="306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3"/>
    <a:srgbClr val="FFB9B9"/>
    <a:srgbClr val="E7CFCF"/>
    <a:srgbClr val="EDDBDB"/>
    <a:srgbClr val="8E4848"/>
    <a:srgbClr val="C28888"/>
    <a:srgbClr val="CAC8F0"/>
    <a:srgbClr val="E0C0F2"/>
    <a:srgbClr val="F2B0E1"/>
    <a:srgbClr val="DC2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F506F-B98E-4D02-9508-FFCB457FD314}" type="doc">
      <dgm:prSet loTypeId="urn:microsoft.com/office/officeart/2008/layout/PictureStrips" loCatId="pictur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B2538A5-FBE5-4AF6-9155-8B48E1A4E563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" sz="2000" b="1" dirty="0"/>
            <a:t>Sa vaka ni tagica na wai drodro na me kila (</a:t>
          </a:r>
          <a:r>
            <a:rPr lang="en-US" sz="2000" b="1" dirty="0"/>
            <a:t>Same</a:t>
          </a:r>
          <a:r>
            <a:rPr lang="en" sz="2000" b="1" dirty="0"/>
            <a:t>. 42:1-3)</a:t>
          </a:r>
          <a:endParaRPr lang="es-ES" sz="2000" dirty="0"/>
        </a:p>
      </dgm:t>
    </dgm:pt>
    <dgm:pt modelId="{C86CA3DC-6A35-4ACE-BCCF-775BEAB34570}" type="parTrans" cxnId="{12262C2D-F90A-4AD5-A0C2-2DCC41461C02}">
      <dgm:prSet/>
      <dgm:spPr/>
      <dgm:t>
        <a:bodyPr/>
        <a:lstStyle/>
        <a:p>
          <a:endParaRPr lang="es-ES" sz="2400"/>
        </a:p>
      </dgm:t>
    </dgm:pt>
    <dgm:pt modelId="{484BC5CF-6A07-4F43-8429-7F1545274CC0}" type="sibTrans" cxnId="{12262C2D-F90A-4AD5-A0C2-2DCC41461C02}">
      <dgm:prSet/>
      <dgm:spPr/>
      <dgm:t>
        <a:bodyPr/>
        <a:lstStyle/>
        <a:p>
          <a:endParaRPr lang="es-ES" sz="2400"/>
        </a:p>
      </dgm:t>
    </dgm:pt>
    <dgm:pt modelId="{EE1112C0-8473-4BCB-8010-43E90451D184}">
      <dgm:prSet custT="1"/>
      <dgm:spPr>
        <a:solidFill>
          <a:srgbClr val="DCC5ED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2000" b="1" dirty="0"/>
            <a:t>E </a:t>
          </a:r>
          <a:r>
            <a:rPr lang="en-US" sz="2000" b="1" dirty="0" err="1"/>
            <a:t>sa</a:t>
          </a:r>
          <a:r>
            <a:rPr lang="en-US" sz="2000" b="1" dirty="0"/>
            <a:t> </a:t>
          </a:r>
          <a:r>
            <a:rPr lang="en-US" sz="2000" b="1" dirty="0" err="1"/>
            <a:t>rarawa</a:t>
          </a:r>
          <a:r>
            <a:rPr lang="en-US" sz="2000" b="1" dirty="0"/>
            <a:t>, </a:t>
          </a:r>
          <a:r>
            <a:rPr lang="en-US" sz="2000" b="1" dirty="0" err="1"/>
            <a:t>mosi</a:t>
          </a:r>
          <a:r>
            <a:rPr lang="en-US" sz="2000" b="1" dirty="0"/>
            <a:t> </a:t>
          </a:r>
          <a:r>
            <a:rPr lang="en-US" sz="2000" b="1" dirty="0" err="1"/>
            <a:t>ka</a:t>
          </a:r>
          <a:r>
            <a:rPr lang="en-US" sz="2000" b="1" dirty="0"/>
            <a:t> </a:t>
          </a:r>
          <a:r>
            <a:rPr lang="en-US" sz="2000" b="1" dirty="0" err="1"/>
            <a:t>oti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nona</a:t>
          </a:r>
          <a:r>
            <a:rPr lang="en-US" sz="2000" b="1" dirty="0"/>
            <a:t> via </a:t>
          </a:r>
          <a:r>
            <a:rPr lang="en-US" sz="2000" b="1" dirty="0" err="1"/>
            <a:t>bula</a:t>
          </a:r>
          <a:r>
            <a:rPr lang="en-US" sz="2000" b="1" dirty="0"/>
            <a:t> tale </a:t>
          </a:r>
          <a:r>
            <a:rPr lang="en" sz="2000" b="1" dirty="0"/>
            <a:t>(</a:t>
          </a:r>
          <a:r>
            <a:rPr lang="en-US" sz="2000" b="1" dirty="0"/>
            <a:t>Same</a:t>
          </a:r>
          <a:r>
            <a:rPr lang="en" sz="2000" b="1" dirty="0"/>
            <a:t>. 102:2-4)</a:t>
          </a:r>
          <a:endParaRPr lang="es-ES" sz="2000" dirty="0"/>
        </a:p>
      </dgm:t>
    </dgm:pt>
    <dgm:pt modelId="{319BE697-A464-4370-A558-981FDB5911D4}" type="parTrans" cxnId="{D920F275-8626-4EDC-A2F0-BC42D6028E7D}">
      <dgm:prSet/>
      <dgm:spPr/>
      <dgm:t>
        <a:bodyPr/>
        <a:lstStyle/>
        <a:p>
          <a:endParaRPr lang="es-ES" sz="2400"/>
        </a:p>
      </dgm:t>
    </dgm:pt>
    <dgm:pt modelId="{9D1F09BB-6F18-42D7-B247-BCCBDD58D64E}" type="sibTrans" cxnId="{D920F275-8626-4EDC-A2F0-BC42D6028E7D}">
      <dgm:prSet/>
      <dgm:spPr/>
      <dgm:t>
        <a:bodyPr/>
        <a:lstStyle/>
        <a:p>
          <a:endParaRPr lang="es-ES" sz="2400"/>
        </a:p>
      </dgm:t>
    </dgm:pt>
    <dgm:pt modelId="{AC829F30-B773-42D4-A97F-BDD8C9D7EEB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2000" b="1" dirty="0"/>
            <a:t>E </a:t>
          </a:r>
          <a:r>
            <a:rPr lang="en-US" sz="2000" b="1" dirty="0" err="1"/>
            <a:t>vaka</a:t>
          </a:r>
          <a:r>
            <a:rPr lang="en-US" sz="2000" b="1" dirty="0"/>
            <a:t> me </a:t>
          </a:r>
          <a:r>
            <a:rPr lang="en-US" sz="2000" b="1" dirty="0" err="1"/>
            <a:t>bula</a:t>
          </a:r>
          <a:r>
            <a:rPr lang="en-US" sz="2000" b="1" dirty="0"/>
            <a:t> </a:t>
          </a:r>
          <a:r>
            <a:rPr lang="en-US" sz="2000" b="1" dirty="0" err="1"/>
            <a:t>tu</a:t>
          </a:r>
          <a:r>
            <a:rPr lang="en-US" sz="2000" b="1" dirty="0"/>
            <a:t> </a:t>
          </a:r>
          <a:r>
            <a:rPr lang="en-US" sz="2000" b="1" dirty="0" err="1"/>
            <a:t>ena</a:t>
          </a:r>
          <a:r>
            <a:rPr lang="en-US" sz="2000" b="1" dirty="0"/>
            <a:t> </a:t>
          </a:r>
          <a:r>
            <a:rPr lang="en-US" sz="2000" b="1" dirty="0" err="1"/>
            <a:t>vanua</a:t>
          </a:r>
          <a:r>
            <a:rPr lang="en-US" sz="2000" b="1" dirty="0"/>
            <a:t> </a:t>
          </a:r>
          <a:r>
            <a:rPr lang="en-US" sz="2000" b="1" dirty="0" err="1"/>
            <a:t>dravuisiga</a:t>
          </a:r>
          <a:r>
            <a:rPr lang="en-US" sz="2000" b="1" dirty="0"/>
            <a:t> me </a:t>
          </a:r>
          <a:r>
            <a:rPr lang="en-US" sz="2000" b="1" dirty="0" err="1"/>
            <a:t>vaka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manumanu</a:t>
          </a:r>
          <a:r>
            <a:rPr lang="en-US" sz="2000" b="1" dirty="0"/>
            <a:t> </a:t>
          </a:r>
          <a:r>
            <a:rPr lang="en-US" sz="2000" b="1" dirty="0" err="1"/>
            <a:t>dau</a:t>
          </a:r>
          <a:r>
            <a:rPr lang="en-US" sz="2000" b="1" dirty="0"/>
            <a:t> </a:t>
          </a:r>
          <a:r>
            <a:rPr lang="en-US" sz="2000" b="1" dirty="0" err="1"/>
            <a:t>tu</a:t>
          </a:r>
          <a:r>
            <a:rPr lang="en-US" sz="2000" b="1" dirty="0"/>
            <a:t> </a:t>
          </a:r>
          <a:r>
            <a:rPr lang="en-US" sz="2000" b="1" dirty="0" err="1"/>
            <a:t>taudua</a:t>
          </a:r>
          <a:br>
            <a:rPr lang="en-US" sz="2000" b="1" dirty="0"/>
          </a:br>
          <a:r>
            <a:rPr lang="en" sz="2000" b="1" dirty="0"/>
            <a:t>(</a:t>
          </a:r>
          <a:r>
            <a:rPr lang="en-US" sz="2000" b="1" dirty="0"/>
            <a:t>Same</a:t>
          </a:r>
          <a:r>
            <a:rPr lang="en" sz="2000" b="1" dirty="0"/>
            <a:t>. 102:6-7)</a:t>
          </a:r>
          <a:endParaRPr lang="es-ES" sz="2000" dirty="0"/>
        </a:p>
      </dgm:t>
    </dgm:pt>
    <dgm:pt modelId="{F9AE859F-6EB4-46BD-BC2A-E1CA3DEAF862}" type="parTrans" cxnId="{F86B6EE8-4881-4468-9EEA-32DDFBE60D9D}">
      <dgm:prSet/>
      <dgm:spPr/>
      <dgm:t>
        <a:bodyPr/>
        <a:lstStyle/>
        <a:p>
          <a:endParaRPr lang="es-ES" sz="2400"/>
        </a:p>
      </dgm:t>
    </dgm:pt>
    <dgm:pt modelId="{5FA52451-3FD1-400D-BCB5-8360985853AD}" type="sibTrans" cxnId="{F86B6EE8-4881-4468-9EEA-32DDFBE60D9D}">
      <dgm:prSet/>
      <dgm:spPr/>
      <dgm:t>
        <a:bodyPr/>
        <a:lstStyle/>
        <a:p>
          <a:endParaRPr lang="es-ES" sz="2400"/>
        </a:p>
      </dgm:t>
    </dgm:pt>
    <dgm:pt modelId="{5EAC85A7-DAFB-40C2-B627-668C694D263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2000" b="1" dirty="0"/>
            <a:t>E </a:t>
          </a:r>
          <a:r>
            <a:rPr lang="en-US" sz="2000" b="1" dirty="0" err="1"/>
            <a:t>vaka</a:t>
          </a:r>
          <a:r>
            <a:rPr lang="en-US" sz="2000" b="1" dirty="0"/>
            <a:t> me </a:t>
          </a:r>
          <a:r>
            <a:rPr lang="en-US" sz="2000" b="1" dirty="0" err="1"/>
            <a:t>oru</a:t>
          </a:r>
          <a:r>
            <a:rPr lang="en-US" sz="2000" b="1" dirty="0"/>
            <a:t> </a:t>
          </a:r>
          <a:r>
            <a:rPr lang="en-US" sz="2000" b="1" dirty="0" err="1"/>
            <a:t>tu</a:t>
          </a:r>
          <a:r>
            <a:rPr lang="en-US" sz="2000" b="1" dirty="0"/>
            <a:t> </a:t>
          </a:r>
          <a:r>
            <a:rPr lang="en-US" sz="2000" b="1" dirty="0" err="1"/>
            <a:t>ena</a:t>
          </a:r>
          <a:r>
            <a:rPr lang="en-US" sz="2000" b="1" dirty="0"/>
            <a:t> </a:t>
          </a:r>
          <a:r>
            <a:rPr lang="en-US" sz="2000" b="1" dirty="0" err="1"/>
            <a:t>vanua</a:t>
          </a:r>
          <a:r>
            <a:rPr lang="en-US" sz="2000" b="1" dirty="0"/>
            <a:t> </a:t>
          </a:r>
          <a:r>
            <a:rPr lang="en-US" sz="2000" b="1" dirty="0" err="1"/>
            <a:t>lolobo</a:t>
          </a:r>
          <a:r>
            <a:rPr lang="en-US" sz="2000" b="1" dirty="0"/>
            <a:t>, ka </a:t>
          </a:r>
          <a:r>
            <a:rPr lang="en-US" sz="2000" b="1" dirty="0" err="1"/>
            <a:t>sega</a:t>
          </a:r>
          <a:r>
            <a:rPr lang="en-US" sz="2000" b="1" dirty="0"/>
            <a:t> </a:t>
          </a:r>
          <a:r>
            <a:rPr lang="en-US" sz="2000" b="1" dirty="0" err="1"/>
            <a:t>ni</a:t>
          </a:r>
          <a:r>
            <a:rPr lang="en-US" sz="2000" b="1" dirty="0"/>
            <a:t> </a:t>
          </a:r>
          <a:r>
            <a:rPr lang="en-US" sz="2000" b="1" dirty="0" err="1"/>
            <a:t>duri</a:t>
          </a:r>
          <a:r>
            <a:rPr lang="en-US" sz="2000" b="1" dirty="0"/>
            <a:t> </a:t>
          </a:r>
          <a:r>
            <a:rPr lang="en-US" sz="2000" b="1" dirty="0" err="1"/>
            <a:t>rawa</a:t>
          </a:r>
          <a:r>
            <a:rPr lang="en-US" sz="2000" b="1" dirty="0"/>
            <a:t> </a:t>
          </a:r>
          <a:r>
            <a:rPr lang="en-US" sz="2000" b="1" dirty="0" err="1"/>
            <a:t>ni</a:t>
          </a:r>
          <a:r>
            <a:rPr lang="en-US" sz="2000" b="1" dirty="0"/>
            <a:t> </a:t>
          </a:r>
          <a:r>
            <a:rPr lang="en-US" sz="2000" b="1" dirty="0" err="1"/>
            <a:t>sega</a:t>
          </a:r>
          <a:r>
            <a:rPr lang="en-US" sz="2000" b="1" dirty="0"/>
            <a:t> </a:t>
          </a:r>
          <a:r>
            <a:rPr lang="en-US" sz="2000" b="1" dirty="0" err="1"/>
            <a:t>ni</a:t>
          </a:r>
          <a:r>
            <a:rPr lang="en-US" sz="2000" b="1" dirty="0"/>
            <a:t> </a:t>
          </a:r>
          <a:r>
            <a:rPr lang="en-US" sz="2000" b="1" dirty="0" err="1"/>
            <a:t>veivuke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Kalou</a:t>
          </a:r>
          <a:br>
            <a:rPr lang="en-US" sz="2000" b="1" dirty="0"/>
          </a:br>
          <a:r>
            <a:rPr lang="en" sz="2000" b="1" dirty="0"/>
            <a:t>(</a:t>
          </a:r>
          <a:r>
            <a:rPr lang="en-US" sz="2000" b="1" dirty="0"/>
            <a:t>Same</a:t>
          </a:r>
          <a:r>
            <a:rPr lang="en" sz="2000" b="1" dirty="0"/>
            <a:t>. 69:1-3)</a:t>
          </a:r>
          <a:endParaRPr lang="es-ES" sz="2000" dirty="0"/>
        </a:p>
      </dgm:t>
    </dgm:pt>
    <dgm:pt modelId="{DB8779FC-99BA-4CBE-8647-90E413ABE14A}" type="parTrans" cxnId="{3BFF7BAD-70DF-47DD-A230-C59B1334C096}">
      <dgm:prSet/>
      <dgm:spPr/>
      <dgm:t>
        <a:bodyPr/>
        <a:lstStyle/>
        <a:p>
          <a:endParaRPr lang="es-ES" sz="2400"/>
        </a:p>
      </dgm:t>
    </dgm:pt>
    <dgm:pt modelId="{BA2B3180-E921-4712-8D97-2F992C59E316}" type="sibTrans" cxnId="{3BFF7BAD-70DF-47DD-A230-C59B1334C096}">
      <dgm:prSet/>
      <dgm:spPr/>
      <dgm:t>
        <a:bodyPr/>
        <a:lstStyle/>
        <a:p>
          <a:endParaRPr lang="es-ES" sz="2400"/>
        </a:p>
      </dgm:t>
    </dgm:pt>
    <dgm:pt modelId="{3C208B1B-4FEC-45FD-B048-ACA417516061}" type="pres">
      <dgm:prSet presAssocID="{C61F506F-B98E-4D02-9508-FFCB457FD314}" presName="Name0" presStyleCnt="0">
        <dgm:presLayoutVars>
          <dgm:dir/>
          <dgm:resizeHandles val="exact"/>
        </dgm:presLayoutVars>
      </dgm:prSet>
      <dgm:spPr/>
    </dgm:pt>
    <dgm:pt modelId="{28A9ECFD-59AB-4B5B-A598-A8C913D3FABE}" type="pres">
      <dgm:prSet presAssocID="{9B2538A5-FBE5-4AF6-9155-8B48E1A4E563}" presName="composite" presStyleCnt="0"/>
      <dgm:spPr/>
    </dgm:pt>
    <dgm:pt modelId="{D87F17FE-1DF9-4AA6-9F8F-51A387B309AE}" type="pres">
      <dgm:prSet presAssocID="{9B2538A5-FBE5-4AF6-9155-8B48E1A4E563}" presName="rect1" presStyleLbl="trAlignAcc1" presStyleIdx="0" presStyleCnt="4" custScaleX="157012" custLinFactNeighborX="16958">
        <dgm:presLayoutVars>
          <dgm:bulletEnabled val="1"/>
        </dgm:presLayoutVars>
      </dgm:prSet>
      <dgm:spPr/>
    </dgm:pt>
    <dgm:pt modelId="{6BA75B57-8D3C-4631-990C-2FF249A4BBB3}" type="pres">
      <dgm:prSet presAssocID="{9B2538A5-FBE5-4AF6-9155-8B48E1A4E563}" presName="rect2" presStyleLbl="fgImgPlace1" presStyleIdx="0" presStyleCnt="4" custScaleX="209743" custLinFactX="-17915" custLinFactNeighborX="-10000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  <dgm:pt modelId="{2877425E-EF34-4949-9947-330225329B03}" type="pres">
      <dgm:prSet presAssocID="{484BC5CF-6A07-4F43-8429-7F1545274CC0}" presName="sibTrans" presStyleCnt="0"/>
      <dgm:spPr/>
    </dgm:pt>
    <dgm:pt modelId="{19B9785A-F361-4F69-9001-7E421A29860A}" type="pres">
      <dgm:prSet presAssocID="{EE1112C0-8473-4BCB-8010-43E90451D184}" presName="composite" presStyleCnt="0"/>
      <dgm:spPr/>
    </dgm:pt>
    <dgm:pt modelId="{395161AF-47AE-40E8-B34D-CF55F9AA8968}" type="pres">
      <dgm:prSet presAssocID="{EE1112C0-8473-4BCB-8010-43E90451D184}" presName="rect1" presStyleLbl="trAlignAcc1" presStyleIdx="1" presStyleCnt="4" custScaleX="157012" custLinFactNeighborX="16958" custLinFactNeighborY="-3183">
        <dgm:presLayoutVars>
          <dgm:bulletEnabled val="1"/>
        </dgm:presLayoutVars>
      </dgm:prSet>
      <dgm:spPr/>
    </dgm:pt>
    <dgm:pt modelId="{78D2940C-D9DD-4026-A39F-69FAC767C82C}" type="pres">
      <dgm:prSet presAssocID="{EE1112C0-8473-4BCB-8010-43E90451D184}" presName="rect2" presStyleLbl="fgImgPlace1" presStyleIdx="1" presStyleCnt="4" custScaleX="209743" custLinFactX="-17915" custLinFactNeighborX="-100000" custLinFactNeighborY="-3030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</dgm:pt>
    <dgm:pt modelId="{2F21E214-BF6B-4F50-971B-278AEA54CD0F}" type="pres">
      <dgm:prSet presAssocID="{9D1F09BB-6F18-42D7-B247-BCCBDD58D64E}" presName="sibTrans" presStyleCnt="0"/>
      <dgm:spPr/>
    </dgm:pt>
    <dgm:pt modelId="{0D375D99-5DDA-42C1-AC70-472C139412CD}" type="pres">
      <dgm:prSet presAssocID="{AC829F30-B773-42D4-A97F-BDD8C9D7EEB3}" presName="composite" presStyleCnt="0"/>
      <dgm:spPr/>
    </dgm:pt>
    <dgm:pt modelId="{88A163A2-DB9F-4E8D-9530-0B775DED602D}" type="pres">
      <dgm:prSet presAssocID="{AC829F30-B773-42D4-A97F-BDD8C9D7EEB3}" presName="rect1" presStyleLbl="trAlignAcc1" presStyleIdx="2" presStyleCnt="4" custScaleX="157012" custLinFactNeighborX="16958" custLinFactNeighborY="-6366">
        <dgm:presLayoutVars>
          <dgm:bulletEnabled val="1"/>
        </dgm:presLayoutVars>
      </dgm:prSet>
      <dgm:spPr/>
    </dgm:pt>
    <dgm:pt modelId="{5DB408DE-CDAD-4FF1-8530-F5B87F6932A5}" type="pres">
      <dgm:prSet presAssocID="{AC829F30-B773-42D4-A97F-BDD8C9D7EEB3}" presName="rect2" presStyleLbl="fgImgPlace1" presStyleIdx="2" presStyleCnt="4" custScaleX="209743" custLinFactX="-17915" custLinFactNeighborX="-100000" custLinFactNeighborY="-6060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</dgm:spPr>
    </dgm:pt>
    <dgm:pt modelId="{D3AE5859-B3F3-4C62-A5D1-361AE2FECB6A}" type="pres">
      <dgm:prSet presAssocID="{5FA52451-3FD1-400D-BCB5-8360985853AD}" presName="sibTrans" presStyleCnt="0"/>
      <dgm:spPr/>
    </dgm:pt>
    <dgm:pt modelId="{A41D52E8-2A55-411D-8050-D2DBBE138A75}" type="pres">
      <dgm:prSet presAssocID="{5EAC85A7-DAFB-40C2-B627-668C694D2635}" presName="composite" presStyleCnt="0"/>
      <dgm:spPr/>
    </dgm:pt>
    <dgm:pt modelId="{E21AAC36-1567-43C6-B5FF-733AFB7FAB54}" type="pres">
      <dgm:prSet presAssocID="{5EAC85A7-DAFB-40C2-B627-668C694D2635}" presName="rect1" presStyleLbl="trAlignAcc1" presStyleIdx="3" presStyleCnt="4" custScaleX="157012" custLinFactNeighborX="16958" custLinFactNeighborY="-9549">
        <dgm:presLayoutVars>
          <dgm:bulletEnabled val="1"/>
        </dgm:presLayoutVars>
      </dgm:prSet>
      <dgm:spPr/>
    </dgm:pt>
    <dgm:pt modelId="{7B49A791-A7B9-4DFB-A01F-88199A71BD24}" type="pres">
      <dgm:prSet presAssocID="{5EAC85A7-DAFB-40C2-B627-668C694D2635}" presName="rect2" presStyleLbl="fgImgPlace1" presStyleIdx="3" presStyleCnt="4" custScaleX="209743" custLinFactX="-17915" custLinFactNeighborX="-100000" custLinFactNeighborY="-9090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</dgm:spPr>
    </dgm:pt>
  </dgm:ptLst>
  <dgm:cxnLst>
    <dgm:cxn modelId="{AEECA021-3A8F-4B1B-B967-6A2153F1F93B}" type="presOf" srcId="{EE1112C0-8473-4BCB-8010-43E90451D184}" destId="{395161AF-47AE-40E8-B34D-CF55F9AA8968}" srcOrd="0" destOrd="0" presId="urn:microsoft.com/office/officeart/2008/layout/PictureStrips"/>
    <dgm:cxn modelId="{12262C2D-F90A-4AD5-A0C2-2DCC41461C02}" srcId="{C61F506F-B98E-4D02-9508-FFCB457FD314}" destId="{9B2538A5-FBE5-4AF6-9155-8B48E1A4E563}" srcOrd="0" destOrd="0" parTransId="{C86CA3DC-6A35-4ACE-BCCF-775BEAB34570}" sibTransId="{484BC5CF-6A07-4F43-8429-7F1545274CC0}"/>
    <dgm:cxn modelId="{E02D9337-2E47-4D0F-9C00-58E77E2AD01C}" type="presOf" srcId="{5EAC85A7-DAFB-40C2-B627-668C694D2635}" destId="{E21AAC36-1567-43C6-B5FF-733AFB7FAB54}" srcOrd="0" destOrd="0" presId="urn:microsoft.com/office/officeart/2008/layout/PictureStrips"/>
    <dgm:cxn modelId="{4F5DC953-C9EF-4EA1-BB09-A952296235B5}" type="presOf" srcId="{C61F506F-B98E-4D02-9508-FFCB457FD314}" destId="{3C208B1B-4FEC-45FD-B048-ACA417516061}" srcOrd="0" destOrd="0" presId="urn:microsoft.com/office/officeart/2008/layout/PictureStrips"/>
    <dgm:cxn modelId="{D920F275-8626-4EDC-A2F0-BC42D6028E7D}" srcId="{C61F506F-B98E-4D02-9508-FFCB457FD314}" destId="{EE1112C0-8473-4BCB-8010-43E90451D184}" srcOrd="1" destOrd="0" parTransId="{319BE697-A464-4370-A558-981FDB5911D4}" sibTransId="{9D1F09BB-6F18-42D7-B247-BCCBDD58D64E}"/>
    <dgm:cxn modelId="{A1EAD07E-30C0-4961-B477-D91E7DAEC1D1}" type="presOf" srcId="{9B2538A5-FBE5-4AF6-9155-8B48E1A4E563}" destId="{D87F17FE-1DF9-4AA6-9F8F-51A387B309AE}" srcOrd="0" destOrd="0" presId="urn:microsoft.com/office/officeart/2008/layout/PictureStrips"/>
    <dgm:cxn modelId="{3BFF7BAD-70DF-47DD-A230-C59B1334C096}" srcId="{C61F506F-B98E-4D02-9508-FFCB457FD314}" destId="{5EAC85A7-DAFB-40C2-B627-668C694D2635}" srcOrd="3" destOrd="0" parTransId="{DB8779FC-99BA-4CBE-8647-90E413ABE14A}" sibTransId="{BA2B3180-E921-4712-8D97-2F992C59E316}"/>
    <dgm:cxn modelId="{70AA57BD-F0B2-429B-8D45-459F928EF992}" type="presOf" srcId="{AC829F30-B773-42D4-A97F-BDD8C9D7EEB3}" destId="{88A163A2-DB9F-4E8D-9530-0B775DED602D}" srcOrd="0" destOrd="0" presId="urn:microsoft.com/office/officeart/2008/layout/PictureStrips"/>
    <dgm:cxn modelId="{F86B6EE8-4881-4468-9EEA-32DDFBE60D9D}" srcId="{C61F506F-B98E-4D02-9508-FFCB457FD314}" destId="{AC829F30-B773-42D4-A97F-BDD8C9D7EEB3}" srcOrd="2" destOrd="0" parTransId="{F9AE859F-6EB4-46BD-BC2A-E1CA3DEAF862}" sibTransId="{5FA52451-3FD1-400D-BCB5-8360985853AD}"/>
    <dgm:cxn modelId="{127F4558-727A-43C3-9D24-49542A0B9B58}" type="presParOf" srcId="{3C208B1B-4FEC-45FD-B048-ACA417516061}" destId="{28A9ECFD-59AB-4B5B-A598-A8C913D3FABE}" srcOrd="0" destOrd="0" presId="urn:microsoft.com/office/officeart/2008/layout/PictureStrips"/>
    <dgm:cxn modelId="{8374C899-0EFF-4FDC-BEDB-8130FE293A2F}" type="presParOf" srcId="{28A9ECFD-59AB-4B5B-A598-A8C913D3FABE}" destId="{D87F17FE-1DF9-4AA6-9F8F-51A387B309AE}" srcOrd="0" destOrd="0" presId="urn:microsoft.com/office/officeart/2008/layout/PictureStrips"/>
    <dgm:cxn modelId="{BD0D5F2A-29A5-4846-8975-4C680CE35F47}" type="presParOf" srcId="{28A9ECFD-59AB-4B5B-A598-A8C913D3FABE}" destId="{6BA75B57-8D3C-4631-990C-2FF249A4BBB3}" srcOrd="1" destOrd="0" presId="urn:microsoft.com/office/officeart/2008/layout/PictureStrips"/>
    <dgm:cxn modelId="{AC424EA5-152F-4977-B85B-016BD44E0D91}" type="presParOf" srcId="{3C208B1B-4FEC-45FD-B048-ACA417516061}" destId="{2877425E-EF34-4949-9947-330225329B03}" srcOrd="1" destOrd="0" presId="urn:microsoft.com/office/officeart/2008/layout/PictureStrips"/>
    <dgm:cxn modelId="{A3615A91-E7A7-4AD2-A8D9-E95FDEEB04DC}" type="presParOf" srcId="{3C208B1B-4FEC-45FD-B048-ACA417516061}" destId="{19B9785A-F361-4F69-9001-7E421A29860A}" srcOrd="2" destOrd="0" presId="urn:microsoft.com/office/officeart/2008/layout/PictureStrips"/>
    <dgm:cxn modelId="{51F37F82-B190-488E-95A0-04A5FECF500D}" type="presParOf" srcId="{19B9785A-F361-4F69-9001-7E421A29860A}" destId="{395161AF-47AE-40E8-B34D-CF55F9AA8968}" srcOrd="0" destOrd="0" presId="urn:microsoft.com/office/officeart/2008/layout/PictureStrips"/>
    <dgm:cxn modelId="{031536A0-596C-40E7-8745-279ADC7CBA9E}" type="presParOf" srcId="{19B9785A-F361-4F69-9001-7E421A29860A}" destId="{78D2940C-D9DD-4026-A39F-69FAC767C82C}" srcOrd="1" destOrd="0" presId="urn:microsoft.com/office/officeart/2008/layout/PictureStrips"/>
    <dgm:cxn modelId="{343A3913-932C-475A-BFFE-EC5E381DA5E6}" type="presParOf" srcId="{3C208B1B-4FEC-45FD-B048-ACA417516061}" destId="{2F21E214-BF6B-4F50-971B-278AEA54CD0F}" srcOrd="3" destOrd="0" presId="urn:microsoft.com/office/officeart/2008/layout/PictureStrips"/>
    <dgm:cxn modelId="{F1C6FA59-492D-460C-98EC-44049EB02A8F}" type="presParOf" srcId="{3C208B1B-4FEC-45FD-B048-ACA417516061}" destId="{0D375D99-5DDA-42C1-AC70-472C139412CD}" srcOrd="4" destOrd="0" presId="urn:microsoft.com/office/officeart/2008/layout/PictureStrips"/>
    <dgm:cxn modelId="{DA1CC6BC-46D7-4C61-A393-D88302B7CF2D}" type="presParOf" srcId="{0D375D99-5DDA-42C1-AC70-472C139412CD}" destId="{88A163A2-DB9F-4E8D-9530-0B775DED602D}" srcOrd="0" destOrd="0" presId="urn:microsoft.com/office/officeart/2008/layout/PictureStrips"/>
    <dgm:cxn modelId="{47FFC310-D68F-426E-823C-09CBE4F060E3}" type="presParOf" srcId="{0D375D99-5DDA-42C1-AC70-472C139412CD}" destId="{5DB408DE-CDAD-4FF1-8530-F5B87F6932A5}" srcOrd="1" destOrd="0" presId="urn:microsoft.com/office/officeart/2008/layout/PictureStrips"/>
    <dgm:cxn modelId="{4DD7A3DC-E9DE-4514-B074-F68A51690DF6}" type="presParOf" srcId="{3C208B1B-4FEC-45FD-B048-ACA417516061}" destId="{D3AE5859-B3F3-4C62-A5D1-361AE2FECB6A}" srcOrd="5" destOrd="0" presId="urn:microsoft.com/office/officeart/2008/layout/PictureStrips"/>
    <dgm:cxn modelId="{988465E6-0AD5-44B2-94EB-B5A03E7CF8A1}" type="presParOf" srcId="{3C208B1B-4FEC-45FD-B048-ACA417516061}" destId="{A41D52E8-2A55-411D-8050-D2DBBE138A75}" srcOrd="6" destOrd="0" presId="urn:microsoft.com/office/officeart/2008/layout/PictureStrips"/>
    <dgm:cxn modelId="{4AA81D79-07D6-47B5-9D05-52E39C6C4238}" type="presParOf" srcId="{A41D52E8-2A55-411D-8050-D2DBBE138A75}" destId="{E21AAC36-1567-43C6-B5FF-733AFB7FAB54}" srcOrd="0" destOrd="0" presId="urn:microsoft.com/office/officeart/2008/layout/PictureStrips"/>
    <dgm:cxn modelId="{42931030-ECB3-4DF4-86B7-A918B889C92C}" type="presParOf" srcId="{A41D52E8-2A55-411D-8050-D2DBBE138A75}" destId="{7B49A791-A7B9-4DFB-A01F-88199A71BD2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6CD6D-C0EC-42D2-B95B-1AB6EDFBC2CF}" type="doc">
      <dgm:prSet loTypeId="urn:microsoft.com/office/officeart/2005/8/layout/pyramid2" loCatId="pyramid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0B2585E-1BCE-4313-A684-725D5D155CE7}">
      <dgm:prSet custT="1"/>
      <dgm:spPr>
        <a:solidFill>
          <a:schemeClr val="accent5">
            <a:lumMod val="20000"/>
            <a:lumOff val="80000"/>
            <a:alpha val="9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000" b="1" dirty="0"/>
            <a:t>E </a:t>
          </a:r>
          <a:r>
            <a:rPr lang="en-US" sz="2000" b="1" dirty="0" err="1"/>
            <a:t>sega</a:t>
          </a:r>
          <a:r>
            <a:rPr lang="en-US" sz="2000" b="1" dirty="0"/>
            <a:t> </a:t>
          </a:r>
          <a:r>
            <a:rPr lang="en-US" sz="2000" b="1" dirty="0" err="1"/>
            <a:t>vakadua</a:t>
          </a:r>
          <a:r>
            <a:rPr lang="en-US" sz="2000" b="1" dirty="0"/>
            <a:t> </a:t>
          </a:r>
          <a:r>
            <a:rPr lang="en-US" sz="2000" b="1" dirty="0" err="1"/>
            <a:t>ni</a:t>
          </a:r>
          <a:r>
            <a:rPr lang="en-US" sz="2000" b="1" dirty="0"/>
            <a:t> </a:t>
          </a:r>
          <a:r>
            <a:rPr lang="en-US" sz="2000" b="1" dirty="0" err="1"/>
            <a:t>galu</a:t>
          </a:r>
          <a:r>
            <a:rPr lang="en-US" sz="2000" b="1" dirty="0"/>
            <a:t>, e </a:t>
          </a:r>
          <a:r>
            <a:rPr lang="en-US" sz="2000" b="1" dirty="0" err="1"/>
            <a:t>tomana</a:t>
          </a:r>
          <a:r>
            <a:rPr lang="en-US" sz="2000" b="1" dirty="0"/>
            <a:t> </a:t>
          </a:r>
          <a:r>
            <a:rPr lang="en-US" sz="2000" b="1" dirty="0" err="1"/>
            <a:t>ga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masu</a:t>
          </a:r>
          <a:r>
            <a:rPr lang="en-US" sz="2000" b="1" dirty="0"/>
            <a:t> </a:t>
          </a:r>
          <a:r>
            <a:rPr lang="en" sz="2000" b="1" dirty="0"/>
            <a:t>(</a:t>
          </a:r>
          <a:r>
            <a:rPr lang="en-US" sz="2000" b="1" dirty="0"/>
            <a:t>Same</a:t>
          </a:r>
          <a:r>
            <a:rPr lang="en" sz="2000" b="1" dirty="0"/>
            <a:t>. 69:13)</a:t>
          </a:r>
          <a:endParaRPr lang="es-ES" sz="2000" dirty="0"/>
        </a:p>
      </dgm:t>
    </dgm:pt>
    <dgm:pt modelId="{E7A3CFB5-7D3B-4FB5-93A8-DFC2B1F3D006}" type="parTrans" cxnId="{9FC80948-3C69-4013-876A-C96651DA227E}">
      <dgm:prSet/>
      <dgm:spPr/>
      <dgm:t>
        <a:bodyPr/>
        <a:lstStyle/>
        <a:p>
          <a:endParaRPr lang="es-ES" sz="2000"/>
        </a:p>
      </dgm:t>
    </dgm:pt>
    <dgm:pt modelId="{C7393F93-64E5-4E77-BA2E-6063DE86181F}" type="sibTrans" cxnId="{9FC80948-3C69-4013-876A-C96651DA227E}">
      <dgm:prSet/>
      <dgm:spPr/>
      <dgm:t>
        <a:bodyPr/>
        <a:lstStyle/>
        <a:p>
          <a:endParaRPr lang="es-ES" sz="2000"/>
        </a:p>
      </dgm:t>
    </dgm:pt>
    <dgm:pt modelId="{514E0370-6EDA-4C2C-BCEC-34CD919C187E}">
      <dgm:prSet custT="1"/>
      <dgm:spPr>
        <a:solidFill>
          <a:srgbClr val="F2B0E1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000" b="1" dirty="0"/>
            <a:t>E </a:t>
          </a:r>
          <a:r>
            <a:rPr lang="en-US" sz="2000" b="1" dirty="0" err="1"/>
            <a:t>vakadikevi</a:t>
          </a:r>
          <a:r>
            <a:rPr lang="en-US" sz="2000" b="1" dirty="0"/>
            <a:t> </a:t>
          </a:r>
          <a:r>
            <a:rPr lang="en-US" sz="2000" b="1" dirty="0" err="1"/>
            <a:t>koya</a:t>
          </a:r>
          <a:r>
            <a:rPr lang="en-US" sz="2000" b="1" dirty="0"/>
            <a:t> tale </a:t>
          </a:r>
          <a:br>
            <a:rPr lang="en" sz="2000" b="1" dirty="0"/>
          </a:br>
          <a:r>
            <a:rPr lang="en" sz="2000" b="1" dirty="0"/>
            <a:t>(</a:t>
          </a:r>
          <a:r>
            <a:rPr lang="en-US" sz="2000" b="1" dirty="0"/>
            <a:t>Same</a:t>
          </a:r>
          <a:r>
            <a:rPr lang="en" sz="2000" b="1" dirty="0"/>
            <a:t>. 69:5-6)</a:t>
          </a:r>
          <a:endParaRPr lang="es-ES" sz="2000" dirty="0"/>
        </a:p>
      </dgm:t>
    </dgm:pt>
    <dgm:pt modelId="{F9B27DFF-B8B3-426E-B303-8BEA719A68AD}" type="parTrans" cxnId="{C628E912-7F1F-4D72-9DD1-E5672EAEE42D}">
      <dgm:prSet/>
      <dgm:spPr/>
      <dgm:t>
        <a:bodyPr/>
        <a:lstStyle/>
        <a:p>
          <a:endParaRPr lang="es-ES" sz="2000"/>
        </a:p>
      </dgm:t>
    </dgm:pt>
    <dgm:pt modelId="{4BD2617D-28AB-4D2A-8DDA-91ABE49B940A}" type="sibTrans" cxnId="{C628E912-7F1F-4D72-9DD1-E5672EAEE42D}">
      <dgm:prSet/>
      <dgm:spPr/>
      <dgm:t>
        <a:bodyPr/>
        <a:lstStyle/>
        <a:p>
          <a:endParaRPr lang="es-ES" sz="2000"/>
        </a:p>
      </dgm:t>
    </dgm:pt>
    <dgm:pt modelId="{BEE8E6A7-D97E-41E3-9FFA-C01B30197F18}">
      <dgm:prSet custT="1"/>
      <dgm:spPr>
        <a:solidFill>
          <a:srgbClr val="E0C0F2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000" b="1" dirty="0"/>
            <a:t>E </a:t>
          </a:r>
          <a:r>
            <a:rPr lang="en-US" sz="2000" b="1" dirty="0" err="1"/>
            <a:t>vakadeitaka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nona</a:t>
          </a:r>
          <a:r>
            <a:rPr lang="en-US" sz="2000" b="1" dirty="0"/>
            <a:t> </a:t>
          </a:r>
          <a:r>
            <a:rPr lang="en-US" sz="2000" b="1" dirty="0" err="1"/>
            <a:t>lomana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Kalou</a:t>
          </a:r>
          <a:r>
            <a:rPr lang="en-US" sz="2000" b="1" dirty="0"/>
            <a:t> </a:t>
          </a:r>
          <a:r>
            <a:rPr lang="en" sz="2000" b="1" dirty="0"/>
            <a:t>(</a:t>
          </a:r>
          <a:r>
            <a:rPr lang="en-US" sz="2000" b="1" dirty="0"/>
            <a:t>Same</a:t>
          </a:r>
          <a:r>
            <a:rPr lang="en" sz="2000" b="1" dirty="0"/>
            <a:t>. 69:7, 9)</a:t>
          </a:r>
          <a:endParaRPr lang="es-ES" sz="2000" dirty="0"/>
        </a:p>
      </dgm:t>
    </dgm:pt>
    <dgm:pt modelId="{7D7281D0-47A1-41A3-AD91-0F56B41FE91D}" type="parTrans" cxnId="{C3E294D5-98D0-4DA9-BB45-6E53A2889512}">
      <dgm:prSet/>
      <dgm:spPr/>
      <dgm:t>
        <a:bodyPr/>
        <a:lstStyle/>
        <a:p>
          <a:endParaRPr lang="es-ES" sz="2000"/>
        </a:p>
      </dgm:t>
    </dgm:pt>
    <dgm:pt modelId="{AA6E7FC9-0CD3-409F-91BD-722AFCEB5046}" type="sibTrans" cxnId="{C3E294D5-98D0-4DA9-BB45-6E53A2889512}">
      <dgm:prSet/>
      <dgm:spPr/>
      <dgm:t>
        <a:bodyPr/>
        <a:lstStyle/>
        <a:p>
          <a:endParaRPr lang="es-ES" sz="2000"/>
        </a:p>
      </dgm:t>
    </dgm:pt>
    <dgm:pt modelId="{DF7AD7E4-604F-4156-B9D3-8E95E8E75083}">
      <dgm:prSet custT="1"/>
      <dgm:spPr>
        <a:solidFill>
          <a:srgbClr val="CAC8F0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000" b="1" dirty="0"/>
            <a:t>E </a:t>
          </a:r>
          <a:r>
            <a:rPr lang="en-US" sz="2000" b="1" dirty="0" err="1"/>
            <a:t>vakadeitaka</a:t>
          </a:r>
          <a:r>
            <a:rPr lang="en-US" sz="2000" b="1" dirty="0"/>
            <a:t> </a:t>
          </a:r>
          <a:r>
            <a:rPr lang="en-US" sz="2000" b="1" dirty="0" err="1"/>
            <a:t>ni</a:t>
          </a:r>
          <a:r>
            <a:rPr lang="en-US" sz="2000" b="1" dirty="0"/>
            <a:t> </a:t>
          </a:r>
          <a:r>
            <a:rPr lang="en-US" sz="2000" b="1" dirty="0" err="1"/>
            <a:t>Kalou</a:t>
          </a:r>
          <a:r>
            <a:rPr lang="en-US" sz="2000" b="1" dirty="0"/>
            <a:t> </a:t>
          </a:r>
          <a:r>
            <a:rPr lang="en-US" sz="2000" b="1" dirty="0" err="1"/>
            <a:t>ena</a:t>
          </a:r>
          <a:r>
            <a:rPr lang="en-US" sz="2000" b="1" dirty="0"/>
            <a:t> </a:t>
          </a:r>
          <a:r>
            <a:rPr lang="en-US" sz="2000" b="1" dirty="0" err="1"/>
            <a:t>sega</a:t>
          </a:r>
          <a:r>
            <a:rPr lang="en-US" sz="2000" b="1" dirty="0"/>
            <a:t> </a:t>
          </a:r>
          <a:r>
            <a:rPr lang="en-US" sz="2000" b="1" dirty="0" err="1"/>
            <a:t>ni</a:t>
          </a:r>
          <a:r>
            <a:rPr lang="en-US" sz="2000" b="1" dirty="0"/>
            <a:t> </a:t>
          </a:r>
          <a:r>
            <a:rPr lang="en-US" sz="2000" b="1" dirty="0" err="1"/>
            <a:t>galu</a:t>
          </a:r>
          <a:r>
            <a:rPr lang="en-US" sz="2000" b="1" dirty="0"/>
            <a:t> </a:t>
          </a:r>
          <a:r>
            <a:rPr lang="en-US" sz="2000" b="1" dirty="0" err="1"/>
            <a:t>tiko</a:t>
          </a:r>
          <a:r>
            <a:rPr lang="en-US" sz="2000" b="1" dirty="0"/>
            <a:t> </a:t>
          </a:r>
          <a:r>
            <a:rPr lang="en-US" sz="2000" b="1" dirty="0" err="1"/>
            <a:t>vakabalavu</a:t>
          </a:r>
          <a:r>
            <a:rPr lang="en-US" sz="2000" b="1" dirty="0"/>
            <a:t> </a:t>
          </a:r>
          <a:r>
            <a:rPr lang="en" sz="2000" b="1" dirty="0"/>
            <a:t>(</a:t>
          </a:r>
          <a:r>
            <a:rPr lang="en-US" sz="2000" b="1" dirty="0"/>
            <a:t>Same</a:t>
          </a:r>
          <a:r>
            <a:rPr lang="en" sz="2000" b="1" dirty="0"/>
            <a:t>. 69:33-36; 42:5; 102:13)</a:t>
          </a:r>
          <a:endParaRPr lang="es-ES" sz="2000" dirty="0"/>
        </a:p>
      </dgm:t>
    </dgm:pt>
    <dgm:pt modelId="{537A3D72-425F-40F3-B811-EA89E1B07E10}" type="parTrans" cxnId="{1896FE98-9BF3-4F79-ACDA-D67BF9B15222}">
      <dgm:prSet/>
      <dgm:spPr/>
      <dgm:t>
        <a:bodyPr/>
        <a:lstStyle/>
        <a:p>
          <a:endParaRPr lang="es-ES" sz="2000"/>
        </a:p>
      </dgm:t>
    </dgm:pt>
    <dgm:pt modelId="{BA5403EE-F9C2-4607-8A6F-DD8B92EF8585}" type="sibTrans" cxnId="{1896FE98-9BF3-4F79-ACDA-D67BF9B15222}">
      <dgm:prSet/>
      <dgm:spPr/>
      <dgm:t>
        <a:bodyPr/>
        <a:lstStyle/>
        <a:p>
          <a:endParaRPr lang="es-ES" sz="2000"/>
        </a:p>
      </dgm:t>
    </dgm:pt>
    <dgm:pt modelId="{FACBC4F8-233D-4FB9-B419-76069C41FA5F}" type="pres">
      <dgm:prSet presAssocID="{DCA6CD6D-C0EC-42D2-B95B-1AB6EDFBC2CF}" presName="compositeShape" presStyleCnt="0">
        <dgm:presLayoutVars>
          <dgm:dir/>
          <dgm:resizeHandles/>
        </dgm:presLayoutVars>
      </dgm:prSet>
      <dgm:spPr/>
    </dgm:pt>
    <dgm:pt modelId="{64298FFA-6F54-40BE-B318-6B5CFFD7E03F}" type="pres">
      <dgm:prSet presAssocID="{DCA6CD6D-C0EC-42D2-B95B-1AB6EDFBC2CF}" presName="pyramid" presStyleLbl="node1" presStyleIdx="0" presStyleCnt="1" custScaleX="67791" custScaleY="75346" custLinFactNeighborX="-9665" custLinFactNeighborY="1334"/>
      <dgm:spPr>
        <a:prstGeom prst="flowChartAlternateProcess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</dgm:pt>
    <dgm:pt modelId="{16574129-C195-4A90-9FB3-F5840E0EEA2E}" type="pres">
      <dgm:prSet presAssocID="{DCA6CD6D-C0EC-42D2-B95B-1AB6EDFBC2CF}" presName="theList" presStyleCnt="0"/>
      <dgm:spPr/>
    </dgm:pt>
    <dgm:pt modelId="{D1B68981-587A-4081-87BB-A8B726A0710C}" type="pres">
      <dgm:prSet presAssocID="{30B2585E-1BCE-4313-A684-725D5D155CE7}" presName="aNode" presStyleLbl="fgAcc1" presStyleIdx="0" presStyleCnt="4" custScaleX="171183" custScaleY="272158" custLinFactY="-80640" custLinFactNeighborX="4517" custLinFactNeighborY="-100000">
        <dgm:presLayoutVars>
          <dgm:bulletEnabled val="1"/>
        </dgm:presLayoutVars>
      </dgm:prSet>
      <dgm:spPr/>
    </dgm:pt>
    <dgm:pt modelId="{C4469786-1AD3-4024-B69F-CECD46DE4AE4}" type="pres">
      <dgm:prSet presAssocID="{30B2585E-1BCE-4313-A684-725D5D155CE7}" presName="aSpace" presStyleCnt="0"/>
      <dgm:spPr/>
    </dgm:pt>
    <dgm:pt modelId="{1DA1A352-572B-4488-8918-67CC9E034057}" type="pres">
      <dgm:prSet presAssocID="{514E0370-6EDA-4C2C-BCEC-34CD919C187E}" presName="aNode" presStyleLbl="fgAcc1" presStyleIdx="1" presStyleCnt="4" custScaleX="167115" custScaleY="272158" custLinFactY="-15151" custLinFactNeighborX="3518" custLinFactNeighborY="-100000">
        <dgm:presLayoutVars>
          <dgm:bulletEnabled val="1"/>
        </dgm:presLayoutVars>
      </dgm:prSet>
      <dgm:spPr/>
    </dgm:pt>
    <dgm:pt modelId="{ED577670-44C3-4ECE-A1DA-DCD228EC7B26}" type="pres">
      <dgm:prSet presAssocID="{514E0370-6EDA-4C2C-BCEC-34CD919C187E}" presName="aSpace" presStyleCnt="0"/>
      <dgm:spPr/>
    </dgm:pt>
    <dgm:pt modelId="{6BE4A8CF-F366-43D7-8606-1DF8C24871C3}" type="pres">
      <dgm:prSet presAssocID="{BEE8E6A7-D97E-41E3-9FFA-C01B30197F18}" presName="aNode" presStyleLbl="fgAcc1" presStyleIdx="2" presStyleCnt="4" custScaleX="165935" custScaleY="272158" custLinFactY="71574" custLinFactNeighborX="5182" custLinFactNeighborY="100000">
        <dgm:presLayoutVars>
          <dgm:bulletEnabled val="1"/>
        </dgm:presLayoutVars>
      </dgm:prSet>
      <dgm:spPr/>
    </dgm:pt>
    <dgm:pt modelId="{C2683F34-D676-4A52-9551-0DFB4C085AD9}" type="pres">
      <dgm:prSet presAssocID="{BEE8E6A7-D97E-41E3-9FFA-C01B30197F18}" presName="aSpace" presStyleCnt="0"/>
      <dgm:spPr/>
    </dgm:pt>
    <dgm:pt modelId="{50B00464-E2A2-4314-BB4A-FF8A5EFF73A5}" type="pres">
      <dgm:prSet presAssocID="{DF7AD7E4-604F-4156-B9D3-8E95E8E75083}" presName="aNode" presStyleLbl="fgAcc1" presStyleIdx="3" presStyleCnt="4" custScaleX="159980" custScaleY="398093" custLinFactY="110073" custLinFactNeighborX="3841" custLinFactNeighborY="200000">
        <dgm:presLayoutVars>
          <dgm:bulletEnabled val="1"/>
        </dgm:presLayoutVars>
      </dgm:prSet>
      <dgm:spPr/>
    </dgm:pt>
    <dgm:pt modelId="{5D780696-CCA4-4D9F-B2E4-3AC0DE39DF1B}" type="pres">
      <dgm:prSet presAssocID="{DF7AD7E4-604F-4156-B9D3-8E95E8E75083}" presName="aSpace" presStyleCnt="0"/>
      <dgm:spPr/>
    </dgm:pt>
  </dgm:ptLst>
  <dgm:cxnLst>
    <dgm:cxn modelId="{1ED46411-D7CF-4684-AA25-AC48630556B6}" type="presOf" srcId="{30B2585E-1BCE-4313-A684-725D5D155CE7}" destId="{D1B68981-587A-4081-87BB-A8B726A0710C}" srcOrd="0" destOrd="0" presId="urn:microsoft.com/office/officeart/2005/8/layout/pyramid2"/>
    <dgm:cxn modelId="{C628E912-7F1F-4D72-9DD1-E5672EAEE42D}" srcId="{DCA6CD6D-C0EC-42D2-B95B-1AB6EDFBC2CF}" destId="{514E0370-6EDA-4C2C-BCEC-34CD919C187E}" srcOrd="1" destOrd="0" parTransId="{F9B27DFF-B8B3-426E-B303-8BEA719A68AD}" sibTransId="{4BD2617D-28AB-4D2A-8DDA-91ABE49B940A}"/>
    <dgm:cxn modelId="{B755D42A-163F-4F71-A94D-D404D6D6E1CF}" type="presOf" srcId="{DCA6CD6D-C0EC-42D2-B95B-1AB6EDFBC2CF}" destId="{FACBC4F8-233D-4FB9-B419-76069C41FA5F}" srcOrd="0" destOrd="0" presId="urn:microsoft.com/office/officeart/2005/8/layout/pyramid2"/>
    <dgm:cxn modelId="{9FC80948-3C69-4013-876A-C96651DA227E}" srcId="{DCA6CD6D-C0EC-42D2-B95B-1AB6EDFBC2CF}" destId="{30B2585E-1BCE-4313-A684-725D5D155CE7}" srcOrd="0" destOrd="0" parTransId="{E7A3CFB5-7D3B-4FB5-93A8-DFC2B1F3D006}" sibTransId="{C7393F93-64E5-4E77-BA2E-6063DE86181F}"/>
    <dgm:cxn modelId="{64F4A04E-04B5-4394-A8D6-C663FE0CA3AB}" type="presOf" srcId="{514E0370-6EDA-4C2C-BCEC-34CD919C187E}" destId="{1DA1A352-572B-4488-8918-67CC9E034057}" srcOrd="0" destOrd="0" presId="urn:microsoft.com/office/officeart/2005/8/layout/pyramid2"/>
    <dgm:cxn modelId="{1896FE98-9BF3-4F79-ACDA-D67BF9B15222}" srcId="{DCA6CD6D-C0EC-42D2-B95B-1AB6EDFBC2CF}" destId="{DF7AD7E4-604F-4156-B9D3-8E95E8E75083}" srcOrd="3" destOrd="0" parTransId="{537A3D72-425F-40F3-B811-EA89E1B07E10}" sibTransId="{BA5403EE-F9C2-4607-8A6F-DD8B92EF8585}"/>
    <dgm:cxn modelId="{F6954FB1-A730-4A7B-B2C1-FE467DF59E12}" type="presOf" srcId="{DF7AD7E4-604F-4156-B9D3-8E95E8E75083}" destId="{50B00464-E2A2-4314-BB4A-FF8A5EFF73A5}" srcOrd="0" destOrd="0" presId="urn:microsoft.com/office/officeart/2005/8/layout/pyramid2"/>
    <dgm:cxn modelId="{C3E294D5-98D0-4DA9-BB45-6E53A2889512}" srcId="{DCA6CD6D-C0EC-42D2-B95B-1AB6EDFBC2CF}" destId="{BEE8E6A7-D97E-41E3-9FFA-C01B30197F18}" srcOrd="2" destOrd="0" parTransId="{7D7281D0-47A1-41A3-AD91-0F56B41FE91D}" sibTransId="{AA6E7FC9-0CD3-409F-91BD-722AFCEB5046}"/>
    <dgm:cxn modelId="{27AF97F5-C78E-401F-A54D-DD414C0C8CD3}" type="presOf" srcId="{BEE8E6A7-D97E-41E3-9FFA-C01B30197F18}" destId="{6BE4A8CF-F366-43D7-8606-1DF8C24871C3}" srcOrd="0" destOrd="0" presId="urn:microsoft.com/office/officeart/2005/8/layout/pyramid2"/>
    <dgm:cxn modelId="{3E0849D4-646A-469D-A647-BA2D54596B56}" type="presParOf" srcId="{FACBC4F8-233D-4FB9-B419-76069C41FA5F}" destId="{64298FFA-6F54-40BE-B318-6B5CFFD7E03F}" srcOrd="0" destOrd="0" presId="urn:microsoft.com/office/officeart/2005/8/layout/pyramid2"/>
    <dgm:cxn modelId="{DE96A788-A9AF-4C90-9E47-A4510FEB0449}" type="presParOf" srcId="{FACBC4F8-233D-4FB9-B419-76069C41FA5F}" destId="{16574129-C195-4A90-9FB3-F5840E0EEA2E}" srcOrd="1" destOrd="0" presId="urn:microsoft.com/office/officeart/2005/8/layout/pyramid2"/>
    <dgm:cxn modelId="{650B72C9-AB77-4F27-9AC4-3FF06BC0BD8E}" type="presParOf" srcId="{16574129-C195-4A90-9FB3-F5840E0EEA2E}" destId="{D1B68981-587A-4081-87BB-A8B726A0710C}" srcOrd="0" destOrd="0" presId="urn:microsoft.com/office/officeart/2005/8/layout/pyramid2"/>
    <dgm:cxn modelId="{B0D0DF92-F99B-450E-AF59-9A3E383D0937}" type="presParOf" srcId="{16574129-C195-4A90-9FB3-F5840E0EEA2E}" destId="{C4469786-1AD3-4024-B69F-CECD46DE4AE4}" srcOrd="1" destOrd="0" presId="urn:microsoft.com/office/officeart/2005/8/layout/pyramid2"/>
    <dgm:cxn modelId="{E4786523-4F11-42B3-B28C-265BA79E81E5}" type="presParOf" srcId="{16574129-C195-4A90-9FB3-F5840E0EEA2E}" destId="{1DA1A352-572B-4488-8918-67CC9E034057}" srcOrd="2" destOrd="0" presId="urn:microsoft.com/office/officeart/2005/8/layout/pyramid2"/>
    <dgm:cxn modelId="{075E82C6-F393-43D3-A8E9-6C24399026F2}" type="presParOf" srcId="{16574129-C195-4A90-9FB3-F5840E0EEA2E}" destId="{ED577670-44C3-4ECE-A1DA-DCD228EC7B26}" srcOrd="3" destOrd="0" presId="urn:microsoft.com/office/officeart/2005/8/layout/pyramid2"/>
    <dgm:cxn modelId="{7DAA2689-C5A5-4780-AA28-C774C72C38F5}" type="presParOf" srcId="{16574129-C195-4A90-9FB3-F5840E0EEA2E}" destId="{6BE4A8CF-F366-43D7-8606-1DF8C24871C3}" srcOrd="4" destOrd="0" presId="urn:microsoft.com/office/officeart/2005/8/layout/pyramid2"/>
    <dgm:cxn modelId="{89511118-7E50-443A-AC68-001E5FFC6CED}" type="presParOf" srcId="{16574129-C195-4A90-9FB3-F5840E0EEA2E}" destId="{C2683F34-D676-4A52-9551-0DFB4C085AD9}" srcOrd="5" destOrd="0" presId="urn:microsoft.com/office/officeart/2005/8/layout/pyramid2"/>
    <dgm:cxn modelId="{852A27B9-0829-4262-A6E4-44FE615D5250}" type="presParOf" srcId="{16574129-C195-4A90-9FB3-F5840E0EEA2E}" destId="{50B00464-E2A2-4314-BB4A-FF8A5EFF73A5}" srcOrd="6" destOrd="0" presId="urn:microsoft.com/office/officeart/2005/8/layout/pyramid2"/>
    <dgm:cxn modelId="{028A2879-F6E2-4347-A9C1-6314624DCD7D}" type="presParOf" srcId="{16574129-C195-4A90-9FB3-F5840E0EEA2E}" destId="{5D780696-CCA4-4D9F-B2E4-3AC0DE39DF1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F17FE-1DF9-4AA6-9F8F-51A387B309AE}">
      <dsp:nvSpPr>
        <dsp:cNvPr id="0" name=""/>
        <dsp:cNvSpPr/>
      </dsp:nvSpPr>
      <dsp:spPr>
        <a:xfrm>
          <a:off x="978024" y="377699"/>
          <a:ext cx="4512341" cy="89808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/>
            <a:t>Sa vaka ni tagica na wai drodro na me kila (</a:t>
          </a:r>
          <a:r>
            <a:rPr lang="en-US" sz="2000" b="1" kern="1200" dirty="0"/>
            <a:t>Same</a:t>
          </a:r>
          <a:r>
            <a:rPr lang="en" sz="2000" b="1" kern="1200" dirty="0"/>
            <a:t>. 42:1-3)</a:t>
          </a:r>
          <a:endParaRPr lang="es-ES" sz="2000" kern="1200" dirty="0"/>
        </a:p>
      </dsp:txBody>
      <dsp:txXfrm>
        <a:off x="978024" y="377699"/>
        <a:ext cx="4512341" cy="898088"/>
      </dsp:txXfrm>
    </dsp:sp>
    <dsp:sp modelId="{6BA75B57-8D3C-4631-990C-2FF249A4BBB3}">
      <dsp:nvSpPr>
        <dsp:cNvPr id="0" name=""/>
        <dsp:cNvSpPr/>
      </dsp:nvSpPr>
      <dsp:spPr>
        <a:xfrm>
          <a:off x="103912" y="247975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5161AF-47AE-40E8-B34D-CF55F9AA8968}">
      <dsp:nvSpPr>
        <dsp:cNvPr id="0" name=""/>
        <dsp:cNvSpPr/>
      </dsp:nvSpPr>
      <dsp:spPr>
        <a:xfrm>
          <a:off x="978024" y="1479707"/>
          <a:ext cx="4512341" cy="898088"/>
        </a:xfrm>
        <a:prstGeom prst="rect">
          <a:avLst/>
        </a:prstGeom>
        <a:solidFill>
          <a:srgbClr val="DCC5ED"/>
        </a:solid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 </a:t>
          </a:r>
          <a:r>
            <a:rPr lang="en-US" sz="2000" b="1" kern="1200" dirty="0" err="1"/>
            <a:t>sa</a:t>
          </a:r>
          <a:r>
            <a:rPr lang="en-US" sz="2000" b="1" kern="1200" dirty="0"/>
            <a:t> </a:t>
          </a:r>
          <a:r>
            <a:rPr lang="en-US" sz="2000" b="1" kern="1200" dirty="0" err="1"/>
            <a:t>rarawa</a:t>
          </a:r>
          <a:r>
            <a:rPr lang="en-US" sz="2000" b="1" kern="1200" dirty="0"/>
            <a:t>, </a:t>
          </a:r>
          <a:r>
            <a:rPr lang="en-US" sz="2000" b="1" kern="1200" dirty="0" err="1"/>
            <a:t>mosi</a:t>
          </a:r>
          <a:r>
            <a:rPr lang="en-US" sz="2000" b="1" kern="1200" dirty="0"/>
            <a:t> </a:t>
          </a:r>
          <a:r>
            <a:rPr lang="en-US" sz="2000" b="1" kern="1200" dirty="0" err="1"/>
            <a:t>ka</a:t>
          </a:r>
          <a:r>
            <a:rPr lang="en-US" sz="2000" b="1" kern="1200" dirty="0"/>
            <a:t> </a:t>
          </a:r>
          <a:r>
            <a:rPr lang="en-US" sz="2000" b="1" kern="1200" dirty="0" err="1"/>
            <a:t>oti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nona</a:t>
          </a:r>
          <a:r>
            <a:rPr lang="en-US" sz="2000" b="1" kern="1200" dirty="0"/>
            <a:t> via </a:t>
          </a:r>
          <a:r>
            <a:rPr lang="en-US" sz="2000" b="1" kern="1200" dirty="0" err="1"/>
            <a:t>bula</a:t>
          </a:r>
          <a:r>
            <a:rPr lang="en-US" sz="2000" b="1" kern="1200" dirty="0"/>
            <a:t> tale </a:t>
          </a:r>
          <a:r>
            <a:rPr lang="en" sz="2000" b="1" kern="1200" dirty="0"/>
            <a:t>(</a:t>
          </a:r>
          <a:r>
            <a:rPr lang="en-US" sz="2000" b="1" kern="1200" dirty="0"/>
            <a:t>Same</a:t>
          </a:r>
          <a:r>
            <a:rPr lang="en" sz="2000" b="1" kern="1200" dirty="0"/>
            <a:t>. 102:2-4)</a:t>
          </a:r>
          <a:endParaRPr lang="es-ES" sz="2000" kern="1200" dirty="0"/>
        </a:p>
      </dsp:txBody>
      <dsp:txXfrm>
        <a:off x="978024" y="1479707"/>
        <a:ext cx="4512341" cy="898088"/>
      </dsp:txXfrm>
    </dsp:sp>
    <dsp:sp modelId="{78D2940C-D9DD-4026-A39F-69FAC767C82C}">
      <dsp:nvSpPr>
        <dsp:cNvPr id="0" name=""/>
        <dsp:cNvSpPr/>
      </dsp:nvSpPr>
      <dsp:spPr>
        <a:xfrm>
          <a:off x="103912" y="1349996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A163A2-DB9F-4E8D-9530-0B775DED602D}">
      <dsp:nvSpPr>
        <dsp:cNvPr id="0" name=""/>
        <dsp:cNvSpPr/>
      </dsp:nvSpPr>
      <dsp:spPr>
        <a:xfrm>
          <a:off x="978024" y="2581714"/>
          <a:ext cx="4512341" cy="89808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/>
            <a:t>E </a:t>
          </a:r>
          <a:r>
            <a:rPr lang="en-US" sz="2000" b="1" kern="1200" dirty="0" err="1"/>
            <a:t>vaka</a:t>
          </a:r>
          <a:r>
            <a:rPr lang="en-US" sz="2000" b="1" kern="1200" dirty="0"/>
            <a:t> me </a:t>
          </a:r>
          <a:r>
            <a:rPr lang="en-US" sz="2000" b="1" kern="1200" dirty="0" err="1"/>
            <a:t>bula</a:t>
          </a:r>
          <a:r>
            <a:rPr lang="en-US" sz="2000" b="1" kern="1200" dirty="0"/>
            <a:t> </a:t>
          </a:r>
          <a:r>
            <a:rPr lang="en-US" sz="2000" b="1" kern="1200" dirty="0" err="1"/>
            <a:t>tu</a:t>
          </a:r>
          <a:r>
            <a:rPr lang="en-US" sz="2000" b="1" kern="1200" dirty="0"/>
            <a:t> </a:t>
          </a:r>
          <a:r>
            <a:rPr lang="en-US" sz="2000" b="1" kern="1200" dirty="0" err="1"/>
            <a:t>ena</a:t>
          </a:r>
          <a:r>
            <a:rPr lang="en-US" sz="2000" b="1" kern="1200" dirty="0"/>
            <a:t> </a:t>
          </a:r>
          <a:r>
            <a:rPr lang="en-US" sz="2000" b="1" kern="1200" dirty="0" err="1"/>
            <a:t>vanua</a:t>
          </a:r>
          <a:r>
            <a:rPr lang="en-US" sz="2000" b="1" kern="1200" dirty="0"/>
            <a:t> </a:t>
          </a:r>
          <a:r>
            <a:rPr lang="en-US" sz="2000" b="1" kern="1200" dirty="0" err="1"/>
            <a:t>dravuisiga</a:t>
          </a:r>
          <a:r>
            <a:rPr lang="en-US" sz="2000" b="1" kern="1200" dirty="0"/>
            <a:t> me </a:t>
          </a:r>
          <a:r>
            <a:rPr lang="en-US" sz="2000" b="1" kern="1200" dirty="0" err="1"/>
            <a:t>vaka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manumanu</a:t>
          </a:r>
          <a:r>
            <a:rPr lang="en-US" sz="2000" b="1" kern="1200" dirty="0"/>
            <a:t> </a:t>
          </a:r>
          <a:r>
            <a:rPr lang="en-US" sz="2000" b="1" kern="1200" dirty="0" err="1"/>
            <a:t>dau</a:t>
          </a:r>
          <a:r>
            <a:rPr lang="en-US" sz="2000" b="1" kern="1200" dirty="0"/>
            <a:t> </a:t>
          </a:r>
          <a:r>
            <a:rPr lang="en-US" sz="2000" b="1" kern="1200" dirty="0" err="1"/>
            <a:t>tu</a:t>
          </a:r>
          <a:r>
            <a:rPr lang="en-US" sz="2000" b="1" kern="1200" dirty="0"/>
            <a:t> </a:t>
          </a:r>
          <a:r>
            <a:rPr lang="en-US" sz="2000" b="1" kern="1200" dirty="0" err="1"/>
            <a:t>taudua</a:t>
          </a:r>
          <a:br>
            <a:rPr lang="en-US" sz="2000" b="1" kern="1200" dirty="0"/>
          </a:br>
          <a:r>
            <a:rPr lang="en" sz="2000" b="1" kern="1200" dirty="0"/>
            <a:t>(</a:t>
          </a:r>
          <a:r>
            <a:rPr lang="en-US" sz="2000" b="1" kern="1200" dirty="0"/>
            <a:t>Same</a:t>
          </a:r>
          <a:r>
            <a:rPr lang="en" sz="2000" b="1" kern="1200" dirty="0"/>
            <a:t>. 102:6-7)</a:t>
          </a:r>
          <a:endParaRPr lang="es-ES" sz="2000" kern="1200" dirty="0"/>
        </a:p>
      </dsp:txBody>
      <dsp:txXfrm>
        <a:off x="978024" y="2581714"/>
        <a:ext cx="4512341" cy="898088"/>
      </dsp:txXfrm>
    </dsp:sp>
    <dsp:sp modelId="{5DB408DE-CDAD-4FF1-8530-F5B87F6932A5}">
      <dsp:nvSpPr>
        <dsp:cNvPr id="0" name=""/>
        <dsp:cNvSpPr/>
      </dsp:nvSpPr>
      <dsp:spPr>
        <a:xfrm>
          <a:off x="103912" y="2452017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1AAC36-1567-43C6-B5FF-733AFB7FAB54}">
      <dsp:nvSpPr>
        <dsp:cNvPr id="0" name=""/>
        <dsp:cNvSpPr/>
      </dsp:nvSpPr>
      <dsp:spPr>
        <a:xfrm>
          <a:off x="978024" y="3683722"/>
          <a:ext cx="4512341" cy="89808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/>
            <a:t>E </a:t>
          </a:r>
          <a:r>
            <a:rPr lang="en-US" sz="2000" b="1" kern="1200" dirty="0" err="1"/>
            <a:t>vaka</a:t>
          </a:r>
          <a:r>
            <a:rPr lang="en-US" sz="2000" b="1" kern="1200" dirty="0"/>
            <a:t> me </a:t>
          </a:r>
          <a:r>
            <a:rPr lang="en-US" sz="2000" b="1" kern="1200" dirty="0" err="1"/>
            <a:t>oru</a:t>
          </a:r>
          <a:r>
            <a:rPr lang="en-US" sz="2000" b="1" kern="1200" dirty="0"/>
            <a:t> </a:t>
          </a:r>
          <a:r>
            <a:rPr lang="en-US" sz="2000" b="1" kern="1200" dirty="0" err="1"/>
            <a:t>tu</a:t>
          </a:r>
          <a:r>
            <a:rPr lang="en-US" sz="2000" b="1" kern="1200" dirty="0"/>
            <a:t> </a:t>
          </a:r>
          <a:r>
            <a:rPr lang="en-US" sz="2000" b="1" kern="1200" dirty="0" err="1"/>
            <a:t>ena</a:t>
          </a:r>
          <a:r>
            <a:rPr lang="en-US" sz="2000" b="1" kern="1200" dirty="0"/>
            <a:t> </a:t>
          </a:r>
          <a:r>
            <a:rPr lang="en-US" sz="2000" b="1" kern="1200" dirty="0" err="1"/>
            <a:t>vanua</a:t>
          </a:r>
          <a:r>
            <a:rPr lang="en-US" sz="2000" b="1" kern="1200" dirty="0"/>
            <a:t> </a:t>
          </a:r>
          <a:r>
            <a:rPr lang="en-US" sz="2000" b="1" kern="1200" dirty="0" err="1"/>
            <a:t>lolobo</a:t>
          </a:r>
          <a:r>
            <a:rPr lang="en-US" sz="2000" b="1" kern="1200" dirty="0"/>
            <a:t>, ka </a:t>
          </a:r>
          <a:r>
            <a:rPr lang="en-US" sz="2000" b="1" kern="1200" dirty="0" err="1"/>
            <a:t>sega</a:t>
          </a:r>
          <a:r>
            <a:rPr lang="en-US" sz="2000" b="1" kern="1200" dirty="0"/>
            <a:t> </a:t>
          </a:r>
          <a:r>
            <a:rPr lang="en-US" sz="2000" b="1" kern="1200" dirty="0" err="1"/>
            <a:t>ni</a:t>
          </a:r>
          <a:r>
            <a:rPr lang="en-US" sz="2000" b="1" kern="1200" dirty="0"/>
            <a:t> </a:t>
          </a:r>
          <a:r>
            <a:rPr lang="en-US" sz="2000" b="1" kern="1200" dirty="0" err="1"/>
            <a:t>duri</a:t>
          </a:r>
          <a:r>
            <a:rPr lang="en-US" sz="2000" b="1" kern="1200" dirty="0"/>
            <a:t> </a:t>
          </a:r>
          <a:r>
            <a:rPr lang="en-US" sz="2000" b="1" kern="1200" dirty="0" err="1"/>
            <a:t>rawa</a:t>
          </a:r>
          <a:r>
            <a:rPr lang="en-US" sz="2000" b="1" kern="1200" dirty="0"/>
            <a:t> </a:t>
          </a:r>
          <a:r>
            <a:rPr lang="en-US" sz="2000" b="1" kern="1200" dirty="0" err="1"/>
            <a:t>ni</a:t>
          </a:r>
          <a:r>
            <a:rPr lang="en-US" sz="2000" b="1" kern="1200" dirty="0"/>
            <a:t> </a:t>
          </a:r>
          <a:r>
            <a:rPr lang="en-US" sz="2000" b="1" kern="1200" dirty="0" err="1"/>
            <a:t>sega</a:t>
          </a:r>
          <a:r>
            <a:rPr lang="en-US" sz="2000" b="1" kern="1200" dirty="0"/>
            <a:t> </a:t>
          </a:r>
          <a:r>
            <a:rPr lang="en-US" sz="2000" b="1" kern="1200" dirty="0" err="1"/>
            <a:t>ni</a:t>
          </a:r>
          <a:r>
            <a:rPr lang="en-US" sz="2000" b="1" kern="1200" dirty="0"/>
            <a:t> </a:t>
          </a:r>
          <a:r>
            <a:rPr lang="en-US" sz="2000" b="1" kern="1200" dirty="0" err="1"/>
            <a:t>veivuke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Kalou</a:t>
          </a:r>
          <a:br>
            <a:rPr lang="en-US" sz="2000" b="1" kern="1200" dirty="0"/>
          </a:br>
          <a:r>
            <a:rPr lang="en" sz="2000" b="1" kern="1200" dirty="0"/>
            <a:t>(</a:t>
          </a:r>
          <a:r>
            <a:rPr lang="en-US" sz="2000" b="1" kern="1200" dirty="0"/>
            <a:t>Same</a:t>
          </a:r>
          <a:r>
            <a:rPr lang="en" sz="2000" b="1" kern="1200" dirty="0"/>
            <a:t>. 69:1-3)</a:t>
          </a:r>
          <a:endParaRPr lang="es-ES" sz="2000" kern="1200" dirty="0"/>
        </a:p>
      </dsp:txBody>
      <dsp:txXfrm>
        <a:off x="978024" y="3683722"/>
        <a:ext cx="4512341" cy="898088"/>
      </dsp:txXfrm>
    </dsp:sp>
    <dsp:sp modelId="{7B49A791-A7B9-4DFB-A01F-88199A71BD24}">
      <dsp:nvSpPr>
        <dsp:cNvPr id="0" name=""/>
        <dsp:cNvSpPr/>
      </dsp:nvSpPr>
      <dsp:spPr>
        <a:xfrm>
          <a:off x="103912" y="3554038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98FFA-6F54-40BE-B318-6B5CFFD7E03F}">
      <dsp:nvSpPr>
        <dsp:cNvPr id="0" name=""/>
        <dsp:cNvSpPr/>
      </dsp:nvSpPr>
      <dsp:spPr>
        <a:xfrm>
          <a:off x="37431" y="608034"/>
          <a:ext cx="3017294" cy="3353557"/>
        </a:xfrm>
        <a:prstGeom prst="flowChartAlternateProcess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B68981-587A-4081-87BB-A8B726A0710C}">
      <dsp:nvSpPr>
        <dsp:cNvPr id="0" name=""/>
        <dsp:cNvSpPr/>
      </dsp:nvSpPr>
      <dsp:spPr>
        <a:xfrm>
          <a:off x="1077248" y="185385"/>
          <a:ext cx="4952444" cy="765369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 </a:t>
          </a:r>
          <a:r>
            <a:rPr lang="en-US" sz="2000" b="1" kern="1200" dirty="0" err="1"/>
            <a:t>sega</a:t>
          </a:r>
          <a:r>
            <a:rPr lang="en-US" sz="2000" b="1" kern="1200" dirty="0"/>
            <a:t> </a:t>
          </a:r>
          <a:r>
            <a:rPr lang="en-US" sz="2000" b="1" kern="1200" dirty="0" err="1"/>
            <a:t>vakadua</a:t>
          </a:r>
          <a:r>
            <a:rPr lang="en-US" sz="2000" b="1" kern="1200" dirty="0"/>
            <a:t> </a:t>
          </a:r>
          <a:r>
            <a:rPr lang="en-US" sz="2000" b="1" kern="1200" dirty="0" err="1"/>
            <a:t>ni</a:t>
          </a:r>
          <a:r>
            <a:rPr lang="en-US" sz="2000" b="1" kern="1200" dirty="0"/>
            <a:t> </a:t>
          </a:r>
          <a:r>
            <a:rPr lang="en-US" sz="2000" b="1" kern="1200" dirty="0" err="1"/>
            <a:t>galu</a:t>
          </a:r>
          <a:r>
            <a:rPr lang="en-US" sz="2000" b="1" kern="1200" dirty="0"/>
            <a:t>, e </a:t>
          </a:r>
          <a:r>
            <a:rPr lang="en-US" sz="2000" b="1" kern="1200" dirty="0" err="1"/>
            <a:t>tomana</a:t>
          </a:r>
          <a:r>
            <a:rPr lang="en-US" sz="2000" b="1" kern="1200" dirty="0"/>
            <a:t> </a:t>
          </a:r>
          <a:r>
            <a:rPr lang="en-US" sz="2000" b="1" kern="1200" dirty="0" err="1"/>
            <a:t>ga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masu</a:t>
          </a:r>
          <a:r>
            <a:rPr lang="en-US" sz="2000" b="1" kern="1200" dirty="0"/>
            <a:t> </a:t>
          </a:r>
          <a:r>
            <a:rPr lang="en" sz="2000" b="1" kern="1200" dirty="0"/>
            <a:t>(</a:t>
          </a:r>
          <a:r>
            <a:rPr lang="en-US" sz="2000" b="1" kern="1200" dirty="0"/>
            <a:t>Same</a:t>
          </a:r>
          <a:r>
            <a:rPr lang="en" sz="2000" b="1" kern="1200" dirty="0"/>
            <a:t>. 69:13)</a:t>
          </a:r>
          <a:endParaRPr lang="es-ES" sz="2000" kern="1200" dirty="0"/>
        </a:p>
      </dsp:txBody>
      <dsp:txXfrm>
        <a:off x="1114610" y="222747"/>
        <a:ext cx="4877720" cy="690645"/>
      </dsp:txXfrm>
    </dsp:sp>
    <dsp:sp modelId="{1DA1A352-572B-4488-8918-67CC9E034057}">
      <dsp:nvSpPr>
        <dsp:cNvPr id="0" name=""/>
        <dsp:cNvSpPr/>
      </dsp:nvSpPr>
      <dsp:spPr>
        <a:xfrm>
          <a:off x="1107191" y="1170076"/>
          <a:ext cx="4834754" cy="765369"/>
        </a:xfrm>
        <a:prstGeom prst="roundRect">
          <a:avLst/>
        </a:prstGeom>
        <a:solidFill>
          <a:srgbClr val="F2B0E1">
            <a:alpha val="89804"/>
          </a:srgbClr>
        </a:solidFill>
        <a:ln w="12700" cap="flat" cmpd="sng" algn="ctr">
          <a:solidFill>
            <a:schemeClr val="accent5">
              <a:hueOff val="-2170221"/>
              <a:satOff val="-7353"/>
              <a:lumOff val="4052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 </a:t>
          </a:r>
          <a:r>
            <a:rPr lang="en-US" sz="2000" b="1" kern="1200" dirty="0" err="1"/>
            <a:t>vakadikevi</a:t>
          </a:r>
          <a:r>
            <a:rPr lang="en-US" sz="2000" b="1" kern="1200" dirty="0"/>
            <a:t> </a:t>
          </a:r>
          <a:r>
            <a:rPr lang="en-US" sz="2000" b="1" kern="1200" dirty="0" err="1"/>
            <a:t>koya</a:t>
          </a:r>
          <a:r>
            <a:rPr lang="en-US" sz="2000" b="1" kern="1200" dirty="0"/>
            <a:t> tale </a:t>
          </a:r>
          <a:br>
            <a:rPr lang="en" sz="2000" b="1" kern="1200" dirty="0"/>
          </a:br>
          <a:r>
            <a:rPr lang="en" sz="2000" b="1" kern="1200" dirty="0"/>
            <a:t>(</a:t>
          </a:r>
          <a:r>
            <a:rPr lang="en-US" sz="2000" b="1" kern="1200" dirty="0"/>
            <a:t>Same</a:t>
          </a:r>
          <a:r>
            <a:rPr lang="en" sz="2000" b="1" kern="1200" dirty="0"/>
            <a:t>. 69:5-6)</a:t>
          </a:r>
          <a:endParaRPr lang="es-ES" sz="2000" kern="1200" dirty="0"/>
        </a:p>
      </dsp:txBody>
      <dsp:txXfrm>
        <a:off x="1144553" y="1207438"/>
        <a:ext cx="4760030" cy="690645"/>
      </dsp:txXfrm>
    </dsp:sp>
    <dsp:sp modelId="{6BE4A8CF-F366-43D7-8606-1DF8C24871C3}">
      <dsp:nvSpPr>
        <dsp:cNvPr id="0" name=""/>
        <dsp:cNvSpPr/>
      </dsp:nvSpPr>
      <dsp:spPr>
        <a:xfrm>
          <a:off x="1172401" y="2284794"/>
          <a:ext cx="4800615" cy="765369"/>
        </a:xfrm>
        <a:prstGeom prst="roundRect">
          <a:avLst/>
        </a:prstGeom>
        <a:solidFill>
          <a:srgbClr val="E0C0F2">
            <a:alpha val="89804"/>
          </a:srgbClr>
        </a:solidFill>
        <a:ln w="12700" cap="flat" cmpd="sng" algn="ctr">
          <a:solidFill>
            <a:schemeClr val="accent5">
              <a:hueOff val="-4340441"/>
              <a:satOff val="-14705"/>
              <a:lumOff val="8105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 </a:t>
          </a:r>
          <a:r>
            <a:rPr lang="en-US" sz="2000" b="1" kern="1200" dirty="0" err="1"/>
            <a:t>vakadeitaka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nona</a:t>
          </a:r>
          <a:r>
            <a:rPr lang="en-US" sz="2000" b="1" kern="1200" dirty="0"/>
            <a:t> </a:t>
          </a:r>
          <a:r>
            <a:rPr lang="en-US" sz="2000" b="1" kern="1200" dirty="0" err="1"/>
            <a:t>lomana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Kalou</a:t>
          </a:r>
          <a:r>
            <a:rPr lang="en-US" sz="2000" b="1" kern="1200" dirty="0"/>
            <a:t> </a:t>
          </a:r>
          <a:r>
            <a:rPr lang="en" sz="2000" b="1" kern="1200" dirty="0"/>
            <a:t>(</a:t>
          </a:r>
          <a:r>
            <a:rPr lang="en-US" sz="2000" b="1" kern="1200" dirty="0"/>
            <a:t>Same</a:t>
          </a:r>
          <a:r>
            <a:rPr lang="en" sz="2000" b="1" kern="1200" dirty="0"/>
            <a:t>. 69:7, 9)</a:t>
          </a:r>
          <a:endParaRPr lang="es-ES" sz="2000" kern="1200" dirty="0"/>
        </a:p>
      </dsp:txBody>
      <dsp:txXfrm>
        <a:off x="1209763" y="2322156"/>
        <a:ext cx="4725891" cy="690645"/>
      </dsp:txXfrm>
    </dsp:sp>
    <dsp:sp modelId="{50B00464-E2A2-4314-BB4A-FF8A5EFF73A5}">
      <dsp:nvSpPr>
        <dsp:cNvPr id="0" name=""/>
        <dsp:cNvSpPr/>
      </dsp:nvSpPr>
      <dsp:spPr>
        <a:xfrm>
          <a:off x="1219746" y="3228737"/>
          <a:ext cx="4628333" cy="1119526"/>
        </a:xfrm>
        <a:prstGeom prst="roundRect">
          <a:avLst/>
        </a:prstGeom>
        <a:solidFill>
          <a:srgbClr val="CAC8F0">
            <a:alpha val="89804"/>
          </a:srgb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 </a:t>
          </a:r>
          <a:r>
            <a:rPr lang="en-US" sz="2000" b="1" kern="1200" dirty="0" err="1"/>
            <a:t>vakadeitaka</a:t>
          </a:r>
          <a:r>
            <a:rPr lang="en-US" sz="2000" b="1" kern="1200" dirty="0"/>
            <a:t> </a:t>
          </a:r>
          <a:r>
            <a:rPr lang="en-US" sz="2000" b="1" kern="1200" dirty="0" err="1"/>
            <a:t>ni</a:t>
          </a:r>
          <a:r>
            <a:rPr lang="en-US" sz="2000" b="1" kern="1200" dirty="0"/>
            <a:t> </a:t>
          </a:r>
          <a:r>
            <a:rPr lang="en-US" sz="2000" b="1" kern="1200" dirty="0" err="1"/>
            <a:t>Kalou</a:t>
          </a:r>
          <a:r>
            <a:rPr lang="en-US" sz="2000" b="1" kern="1200" dirty="0"/>
            <a:t> </a:t>
          </a:r>
          <a:r>
            <a:rPr lang="en-US" sz="2000" b="1" kern="1200" dirty="0" err="1"/>
            <a:t>ena</a:t>
          </a:r>
          <a:r>
            <a:rPr lang="en-US" sz="2000" b="1" kern="1200" dirty="0"/>
            <a:t> </a:t>
          </a:r>
          <a:r>
            <a:rPr lang="en-US" sz="2000" b="1" kern="1200" dirty="0" err="1"/>
            <a:t>sega</a:t>
          </a:r>
          <a:r>
            <a:rPr lang="en-US" sz="2000" b="1" kern="1200" dirty="0"/>
            <a:t> </a:t>
          </a:r>
          <a:r>
            <a:rPr lang="en-US" sz="2000" b="1" kern="1200" dirty="0" err="1"/>
            <a:t>ni</a:t>
          </a:r>
          <a:r>
            <a:rPr lang="en-US" sz="2000" b="1" kern="1200" dirty="0"/>
            <a:t> </a:t>
          </a:r>
          <a:r>
            <a:rPr lang="en-US" sz="2000" b="1" kern="1200" dirty="0" err="1"/>
            <a:t>galu</a:t>
          </a:r>
          <a:r>
            <a:rPr lang="en-US" sz="2000" b="1" kern="1200" dirty="0"/>
            <a:t> </a:t>
          </a:r>
          <a:r>
            <a:rPr lang="en-US" sz="2000" b="1" kern="1200" dirty="0" err="1"/>
            <a:t>tiko</a:t>
          </a:r>
          <a:r>
            <a:rPr lang="en-US" sz="2000" b="1" kern="1200" dirty="0"/>
            <a:t> </a:t>
          </a:r>
          <a:r>
            <a:rPr lang="en-US" sz="2000" b="1" kern="1200" dirty="0" err="1"/>
            <a:t>vakabalavu</a:t>
          </a:r>
          <a:r>
            <a:rPr lang="en-US" sz="2000" b="1" kern="1200" dirty="0"/>
            <a:t> </a:t>
          </a:r>
          <a:r>
            <a:rPr lang="en" sz="2000" b="1" kern="1200" dirty="0"/>
            <a:t>(</a:t>
          </a:r>
          <a:r>
            <a:rPr lang="en-US" sz="2000" b="1" kern="1200" dirty="0"/>
            <a:t>Same</a:t>
          </a:r>
          <a:r>
            <a:rPr lang="en" sz="2000" b="1" kern="1200" dirty="0"/>
            <a:t>. 69:33-36; 42:5; 102:13)</a:t>
          </a:r>
          <a:endParaRPr lang="es-ES" sz="2000" kern="1200" dirty="0"/>
        </a:p>
      </dsp:txBody>
      <dsp:txXfrm>
        <a:off x="1274397" y="3283388"/>
        <a:ext cx="4519031" cy="1010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8F548-C632-DDDE-5B06-BBC5197D9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93382D-C083-6C91-BAEF-5D24BA78F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FEA078-C1F2-FC5D-E0E2-E733F15C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634AC-DC4B-7611-6BB7-896EFD88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FCF0D9-004E-9C11-CCC7-AD575830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6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CB316-2094-7517-977A-2940E0E6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1DAEC2-8BAA-0DB0-B6D3-41A59B313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80698-20BD-97AD-A0D6-3C7FB538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BDD6-9E60-34CC-3F98-4A30005C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1D8EB9-3025-4158-A7B6-4265852D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9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CD5A6F-4891-13BB-25AC-B06C68776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C471EB-055C-E495-C5FA-7A4E0CD00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80C000-1784-6809-8B1B-CD1B089B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B41C10-A627-9687-2A6E-027832BF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26670-5CA9-9033-0CB1-369490CF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3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9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5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6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9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2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0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5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6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264D3-DF0C-5505-A553-56A92523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A4A45B-81F8-54B6-0BCC-C501E3C8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7E7879-F72A-8F68-41CC-884C54A1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A3D1E-D43B-D7F9-1B31-40536444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852FF-B92D-B6B9-E0E7-DEBC0C03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60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5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9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8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5AAB4-B4E1-C7DB-748B-27989900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9C4F5C-C0A7-B659-A7EF-C4FA7F15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F953F-0F41-BD35-8F29-2052A88B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01BE2-E609-5305-6C59-44DADD53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E7A01-B98D-A4DC-E20C-0CB7C0AD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9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BD354-7ED0-65DB-EF59-0637511A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125454-02CF-BA8B-9A01-8F7B84DFB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9CC1B1-6161-57B0-55EB-B46DC761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16EDA4-489D-97F5-62AB-460DA3BB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D4AA23-5281-90CF-5A81-3395DBA2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DF1823-68E7-9752-D002-75ACFD23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0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24A9-39B8-0989-3BA5-66BD0646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46AEC-326F-F640-9C46-A3A4BE0DF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A090EF-51DA-47C4-BFB6-EBEBE5251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A25257-280C-AA28-5F36-EC1B22808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F33DC4-0DFB-6DCB-D395-74FCE9DF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34EF67-16D7-A19B-2960-3D216928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3AF146-F01E-BD55-92D3-B99E02E6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4F77A6-20DA-69CA-25A9-EE23ECCF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4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66ABF-52FE-02E0-C2B6-73F917A9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5145AF-AA94-33AB-967D-5D050A73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E2C82B-FC83-8AD7-4EDC-7A01ABEA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CCB4D0-A558-A9EF-03EC-D8ABEC31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6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9A46A8-F3A0-2F6B-C400-F442377D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E87077-93C8-8A58-74FB-F877E4C6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608879-0FFC-A22E-FD10-CB10D5D4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4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3EB1B-F207-B213-DC93-4B155B3F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90C904-8C6F-CB3D-50F0-63FE1E98A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32A40A-AFDC-1659-F821-5AE857371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678BF8-21DC-0716-A4EE-73EB49C2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0C456A-C6F8-EB2A-1800-838EB257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AFC22A-71D5-3476-9A42-BBC7B0F0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5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D400C-454B-CF3F-3E2D-7580F9FB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7DA673-8692-96A8-62DD-3805D44DC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4670F1-4F4C-38BE-1514-17DCE0690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29DD61-8F76-1916-E283-3E493D10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834118-D3F9-DD97-8BB5-011E30B9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14F3DC-E24A-2DD3-E2C3-8F1F0D97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162D9A-02AE-1230-952E-3FC9650D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AFB7D-5CF1-88CA-7FA8-AB12505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E5109-D3E6-CAE3-7378-23A9AEAF8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86641-24DA-4A26-94D5-F8C6953903AD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3B939-45D6-293E-374C-269E1DB00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3A962F-D65C-7A8A-F165-397671B69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14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3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Carrusel con caballos con personas alrededor&#10;&#10;Descripción generada automáticamente con confianza media">
            <a:extLst>
              <a:ext uri="{FF2B5EF4-FFF2-40B4-BE49-F238E27FC236}">
                <a16:creationId xmlns:a16="http://schemas.microsoft.com/office/drawing/2014/main" id="{DEFD90CE-3AD7-D9FF-B688-29CE00F0A7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83FCA9A6-6917-420D-043D-DFAE12407F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27F4D3-93DA-7EF3-2516-2F37AC303F93}"/>
              </a:ext>
            </a:extLst>
          </p:cNvPr>
          <p:cNvSpPr txBox="1"/>
          <p:nvPr/>
        </p:nvSpPr>
        <p:spPr>
          <a:xfrm>
            <a:off x="128016" y="-108811"/>
            <a:ext cx="62727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 LAGATI NI SERE NI TURAGA ENA VANUA TANI.</a:t>
            </a:r>
            <a:endParaRPr lang="en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A5DF82-A8D4-3C69-A405-39131521076D}"/>
              </a:ext>
            </a:extLst>
          </p:cNvPr>
          <p:cNvSpPr txBox="1"/>
          <p:nvPr/>
        </p:nvSpPr>
        <p:spPr>
          <a:xfrm>
            <a:off x="1030778" y="2584234"/>
            <a:ext cx="5465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srgbClr val="FCF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 ni  Fepuruali  3, 2024</a:t>
            </a:r>
          </a:p>
        </p:txBody>
      </p:sp>
    </p:spTree>
    <p:extLst>
      <p:ext uri="{BB962C8B-B14F-4D97-AF65-F5344CB8AC3E}">
        <p14:creationId xmlns:p14="http://schemas.microsoft.com/office/powerpoint/2010/main" val="10391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035B3C0-1DCF-9EA4-6131-B6D008E4A7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68D58F1C-CEB6-E5E5-E1EA-CAC0EA58FB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783CDE1-709A-3565-431D-708E9EA9C2F5}"/>
              </a:ext>
            </a:extLst>
          </p:cNvPr>
          <p:cNvSpPr txBox="1"/>
          <p:nvPr/>
        </p:nvSpPr>
        <p:spPr>
          <a:xfrm>
            <a:off x="5815117" y="3963114"/>
            <a:ext cx="6453886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pt-BR" sz="40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Eda na seretaka vakacava na sere i Jiova e na nodra vanua na kai tani</a:t>
            </a:r>
            <a:r>
              <a:rPr lang="en" sz="40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?</a:t>
            </a:r>
            <a:r>
              <a:rPr lang="es-ES" sz="40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 </a:t>
            </a: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3399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24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Same</a:t>
            </a: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3399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137:4)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3399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9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DF65D2-F3D0-C82E-17A6-2C24B63BEB03}"/>
              </a:ext>
            </a:extLst>
          </p:cNvPr>
          <p:cNvSpPr txBox="1"/>
          <p:nvPr/>
        </p:nvSpPr>
        <p:spPr>
          <a:xfrm>
            <a:off x="1102658" y="4411240"/>
            <a:ext cx="11089341" cy="2298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000"/>
              </a:spcBef>
            </a:pPr>
            <a:r>
              <a:rPr lang="en-US" sz="2200" b="1" dirty="0">
                <a:solidFill>
                  <a:srgbClr val="F03D0F"/>
                </a:solidFill>
              </a:rPr>
              <a:t>Na cava e </a:t>
            </a:r>
            <a:r>
              <a:rPr lang="en-US" sz="2200" b="1" dirty="0" err="1">
                <a:solidFill>
                  <a:srgbClr val="F03D0F"/>
                </a:solidFill>
              </a:rPr>
              <a:t>vakatara</a:t>
            </a:r>
            <a:r>
              <a:rPr lang="en-US" sz="2200" b="1" dirty="0">
                <a:solidFill>
                  <a:srgbClr val="F03D0F"/>
                </a:solidFill>
              </a:rPr>
              <a:t> kina </a:t>
            </a:r>
            <a:r>
              <a:rPr lang="en-US" sz="2200" b="1" dirty="0" err="1">
                <a:solidFill>
                  <a:srgbClr val="F03D0F"/>
                </a:solidFill>
              </a:rPr>
              <a:t>na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Kalou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na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ivalavala</a:t>
            </a:r>
            <a:r>
              <a:rPr lang="en-US" sz="2200" b="1" dirty="0">
                <a:solidFill>
                  <a:srgbClr val="F03D0F"/>
                </a:solidFill>
              </a:rPr>
              <a:t> ca </a:t>
            </a:r>
            <a:r>
              <a:rPr lang="en-US" sz="2200" b="1" dirty="0" err="1">
                <a:solidFill>
                  <a:srgbClr val="F03D0F"/>
                </a:solidFill>
              </a:rPr>
              <a:t>kei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na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rarawa</a:t>
            </a:r>
            <a:r>
              <a:rPr lang="en-US" sz="2200" b="1" dirty="0">
                <a:solidFill>
                  <a:srgbClr val="F03D0F"/>
                </a:solidFill>
              </a:rPr>
              <a:t>? (Same 74 </a:t>
            </a:r>
            <a:r>
              <a:rPr lang="en-US" sz="2200" b="1" dirty="0" err="1">
                <a:solidFill>
                  <a:srgbClr val="F03D0F"/>
                </a:solidFill>
              </a:rPr>
              <a:t>kei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na</a:t>
            </a:r>
            <a:r>
              <a:rPr lang="en-US" sz="2200" b="1" dirty="0">
                <a:solidFill>
                  <a:srgbClr val="F03D0F"/>
                </a:solidFill>
              </a:rPr>
              <a:t> 79)</a:t>
            </a:r>
          </a:p>
          <a:p>
            <a:pPr>
              <a:spcBef>
                <a:spcPts val="1000"/>
              </a:spcBef>
            </a:pPr>
            <a:r>
              <a:rPr lang="en-US" sz="2200" b="1" dirty="0">
                <a:solidFill>
                  <a:srgbClr val="F03D0F"/>
                </a:solidFill>
              </a:rPr>
              <a:t>Na cava e </a:t>
            </a:r>
            <a:r>
              <a:rPr lang="en-US" sz="2200" b="1" dirty="0" err="1">
                <a:solidFill>
                  <a:srgbClr val="F03D0F"/>
                </a:solidFill>
              </a:rPr>
              <a:t>vakatara</a:t>
            </a:r>
            <a:r>
              <a:rPr lang="en-US" sz="2200" b="1" dirty="0">
                <a:solidFill>
                  <a:srgbClr val="F03D0F"/>
                </a:solidFill>
              </a:rPr>
              <a:t> kina </a:t>
            </a:r>
            <a:r>
              <a:rPr lang="en-US" sz="2200" b="1" dirty="0" err="1">
                <a:solidFill>
                  <a:srgbClr val="F03D0F"/>
                </a:solidFill>
              </a:rPr>
              <a:t>na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Kalou</a:t>
            </a:r>
            <a:r>
              <a:rPr lang="en-US" sz="2200" b="1" dirty="0">
                <a:solidFill>
                  <a:srgbClr val="F03D0F"/>
                </a:solidFill>
              </a:rPr>
              <a:t> me </a:t>
            </a:r>
            <a:r>
              <a:rPr lang="en-US" sz="2200" b="1" dirty="0" err="1">
                <a:solidFill>
                  <a:srgbClr val="F03D0F"/>
                </a:solidFill>
              </a:rPr>
              <a:t>ra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sotava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na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dredre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na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yalododonu</a:t>
            </a:r>
            <a:r>
              <a:rPr lang="en-US" sz="2200" b="1" dirty="0">
                <a:solidFill>
                  <a:srgbClr val="F03D0F"/>
                </a:solidFill>
              </a:rPr>
              <a:t>? (Same 88)</a:t>
            </a:r>
          </a:p>
          <a:p>
            <a:pPr>
              <a:spcBef>
                <a:spcPts val="1000"/>
              </a:spcBef>
            </a:pPr>
            <a:r>
              <a:rPr lang="en-US" sz="2200" b="1" dirty="0">
                <a:solidFill>
                  <a:srgbClr val="F03D0F"/>
                </a:solidFill>
              </a:rPr>
              <a:t>Na cava e </a:t>
            </a:r>
            <a:r>
              <a:rPr lang="en-US" sz="2200" b="1" dirty="0" err="1">
                <a:solidFill>
                  <a:srgbClr val="F03D0F"/>
                </a:solidFill>
              </a:rPr>
              <a:t>sega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ni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muduka</a:t>
            </a:r>
            <a:r>
              <a:rPr lang="en-US" sz="2200" b="1" dirty="0">
                <a:solidFill>
                  <a:srgbClr val="F03D0F"/>
                </a:solidFill>
              </a:rPr>
              <a:t> kina </a:t>
            </a:r>
            <a:r>
              <a:rPr lang="en-US" sz="2200" b="1" dirty="0" err="1">
                <a:solidFill>
                  <a:srgbClr val="F03D0F"/>
                </a:solidFill>
              </a:rPr>
              <a:t>na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rarawa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eda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sotava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tiko</a:t>
            </a:r>
            <a:r>
              <a:rPr lang="en-US" sz="2200" b="1" dirty="0">
                <a:solidFill>
                  <a:srgbClr val="F03D0F"/>
                </a:solidFill>
              </a:rPr>
              <a:t>? (Same 69)</a:t>
            </a:r>
          </a:p>
          <a:p>
            <a:pPr>
              <a:spcBef>
                <a:spcPts val="1000"/>
              </a:spcBef>
            </a:pPr>
            <a:r>
              <a:rPr lang="en-US" sz="2200" b="1" dirty="0">
                <a:solidFill>
                  <a:srgbClr val="F03D0F"/>
                </a:solidFill>
              </a:rPr>
              <a:t>E </a:t>
            </a:r>
            <a:r>
              <a:rPr lang="en-US" sz="2200" b="1" dirty="0" err="1">
                <a:solidFill>
                  <a:srgbClr val="F03D0F"/>
                </a:solidFill>
              </a:rPr>
              <a:t>sa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cala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beka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na</a:t>
            </a:r>
            <a:r>
              <a:rPr lang="en-US" sz="2200" b="1" dirty="0">
                <a:solidFill>
                  <a:srgbClr val="F03D0F"/>
                </a:solidFill>
              </a:rPr>
              <a:t> Nona </a:t>
            </a:r>
            <a:r>
              <a:rPr lang="en-US" sz="2200" b="1" dirty="0" err="1">
                <a:solidFill>
                  <a:srgbClr val="F03D0F"/>
                </a:solidFill>
              </a:rPr>
              <a:t>vosaniyalayala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ena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iVola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Tabu</a:t>
            </a:r>
            <a:r>
              <a:rPr lang="en-US" sz="2200" b="1" dirty="0">
                <a:solidFill>
                  <a:srgbClr val="F03D0F"/>
                </a:solidFill>
              </a:rPr>
              <a:t>? (Same 77)</a:t>
            </a:r>
          </a:p>
          <a:p>
            <a:pPr>
              <a:spcBef>
                <a:spcPts val="1000"/>
              </a:spcBef>
            </a:pPr>
            <a:r>
              <a:rPr lang="en-US" sz="2200" b="1" dirty="0">
                <a:solidFill>
                  <a:srgbClr val="F03D0F"/>
                </a:solidFill>
              </a:rPr>
              <a:t>Na cava era </a:t>
            </a:r>
            <a:r>
              <a:rPr lang="en-US" sz="2200" b="1" dirty="0" err="1">
                <a:solidFill>
                  <a:srgbClr val="F03D0F"/>
                </a:solidFill>
              </a:rPr>
              <a:t>vutuniyau</a:t>
            </a:r>
            <a:r>
              <a:rPr lang="en-US" sz="2200" b="1" dirty="0">
                <a:solidFill>
                  <a:srgbClr val="F03D0F"/>
                </a:solidFill>
              </a:rPr>
              <a:t> kina </a:t>
            </a:r>
            <a:r>
              <a:rPr lang="en-US" sz="2200" b="1" dirty="0" err="1">
                <a:solidFill>
                  <a:srgbClr val="F03D0F"/>
                </a:solidFill>
              </a:rPr>
              <a:t>na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valavala</a:t>
            </a:r>
            <a:r>
              <a:rPr lang="en-US" sz="2200" b="1" dirty="0">
                <a:solidFill>
                  <a:srgbClr val="F03D0F"/>
                </a:solidFill>
              </a:rPr>
              <a:t> ca? (Same 37 </a:t>
            </a:r>
            <a:r>
              <a:rPr lang="en-US" sz="2200" b="1" dirty="0" err="1">
                <a:solidFill>
                  <a:srgbClr val="F03D0F"/>
                </a:solidFill>
              </a:rPr>
              <a:t>kei</a:t>
            </a:r>
            <a:r>
              <a:rPr lang="en-US" sz="2200" b="1" dirty="0">
                <a:solidFill>
                  <a:srgbClr val="F03D0F"/>
                </a:solidFill>
              </a:rPr>
              <a:t> </a:t>
            </a:r>
            <a:r>
              <a:rPr lang="en-US" sz="2200" b="1" dirty="0" err="1">
                <a:solidFill>
                  <a:srgbClr val="F03D0F"/>
                </a:solidFill>
              </a:rPr>
              <a:t>na</a:t>
            </a:r>
            <a:r>
              <a:rPr lang="en-US" sz="2200" b="1" dirty="0">
                <a:solidFill>
                  <a:srgbClr val="F03D0F"/>
                </a:solidFill>
              </a:rPr>
              <a:t> 73)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91A9DA-9B3F-859B-3784-A9D6EDFCF531}"/>
              </a:ext>
            </a:extLst>
          </p:cNvPr>
          <p:cNvSpPr txBox="1"/>
          <p:nvPr/>
        </p:nvSpPr>
        <p:spPr>
          <a:xfrm>
            <a:off x="2593531" y="-17377"/>
            <a:ext cx="698022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iVolaTabu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laurai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kina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vakatitiqa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nuiqawaqawa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talaucaki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veivakataudeitaki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Ena so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dredre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sara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icolacola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nuiqawaqawa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dredre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vakabibi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yawa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sara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Kalou.</a:t>
            </a:r>
            <a:endParaRPr lang="en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endParaRPr lang="en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persona, hombre, agua, puesto&#10;&#10;Descripción generada automáticamente">
            <a:extLst>
              <a:ext uri="{FF2B5EF4-FFF2-40B4-BE49-F238E27FC236}">
                <a16:creationId xmlns:a16="http://schemas.microsoft.com/office/drawing/2014/main" id="{295E4F86-A119-3EEE-DE78-7084B6BEE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907" y="136355"/>
            <a:ext cx="2406345" cy="30207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grupo de personas sentadas en un sillón&#10;&#10;Descripción generada automáticamente con confianza media">
            <a:extLst>
              <a:ext uri="{FF2B5EF4-FFF2-40B4-BE49-F238E27FC236}">
                <a16:creationId xmlns:a16="http://schemas.microsoft.com/office/drawing/2014/main" id="{8C38808B-E7A3-4AAD-0C83-355A1E2B8E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" b="11241"/>
          <a:stretch/>
        </p:blipFill>
        <p:spPr>
          <a:xfrm>
            <a:off x="9720214" y="136355"/>
            <a:ext cx="2282141" cy="2830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1AC60629-89C3-4631-54C9-2B18003AA6A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31" y="6384424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Descripción generada automáticamente">
            <a:extLst>
              <a:ext uri="{FF2B5EF4-FFF2-40B4-BE49-F238E27FC236}">
                <a16:creationId xmlns:a16="http://schemas.microsoft.com/office/drawing/2014/main" id="{D8A809A6-0FA3-88F2-99CB-CF0F67851D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31" y="5915444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075BD4B-A10D-0980-0FB1-6E260FE61E8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31" y="5497124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672B9C0-9851-93CC-9F7B-392A4D92E7D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31" y="5003302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6D66EC4B-4154-A824-AE80-C30503FE8EA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31" y="4534322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5454DF-38D6-A9D2-58A1-757485866351}"/>
              </a:ext>
            </a:extLst>
          </p:cNvPr>
          <p:cNvSpPr txBox="1"/>
          <p:nvPr/>
        </p:nvSpPr>
        <p:spPr>
          <a:xfrm>
            <a:off x="2593531" y="2046247"/>
            <a:ext cx="69802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dodonu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vakatitiqataki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Kalou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Nona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itovo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yalododonu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vakararavi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nuiqawaqawataka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daunisame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liu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vakabibitaka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loloma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tawayalani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Kalou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Nona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yalo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30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07F4D4-9EBF-B1F5-9F9B-167728BE9534}"/>
              </a:ext>
            </a:extLst>
          </p:cNvPr>
          <p:cNvSpPr txBox="1"/>
          <p:nvPr/>
        </p:nvSpPr>
        <p:spPr>
          <a:xfrm>
            <a:off x="0" y="0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t-BR" sz="2800" b="1" spc="-15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 CAVA E VAKATARA KINA NA KALOU NA IVALAVALA CA KEI NA RARAWA?</a:t>
            </a:r>
            <a:endParaRPr lang="en" sz="2800" b="1" spc="-1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1AC55B-5640-D12C-729D-CDED95CA13B8}"/>
              </a:ext>
            </a:extLst>
          </p:cNvPr>
          <p:cNvSpPr txBox="1"/>
          <p:nvPr/>
        </p:nvSpPr>
        <p:spPr>
          <a:xfrm>
            <a:off x="-1" y="485616"/>
            <a:ext cx="12168185" cy="707886"/>
          </a:xfrm>
          <a:prstGeom prst="rect">
            <a:avLst/>
          </a:prstGeom>
          <a:solidFill>
            <a:srgbClr val="002060">
              <a:alpha val="6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kaya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vakacava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veimatanitu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Sa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evei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nodra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Kalou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 Me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kilai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vei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veimatanitu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keimami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Ni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cudruvaki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kedra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nomuni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tamata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vakadavei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Same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79:10)</a:t>
            </a:r>
            <a:endParaRPr lang="es-ES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3F5580-3127-707B-8DBE-A7864A00B823}"/>
              </a:ext>
            </a:extLst>
          </p:cNvPr>
          <p:cNvSpPr txBox="1"/>
          <p:nvPr/>
        </p:nvSpPr>
        <p:spPr>
          <a:xfrm>
            <a:off x="3018861" y="1701023"/>
            <a:ext cx="9016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Era </a:t>
            </a:r>
            <a:r>
              <a:rPr lang="en-US" sz="2000" b="1" dirty="0" err="1"/>
              <a:t>veilecayaki</a:t>
            </a:r>
            <a:r>
              <a:rPr lang="en-US" sz="2000" b="1" dirty="0"/>
              <a:t> </a:t>
            </a:r>
            <a:r>
              <a:rPr lang="en-US" sz="2000" b="1" dirty="0" err="1"/>
              <a:t>vakadua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tamata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Kalou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gauna</a:t>
            </a:r>
            <a:r>
              <a:rPr lang="en-US" sz="2000" b="1" dirty="0"/>
              <a:t> e </a:t>
            </a:r>
            <a:r>
              <a:rPr lang="en-US" sz="2000" b="1" dirty="0" err="1"/>
              <a:t>vakarusa</a:t>
            </a:r>
            <a:r>
              <a:rPr lang="en-US" sz="2000" b="1" dirty="0"/>
              <a:t> kina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Tui</a:t>
            </a:r>
            <a:r>
              <a:rPr lang="en-US" sz="2000" b="1" dirty="0"/>
              <a:t> o </a:t>
            </a:r>
            <a:r>
              <a:rPr lang="en-US" sz="2000" b="1" dirty="0" err="1"/>
              <a:t>Nepukanesa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Valenisoro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Jerusalemi</a:t>
            </a:r>
            <a:r>
              <a:rPr lang="en-US" sz="2000" b="1" dirty="0"/>
              <a:t>. </a:t>
            </a:r>
            <a:r>
              <a:rPr lang="en" sz="2000" b="1" dirty="0"/>
              <a:t>(</a:t>
            </a:r>
            <a:r>
              <a:rPr lang="en-US" sz="2000" b="1" dirty="0"/>
              <a:t>Same</a:t>
            </a:r>
            <a:r>
              <a:rPr lang="en" sz="2000" b="1" dirty="0"/>
              <a:t>. 79:1-4; 74:3-8).</a:t>
            </a:r>
          </a:p>
        </p:txBody>
      </p:sp>
      <p:pic>
        <p:nvPicPr>
          <p:cNvPr id="4" name="Imagen 3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84802099-5EA3-1DF5-3136-AA9600A02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6" y="1971439"/>
            <a:ext cx="2778922" cy="138946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 descr="Un grupo de personas en medio de una multitud de gente&#10;&#10;Descripción generada automáticamente">
            <a:extLst>
              <a:ext uri="{FF2B5EF4-FFF2-40B4-BE49-F238E27FC236}">
                <a16:creationId xmlns:a16="http://schemas.microsoft.com/office/drawing/2014/main" id="{805155A6-13AD-11E0-7729-6D435B888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07" y="3591877"/>
            <a:ext cx="2261650" cy="17004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hombre, interior, sostener&#10;&#10;Descripción generada automáticamente">
            <a:extLst>
              <a:ext uri="{FF2B5EF4-FFF2-40B4-BE49-F238E27FC236}">
                <a16:creationId xmlns:a16="http://schemas.microsoft.com/office/drawing/2014/main" id="{259A488F-66DD-636B-D66D-81920E1EB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146" y="3732348"/>
            <a:ext cx="2390071" cy="1792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A69A3A5-E1F1-865D-3BB0-7225B6E11CAC}"/>
              </a:ext>
            </a:extLst>
          </p:cNvPr>
          <p:cNvSpPr txBox="1"/>
          <p:nvPr/>
        </p:nvSpPr>
        <p:spPr>
          <a:xfrm>
            <a:off x="3160768" y="3826532"/>
            <a:ext cx="64843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ra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vakacacani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tamata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Kalou</a:t>
            </a:r>
            <a:r>
              <a:rPr lang="en-US" sz="2000" b="1" dirty="0"/>
              <a:t>,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vakaevei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lagilagi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yacana</a:t>
            </a:r>
            <a:r>
              <a:rPr lang="en-US" sz="2000" b="1" dirty="0"/>
              <a:t>? Na </a:t>
            </a:r>
            <a:r>
              <a:rPr lang="en-US" sz="2000" b="1" dirty="0" err="1"/>
              <a:t>iwali</a:t>
            </a:r>
            <a:r>
              <a:rPr lang="en-US" sz="2000" b="1" dirty="0"/>
              <a:t> </a:t>
            </a:r>
            <a:r>
              <a:rPr lang="en-US" sz="2000" b="1" dirty="0" err="1"/>
              <a:t>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leqa</a:t>
            </a:r>
            <a:r>
              <a:rPr lang="en-US" sz="2000" b="1" dirty="0"/>
              <a:t> e </a:t>
            </a:r>
            <a:r>
              <a:rPr lang="en-US" sz="2000" b="1" dirty="0" err="1"/>
              <a:t>raica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daunisame</a:t>
            </a:r>
            <a:r>
              <a:rPr lang="en-US" sz="2000" b="1" dirty="0"/>
              <a:t> </a:t>
            </a:r>
            <a:r>
              <a:rPr lang="en-US" sz="2000" b="1" dirty="0" err="1"/>
              <a:t>oya</a:t>
            </a:r>
            <a:r>
              <a:rPr lang="en-US" sz="2000" b="1" dirty="0"/>
              <a:t> me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totaki</a:t>
            </a:r>
            <a:r>
              <a:rPr lang="en-US" sz="2000" b="1" dirty="0"/>
              <a:t> </a:t>
            </a:r>
            <a:r>
              <a:rPr lang="en-US" sz="2000" b="1" dirty="0" err="1"/>
              <a:t>ira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Nona </a:t>
            </a:r>
            <a:r>
              <a:rPr lang="en-US" sz="2000" b="1" dirty="0" err="1"/>
              <a:t>tamata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Kalou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vakarusai</a:t>
            </a:r>
            <a:r>
              <a:rPr lang="en-US" sz="2000" b="1" dirty="0"/>
              <a:t> </a:t>
            </a:r>
            <a:r>
              <a:rPr lang="en-US" sz="2000" b="1" dirty="0" err="1"/>
              <a:t>ira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kedra</a:t>
            </a:r>
            <a:r>
              <a:rPr lang="en-US" sz="2000" b="1" dirty="0"/>
              <a:t> </a:t>
            </a:r>
            <a:r>
              <a:rPr lang="en-US" sz="2000" b="1" dirty="0" err="1"/>
              <a:t>meca</a:t>
            </a:r>
            <a:r>
              <a:rPr lang="en-US" sz="2000" b="1" dirty="0"/>
              <a:t> me </a:t>
            </a:r>
            <a:r>
              <a:rPr lang="en-US" sz="2000" b="1" dirty="0" err="1"/>
              <a:t>vaka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vakayacora</a:t>
            </a:r>
            <a:r>
              <a:rPr lang="en-US" sz="2000" b="1" dirty="0"/>
              <a:t> </a:t>
            </a:r>
            <a:r>
              <a:rPr lang="en-US" sz="2000" b="1" dirty="0" err="1"/>
              <a:t>oti</a:t>
            </a:r>
            <a:r>
              <a:rPr lang="en-US" sz="2000" b="1" dirty="0"/>
              <a:t> e </a:t>
            </a:r>
            <a:r>
              <a:rPr lang="en-US" sz="2000" b="1" dirty="0" err="1"/>
              <a:t>liu</a:t>
            </a:r>
            <a:r>
              <a:rPr lang="en-US" sz="2000" b="1" dirty="0"/>
              <a:t>.</a:t>
            </a:r>
            <a:r>
              <a:rPr lang="en" sz="2000" b="1" dirty="0"/>
              <a:t>(</a:t>
            </a:r>
            <a:r>
              <a:rPr lang="en-US" sz="2000" b="1" dirty="0"/>
              <a:t>Same</a:t>
            </a:r>
            <a:r>
              <a:rPr lang="en" sz="2000" b="1" dirty="0"/>
              <a:t>. 79:6-7, 12; 74:13-19).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4A126AD-413A-E433-E429-80FC297FB3F1}"/>
              </a:ext>
            </a:extLst>
          </p:cNvPr>
          <p:cNvSpPr txBox="1"/>
          <p:nvPr/>
        </p:nvSpPr>
        <p:spPr>
          <a:xfrm>
            <a:off x="70156" y="5743118"/>
            <a:ext cx="12001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Ni </a:t>
            </a:r>
            <a:r>
              <a:rPr lang="en-US" sz="2000" b="1" dirty="0" err="1"/>
              <a:t>vakila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vuni</a:t>
            </a:r>
            <a:r>
              <a:rPr lang="en-US" sz="2000" b="1" dirty="0"/>
              <a:t> </a:t>
            </a:r>
            <a:r>
              <a:rPr lang="en-US" sz="2000" b="1" dirty="0" err="1"/>
              <a:t>nodra</a:t>
            </a:r>
            <a:r>
              <a:rPr lang="en-US" sz="2000" b="1" dirty="0"/>
              <a:t> </a:t>
            </a:r>
            <a:r>
              <a:rPr lang="en-US" sz="2000" b="1" dirty="0" err="1"/>
              <a:t>leqa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valavala</a:t>
            </a:r>
            <a:r>
              <a:rPr lang="en-US" sz="2000" b="1" dirty="0"/>
              <a:t> ca, e </a:t>
            </a:r>
            <a:r>
              <a:rPr lang="en-US" sz="2000" b="1" dirty="0" err="1"/>
              <a:t>kerea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Kalou</a:t>
            </a:r>
            <a:r>
              <a:rPr lang="en-US" sz="2000" b="1" dirty="0"/>
              <a:t> me </a:t>
            </a:r>
            <a:r>
              <a:rPr lang="en-US" sz="2000" b="1" dirty="0" err="1"/>
              <a:t>rogoci</a:t>
            </a:r>
            <a:r>
              <a:rPr lang="en-US" sz="2000" b="1" dirty="0"/>
              <a:t> </a:t>
            </a:r>
            <a:r>
              <a:rPr lang="en-US" sz="2000" b="1" dirty="0" err="1"/>
              <a:t>ira</a:t>
            </a:r>
            <a:r>
              <a:rPr lang="en-US" sz="2000" b="1" dirty="0"/>
              <a:t>, </a:t>
            </a:r>
            <a:r>
              <a:rPr lang="en-US" sz="2000" b="1" dirty="0" err="1"/>
              <a:t>nanuma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Nona </a:t>
            </a:r>
            <a:r>
              <a:rPr lang="en-US" sz="2000" b="1" dirty="0" err="1"/>
              <a:t>yalayala</a:t>
            </a:r>
            <a:r>
              <a:rPr lang="en-US" sz="2000" b="1" dirty="0"/>
              <a:t>, </a:t>
            </a:r>
            <a:r>
              <a:rPr lang="en-US" sz="2000" b="1" dirty="0" err="1"/>
              <a:t>vosota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nodra</a:t>
            </a:r>
            <a:r>
              <a:rPr lang="en-US" sz="2000" b="1" dirty="0"/>
              <a:t> </a:t>
            </a:r>
            <a:r>
              <a:rPr lang="en-US" sz="2000" b="1" dirty="0" err="1"/>
              <a:t>caka</a:t>
            </a:r>
            <a:r>
              <a:rPr lang="en-US" sz="2000" b="1" dirty="0"/>
              <a:t> </a:t>
            </a:r>
            <a:r>
              <a:rPr lang="en-US" sz="2000" b="1" dirty="0" err="1"/>
              <a:t>cala</a:t>
            </a:r>
            <a:r>
              <a:rPr lang="en-US" sz="2000" b="1" dirty="0"/>
              <a:t>, </a:t>
            </a:r>
            <a:r>
              <a:rPr lang="en-US" sz="2000" b="1" dirty="0" err="1"/>
              <a:t>tarova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nodra</a:t>
            </a:r>
            <a:r>
              <a:rPr lang="en-US" sz="2000" b="1" dirty="0"/>
              <a:t> </a:t>
            </a:r>
            <a:r>
              <a:rPr lang="en-US" sz="2000" b="1" dirty="0" err="1"/>
              <a:t>leqa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yavala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vukudra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Nona </a:t>
            </a:r>
            <a:r>
              <a:rPr lang="en-US" sz="2000" b="1" dirty="0" err="1"/>
              <a:t>tamata</a:t>
            </a:r>
            <a:r>
              <a:rPr lang="en-US" sz="2000" b="1" dirty="0"/>
              <a:t>.</a:t>
            </a:r>
            <a:r>
              <a:rPr lang="en" sz="2000" b="1" dirty="0"/>
              <a:t>(79:8-9, 11, 13; 74: 20-23).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180ECC-29D3-23D2-57EE-5BE846AFE222}"/>
              </a:ext>
            </a:extLst>
          </p:cNvPr>
          <p:cNvSpPr txBox="1"/>
          <p:nvPr/>
        </p:nvSpPr>
        <p:spPr>
          <a:xfrm>
            <a:off x="3018861" y="2408909"/>
            <a:ext cx="904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vakaevei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balavu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Nona </a:t>
            </a:r>
            <a:r>
              <a:rPr lang="en-US" sz="2000" b="1" dirty="0" err="1"/>
              <a:t>vakatara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Kalou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dredre</a:t>
            </a:r>
            <a:r>
              <a:rPr lang="en-US" sz="2000" b="1" dirty="0"/>
              <a:t>?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vakaevei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nodra</a:t>
            </a:r>
            <a:r>
              <a:rPr lang="en-US" sz="2000" b="1" dirty="0"/>
              <a:t> </a:t>
            </a:r>
            <a:r>
              <a:rPr lang="en-US" sz="2000" b="1" dirty="0" err="1"/>
              <a:t>qaqa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valavala</a:t>
            </a:r>
            <a:r>
              <a:rPr lang="en-US" sz="2000" b="1" dirty="0"/>
              <a:t> ca?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vakaevei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balavu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vakacacani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yaca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Kalou</a:t>
            </a:r>
            <a:r>
              <a:rPr lang="en-US" sz="2000" b="1" dirty="0"/>
              <a:t>?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vakaevei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balavu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Nona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vosota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ivalavala</a:t>
            </a:r>
            <a:r>
              <a:rPr lang="en-US" sz="2000" b="1" dirty="0"/>
              <a:t> ca?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vakaevei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balavu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Nona </a:t>
            </a:r>
            <a:r>
              <a:rPr lang="en-US" sz="2000" b="1" dirty="0" err="1"/>
              <a:t>galu</a:t>
            </a:r>
            <a:r>
              <a:rPr lang="en-US" sz="2000" b="1" dirty="0"/>
              <a:t>? </a:t>
            </a:r>
            <a:r>
              <a:rPr lang="en" sz="2000" b="1" dirty="0"/>
              <a:t>(</a:t>
            </a:r>
            <a:r>
              <a:rPr lang="en-US" sz="2000" b="1" dirty="0"/>
              <a:t>Same</a:t>
            </a:r>
            <a:r>
              <a:rPr lang="en" sz="2000" b="1" dirty="0"/>
              <a:t>. 79:5; 74:9-11) .</a:t>
            </a:r>
          </a:p>
        </p:txBody>
      </p:sp>
    </p:spTree>
    <p:extLst>
      <p:ext uri="{BB962C8B-B14F-4D97-AF65-F5344CB8AC3E}">
        <p14:creationId xmlns:p14="http://schemas.microsoft.com/office/powerpoint/2010/main" val="16423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27A6AE-0216-D4B4-48D3-F45A18568AA5}"/>
              </a:ext>
            </a:extLst>
          </p:cNvPr>
          <p:cNvSpPr txBox="1"/>
          <p:nvPr/>
        </p:nvSpPr>
        <p:spPr>
          <a:xfrm>
            <a:off x="1" y="42678"/>
            <a:ext cx="77614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CAVA E VAKATARA KINA NA KALOU  NA DREDRE VEI IRA NA YALO DODONU</a:t>
            </a:r>
            <a:r>
              <a:rPr lang="e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0FB647-A27C-4FE4-1CA3-0871B64034D6}"/>
              </a:ext>
            </a:extLst>
          </p:cNvPr>
          <p:cNvSpPr txBox="1"/>
          <p:nvPr/>
        </p:nvSpPr>
        <p:spPr>
          <a:xfrm>
            <a:off x="0" y="871088"/>
            <a:ext cx="77614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 </a:t>
            </a: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luvu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lomaqu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rarawa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ka’u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toro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voleka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nai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bulubulu</a:t>
            </a:r>
            <a:r>
              <a:rPr lang="en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Same</a:t>
            </a:r>
            <a:r>
              <a:rPr lang="en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88:3)</a:t>
            </a:r>
            <a:endParaRPr lang="es-E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9E0C7D-50D4-67AB-6449-E0139F94F021}"/>
              </a:ext>
            </a:extLst>
          </p:cNvPr>
          <p:cNvSpPr txBox="1"/>
          <p:nvPr/>
        </p:nvSpPr>
        <p:spPr>
          <a:xfrm>
            <a:off x="78995" y="1649372"/>
            <a:ext cx="7682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tamata</a:t>
            </a:r>
            <a:r>
              <a:rPr lang="en-US" sz="2000" b="1" dirty="0"/>
              <a:t> e </a:t>
            </a:r>
            <a:r>
              <a:rPr lang="en-US" sz="2000" b="1" dirty="0" err="1"/>
              <a:t>lomana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Kalou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gadreva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qaravi</a:t>
            </a:r>
            <a:r>
              <a:rPr lang="en-US" sz="2000" b="1" dirty="0"/>
              <a:t> </a:t>
            </a:r>
            <a:r>
              <a:rPr lang="en-US" sz="2000" b="1" dirty="0" err="1"/>
              <a:t>Koya</a:t>
            </a:r>
            <a:r>
              <a:rPr lang="en-US" sz="2000" b="1" dirty="0"/>
              <a:t> e </a:t>
            </a:r>
            <a:r>
              <a:rPr lang="en-US" sz="2000" b="1" dirty="0" err="1"/>
              <a:t>dodonu</a:t>
            </a:r>
            <a:r>
              <a:rPr lang="en-US" sz="2000" b="1" dirty="0"/>
              <a:t> me </a:t>
            </a:r>
            <a:r>
              <a:rPr lang="en-US" sz="2000" b="1" dirty="0" err="1"/>
              <a:t>galala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ca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maroroi</a:t>
            </a:r>
            <a:r>
              <a:rPr lang="en-US" sz="2000" b="1" dirty="0"/>
              <a:t> </a:t>
            </a:r>
            <a:r>
              <a:rPr lang="en-US" sz="2000" b="1" dirty="0" err="1"/>
              <a:t>koya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Kalou</a:t>
            </a:r>
            <a:r>
              <a:rPr lang="en-US" sz="2000" b="1" dirty="0"/>
              <a:t>.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dina</a:t>
            </a:r>
            <a:r>
              <a:rPr lang="en-US" sz="2000" b="1" dirty="0"/>
              <a:t> e </a:t>
            </a:r>
            <a:r>
              <a:rPr lang="en-US" sz="2000" b="1" dirty="0" err="1"/>
              <a:t>yaco</a:t>
            </a:r>
            <a:r>
              <a:rPr lang="en-US" sz="2000" b="1" dirty="0"/>
              <a:t> </a:t>
            </a:r>
            <a:r>
              <a:rPr lang="en-US" sz="2000" b="1" dirty="0" err="1"/>
              <a:t>tiko</a:t>
            </a:r>
            <a:r>
              <a:rPr lang="en-US" sz="2000" b="1" dirty="0"/>
              <a:t> </a:t>
            </a:r>
            <a:r>
              <a:rPr lang="en-US" sz="2000" b="1" dirty="0" err="1"/>
              <a:t>oya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o </a:t>
            </a:r>
            <a:r>
              <a:rPr lang="en-US" sz="2000" b="1" dirty="0" err="1"/>
              <a:t>ira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yalododonu</a:t>
            </a:r>
            <a:r>
              <a:rPr lang="en-US" sz="2000" b="1" dirty="0"/>
              <a:t> era </a:t>
            </a:r>
            <a:r>
              <a:rPr lang="en-US" sz="2000" b="1" dirty="0" err="1"/>
              <a:t>dau</a:t>
            </a:r>
            <a:r>
              <a:rPr lang="en-US" sz="2000" b="1" dirty="0"/>
              <a:t> </a:t>
            </a:r>
            <a:r>
              <a:rPr lang="en-US" sz="2000" b="1" dirty="0" err="1"/>
              <a:t>sotava</a:t>
            </a:r>
            <a:r>
              <a:rPr lang="en-US" sz="2000" b="1" dirty="0"/>
              <a:t> </a:t>
            </a:r>
            <a:r>
              <a:rPr lang="en-US" sz="2000" b="1" dirty="0" err="1"/>
              <a:t>talega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leqa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8" name="Imagen 7" descr="Mujer sentada en una cama&#10;&#10;Descripción generada automáticamente">
            <a:extLst>
              <a:ext uri="{FF2B5EF4-FFF2-40B4-BE49-F238E27FC236}">
                <a16:creationId xmlns:a16="http://schemas.microsoft.com/office/drawing/2014/main" id="{1EC21877-3D41-3B54-BE11-27F247E24A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16" r="8916"/>
          <a:stretch/>
        </p:blipFill>
        <p:spPr>
          <a:xfrm>
            <a:off x="7982711" y="210312"/>
            <a:ext cx="4068117" cy="6473409"/>
          </a:xfrm>
          <a:prstGeom prst="rect">
            <a:avLst/>
          </a:prstGeom>
          <a:ln w="88900" cap="sq" cmpd="thickThin">
            <a:gradFill>
              <a:gsLst>
                <a:gs pos="0">
                  <a:schemeClr val="bg2"/>
                </a:gs>
                <a:gs pos="20000">
                  <a:schemeClr val="bg2"/>
                </a:gs>
                <a:gs pos="23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E659EF1-8A18-9A82-FCE2-C6AEF608CBF5}"/>
              </a:ext>
            </a:extLst>
          </p:cNvPr>
          <p:cNvSpPr txBox="1"/>
          <p:nvPr/>
        </p:nvSpPr>
        <p:spPr>
          <a:xfrm>
            <a:off x="78996" y="6101530"/>
            <a:ext cx="76824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dua</a:t>
            </a:r>
            <a:r>
              <a:rPr lang="en-US" sz="2000" b="1" dirty="0"/>
              <a:t> </a:t>
            </a:r>
            <a:r>
              <a:rPr lang="en-US" sz="2000" b="1" dirty="0" err="1"/>
              <a:t>ga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kena</a:t>
            </a:r>
            <a:r>
              <a:rPr lang="en-US" sz="2000" b="1" dirty="0"/>
              <a:t> </a:t>
            </a:r>
            <a:r>
              <a:rPr lang="en-US" sz="2000" b="1" dirty="0" err="1"/>
              <a:t>iwali</a:t>
            </a:r>
            <a:r>
              <a:rPr lang="en-US" sz="2000" b="1" dirty="0"/>
              <a:t>: </a:t>
            </a:r>
            <a:r>
              <a:rPr lang="en-US" sz="2000" b="1" dirty="0" err="1"/>
              <a:t>tagi</a:t>
            </a:r>
            <a:r>
              <a:rPr lang="en-US" sz="2000" b="1" dirty="0"/>
              <a:t> </a:t>
            </a:r>
            <a:r>
              <a:rPr lang="en-US" sz="2000" b="1" dirty="0" err="1"/>
              <a:t>yani</a:t>
            </a:r>
            <a:r>
              <a:rPr lang="en-US" sz="2000" b="1" dirty="0"/>
              <a:t> </a:t>
            </a:r>
            <a:r>
              <a:rPr lang="en-US" sz="2000" b="1" dirty="0" err="1"/>
              <a:t>vei</a:t>
            </a:r>
            <a:r>
              <a:rPr lang="en-US" sz="2000" b="1" dirty="0"/>
              <a:t> </a:t>
            </a:r>
            <a:r>
              <a:rPr lang="en-US" sz="2000" b="1" dirty="0" err="1"/>
              <a:t>Koya</a:t>
            </a:r>
            <a:r>
              <a:rPr lang="en-US" sz="2000" b="1" dirty="0"/>
              <a:t> e </a:t>
            </a:r>
            <a:r>
              <a:rPr lang="en-US" sz="2000" b="1" dirty="0" err="1"/>
              <a:t>lewa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kecega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waraki</a:t>
            </a:r>
            <a:r>
              <a:rPr lang="en-US" sz="2000" b="1" dirty="0"/>
              <a:t> </a:t>
            </a:r>
            <a:r>
              <a:rPr lang="en-US" sz="2000" b="1" dirty="0" err="1"/>
              <a:t>koya</a:t>
            </a:r>
            <a:r>
              <a:rPr lang="en-US" sz="2000" b="1" dirty="0"/>
              <a:t> me </a:t>
            </a:r>
            <a:r>
              <a:rPr lang="en-US" sz="2000" b="1" dirty="0" err="1"/>
              <a:t>yavala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Nona </a:t>
            </a:r>
            <a:r>
              <a:rPr lang="en-US" sz="2000" b="1" dirty="0" err="1"/>
              <a:t>gauna</a:t>
            </a:r>
            <a:r>
              <a:rPr lang="en-US" sz="2000" b="1" dirty="0"/>
              <a:t> </a:t>
            </a:r>
            <a:r>
              <a:rPr lang="en-US" sz="2000" b="1" dirty="0" err="1"/>
              <a:t>dodonu</a:t>
            </a:r>
            <a:r>
              <a:rPr lang="en-US" sz="2000" b="1" dirty="0"/>
              <a:t>. (Same 88:1-2)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8F7C64-66AE-8AAE-BF79-BFA7EFFC6323}"/>
              </a:ext>
            </a:extLst>
          </p:cNvPr>
          <p:cNvSpPr txBox="1"/>
          <p:nvPr/>
        </p:nvSpPr>
        <p:spPr>
          <a:xfrm>
            <a:off x="107576" y="4412292"/>
            <a:ext cx="76556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cavuti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Same 88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ivalavala</a:t>
            </a:r>
            <a:r>
              <a:rPr lang="en-US" sz="2000" b="1" dirty="0"/>
              <a:t> ca e </a:t>
            </a:r>
            <a:r>
              <a:rPr lang="en-US" sz="2000" b="1" dirty="0" err="1"/>
              <a:t>rawa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a </a:t>
            </a:r>
            <a:r>
              <a:rPr lang="en-US" sz="2000" b="1" dirty="0" err="1"/>
              <a:t>vakavuna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nona</a:t>
            </a:r>
            <a:r>
              <a:rPr lang="en-US" sz="2000" b="1" dirty="0"/>
              <a:t> </a:t>
            </a:r>
            <a:r>
              <a:rPr lang="en-US" sz="2000" b="1" dirty="0" err="1"/>
              <a:t>tauvimate</a:t>
            </a:r>
            <a:r>
              <a:rPr lang="en-US" sz="2000" b="1" dirty="0"/>
              <a:t>. Na </a:t>
            </a:r>
            <a:r>
              <a:rPr lang="en-US" sz="2000" b="1" dirty="0" err="1"/>
              <a:t>dina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dina</a:t>
            </a:r>
            <a:r>
              <a:rPr lang="en-US" sz="2000" b="1" dirty="0"/>
              <a:t> </a:t>
            </a:r>
            <a:r>
              <a:rPr lang="en-US" sz="2000" b="1" dirty="0" err="1"/>
              <a:t>oya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dredre</a:t>
            </a:r>
            <a:r>
              <a:rPr lang="en-US" sz="2000" b="1" dirty="0"/>
              <a:t> e </a:t>
            </a:r>
            <a:r>
              <a:rPr lang="en-US" sz="2000" b="1" dirty="0" err="1"/>
              <a:t>sotava</a:t>
            </a:r>
            <a:r>
              <a:rPr lang="en-US" sz="2000" b="1" dirty="0"/>
              <a:t> </a:t>
            </a:r>
            <a:r>
              <a:rPr lang="en-US" sz="2000" b="1" dirty="0" err="1"/>
              <a:t>tiko</a:t>
            </a:r>
            <a:r>
              <a:rPr lang="en-US" sz="2000" b="1" dirty="0"/>
              <a:t> (me </a:t>
            </a:r>
            <a:r>
              <a:rPr lang="en-US" sz="2000" b="1" dirty="0" err="1"/>
              <a:t>vaka</a:t>
            </a:r>
            <a:r>
              <a:rPr lang="en-US" sz="2000" b="1" dirty="0"/>
              <a:t> </a:t>
            </a:r>
            <a:r>
              <a:rPr lang="en-US" sz="2000" b="1" dirty="0" err="1"/>
              <a:t>ga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kena</a:t>
            </a:r>
            <a:r>
              <a:rPr lang="en-US" sz="2000" b="1" dirty="0"/>
              <a:t> </a:t>
            </a:r>
            <a:r>
              <a:rPr lang="en-US" sz="2000" b="1" dirty="0" err="1"/>
              <a:t>eda</a:t>
            </a:r>
            <a:r>
              <a:rPr lang="en-US" sz="2000" b="1" dirty="0"/>
              <a:t> </a:t>
            </a:r>
            <a:r>
              <a:rPr lang="en-US" sz="2000" b="1" dirty="0" err="1"/>
              <a:t>dau</a:t>
            </a:r>
            <a:r>
              <a:rPr lang="en-US" sz="2000" b="1" dirty="0"/>
              <a:t> </a:t>
            </a:r>
            <a:r>
              <a:rPr lang="en-US" sz="2000" b="1" dirty="0" err="1"/>
              <a:t>sotava</a:t>
            </a:r>
            <a:r>
              <a:rPr lang="en-US" sz="2000" b="1" dirty="0"/>
              <a:t>) e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vu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nona</a:t>
            </a:r>
            <a:r>
              <a:rPr lang="en-US" sz="2000" b="1" dirty="0"/>
              <a:t> </a:t>
            </a:r>
            <a:r>
              <a:rPr lang="en-US" sz="2000" b="1" dirty="0" err="1"/>
              <a:t>ivalavala</a:t>
            </a:r>
            <a:r>
              <a:rPr lang="en-US" sz="2000" b="1" dirty="0"/>
              <a:t> ca. Na </a:t>
            </a:r>
            <a:r>
              <a:rPr lang="en-US" sz="2000" b="1" dirty="0" err="1"/>
              <a:t>dina</a:t>
            </a:r>
            <a:r>
              <a:rPr lang="en-US" sz="2000" b="1" dirty="0"/>
              <a:t> </a:t>
            </a:r>
            <a:r>
              <a:rPr lang="en-US" sz="2000" b="1" dirty="0" err="1"/>
              <a:t>oqo</a:t>
            </a:r>
            <a:r>
              <a:rPr lang="en-US" sz="2000" b="1" dirty="0"/>
              <a:t> e </a:t>
            </a:r>
            <a:r>
              <a:rPr lang="en-US" sz="2000" b="1" dirty="0" err="1"/>
              <a:t>vaka</a:t>
            </a:r>
            <a:r>
              <a:rPr lang="en-US" sz="2000" b="1" dirty="0"/>
              <a:t> </a:t>
            </a:r>
            <a:r>
              <a:rPr lang="en-US" sz="2000" b="1" dirty="0" err="1"/>
              <a:t>vuna</a:t>
            </a:r>
            <a:r>
              <a:rPr lang="en-US" sz="2000" b="1" dirty="0"/>
              <a:t> me </a:t>
            </a:r>
            <a:r>
              <a:rPr lang="en-US" sz="2000" b="1" dirty="0" err="1"/>
              <a:t>dua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dredre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kilai</a:t>
            </a:r>
            <a:r>
              <a:rPr lang="en-US" sz="2000" b="1" dirty="0"/>
              <a:t> se </a:t>
            </a:r>
            <a:r>
              <a:rPr lang="en-US" sz="2000" b="1" dirty="0" err="1"/>
              <a:t>vakamacalataki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vei</a:t>
            </a:r>
            <a:r>
              <a:rPr lang="en-US" sz="2000" b="1" dirty="0"/>
              <a:t> </a:t>
            </a:r>
            <a:r>
              <a:rPr lang="en-US" sz="2000" b="1" dirty="0" err="1"/>
              <a:t>dredre</a:t>
            </a:r>
            <a:r>
              <a:rPr lang="en-US" sz="2000" b="1" dirty="0"/>
              <a:t> </a:t>
            </a:r>
            <a:r>
              <a:rPr lang="en-US" sz="2000" b="1" dirty="0" err="1"/>
              <a:t>eda</a:t>
            </a:r>
            <a:r>
              <a:rPr lang="en-US" sz="2000" b="1" dirty="0"/>
              <a:t> </a:t>
            </a:r>
            <a:r>
              <a:rPr lang="en-US" sz="2000" b="1" dirty="0" err="1"/>
              <a:t>dau</a:t>
            </a:r>
            <a:r>
              <a:rPr lang="en-US" sz="2000" b="1" dirty="0"/>
              <a:t> </a:t>
            </a:r>
            <a:r>
              <a:rPr lang="en-US" sz="2000" b="1" dirty="0" err="1"/>
              <a:t>sotava</a:t>
            </a:r>
            <a:r>
              <a:rPr lang="en-US" sz="2000" b="1" dirty="0"/>
              <a:t>. 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F5C15A-9238-D18A-3055-BF5C0E670E61}"/>
              </a:ext>
            </a:extLst>
          </p:cNvPr>
          <p:cNvSpPr txBox="1"/>
          <p:nvPr/>
        </p:nvSpPr>
        <p:spPr>
          <a:xfrm>
            <a:off x="107576" y="3030832"/>
            <a:ext cx="76556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daunisame</a:t>
            </a:r>
            <a:r>
              <a:rPr lang="en-US" sz="2000" b="1" dirty="0"/>
              <a:t>, </a:t>
            </a:r>
            <a:r>
              <a:rPr lang="en-US" sz="2000" b="1" dirty="0" err="1"/>
              <a:t>tauvimate</a:t>
            </a:r>
            <a:r>
              <a:rPr lang="en-US" sz="2000" b="1" dirty="0"/>
              <a:t>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waraka</a:t>
            </a:r>
            <a:r>
              <a:rPr lang="en-US" sz="2000" b="1" dirty="0"/>
              <a:t>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mate e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kila</a:t>
            </a:r>
            <a:r>
              <a:rPr lang="en-US" sz="2000" b="1" dirty="0"/>
              <a:t> se cava e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yavala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kina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Kalou</a:t>
            </a:r>
            <a:r>
              <a:rPr lang="en-US" sz="2000" b="1" dirty="0"/>
              <a:t> (Same 88:3-4, 9-14) E </a:t>
            </a:r>
            <a:r>
              <a:rPr lang="en-US" sz="2000" b="1" dirty="0" err="1"/>
              <a:t>beitaka</a:t>
            </a:r>
            <a:r>
              <a:rPr lang="en-US" sz="2000" b="1" dirty="0"/>
              <a:t> </a:t>
            </a:r>
            <a:r>
              <a:rPr lang="en-US" sz="2000" b="1" dirty="0" err="1"/>
              <a:t>sara</a:t>
            </a:r>
            <a:r>
              <a:rPr lang="en-US" sz="2000" b="1" dirty="0"/>
              <a:t> </a:t>
            </a:r>
            <a:r>
              <a:rPr lang="en-US" sz="2000" b="1" dirty="0" err="1"/>
              <a:t>mada</a:t>
            </a:r>
            <a:r>
              <a:rPr lang="en-US" sz="2000" b="1" dirty="0"/>
              <a:t> </a:t>
            </a:r>
            <a:r>
              <a:rPr lang="en-US" sz="2000" b="1" dirty="0" err="1"/>
              <a:t>ga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Kalou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vuni</a:t>
            </a:r>
            <a:r>
              <a:rPr lang="en-US" sz="2000" b="1" dirty="0"/>
              <a:t> </a:t>
            </a:r>
            <a:r>
              <a:rPr lang="en-US" sz="2000" b="1" dirty="0" err="1"/>
              <a:t>nona</a:t>
            </a:r>
            <a:r>
              <a:rPr lang="en-US" sz="2000" b="1" dirty="0"/>
              <a:t> </a:t>
            </a:r>
            <a:r>
              <a:rPr lang="en-US" sz="2000" b="1" dirty="0" err="1"/>
              <a:t>tauvimate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mosi</a:t>
            </a:r>
            <a:r>
              <a:rPr lang="en-US" sz="2000" b="1" dirty="0"/>
              <a:t> (Same 88:6-8, 16-18)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020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B9D5AF-47C6-5B72-E053-A2106DEB9396}"/>
              </a:ext>
            </a:extLst>
          </p:cNvPr>
          <p:cNvSpPr txBox="1"/>
          <p:nvPr/>
        </p:nvSpPr>
        <p:spPr>
          <a:xfrm>
            <a:off x="0" y="285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 CAVA E SEGA NI TAROVA KINA NA  DREDRE NA KALOU</a:t>
            </a:r>
            <a:r>
              <a:rPr lang="e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D0BC3-87DE-C9E3-C9EF-FDA78C91FFE3}"/>
              </a:ext>
            </a:extLst>
          </p:cNvPr>
          <p:cNvSpPr txBox="1"/>
          <p:nvPr/>
        </p:nvSpPr>
        <p:spPr>
          <a:xfrm>
            <a:off x="0" y="513227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oca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tagi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mamaca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noqu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tilotilo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 Sa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malumalumu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mataqu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ni’u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waraki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koya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tiko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noqu</a:t>
            </a:r>
            <a:r>
              <a:rPr lang="en-US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Kalou</a:t>
            </a:r>
            <a:r>
              <a:rPr lang="en-US" sz="14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 SAME 69:3</a:t>
            </a:r>
            <a:endParaRPr lang="es-ES" sz="1400" b="1" dirty="0">
              <a:solidFill>
                <a:srgbClr val="FFD2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40A0CF-4350-9AFC-B7D0-F8A69DAAE30C}"/>
              </a:ext>
            </a:extLst>
          </p:cNvPr>
          <p:cNvSpPr txBox="1"/>
          <p:nvPr/>
        </p:nvSpPr>
        <p:spPr>
          <a:xfrm>
            <a:off x="211791" y="1189161"/>
            <a:ext cx="5412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Na cava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yawa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Kalou e </a:t>
            </a:r>
            <a:r>
              <a:rPr lang="en-US" sz="2000" b="1" dirty="0" err="1"/>
              <a:t>vakila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daunisame</a:t>
            </a:r>
            <a:r>
              <a:rPr lang="en-US" sz="2000" b="1" dirty="0"/>
              <a:t>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D223D67-4D63-D753-811C-24107F7B3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838993"/>
              </p:ext>
            </p:extLst>
          </p:nvPr>
        </p:nvGraphicFramePr>
        <p:xfrm>
          <a:off x="108138" y="1538684"/>
          <a:ext cx="5493684" cy="49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C8AED5D-F026-30A2-0A64-61EDBAF1165B}"/>
              </a:ext>
            </a:extLst>
          </p:cNvPr>
          <p:cNvSpPr txBox="1"/>
          <p:nvPr/>
        </p:nvSpPr>
        <p:spPr>
          <a:xfrm>
            <a:off x="5705475" y="1190320"/>
            <a:ext cx="6747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O </a:t>
            </a:r>
            <a:r>
              <a:rPr lang="en-US" sz="2000" b="1" dirty="0" err="1"/>
              <a:t>dau</a:t>
            </a:r>
            <a:r>
              <a:rPr lang="en-US" sz="2000" b="1" dirty="0"/>
              <a:t> </a:t>
            </a:r>
            <a:r>
              <a:rPr lang="en-US" sz="2000" b="1" dirty="0" err="1"/>
              <a:t>ciqoma</a:t>
            </a:r>
            <a:r>
              <a:rPr lang="en-US" sz="2000" b="1" dirty="0"/>
              <a:t> </a:t>
            </a:r>
            <a:r>
              <a:rPr lang="en-US" sz="2000" b="1" dirty="0" err="1"/>
              <a:t>vaka</a:t>
            </a:r>
            <a:r>
              <a:rPr lang="en-US" sz="2000" b="1" dirty="0"/>
              <a:t> </a:t>
            </a:r>
            <a:r>
              <a:rPr lang="en-US" sz="2000" b="1" dirty="0" err="1"/>
              <a:t>evei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gauna</a:t>
            </a:r>
            <a:r>
              <a:rPr lang="en-US" sz="2000" b="1" dirty="0"/>
              <a:t> e </a:t>
            </a:r>
            <a:r>
              <a:rPr lang="en-US" sz="2000" b="1" dirty="0" err="1"/>
              <a:t>dau</a:t>
            </a:r>
            <a:r>
              <a:rPr lang="en-US" sz="2000" b="1" dirty="0"/>
              <a:t> </a:t>
            </a:r>
            <a:r>
              <a:rPr lang="en-US" sz="2000" b="1" dirty="0" err="1"/>
              <a:t>vaka</a:t>
            </a:r>
            <a:r>
              <a:rPr lang="en-US" sz="2000" b="1" dirty="0"/>
              <a:t> me </a:t>
            </a:r>
            <a:r>
              <a:rPr lang="en-US" sz="2000" b="1" dirty="0" err="1"/>
              <a:t>yali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Kalou?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124918A-D3AA-2A27-E86F-B23B4366D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267126"/>
              </p:ext>
            </p:extLst>
          </p:nvPr>
        </p:nvGraphicFramePr>
        <p:xfrm>
          <a:off x="5785038" y="1711663"/>
          <a:ext cx="6366621" cy="4450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5700B27-F124-7327-B120-21DD23A8B588}"/>
              </a:ext>
            </a:extLst>
          </p:cNvPr>
          <p:cNvSpPr txBox="1"/>
          <p:nvPr/>
        </p:nvSpPr>
        <p:spPr>
          <a:xfrm>
            <a:off x="895351" y="6162541"/>
            <a:ext cx="10401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Same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vakaraitaka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veitaratara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Kalou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dodonu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veitalia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draki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sotavi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tiko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25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7F17FE-1DF9-4AA6-9F8F-51A387B30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D87F17FE-1DF9-4AA6-9F8F-51A387B30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5161AF-47AE-40E8-B34D-CF55F9AA8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95161AF-47AE-40E8-B34D-CF55F9AA8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163A2-DB9F-4E8D-9530-0B775DED6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8A163A2-DB9F-4E8D-9530-0B775DED6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1AAC36-1567-43C6-B5FF-733AFB7F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E21AAC36-1567-43C6-B5FF-733AFB7F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Graphic spid="4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129ACF-3EFC-B208-7C98-2DFC3B3E2470}"/>
              </a:ext>
            </a:extLst>
          </p:cNvPr>
          <p:cNvSpPr txBox="1"/>
          <p:nvPr/>
        </p:nvSpPr>
        <p:spPr>
          <a:xfrm>
            <a:off x="0" y="-84911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3600" b="1" spc="-150" dirty="0">
                <a:ln/>
                <a:solidFill>
                  <a:schemeClr val="accent5">
                    <a:lumMod val="75000"/>
                  </a:schemeClr>
                </a:solidFill>
              </a:rPr>
              <a:t>E SA CALA BEKA NA NONA VOSANIYALAYALA ENA IVOLA TABU</a:t>
            </a:r>
            <a:r>
              <a:rPr lang="en" sz="3600" b="1" spc="-150" dirty="0">
                <a:ln/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65599E-7956-0677-5FA4-2917149EBD06}"/>
              </a:ext>
            </a:extLst>
          </p:cNvPr>
          <p:cNvSpPr txBox="1"/>
          <p:nvPr/>
        </p:nvSpPr>
        <p:spPr>
          <a:xfrm>
            <a:off x="0" y="446235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takali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laivi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beka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nona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loloma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sega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mudu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 Sa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sega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beka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yaco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tale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nona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vosaniyalayala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" sz="1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Same</a:t>
            </a:r>
            <a:r>
              <a:rPr lang="en" sz="1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77:8)</a:t>
            </a:r>
            <a:endParaRPr lang="es-ES" sz="16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D9324F-19EE-E22E-57C6-C8FEF6C5DA4D}"/>
              </a:ext>
            </a:extLst>
          </p:cNvPr>
          <p:cNvSpPr txBox="1"/>
          <p:nvPr/>
        </p:nvSpPr>
        <p:spPr>
          <a:xfrm>
            <a:off x="0" y="942451"/>
            <a:ext cx="907662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000" b="1" dirty="0" err="1"/>
              <a:t>Ko</a:t>
            </a:r>
            <a:r>
              <a:rPr lang="en-US" sz="2000" b="1" dirty="0"/>
              <a:t> </a:t>
            </a:r>
            <a:r>
              <a:rPr lang="en-US" sz="2000" b="1" dirty="0" err="1"/>
              <a:t>dau</a:t>
            </a:r>
            <a:r>
              <a:rPr lang="en-US" sz="2000" b="1" dirty="0"/>
              <a:t> </a:t>
            </a:r>
            <a:r>
              <a:rPr lang="en-US" sz="2000" b="1" dirty="0" err="1"/>
              <a:t>sotava</a:t>
            </a:r>
            <a:r>
              <a:rPr lang="en-US" sz="2000" b="1" dirty="0"/>
              <a:t> </a:t>
            </a:r>
            <a:r>
              <a:rPr lang="en-US" sz="2000" b="1" dirty="0" err="1"/>
              <a:t>beka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e </a:t>
            </a:r>
            <a:r>
              <a:rPr lang="en-US" sz="2000" b="1" dirty="0" err="1"/>
              <a:t>sotava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daunisame</a:t>
            </a:r>
            <a:r>
              <a:rPr lang="en-US" sz="2000" b="1" dirty="0"/>
              <a:t> (Same 77:1-6)?   E </a:t>
            </a:r>
            <a:r>
              <a:rPr lang="en-US" sz="2000" b="1" dirty="0" err="1"/>
              <a:t>kaciva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Kalou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namaka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kena</a:t>
            </a:r>
            <a:r>
              <a:rPr lang="en-US" sz="2000" b="1" dirty="0"/>
              <a:t> </a:t>
            </a:r>
            <a:r>
              <a:rPr lang="en-US" sz="2000" b="1" dirty="0" err="1"/>
              <a:t>isau</a:t>
            </a:r>
            <a:r>
              <a:rPr lang="en-US" sz="2000" b="1" dirty="0"/>
              <a:t>, </a:t>
            </a:r>
            <a:r>
              <a:rPr lang="en-US" sz="2000" b="1" dirty="0" err="1"/>
              <a:t>ia</a:t>
            </a:r>
            <a:r>
              <a:rPr lang="en-US" sz="2000" b="1" dirty="0"/>
              <a:t> e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raica</a:t>
            </a:r>
            <a:r>
              <a:rPr lang="en-US" sz="2000" b="1" dirty="0"/>
              <a:t>, e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via </a:t>
            </a:r>
            <a:r>
              <a:rPr lang="en-US" sz="2000" b="1" dirty="0" err="1"/>
              <a:t>vakalomavinakataki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levu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nona</a:t>
            </a:r>
            <a:r>
              <a:rPr lang="en-US" sz="2000" b="1" dirty="0"/>
              <a:t> </a:t>
            </a:r>
            <a:r>
              <a:rPr lang="en-US" sz="2000" b="1" dirty="0" err="1"/>
              <a:t>nuiqawaqawa</a:t>
            </a:r>
            <a:r>
              <a:rPr lang="en-US" sz="2000" b="1" dirty="0"/>
              <a:t>, e </a:t>
            </a:r>
            <a:r>
              <a:rPr lang="en-US" sz="2000" b="1" dirty="0" err="1"/>
              <a:t>vakananuma</a:t>
            </a:r>
            <a:r>
              <a:rPr lang="en-US" sz="2000" b="1" dirty="0"/>
              <a:t> </a:t>
            </a:r>
            <a:r>
              <a:rPr lang="en-US" sz="2000" b="1" dirty="0" err="1"/>
              <a:t>lesu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gauna</a:t>
            </a:r>
            <a:r>
              <a:rPr lang="en-US" sz="2000" b="1" dirty="0"/>
              <a:t> </a:t>
            </a:r>
            <a:r>
              <a:rPr lang="en-US" sz="2000" b="1" dirty="0" err="1"/>
              <a:t>eya</a:t>
            </a:r>
            <a:r>
              <a:rPr lang="en-US" sz="2000" b="1" dirty="0"/>
              <a:t> sere kina </a:t>
            </a:r>
            <a:r>
              <a:rPr lang="en-US" sz="2000" b="1" dirty="0" err="1"/>
              <a:t>vua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Kalou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vakanananu</a:t>
            </a:r>
            <a:r>
              <a:rPr lang="en-US" sz="2000" b="1" dirty="0"/>
              <a:t> </a:t>
            </a:r>
            <a:r>
              <a:rPr lang="en-US" sz="2000" b="1" dirty="0" err="1"/>
              <a:t>Vua</a:t>
            </a:r>
            <a:r>
              <a:rPr lang="en-US" sz="2000" b="1" dirty="0"/>
              <a:t>.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tukuna</a:t>
            </a:r>
            <a:r>
              <a:rPr lang="en-US" sz="2000" b="1" dirty="0"/>
              <a:t>: “7    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biuti</a:t>
            </a:r>
            <a:r>
              <a:rPr lang="en-US" sz="2000" b="1" dirty="0"/>
              <a:t> au </a:t>
            </a:r>
            <a:r>
              <a:rPr lang="en-US" sz="2000" b="1" dirty="0" err="1"/>
              <a:t>laivi</a:t>
            </a:r>
            <a:r>
              <a:rPr lang="en-US" sz="2000" b="1" dirty="0"/>
              <a:t> </a:t>
            </a:r>
            <a:r>
              <a:rPr lang="en-US" sz="2000" b="1" dirty="0" err="1"/>
              <a:t>beka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Turaga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mudu</a:t>
            </a:r>
            <a:r>
              <a:rPr lang="en-US" sz="2000" b="1" dirty="0"/>
              <a:t>?  Sa </a:t>
            </a:r>
            <a:r>
              <a:rPr lang="en-US" sz="2000" b="1" dirty="0" err="1"/>
              <a:t>takali</a:t>
            </a:r>
            <a:r>
              <a:rPr lang="en-US" sz="2000" b="1" dirty="0"/>
              <a:t> </a:t>
            </a:r>
            <a:r>
              <a:rPr lang="en-US" sz="2000" b="1" dirty="0" err="1"/>
              <a:t>laivi</a:t>
            </a:r>
            <a:r>
              <a:rPr lang="en-US" sz="2000" b="1" dirty="0"/>
              <a:t> </a:t>
            </a:r>
            <a:r>
              <a:rPr lang="en-US" sz="2000" b="1" dirty="0" err="1"/>
              <a:t>beka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nona</a:t>
            </a:r>
            <a:r>
              <a:rPr lang="en-US" sz="2000" b="1" dirty="0"/>
              <a:t> </a:t>
            </a:r>
            <a:r>
              <a:rPr lang="en-US" sz="2000" b="1" dirty="0" err="1"/>
              <a:t>loloma</a:t>
            </a:r>
            <a:r>
              <a:rPr lang="en-US" sz="2000" b="1" dirty="0"/>
              <a:t> ka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mudu</a:t>
            </a:r>
            <a:r>
              <a:rPr lang="en-US" sz="2000" b="1" dirty="0"/>
              <a:t>?” (Same 77:7-9)</a:t>
            </a:r>
            <a:endParaRPr lang="en" sz="2000" b="1" dirty="0"/>
          </a:p>
        </p:txBody>
      </p:sp>
      <p:pic>
        <p:nvPicPr>
          <p:cNvPr id="4" name="Imagen 3" descr="Imagen que contiene interior, persona, mujer, hombre&#10;&#10;Descripción generada automáticamente">
            <a:extLst>
              <a:ext uri="{FF2B5EF4-FFF2-40B4-BE49-F238E27FC236}">
                <a16:creationId xmlns:a16="http://schemas.microsoft.com/office/drawing/2014/main" id="{5840EA2A-5AC8-2A5B-CE08-CC0C9B396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0602" y="1114301"/>
            <a:ext cx="2802105" cy="2283417"/>
          </a:xfrm>
          <a:prstGeom prst="ellipse">
            <a:avLst/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379D98A-3CAC-E1D9-49D8-3FFC8AA6D5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31" r="7798" b="7929"/>
          <a:stretch/>
        </p:blipFill>
        <p:spPr>
          <a:xfrm>
            <a:off x="133979" y="2656556"/>
            <a:ext cx="3667225" cy="25062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Imagen que contiene agua, cama, playa, tabla&#10;&#10;Descripción generada automáticamente">
            <a:extLst>
              <a:ext uri="{FF2B5EF4-FFF2-40B4-BE49-F238E27FC236}">
                <a16:creationId xmlns:a16="http://schemas.microsoft.com/office/drawing/2014/main" id="{5998EC7D-2405-51C9-D8D0-877F8F7694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4214" y="3605719"/>
            <a:ext cx="2621596" cy="226261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AFEF71F-CC59-A3B0-4072-031FF00D1384}"/>
              </a:ext>
            </a:extLst>
          </p:cNvPr>
          <p:cNvSpPr txBox="1"/>
          <p:nvPr/>
        </p:nvSpPr>
        <p:spPr>
          <a:xfrm>
            <a:off x="0" y="5183647"/>
            <a:ext cx="93911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Ia</a:t>
            </a:r>
            <a:r>
              <a:rPr lang="en-US" sz="2000" b="1" dirty="0"/>
              <a:t> e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dau</a:t>
            </a:r>
            <a:r>
              <a:rPr lang="en-US" sz="2000" b="1" dirty="0"/>
              <a:t> </a:t>
            </a:r>
            <a:r>
              <a:rPr lang="en-US" sz="2000" b="1" dirty="0" err="1"/>
              <a:t>matanavotu</a:t>
            </a:r>
            <a:r>
              <a:rPr lang="en-US" sz="2000" b="1" dirty="0"/>
              <a:t> </a:t>
            </a:r>
            <a:r>
              <a:rPr lang="en-US" sz="2000" b="1" dirty="0" err="1"/>
              <a:t>sara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edau</a:t>
            </a:r>
            <a:r>
              <a:rPr lang="en-US" sz="2000" b="1" dirty="0"/>
              <a:t> </a:t>
            </a:r>
            <a:r>
              <a:rPr lang="en-US" sz="2000" b="1" dirty="0" err="1"/>
              <a:t>cakava</a:t>
            </a:r>
            <a:r>
              <a:rPr lang="en-US" sz="2000" b="1" dirty="0"/>
              <a:t>. </a:t>
            </a:r>
            <a:r>
              <a:rPr lang="en-US" sz="2000" b="1" dirty="0" err="1"/>
              <a:t>Ena</a:t>
            </a:r>
            <a:r>
              <a:rPr lang="en-US" sz="2000" b="1" dirty="0"/>
              <a:t> so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gauna</a:t>
            </a:r>
            <a:r>
              <a:rPr lang="en-US" sz="2000" b="1" dirty="0"/>
              <a:t> </a:t>
            </a:r>
            <a:r>
              <a:rPr lang="en-US" sz="2000" b="1" dirty="0" err="1"/>
              <a:t>edau</a:t>
            </a:r>
            <a:r>
              <a:rPr lang="en-US" sz="2000" b="1" dirty="0"/>
              <a:t> </a:t>
            </a:r>
            <a:r>
              <a:rPr lang="en-US" sz="2000" b="1" dirty="0" err="1"/>
              <a:t>cakacaka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dau</a:t>
            </a:r>
            <a:r>
              <a:rPr lang="en-US" sz="2000" b="1" dirty="0"/>
              <a:t> </a:t>
            </a:r>
            <a:r>
              <a:rPr lang="en-US" sz="2000" b="1" dirty="0" err="1"/>
              <a:t>laurai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ligadra</a:t>
            </a:r>
            <a:r>
              <a:rPr lang="en-US" sz="2000" b="1" dirty="0"/>
              <a:t>: “e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vakilai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we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yavamuni</a:t>
            </a:r>
            <a:r>
              <a:rPr lang="en-US" sz="2000" b="1" dirty="0"/>
              <a:t>” (Same 77:19)</a:t>
            </a:r>
            <a:r>
              <a:rPr lang="en" sz="2000" b="1" dirty="0"/>
              <a:t>(</a:t>
            </a:r>
            <a:r>
              <a:rPr lang="en-US" sz="2000" b="1" dirty="0"/>
              <a:t>Same</a:t>
            </a:r>
            <a:r>
              <a:rPr lang="en" sz="2000" b="1" dirty="0"/>
              <a:t>. 77:19).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78F5567-6A10-4513-76B0-8DBBC93149D5}"/>
              </a:ext>
            </a:extLst>
          </p:cNvPr>
          <p:cNvSpPr txBox="1"/>
          <p:nvPr/>
        </p:nvSpPr>
        <p:spPr>
          <a:xfrm>
            <a:off x="3801204" y="3110820"/>
            <a:ext cx="54093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yaco</a:t>
            </a:r>
            <a:r>
              <a:rPr lang="en-US" sz="2000" b="1" dirty="0"/>
              <a:t> </a:t>
            </a:r>
            <a:r>
              <a:rPr lang="en-US" sz="2000" b="1" dirty="0" err="1"/>
              <a:t>oti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isau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taro (Same 77:10-12; </a:t>
            </a:r>
            <a:r>
              <a:rPr lang="en-US" sz="2000" b="1" dirty="0" err="1"/>
              <a:t>Josua</a:t>
            </a:r>
            <a:r>
              <a:rPr lang="en-US" sz="2000" b="1" dirty="0"/>
              <a:t> 21:45). </a:t>
            </a:r>
            <a:r>
              <a:rPr lang="en-US" sz="2000" b="1" dirty="0" err="1"/>
              <a:t>Veivakurabuitaki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vei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vakayacora</a:t>
            </a:r>
            <a:r>
              <a:rPr lang="en-US" sz="2000" b="1" dirty="0"/>
              <a:t> </a:t>
            </a:r>
            <a:r>
              <a:rPr lang="en-US" sz="2000" b="1" dirty="0" err="1"/>
              <a:t>oti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Kalou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vuku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vanua</a:t>
            </a:r>
            <a:r>
              <a:rPr lang="en-US" sz="2000" b="1" dirty="0"/>
              <a:t> (Same 77:13-17). E </a:t>
            </a:r>
            <a:r>
              <a:rPr lang="en-US" sz="2000" b="1" dirty="0" err="1"/>
              <a:t>bulia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sala</a:t>
            </a:r>
            <a:r>
              <a:rPr lang="en-US" sz="2000" b="1" dirty="0"/>
              <a:t> e </a:t>
            </a:r>
            <a:r>
              <a:rPr lang="en-US" sz="2000" b="1" dirty="0" err="1"/>
              <a:t>lomani</a:t>
            </a:r>
            <a:r>
              <a:rPr lang="en-US" sz="2000" b="1" dirty="0"/>
              <a:t> </a:t>
            </a:r>
            <a:r>
              <a:rPr lang="en-US" sz="2000" b="1" dirty="0" err="1"/>
              <a:t>wasawasa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liutaki</a:t>
            </a:r>
            <a:r>
              <a:rPr lang="en-US" sz="2000" b="1" dirty="0"/>
              <a:t> </a:t>
            </a:r>
            <a:r>
              <a:rPr lang="en-US" sz="2000" b="1" dirty="0" err="1"/>
              <a:t>ira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Nona </a:t>
            </a:r>
            <a:r>
              <a:rPr lang="en-US" sz="2000" b="1" dirty="0" err="1"/>
              <a:t>tamata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ligai</a:t>
            </a:r>
            <a:r>
              <a:rPr lang="en-US" sz="2000" b="1" dirty="0"/>
              <a:t> </a:t>
            </a:r>
            <a:r>
              <a:rPr lang="en-US" sz="2000" b="1" dirty="0" err="1"/>
              <a:t>Mosese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Eroni</a:t>
            </a:r>
            <a:r>
              <a:rPr lang="en-US" sz="2000" b="1" dirty="0"/>
              <a:t>. (Same 77:18-20)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C1CE85-AF56-687F-97C7-AA8FBDFECF45}"/>
              </a:ext>
            </a:extLst>
          </p:cNvPr>
          <p:cNvSpPr txBox="1"/>
          <p:nvPr/>
        </p:nvSpPr>
        <p:spPr>
          <a:xfrm>
            <a:off x="-96189" y="6183955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i-FI" sz="2000" b="1" dirty="0"/>
              <a:t>Ena laurai levu beka se sega ni vakilai, ia na Kalou ena yavala. Me da vakararavi ga vua.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8207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554110-B19D-7BFB-7A89-A03913105D6B}"/>
              </a:ext>
            </a:extLst>
          </p:cNvPr>
          <p:cNvSpPr txBox="1"/>
          <p:nvPr/>
        </p:nvSpPr>
        <p:spPr>
          <a:xfrm>
            <a:off x="-154004" y="-19050"/>
            <a:ext cx="123460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NA CAVA ERA VUTUNIYAU KINA NA VALAVALA CA?</a:t>
            </a:r>
            <a:endParaRPr lang="en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3994A4-8BDD-B422-1529-E1D3E6CC2481}"/>
              </a:ext>
            </a:extLst>
          </p:cNvPr>
          <p:cNvSpPr txBox="1"/>
          <p:nvPr/>
        </p:nvSpPr>
        <p:spPr>
          <a:xfrm>
            <a:off x="0" y="600926"/>
            <a:ext cx="1218473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en-US" sz="2400" b="1" dirty="0">
                <a:latin typeface="Comic Sans MS" panose="030F0702030302020204" pitchFamily="66" charset="0"/>
              </a:rPr>
              <a:t>Sa </a:t>
            </a:r>
            <a:r>
              <a:rPr lang="en-US" sz="2400" b="1" dirty="0" err="1">
                <a:latin typeface="Comic Sans MS" panose="030F0702030302020204" pitchFamily="66" charset="0"/>
              </a:rPr>
              <a:t>levu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tu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na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matadra</a:t>
            </a:r>
            <a:r>
              <a:rPr lang="en-US" sz="2400" b="1" dirty="0">
                <a:latin typeface="Comic Sans MS" panose="030F0702030302020204" pitchFamily="66" charset="0"/>
              </a:rPr>
              <a:t> e </a:t>
            </a:r>
            <a:r>
              <a:rPr lang="en-US" sz="2400" b="1" dirty="0" err="1">
                <a:latin typeface="Comic Sans MS" panose="030F0702030302020204" pitchFamily="66" charset="0"/>
              </a:rPr>
              <a:t>na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uro</a:t>
            </a:r>
            <a:r>
              <a:rPr lang="en-US" sz="2400" b="1" dirty="0">
                <a:latin typeface="Comic Sans MS" panose="030F0702030302020204" pitchFamily="66" charset="0"/>
              </a:rPr>
              <a:t>: Na </a:t>
            </a:r>
            <a:r>
              <a:rPr lang="en-US" sz="2400" b="1" dirty="0" err="1">
                <a:latin typeface="Comic Sans MS" panose="030F0702030302020204" pitchFamily="66" charset="0"/>
              </a:rPr>
              <a:t>nodra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ka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sa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sivita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na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nanuma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ni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lomadra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r>
              <a:rPr lang="en" b="1" dirty="0">
                <a:latin typeface="Comic Sans MS" panose="030F0702030302020204" pitchFamily="66" charset="0"/>
              </a:rPr>
              <a:t>”    </a:t>
            </a:r>
            <a:r>
              <a:rPr lang="en" sz="1400" b="1" dirty="0"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latin typeface="Comic Sans MS" panose="030F0702030302020204" pitchFamily="66" charset="0"/>
              </a:rPr>
              <a:t>Same</a:t>
            </a:r>
            <a:r>
              <a:rPr lang="en" sz="1400" b="1" dirty="0">
                <a:latin typeface="Comic Sans MS" panose="030F0702030302020204" pitchFamily="66" charset="0"/>
              </a:rPr>
              <a:t>73:3)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916FEF-6156-9FE7-FAD8-00B1522D8EB2}"/>
              </a:ext>
            </a:extLst>
          </p:cNvPr>
          <p:cNvSpPr txBox="1"/>
          <p:nvPr/>
        </p:nvSpPr>
        <p:spPr>
          <a:xfrm>
            <a:off x="2310063" y="1214939"/>
            <a:ext cx="9838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</a:rPr>
              <a:t>Na </a:t>
            </a:r>
            <a:r>
              <a:rPr lang="en-US" sz="2000" b="1" dirty="0" err="1">
                <a:solidFill>
                  <a:schemeClr val="bg1"/>
                </a:solidFill>
              </a:rPr>
              <a:t>vakanananu</a:t>
            </a:r>
            <a:r>
              <a:rPr lang="en-US" sz="2000" b="1" dirty="0">
                <a:solidFill>
                  <a:schemeClr val="bg1"/>
                </a:solidFill>
              </a:rPr>
              <a:t> e </a:t>
            </a:r>
            <a:r>
              <a:rPr lang="en-US" sz="2000" b="1" dirty="0" err="1">
                <a:solidFill>
                  <a:schemeClr val="bg1"/>
                </a:solidFill>
              </a:rPr>
              <a:t>vaka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oqo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b="1" dirty="0" err="1">
                <a:solidFill>
                  <a:schemeClr val="bg1"/>
                </a:solidFill>
              </a:rPr>
              <a:t>ko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cei</a:t>
            </a:r>
            <a:r>
              <a:rPr lang="en-US" sz="2000" b="1" dirty="0">
                <a:solidFill>
                  <a:schemeClr val="bg1"/>
                </a:solidFill>
              </a:rPr>
              <a:t> e </a:t>
            </a:r>
            <a:r>
              <a:rPr lang="en-US" sz="2000" b="1" dirty="0" err="1">
                <a:solidFill>
                  <a:schemeClr val="bg1"/>
                </a:solidFill>
              </a:rPr>
              <a:t>rusa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sega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cala</a:t>
            </a:r>
            <a:r>
              <a:rPr lang="en-US" sz="2000" b="1" dirty="0">
                <a:solidFill>
                  <a:schemeClr val="bg1"/>
                </a:solidFill>
              </a:rPr>
              <a:t>? Se </a:t>
            </a:r>
            <a:r>
              <a:rPr lang="en-US" sz="2000" b="1" dirty="0" err="1">
                <a:solidFill>
                  <a:schemeClr val="bg1"/>
                </a:solidFill>
              </a:rPr>
              <a:t>muduki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laivi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maivei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daucaka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dodonu</a:t>
            </a:r>
            <a:r>
              <a:rPr lang="en-US" sz="2000" b="1" dirty="0">
                <a:solidFill>
                  <a:schemeClr val="bg1"/>
                </a:solidFill>
              </a:rPr>
              <a:t>?  E </a:t>
            </a:r>
            <a:r>
              <a:rPr lang="en-US" sz="2000" b="1" dirty="0" err="1">
                <a:solidFill>
                  <a:schemeClr val="bg1"/>
                </a:solidFill>
              </a:rPr>
              <a:t>vaka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oqo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ka’u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dauraica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ko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ira</a:t>
            </a:r>
            <a:r>
              <a:rPr lang="en-US" sz="2000" b="1" dirty="0">
                <a:solidFill>
                  <a:schemeClr val="bg1"/>
                </a:solidFill>
              </a:rPr>
              <a:t> era </a:t>
            </a:r>
            <a:r>
              <a:rPr lang="en-US" sz="2000" b="1" dirty="0" err="1">
                <a:solidFill>
                  <a:schemeClr val="bg1"/>
                </a:solidFill>
              </a:rPr>
              <a:t>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daucuki</a:t>
            </a:r>
            <a:r>
              <a:rPr lang="en-US" sz="2000" b="1" dirty="0">
                <a:solidFill>
                  <a:schemeClr val="bg1"/>
                </a:solidFill>
              </a:rPr>
              <a:t> e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caka</a:t>
            </a:r>
            <a:r>
              <a:rPr lang="en-US" sz="2000" b="1" dirty="0">
                <a:solidFill>
                  <a:schemeClr val="bg1"/>
                </a:solidFill>
              </a:rPr>
              <a:t> ca, </a:t>
            </a:r>
            <a:r>
              <a:rPr lang="en-US" sz="2000" b="1" dirty="0" err="1">
                <a:solidFill>
                  <a:schemeClr val="bg1"/>
                </a:solidFill>
              </a:rPr>
              <a:t>Ka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kaburaka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valavala</a:t>
            </a:r>
            <a:r>
              <a:rPr lang="en-US" sz="2000" b="1" dirty="0">
                <a:solidFill>
                  <a:schemeClr val="bg1"/>
                </a:solidFill>
              </a:rPr>
              <a:t> ca, era </a:t>
            </a:r>
            <a:r>
              <a:rPr lang="en-US" sz="2000" b="1" dirty="0" err="1">
                <a:solidFill>
                  <a:schemeClr val="bg1"/>
                </a:solidFill>
              </a:rPr>
              <a:t>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tamusuka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ya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" sz="2000" b="1" dirty="0">
                <a:solidFill>
                  <a:schemeClr val="bg1"/>
                </a:solidFill>
              </a:rPr>
              <a:t>” (Jope 4:7-8).</a:t>
            </a:r>
          </a:p>
        </p:txBody>
      </p:sp>
      <p:pic>
        <p:nvPicPr>
          <p:cNvPr id="10" name="Imagen 9" descr="Un grupo de personas en medio de cuarto&#10;&#10;Descripción generada automáticamente con confianza baja">
            <a:extLst>
              <a:ext uri="{FF2B5EF4-FFF2-40B4-BE49-F238E27FC236}">
                <a16:creationId xmlns:a16="http://schemas.microsoft.com/office/drawing/2014/main" id="{D7F51725-3934-C9EA-710A-61EFF371E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" y="1259064"/>
            <a:ext cx="2156059" cy="1617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persona, interior, hombre, tabla&#10;&#10;Descripción generada automáticamente">
            <a:extLst>
              <a:ext uri="{FF2B5EF4-FFF2-40B4-BE49-F238E27FC236}">
                <a16:creationId xmlns:a16="http://schemas.microsoft.com/office/drawing/2014/main" id="{F1DE6621-B950-0E83-1A1C-CFF00EF6A9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9" r="4059"/>
          <a:stretch/>
        </p:blipFill>
        <p:spPr>
          <a:xfrm>
            <a:off x="91346" y="2992803"/>
            <a:ext cx="2156060" cy="1759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 grupo de personas en una roca&#10;&#10;Descripción generada automáticamente con confianza baja">
            <a:extLst>
              <a:ext uri="{FF2B5EF4-FFF2-40B4-BE49-F238E27FC236}">
                <a16:creationId xmlns:a16="http://schemas.microsoft.com/office/drawing/2014/main" id="{7D55D78F-142A-02B3-BE01-99BFA9FD4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7316" y="4752719"/>
            <a:ext cx="3173339" cy="2057316"/>
          </a:xfrm>
          <a:prstGeom prst="snip2DiagRect">
            <a:avLst>
              <a:gd name="adj1" fmla="val 12924"/>
              <a:gd name="adj2" fmla="val 12866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6000">
                  <a:schemeClr val="accent1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C945C67-3FEF-0251-D1AF-6C3A66BB41A1}"/>
              </a:ext>
            </a:extLst>
          </p:cNvPr>
          <p:cNvSpPr txBox="1"/>
          <p:nvPr/>
        </p:nvSpPr>
        <p:spPr>
          <a:xfrm>
            <a:off x="2469676" y="4208960"/>
            <a:ext cx="97223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</a:rPr>
              <a:t>E </a:t>
            </a:r>
            <a:r>
              <a:rPr lang="en-US" sz="2000" b="1" dirty="0" err="1">
                <a:solidFill>
                  <a:schemeClr val="bg1"/>
                </a:solidFill>
              </a:rPr>
              <a:t>voleka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sisi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yavai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Esafa</a:t>
            </a:r>
            <a:r>
              <a:rPr lang="en-US" sz="2000" b="1" dirty="0">
                <a:solidFill>
                  <a:schemeClr val="bg1"/>
                </a:solidFill>
              </a:rPr>
              <a:t> (Same 73:2). </a:t>
            </a:r>
            <a:r>
              <a:rPr lang="en-US" sz="2000" b="1" dirty="0" err="1">
                <a:solidFill>
                  <a:schemeClr val="bg1"/>
                </a:solidFill>
              </a:rPr>
              <a:t>Ia</a:t>
            </a:r>
            <a:r>
              <a:rPr lang="en-US" sz="2000" b="1" dirty="0">
                <a:solidFill>
                  <a:schemeClr val="bg1"/>
                </a:solidFill>
              </a:rPr>
              <a:t> e </a:t>
            </a:r>
            <a:r>
              <a:rPr lang="en-US" sz="2000" b="1" dirty="0" err="1">
                <a:solidFill>
                  <a:schemeClr val="bg1"/>
                </a:solidFill>
              </a:rPr>
              <a:t>saqai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matata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vua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tuberi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koya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Kalou</a:t>
            </a:r>
            <a:r>
              <a:rPr lang="en-US" sz="2000" b="1" dirty="0">
                <a:solidFill>
                  <a:schemeClr val="bg1"/>
                </a:solidFill>
              </a:rPr>
              <a:t> kina </a:t>
            </a:r>
            <a:r>
              <a:rPr lang="en-US" sz="2000" b="1" dirty="0" err="1">
                <a:solidFill>
                  <a:schemeClr val="bg1"/>
                </a:solidFill>
              </a:rPr>
              <a:t>Valetabu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" sz="2000" b="1" dirty="0">
                <a:solidFill>
                  <a:schemeClr val="bg1"/>
                </a:solidFill>
              </a:rPr>
              <a:t>(</a:t>
            </a:r>
            <a:r>
              <a:rPr lang="en-US" sz="2000" b="1" dirty="0">
                <a:solidFill>
                  <a:schemeClr val="bg1"/>
                </a:solidFill>
              </a:rPr>
              <a:t>Same</a:t>
            </a:r>
            <a:r>
              <a:rPr lang="en" sz="2000" b="1" dirty="0">
                <a:solidFill>
                  <a:schemeClr val="bg1"/>
                </a:solidFill>
              </a:rPr>
              <a:t>. 73:17).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14B18F6-D902-47D2-081C-CB84D50408A3}"/>
              </a:ext>
            </a:extLst>
          </p:cNvPr>
          <p:cNvSpPr txBox="1"/>
          <p:nvPr/>
        </p:nvSpPr>
        <p:spPr>
          <a:xfrm>
            <a:off x="221381" y="5089185"/>
            <a:ext cx="85477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</a:rPr>
              <a:t>Meda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raica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nodra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vutuniyau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tamata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cala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iyaloyalo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dina</a:t>
            </a:r>
            <a:r>
              <a:rPr lang="en-US" sz="2000" b="1" dirty="0">
                <a:solidFill>
                  <a:schemeClr val="bg1"/>
                </a:solidFill>
              </a:rPr>
              <a:t>. Me da </a:t>
            </a:r>
            <a:r>
              <a:rPr lang="en-US" sz="2000" b="1" dirty="0" err="1">
                <a:solidFill>
                  <a:schemeClr val="bg1"/>
                </a:solidFill>
              </a:rPr>
              <a:t>kakua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raica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ena</a:t>
            </a:r>
            <a:r>
              <a:rPr lang="en-US" sz="2000" b="1" dirty="0">
                <a:solidFill>
                  <a:schemeClr val="bg1"/>
                </a:solidFill>
              </a:rPr>
              <a:t> rai </a:t>
            </a:r>
            <a:r>
              <a:rPr lang="en-US" sz="2000" b="1" dirty="0" err="1">
                <a:solidFill>
                  <a:schemeClr val="bg1"/>
                </a:solidFill>
              </a:rPr>
              <a:t>ni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kua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ia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vakataotioti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gauna</a:t>
            </a:r>
            <a:r>
              <a:rPr lang="en-US" sz="2000" b="1" dirty="0">
                <a:solidFill>
                  <a:schemeClr val="bg1"/>
                </a:solidFill>
              </a:rPr>
              <a:t>. Ni </a:t>
            </a:r>
            <a:r>
              <a:rPr lang="en-US" sz="2000" b="1" dirty="0" err="1">
                <a:solidFill>
                  <a:schemeClr val="bg1"/>
                </a:solidFill>
              </a:rPr>
              <a:t>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sotava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lewa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vakalou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tamata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cala</a:t>
            </a:r>
            <a:r>
              <a:rPr lang="en-US" sz="2000" b="1" dirty="0">
                <a:solidFill>
                  <a:schemeClr val="bg1"/>
                </a:solidFill>
              </a:rPr>
              <a:t>, e </a:t>
            </a:r>
            <a:r>
              <a:rPr lang="en-US" sz="2000" b="1" dirty="0" err="1">
                <a:solidFill>
                  <a:schemeClr val="bg1"/>
                </a:solidFill>
              </a:rPr>
              <a:t>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sega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bula</a:t>
            </a:r>
            <a:r>
              <a:rPr lang="en-US" sz="2000" b="1" dirty="0">
                <a:solidFill>
                  <a:schemeClr val="bg1"/>
                </a:solidFill>
              </a:rPr>
              <a:t> tale, era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calata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marau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tawamudu</a:t>
            </a:r>
            <a:r>
              <a:rPr lang="en-US" sz="2000" b="1" dirty="0">
                <a:solidFill>
                  <a:schemeClr val="bg1"/>
                </a:solidFill>
              </a:rPr>
              <a:t> e </a:t>
            </a:r>
            <a:r>
              <a:rPr lang="en-US" sz="2000" b="1" dirty="0" err="1">
                <a:solidFill>
                  <a:schemeClr val="bg1"/>
                </a:solidFill>
              </a:rPr>
              <a:t>maroroi</a:t>
            </a:r>
            <a:r>
              <a:rPr lang="en-US" sz="2000" b="1" dirty="0">
                <a:solidFill>
                  <a:schemeClr val="bg1"/>
                </a:solidFill>
              </a:rPr>
              <a:t> me </a:t>
            </a:r>
            <a:r>
              <a:rPr lang="en-US" sz="2000" b="1" dirty="0" err="1">
                <a:solidFill>
                  <a:schemeClr val="bg1"/>
                </a:solidFill>
              </a:rPr>
              <a:t>nodra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yalo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savasava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endParaRPr lang="en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A3398B-B6B1-9717-8400-F555CAFC8070}"/>
              </a:ext>
            </a:extLst>
          </p:cNvPr>
          <p:cNvSpPr txBox="1"/>
          <p:nvPr/>
        </p:nvSpPr>
        <p:spPr>
          <a:xfrm>
            <a:off x="2346556" y="3210953"/>
            <a:ext cx="9838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</a:rPr>
              <a:t>Me da </a:t>
            </a:r>
            <a:r>
              <a:rPr lang="en-US" sz="2000" b="1" dirty="0" err="1">
                <a:solidFill>
                  <a:schemeClr val="bg1"/>
                </a:solidFill>
              </a:rPr>
              <a:t>raica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dina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b="1" dirty="0" err="1">
                <a:solidFill>
                  <a:schemeClr val="bg1"/>
                </a:solidFill>
              </a:rPr>
              <a:t>Ena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vuravura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qo</a:t>
            </a:r>
            <a:r>
              <a:rPr lang="en-US" sz="2000" b="1" dirty="0">
                <a:solidFill>
                  <a:schemeClr val="bg1"/>
                </a:solidFill>
              </a:rPr>
              <a:t> “O </a:t>
            </a:r>
            <a:r>
              <a:rPr lang="en-US" sz="2000" b="1" dirty="0" err="1">
                <a:solidFill>
                  <a:schemeClr val="bg1"/>
                </a:solidFill>
              </a:rPr>
              <a:t>koya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oqo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malumalumu</a:t>
            </a:r>
            <a:r>
              <a:rPr lang="en-US" sz="2000" b="1" dirty="0">
                <a:solidFill>
                  <a:schemeClr val="bg1"/>
                </a:solidFill>
              </a:rPr>
              <a:t> kina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vunau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ka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sega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vakayacori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rawa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lewa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dodonu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b="1" dirty="0" err="1">
                <a:solidFill>
                  <a:schemeClr val="bg1"/>
                </a:solidFill>
              </a:rPr>
              <a:t>ia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tamata</a:t>
            </a:r>
            <a:r>
              <a:rPr lang="en-US" sz="2000" b="1" dirty="0">
                <a:solidFill>
                  <a:schemeClr val="bg1"/>
                </a:solidFill>
              </a:rPr>
              <a:t> ca </a:t>
            </a:r>
            <a:r>
              <a:rPr lang="en-US" sz="2000" b="1" dirty="0" err="1">
                <a:solidFill>
                  <a:schemeClr val="bg1"/>
                </a:solidFill>
              </a:rPr>
              <a:t>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lawakicataki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koya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yalododonu</a:t>
            </a:r>
            <a:r>
              <a:rPr lang="en-US" sz="2000" b="1" dirty="0">
                <a:solidFill>
                  <a:schemeClr val="bg1"/>
                </a:solidFill>
              </a:rPr>
              <a:t>; </a:t>
            </a:r>
            <a:r>
              <a:rPr lang="en-US" sz="2000" b="1" dirty="0" err="1">
                <a:solidFill>
                  <a:schemeClr val="bg1"/>
                </a:solidFill>
              </a:rPr>
              <a:t>ka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yaco</a:t>
            </a:r>
            <a:r>
              <a:rPr lang="en-US" sz="2000" b="1" dirty="0">
                <a:solidFill>
                  <a:schemeClr val="bg1"/>
                </a:solidFill>
              </a:rPr>
              <a:t> kina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lewa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vakatani</a:t>
            </a:r>
            <a:r>
              <a:rPr lang="en-US" sz="2000" b="1" dirty="0">
                <a:solidFill>
                  <a:schemeClr val="bg1"/>
                </a:solidFill>
              </a:rPr>
              <a:t>. (</a:t>
            </a:r>
            <a:r>
              <a:rPr lang="en-US" sz="2000" b="1" dirty="0" err="1">
                <a:solidFill>
                  <a:schemeClr val="bg1"/>
                </a:solidFill>
              </a:rPr>
              <a:t>Apakuki</a:t>
            </a:r>
            <a:r>
              <a:rPr lang="en-US" sz="2000" b="1" dirty="0">
                <a:solidFill>
                  <a:schemeClr val="bg1"/>
                </a:solidFill>
              </a:rPr>
              <a:t> 1:4)</a:t>
            </a:r>
            <a:endParaRPr lang="en" sz="2000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468CC9-362A-7854-3F63-961EB90A67A2}"/>
              </a:ext>
            </a:extLst>
          </p:cNvPr>
          <p:cNvSpPr txBox="1"/>
          <p:nvPr/>
        </p:nvSpPr>
        <p:spPr>
          <a:xfrm>
            <a:off x="2469676" y="2212946"/>
            <a:ext cx="97223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</a:rPr>
              <a:t>Ia</a:t>
            </a:r>
            <a:r>
              <a:rPr lang="en-US" sz="2000" b="1" dirty="0">
                <a:solidFill>
                  <a:schemeClr val="bg1"/>
                </a:solidFill>
              </a:rPr>
              <a:t> e </a:t>
            </a:r>
            <a:r>
              <a:rPr lang="en-US" sz="2000" b="1" dirty="0" err="1">
                <a:solidFill>
                  <a:schemeClr val="bg1"/>
                </a:solidFill>
              </a:rPr>
              <a:t>duidui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dina</a:t>
            </a:r>
            <a:r>
              <a:rPr lang="en-US" sz="2000" b="1" dirty="0">
                <a:solidFill>
                  <a:schemeClr val="bg1"/>
                </a:solidFill>
              </a:rPr>
              <a:t> e </a:t>
            </a:r>
            <a:r>
              <a:rPr lang="en-US" sz="2000" b="1" dirty="0" err="1">
                <a:solidFill>
                  <a:schemeClr val="bg1"/>
                </a:solidFill>
              </a:rPr>
              <a:t>yaco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tiko</a:t>
            </a:r>
            <a:r>
              <a:rPr lang="en-US" sz="2000" b="1" dirty="0">
                <a:solidFill>
                  <a:schemeClr val="bg1"/>
                </a:solidFill>
              </a:rPr>
              <a:t>. Era </a:t>
            </a:r>
            <a:r>
              <a:rPr lang="en-US" sz="2000" b="1" dirty="0" err="1">
                <a:solidFill>
                  <a:schemeClr val="bg1"/>
                </a:solidFill>
              </a:rPr>
              <a:t>rawa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tamata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cala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sega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sotava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dredre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dina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sega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Kalou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nodra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bula</a:t>
            </a:r>
            <a:r>
              <a:rPr lang="en-US" sz="2000" b="1" dirty="0">
                <a:solidFill>
                  <a:schemeClr val="bg1"/>
                </a:solidFill>
              </a:rPr>
              <a:t> (Same 73:3-9); </a:t>
            </a:r>
            <a:r>
              <a:rPr lang="en-US" sz="2000" b="1" dirty="0" err="1">
                <a:solidFill>
                  <a:schemeClr val="bg1"/>
                </a:solidFill>
              </a:rPr>
              <a:t>ia</a:t>
            </a:r>
            <a:r>
              <a:rPr lang="en-US" sz="2000" b="1" dirty="0">
                <a:solidFill>
                  <a:schemeClr val="bg1"/>
                </a:solidFill>
              </a:rPr>
              <a:t> o </a:t>
            </a:r>
            <a:r>
              <a:rPr lang="en-US" sz="2000" b="1" dirty="0" err="1">
                <a:solidFill>
                  <a:schemeClr val="bg1"/>
                </a:solidFill>
              </a:rPr>
              <a:t>ira</a:t>
            </a:r>
            <a:r>
              <a:rPr lang="en-US" sz="2000" b="1" dirty="0">
                <a:solidFill>
                  <a:schemeClr val="bg1"/>
                </a:solidFill>
              </a:rPr>
              <a:t> era </a:t>
            </a:r>
            <a:r>
              <a:rPr lang="en-US" sz="2000" b="1" dirty="0" err="1">
                <a:solidFill>
                  <a:schemeClr val="bg1"/>
                </a:solidFill>
              </a:rPr>
              <a:t>digitaka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qarava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Kalou</a:t>
            </a:r>
            <a:r>
              <a:rPr lang="en-US" sz="2000" b="1" dirty="0">
                <a:solidFill>
                  <a:schemeClr val="bg1"/>
                </a:solidFill>
              </a:rPr>
              <a:t> era </a:t>
            </a:r>
            <a:r>
              <a:rPr lang="en-US" sz="2000" b="1" dirty="0" err="1">
                <a:solidFill>
                  <a:schemeClr val="bg1"/>
                </a:solidFill>
              </a:rPr>
              <a:t>sotava</a:t>
            </a:r>
            <a:r>
              <a:rPr lang="en-US" sz="2000" b="1" dirty="0">
                <a:solidFill>
                  <a:schemeClr val="bg1"/>
                </a:solidFill>
              </a:rPr>
              <a:t> e </a:t>
            </a:r>
            <a:r>
              <a:rPr lang="en-US" sz="2000" b="1" dirty="0" err="1">
                <a:solidFill>
                  <a:schemeClr val="bg1"/>
                </a:solidFill>
              </a:rPr>
              <a:t>levu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dredre</a:t>
            </a:r>
            <a:r>
              <a:rPr lang="en-US" sz="2000" b="1" dirty="0">
                <a:solidFill>
                  <a:schemeClr val="bg1"/>
                </a:solidFill>
              </a:rPr>
              <a:t>. (Same 73:13-14) </a:t>
            </a:r>
            <a:endParaRPr lang="en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2E24D2B-823F-C409-D6AB-61E346FF89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858684" cy="68580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83812DD-1A7A-6AED-AB88-6771256926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58684" y="0"/>
            <a:ext cx="4333316" cy="6858000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61E57B3-99F0-B0EB-042A-6187D8F17D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" y="0"/>
            <a:ext cx="12221631" cy="6858000"/>
            <a:chOff x="-3" y="0"/>
            <a:chExt cx="12221631" cy="6858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CD61DB6-911C-6947-33C5-B014132C62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83538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6BC4F94F-FF6E-0C66-8F9F-59F76BBD057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6043231" y="667122"/>
              <a:ext cx="142316" cy="122144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6F699F2-4D7A-8CF4-C9A5-7D4931FEF2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6036079" y="-6025906"/>
              <a:ext cx="142316" cy="122144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2BCAD6D-B81A-F9DA-4F2E-488231BE64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CB6C4EA-FBB6-B61A-EC88-9E1A8722B5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72161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1E286306-744D-F58E-5179-45687AF5F990}"/>
              </a:ext>
            </a:extLst>
          </p:cNvPr>
          <p:cNvSpPr txBox="1"/>
          <p:nvPr/>
        </p:nvSpPr>
        <p:spPr>
          <a:xfrm>
            <a:off x="233609" y="162667"/>
            <a:ext cx="7458635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" sz="2500" b="1" dirty="0">
                <a:latin typeface="Constantia" panose="02030602050306030303" pitchFamily="18" charset="0"/>
              </a:rPr>
              <a:t>“</a:t>
            </a:r>
            <a:r>
              <a:rPr lang="en-US" sz="2500" b="1" dirty="0">
                <a:latin typeface="Constantia" panose="02030602050306030303" pitchFamily="18" charset="0"/>
              </a:rPr>
              <a:t>E </a:t>
            </a:r>
            <a:r>
              <a:rPr lang="en-US" sz="2500" b="1" dirty="0" err="1">
                <a:latin typeface="Constantia" panose="02030602050306030303" pitchFamily="18" charset="0"/>
              </a:rPr>
              <a:t>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levu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sara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vei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keda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loloma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talei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Kalou</a:t>
            </a:r>
            <a:r>
              <a:rPr lang="en-US" sz="2500" b="1" dirty="0">
                <a:latin typeface="Constantia" panose="02030602050306030303" pitchFamily="18" charset="0"/>
              </a:rPr>
              <a:t>. </a:t>
            </a:r>
            <a:r>
              <a:rPr lang="en-US" sz="2500" b="1" dirty="0" err="1">
                <a:latin typeface="Constantia" panose="02030602050306030303" pitchFamily="18" charset="0"/>
              </a:rPr>
              <a:t>Ena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sega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laiva</a:t>
            </a:r>
            <a:r>
              <a:rPr lang="en-US" sz="2500" b="1" dirty="0">
                <a:latin typeface="Constantia" panose="02030602050306030303" pitchFamily="18" charset="0"/>
              </a:rPr>
              <a:t> se me </a:t>
            </a:r>
            <a:r>
              <a:rPr lang="en-US" sz="2500" b="1" dirty="0" err="1">
                <a:latin typeface="Constantia" panose="02030602050306030303" pitchFamily="18" charset="0"/>
              </a:rPr>
              <a:t>biuti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ira</a:t>
            </a:r>
            <a:r>
              <a:rPr lang="en-US" sz="2500" b="1" dirty="0">
                <a:latin typeface="Constantia" panose="02030602050306030303" pitchFamily="18" charset="0"/>
              </a:rPr>
              <a:t> era </a:t>
            </a:r>
            <a:r>
              <a:rPr lang="en-US" sz="2500" b="1" dirty="0" err="1">
                <a:latin typeface="Constantia" panose="02030602050306030303" pitchFamily="18" charset="0"/>
              </a:rPr>
              <a:t>vakararavi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vua</a:t>
            </a:r>
            <a:r>
              <a:rPr lang="en-US" sz="2500" b="1" dirty="0">
                <a:latin typeface="Constantia" panose="02030602050306030303" pitchFamily="18" charset="0"/>
              </a:rPr>
              <a:t>. </a:t>
            </a:r>
            <a:r>
              <a:rPr lang="en-US" sz="2500" b="1" dirty="0" err="1">
                <a:latin typeface="Constantia" panose="02030602050306030303" pitchFamily="18" charset="0"/>
              </a:rPr>
              <a:t>Kemuni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wekaqu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kemuni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kila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oni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lakova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tiko</a:t>
            </a:r>
            <a:r>
              <a:rPr lang="en-US" sz="2500" b="1" dirty="0">
                <a:latin typeface="Constantia" panose="02030602050306030303" pitchFamily="18" charset="0"/>
              </a:rPr>
              <a:t> e </a:t>
            </a:r>
            <a:r>
              <a:rPr lang="en-US" sz="2500" b="1" dirty="0" err="1">
                <a:latin typeface="Constantia" panose="02030602050306030303" pitchFamily="18" charset="0"/>
              </a:rPr>
              <a:t>dua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sala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butobuto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vakataki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bobula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Papiloni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oni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vakarubea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nomuni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api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ena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wilo</a:t>
            </a:r>
            <a:r>
              <a:rPr lang="en-US" sz="2500" b="1" dirty="0">
                <a:latin typeface="Constantia" panose="02030602050306030303" pitchFamily="18" charset="0"/>
              </a:rPr>
              <a:t>, me da </a:t>
            </a:r>
            <a:r>
              <a:rPr lang="en-US" sz="2500" b="1" dirty="0" err="1">
                <a:latin typeface="Constantia" panose="02030602050306030303" pitchFamily="18" charset="0"/>
              </a:rPr>
              <a:t>vakatovolei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ena</a:t>
            </a:r>
            <a:r>
              <a:rPr lang="en-US" sz="2500" b="1" dirty="0">
                <a:latin typeface="Constantia" panose="02030602050306030303" pitchFamily="18" charset="0"/>
              </a:rPr>
              <a:t> sere </a:t>
            </a:r>
            <a:r>
              <a:rPr lang="en-US" sz="2500" b="1" dirty="0" err="1">
                <a:latin typeface="Constantia" panose="02030602050306030303" pitchFamily="18" charset="0"/>
              </a:rPr>
              <a:t>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marau</a:t>
            </a:r>
            <a:r>
              <a:rPr lang="en-US" sz="2500" b="1" dirty="0">
                <a:latin typeface="Constantia" panose="02030602050306030303" pitchFamily="18" charset="0"/>
              </a:rPr>
              <a:t>. O </a:t>
            </a:r>
            <a:r>
              <a:rPr lang="en-US" sz="2500" b="1" dirty="0" err="1">
                <a:latin typeface="Constantia" panose="02030602050306030303" pitchFamily="18" charset="0"/>
              </a:rPr>
              <a:t>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na</a:t>
            </a:r>
            <a:r>
              <a:rPr lang="en-US" sz="2500" b="1" dirty="0">
                <a:latin typeface="Constantia" panose="02030602050306030303" pitchFamily="18" charset="0"/>
              </a:rPr>
              <a:t> kaya </a:t>
            </a:r>
            <a:r>
              <a:rPr lang="en-US" sz="2500" b="1" dirty="0" err="1">
                <a:latin typeface="Constantia" panose="02030602050306030303" pitchFamily="18" charset="0"/>
              </a:rPr>
              <a:t>beka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me’u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na</a:t>
            </a:r>
            <a:r>
              <a:rPr lang="en-US" sz="2500" b="1" dirty="0">
                <a:latin typeface="Constantia" panose="02030602050306030303" pitchFamily="18" charset="0"/>
              </a:rPr>
              <a:t> sere </a:t>
            </a:r>
            <a:r>
              <a:rPr lang="en-US" sz="2500" b="1" dirty="0" err="1">
                <a:latin typeface="Constantia" panose="02030602050306030303" pitchFamily="18" charset="0"/>
              </a:rPr>
              <a:t>vakaevei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ena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vuku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leqa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butobuto</a:t>
            </a:r>
            <a:r>
              <a:rPr lang="en-US" sz="2500" b="1" dirty="0">
                <a:latin typeface="Constantia" panose="02030602050306030303" pitchFamily="18" charset="0"/>
              </a:rPr>
              <a:t> au </a:t>
            </a:r>
            <a:r>
              <a:rPr lang="en-US" sz="2500" b="1" dirty="0" err="1">
                <a:latin typeface="Constantia" panose="02030602050306030303" pitchFamily="18" charset="0"/>
              </a:rPr>
              <a:t>sotava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tu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ena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icolacola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tagi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oqo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kei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rarawa</a:t>
            </a:r>
            <a:r>
              <a:rPr lang="en-US" sz="2500" b="1" dirty="0">
                <a:latin typeface="Constantia" panose="02030602050306030303" pitchFamily="18" charset="0"/>
              </a:rPr>
              <a:t> e </a:t>
            </a:r>
            <a:r>
              <a:rPr lang="en-US" sz="2500" b="1" dirty="0" err="1">
                <a:latin typeface="Constantia" panose="02030602050306030303" pitchFamily="18" charset="0"/>
              </a:rPr>
              <a:t>sotava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lomaqu</a:t>
            </a:r>
            <a:r>
              <a:rPr lang="en-US" sz="2500" b="1" dirty="0">
                <a:latin typeface="Constantia" panose="02030602050306030303" pitchFamily="18" charset="0"/>
              </a:rPr>
              <a:t>? Ni da </a:t>
            </a:r>
            <a:r>
              <a:rPr lang="en-US" sz="2500" b="1" dirty="0" err="1">
                <a:latin typeface="Constantia" panose="02030602050306030303" pitchFamily="18" charset="0"/>
              </a:rPr>
              <a:t>kauta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noda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kerekere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ena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tikotiko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vakaturaga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loloma</a:t>
            </a:r>
            <a:r>
              <a:rPr lang="en-US" sz="2500" b="1" dirty="0">
                <a:latin typeface="Constantia" panose="02030602050306030303" pitchFamily="18" charset="0"/>
              </a:rPr>
              <a:t>, me da </a:t>
            </a:r>
            <a:r>
              <a:rPr lang="en-US" sz="2500" b="1" dirty="0" err="1">
                <a:latin typeface="Constantia" panose="02030602050306030303" pitchFamily="18" charset="0"/>
              </a:rPr>
              <a:t>kakua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guilecava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meda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lagata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talega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na</a:t>
            </a:r>
            <a:r>
              <a:rPr lang="en-US" sz="2500" b="1" dirty="0">
                <a:latin typeface="Constantia" panose="02030602050306030303" pitchFamily="18" charset="0"/>
              </a:rPr>
              <a:t> sere </a:t>
            </a:r>
            <a:r>
              <a:rPr lang="en-US" sz="2500" b="1" dirty="0" err="1">
                <a:latin typeface="Constantia" panose="02030602050306030303" pitchFamily="18" charset="0"/>
              </a:rPr>
              <a:t>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marau</a:t>
            </a:r>
            <a:r>
              <a:rPr lang="en-US" sz="2500" b="1" dirty="0">
                <a:latin typeface="Constantia" panose="02030602050306030303" pitchFamily="18" charset="0"/>
              </a:rPr>
              <a:t>. Na </a:t>
            </a:r>
            <a:r>
              <a:rPr lang="en-US" sz="2500" b="1" dirty="0" err="1">
                <a:latin typeface="Constantia" panose="02030602050306030303" pitchFamily="18" charset="0"/>
              </a:rPr>
              <a:t>bula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tawamudu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noda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iVakabula</a:t>
            </a:r>
            <a:r>
              <a:rPr lang="en-US" sz="2500" b="1" dirty="0">
                <a:latin typeface="Constantia" panose="02030602050306030303" pitchFamily="18" charset="0"/>
              </a:rPr>
              <a:t> e </a:t>
            </a:r>
            <a:r>
              <a:rPr lang="en-US" sz="2500" b="1" dirty="0" err="1">
                <a:latin typeface="Constantia" panose="02030602050306030303" pitchFamily="18" charset="0"/>
              </a:rPr>
              <a:t>solia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vei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keda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nuinui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reki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kei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veivakacaucautaki</a:t>
            </a:r>
            <a:r>
              <a:rPr lang="en-US" sz="2500" b="1" dirty="0">
                <a:latin typeface="Constantia" panose="02030602050306030303" pitchFamily="18" charset="0"/>
              </a:rPr>
              <a:t>.</a:t>
            </a:r>
            <a:r>
              <a:rPr lang="en" sz="25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E7C0C6-FC98-01A7-D31F-74B70B550260}"/>
              </a:ext>
            </a:extLst>
          </p:cNvPr>
          <p:cNvSpPr txBox="1"/>
          <p:nvPr/>
        </p:nvSpPr>
        <p:spPr>
          <a:xfrm>
            <a:off x="142315" y="6144093"/>
            <a:ext cx="761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EGW (Selected Messages, Book 2, </a:t>
            </a:r>
            <a:r>
              <a:rPr lang="en-US" sz="1400" b="1" dirty="0"/>
              <a:t>A Time for Prayer and Praise p.268</a:t>
            </a:r>
            <a:r>
              <a:rPr lang="en" sz="1400" b="1" dirty="0"/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BA5639D-28C4-D59C-082D-962FAFD1C6A0}"/>
              </a:ext>
            </a:extLst>
          </p:cNvPr>
          <p:cNvSpPr txBox="1"/>
          <p:nvPr/>
        </p:nvSpPr>
        <p:spPr>
          <a:xfrm>
            <a:off x="7933830" y="162667"/>
            <a:ext cx="393870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Eda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vinakata</a:t>
            </a:r>
            <a:r>
              <a:rPr lang="en-US" sz="2400" b="1" dirty="0">
                <a:latin typeface="Constantia" panose="02030602050306030303" pitchFamily="18" charset="0"/>
              </a:rPr>
              <a:t> me </a:t>
            </a:r>
            <a:r>
              <a:rPr lang="en-US" sz="2400" b="1" dirty="0" err="1">
                <a:latin typeface="Constantia" panose="02030602050306030303" pitchFamily="18" charset="0"/>
              </a:rPr>
              <a:t>dei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vakanananu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wainimata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kece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tavoya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matada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Turaga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vutugu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vakamaravutaka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nuiqawaqawa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vakacegua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taqaya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veivakataudeitaki</a:t>
            </a:r>
            <a:r>
              <a:rPr lang="en-US" sz="2400" b="1" dirty="0">
                <a:latin typeface="Constantia" panose="02030602050306030303" pitchFamily="18" charset="0"/>
              </a:rPr>
              <a:t> kina, </a:t>
            </a:r>
            <a:r>
              <a:rPr lang="en-US" sz="2400" b="1" dirty="0" err="1">
                <a:latin typeface="Constantia" panose="02030602050306030303" pitchFamily="18" charset="0"/>
              </a:rPr>
              <a:t>gagadre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sotava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loloma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sovaraka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da </a:t>
            </a:r>
            <a:r>
              <a:rPr lang="en-US" sz="2400" b="1" dirty="0" err="1">
                <a:latin typeface="Constantia" panose="02030602050306030303" pitchFamily="18" charset="0"/>
              </a:rPr>
              <a:t>vakaukauataki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vuku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kece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tu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matada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ilakolako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vakavulagi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vuravura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oqo</a:t>
            </a:r>
            <a:r>
              <a:rPr lang="en-US" sz="2400" b="1" dirty="0">
                <a:latin typeface="Constantia" panose="02030602050306030303" pitchFamily="18" charset="0"/>
              </a:rPr>
              <a:t>..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9EE60F-0493-E768-9933-EF978B6A3C81}"/>
              </a:ext>
            </a:extLst>
          </p:cNvPr>
          <p:cNvSpPr txBox="1"/>
          <p:nvPr/>
        </p:nvSpPr>
        <p:spPr>
          <a:xfrm>
            <a:off x="7925855" y="6144093"/>
            <a:ext cx="414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EGW ( This Day With God,February 19)</a:t>
            </a:r>
          </a:p>
        </p:txBody>
      </p:sp>
    </p:spTree>
    <p:extLst>
      <p:ext uri="{BB962C8B-B14F-4D97-AF65-F5344CB8AC3E}">
        <p14:creationId xmlns:p14="http://schemas.microsoft.com/office/powerpoint/2010/main" val="38578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1741</Words>
  <Application>Microsoft Office PowerPoint</Application>
  <PresentationFormat>Panorámica</PresentationFormat>
  <Paragraphs>52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Calibri Light</vt:lpstr>
      <vt:lpstr>Aptos Display</vt:lpstr>
      <vt:lpstr>Calibri</vt:lpstr>
      <vt:lpstr>Constantia</vt:lpstr>
      <vt:lpstr>Comic Sans MS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104</cp:revision>
  <dcterms:created xsi:type="dcterms:W3CDTF">2024-01-14T15:39:21Z</dcterms:created>
  <dcterms:modified xsi:type="dcterms:W3CDTF">2024-01-31T15:55:37Z</dcterms:modified>
</cp:coreProperties>
</file>