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02" r:id="rId4"/>
    <p:sldId id="257" r:id="rId5"/>
    <p:sldId id="259" r:id="rId6"/>
    <p:sldId id="306" r:id="rId7"/>
    <p:sldId id="260" r:id="rId8"/>
    <p:sldId id="308" r:id="rId9"/>
    <p:sldId id="305" r:id="rId10"/>
    <p:sldId id="262" r:id="rId11"/>
    <p:sldId id="309" r:id="rId12"/>
    <p:sldId id="310"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245"/>
    <a:srgbClr val="C3F290"/>
    <a:srgbClr val="DEC8EE"/>
    <a:srgbClr val="9A57CD"/>
    <a:srgbClr val="BDFFDB"/>
    <a:srgbClr val="EFDECD"/>
    <a:srgbClr val="E6CDB4"/>
    <a:srgbClr val="996633"/>
    <a:srgbClr val="C7EEFA"/>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1" autoAdjust="0"/>
    <p:restoredTop sz="86481" autoAdjust="0"/>
  </p:normalViewPr>
  <p:slideViewPr>
    <p:cSldViewPr snapToGrid="0">
      <p:cViewPr varScale="1">
        <p:scale>
          <a:sx n="79" d="100"/>
          <a:sy n="79" d="100"/>
        </p:scale>
        <p:origin x="114" y="4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6DBA3-3C47-4850-97A9-56C2851B4739}"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s-ES"/>
        </a:p>
      </dgm:t>
    </dgm:pt>
    <dgm:pt modelId="{40C41BD9-4484-4F80-A2C0-D6F90B040C41}">
      <dgm:prSet custT="1"/>
      <dgm:spPr>
        <a:effectLst>
          <a:outerShdw blurRad="50800" dist="38100" dir="2700000" algn="tl" rotWithShape="0">
            <a:prstClr val="black">
              <a:alpha val="40000"/>
            </a:prstClr>
          </a:outerShdw>
        </a:effectLst>
      </dgm:spPr>
      <dgm:t>
        <a:bodyPr/>
        <a:lstStyle/>
        <a:p>
          <a:r>
            <a:rPr lang="en-FJ" sz="2000" b="1" dirty="0"/>
            <a:t>Ena </a:t>
          </a:r>
          <a:r>
            <a:rPr lang="en-FJ" sz="2000" b="1" dirty="0" err="1"/>
            <a:t>nona</a:t>
          </a:r>
          <a:r>
            <a:rPr lang="en-FJ" sz="2000" b="1" dirty="0"/>
            <a:t> </a:t>
          </a:r>
          <a:r>
            <a:rPr lang="en-FJ" sz="2000" b="1" dirty="0" err="1"/>
            <a:t>kauta</a:t>
          </a:r>
          <a:r>
            <a:rPr lang="en-FJ" sz="2000" b="1" dirty="0"/>
            <a:t> </a:t>
          </a:r>
          <a:r>
            <a:rPr lang="en-FJ" sz="2000" b="1" dirty="0" err="1"/>
            <a:t>na</a:t>
          </a:r>
          <a:r>
            <a:rPr lang="en-FJ" sz="2000" b="1" dirty="0"/>
            <a:t> </a:t>
          </a:r>
          <a:r>
            <a:rPr lang="en-FJ" sz="2000" b="1" dirty="0" err="1"/>
            <a:t>kato</a:t>
          </a:r>
          <a:r>
            <a:rPr lang="en-FJ" sz="2000" b="1" dirty="0"/>
            <a:t> </a:t>
          </a:r>
          <a:r>
            <a:rPr lang="en-FJ" sz="2000" b="1" dirty="0" err="1"/>
            <a:t>ni</a:t>
          </a:r>
          <a:r>
            <a:rPr lang="en-FJ" sz="2000" b="1" dirty="0"/>
            <a:t> </a:t>
          </a:r>
          <a:r>
            <a:rPr lang="en-FJ" sz="2000" b="1" dirty="0" err="1"/>
            <a:t>veiyalayalati</a:t>
          </a:r>
          <a:r>
            <a:rPr lang="en-FJ" sz="2000" b="1" dirty="0"/>
            <a:t> o Tevita ki </a:t>
          </a:r>
          <a:r>
            <a:rPr lang="en-FJ" sz="2000" b="1" dirty="0" err="1"/>
            <a:t>Jerusalemi</a:t>
          </a:r>
          <a:r>
            <a:rPr lang="en-FJ" sz="2000" b="1" dirty="0"/>
            <a:t>  </a:t>
          </a:r>
          <a:r>
            <a:rPr lang="en-FJ" sz="2000" b="1" dirty="0" err="1"/>
            <a:t>lagata</a:t>
          </a:r>
          <a:r>
            <a:rPr lang="en-US" sz="2000" b="1" dirty="0"/>
            <a:t>: “</a:t>
          </a:r>
          <a:r>
            <a:rPr lang="en-FJ" sz="2000" b="1" dirty="0"/>
            <a:t>Ni </a:t>
          </a:r>
          <a:r>
            <a:rPr lang="en-FJ" sz="2000" b="1" dirty="0" err="1"/>
            <a:t>sa</a:t>
          </a:r>
          <a:r>
            <a:rPr lang="en-FJ" sz="2000" b="1" dirty="0"/>
            <a:t> </a:t>
          </a:r>
          <a:r>
            <a:rPr lang="en-FJ" sz="2000" b="1" dirty="0" err="1"/>
            <a:t>sega</a:t>
          </a:r>
          <a:r>
            <a:rPr lang="en-FJ" sz="2000" b="1" dirty="0"/>
            <a:t> </a:t>
          </a:r>
          <a:r>
            <a:rPr lang="en-FJ" sz="2000" b="1" dirty="0" err="1"/>
            <a:t>ni</a:t>
          </a:r>
          <a:r>
            <a:rPr lang="en-FJ" sz="2000" b="1" dirty="0"/>
            <a:t> </a:t>
          </a:r>
          <a:r>
            <a:rPr lang="en-FJ" sz="2000" b="1" dirty="0" err="1"/>
            <a:t>mudu</a:t>
          </a:r>
          <a:r>
            <a:rPr lang="en-FJ" sz="2000" b="1" dirty="0"/>
            <a:t> </a:t>
          </a:r>
          <a:r>
            <a:rPr lang="en-FJ" sz="2000" b="1" dirty="0" err="1"/>
            <a:t>na</a:t>
          </a:r>
          <a:r>
            <a:rPr lang="en-FJ" sz="2000" b="1" dirty="0"/>
            <a:t> </a:t>
          </a:r>
          <a:r>
            <a:rPr lang="en-FJ" sz="2000" b="1" dirty="0" err="1"/>
            <a:t>nona</a:t>
          </a:r>
          <a:r>
            <a:rPr lang="en-FJ" sz="2000" b="1" dirty="0"/>
            <a:t> </a:t>
          </a:r>
          <a:r>
            <a:rPr lang="en-FJ" sz="2000" b="1" dirty="0" err="1"/>
            <a:t>loloma</a:t>
          </a:r>
          <a:r>
            <a:rPr lang="en-US" sz="2000" b="1" dirty="0"/>
            <a:t>” (1</a:t>
          </a:r>
          <a:r>
            <a:rPr lang="en-FJ" sz="2000" b="1" dirty="0"/>
            <a:t>V  </a:t>
          </a:r>
          <a:r>
            <a:rPr lang="en-FJ" sz="2000" b="1" dirty="0" err="1"/>
            <a:t>gauna</a:t>
          </a:r>
          <a:r>
            <a:rPr lang="en-FJ" sz="2000" b="1" dirty="0"/>
            <a:t>.</a:t>
          </a:r>
          <a:r>
            <a:rPr lang="en-US" sz="2000" b="1" dirty="0"/>
            <a:t> 16:34</a:t>
          </a:r>
          <a:r>
            <a:rPr lang="es-ES" sz="2000" b="1" dirty="0"/>
            <a:t>).</a:t>
          </a:r>
        </a:p>
      </dgm:t>
    </dgm:pt>
    <dgm:pt modelId="{4BED4EB7-1DD8-4343-B0E2-D89E0A03768C}" type="parTrans" cxnId="{50D37E60-DF1A-47BB-A906-EEDEC7643016}">
      <dgm:prSet/>
      <dgm:spPr/>
      <dgm:t>
        <a:bodyPr/>
        <a:lstStyle/>
        <a:p>
          <a:endParaRPr lang="es-ES" sz="2000" b="1"/>
        </a:p>
      </dgm:t>
    </dgm:pt>
    <dgm:pt modelId="{8F9C516D-D185-4DEC-B175-4603C63433A0}" type="sibTrans" cxnId="{50D37E60-DF1A-47BB-A906-EEDEC7643016}">
      <dgm:prSet/>
      <dgm:spPr/>
      <dgm:t>
        <a:bodyPr/>
        <a:lstStyle/>
        <a:p>
          <a:endParaRPr lang="es-ES" sz="2000" b="1"/>
        </a:p>
      </dgm:t>
    </dgm:pt>
    <dgm:pt modelId="{D8728F79-F58C-4EC6-9DDC-C94EA15C4F3C}">
      <dgm:prSet custT="1"/>
      <dgm:spPr>
        <a:effectLst>
          <a:outerShdw blurRad="50800" dist="38100" dir="2700000" algn="tl" rotWithShape="0">
            <a:prstClr val="black">
              <a:alpha val="40000"/>
            </a:prstClr>
          </a:outerShdw>
        </a:effectLst>
      </dgm:spPr>
      <dgm:t>
        <a:bodyPr/>
        <a:lstStyle/>
        <a:p>
          <a:r>
            <a:rPr lang="en-FJ" sz="2000" b="1" dirty="0"/>
            <a:t>Ni </a:t>
          </a:r>
          <a:r>
            <a:rPr lang="en-FJ" sz="2000" b="1" dirty="0" err="1"/>
            <a:t>vakatikori</a:t>
          </a:r>
          <a:r>
            <a:rPr lang="en-FJ" sz="2000" b="1" dirty="0"/>
            <a:t> </a:t>
          </a:r>
          <a:r>
            <a:rPr lang="en-FJ" sz="2000" b="1" dirty="0" err="1"/>
            <a:t>na</a:t>
          </a:r>
          <a:r>
            <a:rPr lang="en-FJ" sz="2000" b="1" dirty="0"/>
            <a:t> </a:t>
          </a:r>
          <a:r>
            <a:rPr lang="en-FJ" sz="2000" b="1" dirty="0" err="1"/>
            <a:t>kato</a:t>
          </a:r>
          <a:r>
            <a:rPr lang="en-FJ" sz="2000" b="1" dirty="0"/>
            <a:t> </a:t>
          </a:r>
          <a:r>
            <a:rPr lang="en-FJ" sz="2000" b="1" dirty="0" err="1"/>
            <a:t>ni</a:t>
          </a:r>
          <a:r>
            <a:rPr lang="en-FJ" sz="2000" b="1" dirty="0"/>
            <a:t> </a:t>
          </a:r>
          <a:r>
            <a:rPr lang="en-FJ" sz="2000" b="1" dirty="0" err="1"/>
            <a:t>veiyalayalati</a:t>
          </a:r>
          <a:r>
            <a:rPr lang="en-FJ" sz="2000" b="1" dirty="0"/>
            <a:t> </a:t>
          </a:r>
          <a:r>
            <a:rPr lang="en-FJ" sz="2000" b="1" dirty="0" err="1"/>
            <a:t>ena</a:t>
          </a:r>
          <a:r>
            <a:rPr lang="en-FJ" sz="2000" b="1" dirty="0"/>
            <a:t> vale </a:t>
          </a:r>
          <a:r>
            <a:rPr lang="en-FJ" sz="2000" b="1" dirty="0" err="1"/>
            <a:t>i</a:t>
          </a:r>
          <a:r>
            <a:rPr lang="en-FJ" sz="2000" b="1" dirty="0"/>
            <a:t> </a:t>
          </a:r>
          <a:r>
            <a:rPr lang="en-FJ" sz="2000" b="1" dirty="0" err="1"/>
            <a:t>soro</a:t>
          </a:r>
          <a:r>
            <a:rPr lang="en-FJ" sz="2000" b="1" dirty="0"/>
            <a:t> ka </a:t>
          </a:r>
          <a:r>
            <a:rPr lang="en-FJ" sz="2000" b="1" dirty="0" err="1"/>
            <a:t>tara</a:t>
          </a:r>
          <a:r>
            <a:rPr lang="en-FJ" sz="2000" b="1" dirty="0"/>
            <a:t> o S</a:t>
          </a:r>
          <a:r>
            <a:rPr lang="en-AU" sz="2000" b="1" dirty="0"/>
            <a:t>o</a:t>
          </a:r>
          <a:r>
            <a:rPr lang="en-FJ" sz="2000" b="1" dirty="0" err="1"/>
            <a:t>lomoni</a:t>
          </a:r>
          <a:r>
            <a:rPr lang="en-FJ" sz="2000" b="1" dirty="0"/>
            <a:t>, era </a:t>
          </a:r>
          <a:r>
            <a:rPr lang="en-FJ" sz="2000" b="1" dirty="0" err="1"/>
            <a:t>lagata</a:t>
          </a:r>
          <a:r>
            <a:rPr lang="en-FJ" sz="2000" b="1" dirty="0"/>
            <a:t> </a:t>
          </a:r>
          <a:r>
            <a:rPr lang="en-FJ" sz="2000" b="1" dirty="0" err="1"/>
            <a:t>na</a:t>
          </a:r>
          <a:r>
            <a:rPr lang="en-FJ" sz="2000" b="1" dirty="0"/>
            <a:t> </a:t>
          </a:r>
          <a:r>
            <a:rPr lang="en-FJ" sz="2000" b="1" dirty="0" err="1"/>
            <a:t>Livai</a:t>
          </a:r>
          <a:r>
            <a:rPr lang="en-FJ" sz="2000" b="1" dirty="0"/>
            <a:t>:</a:t>
          </a:r>
          <a:r>
            <a:rPr lang="en-US" sz="2000" b="1" dirty="0"/>
            <a:t> “</a:t>
          </a:r>
          <a:r>
            <a:rPr lang="en-FJ" sz="2000" b="1" dirty="0"/>
            <a:t>Ni </a:t>
          </a:r>
          <a:r>
            <a:rPr lang="en-FJ" sz="2000" b="1" dirty="0" err="1"/>
            <a:t>sa</a:t>
          </a:r>
          <a:r>
            <a:rPr lang="en-FJ" sz="2000" b="1" dirty="0"/>
            <a:t> tawa </a:t>
          </a:r>
          <a:r>
            <a:rPr lang="en-FJ" sz="2000" b="1" dirty="0" err="1"/>
            <a:t>mudu</a:t>
          </a:r>
          <a:r>
            <a:rPr lang="en-FJ" sz="2000" b="1" dirty="0"/>
            <a:t> </a:t>
          </a:r>
          <a:r>
            <a:rPr lang="en-FJ" sz="2000" b="1" dirty="0" err="1"/>
            <a:t>na</a:t>
          </a:r>
          <a:r>
            <a:rPr lang="en-FJ" sz="2000" b="1" dirty="0"/>
            <a:t> </a:t>
          </a:r>
          <a:r>
            <a:rPr lang="en-FJ" sz="2000" b="1" dirty="0" err="1"/>
            <a:t>nona</a:t>
          </a:r>
          <a:r>
            <a:rPr lang="en-FJ" sz="2000" b="1" dirty="0"/>
            <a:t> </a:t>
          </a:r>
          <a:r>
            <a:rPr lang="en-FJ" sz="2000" b="1" dirty="0" err="1"/>
            <a:t>loloma</a:t>
          </a:r>
          <a:r>
            <a:rPr lang="en-US" sz="2000" b="1" dirty="0"/>
            <a:t>” (2</a:t>
          </a:r>
          <a:r>
            <a:rPr lang="en-FJ" sz="2000" b="1" dirty="0" err="1"/>
            <a:t>Vgauna</a:t>
          </a:r>
          <a:r>
            <a:rPr lang="en-FJ" sz="2000" b="1" dirty="0"/>
            <a:t>.</a:t>
          </a:r>
          <a:r>
            <a:rPr lang="en-US" sz="2000" b="1" dirty="0"/>
            <a:t> 5:13</a:t>
          </a:r>
          <a:r>
            <a:rPr lang="es-ES" sz="2000" b="1" dirty="0"/>
            <a:t>).</a:t>
          </a:r>
        </a:p>
      </dgm:t>
    </dgm:pt>
    <dgm:pt modelId="{FF7E6FC0-922A-4170-B19E-341FF90BF00C}" type="parTrans" cxnId="{A0B8A656-8BF6-44A4-AC8E-6BC46793566F}">
      <dgm:prSet/>
      <dgm:spPr/>
      <dgm:t>
        <a:bodyPr/>
        <a:lstStyle/>
        <a:p>
          <a:endParaRPr lang="es-ES" sz="2000" b="1"/>
        </a:p>
      </dgm:t>
    </dgm:pt>
    <dgm:pt modelId="{BE7B2D37-A3CB-47A8-800B-3A9D45AB089D}" type="sibTrans" cxnId="{A0B8A656-8BF6-44A4-AC8E-6BC46793566F}">
      <dgm:prSet/>
      <dgm:spPr/>
      <dgm:t>
        <a:bodyPr/>
        <a:lstStyle/>
        <a:p>
          <a:endParaRPr lang="es-ES" sz="2000" b="1"/>
        </a:p>
      </dgm:t>
    </dgm:pt>
    <dgm:pt modelId="{F7EBF4BA-D80F-47C2-9C5C-1995F50E7B21}">
      <dgm:prSet custT="1"/>
      <dgm:spPr>
        <a:effectLst>
          <a:outerShdw blurRad="50800" dist="38100" dir="2700000" algn="tl" rotWithShape="0">
            <a:prstClr val="black">
              <a:alpha val="40000"/>
            </a:prstClr>
          </a:outerShdw>
        </a:effectLst>
      </dgm:spPr>
      <dgm:t>
        <a:bodyPr/>
        <a:lstStyle/>
        <a:p>
          <a:r>
            <a:rPr lang="en-FJ" sz="2000" b="1" dirty="0"/>
            <a:t>Ni </a:t>
          </a:r>
          <a:r>
            <a:rPr lang="en-FJ" sz="2000" b="1" dirty="0" err="1"/>
            <a:t>lako</a:t>
          </a:r>
          <a:r>
            <a:rPr lang="en-FJ" sz="2000" b="1" dirty="0"/>
            <a:t> </a:t>
          </a:r>
          <a:r>
            <a:rPr lang="en-FJ" sz="2000" b="1" dirty="0" err="1"/>
            <a:t>sobu</a:t>
          </a:r>
          <a:r>
            <a:rPr lang="en-FJ" sz="2000" b="1" dirty="0"/>
            <a:t> </a:t>
          </a:r>
          <a:r>
            <a:rPr lang="en-FJ" sz="2000" b="1" dirty="0" err="1"/>
            <a:t>mai</a:t>
          </a:r>
          <a:r>
            <a:rPr lang="en-FJ" sz="2000" b="1" dirty="0"/>
            <a:t> </a:t>
          </a:r>
          <a:r>
            <a:rPr lang="en-FJ" sz="2000" b="1" dirty="0" err="1"/>
            <a:t>na</a:t>
          </a:r>
          <a:r>
            <a:rPr lang="en-FJ" sz="2000" b="1" dirty="0"/>
            <a:t> </a:t>
          </a:r>
          <a:r>
            <a:rPr lang="en-FJ" sz="2000" b="1" dirty="0" err="1"/>
            <a:t>bukawaqa</a:t>
          </a:r>
          <a:r>
            <a:rPr lang="en-FJ" sz="2000" b="1" dirty="0"/>
            <a:t> ka </a:t>
          </a:r>
          <a:r>
            <a:rPr lang="en-FJ" sz="2000" b="1" dirty="0" err="1"/>
            <a:t>ka</a:t>
          </a:r>
          <a:r>
            <a:rPr lang="en-FJ" sz="2000" b="1" dirty="0"/>
            <a:t> </a:t>
          </a:r>
          <a:r>
            <a:rPr lang="en-FJ" sz="2000" b="1" dirty="0" err="1"/>
            <a:t>kania</a:t>
          </a:r>
          <a:r>
            <a:rPr lang="en-FJ" sz="2000" b="1" dirty="0"/>
            <a:t> </a:t>
          </a:r>
          <a:r>
            <a:rPr lang="en-FJ" sz="2000" b="1" dirty="0" err="1"/>
            <a:t>na</a:t>
          </a:r>
          <a:r>
            <a:rPr lang="en-FJ" sz="2000" b="1" dirty="0"/>
            <a:t> </a:t>
          </a:r>
          <a:r>
            <a:rPr lang="en-FJ" sz="2000" b="1" dirty="0" err="1"/>
            <a:t>i</a:t>
          </a:r>
          <a:r>
            <a:rPr lang="en-FJ" sz="2000" b="1" dirty="0"/>
            <a:t> </a:t>
          </a:r>
          <a:r>
            <a:rPr lang="en-FJ" sz="2000" b="1" dirty="0" err="1"/>
            <a:t>soro</a:t>
          </a:r>
          <a:r>
            <a:rPr lang="en-FJ" sz="2000" b="1" dirty="0"/>
            <a:t> </a:t>
          </a:r>
          <a:r>
            <a:rPr lang="en-FJ" sz="2000" b="1" dirty="0" err="1"/>
            <a:t>kama</a:t>
          </a:r>
          <a:r>
            <a:rPr lang="en-FJ" sz="2000" b="1" dirty="0"/>
            <a:t> </a:t>
          </a:r>
          <a:r>
            <a:rPr lang="en-FJ" sz="2000" b="1" dirty="0" err="1"/>
            <a:t>kei</a:t>
          </a:r>
          <a:r>
            <a:rPr lang="en-FJ" sz="2000" b="1" dirty="0"/>
            <a:t> </a:t>
          </a:r>
          <a:r>
            <a:rPr lang="en-FJ" sz="2000" b="1" dirty="0" err="1"/>
            <a:t>na</a:t>
          </a:r>
          <a:r>
            <a:rPr lang="en-FJ" sz="2000" b="1" dirty="0"/>
            <a:t> </a:t>
          </a:r>
          <a:r>
            <a:rPr lang="en-FJ" sz="2000" b="1" dirty="0" err="1"/>
            <a:t>i</a:t>
          </a:r>
          <a:r>
            <a:rPr lang="en-FJ" sz="2000" b="1" dirty="0"/>
            <a:t> </a:t>
          </a:r>
          <a:r>
            <a:rPr lang="en-FJ" sz="2000" b="1" dirty="0" err="1"/>
            <a:t>madrali</a:t>
          </a:r>
          <a:r>
            <a:rPr lang="en-US" sz="2000" b="1" dirty="0"/>
            <a:t>,</a:t>
          </a:r>
          <a:r>
            <a:rPr lang="en-FJ" sz="2000" b="1" dirty="0"/>
            <a:t> era kaya tale</a:t>
          </a:r>
          <a:r>
            <a:rPr lang="en-US" sz="2000" b="1" dirty="0"/>
            <a:t>: “</a:t>
          </a:r>
          <a:r>
            <a:rPr lang="en-FJ" sz="2000" b="1" dirty="0"/>
            <a:t>Ni </a:t>
          </a:r>
          <a:r>
            <a:rPr lang="en-FJ" sz="2000" b="1" dirty="0" err="1"/>
            <a:t>sa</a:t>
          </a:r>
          <a:r>
            <a:rPr lang="en-FJ" sz="2000" b="1" dirty="0"/>
            <a:t> tawa </a:t>
          </a:r>
          <a:r>
            <a:rPr lang="en-FJ" sz="2000" b="1" dirty="0" err="1"/>
            <a:t>mudu</a:t>
          </a:r>
          <a:r>
            <a:rPr lang="en-FJ" sz="2000" b="1" dirty="0"/>
            <a:t> </a:t>
          </a:r>
          <a:r>
            <a:rPr lang="en-FJ" sz="2000" b="1" dirty="0" err="1"/>
            <a:t>na</a:t>
          </a:r>
          <a:r>
            <a:rPr lang="en-FJ" sz="2000" b="1" dirty="0"/>
            <a:t> </a:t>
          </a:r>
          <a:r>
            <a:rPr lang="en-FJ" sz="2000" b="1" dirty="0" err="1"/>
            <a:t>nona</a:t>
          </a:r>
          <a:r>
            <a:rPr lang="en-FJ" sz="2000" b="1" dirty="0"/>
            <a:t> </a:t>
          </a:r>
          <a:r>
            <a:rPr lang="en-FJ" sz="2000" b="1" dirty="0" err="1"/>
            <a:t>loloma</a:t>
          </a:r>
          <a:r>
            <a:rPr lang="en-US" sz="2000" b="1" dirty="0"/>
            <a:t>” (2</a:t>
          </a:r>
          <a:r>
            <a:rPr lang="en-FJ" sz="2000" b="1" dirty="0" err="1"/>
            <a:t>Vgauna</a:t>
          </a:r>
          <a:r>
            <a:rPr lang="en-US" sz="2000" b="1" dirty="0"/>
            <a:t>. 7:3</a:t>
          </a:r>
          <a:r>
            <a:rPr lang="es-ES" sz="2000" b="1" dirty="0"/>
            <a:t>).</a:t>
          </a:r>
        </a:p>
      </dgm:t>
    </dgm:pt>
    <dgm:pt modelId="{AD2E90A2-9417-486C-AB81-9613F85A59BD}" type="parTrans" cxnId="{36C04127-9D95-4388-AEBB-033850899918}">
      <dgm:prSet/>
      <dgm:spPr/>
      <dgm:t>
        <a:bodyPr/>
        <a:lstStyle/>
        <a:p>
          <a:endParaRPr lang="es-ES" sz="2000" b="1"/>
        </a:p>
      </dgm:t>
    </dgm:pt>
    <dgm:pt modelId="{56091DC0-DCFD-4216-A8AE-C4035CC5811B}" type="sibTrans" cxnId="{36C04127-9D95-4388-AEBB-033850899918}">
      <dgm:prSet/>
      <dgm:spPr/>
      <dgm:t>
        <a:bodyPr/>
        <a:lstStyle/>
        <a:p>
          <a:endParaRPr lang="es-ES" sz="2000" b="1"/>
        </a:p>
      </dgm:t>
    </dgm:pt>
    <dgm:pt modelId="{7EE71559-6CF8-4F25-B2A2-38E1BE52592E}">
      <dgm:prSet custT="1"/>
      <dgm:spPr>
        <a:effectLst>
          <a:outerShdw blurRad="50800" dist="38100" dir="2700000" algn="tl" rotWithShape="0">
            <a:prstClr val="black">
              <a:alpha val="40000"/>
            </a:prstClr>
          </a:outerShdw>
        </a:effectLst>
      </dgm:spPr>
      <dgm:t>
        <a:bodyPr/>
        <a:lstStyle/>
        <a:p>
          <a:r>
            <a:rPr lang="en-FJ" sz="2000" b="1" dirty="0"/>
            <a:t>Ni </a:t>
          </a:r>
          <a:r>
            <a:rPr lang="en-FJ" sz="2000" b="1" dirty="0" err="1"/>
            <a:t>lako</a:t>
          </a:r>
          <a:r>
            <a:rPr lang="en-FJ" sz="2000" b="1" dirty="0"/>
            <a:t> </a:t>
          </a:r>
          <a:r>
            <a:rPr lang="en-FJ" sz="2000" b="1" dirty="0" err="1"/>
            <a:t>yani</a:t>
          </a:r>
          <a:r>
            <a:rPr lang="en-FJ" sz="2000" b="1" dirty="0"/>
            <a:t> ki </a:t>
          </a:r>
          <a:r>
            <a:rPr lang="en-FJ" sz="2000" b="1" dirty="0" err="1"/>
            <a:t>valu</a:t>
          </a:r>
          <a:r>
            <a:rPr lang="en-FJ" sz="2000" b="1" dirty="0"/>
            <a:t> ko </a:t>
          </a:r>
          <a:r>
            <a:rPr lang="en-FJ" sz="2000" b="1" dirty="0" err="1"/>
            <a:t>Josafati</a:t>
          </a:r>
          <a:r>
            <a:rPr lang="en-FJ" sz="2000" b="1" dirty="0"/>
            <a:t>, era </a:t>
          </a:r>
          <a:r>
            <a:rPr lang="en-FJ" sz="2000" b="1" dirty="0" err="1"/>
            <a:t>lagata</a:t>
          </a:r>
          <a:r>
            <a:rPr lang="en-FJ" sz="2000" b="1" dirty="0"/>
            <a:t> </a:t>
          </a:r>
          <a:r>
            <a:rPr lang="en-FJ" sz="2000" b="1" dirty="0" err="1"/>
            <a:t>na</a:t>
          </a:r>
          <a:r>
            <a:rPr lang="en-FJ" sz="2000" b="1" dirty="0"/>
            <a:t> </a:t>
          </a:r>
          <a:r>
            <a:rPr lang="en-FJ" sz="2000" b="1" dirty="0" err="1"/>
            <a:t>Livai</a:t>
          </a:r>
          <a:r>
            <a:rPr lang="en-FJ" sz="2000" b="1" dirty="0"/>
            <a:t>:</a:t>
          </a:r>
          <a:r>
            <a:rPr lang="en-US" sz="2000" b="1" dirty="0"/>
            <a:t> “</a:t>
          </a:r>
          <a:r>
            <a:rPr lang="en-FJ" sz="2000" b="1" dirty="0"/>
            <a:t>Ni </a:t>
          </a:r>
          <a:r>
            <a:rPr lang="en-FJ" sz="2000" b="1" dirty="0" err="1"/>
            <a:t>sa</a:t>
          </a:r>
          <a:r>
            <a:rPr lang="en-FJ" sz="2000" b="1" dirty="0"/>
            <a:t> </a:t>
          </a:r>
          <a:r>
            <a:rPr lang="en-FJ" sz="2000" b="1" dirty="0" err="1"/>
            <a:t>tawamudu</a:t>
          </a:r>
          <a:r>
            <a:rPr lang="en-FJ" sz="2000" b="1" dirty="0"/>
            <a:t> </a:t>
          </a:r>
          <a:r>
            <a:rPr lang="en-FJ" sz="2000" b="1" dirty="0" err="1"/>
            <a:t>na</a:t>
          </a:r>
          <a:r>
            <a:rPr lang="en-FJ" sz="2000" b="1" dirty="0"/>
            <a:t> </a:t>
          </a:r>
          <a:r>
            <a:rPr lang="en-FJ" sz="2000" b="1" dirty="0" err="1"/>
            <a:t>nona</a:t>
          </a:r>
          <a:r>
            <a:rPr lang="en-FJ" sz="2000" b="1" dirty="0"/>
            <a:t> </a:t>
          </a:r>
          <a:r>
            <a:rPr lang="en-FJ" sz="2000" b="1" dirty="0" err="1"/>
            <a:t>loloma</a:t>
          </a:r>
          <a:r>
            <a:rPr lang="en-US" sz="2000" b="1" dirty="0"/>
            <a:t>” (2</a:t>
          </a:r>
          <a:r>
            <a:rPr lang="en-FJ" sz="2000" b="1" dirty="0" err="1"/>
            <a:t>Vgauna</a:t>
          </a:r>
          <a:r>
            <a:rPr lang="en-US" sz="2000" b="1" dirty="0"/>
            <a:t>. 20:21</a:t>
          </a:r>
          <a:r>
            <a:rPr lang="es-ES" sz="2000" b="1" dirty="0"/>
            <a:t>).</a:t>
          </a:r>
        </a:p>
      </dgm:t>
    </dgm:pt>
    <dgm:pt modelId="{D1A8482D-F6B5-4617-9ED3-500BD8073D12}" type="parTrans" cxnId="{CBA25B0B-1F11-4264-945C-DE40ADB92339}">
      <dgm:prSet/>
      <dgm:spPr/>
      <dgm:t>
        <a:bodyPr/>
        <a:lstStyle/>
        <a:p>
          <a:endParaRPr lang="es-ES" sz="2000" b="1"/>
        </a:p>
      </dgm:t>
    </dgm:pt>
    <dgm:pt modelId="{5909563F-5D65-4400-AC91-E5E023BE1CFC}" type="sibTrans" cxnId="{CBA25B0B-1F11-4264-945C-DE40ADB92339}">
      <dgm:prSet/>
      <dgm:spPr/>
      <dgm:t>
        <a:bodyPr/>
        <a:lstStyle/>
        <a:p>
          <a:endParaRPr lang="es-ES" sz="2000" b="1"/>
        </a:p>
      </dgm:t>
    </dgm:pt>
    <dgm:pt modelId="{20124A8D-1846-4D20-9889-35AEA2CF9137}">
      <dgm:prSet custT="1"/>
      <dgm:spPr>
        <a:effectLst>
          <a:outerShdw blurRad="50800" dist="38100" dir="2700000" algn="tl" rotWithShape="0">
            <a:prstClr val="black">
              <a:alpha val="40000"/>
            </a:prstClr>
          </a:outerShdw>
        </a:effectLst>
      </dgm:spPr>
      <dgm:t>
        <a:bodyPr/>
        <a:lstStyle/>
        <a:p>
          <a:r>
            <a:rPr lang="en-FJ" sz="2000" b="1" dirty="0"/>
            <a:t>Ni </a:t>
          </a:r>
          <a:r>
            <a:rPr lang="en-FJ" sz="2000" b="1" dirty="0" err="1"/>
            <a:t>tauyavutaka</a:t>
          </a:r>
          <a:r>
            <a:rPr lang="en-FJ" sz="2000" b="1" dirty="0"/>
            <a:t> o </a:t>
          </a:r>
          <a:r>
            <a:rPr lang="en-FJ" sz="2000" b="1" dirty="0" err="1"/>
            <a:t>Serupapeli</a:t>
          </a:r>
          <a:r>
            <a:rPr lang="en-FJ" sz="2000" b="1" dirty="0"/>
            <a:t> </a:t>
          </a:r>
          <a:r>
            <a:rPr lang="en-FJ" sz="2000" b="1" dirty="0" err="1"/>
            <a:t>na</a:t>
          </a:r>
          <a:r>
            <a:rPr lang="en-FJ" sz="2000" b="1" dirty="0"/>
            <a:t> </a:t>
          </a:r>
          <a:r>
            <a:rPr lang="en-FJ" sz="2000" b="1" dirty="0" err="1"/>
            <a:t>yavu</a:t>
          </a:r>
          <a:r>
            <a:rPr lang="en-FJ" sz="2000" b="1" dirty="0"/>
            <a:t> </a:t>
          </a:r>
          <a:r>
            <a:rPr lang="en-FJ" sz="2000" b="1" dirty="0" err="1"/>
            <a:t>i</a:t>
          </a:r>
          <a:r>
            <a:rPr lang="en-FJ" sz="2000" b="1" dirty="0"/>
            <a:t> vale </a:t>
          </a:r>
          <a:r>
            <a:rPr lang="en-FJ" sz="2000" b="1" dirty="0" err="1"/>
            <a:t>ni</a:t>
          </a:r>
          <a:r>
            <a:rPr lang="en-FJ" sz="2000" b="1" dirty="0"/>
            <a:t> </a:t>
          </a:r>
          <a:r>
            <a:rPr lang="en-FJ" sz="2000" b="1" dirty="0" err="1"/>
            <a:t>soro</a:t>
          </a:r>
          <a:r>
            <a:rPr lang="en-FJ" sz="2000" b="1" dirty="0"/>
            <a:t>, e </a:t>
          </a:r>
          <a:r>
            <a:rPr lang="en-FJ" sz="2000" b="1" dirty="0" err="1"/>
            <a:t>lagati</a:t>
          </a:r>
          <a:r>
            <a:rPr lang="en-US" sz="2000" b="1" dirty="0"/>
            <a:t>: “</a:t>
          </a:r>
          <a:r>
            <a:rPr lang="en-FJ" sz="2000" b="1" dirty="0"/>
            <a:t>Sa </a:t>
          </a:r>
          <a:r>
            <a:rPr lang="en-FJ" sz="2000" b="1" dirty="0" err="1"/>
            <a:t>yalovinaka</a:t>
          </a:r>
          <a:r>
            <a:rPr lang="en-FJ" sz="2000" b="1" dirty="0"/>
            <a:t>... </a:t>
          </a:r>
          <a:r>
            <a:rPr lang="en-AU" sz="2000" b="1" dirty="0"/>
            <a:t>S</a:t>
          </a:r>
          <a:r>
            <a:rPr lang="en-FJ" sz="2000" b="1" dirty="0"/>
            <a:t>a </a:t>
          </a:r>
          <a:r>
            <a:rPr lang="en-FJ" sz="2000" b="1" dirty="0" err="1"/>
            <a:t>sega</a:t>
          </a:r>
          <a:r>
            <a:rPr lang="en-FJ" sz="2000" b="1" dirty="0"/>
            <a:t> </a:t>
          </a:r>
          <a:r>
            <a:rPr lang="en-FJ" sz="2000" b="1" dirty="0" err="1"/>
            <a:t>ni</a:t>
          </a:r>
          <a:r>
            <a:rPr lang="en-FJ" sz="2000" b="1" dirty="0"/>
            <a:t> </a:t>
          </a:r>
          <a:r>
            <a:rPr lang="en-FJ" sz="2000" b="1" dirty="0" err="1"/>
            <a:t>mudu</a:t>
          </a:r>
          <a:r>
            <a:rPr lang="en-FJ" sz="2000" b="1" dirty="0"/>
            <a:t> </a:t>
          </a:r>
          <a:r>
            <a:rPr lang="en-FJ" sz="2000" b="1" dirty="0" err="1"/>
            <a:t>nona</a:t>
          </a:r>
          <a:r>
            <a:rPr lang="en-FJ" sz="2000" b="1" dirty="0"/>
            <a:t> </a:t>
          </a:r>
          <a:r>
            <a:rPr lang="en-FJ" sz="2000" b="1" dirty="0" err="1"/>
            <a:t>yalololoma</a:t>
          </a:r>
          <a:r>
            <a:rPr lang="en-US" sz="2000" b="1" dirty="0"/>
            <a:t>” (E</a:t>
          </a:r>
          <a:r>
            <a:rPr lang="en-FJ" sz="2000" b="1" dirty="0"/>
            <a:t>sera</a:t>
          </a:r>
          <a:r>
            <a:rPr lang="en-US" sz="2000" b="1" dirty="0"/>
            <a:t> 3:11</a:t>
          </a:r>
          <a:r>
            <a:rPr lang="es-ES" sz="2000" b="1" dirty="0"/>
            <a:t>).</a:t>
          </a:r>
        </a:p>
      </dgm:t>
    </dgm:pt>
    <dgm:pt modelId="{E8FFA498-04A1-4FAB-9A8F-BAE215B5E9E6}" type="parTrans" cxnId="{A8327A6B-0FB2-4AC0-AFBB-87F94530D707}">
      <dgm:prSet/>
      <dgm:spPr/>
      <dgm:t>
        <a:bodyPr/>
        <a:lstStyle/>
        <a:p>
          <a:endParaRPr lang="es-ES" sz="2000" b="1"/>
        </a:p>
      </dgm:t>
    </dgm:pt>
    <dgm:pt modelId="{16B05A96-1A57-4951-945D-0F9842C7D85E}" type="sibTrans" cxnId="{A8327A6B-0FB2-4AC0-AFBB-87F94530D707}">
      <dgm:prSet/>
      <dgm:spPr/>
      <dgm:t>
        <a:bodyPr/>
        <a:lstStyle/>
        <a:p>
          <a:endParaRPr lang="es-ES" sz="2000" b="1"/>
        </a:p>
      </dgm:t>
    </dgm:pt>
    <dgm:pt modelId="{F233A9FA-4656-4AF6-8BD2-CEB3525DDAF2}">
      <dgm:prSet custT="1"/>
      <dgm:spPr>
        <a:effectLst>
          <a:outerShdw blurRad="50800" dist="38100" dir="2700000" algn="tl" rotWithShape="0">
            <a:prstClr val="black">
              <a:alpha val="40000"/>
            </a:prstClr>
          </a:outerShdw>
        </a:effectLst>
      </dgm:spPr>
      <dgm:t>
        <a:bodyPr/>
        <a:lstStyle/>
        <a:p>
          <a:r>
            <a:rPr lang="en-FJ" sz="2000" b="1" dirty="0"/>
            <a:t>Era </a:t>
          </a:r>
          <a:r>
            <a:rPr lang="en-FJ" sz="2000" b="1" dirty="0" err="1"/>
            <a:t>cavuti</a:t>
          </a:r>
          <a:r>
            <a:rPr lang="en-FJ" sz="2000" b="1" dirty="0"/>
            <a:t> </a:t>
          </a:r>
          <a:r>
            <a:rPr lang="en-FJ" sz="2000" b="1" dirty="0" err="1"/>
            <a:t>talega</a:t>
          </a:r>
          <a:r>
            <a:rPr lang="en-FJ" sz="2000" b="1" dirty="0"/>
            <a:t> </a:t>
          </a:r>
          <a:r>
            <a:rPr lang="en-FJ" sz="2000" b="1" dirty="0" err="1"/>
            <a:t>na</a:t>
          </a:r>
          <a:r>
            <a:rPr lang="en-FJ" sz="2000" b="1" dirty="0"/>
            <a:t> </a:t>
          </a:r>
          <a:r>
            <a:rPr lang="en-FJ" sz="2000" b="1" dirty="0" err="1"/>
            <a:t>veitikina</a:t>
          </a:r>
          <a:r>
            <a:rPr lang="en-FJ" sz="2000" b="1" dirty="0"/>
            <a:t> </a:t>
          </a:r>
          <a:r>
            <a:rPr lang="en-FJ" sz="2000" b="1" dirty="0" err="1"/>
            <a:t>oqo</a:t>
          </a:r>
          <a:r>
            <a:rPr lang="en-FJ" sz="2000" b="1" dirty="0"/>
            <a:t> </a:t>
          </a:r>
          <a:r>
            <a:rPr lang="en-FJ" sz="2000" b="1" dirty="0" err="1"/>
            <a:t>ena</a:t>
          </a:r>
          <a:r>
            <a:rPr lang="en-FJ" sz="2000" b="1" dirty="0"/>
            <a:t>  Same</a:t>
          </a:r>
          <a:r>
            <a:rPr lang="en-US" sz="2000" b="1" dirty="0"/>
            <a:t> 100, 103, 106, 107, 118, 136 </a:t>
          </a:r>
          <a:r>
            <a:rPr lang="en-FJ" sz="2000" b="1" dirty="0" err="1"/>
            <a:t>kei</a:t>
          </a:r>
          <a:r>
            <a:rPr lang="en-FJ" sz="2000" b="1" dirty="0"/>
            <a:t> </a:t>
          </a:r>
          <a:r>
            <a:rPr lang="en-FJ" sz="2000" b="1" dirty="0" err="1"/>
            <a:t>na</a:t>
          </a:r>
          <a:r>
            <a:rPr lang="en-US" sz="2000" b="1" dirty="0"/>
            <a:t> 138</a:t>
          </a:r>
          <a:r>
            <a:rPr lang="es-ES" sz="2000" b="1" dirty="0"/>
            <a:t>.</a:t>
          </a:r>
        </a:p>
      </dgm:t>
    </dgm:pt>
    <dgm:pt modelId="{A9065F2C-5C6F-42F9-AA1C-7CA94CA65580}" type="parTrans" cxnId="{8F1C217A-C682-4C8E-9B02-0BF0696F6D7E}">
      <dgm:prSet/>
      <dgm:spPr/>
      <dgm:t>
        <a:bodyPr/>
        <a:lstStyle/>
        <a:p>
          <a:endParaRPr lang="es-ES" sz="2000" b="1"/>
        </a:p>
      </dgm:t>
    </dgm:pt>
    <dgm:pt modelId="{68795DCB-DA03-4C6E-B834-81AA02EC3617}" type="sibTrans" cxnId="{8F1C217A-C682-4C8E-9B02-0BF0696F6D7E}">
      <dgm:prSet/>
      <dgm:spPr/>
      <dgm:t>
        <a:bodyPr/>
        <a:lstStyle/>
        <a:p>
          <a:endParaRPr lang="es-ES" sz="2000" b="1"/>
        </a:p>
      </dgm:t>
    </dgm:pt>
    <dgm:pt modelId="{22F7C889-EC87-4FC4-981B-40EAAFD6C8EC}">
      <dgm:prSet custT="1"/>
      <dgm:spPr>
        <a:effectLst>
          <a:outerShdw blurRad="50800" dist="38100" dir="2700000" algn="tl" rotWithShape="0">
            <a:prstClr val="black">
              <a:alpha val="40000"/>
            </a:prstClr>
          </a:outerShdw>
        </a:effectLst>
      </dgm:spPr>
      <dgm:t>
        <a:bodyPr/>
        <a:lstStyle/>
        <a:p>
          <a:r>
            <a:rPr lang="en-FJ" sz="2000" b="1" dirty="0"/>
            <a:t>O </a:t>
          </a:r>
          <a:r>
            <a:rPr lang="en-FJ" sz="2000" b="1" dirty="0" err="1"/>
            <a:t>Jeremaia</a:t>
          </a:r>
          <a:r>
            <a:rPr lang="en-FJ" sz="2000" b="1" dirty="0"/>
            <a:t> e </a:t>
          </a:r>
          <a:r>
            <a:rPr lang="en-FJ" sz="2000" b="1" dirty="0" err="1"/>
            <a:t>parofisaitaka</a:t>
          </a:r>
          <a:r>
            <a:rPr lang="en-FJ" sz="2000" b="1" dirty="0"/>
            <a:t> </a:t>
          </a:r>
          <a:r>
            <a:rPr lang="en-FJ" sz="2000" b="1" dirty="0" err="1"/>
            <a:t>ni</a:t>
          </a:r>
          <a:r>
            <a:rPr lang="en-FJ" sz="2000" b="1" dirty="0"/>
            <a:t> </a:t>
          </a:r>
          <a:r>
            <a:rPr lang="en-FJ" sz="2000" b="1" dirty="0" err="1"/>
            <a:t>na</a:t>
          </a:r>
          <a:r>
            <a:rPr lang="en-FJ" sz="2000" b="1" dirty="0"/>
            <a:t> </a:t>
          </a:r>
          <a:r>
            <a:rPr lang="en-FJ" sz="2000" b="1" dirty="0" err="1"/>
            <a:t>lagati</a:t>
          </a:r>
          <a:r>
            <a:rPr lang="en-FJ" sz="2000" b="1" dirty="0"/>
            <a:t>: Ni </a:t>
          </a:r>
          <a:r>
            <a:rPr lang="en-FJ" sz="2000" b="1" dirty="0" err="1"/>
            <a:t>sa</a:t>
          </a:r>
          <a:r>
            <a:rPr lang="en-FJ" sz="2000" b="1" dirty="0"/>
            <a:t> </a:t>
          </a:r>
          <a:r>
            <a:rPr lang="en-FJ" sz="2000" b="1" dirty="0" err="1"/>
            <a:t>tawamudu</a:t>
          </a:r>
          <a:r>
            <a:rPr lang="en-FJ" sz="2000" b="1" dirty="0"/>
            <a:t> </a:t>
          </a:r>
          <a:r>
            <a:rPr lang="en-FJ" sz="2000" b="1" dirty="0" err="1"/>
            <a:t>na</a:t>
          </a:r>
          <a:r>
            <a:rPr lang="en-FJ" sz="2000" b="1" dirty="0"/>
            <a:t> </a:t>
          </a:r>
          <a:r>
            <a:rPr lang="en-FJ" sz="2000" b="1" dirty="0" err="1"/>
            <a:t>nona</a:t>
          </a:r>
          <a:r>
            <a:rPr lang="en-FJ" sz="2000" b="1" dirty="0"/>
            <a:t> </a:t>
          </a:r>
          <a:r>
            <a:rPr lang="en-FJ" sz="2000" b="1" dirty="0" err="1"/>
            <a:t>loloma</a:t>
          </a:r>
          <a:r>
            <a:rPr lang="en-US" sz="2000" b="1" dirty="0"/>
            <a:t>”</a:t>
          </a:r>
          <a:r>
            <a:rPr lang="en-FJ" sz="2000" b="1" dirty="0"/>
            <a:t> </a:t>
          </a:r>
          <a:r>
            <a:rPr lang="en-FJ" sz="2000" b="1" dirty="0" err="1"/>
            <a:t>ena</a:t>
          </a:r>
          <a:r>
            <a:rPr lang="en-FJ" sz="2000" b="1" dirty="0"/>
            <a:t> </a:t>
          </a:r>
          <a:r>
            <a:rPr lang="en-FJ" sz="2000" b="1" dirty="0" err="1"/>
            <a:t>gauna</a:t>
          </a:r>
          <a:r>
            <a:rPr lang="en-FJ" sz="2000" b="1" dirty="0"/>
            <a:t> </a:t>
          </a:r>
          <a:r>
            <a:rPr lang="en-FJ" sz="2000" b="1" dirty="0" err="1"/>
            <a:t>sa</a:t>
          </a:r>
          <a:r>
            <a:rPr lang="en-FJ" sz="2000" b="1" dirty="0"/>
            <a:t> </a:t>
          </a:r>
          <a:r>
            <a:rPr lang="en-FJ" sz="2000" b="1" dirty="0" err="1"/>
            <a:t>na</a:t>
          </a:r>
          <a:r>
            <a:rPr lang="en-FJ" sz="2000" b="1" dirty="0"/>
            <a:t> </a:t>
          </a:r>
          <a:r>
            <a:rPr lang="en-FJ" sz="2000" b="1" dirty="0" err="1"/>
            <a:t>vakalesui</a:t>
          </a:r>
          <a:r>
            <a:rPr lang="en-FJ" sz="2000" b="1" dirty="0"/>
            <a:t> kina o </a:t>
          </a:r>
          <a:r>
            <a:rPr lang="en-FJ" sz="2000" b="1" dirty="0" err="1"/>
            <a:t>Jerusalemi</a:t>
          </a:r>
          <a:r>
            <a:rPr lang="en-US" sz="2000" b="1" dirty="0"/>
            <a:t> (Jer. 33:11 </a:t>
          </a:r>
          <a:r>
            <a:rPr lang="en-US" sz="1600" b="1" dirty="0"/>
            <a:t>NKJV</a:t>
          </a:r>
          <a:r>
            <a:rPr lang="es-ES" sz="2000" b="1" dirty="0"/>
            <a:t>).</a:t>
          </a:r>
        </a:p>
      </dgm:t>
    </dgm:pt>
    <dgm:pt modelId="{716C5383-1386-46D4-98C3-3A659411F14D}" type="parTrans" cxnId="{21725F03-F701-4B3D-A55E-DDFA7CDBAE7A}">
      <dgm:prSet/>
      <dgm:spPr/>
      <dgm:t>
        <a:bodyPr/>
        <a:lstStyle/>
        <a:p>
          <a:endParaRPr lang="es-ES" sz="2000" b="1"/>
        </a:p>
      </dgm:t>
    </dgm:pt>
    <dgm:pt modelId="{7BC12C19-F728-4915-8A53-E14CF3213F81}" type="sibTrans" cxnId="{21725F03-F701-4B3D-A55E-DDFA7CDBAE7A}">
      <dgm:prSet/>
      <dgm:spPr/>
      <dgm:t>
        <a:bodyPr/>
        <a:lstStyle/>
        <a:p>
          <a:endParaRPr lang="es-ES" sz="2000" b="1"/>
        </a:p>
      </dgm:t>
    </dgm:pt>
    <dgm:pt modelId="{E46F054E-ECD7-4318-BD0A-6BF38DA7696E}" type="pres">
      <dgm:prSet presAssocID="{C4A6DBA3-3C47-4850-97A9-56C2851B4739}" presName="Name0" presStyleCnt="0">
        <dgm:presLayoutVars>
          <dgm:dir/>
          <dgm:animLvl val="lvl"/>
          <dgm:resizeHandles val="exact"/>
        </dgm:presLayoutVars>
      </dgm:prSet>
      <dgm:spPr/>
    </dgm:pt>
    <dgm:pt modelId="{C997D305-4E65-4D98-8554-912AA943DF7C}" type="pres">
      <dgm:prSet presAssocID="{40C41BD9-4484-4F80-A2C0-D6F90B040C41}" presName="linNode" presStyleCnt="0"/>
      <dgm:spPr/>
    </dgm:pt>
    <dgm:pt modelId="{D0B236EB-91B9-410C-BA83-585176AFA315}" type="pres">
      <dgm:prSet presAssocID="{40C41BD9-4484-4F80-A2C0-D6F90B040C41}" presName="parentText" presStyleLbl="node1" presStyleIdx="0" presStyleCnt="7" custScaleX="277778">
        <dgm:presLayoutVars>
          <dgm:chMax val="1"/>
          <dgm:bulletEnabled val="1"/>
        </dgm:presLayoutVars>
      </dgm:prSet>
      <dgm:spPr/>
    </dgm:pt>
    <dgm:pt modelId="{9DAC6B38-619F-4653-84B2-93CA04353AC2}" type="pres">
      <dgm:prSet presAssocID="{8F9C516D-D185-4DEC-B175-4603C63433A0}" presName="sp" presStyleCnt="0"/>
      <dgm:spPr/>
    </dgm:pt>
    <dgm:pt modelId="{36769C42-B65F-41B2-8C6C-421BE50D2CD4}" type="pres">
      <dgm:prSet presAssocID="{D8728F79-F58C-4EC6-9DDC-C94EA15C4F3C}" presName="linNode" presStyleCnt="0"/>
      <dgm:spPr/>
    </dgm:pt>
    <dgm:pt modelId="{8220718F-E452-4334-889D-680F0E6C4907}" type="pres">
      <dgm:prSet presAssocID="{D8728F79-F58C-4EC6-9DDC-C94EA15C4F3C}" presName="parentText" presStyleLbl="node1" presStyleIdx="1" presStyleCnt="7" custScaleX="277778">
        <dgm:presLayoutVars>
          <dgm:chMax val="1"/>
          <dgm:bulletEnabled val="1"/>
        </dgm:presLayoutVars>
      </dgm:prSet>
      <dgm:spPr/>
    </dgm:pt>
    <dgm:pt modelId="{B736E30E-EF0A-45A4-8881-3BCA9F024EAA}" type="pres">
      <dgm:prSet presAssocID="{BE7B2D37-A3CB-47A8-800B-3A9D45AB089D}" presName="sp" presStyleCnt="0"/>
      <dgm:spPr/>
    </dgm:pt>
    <dgm:pt modelId="{BF7A40A8-4082-4051-9FFB-43E72DEF3B71}" type="pres">
      <dgm:prSet presAssocID="{F7EBF4BA-D80F-47C2-9C5C-1995F50E7B21}" presName="linNode" presStyleCnt="0"/>
      <dgm:spPr/>
    </dgm:pt>
    <dgm:pt modelId="{B5B49334-CCEE-4356-B1B3-D4AF131644B2}" type="pres">
      <dgm:prSet presAssocID="{F7EBF4BA-D80F-47C2-9C5C-1995F50E7B21}" presName="parentText" presStyleLbl="node1" presStyleIdx="2" presStyleCnt="7" custScaleX="277778">
        <dgm:presLayoutVars>
          <dgm:chMax val="1"/>
          <dgm:bulletEnabled val="1"/>
        </dgm:presLayoutVars>
      </dgm:prSet>
      <dgm:spPr/>
    </dgm:pt>
    <dgm:pt modelId="{D1F1397A-7472-4A31-AA75-3F6E34DA559B}" type="pres">
      <dgm:prSet presAssocID="{56091DC0-DCFD-4216-A8AE-C4035CC5811B}" presName="sp" presStyleCnt="0"/>
      <dgm:spPr/>
    </dgm:pt>
    <dgm:pt modelId="{8CBA1F22-74FF-4FDE-B6BC-6DA07880F471}" type="pres">
      <dgm:prSet presAssocID="{7EE71559-6CF8-4F25-B2A2-38E1BE52592E}" presName="linNode" presStyleCnt="0"/>
      <dgm:spPr/>
    </dgm:pt>
    <dgm:pt modelId="{9F147F48-9987-4C70-9DC8-8AF7439812B5}" type="pres">
      <dgm:prSet presAssocID="{7EE71559-6CF8-4F25-B2A2-38E1BE52592E}" presName="parentText" presStyleLbl="node1" presStyleIdx="3" presStyleCnt="7" custScaleX="277778" custLinFactNeighborX="1576" custLinFactNeighborY="2129">
        <dgm:presLayoutVars>
          <dgm:chMax val="1"/>
          <dgm:bulletEnabled val="1"/>
        </dgm:presLayoutVars>
      </dgm:prSet>
      <dgm:spPr/>
    </dgm:pt>
    <dgm:pt modelId="{1F692B62-F400-44F7-999D-589E4D138500}" type="pres">
      <dgm:prSet presAssocID="{5909563F-5D65-4400-AC91-E5E023BE1CFC}" presName="sp" presStyleCnt="0"/>
      <dgm:spPr/>
    </dgm:pt>
    <dgm:pt modelId="{163BD19E-D3C3-45D4-8C57-A5384E8F8983}" type="pres">
      <dgm:prSet presAssocID="{20124A8D-1846-4D20-9889-35AEA2CF9137}" presName="linNode" presStyleCnt="0"/>
      <dgm:spPr/>
    </dgm:pt>
    <dgm:pt modelId="{E8B57A1C-BF2C-416C-A403-3127838DAED0}" type="pres">
      <dgm:prSet presAssocID="{20124A8D-1846-4D20-9889-35AEA2CF9137}" presName="parentText" presStyleLbl="node1" presStyleIdx="4" presStyleCnt="7" custScaleX="277778">
        <dgm:presLayoutVars>
          <dgm:chMax val="1"/>
          <dgm:bulletEnabled val="1"/>
        </dgm:presLayoutVars>
      </dgm:prSet>
      <dgm:spPr/>
    </dgm:pt>
    <dgm:pt modelId="{D96F740C-8970-4BF1-B88F-52E5F36CB292}" type="pres">
      <dgm:prSet presAssocID="{16B05A96-1A57-4951-945D-0F9842C7D85E}" presName="sp" presStyleCnt="0"/>
      <dgm:spPr/>
    </dgm:pt>
    <dgm:pt modelId="{15CA5CF8-B736-4836-B980-2CEF5A532581}" type="pres">
      <dgm:prSet presAssocID="{F233A9FA-4656-4AF6-8BD2-CEB3525DDAF2}" presName="linNode" presStyleCnt="0"/>
      <dgm:spPr/>
    </dgm:pt>
    <dgm:pt modelId="{1856EB6F-BE32-488B-A070-33B48D7AEA1F}" type="pres">
      <dgm:prSet presAssocID="{F233A9FA-4656-4AF6-8BD2-CEB3525DDAF2}" presName="parentText" presStyleLbl="node1" presStyleIdx="5" presStyleCnt="7" custScaleX="277778">
        <dgm:presLayoutVars>
          <dgm:chMax val="1"/>
          <dgm:bulletEnabled val="1"/>
        </dgm:presLayoutVars>
      </dgm:prSet>
      <dgm:spPr/>
    </dgm:pt>
    <dgm:pt modelId="{40312E67-3FDE-4B58-A337-B0EE0FBB9314}" type="pres">
      <dgm:prSet presAssocID="{68795DCB-DA03-4C6E-B834-81AA02EC3617}" presName="sp" presStyleCnt="0"/>
      <dgm:spPr/>
    </dgm:pt>
    <dgm:pt modelId="{F6C67176-E56F-4B8C-9EFF-CACB8A893843}" type="pres">
      <dgm:prSet presAssocID="{22F7C889-EC87-4FC4-981B-40EAAFD6C8EC}" presName="linNode" presStyleCnt="0"/>
      <dgm:spPr/>
    </dgm:pt>
    <dgm:pt modelId="{8AF8745C-80E0-4C2B-BC80-3DD6341AE74F}" type="pres">
      <dgm:prSet presAssocID="{22F7C889-EC87-4FC4-981B-40EAAFD6C8EC}" presName="parentText" presStyleLbl="node1" presStyleIdx="6" presStyleCnt="7" custScaleX="277778">
        <dgm:presLayoutVars>
          <dgm:chMax val="1"/>
          <dgm:bulletEnabled val="1"/>
        </dgm:presLayoutVars>
      </dgm:prSet>
      <dgm:spPr/>
    </dgm:pt>
  </dgm:ptLst>
  <dgm:cxnLst>
    <dgm:cxn modelId="{21725F03-F701-4B3D-A55E-DDFA7CDBAE7A}" srcId="{C4A6DBA3-3C47-4850-97A9-56C2851B4739}" destId="{22F7C889-EC87-4FC4-981B-40EAAFD6C8EC}" srcOrd="6" destOrd="0" parTransId="{716C5383-1386-46D4-98C3-3A659411F14D}" sibTransId="{7BC12C19-F728-4915-8A53-E14CF3213F81}"/>
    <dgm:cxn modelId="{CBA25B0B-1F11-4264-945C-DE40ADB92339}" srcId="{C4A6DBA3-3C47-4850-97A9-56C2851B4739}" destId="{7EE71559-6CF8-4F25-B2A2-38E1BE52592E}" srcOrd="3" destOrd="0" parTransId="{D1A8482D-F6B5-4617-9ED3-500BD8073D12}" sibTransId="{5909563F-5D65-4400-AC91-E5E023BE1CFC}"/>
    <dgm:cxn modelId="{681E0613-0E29-4BE9-B9C7-FE8490412C8A}" type="presOf" srcId="{D8728F79-F58C-4EC6-9DDC-C94EA15C4F3C}" destId="{8220718F-E452-4334-889D-680F0E6C4907}" srcOrd="0" destOrd="0" presId="urn:microsoft.com/office/officeart/2005/8/layout/vList5"/>
    <dgm:cxn modelId="{36C04127-9D95-4388-AEBB-033850899918}" srcId="{C4A6DBA3-3C47-4850-97A9-56C2851B4739}" destId="{F7EBF4BA-D80F-47C2-9C5C-1995F50E7B21}" srcOrd="2" destOrd="0" parTransId="{AD2E90A2-9417-486C-AB81-9613F85A59BD}" sibTransId="{56091DC0-DCFD-4216-A8AE-C4035CC5811B}"/>
    <dgm:cxn modelId="{2A0DB82D-3F08-4F80-960C-3EF465B384CC}" type="presOf" srcId="{F233A9FA-4656-4AF6-8BD2-CEB3525DDAF2}" destId="{1856EB6F-BE32-488B-A070-33B48D7AEA1F}" srcOrd="0" destOrd="0" presId="urn:microsoft.com/office/officeart/2005/8/layout/vList5"/>
    <dgm:cxn modelId="{E77DF15B-CF28-427B-8F91-EB675D4FD8AD}" type="presOf" srcId="{F7EBF4BA-D80F-47C2-9C5C-1995F50E7B21}" destId="{B5B49334-CCEE-4356-B1B3-D4AF131644B2}" srcOrd="0" destOrd="0" presId="urn:microsoft.com/office/officeart/2005/8/layout/vList5"/>
    <dgm:cxn modelId="{50D37E60-DF1A-47BB-A906-EEDEC7643016}" srcId="{C4A6DBA3-3C47-4850-97A9-56C2851B4739}" destId="{40C41BD9-4484-4F80-A2C0-D6F90B040C41}" srcOrd="0" destOrd="0" parTransId="{4BED4EB7-1DD8-4343-B0E2-D89E0A03768C}" sibTransId="{8F9C516D-D185-4DEC-B175-4603C63433A0}"/>
    <dgm:cxn modelId="{A8327A6B-0FB2-4AC0-AFBB-87F94530D707}" srcId="{C4A6DBA3-3C47-4850-97A9-56C2851B4739}" destId="{20124A8D-1846-4D20-9889-35AEA2CF9137}" srcOrd="4" destOrd="0" parTransId="{E8FFA498-04A1-4FAB-9A8F-BAE215B5E9E6}" sibTransId="{16B05A96-1A57-4951-945D-0F9842C7D85E}"/>
    <dgm:cxn modelId="{A0B8A656-8BF6-44A4-AC8E-6BC46793566F}" srcId="{C4A6DBA3-3C47-4850-97A9-56C2851B4739}" destId="{D8728F79-F58C-4EC6-9DDC-C94EA15C4F3C}" srcOrd="1" destOrd="0" parTransId="{FF7E6FC0-922A-4170-B19E-341FF90BF00C}" sibTransId="{BE7B2D37-A3CB-47A8-800B-3A9D45AB089D}"/>
    <dgm:cxn modelId="{8F1C217A-C682-4C8E-9B02-0BF0696F6D7E}" srcId="{C4A6DBA3-3C47-4850-97A9-56C2851B4739}" destId="{F233A9FA-4656-4AF6-8BD2-CEB3525DDAF2}" srcOrd="5" destOrd="0" parTransId="{A9065F2C-5C6F-42F9-AA1C-7CA94CA65580}" sibTransId="{68795DCB-DA03-4C6E-B834-81AA02EC3617}"/>
    <dgm:cxn modelId="{ABA6179E-06B7-4201-B1A7-92544C301231}" type="presOf" srcId="{40C41BD9-4484-4F80-A2C0-D6F90B040C41}" destId="{D0B236EB-91B9-410C-BA83-585176AFA315}" srcOrd="0" destOrd="0" presId="urn:microsoft.com/office/officeart/2005/8/layout/vList5"/>
    <dgm:cxn modelId="{6F058AA2-CE14-4DD7-BC04-D82D40023BA1}" type="presOf" srcId="{20124A8D-1846-4D20-9889-35AEA2CF9137}" destId="{E8B57A1C-BF2C-416C-A403-3127838DAED0}" srcOrd="0" destOrd="0" presId="urn:microsoft.com/office/officeart/2005/8/layout/vList5"/>
    <dgm:cxn modelId="{801494D6-9301-431F-BAA7-D4C1EC888C7E}" type="presOf" srcId="{C4A6DBA3-3C47-4850-97A9-56C2851B4739}" destId="{E46F054E-ECD7-4318-BD0A-6BF38DA7696E}" srcOrd="0" destOrd="0" presId="urn:microsoft.com/office/officeart/2005/8/layout/vList5"/>
    <dgm:cxn modelId="{0359B4DF-18CC-4461-A060-DBDCEC5B9849}" type="presOf" srcId="{7EE71559-6CF8-4F25-B2A2-38E1BE52592E}" destId="{9F147F48-9987-4C70-9DC8-8AF7439812B5}" srcOrd="0" destOrd="0" presId="urn:microsoft.com/office/officeart/2005/8/layout/vList5"/>
    <dgm:cxn modelId="{10B357F1-0507-46F1-9CC7-A921FD1F6B5A}" type="presOf" srcId="{22F7C889-EC87-4FC4-981B-40EAAFD6C8EC}" destId="{8AF8745C-80E0-4C2B-BC80-3DD6341AE74F}" srcOrd="0" destOrd="0" presId="urn:microsoft.com/office/officeart/2005/8/layout/vList5"/>
    <dgm:cxn modelId="{53706988-F0E2-472D-BCBF-4B683AE92CFF}" type="presParOf" srcId="{E46F054E-ECD7-4318-BD0A-6BF38DA7696E}" destId="{C997D305-4E65-4D98-8554-912AA943DF7C}" srcOrd="0" destOrd="0" presId="urn:microsoft.com/office/officeart/2005/8/layout/vList5"/>
    <dgm:cxn modelId="{863B1147-6858-4820-9F02-119657C5282C}" type="presParOf" srcId="{C997D305-4E65-4D98-8554-912AA943DF7C}" destId="{D0B236EB-91B9-410C-BA83-585176AFA315}" srcOrd="0" destOrd="0" presId="urn:microsoft.com/office/officeart/2005/8/layout/vList5"/>
    <dgm:cxn modelId="{E1683E80-139A-4C33-BAE0-D6E9EFA53581}" type="presParOf" srcId="{E46F054E-ECD7-4318-BD0A-6BF38DA7696E}" destId="{9DAC6B38-619F-4653-84B2-93CA04353AC2}" srcOrd="1" destOrd="0" presId="urn:microsoft.com/office/officeart/2005/8/layout/vList5"/>
    <dgm:cxn modelId="{D9DECF88-5537-4902-A78C-4C97BC0BE24A}" type="presParOf" srcId="{E46F054E-ECD7-4318-BD0A-6BF38DA7696E}" destId="{36769C42-B65F-41B2-8C6C-421BE50D2CD4}" srcOrd="2" destOrd="0" presId="urn:microsoft.com/office/officeart/2005/8/layout/vList5"/>
    <dgm:cxn modelId="{08E0520B-29E3-42D3-9D28-3AE0DC83208E}" type="presParOf" srcId="{36769C42-B65F-41B2-8C6C-421BE50D2CD4}" destId="{8220718F-E452-4334-889D-680F0E6C4907}" srcOrd="0" destOrd="0" presId="urn:microsoft.com/office/officeart/2005/8/layout/vList5"/>
    <dgm:cxn modelId="{203452A7-F7B2-496A-805C-728B3CA5BC84}" type="presParOf" srcId="{E46F054E-ECD7-4318-BD0A-6BF38DA7696E}" destId="{B736E30E-EF0A-45A4-8881-3BCA9F024EAA}" srcOrd="3" destOrd="0" presId="urn:microsoft.com/office/officeart/2005/8/layout/vList5"/>
    <dgm:cxn modelId="{860B54B7-C2E8-4E46-80D1-CE812DD8A92F}" type="presParOf" srcId="{E46F054E-ECD7-4318-BD0A-6BF38DA7696E}" destId="{BF7A40A8-4082-4051-9FFB-43E72DEF3B71}" srcOrd="4" destOrd="0" presId="urn:microsoft.com/office/officeart/2005/8/layout/vList5"/>
    <dgm:cxn modelId="{98F98FD6-8168-4A9B-A9E2-33E6D45B6D32}" type="presParOf" srcId="{BF7A40A8-4082-4051-9FFB-43E72DEF3B71}" destId="{B5B49334-CCEE-4356-B1B3-D4AF131644B2}" srcOrd="0" destOrd="0" presId="urn:microsoft.com/office/officeart/2005/8/layout/vList5"/>
    <dgm:cxn modelId="{EF9B5F45-BCDE-4468-94B6-0DBB91FAAB6A}" type="presParOf" srcId="{E46F054E-ECD7-4318-BD0A-6BF38DA7696E}" destId="{D1F1397A-7472-4A31-AA75-3F6E34DA559B}" srcOrd="5" destOrd="0" presId="urn:microsoft.com/office/officeart/2005/8/layout/vList5"/>
    <dgm:cxn modelId="{D017EECC-3368-445A-A13F-7769A8163A13}" type="presParOf" srcId="{E46F054E-ECD7-4318-BD0A-6BF38DA7696E}" destId="{8CBA1F22-74FF-4FDE-B6BC-6DA07880F471}" srcOrd="6" destOrd="0" presId="urn:microsoft.com/office/officeart/2005/8/layout/vList5"/>
    <dgm:cxn modelId="{C6A96CFE-3F06-4FAE-890C-49C689F6B2C1}" type="presParOf" srcId="{8CBA1F22-74FF-4FDE-B6BC-6DA07880F471}" destId="{9F147F48-9987-4C70-9DC8-8AF7439812B5}" srcOrd="0" destOrd="0" presId="urn:microsoft.com/office/officeart/2005/8/layout/vList5"/>
    <dgm:cxn modelId="{0CDEF03D-A99C-4A2E-B973-7D4B3EDCC8E3}" type="presParOf" srcId="{E46F054E-ECD7-4318-BD0A-6BF38DA7696E}" destId="{1F692B62-F400-44F7-999D-589E4D138500}" srcOrd="7" destOrd="0" presId="urn:microsoft.com/office/officeart/2005/8/layout/vList5"/>
    <dgm:cxn modelId="{B7528F01-0967-439D-B4FE-DC0F84AD7AF0}" type="presParOf" srcId="{E46F054E-ECD7-4318-BD0A-6BF38DA7696E}" destId="{163BD19E-D3C3-45D4-8C57-A5384E8F8983}" srcOrd="8" destOrd="0" presId="urn:microsoft.com/office/officeart/2005/8/layout/vList5"/>
    <dgm:cxn modelId="{2C496EB3-CFA4-4625-9F30-2E6751691927}" type="presParOf" srcId="{163BD19E-D3C3-45D4-8C57-A5384E8F8983}" destId="{E8B57A1C-BF2C-416C-A403-3127838DAED0}" srcOrd="0" destOrd="0" presId="urn:microsoft.com/office/officeart/2005/8/layout/vList5"/>
    <dgm:cxn modelId="{DD1C7685-7E8D-46BD-B327-23BBC095AEC3}" type="presParOf" srcId="{E46F054E-ECD7-4318-BD0A-6BF38DA7696E}" destId="{D96F740C-8970-4BF1-B88F-52E5F36CB292}" srcOrd="9" destOrd="0" presId="urn:microsoft.com/office/officeart/2005/8/layout/vList5"/>
    <dgm:cxn modelId="{95B36B5D-CF0B-4155-AA50-7CA51BEC0B83}" type="presParOf" srcId="{E46F054E-ECD7-4318-BD0A-6BF38DA7696E}" destId="{15CA5CF8-B736-4836-B980-2CEF5A532581}" srcOrd="10" destOrd="0" presId="urn:microsoft.com/office/officeart/2005/8/layout/vList5"/>
    <dgm:cxn modelId="{7EAC9337-7545-41E9-B40A-7BF69CDC2677}" type="presParOf" srcId="{15CA5CF8-B736-4836-B980-2CEF5A532581}" destId="{1856EB6F-BE32-488B-A070-33B48D7AEA1F}" srcOrd="0" destOrd="0" presId="urn:microsoft.com/office/officeart/2005/8/layout/vList5"/>
    <dgm:cxn modelId="{1C4C7EE2-8F37-49CC-876E-85D68A1B987B}" type="presParOf" srcId="{E46F054E-ECD7-4318-BD0A-6BF38DA7696E}" destId="{40312E67-3FDE-4B58-A337-B0EE0FBB9314}" srcOrd="11" destOrd="0" presId="urn:microsoft.com/office/officeart/2005/8/layout/vList5"/>
    <dgm:cxn modelId="{8D424432-BD43-44FC-B220-B52060946334}" type="presParOf" srcId="{E46F054E-ECD7-4318-BD0A-6BF38DA7696E}" destId="{F6C67176-E56F-4B8C-9EFF-CACB8A893843}" srcOrd="12" destOrd="0" presId="urn:microsoft.com/office/officeart/2005/8/layout/vList5"/>
    <dgm:cxn modelId="{0024DFCE-E9A4-4109-92E1-6D713162BAC5}" type="presParOf" srcId="{F6C67176-E56F-4B8C-9EFF-CACB8A893843}" destId="{8AF8745C-80E0-4C2B-BC80-3DD6341AE7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09965-5A83-47C5-8813-810114A334E2}" type="doc">
      <dgm:prSet loTypeId="urn:microsoft.com/office/officeart/2005/8/layout/pList1" loCatId="picture" qsTypeId="urn:microsoft.com/office/officeart/2005/8/quickstyle/simple5" qsCatId="simple" csTypeId="urn:microsoft.com/office/officeart/2005/8/colors/accent1_2" csCatId="accent1" phldr="1"/>
      <dgm:spPr/>
      <dgm:t>
        <a:bodyPr/>
        <a:lstStyle/>
        <a:p>
          <a:endParaRPr lang="es-ES"/>
        </a:p>
      </dgm:t>
    </dgm:pt>
    <dgm:pt modelId="{7ED09D01-0E5A-4C85-BCD5-6836B2800358}">
      <dgm:prSet custT="1"/>
      <dgm:spPr/>
      <dgm:t>
        <a:bodyPr>
          <a:scene3d>
            <a:camera prst="orthographicFront"/>
            <a:lightRig rig="threePt" dir="t"/>
          </a:scene3d>
          <a:sp3d extrusionH="57150">
            <a:bevelT w="38100" h="38100"/>
          </a:sp3d>
        </a:bodyPr>
        <a:lstStyle/>
        <a:p>
          <a:r>
            <a:rPr lang="en-FJ" sz="2000" b="1" dirty="0">
              <a:solidFill>
                <a:schemeClr val="accent2"/>
              </a:solidFill>
            </a:rPr>
            <a:t>Sa cakava na cakacaka veivakurabuitaki ka bulia na ka kecega e voliti keda </a:t>
          </a:r>
          <a:r>
            <a:rPr lang="es-ES" sz="2000" b="1" dirty="0">
              <a:solidFill>
                <a:schemeClr val="accent2"/>
              </a:solidFill>
            </a:rPr>
            <a:t>(</a:t>
          </a:r>
          <a:r>
            <a:rPr lang="es-ES" sz="2000" b="1" dirty="0" err="1">
              <a:solidFill>
                <a:schemeClr val="accent2"/>
              </a:solidFill>
            </a:rPr>
            <a:t>Same</a:t>
          </a:r>
          <a:r>
            <a:rPr lang="es-ES" sz="2000" b="1" dirty="0">
              <a:solidFill>
                <a:schemeClr val="accent2"/>
              </a:solidFill>
            </a:rPr>
            <a:t>. 136:1-9)</a:t>
          </a:r>
          <a:endParaRPr lang="es-ES" sz="2000" dirty="0">
            <a:solidFill>
              <a:schemeClr val="accent2"/>
            </a:solidFill>
          </a:endParaRPr>
        </a:p>
      </dgm:t>
    </dgm:pt>
    <dgm:pt modelId="{1AEE764A-B8DD-4B3F-9D85-1CC26B85A932}" type="parTrans" cxnId="{AD443837-B58F-41D6-B998-7BCE7068A7A3}">
      <dgm:prSet/>
      <dgm:spPr/>
      <dgm:t>
        <a:bodyPr/>
        <a:lstStyle/>
        <a:p>
          <a:endParaRPr lang="es-ES" sz="2000"/>
        </a:p>
      </dgm:t>
    </dgm:pt>
    <dgm:pt modelId="{E24CDC15-3E7F-4055-AA86-51A6E815347E}" type="sibTrans" cxnId="{AD443837-B58F-41D6-B998-7BCE7068A7A3}">
      <dgm:prSet/>
      <dgm:spPr/>
      <dgm:t>
        <a:bodyPr/>
        <a:lstStyle/>
        <a:p>
          <a:endParaRPr lang="es-ES" sz="2000"/>
        </a:p>
      </dgm:t>
    </dgm:pt>
    <dgm:pt modelId="{32EEDE9D-0762-48DD-95AD-6FEADB90200C}">
      <dgm:prSet custT="1"/>
      <dgm:spPr/>
      <dgm:t>
        <a:bodyPr>
          <a:scene3d>
            <a:camera prst="orthographicFront"/>
            <a:lightRig rig="threePt" dir="t"/>
          </a:scene3d>
          <a:sp3d extrusionH="57150">
            <a:bevelT w="38100" h="38100"/>
          </a:sp3d>
        </a:bodyPr>
        <a:lstStyle/>
        <a:p>
          <a:r>
            <a:rPr lang="en-FJ" sz="2000" b="1" dirty="0">
              <a:solidFill>
                <a:schemeClr val="accent4">
                  <a:lumMod val="75000"/>
                </a:schemeClr>
              </a:solidFill>
            </a:rPr>
            <a:t>Sereki Isirekli mai a veivakabobulataki ka tauyavutaki ira ena vanua yalataki </a:t>
          </a:r>
          <a:r>
            <a:rPr lang="en-US" sz="2000" b="1" dirty="0">
              <a:solidFill>
                <a:schemeClr val="accent4">
                  <a:lumMod val="75000"/>
                </a:schemeClr>
              </a:solidFill>
            </a:rPr>
            <a:t> </a:t>
          </a:r>
          <a:r>
            <a:rPr lang="es-ES" sz="2000" b="1" dirty="0">
              <a:solidFill>
                <a:schemeClr val="accent4">
                  <a:lumMod val="75000"/>
                </a:schemeClr>
              </a:solidFill>
            </a:rPr>
            <a:t>(</a:t>
          </a:r>
          <a:r>
            <a:rPr lang="es-ES" sz="2000" b="1" dirty="0" err="1">
              <a:solidFill>
                <a:schemeClr val="accent4">
                  <a:lumMod val="75000"/>
                </a:schemeClr>
              </a:solidFill>
            </a:rPr>
            <a:t>Same</a:t>
          </a:r>
          <a:r>
            <a:rPr lang="es-ES" sz="2000" b="1" dirty="0">
              <a:solidFill>
                <a:schemeClr val="accent4">
                  <a:lumMod val="75000"/>
                </a:schemeClr>
              </a:solidFill>
            </a:rPr>
            <a:t> 136:10-22)</a:t>
          </a:r>
          <a:endParaRPr lang="es-ES" sz="2000" dirty="0">
            <a:solidFill>
              <a:schemeClr val="accent4">
                <a:lumMod val="75000"/>
              </a:schemeClr>
            </a:solidFill>
          </a:endParaRPr>
        </a:p>
      </dgm:t>
    </dgm:pt>
    <dgm:pt modelId="{C69DF602-32C0-4DE0-94F1-DAB7A04763D3}" type="parTrans" cxnId="{90EAE802-391F-49F9-B18F-AEB3859A863A}">
      <dgm:prSet/>
      <dgm:spPr/>
      <dgm:t>
        <a:bodyPr/>
        <a:lstStyle/>
        <a:p>
          <a:endParaRPr lang="es-ES" sz="2000"/>
        </a:p>
      </dgm:t>
    </dgm:pt>
    <dgm:pt modelId="{376EF5DF-F507-479B-A664-8A7598B901A9}" type="sibTrans" cxnId="{90EAE802-391F-49F9-B18F-AEB3859A863A}">
      <dgm:prSet/>
      <dgm:spPr/>
      <dgm:t>
        <a:bodyPr/>
        <a:lstStyle/>
        <a:p>
          <a:endParaRPr lang="es-ES" sz="2000"/>
        </a:p>
      </dgm:t>
    </dgm:pt>
    <dgm:pt modelId="{B2228AF2-1ACD-4116-9CD5-4837265F08AC}">
      <dgm:prSet custT="1"/>
      <dgm:spPr/>
      <dgm:t>
        <a:bodyPr>
          <a:scene3d>
            <a:camera prst="orthographicFront"/>
            <a:lightRig rig="threePt" dir="t"/>
          </a:scene3d>
          <a:sp3d extrusionH="57150">
            <a:bevelT w="38100" h="38100"/>
          </a:sp3d>
        </a:bodyPr>
        <a:lstStyle/>
        <a:p>
          <a:r>
            <a:rPr lang="en-FJ" sz="2000" b="1" dirty="0">
              <a:solidFill>
                <a:schemeClr val="accent1"/>
              </a:solidFill>
            </a:rPr>
            <a:t>E kautaki keda nikua, sereki keda ka maroroi keda</a:t>
          </a:r>
          <a:r>
            <a:rPr lang="en-US" sz="2000" b="1" dirty="0">
              <a:solidFill>
                <a:schemeClr val="accent1"/>
              </a:solidFill>
            </a:rPr>
            <a:t> </a:t>
          </a:r>
          <a:r>
            <a:rPr lang="es-ES" sz="2000" b="1" dirty="0">
              <a:solidFill>
                <a:schemeClr val="accent1"/>
              </a:solidFill>
            </a:rPr>
            <a:t> (</a:t>
          </a:r>
          <a:r>
            <a:rPr lang="es-ES" sz="2000" b="1" dirty="0" err="1">
              <a:solidFill>
                <a:schemeClr val="accent1"/>
              </a:solidFill>
            </a:rPr>
            <a:t>Same</a:t>
          </a:r>
          <a:r>
            <a:rPr lang="es-ES" sz="2000" b="1" dirty="0">
              <a:solidFill>
                <a:schemeClr val="accent1"/>
              </a:solidFill>
            </a:rPr>
            <a:t> 136:23-26)</a:t>
          </a:r>
          <a:endParaRPr lang="es-ES" sz="2000" dirty="0">
            <a:solidFill>
              <a:schemeClr val="accent1"/>
            </a:solidFill>
          </a:endParaRPr>
        </a:p>
      </dgm:t>
    </dgm:pt>
    <dgm:pt modelId="{1A18BB22-8897-49DA-BE89-B45B0B8F5473}" type="parTrans" cxnId="{E8BE4D60-9C9E-498B-B369-133A4DBF2109}">
      <dgm:prSet/>
      <dgm:spPr/>
      <dgm:t>
        <a:bodyPr/>
        <a:lstStyle/>
        <a:p>
          <a:endParaRPr lang="es-ES" sz="2000"/>
        </a:p>
      </dgm:t>
    </dgm:pt>
    <dgm:pt modelId="{337EE686-C99F-45D7-9C1B-D6CF46862845}" type="sibTrans" cxnId="{E8BE4D60-9C9E-498B-B369-133A4DBF2109}">
      <dgm:prSet/>
      <dgm:spPr/>
      <dgm:t>
        <a:bodyPr/>
        <a:lstStyle/>
        <a:p>
          <a:endParaRPr lang="es-ES" sz="2000"/>
        </a:p>
      </dgm:t>
    </dgm:pt>
    <dgm:pt modelId="{9E7FDDDB-B76C-4836-8F24-70336AA51ACB}" type="pres">
      <dgm:prSet presAssocID="{47609965-5A83-47C5-8813-810114A334E2}" presName="Name0" presStyleCnt="0">
        <dgm:presLayoutVars>
          <dgm:dir/>
          <dgm:resizeHandles val="exact"/>
        </dgm:presLayoutVars>
      </dgm:prSet>
      <dgm:spPr/>
    </dgm:pt>
    <dgm:pt modelId="{0AB82C7E-8924-4636-A072-C62ED928D036}" type="pres">
      <dgm:prSet presAssocID="{7ED09D01-0E5A-4C85-BCD5-6836B2800358}" presName="compNode" presStyleCnt="0"/>
      <dgm:spPr/>
    </dgm:pt>
    <dgm:pt modelId="{D5B361CF-9237-43B9-8F6B-E25D4F6041F3}" type="pres">
      <dgm:prSet presAssocID="{7ED09D01-0E5A-4C85-BCD5-6836B2800358}" presName="pictRect" presStyleLbl="node1" presStyleIdx="0" presStyleCnt="3" custLinFactNeighborX="-8593" custLinFactNeighborY="-14031"/>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A6C9EC93-9150-4BCC-B2B9-2015E686E676}" type="pres">
      <dgm:prSet presAssocID="{7ED09D01-0E5A-4C85-BCD5-6836B2800358}" presName="textRect" presStyleLbl="revTx" presStyleIdx="0" presStyleCnt="3" custScaleX="217994" custLinFactNeighborX="-282" custLinFactNeighborY="-25784">
        <dgm:presLayoutVars>
          <dgm:bulletEnabled val="1"/>
        </dgm:presLayoutVars>
      </dgm:prSet>
      <dgm:spPr/>
    </dgm:pt>
    <dgm:pt modelId="{99B4C385-6F10-45A2-B8CC-3E5179490EC3}" type="pres">
      <dgm:prSet presAssocID="{E24CDC15-3E7F-4055-AA86-51A6E815347E}" presName="sibTrans" presStyleLbl="sibTrans2D1" presStyleIdx="0" presStyleCnt="0"/>
      <dgm:spPr/>
    </dgm:pt>
    <dgm:pt modelId="{045E3D6E-C51C-4770-BC3E-2CC3F7DE04B8}" type="pres">
      <dgm:prSet presAssocID="{32EEDE9D-0762-48DD-95AD-6FEADB90200C}" presName="compNode" presStyleCnt="0"/>
      <dgm:spPr/>
    </dgm:pt>
    <dgm:pt modelId="{C4506082-FA2A-45B0-8363-91F6A8A0AA87}" type="pres">
      <dgm:prSet presAssocID="{32EEDE9D-0762-48DD-95AD-6FEADB90200C}" presName="pictRect" presStyleLbl="node1" presStyleIdx="1" presStyleCnt="3" custLinFactNeighborX="-7572" custLinFactNeighborY="-18474"/>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2FB50BE-2A19-406D-A450-C298126C79B1}" type="pres">
      <dgm:prSet presAssocID="{32EEDE9D-0762-48DD-95AD-6FEADB90200C}" presName="textRect" presStyleLbl="revTx" presStyleIdx="1" presStyleCnt="3" custScaleX="204351" custLinFactNeighborX="-4919" custLinFactNeighborY="-34854">
        <dgm:presLayoutVars>
          <dgm:bulletEnabled val="1"/>
        </dgm:presLayoutVars>
      </dgm:prSet>
      <dgm:spPr/>
    </dgm:pt>
    <dgm:pt modelId="{1DD01718-7C4D-43CC-BB40-997989FA7B8E}" type="pres">
      <dgm:prSet presAssocID="{376EF5DF-F507-479B-A664-8A7598B901A9}" presName="sibTrans" presStyleLbl="sibTrans2D1" presStyleIdx="0" presStyleCnt="0"/>
      <dgm:spPr/>
    </dgm:pt>
    <dgm:pt modelId="{CF668F75-A5D0-418F-809E-D5E5F0690116}" type="pres">
      <dgm:prSet presAssocID="{B2228AF2-1ACD-4116-9CD5-4837265F08AC}" presName="compNode" presStyleCnt="0"/>
      <dgm:spPr/>
    </dgm:pt>
    <dgm:pt modelId="{D19EBBB1-267D-4E61-8FD0-293387917E4F}" type="pres">
      <dgm:prSet presAssocID="{B2228AF2-1ACD-4116-9CD5-4837265F08AC}" presName="pictRect" presStyleLbl="node1" presStyleIdx="2" presStyleCnt="3" custLinFactNeighborY="-14379"/>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dgm:spPr>
    </dgm:pt>
    <dgm:pt modelId="{C89D033C-BFC8-445B-B203-221704B0652F}" type="pres">
      <dgm:prSet presAssocID="{B2228AF2-1ACD-4116-9CD5-4837265F08AC}" presName="textRect" presStyleLbl="revTx" presStyleIdx="2" presStyleCnt="3" custScaleX="159131" custLinFactNeighborX="-239" custLinFactNeighborY="-25784">
        <dgm:presLayoutVars>
          <dgm:bulletEnabled val="1"/>
        </dgm:presLayoutVars>
      </dgm:prSet>
      <dgm:spPr/>
    </dgm:pt>
  </dgm:ptLst>
  <dgm:cxnLst>
    <dgm:cxn modelId="{90EAE802-391F-49F9-B18F-AEB3859A863A}" srcId="{47609965-5A83-47C5-8813-810114A334E2}" destId="{32EEDE9D-0762-48DD-95AD-6FEADB90200C}" srcOrd="1" destOrd="0" parTransId="{C69DF602-32C0-4DE0-94F1-DAB7A04763D3}" sibTransId="{376EF5DF-F507-479B-A664-8A7598B901A9}"/>
    <dgm:cxn modelId="{B4738E33-A26B-4183-92B1-78A44F6275DB}" type="presOf" srcId="{32EEDE9D-0762-48DD-95AD-6FEADB90200C}" destId="{82FB50BE-2A19-406D-A450-C298126C79B1}" srcOrd="0" destOrd="0" presId="urn:microsoft.com/office/officeart/2005/8/layout/pList1"/>
    <dgm:cxn modelId="{10305635-DE23-406A-A8EE-F50363A80A0F}" type="presOf" srcId="{B2228AF2-1ACD-4116-9CD5-4837265F08AC}" destId="{C89D033C-BFC8-445B-B203-221704B0652F}" srcOrd="0" destOrd="0" presId="urn:microsoft.com/office/officeart/2005/8/layout/pList1"/>
    <dgm:cxn modelId="{AD443837-B58F-41D6-B998-7BCE7068A7A3}" srcId="{47609965-5A83-47C5-8813-810114A334E2}" destId="{7ED09D01-0E5A-4C85-BCD5-6836B2800358}" srcOrd="0" destOrd="0" parTransId="{1AEE764A-B8DD-4B3F-9D85-1CC26B85A932}" sibTransId="{E24CDC15-3E7F-4055-AA86-51A6E815347E}"/>
    <dgm:cxn modelId="{E8BE4D60-9C9E-498B-B369-133A4DBF2109}" srcId="{47609965-5A83-47C5-8813-810114A334E2}" destId="{B2228AF2-1ACD-4116-9CD5-4837265F08AC}" srcOrd="2" destOrd="0" parTransId="{1A18BB22-8897-49DA-BE89-B45B0B8F5473}" sibTransId="{337EE686-C99F-45D7-9C1B-D6CF46862845}"/>
    <dgm:cxn modelId="{9C99CA8C-0FB1-40E3-9269-EA9663460328}" type="presOf" srcId="{376EF5DF-F507-479B-A664-8A7598B901A9}" destId="{1DD01718-7C4D-43CC-BB40-997989FA7B8E}" srcOrd="0" destOrd="0" presId="urn:microsoft.com/office/officeart/2005/8/layout/pList1"/>
    <dgm:cxn modelId="{5C613490-46BE-4CA0-A1C9-E77B0E74D12E}" type="presOf" srcId="{E24CDC15-3E7F-4055-AA86-51A6E815347E}" destId="{99B4C385-6F10-45A2-B8CC-3E5179490EC3}" srcOrd="0" destOrd="0" presId="urn:microsoft.com/office/officeart/2005/8/layout/pList1"/>
    <dgm:cxn modelId="{A186C995-0C7A-47C3-AC42-514A973B9724}" type="presOf" srcId="{7ED09D01-0E5A-4C85-BCD5-6836B2800358}" destId="{A6C9EC93-9150-4BCC-B2B9-2015E686E676}" srcOrd="0" destOrd="0" presId="urn:microsoft.com/office/officeart/2005/8/layout/pList1"/>
    <dgm:cxn modelId="{4FB938CC-5E8B-4BF8-AB00-1BA33B5B1DE7}" type="presOf" srcId="{47609965-5A83-47C5-8813-810114A334E2}" destId="{9E7FDDDB-B76C-4836-8F24-70336AA51ACB}" srcOrd="0" destOrd="0" presId="urn:microsoft.com/office/officeart/2005/8/layout/pList1"/>
    <dgm:cxn modelId="{1A4F7118-52A6-4EFC-B2DE-7C7DAF1BAE7D}" type="presParOf" srcId="{9E7FDDDB-B76C-4836-8F24-70336AA51ACB}" destId="{0AB82C7E-8924-4636-A072-C62ED928D036}" srcOrd="0" destOrd="0" presId="urn:microsoft.com/office/officeart/2005/8/layout/pList1"/>
    <dgm:cxn modelId="{78A60B12-306F-4920-80FC-C545D1A3232D}" type="presParOf" srcId="{0AB82C7E-8924-4636-A072-C62ED928D036}" destId="{D5B361CF-9237-43B9-8F6B-E25D4F6041F3}" srcOrd="0" destOrd="0" presId="urn:microsoft.com/office/officeart/2005/8/layout/pList1"/>
    <dgm:cxn modelId="{EC96839D-A8C2-44B8-A8BE-F77B72923D6C}" type="presParOf" srcId="{0AB82C7E-8924-4636-A072-C62ED928D036}" destId="{A6C9EC93-9150-4BCC-B2B9-2015E686E676}" srcOrd="1" destOrd="0" presId="urn:microsoft.com/office/officeart/2005/8/layout/pList1"/>
    <dgm:cxn modelId="{0453E96A-9A36-4FFE-9296-55A48F5A8E28}" type="presParOf" srcId="{9E7FDDDB-B76C-4836-8F24-70336AA51ACB}" destId="{99B4C385-6F10-45A2-B8CC-3E5179490EC3}" srcOrd="1" destOrd="0" presId="urn:microsoft.com/office/officeart/2005/8/layout/pList1"/>
    <dgm:cxn modelId="{42BF0403-776A-46C9-A4BA-E14CBAEB5943}" type="presParOf" srcId="{9E7FDDDB-B76C-4836-8F24-70336AA51ACB}" destId="{045E3D6E-C51C-4770-BC3E-2CC3F7DE04B8}" srcOrd="2" destOrd="0" presId="urn:microsoft.com/office/officeart/2005/8/layout/pList1"/>
    <dgm:cxn modelId="{80416DD4-B424-42CD-867F-142D9CE871C3}" type="presParOf" srcId="{045E3D6E-C51C-4770-BC3E-2CC3F7DE04B8}" destId="{C4506082-FA2A-45B0-8363-91F6A8A0AA87}" srcOrd="0" destOrd="0" presId="urn:microsoft.com/office/officeart/2005/8/layout/pList1"/>
    <dgm:cxn modelId="{F44E1A55-3313-4AAF-B994-59C42EADC84C}" type="presParOf" srcId="{045E3D6E-C51C-4770-BC3E-2CC3F7DE04B8}" destId="{82FB50BE-2A19-406D-A450-C298126C79B1}" srcOrd="1" destOrd="0" presId="urn:microsoft.com/office/officeart/2005/8/layout/pList1"/>
    <dgm:cxn modelId="{3283D1F0-70BC-4F6E-896D-E18CB7511A82}" type="presParOf" srcId="{9E7FDDDB-B76C-4836-8F24-70336AA51ACB}" destId="{1DD01718-7C4D-43CC-BB40-997989FA7B8E}" srcOrd="3" destOrd="0" presId="urn:microsoft.com/office/officeart/2005/8/layout/pList1"/>
    <dgm:cxn modelId="{9E321BFD-4D31-49C9-89D4-4BCBC02FA06C}" type="presParOf" srcId="{9E7FDDDB-B76C-4836-8F24-70336AA51ACB}" destId="{CF668F75-A5D0-418F-809E-D5E5F0690116}" srcOrd="4" destOrd="0" presId="urn:microsoft.com/office/officeart/2005/8/layout/pList1"/>
    <dgm:cxn modelId="{18D6B35B-B326-4B68-B3C1-D99EA4BEB6CC}" type="presParOf" srcId="{CF668F75-A5D0-418F-809E-D5E5F0690116}" destId="{D19EBBB1-267D-4E61-8FD0-293387917E4F}" srcOrd="0" destOrd="0" presId="urn:microsoft.com/office/officeart/2005/8/layout/pList1"/>
    <dgm:cxn modelId="{C14D0DB7-2428-40DC-8C5E-2E699A3F3294}" type="presParOf" srcId="{CF668F75-A5D0-418F-809E-D5E5F0690116}" destId="{C89D033C-BFC8-445B-B203-221704B065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EF1E4-D58F-42E0-8449-7A9427562EBF}" type="doc">
      <dgm:prSet loTypeId="urn:microsoft.com/office/officeart/2005/8/layout/hierarchy1" loCatId="hierarchy" qsTypeId="urn:microsoft.com/office/officeart/2005/8/quickstyle/3d2" qsCatId="3D" csTypeId="urn:microsoft.com/office/officeart/2005/8/colors/colorful1" csCatId="colorful" phldr="1"/>
      <dgm:spPr/>
      <dgm:t>
        <a:bodyPr/>
        <a:lstStyle/>
        <a:p>
          <a:endParaRPr lang="es-ES"/>
        </a:p>
      </dgm:t>
    </dgm:pt>
    <dgm:pt modelId="{4B301F17-687D-484A-AE08-6CB506C004D4}">
      <dgm:prSet custT="1"/>
      <dgm:spPr>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FJ" sz="2000" b="1" dirty="0"/>
            <a:t>E </a:t>
          </a:r>
          <a:r>
            <a:rPr lang="en-FJ" sz="2000" b="1" dirty="0" err="1"/>
            <a:t>rua</a:t>
          </a:r>
          <a:r>
            <a:rPr lang="en-FJ" sz="2000" b="1" dirty="0"/>
            <a:t> </a:t>
          </a:r>
          <a:r>
            <a:rPr lang="en-FJ" sz="2000" b="1" dirty="0" err="1"/>
            <a:t>na</a:t>
          </a:r>
          <a:r>
            <a:rPr lang="en-FJ" sz="2000" b="1" dirty="0"/>
            <a:t> </a:t>
          </a:r>
          <a:r>
            <a:rPr lang="en-FJ" sz="2000" b="1" dirty="0" err="1"/>
            <a:t>uto</a:t>
          </a:r>
          <a:r>
            <a:rPr lang="en-FJ" sz="2000" b="1" dirty="0"/>
            <a:t> </a:t>
          </a:r>
          <a:r>
            <a:rPr lang="en-FJ" sz="2000" b="1" dirty="0" err="1"/>
            <a:t>ni</a:t>
          </a:r>
          <a:r>
            <a:rPr lang="en-FJ" sz="2000" b="1" dirty="0"/>
            <a:t> tukutuku </a:t>
          </a:r>
          <a:r>
            <a:rPr lang="en-FJ" sz="2000" b="1" dirty="0" err="1"/>
            <a:t>ena</a:t>
          </a:r>
          <a:r>
            <a:rPr lang="en-FJ" sz="2000" b="1" dirty="0"/>
            <a:t> Same 130</a:t>
          </a:r>
          <a:endParaRPr lang="es-ES" sz="2000" b="1" dirty="0"/>
        </a:p>
      </dgm:t>
    </dgm:pt>
    <dgm:pt modelId="{E619F02C-B2D4-4ABA-B419-E4D69A6759B6}" type="parTrans" cxnId="{DF0B97B2-2AC8-429A-B40A-3A798B8684F8}">
      <dgm:prSet/>
      <dgm:spPr/>
      <dgm:t>
        <a:bodyPr/>
        <a:lstStyle/>
        <a:p>
          <a:endParaRPr lang="es-ES" sz="2000" b="1"/>
        </a:p>
      </dgm:t>
    </dgm:pt>
    <dgm:pt modelId="{5CE11D12-75A7-4F7B-A1E1-72EE82FAFE11}" type="sibTrans" cxnId="{DF0B97B2-2AC8-429A-B40A-3A798B8684F8}">
      <dgm:prSet/>
      <dgm:spPr/>
      <dgm:t>
        <a:bodyPr/>
        <a:lstStyle/>
        <a:p>
          <a:endParaRPr lang="es-ES" sz="2000" b="1"/>
        </a:p>
      </dgm:t>
    </dgm:pt>
    <dgm:pt modelId="{4AEE0B1B-423F-405B-849C-DAA8ED99A3E3}">
      <dgm:prSet custT="1"/>
      <dgm:spPr>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FJ" sz="2000" b="1" dirty="0"/>
            <a:t>Na i valavala ca na qara butobuto ka tagi mai kina na tamata ca vua na Kalou </a:t>
          </a:r>
          <a:r>
            <a:rPr lang="en-US" sz="2000" b="1" dirty="0"/>
            <a:t>(Same. 130:1-2). </a:t>
          </a:r>
          <a:r>
            <a:rPr lang="en-FJ" sz="2000" b="1" dirty="0"/>
            <a:t>Ni </a:t>
          </a:r>
          <a:r>
            <a:rPr lang="en-FJ" sz="2000" b="1" dirty="0" err="1"/>
            <a:t>vakarogoci</a:t>
          </a:r>
          <a:r>
            <a:rPr lang="en-FJ" sz="2000" b="1" dirty="0"/>
            <a:t> </a:t>
          </a:r>
          <a:r>
            <a:rPr lang="en-FJ" sz="2000" b="1" dirty="0" err="1"/>
            <a:t>keda</a:t>
          </a:r>
          <a:r>
            <a:rPr lang="en-FJ" sz="2000" b="1" dirty="0"/>
            <a:t>, </a:t>
          </a:r>
          <a:r>
            <a:rPr lang="en-FJ" sz="2000" b="1" dirty="0" err="1"/>
            <a:t>na</a:t>
          </a:r>
          <a:r>
            <a:rPr lang="en-FJ" sz="2000" b="1" dirty="0"/>
            <a:t> Kalou e </a:t>
          </a:r>
          <a:r>
            <a:rPr lang="en-FJ" sz="2000" b="1" dirty="0" err="1"/>
            <a:t>raici</a:t>
          </a:r>
          <a:r>
            <a:rPr lang="en-FJ" sz="2000" b="1" dirty="0"/>
            <a:t> </a:t>
          </a:r>
          <a:r>
            <a:rPr lang="en-FJ" sz="2000" b="1" dirty="0" err="1"/>
            <a:t>keda</a:t>
          </a:r>
          <a:r>
            <a:rPr lang="en-FJ" sz="2000" b="1" dirty="0"/>
            <a:t> </a:t>
          </a:r>
          <a:r>
            <a:rPr lang="en-US" sz="2000" b="1" dirty="0"/>
            <a:t>... </a:t>
          </a:r>
          <a:r>
            <a:rPr lang="en-AU" sz="2000" b="1" dirty="0"/>
            <a:t>N</a:t>
          </a:r>
          <a:r>
            <a:rPr lang="en-FJ" sz="2000" b="1" dirty="0"/>
            <a:t>a cava e </a:t>
          </a:r>
          <a:r>
            <a:rPr lang="en-FJ" sz="2000" b="1" dirty="0" err="1"/>
            <a:t>raica</a:t>
          </a:r>
          <a:r>
            <a:rPr lang="es-ES" sz="2000" b="1" dirty="0"/>
            <a:t>?</a:t>
          </a:r>
        </a:p>
      </dgm:t>
    </dgm:pt>
    <dgm:pt modelId="{F73038BC-CD1C-4F9F-B26C-5BD2AEB63859}" type="parTrans" cxnId="{6893D309-8177-4542-B9A9-84D163875098}">
      <dgm:prSet/>
      <dgm:spPr/>
      <dgm:t>
        <a:bodyPr/>
        <a:lstStyle/>
        <a:p>
          <a:endParaRPr lang="es-ES" sz="2000" b="1"/>
        </a:p>
      </dgm:t>
    </dgm:pt>
    <dgm:pt modelId="{F3C7760B-2B37-4579-8957-1FE571B4E77A}" type="sibTrans" cxnId="{6893D309-8177-4542-B9A9-84D163875098}">
      <dgm:prSet/>
      <dgm:spPr/>
      <dgm:t>
        <a:bodyPr/>
        <a:lstStyle/>
        <a:p>
          <a:endParaRPr lang="es-ES" sz="2000" b="1"/>
        </a:p>
      </dgm:t>
    </dgm:pt>
    <dgm:pt modelId="{F174FE38-7369-4AB0-91B0-06FF6091B183}">
      <dgm:prSet custT="1"/>
      <dgm:spPr>
        <a:solidFill>
          <a:schemeClr val="accent4">
            <a:lumMod val="20000"/>
            <a:lumOff val="80000"/>
          </a:schemeClr>
        </a:solidFill>
        <a:ln w="19050">
          <a:solidFill>
            <a:schemeClr val="accent4"/>
          </a:solidFill>
        </a:ln>
      </dgm:spPr>
      <dgm:t>
        <a:bodyPr/>
        <a:lstStyle/>
        <a:p>
          <a:r>
            <a:rPr lang="en-FJ" sz="2000" b="1" dirty="0"/>
            <a:t>Kevaka sa vakanauma na i valavala ca, eda sa vakaoti </a:t>
          </a:r>
          <a:r>
            <a:rPr lang="en-US" sz="2000" b="1" dirty="0"/>
            <a:t>(Same 130:3</a:t>
          </a:r>
          <a:r>
            <a:rPr lang="es-ES" sz="2000" b="1" dirty="0"/>
            <a:t>).</a:t>
          </a:r>
        </a:p>
      </dgm:t>
    </dgm:pt>
    <dgm:pt modelId="{5232292B-E8FE-4FBA-BA07-2EA67904BB34}" type="parTrans" cxnId="{CB6AC2A5-586B-4395-B256-22D4DED13CDD}">
      <dgm:prSet/>
      <dgm:spPr/>
      <dgm:t>
        <a:bodyPr/>
        <a:lstStyle/>
        <a:p>
          <a:endParaRPr lang="es-ES" sz="2000" b="1"/>
        </a:p>
      </dgm:t>
    </dgm:pt>
    <dgm:pt modelId="{B2D55E20-0558-4009-AFAF-7C234E37D4DE}" type="sibTrans" cxnId="{CB6AC2A5-586B-4395-B256-22D4DED13CDD}">
      <dgm:prSet/>
      <dgm:spPr/>
      <dgm:t>
        <a:bodyPr/>
        <a:lstStyle/>
        <a:p>
          <a:endParaRPr lang="es-ES" sz="2000" b="1"/>
        </a:p>
      </dgm:t>
    </dgm:pt>
    <dgm:pt modelId="{DE962A2D-987A-4F9C-8BEE-2BD7764D893F}">
      <dgm:prSet custT="1"/>
      <dgm:spPr>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FJ" sz="2000" b="1" dirty="0"/>
            <a:t>Na mata loloma ni Kalou sa dei vua na tamata ca ka veivutuni, ka solia vua na veivosoti</a:t>
          </a:r>
          <a:r>
            <a:rPr lang="en-US" sz="2000" b="1" dirty="0"/>
            <a:t>     (Same 130:4</a:t>
          </a:r>
          <a:r>
            <a:rPr lang="es-ES" sz="2000" b="1" dirty="0"/>
            <a:t>).</a:t>
          </a:r>
        </a:p>
      </dgm:t>
    </dgm:pt>
    <dgm:pt modelId="{55C02B7B-7939-47D2-AEB3-2123298CBC09}" type="parTrans" cxnId="{88876149-7321-4FAC-ADEF-B4B353B7E718}">
      <dgm:prSet/>
      <dgm:spPr/>
      <dgm:t>
        <a:bodyPr/>
        <a:lstStyle/>
        <a:p>
          <a:endParaRPr lang="es-ES" sz="2000" b="1"/>
        </a:p>
      </dgm:t>
    </dgm:pt>
    <dgm:pt modelId="{09A57BE5-3D94-4B64-8ED5-2DDA9ED4D3E4}" type="sibTrans" cxnId="{88876149-7321-4FAC-ADEF-B4B353B7E718}">
      <dgm:prSet/>
      <dgm:spPr/>
      <dgm:t>
        <a:bodyPr/>
        <a:lstStyle/>
        <a:p>
          <a:endParaRPr lang="es-ES" sz="2000" b="1"/>
        </a:p>
      </dgm:t>
    </dgm:pt>
    <dgm:pt modelId="{BE2046C9-B64E-4677-84F5-36AAD083A9B4}">
      <dgm:prSet custT="1"/>
      <dgm:spPr>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FJ" sz="2000" b="1" dirty="0"/>
            <a:t>Na </a:t>
          </a:r>
          <a:r>
            <a:rPr lang="en-FJ" sz="2000" b="1" dirty="0" err="1"/>
            <a:t>i</a:t>
          </a:r>
          <a:r>
            <a:rPr lang="en-FJ" sz="2000" b="1" dirty="0"/>
            <a:t> </a:t>
          </a:r>
          <a:r>
            <a:rPr lang="en-FJ" sz="2000" b="1" dirty="0" err="1"/>
            <a:t>tovo</a:t>
          </a:r>
          <a:r>
            <a:rPr lang="en-FJ" sz="2000" b="1" dirty="0"/>
            <a:t> </a:t>
          </a:r>
          <a:r>
            <a:rPr lang="en-FJ" sz="2000" b="1" dirty="0" err="1"/>
            <a:t>va</a:t>
          </a:r>
          <a:r>
            <a:rPr lang="en-FJ" sz="2000" b="1" dirty="0"/>
            <a:t> Kalou </a:t>
          </a:r>
          <a:r>
            <a:rPr lang="en-FJ" sz="2000" b="1" dirty="0" err="1"/>
            <a:t>oqo</a:t>
          </a:r>
          <a:r>
            <a:rPr lang="en-FJ" sz="2000" b="1" dirty="0"/>
            <a:t> e </a:t>
          </a:r>
          <a:r>
            <a:rPr lang="en-FJ" sz="2000" b="1" dirty="0" err="1"/>
            <a:t>solia</a:t>
          </a:r>
          <a:r>
            <a:rPr lang="en-FJ" sz="2000" b="1" dirty="0"/>
            <a:t> </a:t>
          </a:r>
          <a:r>
            <a:rPr lang="en-FJ" sz="2000" b="1" dirty="0" err="1"/>
            <a:t>na</a:t>
          </a:r>
          <a:r>
            <a:rPr lang="en-FJ" sz="2000" b="1" dirty="0"/>
            <a:t> </a:t>
          </a:r>
          <a:r>
            <a:rPr lang="en-FJ" sz="2000" b="1" dirty="0" err="1"/>
            <a:t>i</a:t>
          </a:r>
          <a:r>
            <a:rPr lang="en-FJ" sz="2000" b="1" dirty="0"/>
            <a:t> </a:t>
          </a:r>
          <a:r>
            <a:rPr lang="en-FJ" sz="2000" b="1" dirty="0" err="1"/>
            <a:t>nuinui</a:t>
          </a:r>
          <a:r>
            <a:rPr lang="en-FJ" sz="2000" b="1" dirty="0"/>
            <a:t>. O </a:t>
          </a:r>
          <a:r>
            <a:rPr lang="en-FJ" sz="2000" b="1" dirty="0" err="1"/>
            <a:t>koya</a:t>
          </a:r>
          <a:r>
            <a:rPr lang="en-FJ" sz="2000" b="1" dirty="0"/>
            <a:t> </a:t>
          </a:r>
          <a:r>
            <a:rPr lang="en-FJ" sz="2000" b="1" dirty="0" err="1"/>
            <a:t>eda</a:t>
          </a:r>
          <a:r>
            <a:rPr lang="en-FJ" sz="2000" b="1" dirty="0"/>
            <a:t> wawa kina </a:t>
          </a:r>
          <a:r>
            <a:rPr lang="en-FJ" sz="2000" b="1" dirty="0" err="1"/>
            <a:t>ena</a:t>
          </a:r>
          <a:r>
            <a:rPr lang="en-FJ" sz="2000" b="1" dirty="0"/>
            <a:t> </a:t>
          </a:r>
          <a:r>
            <a:rPr lang="en-FJ" sz="2000" b="1" dirty="0" err="1"/>
            <a:t>nuidei</a:t>
          </a:r>
          <a:r>
            <a:rPr lang="en-FJ" sz="2000" b="1" dirty="0"/>
            <a:t> </a:t>
          </a:r>
          <a:r>
            <a:rPr lang="en-FJ" sz="2000" b="1" dirty="0" err="1"/>
            <a:t>ni</a:t>
          </a:r>
          <a:r>
            <a:rPr lang="en-FJ" sz="2000" b="1" dirty="0"/>
            <a:t> da </a:t>
          </a:r>
          <a:r>
            <a:rPr lang="en-FJ" sz="2000" b="1" dirty="0" err="1"/>
            <a:t>na</a:t>
          </a:r>
          <a:r>
            <a:rPr lang="en-FJ" sz="2000" b="1" dirty="0"/>
            <a:t> </a:t>
          </a:r>
          <a:r>
            <a:rPr lang="en-FJ" sz="2000" b="1" dirty="0" err="1"/>
            <a:t>rawata</a:t>
          </a:r>
          <a:r>
            <a:rPr lang="en-FJ" sz="2000" b="1" dirty="0"/>
            <a:t> </a:t>
          </a:r>
          <a:r>
            <a:rPr lang="en-FJ" sz="2000" b="1" dirty="0" err="1"/>
            <a:t>na</a:t>
          </a:r>
          <a:r>
            <a:rPr lang="en-FJ" sz="2000" b="1" dirty="0"/>
            <a:t> </a:t>
          </a:r>
          <a:r>
            <a:rPr lang="en-FJ" sz="2000" b="1" dirty="0" err="1"/>
            <a:t>veivosoti</a:t>
          </a:r>
          <a:r>
            <a:rPr lang="en-FJ" sz="2000" b="1" dirty="0"/>
            <a:t> </a:t>
          </a:r>
          <a:r>
            <a:rPr lang="en-FJ" sz="2000" b="1" dirty="0" err="1"/>
            <a:t>ni</a:t>
          </a:r>
          <a:r>
            <a:rPr lang="en-FJ" sz="2000" b="1" dirty="0"/>
            <a:t> Kalou</a:t>
          </a:r>
          <a:r>
            <a:rPr lang="es-ES" sz="2000" b="1" dirty="0"/>
            <a:t>.</a:t>
          </a:r>
        </a:p>
      </dgm:t>
    </dgm:pt>
    <dgm:pt modelId="{4906E9F2-3030-46E6-B354-08D79FB606B0}" type="parTrans" cxnId="{EF0288BC-D5C5-42EC-A4CB-1E0B4E3133A2}">
      <dgm:prSet/>
      <dgm:spPr/>
      <dgm:t>
        <a:bodyPr/>
        <a:lstStyle/>
        <a:p>
          <a:endParaRPr lang="es-ES" sz="2000" b="1"/>
        </a:p>
      </dgm:t>
    </dgm:pt>
    <dgm:pt modelId="{F30B0701-AFB1-444C-9298-7E2C422B5E1A}" type="sibTrans" cxnId="{EF0288BC-D5C5-42EC-A4CB-1E0B4E3133A2}">
      <dgm:prSet/>
      <dgm:spPr/>
      <dgm:t>
        <a:bodyPr/>
        <a:lstStyle/>
        <a:p>
          <a:endParaRPr lang="es-ES" sz="2000" b="1"/>
        </a:p>
      </dgm:t>
    </dgm:pt>
    <dgm:pt modelId="{AE971DE7-8356-4570-BF79-6FAAD5832061}">
      <dgm:prSet custT="1"/>
      <dgm:spPr>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FJ" sz="2000" b="1" kern="1200" dirty="0"/>
            <a:t>O </a:t>
          </a:r>
          <a:r>
            <a:rPr lang="en-FJ" sz="2000" b="1" kern="1200" dirty="0" err="1"/>
            <a:t>ira</a:t>
          </a:r>
          <a:r>
            <a:rPr lang="en-FJ" sz="2000" b="1" kern="1200" dirty="0"/>
            <a:t> </a:t>
          </a:r>
          <a:r>
            <a:rPr lang="en-FJ" sz="2000" b="1" kern="1200" dirty="0" err="1"/>
            <a:t>kece</a:t>
          </a:r>
          <a:r>
            <a:rPr lang="en-FJ" sz="2000" b="1" kern="1200" dirty="0"/>
            <a:t> </a:t>
          </a:r>
          <a:r>
            <a:rPr lang="en-FJ" sz="2000" b="1" kern="1200" dirty="0" err="1"/>
            <a:t>na</a:t>
          </a:r>
          <a:r>
            <a:rPr lang="en-FJ" sz="2000" b="1" kern="1200" dirty="0"/>
            <a:t> </a:t>
          </a:r>
          <a:r>
            <a:rPr lang="en-FJ" sz="2000" b="1" kern="1200" dirty="0" err="1"/>
            <a:t>tamata</a:t>
          </a:r>
          <a:r>
            <a:rPr lang="en-FJ" sz="2000" b="1" kern="1200" dirty="0"/>
            <a:t> </a:t>
          </a:r>
          <a:r>
            <a:rPr lang="en-FJ" sz="2000" b="1" kern="1200" dirty="0" err="1"/>
            <a:t>ni</a:t>
          </a:r>
          <a:r>
            <a:rPr lang="en-FJ" sz="2000" b="1" kern="1200" dirty="0"/>
            <a:t> Kalou era wawa </a:t>
          </a:r>
          <a:r>
            <a:rPr lang="en-FJ" sz="2000" b="1" kern="1200" dirty="0" err="1"/>
            <a:t>ena</a:t>
          </a:r>
          <a:r>
            <a:rPr lang="en-FJ" sz="2000" b="1" kern="1200" dirty="0"/>
            <a:t> </a:t>
          </a:r>
          <a:r>
            <a:rPr lang="en-FJ" sz="2000" b="1" kern="1200" dirty="0" err="1"/>
            <a:t>anamaki</a:t>
          </a:r>
          <a:r>
            <a:rPr lang="en-FJ" sz="2000" b="1" kern="1200" dirty="0"/>
            <a:t> </a:t>
          </a:r>
          <a:r>
            <a:rPr lang="en-FJ" sz="2000" b="1" kern="1200" dirty="0" err="1"/>
            <a:t>oqo</a:t>
          </a:r>
          <a:r>
            <a:rPr lang="en-FJ" sz="2000" b="1" kern="1200" dirty="0"/>
            <a:t>: </a:t>
          </a:r>
          <a:r>
            <a:rPr lang="en-US" sz="2000" b="1" kern="1200" dirty="0"/>
            <a:t> “h</a:t>
          </a:r>
          <a:r>
            <a:rPr lang="en-FJ" sz="2000" b="1" kern="1200" dirty="0" err="1"/>
            <a:t>ena</a:t>
          </a:r>
          <a:r>
            <a:rPr lang="en-FJ" sz="2000" b="1" kern="1200" dirty="0"/>
            <a:t> </a:t>
          </a:r>
          <a:r>
            <a:rPr lang="en-FJ" sz="2000" b="1" kern="1200" dirty="0" err="1"/>
            <a:t>vakabulai</a:t>
          </a:r>
          <a:r>
            <a:rPr lang="en-FJ" sz="2000" b="1" kern="1200" dirty="0"/>
            <a:t> </a:t>
          </a:r>
          <a:r>
            <a:rPr lang="en-FJ" sz="2000" b="1" kern="1200" dirty="0" err="1"/>
            <a:t>ira</a:t>
          </a:r>
          <a:r>
            <a:rPr lang="en-FJ" sz="2000" b="1" kern="1200" dirty="0"/>
            <a:t> </a:t>
          </a:r>
          <a:r>
            <a:rPr lang="en-FJ" sz="2000" b="1" kern="1200" dirty="0" err="1"/>
            <a:t>mai</a:t>
          </a:r>
          <a:r>
            <a:rPr lang="en-FJ" sz="2000" b="1" kern="1200" dirty="0"/>
            <a:t> </a:t>
          </a:r>
          <a:r>
            <a:rPr lang="en-FJ" sz="2000" b="1" kern="1200" dirty="0" err="1"/>
            <a:t>na</a:t>
          </a:r>
          <a:r>
            <a:rPr lang="en-FJ" sz="2000" b="1" kern="1200" dirty="0"/>
            <a:t> </a:t>
          </a:r>
          <a:r>
            <a:rPr lang="en-FJ" sz="2000" b="1" kern="1200" dirty="0" err="1"/>
            <a:t>nodra</a:t>
          </a:r>
          <a:r>
            <a:rPr lang="en-FJ" sz="2000" b="1" kern="1200" dirty="0"/>
            <a:t> </a:t>
          </a:r>
          <a:r>
            <a:rPr lang="en-FJ" sz="2000" b="1" kern="1200" dirty="0" err="1"/>
            <a:t>i</a:t>
          </a:r>
          <a:r>
            <a:rPr lang="en-FJ" sz="2000" b="1" kern="1200" dirty="0"/>
            <a:t> </a:t>
          </a:r>
          <a:r>
            <a:rPr lang="en-FJ" sz="2000" b="1" kern="1200" dirty="0" err="1"/>
            <a:t>valavala</a:t>
          </a:r>
          <a:r>
            <a:rPr lang="en-FJ" sz="2000" b="1" kern="1200" dirty="0"/>
            <a:t> ca </a:t>
          </a:r>
          <a:r>
            <a:rPr lang="en-FJ" sz="2000" b="1" kern="1200" dirty="0" err="1"/>
            <a:t>kecega</a:t>
          </a:r>
          <a:r>
            <a:rPr lang="en-US" sz="2000" b="1" kern="1200" dirty="0"/>
            <a:t>”</a:t>
          </a:r>
          <a:br>
            <a:rPr lang="en-US" sz="2000" b="1" kern="1200" dirty="0"/>
          </a:br>
          <a:r>
            <a:rPr lang="en-US" sz="2000" b="1" kern="1200" dirty="0"/>
            <a:t>(Same 130:7-8</a:t>
          </a:r>
          <a:r>
            <a:rPr lang="es-ES" sz="2000" b="1" kern="1200" dirty="0"/>
            <a:t>).</a:t>
          </a:r>
        </a:p>
      </dgm:t>
    </dgm:pt>
    <dgm:pt modelId="{100CC26F-4286-4CCA-97D7-B862B9D272C5}" type="parTrans" cxnId="{E9C2F71C-5911-4787-9E37-138771310AA1}">
      <dgm:prSet/>
      <dgm:spPr/>
      <dgm:t>
        <a:bodyPr/>
        <a:lstStyle/>
        <a:p>
          <a:endParaRPr lang="es-ES" sz="2000" b="1"/>
        </a:p>
      </dgm:t>
    </dgm:pt>
    <dgm:pt modelId="{71EAEB4C-E8DD-4819-B0F5-5F59D2DAE1E5}" type="sibTrans" cxnId="{E9C2F71C-5911-4787-9E37-138771310AA1}">
      <dgm:prSet/>
      <dgm:spPr/>
      <dgm:t>
        <a:bodyPr/>
        <a:lstStyle/>
        <a:p>
          <a:endParaRPr lang="es-ES" sz="2000" b="1"/>
        </a:p>
      </dgm:t>
    </dgm:pt>
    <dgm:pt modelId="{7132A974-5B53-42FC-BFA7-C35C7532CDBD}">
      <dgm:prSet custT="1"/>
      <dgm:spPr>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FJ" sz="2000" b="1" kern="1200" dirty="0">
              <a:solidFill>
                <a:prstClr val="black">
                  <a:hueOff val="0"/>
                  <a:satOff val="0"/>
                  <a:lumOff val="0"/>
                  <a:alphaOff val="0"/>
                </a:prstClr>
              </a:solidFill>
              <a:latin typeface="Calibri" panose="020F0502020204030204"/>
              <a:ea typeface="+mn-ea"/>
              <a:cs typeface="+mn-cs"/>
            </a:rPr>
            <a:t>Na </a:t>
          </a:r>
          <a:r>
            <a:rPr lang="en-FJ" sz="2000" b="1" kern="1200" dirty="0" err="1">
              <a:solidFill>
                <a:prstClr val="black">
                  <a:hueOff val="0"/>
                  <a:satOff val="0"/>
                  <a:lumOff val="0"/>
                  <a:alphaOff val="0"/>
                </a:prstClr>
              </a:solidFill>
              <a:latin typeface="Calibri" panose="020F0502020204030204"/>
              <a:ea typeface="+mn-ea"/>
              <a:cs typeface="+mn-cs"/>
            </a:rPr>
            <a:t>veivosoti</a:t>
          </a:r>
          <a:endParaRPr lang="es-ES" sz="2000" b="1" kern="1200" dirty="0">
            <a:solidFill>
              <a:prstClr val="black">
                <a:hueOff val="0"/>
                <a:satOff val="0"/>
                <a:lumOff val="0"/>
                <a:alphaOff val="0"/>
              </a:prstClr>
            </a:solidFill>
            <a:latin typeface="Calibri" panose="020F0502020204030204"/>
            <a:ea typeface="+mn-ea"/>
            <a:cs typeface="+mn-cs"/>
          </a:endParaRPr>
        </a:p>
      </dgm:t>
    </dgm:pt>
    <dgm:pt modelId="{526488A7-83F7-42F9-ABBF-357715A8939C}" type="parTrans" cxnId="{2484C7E8-ECE4-4580-98DA-CBBE254705A8}">
      <dgm:prSet/>
      <dgm:spPr/>
      <dgm:t>
        <a:bodyPr/>
        <a:lstStyle/>
        <a:p>
          <a:endParaRPr lang="es-ES" sz="2000" b="1"/>
        </a:p>
      </dgm:t>
    </dgm:pt>
    <dgm:pt modelId="{852E50E9-8A66-4B1D-AACA-21D925D6F3CD}" type="sibTrans" cxnId="{2484C7E8-ECE4-4580-98DA-CBBE254705A8}">
      <dgm:prSet/>
      <dgm:spPr/>
      <dgm:t>
        <a:bodyPr/>
        <a:lstStyle/>
        <a:p>
          <a:endParaRPr lang="es-ES" sz="2000" b="1"/>
        </a:p>
      </dgm:t>
    </dgm:pt>
    <dgm:pt modelId="{28420830-0B46-4899-AB63-934C72CE64ED}">
      <dgm:prSet custT="1"/>
      <dgm:spPr>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FJ" sz="2000" b="1" kern="1200" dirty="0">
              <a:solidFill>
                <a:prstClr val="black">
                  <a:hueOff val="0"/>
                  <a:satOff val="0"/>
                  <a:lumOff val="0"/>
                  <a:alphaOff val="0"/>
                </a:prstClr>
              </a:solidFill>
              <a:latin typeface="Calibri" panose="020F0502020204030204"/>
              <a:ea typeface="+mn-ea"/>
              <a:cs typeface="+mn-cs"/>
            </a:rPr>
            <a:t>Na wawa</a:t>
          </a:r>
          <a:endParaRPr lang="es-ES" sz="2000" b="1" kern="1200" dirty="0">
            <a:solidFill>
              <a:prstClr val="black">
                <a:hueOff val="0"/>
                <a:satOff val="0"/>
                <a:lumOff val="0"/>
                <a:alphaOff val="0"/>
              </a:prstClr>
            </a:solidFill>
            <a:latin typeface="Calibri" panose="020F0502020204030204"/>
            <a:ea typeface="+mn-ea"/>
            <a:cs typeface="+mn-cs"/>
          </a:endParaRPr>
        </a:p>
      </dgm:t>
    </dgm:pt>
    <dgm:pt modelId="{D7BA80DC-8293-4563-B6D8-1F4AEF674F18}" type="parTrans" cxnId="{26B413A6-BC4A-4FAD-A254-352FB265A9E5}">
      <dgm:prSet/>
      <dgm:spPr/>
      <dgm:t>
        <a:bodyPr/>
        <a:lstStyle/>
        <a:p>
          <a:endParaRPr lang="es-ES" sz="2000" b="1"/>
        </a:p>
      </dgm:t>
    </dgm:pt>
    <dgm:pt modelId="{8EFA8AB0-8510-4A78-AB44-CDF5B55A2D7A}" type="sibTrans" cxnId="{26B413A6-BC4A-4FAD-A254-352FB265A9E5}">
      <dgm:prSet/>
      <dgm:spPr/>
      <dgm:t>
        <a:bodyPr/>
        <a:lstStyle/>
        <a:p>
          <a:endParaRPr lang="es-ES" sz="2000" b="1"/>
        </a:p>
      </dgm:t>
    </dgm:pt>
    <dgm:pt modelId="{DE1F37F7-17AB-4CC8-947E-7A892BAAF5AC}">
      <dgm:prSet custT="1"/>
      <dgm:spPr>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FJ" sz="2000" b="1" dirty="0"/>
            <a:t>Eda </a:t>
          </a:r>
          <a:r>
            <a:rPr lang="en-FJ" sz="2000" b="1" dirty="0" err="1"/>
            <a:t>waraka</a:t>
          </a:r>
          <a:r>
            <a:rPr lang="en-FJ" sz="2000" b="1" dirty="0"/>
            <a:t> </a:t>
          </a:r>
          <a:r>
            <a:rPr lang="en-FJ" sz="2000" b="1" dirty="0" err="1"/>
            <a:t>ena</a:t>
          </a:r>
          <a:r>
            <a:rPr lang="en-FJ" sz="2000" b="1" dirty="0"/>
            <a:t> </a:t>
          </a:r>
          <a:r>
            <a:rPr lang="en-FJ" sz="2000" b="1" dirty="0" err="1"/>
            <a:t>nuidei</a:t>
          </a:r>
          <a:r>
            <a:rPr lang="en-FJ" sz="2000" b="1" dirty="0"/>
            <a:t> </a:t>
          </a:r>
          <a:r>
            <a:rPr lang="en-FJ" sz="2000" b="1" dirty="0" err="1"/>
            <a:t>na</a:t>
          </a:r>
          <a:r>
            <a:rPr lang="en-FJ" sz="2000" b="1" dirty="0"/>
            <a:t> </a:t>
          </a:r>
          <a:r>
            <a:rPr lang="en-FJ" sz="2000" b="1" dirty="0" err="1"/>
            <a:t>mataka</a:t>
          </a:r>
          <a:r>
            <a:rPr lang="en-FJ" sz="2000" b="1" dirty="0"/>
            <a:t> </a:t>
          </a:r>
          <a:r>
            <a:rPr lang="en-FJ" sz="2000" b="1" dirty="0" err="1"/>
            <a:t>lagilagi</a:t>
          </a:r>
          <a:r>
            <a:rPr lang="en-FJ" sz="2000" b="1" dirty="0"/>
            <a:t> </a:t>
          </a:r>
          <a:r>
            <a:rPr lang="en-FJ" sz="2000" b="1" dirty="0" err="1"/>
            <a:t>eda</a:t>
          </a:r>
          <a:r>
            <a:rPr lang="en-FJ" sz="2000" b="1" dirty="0"/>
            <a:t> </a:t>
          </a:r>
          <a:r>
            <a:rPr lang="en-FJ" sz="2000" b="1" dirty="0" err="1"/>
            <a:t>rogoca</a:t>
          </a:r>
          <a:r>
            <a:rPr lang="en-FJ" sz="2000" b="1" dirty="0"/>
            <a:t> kina </a:t>
          </a:r>
          <a:r>
            <a:rPr lang="en-FJ" sz="2000" b="1" dirty="0" err="1"/>
            <a:t>mai</a:t>
          </a:r>
          <a:r>
            <a:rPr lang="en-FJ" sz="2000" b="1" dirty="0"/>
            <a:t> </a:t>
          </a:r>
          <a:r>
            <a:rPr lang="en-FJ" sz="2000" b="1" dirty="0" err="1"/>
            <a:t>gusuna</a:t>
          </a:r>
          <a:r>
            <a:rPr lang="en-FJ" sz="2000" b="1" dirty="0"/>
            <a:t>: </a:t>
          </a:r>
          <a:r>
            <a:rPr lang="en-US" sz="2000" b="1" dirty="0"/>
            <a:t>“</a:t>
          </a:r>
          <a:r>
            <a:rPr lang="en-FJ" sz="2000" b="1" dirty="0" err="1"/>
            <a:t>Curu</a:t>
          </a:r>
          <a:r>
            <a:rPr lang="en-FJ" sz="2000" b="1" dirty="0"/>
            <a:t> ki </a:t>
          </a:r>
          <a:r>
            <a:rPr lang="en-FJ" sz="2000" b="1" dirty="0" err="1"/>
            <a:t>na</a:t>
          </a:r>
          <a:r>
            <a:rPr lang="en-FJ" sz="2000" b="1" dirty="0"/>
            <a:t> </a:t>
          </a:r>
          <a:r>
            <a:rPr lang="en-FJ" sz="2000" b="1" dirty="0" err="1"/>
            <a:t>marau</a:t>
          </a:r>
          <a:r>
            <a:rPr lang="en-FJ" sz="2000" b="1" dirty="0"/>
            <a:t> </a:t>
          </a:r>
          <a:r>
            <a:rPr lang="en-FJ" sz="2000" b="1" dirty="0" err="1"/>
            <a:t>ni</a:t>
          </a:r>
          <a:r>
            <a:rPr lang="en-FJ" sz="2000" b="1" dirty="0"/>
            <a:t> </a:t>
          </a:r>
          <a:r>
            <a:rPr lang="en-FJ" sz="2000" b="1" dirty="0" err="1"/>
            <a:t>nomu</a:t>
          </a:r>
          <a:r>
            <a:rPr lang="en-FJ" sz="2000" b="1" dirty="0"/>
            <a:t> </a:t>
          </a:r>
          <a:r>
            <a:rPr lang="en-FJ" sz="2000" b="1" dirty="0" err="1"/>
            <a:t>Turaga</a:t>
          </a:r>
          <a:r>
            <a:rPr lang="en-US" sz="2000" b="1" dirty="0"/>
            <a:t>” (</a:t>
          </a:r>
          <a:r>
            <a:rPr lang="en-FJ" sz="2000" b="1" dirty="0" err="1"/>
            <a:t>Maciu</a:t>
          </a:r>
          <a:r>
            <a:rPr lang="en-FJ" sz="2000" b="1" dirty="0"/>
            <a:t> </a:t>
          </a:r>
          <a:r>
            <a:rPr lang="en-US" sz="2000" b="1" dirty="0"/>
            <a:t>25:21; cf. Same 130:5-6</a:t>
          </a:r>
          <a:r>
            <a:rPr lang="es-ES" sz="2000" b="1" dirty="0"/>
            <a:t>).  </a:t>
          </a:r>
        </a:p>
      </dgm:t>
    </dgm:pt>
    <dgm:pt modelId="{E82BB7DE-A7DF-45B6-8FE5-DFAB6F2EDEC4}" type="parTrans" cxnId="{548FAA28-9AE2-4DB0-87BC-8FF783955A43}">
      <dgm:prSet/>
      <dgm:spPr/>
      <dgm:t>
        <a:bodyPr/>
        <a:lstStyle/>
        <a:p>
          <a:endParaRPr lang="es-ES"/>
        </a:p>
      </dgm:t>
    </dgm:pt>
    <dgm:pt modelId="{71419D91-FAF5-4652-87CD-60C65EAE65C6}" type="sibTrans" cxnId="{548FAA28-9AE2-4DB0-87BC-8FF783955A43}">
      <dgm:prSet/>
      <dgm:spPr/>
      <dgm:t>
        <a:bodyPr/>
        <a:lstStyle/>
        <a:p>
          <a:endParaRPr lang="es-ES"/>
        </a:p>
      </dgm:t>
    </dgm:pt>
    <dgm:pt modelId="{BB0EE2DA-1593-4F02-980F-F36E7C36C00C}" type="pres">
      <dgm:prSet presAssocID="{851EF1E4-D58F-42E0-8449-7A9427562EBF}" presName="hierChild1" presStyleCnt="0">
        <dgm:presLayoutVars>
          <dgm:chPref val="1"/>
          <dgm:dir/>
          <dgm:animOne val="branch"/>
          <dgm:animLvl val="lvl"/>
          <dgm:resizeHandles/>
        </dgm:presLayoutVars>
      </dgm:prSet>
      <dgm:spPr/>
    </dgm:pt>
    <dgm:pt modelId="{88BFCC74-955F-4418-8D24-25B082BE268A}" type="pres">
      <dgm:prSet presAssocID="{4B301F17-687D-484A-AE08-6CB506C004D4}" presName="hierRoot1" presStyleCnt="0"/>
      <dgm:spPr/>
    </dgm:pt>
    <dgm:pt modelId="{D1B4F67F-92F2-4356-8257-70D242C28539}" type="pres">
      <dgm:prSet presAssocID="{4B301F17-687D-484A-AE08-6CB506C004D4}" presName="composite" presStyleCnt="0"/>
      <dgm:spPr/>
    </dgm:pt>
    <dgm:pt modelId="{AA1CE0E9-B39D-465E-B871-80343102AAE6}" type="pres">
      <dgm:prSet presAssocID="{4B301F17-687D-484A-AE08-6CB506C004D4}" presName="background" presStyleLbl="node0" presStyleIdx="0" presStyleCnt="1"/>
      <dgm:spPr>
        <a:solidFill>
          <a:srgbClr val="996633"/>
        </a:solidFill>
      </dgm:spPr>
    </dgm:pt>
    <dgm:pt modelId="{5873F6FA-76B1-4862-9CA4-A521B564DEA9}" type="pres">
      <dgm:prSet presAssocID="{4B301F17-687D-484A-AE08-6CB506C004D4}" presName="text" presStyleLbl="fgAcc0" presStyleIdx="0" presStyleCnt="1" custScaleX="531497" custScaleY="54525">
        <dgm:presLayoutVars>
          <dgm:chPref val="3"/>
        </dgm:presLayoutVars>
      </dgm:prSet>
      <dgm:spPr>
        <a:xfrm>
          <a:off x="2167789" y="193281"/>
          <a:ext cx="6126961" cy="399129"/>
        </a:xfrm>
        <a:prstGeom prst="roundRect">
          <a:avLst>
            <a:gd name="adj" fmla="val 10000"/>
          </a:avLst>
        </a:prstGeom>
      </dgm:spPr>
    </dgm:pt>
    <dgm:pt modelId="{FA70521D-38CA-4CE1-9E6B-A5349037086F}" type="pres">
      <dgm:prSet presAssocID="{4B301F17-687D-484A-AE08-6CB506C004D4}" presName="hierChild2" presStyleCnt="0"/>
      <dgm:spPr/>
    </dgm:pt>
    <dgm:pt modelId="{09BB34AE-851F-4311-B3AC-33E2973F359D}" type="pres">
      <dgm:prSet presAssocID="{526488A7-83F7-42F9-ABBF-357715A8939C}" presName="Name10" presStyleLbl="parChTrans1D2" presStyleIdx="0" presStyleCnt="2"/>
      <dgm:spPr/>
    </dgm:pt>
    <dgm:pt modelId="{9B9C1070-0FDF-4CA3-AEF1-211BACCBA841}" type="pres">
      <dgm:prSet presAssocID="{7132A974-5B53-42FC-BFA7-C35C7532CDBD}" presName="hierRoot2" presStyleCnt="0"/>
      <dgm:spPr/>
    </dgm:pt>
    <dgm:pt modelId="{3B6D20BD-4CBE-4019-8400-BF333A385A12}" type="pres">
      <dgm:prSet presAssocID="{7132A974-5B53-42FC-BFA7-C35C7532CDBD}" presName="composite2" presStyleCnt="0"/>
      <dgm:spPr/>
    </dgm:pt>
    <dgm:pt modelId="{36B53AE3-3D5D-480B-A861-88E2E150535D}" type="pres">
      <dgm:prSet presAssocID="{7132A974-5B53-42FC-BFA7-C35C7532CDBD}" presName="background2" presStyleLbl="node2" presStyleIdx="0" presStyleCnt="2"/>
      <dgm:spPr/>
    </dgm:pt>
    <dgm:pt modelId="{5559DD0E-C600-4CC8-B991-506530C29D24}" type="pres">
      <dgm:prSet presAssocID="{7132A974-5B53-42FC-BFA7-C35C7532CDBD}" presName="text2" presStyleLbl="fgAcc2" presStyleIdx="0" presStyleCnt="2" custScaleX="184286" custScaleY="57127">
        <dgm:presLayoutVars>
          <dgm:chPref val="3"/>
        </dgm:presLayoutVars>
      </dgm:prSet>
      <dgm:spPr>
        <a:xfrm>
          <a:off x="1231197" y="927675"/>
          <a:ext cx="2124401" cy="418176"/>
        </a:xfrm>
        <a:prstGeom prst="roundRect">
          <a:avLst>
            <a:gd name="adj" fmla="val 10000"/>
          </a:avLst>
        </a:prstGeom>
      </dgm:spPr>
    </dgm:pt>
    <dgm:pt modelId="{6A791926-EF55-42B3-AD75-E6188D3BD504}" type="pres">
      <dgm:prSet presAssocID="{7132A974-5B53-42FC-BFA7-C35C7532CDBD}" presName="hierChild3" presStyleCnt="0"/>
      <dgm:spPr/>
    </dgm:pt>
    <dgm:pt modelId="{86C3C1E9-34A3-46F8-8BAD-2334293AEC01}" type="pres">
      <dgm:prSet presAssocID="{F73038BC-CD1C-4F9F-B26C-5BD2AEB63859}" presName="Name17" presStyleLbl="parChTrans1D3" presStyleIdx="0" presStyleCnt="4"/>
      <dgm:spPr/>
    </dgm:pt>
    <dgm:pt modelId="{84C7635C-33E2-4348-A2B1-CE4C1CF482C5}" type="pres">
      <dgm:prSet presAssocID="{4AEE0B1B-423F-405B-849C-DAA8ED99A3E3}" presName="hierRoot3" presStyleCnt="0"/>
      <dgm:spPr/>
    </dgm:pt>
    <dgm:pt modelId="{AA049E3D-26AE-415F-AEEA-0C1FFBF0D8CB}" type="pres">
      <dgm:prSet presAssocID="{4AEE0B1B-423F-405B-849C-DAA8ED99A3E3}" presName="composite3" presStyleCnt="0"/>
      <dgm:spPr/>
    </dgm:pt>
    <dgm:pt modelId="{02FD9FEC-69DE-40DD-8B70-CC6EBE0D11F0}" type="pres">
      <dgm:prSet presAssocID="{4AEE0B1B-423F-405B-849C-DAA8ED99A3E3}" presName="background3" presStyleLbl="node3" presStyleIdx="0" presStyleCnt="4"/>
      <dgm:spPr/>
    </dgm:pt>
    <dgm:pt modelId="{8590FB58-CCFD-4466-BA47-9EDAEEB49F8A}" type="pres">
      <dgm:prSet presAssocID="{4AEE0B1B-423F-405B-849C-DAA8ED99A3E3}" presName="text3" presStyleLbl="fgAcc3" presStyleIdx="0" presStyleCnt="4" custScaleX="411845" custScaleY="166437">
        <dgm:presLayoutVars>
          <dgm:chPref val="3"/>
        </dgm:presLayoutVars>
      </dgm:prSet>
      <dgm:spPr>
        <a:xfrm>
          <a:off x="132799" y="1681117"/>
          <a:ext cx="4321198" cy="1218338"/>
        </a:xfrm>
        <a:prstGeom prst="roundRect">
          <a:avLst>
            <a:gd name="adj" fmla="val 10000"/>
          </a:avLst>
        </a:prstGeom>
      </dgm:spPr>
    </dgm:pt>
    <dgm:pt modelId="{73ADE18B-3925-4D47-9B73-1368339C560F}" type="pres">
      <dgm:prSet presAssocID="{4AEE0B1B-423F-405B-849C-DAA8ED99A3E3}" presName="hierChild4" presStyleCnt="0"/>
      <dgm:spPr/>
    </dgm:pt>
    <dgm:pt modelId="{428D4B02-960D-4CB4-BFD6-8C3290210532}" type="pres">
      <dgm:prSet presAssocID="{5232292B-E8FE-4FBA-BA07-2EA67904BB34}" presName="Name23" presStyleLbl="parChTrans1D4" presStyleIdx="0" presStyleCnt="2"/>
      <dgm:spPr/>
    </dgm:pt>
    <dgm:pt modelId="{AD21E665-5734-47B1-91D3-72BC760DB9BA}" type="pres">
      <dgm:prSet presAssocID="{F174FE38-7369-4AB0-91B0-06FF6091B183}" presName="hierRoot4" presStyleCnt="0"/>
      <dgm:spPr/>
    </dgm:pt>
    <dgm:pt modelId="{22ECB525-4AB0-40FA-A6AE-F366476C2635}" type="pres">
      <dgm:prSet presAssocID="{F174FE38-7369-4AB0-91B0-06FF6091B183}" presName="composite4" presStyleCnt="0"/>
      <dgm:spPr/>
    </dgm:pt>
    <dgm:pt modelId="{5A0A5083-9160-4417-9D7A-287A48272AB5}" type="pres">
      <dgm:prSet presAssocID="{F174FE38-7369-4AB0-91B0-06FF6091B183}" presName="background4" presStyleLbl="node4" presStyleIdx="0" presStyleCnt="2"/>
      <dgm:spPr/>
    </dgm:pt>
    <dgm:pt modelId="{1A39719E-A0A4-4FAE-B4A0-B6722F1C1FC2}" type="pres">
      <dgm:prSet presAssocID="{F174FE38-7369-4AB0-91B0-06FF6091B183}" presName="text4" presStyleLbl="fgAcc4" presStyleIdx="0" presStyleCnt="2" custScaleX="163729" custScaleY="276212">
        <dgm:presLayoutVars>
          <dgm:chPref val="3"/>
        </dgm:presLayoutVars>
      </dgm:prSet>
      <dgm:spPr/>
    </dgm:pt>
    <dgm:pt modelId="{0BB91B95-2C4C-43F7-8343-E7B1E8BEA707}" type="pres">
      <dgm:prSet presAssocID="{F174FE38-7369-4AB0-91B0-06FF6091B183}" presName="hierChild5" presStyleCnt="0"/>
      <dgm:spPr/>
    </dgm:pt>
    <dgm:pt modelId="{0CC85D04-F901-44AE-AD99-D0650CAD919F}" type="pres">
      <dgm:prSet presAssocID="{55C02B7B-7939-47D2-AEB3-2123298CBC09}" presName="Name23" presStyleLbl="parChTrans1D4" presStyleIdx="1" presStyleCnt="2"/>
      <dgm:spPr/>
    </dgm:pt>
    <dgm:pt modelId="{C3FC18D5-17FD-424C-ACB2-978862F4C337}" type="pres">
      <dgm:prSet presAssocID="{DE962A2D-987A-4F9C-8BEE-2BD7764D893F}" presName="hierRoot4" presStyleCnt="0"/>
      <dgm:spPr/>
    </dgm:pt>
    <dgm:pt modelId="{747F0F1B-DF91-4D21-A84D-0C7C613CC240}" type="pres">
      <dgm:prSet presAssocID="{DE962A2D-987A-4F9C-8BEE-2BD7764D893F}" presName="composite4" presStyleCnt="0"/>
      <dgm:spPr/>
    </dgm:pt>
    <dgm:pt modelId="{E79535CB-8151-40B9-9561-A1C99C13AA34}" type="pres">
      <dgm:prSet presAssocID="{DE962A2D-987A-4F9C-8BEE-2BD7764D893F}" presName="background4" presStyleLbl="node4" presStyleIdx="1" presStyleCnt="2"/>
      <dgm:spPr/>
    </dgm:pt>
    <dgm:pt modelId="{7CC16E17-4951-4B01-B382-C4F8B03782F9}" type="pres">
      <dgm:prSet presAssocID="{DE962A2D-987A-4F9C-8BEE-2BD7764D893F}" presName="text4" presStyleLbl="fgAcc4" presStyleIdx="1" presStyleCnt="2" custScaleX="186500" custScaleY="274237">
        <dgm:presLayoutVars>
          <dgm:chPref val="3"/>
        </dgm:presLayoutVars>
      </dgm:prSet>
      <dgm:spPr>
        <a:xfrm>
          <a:off x="2290235" y="3234721"/>
          <a:ext cx="2149924" cy="2007447"/>
        </a:xfrm>
        <a:prstGeom prst="roundRect">
          <a:avLst>
            <a:gd name="adj" fmla="val 10000"/>
          </a:avLst>
        </a:prstGeom>
      </dgm:spPr>
    </dgm:pt>
    <dgm:pt modelId="{E95DCAD8-ACCD-4C56-9E07-C09650A1E334}" type="pres">
      <dgm:prSet presAssocID="{DE962A2D-987A-4F9C-8BEE-2BD7764D893F}" presName="hierChild5" presStyleCnt="0"/>
      <dgm:spPr/>
    </dgm:pt>
    <dgm:pt modelId="{A547A92A-53AD-44C6-A94E-43CC7F667841}" type="pres">
      <dgm:prSet presAssocID="{D7BA80DC-8293-4563-B6D8-1F4AEF674F18}" presName="Name10" presStyleLbl="parChTrans1D2" presStyleIdx="1" presStyleCnt="2"/>
      <dgm:spPr/>
    </dgm:pt>
    <dgm:pt modelId="{9B8C4702-B095-403E-B427-CC2E5E233A31}" type="pres">
      <dgm:prSet presAssocID="{28420830-0B46-4899-AB63-934C72CE64ED}" presName="hierRoot2" presStyleCnt="0"/>
      <dgm:spPr/>
    </dgm:pt>
    <dgm:pt modelId="{F5793DD6-772A-4199-83CC-50D930DC7786}" type="pres">
      <dgm:prSet presAssocID="{28420830-0B46-4899-AB63-934C72CE64ED}" presName="composite2" presStyleCnt="0"/>
      <dgm:spPr/>
    </dgm:pt>
    <dgm:pt modelId="{FBC5752A-262F-41AC-BD94-CB31EB038FAE}" type="pres">
      <dgm:prSet presAssocID="{28420830-0B46-4899-AB63-934C72CE64ED}" presName="background2" presStyleLbl="node2" presStyleIdx="1" presStyleCnt="2"/>
      <dgm:spPr/>
    </dgm:pt>
    <dgm:pt modelId="{CB65B1E3-0EB0-485D-9A2B-39EBC4DBB56E}" type="pres">
      <dgm:prSet presAssocID="{28420830-0B46-4899-AB63-934C72CE64ED}" presName="text2" presStyleLbl="fgAcc2" presStyleIdx="1" presStyleCnt="2" custScaleX="184286" custScaleY="57127">
        <dgm:presLayoutVars>
          <dgm:chPref val="3"/>
        </dgm:presLayoutVars>
      </dgm:prSet>
      <dgm:spPr>
        <a:xfrm>
          <a:off x="7106940" y="927675"/>
          <a:ext cx="2124401" cy="418176"/>
        </a:xfrm>
        <a:prstGeom prst="roundRect">
          <a:avLst>
            <a:gd name="adj" fmla="val 10000"/>
          </a:avLst>
        </a:prstGeom>
      </dgm:spPr>
    </dgm:pt>
    <dgm:pt modelId="{0E62C7E8-36EB-45A4-A4FD-4DDB10A20CB1}" type="pres">
      <dgm:prSet presAssocID="{28420830-0B46-4899-AB63-934C72CE64ED}" presName="hierChild3" presStyleCnt="0"/>
      <dgm:spPr/>
    </dgm:pt>
    <dgm:pt modelId="{C4197D08-65D9-4884-B12C-C0C7524C115E}" type="pres">
      <dgm:prSet presAssocID="{4906E9F2-3030-46E6-B354-08D79FB606B0}" presName="Name17" presStyleLbl="parChTrans1D3" presStyleIdx="1" presStyleCnt="4"/>
      <dgm:spPr/>
    </dgm:pt>
    <dgm:pt modelId="{224AFC2C-A9A5-45AA-9A77-59BAE1F39D42}" type="pres">
      <dgm:prSet presAssocID="{BE2046C9-B64E-4677-84F5-36AAD083A9B4}" presName="hierRoot3" presStyleCnt="0"/>
      <dgm:spPr/>
    </dgm:pt>
    <dgm:pt modelId="{51BEA83F-6DC7-43F7-80F0-C6726501D381}" type="pres">
      <dgm:prSet presAssocID="{BE2046C9-B64E-4677-84F5-36AAD083A9B4}" presName="composite3" presStyleCnt="0"/>
      <dgm:spPr/>
    </dgm:pt>
    <dgm:pt modelId="{63E107EB-DE30-41CB-A156-C643921299C0}" type="pres">
      <dgm:prSet presAssocID="{BE2046C9-B64E-4677-84F5-36AAD083A9B4}" presName="background3" presStyleLbl="node3" presStyleIdx="1" presStyleCnt="4"/>
      <dgm:spPr>
        <a:solidFill>
          <a:schemeClr val="accent5"/>
        </a:solidFill>
      </dgm:spPr>
    </dgm:pt>
    <dgm:pt modelId="{B4A8B842-B4CB-4B19-9BFD-0803BBECF3D1}" type="pres">
      <dgm:prSet presAssocID="{BE2046C9-B64E-4677-84F5-36AAD083A9B4}" presName="text3" presStyleLbl="fgAcc3" presStyleIdx="1" presStyleCnt="4" custScaleX="185527" custScaleY="458918" custLinFactNeighborY="6245">
        <dgm:presLayoutVars>
          <dgm:chPref val="3"/>
        </dgm:presLayoutVars>
      </dgm:prSet>
      <dgm:spPr>
        <a:xfrm>
          <a:off x="4710169" y="1681117"/>
          <a:ext cx="2138707" cy="3026583"/>
        </a:xfrm>
        <a:prstGeom prst="roundRect">
          <a:avLst>
            <a:gd name="adj" fmla="val 10000"/>
          </a:avLst>
        </a:prstGeom>
      </dgm:spPr>
    </dgm:pt>
    <dgm:pt modelId="{35ECD9AB-61FA-47EF-9FD1-B2E264CD6F00}" type="pres">
      <dgm:prSet presAssocID="{BE2046C9-B64E-4677-84F5-36AAD083A9B4}" presName="hierChild4" presStyleCnt="0"/>
      <dgm:spPr/>
    </dgm:pt>
    <dgm:pt modelId="{0966E609-0A68-437C-AE3A-29FFF96DC93D}" type="pres">
      <dgm:prSet presAssocID="{E82BB7DE-A7DF-45B6-8FE5-DFAB6F2EDEC4}" presName="Name17" presStyleLbl="parChTrans1D3" presStyleIdx="2" presStyleCnt="4"/>
      <dgm:spPr/>
    </dgm:pt>
    <dgm:pt modelId="{79A979B6-7920-4BEA-8CF9-83B52C089177}" type="pres">
      <dgm:prSet presAssocID="{DE1F37F7-17AB-4CC8-947E-7A892BAAF5AC}" presName="hierRoot3" presStyleCnt="0"/>
      <dgm:spPr/>
    </dgm:pt>
    <dgm:pt modelId="{9FBF5972-050E-4FE5-B5CD-851D64243419}" type="pres">
      <dgm:prSet presAssocID="{DE1F37F7-17AB-4CC8-947E-7A892BAAF5AC}" presName="composite3" presStyleCnt="0"/>
      <dgm:spPr/>
    </dgm:pt>
    <dgm:pt modelId="{CD9C680F-438D-493D-9604-237A20E0A93E}" type="pres">
      <dgm:prSet presAssocID="{DE1F37F7-17AB-4CC8-947E-7A892BAAF5AC}" presName="background3" presStyleLbl="node3" presStyleIdx="2" presStyleCnt="4"/>
      <dgm:spPr>
        <a:solidFill>
          <a:srgbClr val="92D050"/>
        </a:solidFill>
      </dgm:spPr>
    </dgm:pt>
    <dgm:pt modelId="{EE657269-A377-4BD4-A1AA-1A9E1119CD64}" type="pres">
      <dgm:prSet presAssocID="{DE1F37F7-17AB-4CC8-947E-7A892BAAF5AC}" presName="text3" presStyleLbl="fgAcc3" presStyleIdx="2" presStyleCnt="4" custScaleX="184614" custScaleY="453559" custLinFactNeighborY="6245">
        <dgm:presLayoutVars>
          <dgm:chPref val="3"/>
        </dgm:presLayoutVars>
      </dgm:prSet>
      <dgm:spPr>
        <a:xfrm>
          <a:off x="7105049" y="1681117"/>
          <a:ext cx="2128182" cy="2991241"/>
        </a:xfrm>
        <a:prstGeom prst="roundRect">
          <a:avLst>
            <a:gd name="adj" fmla="val 10000"/>
          </a:avLst>
        </a:prstGeom>
      </dgm:spPr>
    </dgm:pt>
    <dgm:pt modelId="{7AB12E1B-925B-4912-9A05-31D98C1F74A4}" type="pres">
      <dgm:prSet presAssocID="{DE1F37F7-17AB-4CC8-947E-7A892BAAF5AC}" presName="hierChild4" presStyleCnt="0"/>
      <dgm:spPr/>
    </dgm:pt>
    <dgm:pt modelId="{3953FBF4-1DC4-4513-B3F0-0243AE5261E0}" type="pres">
      <dgm:prSet presAssocID="{100CC26F-4286-4CCA-97D7-B862B9D272C5}" presName="Name17" presStyleLbl="parChTrans1D3" presStyleIdx="3" presStyleCnt="4"/>
      <dgm:spPr/>
    </dgm:pt>
    <dgm:pt modelId="{2FFF56BC-EA0C-40CD-AF3A-5C0C6EC5F51E}" type="pres">
      <dgm:prSet presAssocID="{AE971DE7-8356-4570-BF79-6FAAD5832061}" presName="hierRoot3" presStyleCnt="0"/>
      <dgm:spPr/>
    </dgm:pt>
    <dgm:pt modelId="{271303EA-3122-4628-B815-E42F0F0A3FD8}" type="pres">
      <dgm:prSet presAssocID="{AE971DE7-8356-4570-BF79-6FAAD5832061}" presName="composite3" presStyleCnt="0"/>
      <dgm:spPr/>
    </dgm:pt>
    <dgm:pt modelId="{D38FAF09-CA52-490F-BE4F-13BEDDF4C81E}" type="pres">
      <dgm:prSet presAssocID="{AE971DE7-8356-4570-BF79-6FAAD5832061}" presName="background3" presStyleLbl="node3" presStyleIdx="3" presStyleCnt="4"/>
      <dgm:spPr>
        <a:solidFill>
          <a:schemeClr val="bg2"/>
        </a:solidFill>
      </dgm:spPr>
    </dgm:pt>
    <dgm:pt modelId="{426C5CF9-35B7-4A99-9EDF-F66F6623E6E6}" type="pres">
      <dgm:prSet presAssocID="{AE971DE7-8356-4570-BF79-6FAAD5832061}" presName="text3" presStyleLbl="fgAcc3" presStyleIdx="3" presStyleCnt="4" custScaleX="185527" custScaleY="458918" custLinFactNeighborY="6245">
        <dgm:presLayoutVars>
          <dgm:chPref val="3"/>
        </dgm:presLayoutVars>
      </dgm:prSet>
      <dgm:spPr>
        <a:xfrm>
          <a:off x="9489404" y="1681117"/>
          <a:ext cx="2138707" cy="3026583"/>
        </a:xfrm>
        <a:prstGeom prst="roundRect">
          <a:avLst>
            <a:gd name="adj" fmla="val 10000"/>
          </a:avLst>
        </a:prstGeom>
      </dgm:spPr>
    </dgm:pt>
    <dgm:pt modelId="{693162E2-FCDC-4B3D-801C-0AE1C2AB79EB}" type="pres">
      <dgm:prSet presAssocID="{AE971DE7-8356-4570-BF79-6FAAD5832061}" presName="hierChild4" presStyleCnt="0"/>
      <dgm:spPr/>
    </dgm:pt>
  </dgm:ptLst>
  <dgm:cxnLst>
    <dgm:cxn modelId="{D19CCD05-AE8A-4876-8153-B8BB1499242D}" type="presOf" srcId="{4AEE0B1B-423F-405B-849C-DAA8ED99A3E3}" destId="{8590FB58-CCFD-4466-BA47-9EDAEEB49F8A}" srcOrd="0" destOrd="0" presId="urn:microsoft.com/office/officeart/2005/8/layout/hierarchy1"/>
    <dgm:cxn modelId="{6893D309-8177-4542-B9A9-84D163875098}" srcId="{7132A974-5B53-42FC-BFA7-C35C7532CDBD}" destId="{4AEE0B1B-423F-405B-849C-DAA8ED99A3E3}" srcOrd="0" destOrd="0" parTransId="{F73038BC-CD1C-4F9F-B26C-5BD2AEB63859}" sibTransId="{F3C7760B-2B37-4579-8957-1FE571B4E77A}"/>
    <dgm:cxn modelId="{EDB3E90E-DA27-4DB7-8A53-DDBE1FFDAB02}" type="presOf" srcId="{526488A7-83F7-42F9-ABBF-357715A8939C}" destId="{09BB34AE-851F-4311-B3AC-33E2973F359D}" srcOrd="0" destOrd="0" presId="urn:microsoft.com/office/officeart/2005/8/layout/hierarchy1"/>
    <dgm:cxn modelId="{7671400F-BF9C-43B1-97E9-2B7D6AF3CB1F}" type="presOf" srcId="{F73038BC-CD1C-4F9F-B26C-5BD2AEB63859}" destId="{86C3C1E9-34A3-46F8-8BAD-2334293AEC01}" srcOrd="0" destOrd="0" presId="urn:microsoft.com/office/officeart/2005/8/layout/hierarchy1"/>
    <dgm:cxn modelId="{E9C2F71C-5911-4787-9E37-138771310AA1}" srcId="{28420830-0B46-4899-AB63-934C72CE64ED}" destId="{AE971DE7-8356-4570-BF79-6FAAD5832061}" srcOrd="2" destOrd="0" parTransId="{100CC26F-4286-4CCA-97D7-B862B9D272C5}" sibTransId="{71EAEB4C-E8DD-4819-B0F5-5F59D2DAE1E5}"/>
    <dgm:cxn modelId="{548FAA28-9AE2-4DB0-87BC-8FF783955A43}" srcId="{28420830-0B46-4899-AB63-934C72CE64ED}" destId="{DE1F37F7-17AB-4CC8-947E-7A892BAAF5AC}" srcOrd="1" destOrd="0" parTransId="{E82BB7DE-A7DF-45B6-8FE5-DFAB6F2EDEC4}" sibTransId="{71419D91-FAF5-4652-87CD-60C65EAE65C6}"/>
    <dgm:cxn modelId="{CC8B7229-B744-4823-B5EE-7C6837C0CF8B}" type="presOf" srcId="{7132A974-5B53-42FC-BFA7-C35C7532CDBD}" destId="{5559DD0E-C600-4CC8-B991-506530C29D24}" srcOrd="0" destOrd="0" presId="urn:microsoft.com/office/officeart/2005/8/layout/hierarchy1"/>
    <dgm:cxn modelId="{CEDAFB30-1307-4F98-A9D9-C7B22B5C1BFC}" type="presOf" srcId="{BE2046C9-B64E-4677-84F5-36AAD083A9B4}" destId="{B4A8B842-B4CB-4B19-9BFD-0803BBECF3D1}" srcOrd="0" destOrd="0" presId="urn:microsoft.com/office/officeart/2005/8/layout/hierarchy1"/>
    <dgm:cxn modelId="{E5DA4C34-A543-4AD9-81FA-0EA10FF0C802}" type="presOf" srcId="{D7BA80DC-8293-4563-B6D8-1F4AEF674F18}" destId="{A547A92A-53AD-44C6-A94E-43CC7F667841}" srcOrd="0" destOrd="0" presId="urn:microsoft.com/office/officeart/2005/8/layout/hierarchy1"/>
    <dgm:cxn modelId="{654A2538-C3C8-42B7-A0FD-8A1FC0B12EB3}" type="presOf" srcId="{AE971DE7-8356-4570-BF79-6FAAD5832061}" destId="{426C5CF9-35B7-4A99-9EDF-F66F6623E6E6}" srcOrd="0" destOrd="0" presId="urn:microsoft.com/office/officeart/2005/8/layout/hierarchy1"/>
    <dgm:cxn modelId="{5DF9785C-6988-4D26-A499-D04AA8A2D2D3}" type="presOf" srcId="{100CC26F-4286-4CCA-97D7-B862B9D272C5}" destId="{3953FBF4-1DC4-4513-B3F0-0243AE5261E0}" srcOrd="0" destOrd="0" presId="urn:microsoft.com/office/officeart/2005/8/layout/hierarchy1"/>
    <dgm:cxn modelId="{2C1ACA5E-20C6-489F-B0F2-96948F3D21E7}" type="presOf" srcId="{E82BB7DE-A7DF-45B6-8FE5-DFAB6F2EDEC4}" destId="{0966E609-0A68-437C-AE3A-29FFF96DC93D}" srcOrd="0" destOrd="0" presId="urn:microsoft.com/office/officeart/2005/8/layout/hierarchy1"/>
    <dgm:cxn modelId="{88876149-7321-4FAC-ADEF-B4B353B7E718}" srcId="{4AEE0B1B-423F-405B-849C-DAA8ED99A3E3}" destId="{DE962A2D-987A-4F9C-8BEE-2BD7764D893F}" srcOrd="1" destOrd="0" parTransId="{55C02B7B-7939-47D2-AEB3-2123298CBC09}" sibTransId="{09A57BE5-3D94-4B64-8ED5-2DDA9ED4D3E4}"/>
    <dgm:cxn modelId="{9AD59C69-0742-4A0A-A965-D88A22A706AA}" type="presOf" srcId="{28420830-0B46-4899-AB63-934C72CE64ED}" destId="{CB65B1E3-0EB0-485D-9A2B-39EBC4DBB56E}" srcOrd="0" destOrd="0" presId="urn:microsoft.com/office/officeart/2005/8/layout/hierarchy1"/>
    <dgm:cxn modelId="{C72CB874-6734-4513-B407-7BF5B0A6977C}" type="presOf" srcId="{DE962A2D-987A-4F9C-8BEE-2BD7764D893F}" destId="{7CC16E17-4951-4B01-B382-C4F8B03782F9}" srcOrd="0" destOrd="0" presId="urn:microsoft.com/office/officeart/2005/8/layout/hierarchy1"/>
    <dgm:cxn modelId="{B937457B-E667-4C19-A311-62AD252BCFEE}" type="presOf" srcId="{55C02B7B-7939-47D2-AEB3-2123298CBC09}" destId="{0CC85D04-F901-44AE-AD99-D0650CAD919F}" srcOrd="0" destOrd="0" presId="urn:microsoft.com/office/officeart/2005/8/layout/hierarchy1"/>
    <dgm:cxn modelId="{38ECA79B-6B71-405E-AAAB-6BBAC83E4FB5}" type="presOf" srcId="{DE1F37F7-17AB-4CC8-947E-7A892BAAF5AC}" destId="{EE657269-A377-4BD4-A1AA-1A9E1119CD64}" srcOrd="0" destOrd="0" presId="urn:microsoft.com/office/officeart/2005/8/layout/hierarchy1"/>
    <dgm:cxn modelId="{CB6AC2A5-586B-4395-B256-22D4DED13CDD}" srcId="{4AEE0B1B-423F-405B-849C-DAA8ED99A3E3}" destId="{F174FE38-7369-4AB0-91B0-06FF6091B183}" srcOrd="0" destOrd="0" parTransId="{5232292B-E8FE-4FBA-BA07-2EA67904BB34}" sibTransId="{B2D55E20-0558-4009-AFAF-7C234E37D4DE}"/>
    <dgm:cxn modelId="{26B413A6-BC4A-4FAD-A254-352FB265A9E5}" srcId="{4B301F17-687D-484A-AE08-6CB506C004D4}" destId="{28420830-0B46-4899-AB63-934C72CE64ED}" srcOrd="1" destOrd="0" parTransId="{D7BA80DC-8293-4563-B6D8-1F4AEF674F18}" sibTransId="{8EFA8AB0-8510-4A78-AB44-CDF5B55A2D7A}"/>
    <dgm:cxn modelId="{DF0B97B2-2AC8-429A-B40A-3A798B8684F8}" srcId="{851EF1E4-D58F-42E0-8449-7A9427562EBF}" destId="{4B301F17-687D-484A-AE08-6CB506C004D4}" srcOrd="0" destOrd="0" parTransId="{E619F02C-B2D4-4ABA-B419-E4D69A6759B6}" sibTransId="{5CE11D12-75A7-4F7B-A1E1-72EE82FAFE11}"/>
    <dgm:cxn modelId="{EF0288BC-D5C5-42EC-A4CB-1E0B4E3133A2}" srcId="{28420830-0B46-4899-AB63-934C72CE64ED}" destId="{BE2046C9-B64E-4677-84F5-36AAD083A9B4}" srcOrd="0" destOrd="0" parTransId="{4906E9F2-3030-46E6-B354-08D79FB606B0}" sibTransId="{F30B0701-AFB1-444C-9298-7E2C422B5E1A}"/>
    <dgm:cxn modelId="{94A5B6D4-2AEF-4ADE-B6A8-C1D54F494F80}" type="presOf" srcId="{5232292B-E8FE-4FBA-BA07-2EA67904BB34}" destId="{428D4B02-960D-4CB4-BFD6-8C3290210532}" srcOrd="0" destOrd="0" presId="urn:microsoft.com/office/officeart/2005/8/layout/hierarchy1"/>
    <dgm:cxn modelId="{42CC1ED8-C351-4F2A-851B-A2039FFAE0F4}" type="presOf" srcId="{F174FE38-7369-4AB0-91B0-06FF6091B183}" destId="{1A39719E-A0A4-4FAE-B4A0-B6722F1C1FC2}" srcOrd="0" destOrd="0" presId="urn:microsoft.com/office/officeart/2005/8/layout/hierarchy1"/>
    <dgm:cxn modelId="{C121A7E3-0FE3-446F-9DA1-6B0F37F82461}" type="presOf" srcId="{851EF1E4-D58F-42E0-8449-7A9427562EBF}" destId="{BB0EE2DA-1593-4F02-980F-F36E7C36C00C}" srcOrd="0" destOrd="0" presId="urn:microsoft.com/office/officeart/2005/8/layout/hierarchy1"/>
    <dgm:cxn modelId="{2484C7E8-ECE4-4580-98DA-CBBE254705A8}" srcId="{4B301F17-687D-484A-AE08-6CB506C004D4}" destId="{7132A974-5B53-42FC-BFA7-C35C7532CDBD}" srcOrd="0" destOrd="0" parTransId="{526488A7-83F7-42F9-ABBF-357715A8939C}" sibTransId="{852E50E9-8A66-4B1D-AACA-21D925D6F3CD}"/>
    <dgm:cxn modelId="{30C178ED-AC7F-4195-906B-D3C8F6E3FC8C}" type="presOf" srcId="{4906E9F2-3030-46E6-B354-08D79FB606B0}" destId="{C4197D08-65D9-4884-B12C-C0C7524C115E}" srcOrd="0" destOrd="0" presId="urn:microsoft.com/office/officeart/2005/8/layout/hierarchy1"/>
    <dgm:cxn modelId="{532C22F5-7891-4F99-91F4-0353DE3535BF}" type="presOf" srcId="{4B301F17-687D-484A-AE08-6CB506C004D4}" destId="{5873F6FA-76B1-4862-9CA4-A521B564DEA9}" srcOrd="0" destOrd="0" presId="urn:microsoft.com/office/officeart/2005/8/layout/hierarchy1"/>
    <dgm:cxn modelId="{17EB1EEE-FB93-4CC6-B979-38E4447EB9F6}" type="presParOf" srcId="{BB0EE2DA-1593-4F02-980F-F36E7C36C00C}" destId="{88BFCC74-955F-4418-8D24-25B082BE268A}" srcOrd="0" destOrd="0" presId="urn:microsoft.com/office/officeart/2005/8/layout/hierarchy1"/>
    <dgm:cxn modelId="{2A57C87A-3DF2-4EB9-ABC9-B9A714435195}" type="presParOf" srcId="{88BFCC74-955F-4418-8D24-25B082BE268A}" destId="{D1B4F67F-92F2-4356-8257-70D242C28539}" srcOrd="0" destOrd="0" presId="urn:microsoft.com/office/officeart/2005/8/layout/hierarchy1"/>
    <dgm:cxn modelId="{3F2AA304-B2C1-4F47-8545-52094058B385}" type="presParOf" srcId="{D1B4F67F-92F2-4356-8257-70D242C28539}" destId="{AA1CE0E9-B39D-465E-B871-80343102AAE6}" srcOrd="0" destOrd="0" presId="urn:microsoft.com/office/officeart/2005/8/layout/hierarchy1"/>
    <dgm:cxn modelId="{86B4C835-6986-4516-96C2-FCC0BD00BD5D}" type="presParOf" srcId="{D1B4F67F-92F2-4356-8257-70D242C28539}" destId="{5873F6FA-76B1-4862-9CA4-A521B564DEA9}" srcOrd="1" destOrd="0" presId="urn:microsoft.com/office/officeart/2005/8/layout/hierarchy1"/>
    <dgm:cxn modelId="{29666659-F420-4934-BFE0-A316EEAF9441}" type="presParOf" srcId="{88BFCC74-955F-4418-8D24-25B082BE268A}" destId="{FA70521D-38CA-4CE1-9E6B-A5349037086F}" srcOrd="1" destOrd="0" presId="urn:microsoft.com/office/officeart/2005/8/layout/hierarchy1"/>
    <dgm:cxn modelId="{3A611460-A54C-4EC2-B401-9257B5455113}" type="presParOf" srcId="{FA70521D-38CA-4CE1-9E6B-A5349037086F}" destId="{09BB34AE-851F-4311-B3AC-33E2973F359D}" srcOrd="0" destOrd="0" presId="urn:microsoft.com/office/officeart/2005/8/layout/hierarchy1"/>
    <dgm:cxn modelId="{EB1AB42B-93CE-471A-A21D-17DB41F0C215}" type="presParOf" srcId="{FA70521D-38CA-4CE1-9E6B-A5349037086F}" destId="{9B9C1070-0FDF-4CA3-AEF1-211BACCBA841}" srcOrd="1" destOrd="0" presId="urn:microsoft.com/office/officeart/2005/8/layout/hierarchy1"/>
    <dgm:cxn modelId="{A89B35D5-3879-4DFE-BF62-0777046BBF85}" type="presParOf" srcId="{9B9C1070-0FDF-4CA3-AEF1-211BACCBA841}" destId="{3B6D20BD-4CBE-4019-8400-BF333A385A12}" srcOrd="0" destOrd="0" presId="urn:microsoft.com/office/officeart/2005/8/layout/hierarchy1"/>
    <dgm:cxn modelId="{3EB38A04-6990-46EF-A43A-78E775343B63}" type="presParOf" srcId="{3B6D20BD-4CBE-4019-8400-BF333A385A12}" destId="{36B53AE3-3D5D-480B-A861-88E2E150535D}" srcOrd="0" destOrd="0" presId="urn:microsoft.com/office/officeart/2005/8/layout/hierarchy1"/>
    <dgm:cxn modelId="{A32FB5DD-0489-4C5F-939A-3D94F58B0219}" type="presParOf" srcId="{3B6D20BD-4CBE-4019-8400-BF333A385A12}" destId="{5559DD0E-C600-4CC8-B991-506530C29D24}" srcOrd="1" destOrd="0" presId="urn:microsoft.com/office/officeart/2005/8/layout/hierarchy1"/>
    <dgm:cxn modelId="{2A50840F-E9D6-4BB4-97F8-51C82E06075F}" type="presParOf" srcId="{9B9C1070-0FDF-4CA3-AEF1-211BACCBA841}" destId="{6A791926-EF55-42B3-AD75-E6188D3BD504}" srcOrd="1" destOrd="0" presId="urn:microsoft.com/office/officeart/2005/8/layout/hierarchy1"/>
    <dgm:cxn modelId="{B60B62B9-EA45-4009-A46D-5C18BDF3E0AB}" type="presParOf" srcId="{6A791926-EF55-42B3-AD75-E6188D3BD504}" destId="{86C3C1E9-34A3-46F8-8BAD-2334293AEC01}" srcOrd="0" destOrd="0" presId="urn:microsoft.com/office/officeart/2005/8/layout/hierarchy1"/>
    <dgm:cxn modelId="{CD96D24F-2FFC-4739-A9AA-EB253290FB11}" type="presParOf" srcId="{6A791926-EF55-42B3-AD75-E6188D3BD504}" destId="{84C7635C-33E2-4348-A2B1-CE4C1CF482C5}" srcOrd="1" destOrd="0" presId="urn:microsoft.com/office/officeart/2005/8/layout/hierarchy1"/>
    <dgm:cxn modelId="{F8B2CF34-2017-4372-BE3F-7E25E42C8FCC}" type="presParOf" srcId="{84C7635C-33E2-4348-A2B1-CE4C1CF482C5}" destId="{AA049E3D-26AE-415F-AEEA-0C1FFBF0D8CB}" srcOrd="0" destOrd="0" presId="urn:microsoft.com/office/officeart/2005/8/layout/hierarchy1"/>
    <dgm:cxn modelId="{041284E9-3517-416D-AD1E-E25FE42BE6D1}" type="presParOf" srcId="{AA049E3D-26AE-415F-AEEA-0C1FFBF0D8CB}" destId="{02FD9FEC-69DE-40DD-8B70-CC6EBE0D11F0}" srcOrd="0" destOrd="0" presId="urn:microsoft.com/office/officeart/2005/8/layout/hierarchy1"/>
    <dgm:cxn modelId="{3049D9E8-1A47-4EDE-A21E-CBC9F7E32495}" type="presParOf" srcId="{AA049E3D-26AE-415F-AEEA-0C1FFBF0D8CB}" destId="{8590FB58-CCFD-4466-BA47-9EDAEEB49F8A}" srcOrd="1" destOrd="0" presId="urn:microsoft.com/office/officeart/2005/8/layout/hierarchy1"/>
    <dgm:cxn modelId="{D2A868B4-51B9-43AB-B072-78894D5E0D4C}" type="presParOf" srcId="{84C7635C-33E2-4348-A2B1-CE4C1CF482C5}" destId="{73ADE18B-3925-4D47-9B73-1368339C560F}" srcOrd="1" destOrd="0" presId="urn:microsoft.com/office/officeart/2005/8/layout/hierarchy1"/>
    <dgm:cxn modelId="{7A79B17D-75A5-48E5-9C3F-62FC8D94FF7E}" type="presParOf" srcId="{73ADE18B-3925-4D47-9B73-1368339C560F}" destId="{428D4B02-960D-4CB4-BFD6-8C3290210532}" srcOrd="0" destOrd="0" presId="urn:microsoft.com/office/officeart/2005/8/layout/hierarchy1"/>
    <dgm:cxn modelId="{64422052-AA71-466A-B037-75F4EEB5A899}" type="presParOf" srcId="{73ADE18B-3925-4D47-9B73-1368339C560F}" destId="{AD21E665-5734-47B1-91D3-72BC760DB9BA}" srcOrd="1" destOrd="0" presId="urn:microsoft.com/office/officeart/2005/8/layout/hierarchy1"/>
    <dgm:cxn modelId="{2DDED994-7B7A-45D7-BD77-D28A1CA1391D}" type="presParOf" srcId="{AD21E665-5734-47B1-91D3-72BC760DB9BA}" destId="{22ECB525-4AB0-40FA-A6AE-F366476C2635}" srcOrd="0" destOrd="0" presId="urn:microsoft.com/office/officeart/2005/8/layout/hierarchy1"/>
    <dgm:cxn modelId="{4859D80F-B64A-431B-8098-1D657BBB8BED}" type="presParOf" srcId="{22ECB525-4AB0-40FA-A6AE-F366476C2635}" destId="{5A0A5083-9160-4417-9D7A-287A48272AB5}" srcOrd="0" destOrd="0" presId="urn:microsoft.com/office/officeart/2005/8/layout/hierarchy1"/>
    <dgm:cxn modelId="{4D259F7B-3DA8-4125-BCE5-0792697C428A}" type="presParOf" srcId="{22ECB525-4AB0-40FA-A6AE-F366476C2635}" destId="{1A39719E-A0A4-4FAE-B4A0-B6722F1C1FC2}" srcOrd="1" destOrd="0" presId="urn:microsoft.com/office/officeart/2005/8/layout/hierarchy1"/>
    <dgm:cxn modelId="{34DC6A6F-9292-4F6E-9FF6-C551E4559815}" type="presParOf" srcId="{AD21E665-5734-47B1-91D3-72BC760DB9BA}" destId="{0BB91B95-2C4C-43F7-8343-E7B1E8BEA707}" srcOrd="1" destOrd="0" presId="urn:microsoft.com/office/officeart/2005/8/layout/hierarchy1"/>
    <dgm:cxn modelId="{D3AE6907-2F46-4C64-9B54-20B284A74340}" type="presParOf" srcId="{73ADE18B-3925-4D47-9B73-1368339C560F}" destId="{0CC85D04-F901-44AE-AD99-D0650CAD919F}" srcOrd="2" destOrd="0" presId="urn:microsoft.com/office/officeart/2005/8/layout/hierarchy1"/>
    <dgm:cxn modelId="{D7255065-B3AB-48C5-A344-70D4097680B9}" type="presParOf" srcId="{73ADE18B-3925-4D47-9B73-1368339C560F}" destId="{C3FC18D5-17FD-424C-ACB2-978862F4C337}" srcOrd="3" destOrd="0" presId="urn:microsoft.com/office/officeart/2005/8/layout/hierarchy1"/>
    <dgm:cxn modelId="{912ED048-9486-416B-A3E8-EA9BEB5F222A}" type="presParOf" srcId="{C3FC18D5-17FD-424C-ACB2-978862F4C337}" destId="{747F0F1B-DF91-4D21-A84D-0C7C613CC240}" srcOrd="0" destOrd="0" presId="urn:microsoft.com/office/officeart/2005/8/layout/hierarchy1"/>
    <dgm:cxn modelId="{C9FEC33E-2878-4090-AED0-ADC8E97B66DC}" type="presParOf" srcId="{747F0F1B-DF91-4D21-A84D-0C7C613CC240}" destId="{E79535CB-8151-40B9-9561-A1C99C13AA34}" srcOrd="0" destOrd="0" presId="urn:microsoft.com/office/officeart/2005/8/layout/hierarchy1"/>
    <dgm:cxn modelId="{76A4E336-9F65-408D-815D-31E4AD3D1E90}" type="presParOf" srcId="{747F0F1B-DF91-4D21-A84D-0C7C613CC240}" destId="{7CC16E17-4951-4B01-B382-C4F8B03782F9}" srcOrd="1" destOrd="0" presId="urn:microsoft.com/office/officeart/2005/8/layout/hierarchy1"/>
    <dgm:cxn modelId="{28CBC896-FB2F-4FC8-A0A7-DA91D70038C3}" type="presParOf" srcId="{C3FC18D5-17FD-424C-ACB2-978862F4C337}" destId="{E95DCAD8-ACCD-4C56-9E07-C09650A1E334}" srcOrd="1" destOrd="0" presId="urn:microsoft.com/office/officeart/2005/8/layout/hierarchy1"/>
    <dgm:cxn modelId="{0CFE615C-9569-496A-BB96-15C339EEF8DE}" type="presParOf" srcId="{FA70521D-38CA-4CE1-9E6B-A5349037086F}" destId="{A547A92A-53AD-44C6-A94E-43CC7F667841}" srcOrd="2" destOrd="0" presId="urn:microsoft.com/office/officeart/2005/8/layout/hierarchy1"/>
    <dgm:cxn modelId="{1E663458-6353-4E62-B1D4-E7D60D1F7B04}" type="presParOf" srcId="{FA70521D-38CA-4CE1-9E6B-A5349037086F}" destId="{9B8C4702-B095-403E-B427-CC2E5E233A31}" srcOrd="3" destOrd="0" presId="urn:microsoft.com/office/officeart/2005/8/layout/hierarchy1"/>
    <dgm:cxn modelId="{22D319E3-E467-4182-8638-E7C87D1F8240}" type="presParOf" srcId="{9B8C4702-B095-403E-B427-CC2E5E233A31}" destId="{F5793DD6-772A-4199-83CC-50D930DC7786}" srcOrd="0" destOrd="0" presId="urn:microsoft.com/office/officeart/2005/8/layout/hierarchy1"/>
    <dgm:cxn modelId="{D31DEE86-1090-407B-8F7E-BDCC1F572DEA}" type="presParOf" srcId="{F5793DD6-772A-4199-83CC-50D930DC7786}" destId="{FBC5752A-262F-41AC-BD94-CB31EB038FAE}" srcOrd="0" destOrd="0" presId="urn:microsoft.com/office/officeart/2005/8/layout/hierarchy1"/>
    <dgm:cxn modelId="{03366EE5-646D-4B70-8D15-9D1844DEDD15}" type="presParOf" srcId="{F5793DD6-772A-4199-83CC-50D930DC7786}" destId="{CB65B1E3-0EB0-485D-9A2B-39EBC4DBB56E}" srcOrd="1" destOrd="0" presId="urn:microsoft.com/office/officeart/2005/8/layout/hierarchy1"/>
    <dgm:cxn modelId="{A186770F-E395-4970-8F13-5E8E0A5CC813}" type="presParOf" srcId="{9B8C4702-B095-403E-B427-CC2E5E233A31}" destId="{0E62C7E8-36EB-45A4-A4FD-4DDB10A20CB1}" srcOrd="1" destOrd="0" presId="urn:microsoft.com/office/officeart/2005/8/layout/hierarchy1"/>
    <dgm:cxn modelId="{0DEEE9AB-18CF-43A8-85E0-49F9F1B0B51A}" type="presParOf" srcId="{0E62C7E8-36EB-45A4-A4FD-4DDB10A20CB1}" destId="{C4197D08-65D9-4884-B12C-C0C7524C115E}" srcOrd="0" destOrd="0" presId="urn:microsoft.com/office/officeart/2005/8/layout/hierarchy1"/>
    <dgm:cxn modelId="{162F0DD8-5C8B-404B-AB91-FFA007AB3721}" type="presParOf" srcId="{0E62C7E8-36EB-45A4-A4FD-4DDB10A20CB1}" destId="{224AFC2C-A9A5-45AA-9A77-59BAE1F39D42}" srcOrd="1" destOrd="0" presId="urn:microsoft.com/office/officeart/2005/8/layout/hierarchy1"/>
    <dgm:cxn modelId="{6DD303DE-F5E0-401D-A300-766C90A49AF7}" type="presParOf" srcId="{224AFC2C-A9A5-45AA-9A77-59BAE1F39D42}" destId="{51BEA83F-6DC7-43F7-80F0-C6726501D381}" srcOrd="0" destOrd="0" presId="urn:microsoft.com/office/officeart/2005/8/layout/hierarchy1"/>
    <dgm:cxn modelId="{B1BC5B0B-43C8-4F45-AF27-5EBF5ACB055D}" type="presParOf" srcId="{51BEA83F-6DC7-43F7-80F0-C6726501D381}" destId="{63E107EB-DE30-41CB-A156-C643921299C0}" srcOrd="0" destOrd="0" presId="urn:microsoft.com/office/officeart/2005/8/layout/hierarchy1"/>
    <dgm:cxn modelId="{664C35D0-9C75-4A48-B30F-BFBA9B169EC3}" type="presParOf" srcId="{51BEA83F-6DC7-43F7-80F0-C6726501D381}" destId="{B4A8B842-B4CB-4B19-9BFD-0803BBECF3D1}" srcOrd="1" destOrd="0" presId="urn:microsoft.com/office/officeart/2005/8/layout/hierarchy1"/>
    <dgm:cxn modelId="{C263BDE3-9668-4143-B073-75AD117D5418}" type="presParOf" srcId="{224AFC2C-A9A5-45AA-9A77-59BAE1F39D42}" destId="{35ECD9AB-61FA-47EF-9FD1-B2E264CD6F00}" srcOrd="1" destOrd="0" presId="urn:microsoft.com/office/officeart/2005/8/layout/hierarchy1"/>
    <dgm:cxn modelId="{C8916972-8EE3-4A4A-873F-80104A468828}" type="presParOf" srcId="{0E62C7E8-36EB-45A4-A4FD-4DDB10A20CB1}" destId="{0966E609-0A68-437C-AE3A-29FFF96DC93D}" srcOrd="2" destOrd="0" presId="urn:microsoft.com/office/officeart/2005/8/layout/hierarchy1"/>
    <dgm:cxn modelId="{7608D461-AC1E-4C5D-B42C-14831E02F8F3}" type="presParOf" srcId="{0E62C7E8-36EB-45A4-A4FD-4DDB10A20CB1}" destId="{79A979B6-7920-4BEA-8CF9-83B52C089177}" srcOrd="3" destOrd="0" presId="urn:microsoft.com/office/officeart/2005/8/layout/hierarchy1"/>
    <dgm:cxn modelId="{DD3EE4F9-540D-4631-8A16-35BA160ACAC4}" type="presParOf" srcId="{79A979B6-7920-4BEA-8CF9-83B52C089177}" destId="{9FBF5972-050E-4FE5-B5CD-851D64243419}" srcOrd="0" destOrd="0" presId="urn:microsoft.com/office/officeart/2005/8/layout/hierarchy1"/>
    <dgm:cxn modelId="{CC6B4E41-355B-42D6-A7B6-C755F8AAB54E}" type="presParOf" srcId="{9FBF5972-050E-4FE5-B5CD-851D64243419}" destId="{CD9C680F-438D-493D-9604-237A20E0A93E}" srcOrd="0" destOrd="0" presId="urn:microsoft.com/office/officeart/2005/8/layout/hierarchy1"/>
    <dgm:cxn modelId="{A142A3A3-09C9-438B-9017-675151B3EE93}" type="presParOf" srcId="{9FBF5972-050E-4FE5-B5CD-851D64243419}" destId="{EE657269-A377-4BD4-A1AA-1A9E1119CD64}" srcOrd="1" destOrd="0" presId="urn:microsoft.com/office/officeart/2005/8/layout/hierarchy1"/>
    <dgm:cxn modelId="{6C59D964-7F2B-4CA8-81AB-D6F743726FF8}" type="presParOf" srcId="{79A979B6-7920-4BEA-8CF9-83B52C089177}" destId="{7AB12E1B-925B-4912-9A05-31D98C1F74A4}" srcOrd="1" destOrd="0" presId="urn:microsoft.com/office/officeart/2005/8/layout/hierarchy1"/>
    <dgm:cxn modelId="{00D06794-C919-450B-ADAE-89B5CD43CB1E}" type="presParOf" srcId="{0E62C7E8-36EB-45A4-A4FD-4DDB10A20CB1}" destId="{3953FBF4-1DC4-4513-B3F0-0243AE5261E0}" srcOrd="4" destOrd="0" presId="urn:microsoft.com/office/officeart/2005/8/layout/hierarchy1"/>
    <dgm:cxn modelId="{8B868577-FE7F-4B8D-A30C-448E324A8DB0}" type="presParOf" srcId="{0E62C7E8-36EB-45A4-A4FD-4DDB10A20CB1}" destId="{2FFF56BC-EA0C-40CD-AF3A-5C0C6EC5F51E}" srcOrd="5" destOrd="0" presId="urn:microsoft.com/office/officeart/2005/8/layout/hierarchy1"/>
    <dgm:cxn modelId="{34EDEA5E-B3B9-47DF-92F4-1BDC4E4103AA}" type="presParOf" srcId="{2FFF56BC-EA0C-40CD-AF3A-5C0C6EC5F51E}" destId="{271303EA-3122-4628-B815-E42F0F0A3FD8}" srcOrd="0" destOrd="0" presId="urn:microsoft.com/office/officeart/2005/8/layout/hierarchy1"/>
    <dgm:cxn modelId="{5377EDE9-8C19-4CE8-A612-788DD7D16675}" type="presParOf" srcId="{271303EA-3122-4628-B815-E42F0F0A3FD8}" destId="{D38FAF09-CA52-490F-BE4F-13BEDDF4C81E}" srcOrd="0" destOrd="0" presId="urn:microsoft.com/office/officeart/2005/8/layout/hierarchy1"/>
    <dgm:cxn modelId="{04FB5525-7B30-47DE-BAA2-A1A5B02FA1A7}" type="presParOf" srcId="{271303EA-3122-4628-B815-E42F0F0A3FD8}" destId="{426C5CF9-35B7-4A99-9EDF-F66F6623E6E6}" srcOrd="1" destOrd="0" presId="urn:microsoft.com/office/officeart/2005/8/layout/hierarchy1"/>
    <dgm:cxn modelId="{9F89A502-C294-42C2-A96B-E9F82B9C51D8}" type="presParOf" srcId="{2FFF56BC-EA0C-40CD-AF3A-5C0C6EC5F51E}" destId="{693162E2-FCDC-4B3D-801C-0AE1C2AB79EB}"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204FD-FD5C-4541-9A08-7E8923AA023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115529AD-A114-4F70-9F4F-C23B60A08922}">
      <dgm:prSet custT="1"/>
      <dgm:spPr/>
      <dgm:t>
        <a:bodyPr/>
        <a:lstStyle/>
        <a:p>
          <a:r>
            <a:rPr lang="en-FJ" sz="2400" b="1" dirty="0">
              <a:effectLst>
                <a:outerShdw blurRad="38100" dist="38100" dir="2700000" algn="tl">
                  <a:srgbClr val="000000">
                    <a:alpha val="43137"/>
                  </a:srgbClr>
                </a:outerShdw>
              </a:effectLst>
            </a:rPr>
            <a:t>Same</a:t>
          </a:r>
          <a:r>
            <a:rPr lang="es-ES" sz="2400" b="1" dirty="0">
              <a:effectLst>
                <a:outerShdw blurRad="38100" dist="38100" dir="2700000" algn="tl">
                  <a:srgbClr val="000000">
                    <a:alpha val="43137"/>
                  </a:srgbClr>
                </a:outerShdw>
              </a:effectLst>
            </a:rPr>
            <a:t> 113:4</a:t>
          </a:r>
        </a:p>
      </dgm:t>
    </dgm:pt>
    <dgm:pt modelId="{14CE2EB2-F822-4F69-82D8-DEF2FD8EA73E}" type="par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892DE8A6-98A2-4028-9841-4752B2E09EE5}" type="sib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0AAAE439-8A22-4AB1-B28A-00E2627FD4EB}">
      <dgm:prSet custT="1"/>
      <dgm:spPr>
        <a:scene3d>
          <a:camera prst="orthographicFront"/>
          <a:lightRig rig="twoPt" dir="t"/>
        </a:scene3d>
        <a:sp3d>
          <a:bevelT/>
        </a:sp3d>
      </dgm:spPr>
      <dgm:t>
        <a:bodyPr lIns="144000"/>
        <a:lstStyle/>
        <a:p>
          <a:pPr marL="0" indent="0">
            <a:lnSpc>
              <a:spcPts val="1800"/>
            </a:lnSpc>
            <a:spcAft>
              <a:spcPts val="0"/>
            </a:spcAft>
            <a:buNone/>
          </a:pPr>
          <a:r>
            <a:rPr lang="en-FJ" sz="1800" b="1" dirty="0">
              <a:effectLst/>
            </a:rPr>
            <a:t> Ni </a:t>
          </a:r>
          <a:r>
            <a:rPr lang="en-FJ" sz="1800" b="1" dirty="0" err="1">
              <a:effectLst/>
            </a:rPr>
            <a:t>sa</a:t>
          </a:r>
          <a:r>
            <a:rPr lang="en-FJ" sz="1800" b="1" dirty="0">
              <a:effectLst/>
            </a:rPr>
            <a:t> </a:t>
          </a:r>
          <a:r>
            <a:rPr lang="en-FJ" sz="1800" b="1" dirty="0" err="1">
              <a:effectLst/>
            </a:rPr>
            <a:t>cecere</a:t>
          </a:r>
          <a:r>
            <a:rPr lang="en-FJ" sz="1800" b="1" dirty="0">
              <a:effectLst/>
            </a:rPr>
            <a:t> </a:t>
          </a:r>
          <a:r>
            <a:rPr lang="en-FJ" sz="1800" b="1" dirty="0" err="1">
              <a:effectLst/>
            </a:rPr>
            <a:t>mai</a:t>
          </a:r>
          <a:r>
            <a:rPr lang="en-FJ" sz="1800" b="1" dirty="0">
              <a:effectLst/>
            </a:rPr>
            <a:t> e </a:t>
          </a:r>
          <a:r>
            <a:rPr lang="en-FJ" sz="1800" b="1" dirty="0" err="1">
              <a:effectLst/>
            </a:rPr>
            <a:t>lomalagi</a:t>
          </a:r>
          <a:r>
            <a:rPr lang="en-FJ" sz="1800" b="1" dirty="0">
              <a:effectLst/>
            </a:rPr>
            <a:t> </a:t>
          </a:r>
          <a:r>
            <a:rPr lang="en-FJ" sz="1800" b="1" dirty="0" err="1">
              <a:effectLst/>
            </a:rPr>
            <a:t>kei</a:t>
          </a:r>
          <a:r>
            <a:rPr lang="en-FJ" sz="1800" b="1" dirty="0">
              <a:effectLst/>
            </a:rPr>
            <a:t> </a:t>
          </a:r>
          <a:r>
            <a:rPr lang="en-FJ" sz="1800" b="1" dirty="0" err="1">
              <a:effectLst/>
            </a:rPr>
            <a:t>vuravura</a:t>
          </a:r>
          <a:endParaRPr lang="es-ES" sz="1800" b="1" dirty="0">
            <a:effectLst/>
          </a:endParaRPr>
        </a:p>
      </dgm:t>
    </dgm:pt>
    <dgm:pt modelId="{724ED456-44A4-45FE-8376-F761462D8092}" type="par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58923E7-DA6F-4BFC-961A-E1D579A5A832}" type="sib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32D9075-E490-4D1C-8149-FA4F71988D85}">
      <dgm:prSet custT="1"/>
      <dgm:spPr/>
      <dgm:t>
        <a:bodyPr/>
        <a:lstStyle/>
        <a:p>
          <a:r>
            <a:rPr lang="en-FJ" sz="2400" b="1" dirty="0">
              <a:effectLst>
                <a:outerShdw blurRad="38100" dist="38100" dir="2700000" algn="tl">
                  <a:srgbClr val="000000">
                    <a:alpha val="43137"/>
                  </a:srgbClr>
                </a:outerShdw>
              </a:effectLst>
            </a:rPr>
            <a:t>Same</a:t>
          </a:r>
          <a:r>
            <a:rPr lang="es-ES" sz="2400" b="1" dirty="0">
              <a:effectLst>
                <a:outerShdw blurRad="38100" dist="38100" dir="2700000" algn="tl">
                  <a:srgbClr val="000000">
                    <a:alpha val="43137"/>
                  </a:srgbClr>
                </a:outerShdw>
              </a:effectLst>
            </a:rPr>
            <a:t> 113:5-6</a:t>
          </a:r>
        </a:p>
      </dgm:t>
    </dgm:pt>
    <dgm:pt modelId="{56E4A15D-E538-44E5-8587-C9F22F93B440}" type="par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8D72F44-48BF-4451-AF95-B449F37A7423}" type="sib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3AD36B6-6AB7-4BDC-B4EA-C70B45017F6A}">
      <dgm:prSet custT="1"/>
      <dgm:spPr>
        <a:scene3d>
          <a:camera prst="orthographicFront"/>
          <a:lightRig rig="twoPt" dir="t"/>
        </a:scene3d>
        <a:sp3d>
          <a:bevelT/>
        </a:sp3d>
      </dgm:spPr>
      <dgm:t>
        <a:bodyPr lIns="144000"/>
        <a:lstStyle/>
        <a:p>
          <a:pPr marL="0" indent="0">
            <a:lnSpc>
              <a:spcPts val="1800"/>
            </a:lnSpc>
            <a:spcAft>
              <a:spcPts val="0"/>
            </a:spcAft>
            <a:buNone/>
          </a:pPr>
          <a:r>
            <a:rPr lang="en-FJ" sz="1800" b="1" dirty="0">
              <a:effectLst/>
            </a:rPr>
            <a:t>Dina ga </a:t>
          </a:r>
          <a:r>
            <a:rPr lang="en-FJ" sz="1800" b="1" dirty="0" err="1">
              <a:effectLst/>
            </a:rPr>
            <a:t>i</a:t>
          </a:r>
          <a:r>
            <a:rPr lang="en-FJ" sz="1800" b="1" dirty="0">
              <a:effectLst/>
            </a:rPr>
            <a:t> </a:t>
          </a:r>
          <a:r>
            <a:rPr lang="en-FJ" sz="1800" b="1" dirty="0" err="1">
              <a:effectLst/>
            </a:rPr>
            <a:t>ceere</a:t>
          </a:r>
          <a:r>
            <a:rPr lang="en-FJ" sz="1800" b="1" dirty="0">
              <a:effectLst/>
            </a:rPr>
            <a:t>, e </a:t>
          </a:r>
          <a:r>
            <a:rPr lang="en-FJ" sz="1800" b="1" dirty="0" err="1">
              <a:effectLst/>
            </a:rPr>
            <a:t>vakamalumalumutaki</a:t>
          </a:r>
          <a:r>
            <a:rPr lang="en-FJ" sz="1800" b="1" dirty="0">
              <a:effectLst/>
            </a:rPr>
            <a:t> </a:t>
          </a:r>
          <a:r>
            <a:rPr lang="en-FJ" sz="1800" b="1" dirty="0" err="1">
              <a:effectLst/>
            </a:rPr>
            <a:t>koya</a:t>
          </a:r>
          <a:r>
            <a:rPr lang="en-FJ" sz="1800" b="1" dirty="0">
              <a:effectLst/>
            </a:rPr>
            <a:t> ka </a:t>
          </a:r>
          <a:r>
            <a:rPr lang="en-FJ" sz="1800" b="1" dirty="0" err="1">
              <a:effectLst/>
            </a:rPr>
            <a:t>lako</a:t>
          </a:r>
          <a:r>
            <a:rPr lang="en-FJ" sz="1800" b="1" dirty="0">
              <a:effectLst/>
            </a:rPr>
            <a:t> </a:t>
          </a:r>
          <a:r>
            <a:rPr lang="en-FJ" sz="1800" b="1" dirty="0" err="1">
              <a:effectLst/>
            </a:rPr>
            <a:t>sbo</a:t>
          </a:r>
          <a:r>
            <a:rPr lang="en-FJ" sz="1800" b="1" dirty="0">
              <a:effectLst/>
            </a:rPr>
            <a:t> </a:t>
          </a:r>
          <a:r>
            <a:rPr lang="en-FJ" sz="1800" b="1" dirty="0" err="1">
              <a:effectLst/>
            </a:rPr>
            <a:t>mai</a:t>
          </a:r>
          <a:r>
            <a:rPr lang="en-FJ" sz="1800" b="1" dirty="0">
              <a:effectLst/>
            </a:rPr>
            <a:t> me </a:t>
          </a:r>
          <a:r>
            <a:rPr lang="en-FJ" sz="1800" b="1" dirty="0" err="1">
              <a:effectLst/>
            </a:rPr>
            <a:t>tautauvata</a:t>
          </a:r>
          <a:r>
            <a:rPr lang="en-FJ" sz="1800" b="1" dirty="0">
              <a:effectLst/>
            </a:rPr>
            <a:t> </a:t>
          </a:r>
          <a:r>
            <a:rPr lang="en-FJ" sz="1800" b="1" dirty="0" err="1">
              <a:effectLst/>
            </a:rPr>
            <a:t>kei</a:t>
          </a:r>
          <a:r>
            <a:rPr lang="en-FJ" sz="1800" b="1" dirty="0">
              <a:effectLst/>
            </a:rPr>
            <a:t> </a:t>
          </a:r>
          <a:r>
            <a:rPr lang="en-FJ" sz="1800" b="1" dirty="0" err="1">
              <a:effectLst/>
            </a:rPr>
            <a:t>keda</a:t>
          </a:r>
          <a:endParaRPr lang="es-ES" sz="1800" b="1" dirty="0">
            <a:effectLst/>
          </a:endParaRPr>
        </a:p>
      </dgm:t>
    </dgm:pt>
    <dgm:pt modelId="{FD568D93-CF1F-4476-95C4-D1CBBDD8740C}" type="par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99A3C85-1F38-414B-902F-CD9FB5593CED}" type="sib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1C08176-ED41-42C4-A910-866990972B37}">
      <dgm:prSet custT="1"/>
      <dgm:spPr/>
      <dgm:t>
        <a:bodyPr/>
        <a:lstStyle/>
        <a:p>
          <a:r>
            <a:rPr lang="en-FJ" sz="2400" b="1" dirty="0">
              <a:effectLst>
                <a:outerShdw blurRad="38100" dist="38100" dir="2700000" algn="tl">
                  <a:srgbClr val="000000">
                    <a:alpha val="43137"/>
                  </a:srgbClr>
                </a:outerShdw>
              </a:effectLst>
            </a:rPr>
            <a:t>Same</a:t>
          </a:r>
          <a:r>
            <a:rPr lang="es-ES" sz="2400" b="1" dirty="0">
              <a:effectLst>
                <a:outerShdw blurRad="38100" dist="38100" dir="2700000" algn="tl">
                  <a:srgbClr val="000000">
                    <a:alpha val="43137"/>
                  </a:srgbClr>
                </a:outerShdw>
              </a:effectLst>
            </a:rPr>
            <a:t>113:7-8</a:t>
          </a:r>
        </a:p>
      </dgm:t>
    </dgm:pt>
    <dgm:pt modelId="{674576B2-EE33-42B7-B3BD-B348BF291274}" type="par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D036218B-7061-4F2A-B1C6-222A5C80EC17}" type="sib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68D07994-F8F2-4118-8049-632BEF7411AE}">
      <dgm:prSet custT="1"/>
      <dgm:spPr>
        <a:scene3d>
          <a:camera prst="orthographicFront"/>
          <a:lightRig rig="twoPt" dir="t"/>
        </a:scene3d>
        <a:sp3d>
          <a:bevelT/>
        </a:sp3d>
      </dgm:spPr>
      <dgm:t>
        <a:bodyPr lIns="144000"/>
        <a:lstStyle/>
        <a:p>
          <a:pPr marL="0" indent="0">
            <a:lnSpc>
              <a:spcPts val="1800"/>
            </a:lnSpc>
            <a:spcAft>
              <a:spcPts val="0"/>
            </a:spcAft>
            <a:buNone/>
          </a:pPr>
          <a:r>
            <a:rPr lang="en-FJ" sz="1800" b="1" dirty="0">
              <a:effectLst/>
            </a:rPr>
            <a:t>E </a:t>
          </a:r>
          <a:r>
            <a:rPr lang="en-FJ" sz="1800" b="1" dirty="0" err="1">
              <a:effectLst/>
            </a:rPr>
            <a:t>laveta</a:t>
          </a:r>
          <a:r>
            <a:rPr lang="en-FJ" sz="1800" b="1" dirty="0">
              <a:effectLst/>
            </a:rPr>
            <a:t> cake a </a:t>
          </a:r>
          <a:r>
            <a:rPr lang="en-FJ" sz="1800" b="1" dirty="0" err="1">
              <a:effectLst/>
            </a:rPr>
            <a:t>dravudravu</a:t>
          </a:r>
          <a:r>
            <a:rPr lang="en-FJ" sz="1800" b="1" dirty="0">
              <a:effectLst/>
            </a:rPr>
            <a:t> </a:t>
          </a:r>
          <a:r>
            <a:rPr lang="en-FJ" sz="1800" b="1" dirty="0" err="1">
              <a:effectLst/>
            </a:rPr>
            <a:t>kei</a:t>
          </a:r>
          <a:r>
            <a:rPr lang="en-FJ" sz="1800" b="1" dirty="0">
              <a:effectLst/>
            </a:rPr>
            <a:t> </a:t>
          </a:r>
          <a:r>
            <a:rPr lang="en-FJ" sz="1800" b="1" dirty="0" err="1">
              <a:effectLst/>
            </a:rPr>
            <a:t>na</a:t>
          </a:r>
          <a:r>
            <a:rPr lang="en-FJ" sz="1800" b="1" dirty="0">
              <a:effectLst/>
            </a:rPr>
            <a:t> </a:t>
          </a:r>
          <a:r>
            <a:rPr lang="en-FJ" sz="1800" b="1" dirty="0" err="1">
              <a:effectLst/>
            </a:rPr>
            <a:t>tamata</a:t>
          </a:r>
          <a:r>
            <a:rPr lang="en-FJ" sz="1800" b="1" dirty="0">
              <a:effectLst/>
            </a:rPr>
            <a:t> wale</a:t>
          </a:r>
          <a:endParaRPr lang="es-ES" sz="1800" b="1" dirty="0">
            <a:effectLst/>
          </a:endParaRPr>
        </a:p>
      </dgm:t>
    </dgm:pt>
    <dgm:pt modelId="{C6033682-78C6-4C82-A4AC-30B8126C1D0E}" type="par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F85E252E-D6D3-4C25-83C7-972A47754E15}" type="sib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1A8EE663-14EC-4302-9C0A-CD69B1DFD1EE}">
      <dgm:prSet custT="1"/>
      <dgm:spPr/>
      <dgm:t>
        <a:bodyPr/>
        <a:lstStyle/>
        <a:p>
          <a:r>
            <a:rPr lang="en-FJ" sz="2400" b="1" dirty="0">
              <a:effectLst>
                <a:outerShdw blurRad="38100" dist="38100" dir="2700000" algn="tl">
                  <a:srgbClr val="000000">
                    <a:alpha val="43137"/>
                  </a:srgbClr>
                </a:outerShdw>
              </a:effectLst>
            </a:rPr>
            <a:t>Same</a:t>
          </a:r>
          <a:r>
            <a:rPr lang="es-ES" sz="2400" b="1" dirty="0">
              <a:effectLst>
                <a:outerShdw blurRad="38100" dist="38100" dir="2700000" algn="tl">
                  <a:srgbClr val="000000">
                    <a:alpha val="43137"/>
                  </a:srgbClr>
                </a:outerShdw>
              </a:effectLst>
            </a:rPr>
            <a:t> 113:9</a:t>
          </a:r>
        </a:p>
      </dgm:t>
    </dgm:pt>
    <dgm:pt modelId="{3B3998F5-7897-4240-8A69-DA9C87B91500}" type="par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D3F06D77-4B2D-4621-A033-89FE525D8B61}" type="sib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4423A472-D808-4032-AE39-19657230D15A}">
      <dgm:prSet custT="1"/>
      <dgm:spPr>
        <a:scene3d>
          <a:camera prst="orthographicFront"/>
          <a:lightRig rig="twoPt" dir="t"/>
        </a:scene3d>
        <a:sp3d>
          <a:bevelT/>
        </a:sp3d>
      </dgm:spPr>
      <dgm:t>
        <a:bodyPr lIns="144000"/>
        <a:lstStyle/>
        <a:p>
          <a:pPr marL="0" indent="0">
            <a:lnSpc>
              <a:spcPts val="1800"/>
            </a:lnSpc>
            <a:spcAft>
              <a:spcPts val="0"/>
            </a:spcAft>
            <a:buNone/>
          </a:pPr>
          <a:r>
            <a:rPr lang="en-FJ" sz="2000" b="1" dirty="0">
              <a:effectLst/>
            </a:rPr>
            <a:t>E </a:t>
          </a:r>
          <a:r>
            <a:rPr lang="en-FJ" sz="2000" b="1" dirty="0" err="1">
              <a:effectLst/>
            </a:rPr>
            <a:t>cakava</a:t>
          </a:r>
          <a:r>
            <a:rPr lang="en-FJ" sz="2000" b="1" dirty="0">
              <a:effectLst/>
            </a:rPr>
            <a:t> </a:t>
          </a:r>
          <a:r>
            <a:rPr lang="en-FJ" sz="2000" b="1" dirty="0" err="1">
              <a:effectLst/>
            </a:rPr>
            <a:t>na</a:t>
          </a:r>
          <a:r>
            <a:rPr lang="en-FJ" sz="2000" b="1" dirty="0">
              <a:effectLst/>
            </a:rPr>
            <a:t> </a:t>
          </a:r>
          <a:r>
            <a:rPr lang="en-FJ" sz="2000" b="1" dirty="0" err="1">
              <a:effectLst/>
            </a:rPr>
            <a:t>akacaka</a:t>
          </a:r>
          <a:r>
            <a:rPr lang="en-FJ" sz="2000" b="1" dirty="0">
              <a:effectLst/>
            </a:rPr>
            <a:t> </a:t>
          </a:r>
          <a:r>
            <a:rPr lang="en-FJ" sz="2000" b="1" dirty="0" err="1">
              <a:effectLst/>
            </a:rPr>
            <a:t>veivakurabuitaki</a:t>
          </a:r>
          <a:endParaRPr lang="es-ES" sz="2000" b="1" dirty="0">
            <a:effectLst/>
          </a:endParaRPr>
        </a:p>
      </dgm:t>
    </dgm:pt>
    <dgm:pt modelId="{3ABC0BC1-2368-437E-9012-6CDB24A0D1AF}" type="par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15EA382B-3997-4DF4-8D7E-23CEB2DD7322}" type="sib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B3B39266-F325-407B-B750-90F5156D0B03}">
      <dgm:prSet custT="1"/>
      <dgm:spPr>
        <a:solidFill>
          <a:srgbClr val="00B050"/>
        </a:solidFill>
      </dgm:spPr>
      <dgm:t>
        <a:bodyPr/>
        <a:lstStyle/>
        <a:p>
          <a:r>
            <a:rPr lang="en-FJ" sz="2400" b="1" dirty="0">
              <a:effectLst>
                <a:outerShdw blurRad="38100" dist="38100" dir="2700000" algn="tl">
                  <a:srgbClr val="000000">
                    <a:alpha val="43137"/>
                  </a:srgbClr>
                </a:outerShdw>
              </a:effectLst>
            </a:rPr>
            <a:t>Same</a:t>
          </a:r>
          <a:r>
            <a:rPr lang="es-ES" sz="2400" b="1" dirty="0">
              <a:effectLst>
                <a:outerShdw blurRad="38100" dist="38100" dir="2700000" algn="tl">
                  <a:srgbClr val="000000">
                    <a:alpha val="43137"/>
                  </a:srgbClr>
                </a:outerShdw>
              </a:effectLst>
            </a:rPr>
            <a:t> 123</a:t>
          </a:r>
        </a:p>
      </dgm:t>
    </dgm:pt>
    <dgm:pt modelId="{444EB9B2-85B0-43B1-AC87-B88B00B484C2}" type="par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CD862B6A-9207-43D0-AB79-147C3997BC49}" type="sib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9F7A95AB-F705-4FE7-ADF5-9C4AC5F390F9}">
      <dgm:prSet custT="1"/>
      <dgm:spPr>
        <a:solidFill>
          <a:srgbClr val="BDFFDB">
            <a:alpha val="89804"/>
          </a:srgbClr>
        </a:solidFill>
        <a:scene3d>
          <a:camera prst="orthographicFront"/>
          <a:lightRig rig="twoPt" dir="t"/>
        </a:scene3d>
        <a:sp3d>
          <a:bevelT/>
        </a:sp3d>
      </dgm:spPr>
      <dgm:t>
        <a:bodyPr lIns="144000"/>
        <a:lstStyle/>
        <a:p>
          <a:pPr marL="0" indent="0">
            <a:lnSpc>
              <a:spcPts val="1800"/>
            </a:lnSpc>
            <a:spcAft>
              <a:spcPts val="0"/>
            </a:spcAft>
            <a:buNone/>
          </a:pPr>
          <a:r>
            <a:rPr lang="en-FJ" sz="2000" b="1" dirty="0" err="1">
              <a:effectLst/>
            </a:rPr>
            <a:t>Baleta</a:t>
          </a:r>
          <a:r>
            <a:rPr lang="en-FJ" sz="2000" b="1" dirty="0">
              <a:effectLst/>
            </a:rPr>
            <a:t> </a:t>
          </a:r>
          <a:r>
            <a:rPr lang="en-FJ" sz="2000" b="1" dirty="0" err="1">
              <a:effectLst/>
            </a:rPr>
            <a:t>ni</a:t>
          </a:r>
          <a:r>
            <a:rPr lang="en-FJ" sz="2000" b="1" dirty="0">
              <a:effectLst/>
            </a:rPr>
            <a:t> </a:t>
          </a:r>
          <a:r>
            <a:rPr lang="en-FJ" sz="2000" b="1" dirty="0" err="1">
              <a:effectLst/>
            </a:rPr>
            <a:t>lomani</a:t>
          </a:r>
          <a:r>
            <a:rPr lang="en-FJ" sz="2000" b="1" dirty="0">
              <a:effectLst/>
            </a:rPr>
            <a:t> </a:t>
          </a:r>
          <a:r>
            <a:rPr lang="en-FJ" sz="2000" b="1" dirty="0" err="1">
              <a:effectLst/>
            </a:rPr>
            <a:t>keda</a:t>
          </a:r>
          <a:r>
            <a:rPr lang="en-FJ" sz="2000" b="1" dirty="0">
              <a:effectLst/>
            </a:rPr>
            <a:t> </a:t>
          </a:r>
          <a:r>
            <a:rPr lang="en-FJ" sz="2000" b="1" dirty="0" err="1">
              <a:effectLst/>
            </a:rPr>
            <a:t>ni</a:t>
          </a:r>
          <a:r>
            <a:rPr lang="en-FJ" sz="2000" b="1" dirty="0">
              <a:effectLst/>
            </a:rPr>
            <a:t> da </a:t>
          </a:r>
          <a:r>
            <a:rPr lang="en-FJ" sz="2000" b="1" dirty="0" err="1">
              <a:effectLst/>
            </a:rPr>
            <a:t>vakalialiai</a:t>
          </a:r>
          <a:endParaRPr lang="es-ES" sz="2000" b="1" dirty="0">
            <a:effectLst/>
          </a:endParaRPr>
        </a:p>
      </dgm:t>
    </dgm:pt>
    <dgm:pt modelId="{BD7E36F9-9F95-4D13-8D29-A77127AA4FEA}" type="par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8750945E-227E-48E4-BCB5-6423A1D7D1A2}" type="sib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26147B34-E270-4567-80A6-B4DD676B9E01}" type="pres">
      <dgm:prSet presAssocID="{E73204FD-FD5C-4541-9A08-7E8923AA0236}" presName="Name0" presStyleCnt="0">
        <dgm:presLayoutVars>
          <dgm:dir/>
          <dgm:animLvl val="lvl"/>
          <dgm:resizeHandles val="exact"/>
        </dgm:presLayoutVars>
      </dgm:prSet>
      <dgm:spPr/>
    </dgm:pt>
    <dgm:pt modelId="{479FBCD3-1AF0-43C2-9C38-AA910945EF60}" type="pres">
      <dgm:prSet presAssocID="{115529AD-A114-4F70-9F4F-C23B60A08922}" presName="linNode" presStyleCnt="0"/>
      <dgm:spPr/>
    </dgm:pt>
    <dgm:pt modelId="{CF6107A4-B74E-41EC-BA2E-1DB7AC70EFAF}" type="pres">
      <dgm:prSet presAssocID="{115529AD-A114-4F70-9F4F-C23B60A08922}" presName="parentText" presStyleLbl="node1" presStyleIdx="0" presStyleCnt="5" custScaleX="73962">
        <dgm:presLayoutVars>
          <dgm:chMax val="1"/>
          <dgm:bulletEnabled val="1"/>
        </dgm:presLayoutVars>
      </dgm:prSet>
      <dgm:spPr/>
    </dgm:pt>
    <dgm:pt modelId="{21D2488D-50EF-496C-AB82-AE5001B22CB3}" type="pres">
      <dgm:prSet presAssocID="{115529AD-A114-4F70-9F4F-C23B60A08922}" presName="descendantText" presStyleLbl="alignAccFollowNode1" presStyleIdx="0" presStyleCnt="5" custScaleX="113002">
        <dgm:presLayoutVars>
          <dgm:bulletEnabled val="1"/>
        </dgm:presLayoutVars>
      </dgm:prSet>
      <dgm:spPr/>
    </dgm:pt>
    <dgm:pt modelId="{A6D60845-4613-4423-A172-EF289FB5BE89}" type="pres">
      <dgm:prSet presAssocID="{892DE8A6-98A2-4028-9841-4752B2E09EE5}" presName="sp" presStyleCnt="0"/>
      <dgm:spPr/>
    </dgm:pt>
    <dgm:pt modelId="{B13D820C-CC49-4B1A-9FC7-FF88E05EAA25}" type="pres">
      <dgm:prSet presAssocID="{232D9075-E490-4D1C-8149-FA4F71988D85}" presName="linNode" presStyleCnt="0"/>
      <dgm:spPr/>
    </dgm:pt>
    <dgm:pt modelId="{D244162D-D8BD-4287-9130-E91A2FC8BB3F}" type="pres">
      <dgm:prSet presAssocID="{232D9075-E490-4D1C-8149-FA4F71988D85}" presName="parentText" presStyleLbl="node1" presStyleIdx="1" presStyleCnt="5" custScaleX="73962">
        <dgm:presLayoutVars>
          <dgm:chMax val="1"/>
          <dgm:bulletEnabled val="1"/>
        </dgm:presLayoutVars>
      </dgm:prSet>
      <dgm:spPr/>
    </dgm:pt>
    <dgm:pt modelId="{BF6069B0-7926-4099-893D-8091FFAE47BA}" type="pres">
      <dgm:prSet presAssocID="{232D9075-E490-4D1C-8149-FA4F71988D85}" presName="descendantText" presStyleLbl="alignAccFollowNode1" presStyleIdx="1" presStyleCnt="5" custScaleX="113002" custScaleY="106452">
        <dgm:presLayoutVars>
          <dgm:bulletEnabled val="1"/>
        </dgm:presLayoutVars>
      </dgm:prSet>
      <dgm:spPr/>
    </dgm:pt>
    <dgm:pt modelId="{7536D400-0914-41C0-AC10-3AB20AA5BFF8}" type="pres">
      <dgm:prSet presAssocID="{78D72F44-48BF-4451-AF95-B449F37A7423}" presName="sp" presStyleCnt="0"/>
      <dgm:spPr/>
    </dgm:pt>
    <dgm:pt modelId="{2DE7CB62-6CD9-4263-B4B2-75A014BC0F5B}" type="pres">
      <dgm:prSet presAssocID="{61C08176-ED41-42C4-A910-866990972B37}" presName="linNode" presStyleCnt="0"/>
      <dgm:spPr/>
    </dgm:pt>
    <dgm:pt modelId="{D0B29615-4FD2-4C41-AB69-EF9371F08DF2}" type="pres">
      <dgm:prSet presAssocID="{61C08176-ED41-42C4-A910-866990972B37}" presName="parentText" presStyleLbl="node1" presStyleIdx="2" presStyleCnt="5" custScaleX="73962">
        <dgm:presLayoutVars>
          <dgm:chMax val="1"/>
          <dgm:bulletEnabled val="1"/>
        </dgm:presLayoutVars>
      </dgm:prSet>
      <dgm:spPr/>
    </dgm:pt>
    <dgm:pt modelId="{C6F24F5F-8ED5-4B23-A0D0-E488E7F21086}" type="pres">
      <dgm:prSet presAssocID="{61C08176-ED41-42C4-A910-866990972B37}" presName="descendantText" presStyleLbl="alignAccFollowNode1" presStyleIdx="2" presStyleCnt="5" custScaleX="113002">
        <dgm:presLayoutVars>
          <dgm:bulletEnabled val="1"/>
        </dgm:presLayoutVars>
      </dgm:prSet>
      <dgm:spPr/>
    </dgm:pt>
    <dgm:pt modelId="{55C9B020-8A0D-42CF-8C5C-132FE75F4FDF}" type="pres">
      <dgm:prSet presAssocID="{D036218B-7061-4F2A-B1C6-222A5C80EC17}" presName="sp" presStyleCnt="0"/>
      <dgm:spPr/>
    </dgm:pt>
    <dgm:pt modelId="{6F488D83-5EC1-4AC9-8C59-54ED3239756F}" type="pres">
      <dgm:prSet presAssocID="{1A8EE663-14EC-4302-9C0A-CD69B1DFD1EE}" presName="linNode" presStyleCnt="0"/>
      <dgm:spPr/>
    </dgm:pt>
    <dgm:pt modelId="{A175CDB4-E773-40D9-A03A-CF1596D68B7B}" type="pres">
      <dgm:prSet presAssocID="{1A8EE663-14EC-4302-9C0A-CD69B1DFD1EE}" presName="parentText" presStyleLbl="node1" presStyleIdx="3" presStyleCnt="5" custScaleX="73962">
        <dgm:presLayoutVars>
          <dgm:chMax val="1"/>
          <dgm:bulletEnabled val="1"/>
        </dgm:presLayoutVars>
      </dgm:prSet>
      <dgm:spPr/>
    </dgm:pt>
    <dgm:pt modelId="{EFEB32E9-B386-4784-AEAD-9CDF5CD2EC8E}" type="pres">
      <dgm:prSet presAssocID="{1A8EE663-14EC-4302-9C0A-CD69B1DFD1EE}" presName="descendantText" presStyleLbl="alignAccFollowNode1" presStyleIdx="3" presStyleCnt="5" custScaleX="113002">
        <dgm:presLayoutVars>
          <dgm:bulletEnabled val="1"/>
        </dgm:presLayoutVars>
      </dgm:prSet>
      <dgm:spPr/>
    </dgm:pt>
    <dgm:pt modelId="{C6D79704-7627-433F-B51F-54032F084745}" type="pres">
      <dgm:prSet presAssocID="{D3F06D77-4B2D-4621-A033-89FE525D8B61}" presName="sp" presStyleCnt="0"/>
      <dgm:spPr/>
    </dgm:pt>
    <dgm:pt modelId="{2BAD476A-D698-42F2-AA7C-E7757A3EFDDB}" type="pres">
      <dgm:prSet presAssocID="{B3B39266-F325-407B-B750-90F5156D0B03}" presName="linNode" presStyleCnt="0"/>
      <dgm:spPr/>
    </dgm:pt>
    <dgm:pt modelId="{2CDEFA96-A300-442B-A773-05A26922C2B7}" type="pres">
      <dgm:prSet presAssocID="{B3B39266-F325-407B-B750-90F5156D0B03}" presName="parentText" presStyleLbl="node1" presStyleIdx="4" presStyleCnt="5" custScaleX="73962">
        <dgm:presLayoutVars>
          <dgm:chMax val="1"/>
          <dgm:bulletEnabled val="1"/>
        </dgm:presLayoutVars>
      </dgm:prSet>
      <dgm:spPr/>
    </dgm:pt>
    <dgm:pt modelId="{F7B5FB86-1A36-44FE-BD7E-FA84680170CD}" type="pres">
      <dgm:prSet presAssocID="{B3B39266-F325-407B-B750-90F5156D0B03}" presName="descendantText" presStyleLbl="alignAccFollowNode1" presStyleIdx="4" presStyleCnt="5" custScaleX="113002">
        <dgm:presLayoutVars>
          <dgm:bulletEnabled val="1"/>
        </dgm:presLayoutVars>
      </dgm:prSet>
      <dgm:spPr/>
    </dgm:pt>
  </dgm:ptLst>
  <dgm:cxnLst>
    <dgm:cxn modelId="{BC9EBD0B-F624-462C-A4E3-DFEA43AAAA8B}" srcId="{B3B39266-F325-407B-B750-90F5156D0B03}" destId="{9F7A95AB-F705-4FE7-ADF5-9C4AC5F390F9}" srcOrd="0" destOrd="0" parTransId="{BD7E36F9-9F95-4D13-8D29-A77127AA4FEA}" sibTransId="{8750945E-227E-48E4-BCB5-6423A1D7D1A2}"/>
    <dgm:cxn modelId="{97427314-2501-497B-99AC-DA85AAF0FA9E}" type="presOf" srcId="{E73204FD-FD5C-4541-9A08-7E8923AA0236}" destId="{26147B34-E270-4567-80A6-B4DD676B9E01}" srcOrd="0" destOrd="0" presId="urn:microsoft.com/office/officeart/2005/8/layout/vList5"/>
    <dgm:cxn modelId="{4186D115-966F-4517-BB12-E73534257BE8}" type="presOf" srcId="{0AAAE439-8A22-4AB1-B28A-00E2627FD4EB}" destId="{21D2488D-50EF-496C-AB82-AE5001B22CB3}" srcOrd="0" destOrd="0" presId="urn:microsoft.com/office/officeart/2005/8/layout/vList5"/>
    <dgm:cxn modelId="{9BE0E616-2702-416C-B0A5-9071054063B8}" srcId="{1A8EE663-14EC-4302-9C0A-CD69B1DFD1EE}" destId="{4423A472-D808-4032-AE39-19657230D15A}" srcOrd="0" destOrd="0" parTransId="{3ABC0BC1-2368-437E-9012-6CDB24A0D1AF}" sibTransId="{15EA382B-3997-4DF4-8D7E-23CEB2DD7322}"/>
    <dgm:cxn modelId="{35FA151B-53CD-4D1D-804C-C38987348443}" type="presOf" srcId="{9F7A95AB-F705-4FE7-ADF5-9C4AC5F390F9}" destId="{F7B5FB86-1A36-44FE-BD7E-FA84680170CD}" srcOrd="0" destOrd="0" presId="urn:microsoft.com/office/officeart/2005/8/layout/vList5"/>
    <dgm:cxn modelId="{E2B9241B-F621-4D4A-824F-8C5294486A77}" type="presOf" srcId="{B3B39266-F325-407B-B750-90F5156D0B03}" destId="{2CDEFA96-A300-442B-A773-05A26922C2B7}" srcOrd="0" destOrd="0" presId="urn:microsoft.com/office/officeart/2005/8/layout/vList5"/>
    <dgm:cxn modelId="{A4D6F527-2CB5-40BD-A6B2-DF1A502DA249}" srcId="{E73204FD-FD5C-4541-9A08-7E8923AA0236}" destId="{61C08176-ED41-42C4-A910-866990972B37}" srcOrd="2" destOrd="0" parTransId="{674576B2-EE33-42B7-B3BD-B348BF291274}" sibTransId="{D036218B-7061-4F2A-B1C6-222A5C80EC17}"/>
    <dgm:cxn modelId="{310C756D-CFFD-435C-BD12-E6C90C21DAAB}" srcId="{E73204FD-FD5C-4541-9A08-7E8923AA0236}" destId="{1A8EE663-14EC-4302-9C0A-CD69B1DFD1EE}" srcOrd="3" destOrd="0" parTransId="{3B3998F5-7897-4240-8A69-DA9C87B91500}" sibTransId="{D3F06D77-4B2D-4621-A033-89FE525D8B61}"/>
    <dgm:cxn modelId="{EF0F804D-B4DB-4E95-A411-FEB32523F25A}" srcId="{E73204FD-FD5C-4541-9A08-7E8923AA0236}" destId="{115529AD-A114-4F70-9F4F-C23B60A08922}" srcOrd="0" destOrd="0" parTransId="{14CE2EB2-F822-4F69-82D8-DEF2FD8EA73E}" sibTransId="{892DE8A6-98A2-4028-9841-4752B2E09EE5}"/>
    <dgm:cxn modelId="{2BA84B73-D3C2-4446-93AC-A0D803B1CFE0}" srcId="{115529AD-A114-4F70-9F4F-C23B60A08922}" destId="{0AAAE439-8A22-4AB1-B28A-00E2627FD4EB}" srcOrd="0" destOrd="0" parTransId="{724ED456-44A4-45FE-8376-F761462D8092}" sibTransId="{258923E7-DA6F-4BFC-961A-E1D579A5A832}"/>
    <dgm:cxn modelId="{35F3E28B-E530-4CF9-B560-02B03DC85742}" type="presOf" srcId="{61C08176-ED41-42C4-A910-866990972B37}" destId="{D0B29615-4FD2-4C41-AB69-EF9371F08DF2}" srcOrd="0" destOrd="0" presId="urn:microsoft.com/office/officeart/2005/8/layout/vList5"/>
    <dgm:cxn modelId="{7D6ACF8C-2E5F-4F5C-A200-DCD645718376}" type="presOf" srcId="{115529AD-A114-4F70-9F4F-C23B60A08922}" destId="{CF6107A4-B74E-41EC-BA2E-1DB7AC70EFAF}" srcOrd="0" destOrd="0" presId="urn:microsoft.com/office/officeart/2005/8/layout/vList5"/>
    <dgm:cxn modelId="{B9C5FD8D-CA39-43E0-8550-652F1BB30993}" type="presOf" srcId="{68D07994-F8F2-4118-8049-632BEF7411AE}" destId="{C6F24F5F-8ED5-4B23-A0D0-E488E7F21086}" srcOrd="0" destOrd="0" presId="urn:microsoft.com/office/officeart/2005/8/layout/vList5"/>
    <dgm:cxn modelId="{6FC817B4-D0EB-4686-A7BD-8D503C9B36E0}" srcId="{61C08176-ED41-42C4-A910-866990972B37}" destId="{68D07994-F8F2-4118-8049-632BEF7411AE}" srcOrd="0" destOrd="0" parTransId="{C6033682-78C6-4C82-A4AC-30B8126C1D0E}" sibTransId="{F85E252E-D6D3-4C25-83C7-972A47754E15}"/>
    <dgm:cxn modelId="{D68362D1-8F4B-42DA-B885-46AD4D170C5A}" srcId="{E73204FD-FD5C-4541-9A08-7E8923AA0236}" destId="{B3B39266-F325-407B-B750-90F5156D0B03}" srcOrd="4" destOrd="0" parTransId="{444EB9B2-85B0-43B1-AC87-B88B00B484C2}" sibTransId="{CD862B6A-9207-43D0-AB79-147C3997BC49}"/>
    <dgm:cxn modelId="{9377F8D5-9F7B-4B80-ABFB-22B62A56B656}" type="presOf" srcId="{232D9075-E490-4D1C-8149-FA4F71988D85}" destId="{D244162D-D8BD-4287-9130-E91A2FC8BB3F}" srcOrd="0" destOrd="0" presId="urn:microsoft.com/office/officeart/2005/8/layout/vList5"/>
    <dgm:cxn modelId="{B613E3D6-585F-454F-B102-143F4975E548}" type="presOf" srcId="{4423A472-D808-4032-AE39-19657230D15A}" destId="{EFEB32E9-B386-4784-AEAD-9CDF5CD2EC8E}" srcOrd="0" destOrd="0" presId="urn:microsoft.com/office/officeart/2005/8/layout/vList5"/>
    <dgm:cxn modelId="{4A9C24D9-6B7E-4344-B20D-66107DEF48A7}" srcId="{232D9075-E490-4D1C-8149-FA4F71988D85}" destId="{73AD36B6-6AB7-4BDC-B4EA-C70B45017F6A}" srcOrd="0" destOrd="0" parTransId="{FD568D93-CF1F-4476-95C4-D1CBBDD8740C}" sibTransId="{699A3C85-1F38-414B-902F-CD9FB5593CED}"/>
    <dgm:cxn modelId="{2F69A2E0-A865-440E-BDBF-34D9A9FC97E2}" type="presOf" srcId="{1A8EE663-14EC-4302-9C0A-CD69B1DFD1EE}" destId="{A175CDB4-E773-40D9-A03A-CF1596D68B7B}" srcOrd="0" destOrd="0" presId="urn:microsoft.com/office/officeart/2005/8/layout/vList5"/>
    <dgm:cxn modelId="{10B3EBE5-9027-4017-AD52-886C5AD45991}" srcId="{E73204FD-FD5C-4541-9A08-7E8923AA0236}" destId="{232D9075-E490-4D1C-8149-FA4F71988D85}" srcOrd="1" destOrd="0" parTransId="{56E4A15D-E538-44E5-8587-C9F22F93B440}" sibTransId="{78D72F44-48BF-4451-AF95-B449F37A7423}"/>
    <dgm:cxn modelId="{072028EE-B475-4CF6-8992-BEE3793C2406}" type="presOf" srcId="{73AD36B6-6AB7-4BDC-B4EA-C70B45017F6A}" destId="{BF6069B0-7926-4099-893D-8091FFAE47BA}" srcOrd="0" destOrd="0" presId="urn:microsoft.com/office/officeart/2005/8/layout/vList5"/>
    <dgm:cxn modelId="{D6402D7F-E45E-43EE-A7B3-9BB709FFA207}" type="presParOf" srcId="{26147B34-E270-4567-80A6-B4DD676B9E01}" destId="{479FBCD3-1AF0-43C2-9C38-AA910945EF60}" srcOrd="0" destOrd="0" presId="urn:microsoft.com/office/officeart/2005/8/layout/vList5"/>
    <dgm:cxn modelId="{939C1CA7-4687-465D-993A-839AE9301BA3}" type="presParOf" srcId="{479FBCD3-1AF0-43C2-9C38-AA910945EF60}" destId="{CF6107A4-B74E-41EC-BA2E-1DB7AC70EFAF}" srcOrd="0" destOrd="0" presId="urn:microsoft.com/office/officeart/2005/8/layout/vList5"/>
    <dgm:cxn modelId="{035EDD83-2B92-425E-B0A4-7324C1765E2E}" type="presParOf" srcId="{479FBCD3-1AF0-43C2-9C38-AA910945EF60}" destId="{21D2488D-50EF-496C-AB82-AE5001B22CB3}" srcOrd="1" destOrd="0" presId="urn:microsoft.com/office/officeart/2005/8/layout/vList5"/>
    <dgm:cxn modelId="{6ECA9693-7847-4D36-B40D-586A9FD6F5CD}" type="presParOf" srcId="{26147B34-E270-4567-80A6-B4DD676B9E01}" destId="{A6D60845-4613-4423-A172-EF289FB5BE89}" srcOrd="1" destOrd="0" presId="urn:microsoft.com/office/officeart/2005/8/layout/vList5"/>
    <dgm:cxn modelId="{CCD80F12-B159-4176-804A-EDC711F3F662}" type="presParOf" srcId="{26147B34-E270-4567-80A6-B4DD676B9E01}" destId="{B13D820C-CC49-4B1A-9FC7-FF88E05EAA25}" srcOrd="2" destOrd="0" presId="urn:microsoft.com/office/officeart/2005/8/layout/vList5"/>
    <dgm:cxn modelId="{FC555F37-607A-4C11-814C-0AD8E43D76C9}" type="presParOf" srcId="{B13D820C-CC49-4B1A-9FC7-FF88E05EAA25}" destId="{D244162D-D8BD-4287-9130-E91A2FC8BB3F}" srcOrd="0" destOrd="0" presId="urn:microsoft.com/office/officeart/2005/8/layout/vList5"/>
    <dgm:cxn modelId="{981D8E7C-D752-4BF7-A034-452EF4B7A6A0}" type="presParOf" srcId="{B13D820C-CC49-4B1A-9FC7-FF88E05EAA25}" destId="{BF6069B0-7926-4099-893D-8091FFAE47BA}" srcOrd="1" destOrd="0" presId="urn:microsoft.com/office/officeart/2005/8/layout/vList5"/>
    <dgm:cxn modelId="{98B47440-1548-4255-AA4A-A9F2CAFCF39F}" type="presParOf" srcId="{26147B34-E270-4567-80A6-B4DD676B9E01}" destId="{7536D400-0914-41C0-AC10-3AB20AA5BFF8}" srcOrd="3" destOrd="0" presId="urn:microsoft.com/office/officeart/2005/8/layout/vList5"/>
    <dgm:cxn modelId="{8CAF258F-9E68-4DB7-A0DD-CAD9C87E13C3}" type="presParOf" srcId="{26147B34-E270-4567-80A6-B4DD676B9E01}" destId="{2DE7CB62-6CD9-4263-B4B2-75A014BC0F5B}" srcOrd="4" destOrd="0" presId="urn:microsoft.com/office/officeart/2005/8/layout/vList5"/>
    <dgm:cxn modelId="{5BD20C94-972D-498B-975F-79ED4A6961D1}" type="presParOf" srcId="{2DE7CB62-6CD9-4263-B4B2-75A014BC0F5B}" destId="{D0B29615-4FD2-4C41-AB69-EF9371F08DF2}" srcOrd="0" destOrd="0" presId="urn:microsoft.com/office/officeart/2005/8/layout/vList5"/>
    <dgm:cxn modelId="{AAD4505F-269D-45C7-BDA4-1BC125C76C18}" type="presParOf" srcId="{2DE7CB62-6CD9-4263-B4B2-75A014BC0F5B}" destId="{C6F24F5F-8ED5-4B23-A0D0-E488E7F21086}" srcOrd="1" destOrd="0" presId="urn:microsoft.com/office/officeart/2005/8/layout/vList5"/>
    <dgm:cxn modelId="{97A25A11-4C8B-4EDF-813A-5C7BDDC3C88A}" type="presParOf" srcId="{26147B34-E270-4567-80A6-B4DD676B9E01}" destId="{55C9B020-8A0D-42CF-8C5C-132FE75F4FDF}" srcOrd="5" destOrd="0" presId="urn:microsoft.com/office/officeart/2005/8/layout/vList5"/>
    <dgm:cxn modelId="{B629D5AB-33CD-415A-A9A8-E3443DDC69FC}" type="presParOf" srcId="{26147B34-E270-4567-80A6-B4DD676B9E01}" destId="{6F488D83-5EC1-4AC9-8C59-54ED3239756F}" srcOrd="6" destOrd="0" presId="urn:microsoft.com/office/officeart/2005/8/layout/vList5"/>
    <dgm:cxn modelId="{F604CD40-D604-4799-9128-405EE3342BF9}" type="presParOf" srcId="{6F488D83-5EC1-4AC9-8C59-54ED3239756F}" destId="{A175CDB4-E773-40D9-A03A-CF1596D68B7B}" srcOrd="0" destOrd="0" presId="urn:microsoft.com/office/officeart/2005/8/layout/vList5"/>
    <dgm:cxn modelId="{7DEF7B5A-42F0-4DC3-A03F-08C0D762F83A}" type="presParOf" srcId="{6F488D83-5EC1-4AC9-8C59-54ED3239756F}" destId="{EFEB32E9-B386-4784-AEAD-9CDF5CD2EC8E}" srcOrd="1" destOrd="0" presId="urn:microsoft.com/office/officeart/2005/8/layout/vList5"/>
    <dgm:cxn modelId="{56975933-7CD4-44F4-81DD-9CF024F27EEE}" type="presParOf" srcId="{26147B34-E270-4567-80A6-B4DD676B9E01}" destId="{C6D79704-7627-433F-B51F-54032F084745}" srcOrd="7" destOrd="0" presId="urn:microsoft.com/office/officeart/2005/8/layout/vList5"/>
    <dgm:cxn modelId="{EDD2526D-8A4B-4788-9A53-590075C15507}" type="presParOf" srcId="{26147B34-E270-4567-80A6-B4DD676B9E01}" destId="{2BAD476A-D698-42F2-AA7C-E7757A3EFDDB}" srcOrd="8" destOrd="0" presId="urn:microsoft.com/office/officeart/2005/8/layout/vList5"/>
    <dgm:cxn modelId="{F53FAD94-94D6-4C6B-AA03-80B52075732A}" type="presParOf" srcId="{2BAD476A-D698-42F2-AA7C-E7757A3EFDDB}" destId="{2CDEFA96-A300-442B-A773-05A26922C2B7}" srcOrd="0" destOrd="0" presId="urn:microsoft.com/office/officeart/2005/8/layout/vList5"/>
    <dgm:cxn modelId="{49F8CCD7-466B-4649-B423-88E9F98FA71E}" type="presParOf" srcId="{2BAD476A-D698-42F2-AA7C-E7757A3EFDDB}" destId="{F7B5FB86-1A36-44FE-BD7E-FA84680170C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570D-4E8F-4871-B1B6-86B4832D2D7D}"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C867C53C-DAEF-49C0-A1D5-4706D3050C55}">
      <dgm:prSet custT="1"/>
      <dgm:spPr/>
      <dgm:t>
        <a:bodyPr/>
        <a:lstStyle/>
        <a:p>
          <a:r>
            <a:rPr lang="en-FJ" sz="2000" b="1" dirty="0">
              <a:solidFill>
                <a:schemeClr val="tx1"/>
              </a:solidFill>
              <a:effectLst/>
            </a:rPr>
            <a:t>Bokoca noqu i valavala ca</a:t>
          </a:r>
          <a:r>
            <a:rPr lang="es-ES" sz="2000" b="1" dirty="0">
              <a:solidFill>
                <a:schemeClr val="tx1"/>
              </a:solidFill>
              <a:effectLst/>
            </a:rPr>
            <a:t> (</a:t>
          </a:r>
          <a:r>
            <a:rPr lang="es-ES" sz="2000" b="1" dirty="0" err="1">
              <a:solidFill>
                <a:schemeClr val="tx1"/>
              </a:solidFill>
              <a:effectLst/>
            </a:rPr>
            <a:t>Same</a:t>
          </a:r>
          <a:r>
            <a:rPr lang="es-ES" sz="2000" b="1" dirty="0">
              <a:solidFill>
                <a:schemeClr val="tx1"/>
              </a:solidFill>
              <a:effectLst/>
            </a:rPr>
            <a:t> 103:3a)</a:t>
          </a:r>
          <a:endParaRPr lang="es-ES" sz="2000" dirty="0">
            <a:solidFill>
              <a:schemeClr val="tx1"/>
            </a:solidFill>
            <a:effectLst/>
          </a:endParaRPr>
        </a:p>
      </dgm:t>
    </dgm:pt>
    <dgm:pt modelId="{79619F1D-9FD5-419F-9C87-E29EFD0F97DA}" type="parTrans" cxnId="{4013F188-B948-4D5D-ABF7-13FF39F66D29}">
      <dgm:prSet/>
      <dgm:spPr/>
      <dgm:t>
        <a:bodyPr/>
        <a:lstStyle/>
        <a:p>
          <a:endParaRPr lang="es-ES" sz="2000">
            <a:solidFill>
              <a:schemeClr val="tx1"/>
            </a:solidFill>
            <a:effectLst/>
          </a:endParaRPr>
        </a:p>
      </dgm:t>
    </dgm:pt>
    <dgm:pt modelId="{DD2E720A-2F18-4A24-A748-F88EAA33C305}" type="sibTrans" cxnId="{4013F188-B948-4D5D-ABF7-13FF39F66D29}">
      <dgm:prSet/>
      <dgm:spPr/>
      <dgm:t>
        <a:bodyPr/>
        <a:lstStyle/>
        <a:p>
          <a:endParaRPr lang="es-ES" sz="2000">
            <a:solidFill>
              <a:schemeClr val="tx1"/>
            </a:solidFill>
            <a:effectLst/>
          </a:endParaRPr>
        </a:p>
      </dgm:t>
    </dgm:pt>
    <dgm:pt modelId="{081478D2-616C-4055-8FD9-C1FA0AF87203}">
      <dgm:prSet custT="1"/>
      <dgm:spPr/>
      <dgm:t>
        <a:bodyPr/>
        <a:lstStyle/>
        <a:p>
          <a:r>
            <a:rPr lang="en-FJ" sz="2000" b="1" dirty="0">
              <a:solidFill>
                <a:schemeClr val="tx1"/>
              </a:solidFill>
              <a:effectLst/>
            </a:rPr>
            <a:t>Vakabulai au mai na kequ mate kecega</a:t>
          </a:r>
          <a:r>
            <a:rPr lang="es-ES" sz="2000" b="1" dirty="0">
              <a:solidFill>
                <a:schemeClr val="tx1"/>
              </a:solidFill>
              <a:effectLst/>
            </a:rPr>
            <a:t> (</a:t>
          </a:r>
          <a:r>
            <a:rPr lang="es-ES" sz="2000" b="1" dirty="0" err="1">
              <a:solidFill>
                <a:schemeClr val="tx1"/>
              </a:solidFill>
              <a:effectLst/>
            </a:rPr>
            <a:t>Same</a:t>
          </a:r>
          <a:r>
            <a:rPr lang="es-ES" sz="2000" b="1" dirty="0">
              <a:solidFill>
                <a:schemeClr val="tx1"/>
              </a:solidFill>
              <a:effectLst/>
            </a:rPr>
            <a:t>. 103:3b)</a:t>
          </a:r>
          <a:endParaRPr lang="es-ES" sz="2000" dirty="0">
            <a:solidFill>
              <a:schemeClr val="tx1"/>
            </a:solidFill>
            <a:effectLst/>
          </a:endParaRPr>
        </a:p>
      </dgm:t>
    </dgm:pt>
    <dgm:pt modelId="{2A55A86B-B1E3-464B-BBC3-E8892D92D449}" type="parTrans" cxnId="{1EA721B2-2901-4C91-BAD6-4FDCBB0AE4D6}">
      <dgm:prSet/>
      <dgm:spPr/>
      <dgm:t>
        <a:bodyPr/>
        <a:lstStyle/>
        <a:p>
          <a:endParaRPr lang="es-ES" sz="2000">
            <a:solidFill>
              <a:schemeClr val="tx1"/>
            </a:solidFill>
            <a:effectLst/>
          </a:endParaRPr>
        </a:p>
      </dgm:t>
    </dgm:pt>
    <dgm:pt modelId="{F17BF9C9-3E7B-468C-8B5A-31CCF3ED03C3}" type="sibTrans" cxnId="{1EA721B2-2901-4C91-BAD6-4FDCBB0AE4D6}">
      <dgm:prSet/>
      <dgm:spPr/>
      <dgm:t>
        <a:bodyPr/>
        <a:lstStyle/>
        <a:p>
          <a:endParaRPr lang="es-ES" sz="2000">
            <a:solidFill>
              <a:schemeClr val="tx1"/>
            </a:solidFill>
            <a:effectLst/>
          </a:endParaRPr>
        </a:p>
      </dgm:t>
    </dgm:pt>
    <dgm:pt modelId="{C454DDC3-8FA8-4F6C-873B-0EB5D33C3FA0}">
      <dgm:prSet custT="1"/>
      <dgm:spPr/>
      <dgm:t>
        <a:bodyPr/>
        <a:lstStyle/>
        <a:p>
          <a:r>
            <a:rPr lang="en-FJ" sz="2000" b="1" dirty="0">
              <a:solidFill>
                <a:schemeClr val="tx1"/>
              </a:solidFill>
              <a:effectLst/>
            </a:rPr>
            <a:t>Vakabulai au mai na rusa</a:t>
          </a:r>
          <a:r>
            <a:rPr lang="en-US" sz="2000" b="1" dirty="0">
              <a:solidFill>
                <a:schemeClr val="tx1"/>
              </a:solidFill>
              <a:effectLst/>
            </a:rPr>
            <a:t> </a:t>
          </a:r>
          <a:r>
            <a:rPr lang="es-ES" sz="2000" b="1" dirty="0">
              <a:solidFill>
                <a:schemeClr val="tx1"/>
              </a:solidFill>
              <a:effectLst/>
            </a:rPr>
            <a:t>(</a:t>
          </a:r>
          <a:r>
            <a:rPr lang="es-ES" sz="2000" b="1" dirty="0" err="1">
              <a:solidFill>
                <a:schemeClr val="tx1"/>
              </a:solidFill>
              <a:effectLst/>
            </a:rPr>
            <a:t>Same</a:t>
          </a:r>
          <a:r>
            <a:rPr lang="es-ES" sz="2000" b="1" dirty="0">
              <a:solidFill>
                <a:schemeClr val="tx1"/>
              </a:solidFill>
              <a:effectLst/>
            </a:rPr>
            <a:t>. 103:4a)</a:t>
          </a:r>
          <a:endParaRPr lang="es-ES" sz="2000" dirty="0">
            <a:solidFill>
              <a:schemeClr val="tx1"/>
            </a:solidFill>
            <a:effectLst/>
          </a:endParaRPr>
        </a:p>
      </dgm:t>
    </dgm:pt>
    <dgm:pt modelId="{AFD2F12B-EF3D-4EF2-821B-5A08B4C5C205}" type="parTrans" cxnId="{077345B3-DB19-40C6-9007-F981FC130D92}">
      <dgm:prSet/>
      <dgm:spPr/>
      <dgm:t>
        <a:bodyPr/>
        <a:lstStyle/>
        <a:p>
          <a:endParaRPr lang="es-ES" sz="2000">
            <a:solidFill>
              <a:schemeClr val="tx1"/>
            </a:solidFill>
            <a:effectLst/>
          </a:endParaRPr>
        </a:p>
      </dgm:t>
    </dgm:pt>
    <dgm:pt modelId="{B31FA137-3481-4A85-8343-D76F6113AF9B}" type="sibTrans" cxnId="{077345B3-DB19-40C6-9007-F981FC130D92}">
      <dgm:prSet/>
      <dgm:spPr/>
      <dgm:t>
        <a:bodyPr/>
        <a:lstStyle/>
        <a:p>
          <a:endParaRPr lang="es-ES" sz="2000">
            <a:solidFill>
              <a:schemeClr val="tx1"/>
            </a:solidFill>
            <a:effectLst/>
          </a:endParaRPr>
        </a:p>
      </dgm:t>
    </dgm:pt>
    <dgm:pt modelId="{C6285A28-339F-4764-BB43-5A239AEFCC28}">
      <dgm:prSet custT="1"/>
      <dgm:spPr/>
      <dgm:t>
        <a:bodyPr/>
        <a:lstStyle/>
        <a:p>
          <a:r>
            <a:rPr lang="en-FJ" sz="2000" b="1" dirty="0">
              <a:solidFill>
                <a:schemeClr val="tx1"/>
              </a:solidFill>
              <a:effectLst/>
            </a:rPr>
            <a:t>Vakaisalataki au ena ka ni loloma kei na yalololoma</a:t>
          </a:r>
          <a:r>
            <a:rPr lang="en-US" sz="2000" b="1" dirty="0">
              <a:solidFill>
                <a:schemeClr val="tx1"/>
              </a:solidFill>
              <a:effectLst/>
            </a:rPr>
            <a:t> </a:t>
          </a:r>
          <a:r>
            <a:rPr lang="es-ES" sz="2000" b="1" dirty="0">
              <a:solidFill>
                <a:schemeClr val="tx1"/>
              </a:solidFill>
              <a:effectLst/>
            </a:rPr>
            <a:t>(</a:t>
          </a:r>
          <a:r>
            <a:rPr lang="es-ES" sz="2000" b="1" dirty="0" err="1">
              <a:solidFill>
                <a:schemeClr val="tx1"/>
              </a:solidFill>
              <a:effectLst/>
            </a:rPr>
            <a:t>Same</a:t>
          </a:r>
          <a:r>
            <a:rPr lang="es-ES" sz="2000" b="1" dirty="0">
              <a:solidFill>
                <a:schemeClr val="tx1"/>
              </a:solidFill>
              <a:effectLst/>
            </a:rPr>
            <a:t>. 103:4b)</a:t>
          </a:r>
          <a:endParaRPr lang="es-ES" sz="2000" dirty="0">
            <a:solidFill>
              <a:schemeClr val="tx1"/>
            </a:solidFill>
            <a:effectLst/>
          </a:endParaRPr>
        </a:p>
      </dgm:t>
    </dgm:pt>
    <dgm:pt modelId="{F2ED1CF4-E3AC-4BE9-A0F3-5CA2F4E68678}" type="parTrans" cxnId="{2A1F9727-8F09-42BD-B6D6-5DFA519078B4}">
      <dgm:prSet/>
      <dgm:spPr/>
      <dgm:t>
        <a:bodyPr/>
        <a:lstStyle/>
        <a:p>
          <a:endParaRPr lang="es-ES" sz="2000">
            <a:solidFill>
              <a:schemeClr val="tx1"/>
            </a:solidFill>
            <a:effectLst/>
          </a:endParaRPr>
        </a:p>
      </dgm:t>
    </dgm:pt>
    <dgm:pt modelId="{FEEE17F1-B192-40C3-BF64-68F57DCA703B}" type="sibTrans" cxnId="{2A1F9727-8F09-42BD-B6D6-5DFA519078B4}">
      <dgm:prSet/>
      <dgm:spPr/>
      <dgm:t>
        <a:bodyPr/>
        <a:lstStyle/>
        <a:p>
          <a:endParaRPr lang="es-ES" sz="2000">
            <a:solidFill>
              <a:schemeClr val="tx1"/>
            </a:solidFill>
            <a:effectLst/>
          </a:endParaRPr>
        </a:p>
      </dgm:t>
    </dgm:pt>
    <dgm:pt modelId="{6E8983A5-51A7-4FB8-A529-C697373BB561}">
      <dgm:prSet custT="1"/>
      <dgm:spPr/>
      <dgm:t>
        <a:bodyPr/>
        <a:lstStyle/>
        <a:p>
          <a:r>
            <a:rPr lang="en-FJ" sz="2000" b="1" dirty="0">
              <a:solidFill>
                <a:schemeClr val="tx1"/>
              </a:solidFill>
              <a:effectLst/>
            </a:rPr>
            <a:t>Vakamamautaki au ena ka vinaka</a:t>
          </a:r>
          <a:r>
            <a:rPr lang="en-US" sz="2000" b="1" dirty="0">
              <a:solidFill>
                <a:schemeClr val="tx1"/>
              </a:solidFill>
              <a:effectLst/>
            </a:rPr>
            <a:t> </a:t>
          </a:r>
          <a:r>
            <a:rPr lang="es-ES" sz="2000" b="1" dirty="0">
              <a:solidFill>
                <a:schemeClr val="tx1"/>
              </a:solidFill>
              <a:effectLst/>
            </a:rPr>
            <a:t>(</a:t>
          </a:r>
          <a:r>
            <a:rPr lang="es-ES" sz="2000" b="1" dirty="0" err="1">
              <a:solidFill>
                <a:schemeClr val="tx1"/>
              </a:solidFill>
              <a:effectLst/>
            </a:rPr>
            <a:t>Same</a:t>
          </a:r>
          <a:r>
            <a:rPr lang="es-ES" sz="2000" b="1" dirty="0">
              <a:solidFill>
                <a:schemeClr val="tx1"/>
              </a:solidFill>
              <a:effectLst/>
            </a:rPr>
            <a:t>. 103:5a)</a:t>
          </a:r>
          <a:endParaRPr lang="es-ES" sz="2000" dirty="0">
            <a:solidFill>
              <a:schemeClr val="tx1"/>
            </a:solidFill>
            <a:effectLst/>
          </a:endParaRPr>
        </a:p>
      </dgm:t>
    </dgm:pt>
    <dgm:pt modelId="{B9101A6F-59E1-46E0-8B9A-DA3971ED444C}" type="parTrans" cxnId="{93B74CE0-C188-4775-BC84-4E949185BB83}">
      <dgm:prSet/>
      <dgm:spPr/>
      <dgm:t>
        <a:bodyPr/>
        <a:lstStyle/>
        <a:p>
          <a:endParaRPr lang="es-ES" sz="2000">
            <a:solidFill>
              <a:schemeClr val="tx1"/>
            </a:solidFill>
            <a:effectLst/>
          </a:endParaRPr>
        </a:p>
      </dgm:t>
    </dgm:pt>
    <dgm:pt modelId="{AD38AD23-86B4-4D68-8745-D1A9883E5B53}" type="sibTrans" cxnId="{93B74CE0-C188-4775-BC84-4E949185BB83}">
      <dgm:prSet/>
      <dgm:spPr/>
      <dgm:t>
        <a:bodyPr/>
        <a:lstStyle/>
        <a:p>
          <a:endParaRPr lang="es-ES" sz="2000">
            <a:solidFill>
              <a:schemeClr val="tx1"/>
            </a:solidFill>
            <a:effectLst/>
          </a:endParaRPr>
        </a:p>
      </dgm:t>
    </dgm:pt>
    <dgm:pt modelId="{A5FA95F0-561D-4239-84E0-9A879896B7C9}">
      <dgm:prSet custT="1"/>
      <dgm:spPr/>
      <dgm:t>
        <a:bodyPr/>
        <a:lstStyle/>
        <a:p>
          <a:r>
            <a:rPr lang="en-FJ" sz="2000" b="1" dirty="0">
              <a:solidFill>
                <a:schemeClr val="tx1"/>
              </a:solidFill>
              <a:effectLst/>
            </a:rPr>
            <a:t>Vakavoutaki au </a:t>
          </a:r>
          <a:r>
            <a:rPr lang="es-ES" sz="2000" b="1" dirty="0">
              <a:solidFill>
                <a:schemeClr val="tx1"/>
              </a:solidFill>
              <a:effectLst/>
            </a:rPr>
            <a:t>(</a:t>
          </a:r>
          <a:r>
            <a:rPr lang="es-ES" sz="2000" b="1" dirty="0" err="1">
              <a:solidFill>
                <a:schemeClr val="tx1"/>
              </a:solidFill>
              <a:effectLst/>
            </a:rPr>
            <a:t>Same</a:t>
          </a:r>
          <a:r>
            <a:rPr lang="es-ES" sz="2000" b="1" dirty="0">
              <a:solidFill>
                <a:schemeClr val="tx1"/>
              </a:solidFill>
              <a:effectLst/>
            </a:rPr>
            <a:t>. 103:5b)</a:t>
          </a:r>
          <a:endParaRPr lang="es-ES" sz="2000" dirty="0">
            <a:solidFill>
              <a:schemeClr val="tx1"/>
            </a:solidFill>
            <a:effectLst/>
          </a:endParaRPr>
        </a:p>
      </dgm:t>
    </dgm:pt>
    <dgm:pt modelId="{8504D483-A80C-408B-BFC3-05B1125ED06D}" type="parTrans" cxnId="{B8F8102A-FC10-4DB8-A1E8-3380DF8761F0}">
      <dgm:prSet/>
      <dgm:spPr/>
      <dgm:t>
        <a:bodyPr/>
        <a:lstStyle/>
        <a:p>
          <a:endParaRPr lang="es-ES" sz="2000">
            <a:solidFill>
              <a:schemeClr val="tx1"/>
            </a:solidFill>
            <a:effectLst/>
          </a:endParaRPr>
        </a:p>
      </dgm:t>
    </dgm:pt>
    <dgm:pt modelId="{E62E10AE-9986-4C43-8147-57995EFC0D0F}" type="sibTrans" cxnId="{B8F8102A-FC10-4DB8-A1E8-3380DF8761F0}">
      <dgm:prSet/>
      <dgm:spPr/>
      <dgm:t>
        <a:bodyPr/>
        <a:lstStyle/>
        <a:p>
          <a:endParaRPr lang="es-ES" sz="2000">
            <a:solidFill>
              <a:schemeClr val="tx1"/>
            </a:solidFill>
            <a:effectLst/>
          </a:endParaRPr>
        </a:p>
      </dgm:t>
    </dgm:pt>
    <dgm:pt modelId="{249F3E7E-318F-485D-B44B-6EFD193FF964}">
      <dgm:prSet custT="1"/>
      <dgm:spPr/>
      <dgm:t>
        <a:bodyPr/>
        <a:lstStyle/>
        <a:p>
          <a:r>
            <a:rPr lang="en-FJ" sz="2000" b="1" dirty="0">
              <a:solidFill>
                <a:schemeClr val="tx1"/>
              </a:solidFill>
              <a:effectLst/>
            </a:rPr>
            <a:t>Cakava na ka dodonu niu vakararawataki</a:t>
          </a:r>
          <a:r>
            <a:rPr lang="en-US" sz="2000" b="1" dirty="0">
              <a:solidFill>
                <a:schemeClr val="tx1"/>
              </a:solidFill>
              <a:effectLst/>
            </a:rPr>
            <a:t> </a:t>
          </a:r>
          <a:r>
            <a:rPr lang="es-ES" sz="2000" b="1" dirty="0">
              <a:solidFill>
                <a:schemeClr val="tx1"/>
              </a:solidFill>
              <a:effectLst/>
            </a:rPr>
            <a:t>(</a:t>
          </a:r>
          <a:r>
            <a:rPr lang="es-ES" sz="2000" b="1" dirty="0" err="1">
              <a:solidFill>
                <a:schemeClr val="tx1"/>
              </a:solidFill>
              <a:effectLst/>
            </a:rPr>
            <a:t>Same</a:t>
          </a:r>
          <a:r>
            <a:rPr lang="es-ES" sz="2000" b="1" dirty="0">
              <a:solidFill>
                <a:schemeClr val="tx1"/>
              </a:solidFill>
              <a:effectLst/>
            </a:rPr>
            <a:t>. 103:6)</a:t>
          </a:r>
          <a:endParaRPr lang="es-ES" sz="2000" dirty="0">
            <a:solidFill>
              <a:schemeClr val="tx1"/>
            </a:solidFill>
            <a:effectLst/>
          </a:endParaRPr>
        </a:p>
      </dgm:t>
    </dgm:pt>
    <dgm:pt modelId="{D78DA07F-1E41-4A56-A302-4A9DABD2D2E5}" type="parTrans" cxnId="{549BB4AB-1762-4E41-9A56-1B3E7C6FCDE3}">
      <dgm:prSet/>
      <dgm:spPr/>
      <dgm:t>
        <a:bodyPr/>
        <a:lstStyle/>
        <a:p>
          <a:endParaRPr lang="es-ES" sz="2000">
            <a:solidFill>
              <a:schemeClr val="tx1"/>
            </a:solidFill>
            <a:effectLst/>
          </a:endParaRPr>
        </a:p>
      </dgm:t>
    </dgm:pt>
    <dgm:pt modelId="{0E902CA6-5A3A-4515-8583-15DE72E88C72}" type="sibTrans" cxnId="{549BB4AB-1762-4E41-9A56-1B3E7C6FCDE3}">
      <dgm:prSet/>
      <dgm:spPr/>
      <dgm:t>
        <a:bodyPr/>
        <a:lstStyle/>
        <a:p>
          <a:endParaRPr lang="es-ES" sz="2000">
            <a:solidFill>
              <a:schemeClr val="tx1"/>
            </a:solidFill>
            <a:effectLst/>
          </a:endParaRPr>
        </a:p>
      </dgm:t>
    </dgm:pt>
    <dgm:pt modelId="{EFFBE40E-E9AF-4AFC-A0E7-983BEF0E47AA}">
      <dgm:prSet custT="1"/>
      <dgm:spPr/>
      <dgm:t>
        <a:bodyPr/>
        <a:lstStyle/>
        <a:p>
          <a:r>
            <a:rPr lang="en-FJ" sz="2000" b="1" dirty="0">
              <a:solidFill>
                <a:schemeClr val="tx1"/>
              </a:solidFill>
              <a:effectLst/>
            </a:rPr>
            <a:t>Vakatakila na nona i tuvatuva ki vei au meu kila</a:t>
          </a:r>
          <a:r>
            <a:rPr lang="en-US" sz="2000" b="1" dirty="0">
              <a:solidFill>
                <a:schemeClr val="tx1"/>
              </a:solidFill>
              <a:effectLst/>
            </a:rPr>
            <a:t> </a:t>
          </a:r>
          <a:r>
            <a:rPr lang="es-ES" sz="2000" b="1" dirty="0">
              <a:solidFill>
                <a:schemeClr val="tx1"/>
              </a:solidFill>
              <a:effectLst/>
            </a:rPr>
            <a:t>(</a:t>
          </a:r>
          <a:r>
            <a:rPr lang="es-ES" sz="2000" b="1" dirty="0" err="1">
              <a:solidFill>
                <a:schemeClr val="tx1"/>
              </a:solidFill>
              <a:effectLst/>
            </a:rPr>
            <a:t>Same</a:t>
          </a:r>
          <a:r>
            <a:rPr lang="es-ES" sz="2000" b="1" dirty="0">
              <a:solidFill>
                <a:schemeClr val="tx1"/>
              </a:solidFill>
              <a:effectLst/>
            </a:rPr>
            <a:t>. 103:7)</a:t>
          </a:r>
          <a:endParaRPr lang="es-ES" sz="2000" dirty="0">
            <a:solidFill>
              <a:schemeClr val="tx1"/>
            </a:solidFill>
            <a:effectLst/>
          </a:endParaRPr>
        </a:p>
      </dgm:t>
    </dgm:pt>
    <dgm:pt modelId="{994A8B94-F80C-40EA-A833-4502A54E781B}" type="parTrans" cxnId="{B3119754-4FD1-439D-B9AB-EFE0EDAD0A14}">
      <dgm:prSet/>
      <dgm:spPr/>
      <dgm:t>
        <a:bodyPr/>
        <a:lstStyle/>
        <a:p>
          <a:endParaRPr lang="es-ES" sz="2000">
            <a:solidFill>
              <a:schemeClr val="tx1"/>
            </a:solidFill>
            <a:effectLst/>
          </a:endParaRPr>
        </a:p>
      </dgm:t>
    </dgm:pt>
    <dgm:pt modelId="{7DE05148-0877-481B-8313-D48825EC55B8}" type="sibTrans" cxnId="{B3119754-4FD1-439D-B9AB-EFE0EDAD0A14}">
      <dgm:prSet/>
      <dgm:spPr/>
      <dgm:t>
        <a:bodyPr/>
        <a:lstStyle/>
        <a:p>
          <a:endParaRPr lang="es-ES" sz="2000">
            <a:solidFill>
              <a:schemeClr val="tx1"/>
            </a:solidFill>
            <a:effectLst/>
          </a:endParaRPr>
        </a:p>
      </dgm:t>
    </dgm:pt>
    <dgm:pt modelId="{CA991F64-1202-4092-A2C3-831545A93580}">
      <dgm:prSet custT="1"/>
      <dgm:spPr/>
      <dgm:t>
        <a:bodyPr/>
        <a:lstStyle/>
        <a:p>
          <a:r>
            <a:rPr lang="en-FJ" sz="2000" b="1" dirty="0">
              <a:solidFill>
                <a:schemeClr val="tx1"/>
              </a:solidFill>
              <a:effectLst/>
            </a:rPr>
            <a:t>Loomai au ka na sega ni cudruvi au</a:t>
          </a:r>
          <a:r>
            <a:rPr lang="es-ES" sz="2000" b="1" dirty="0">
              <a:solidFill>
                <a:schemeClr val="tx1"/>
              </a:solidFill>
              <a:effectLst/>
            </a:rPr>
            <a:t> (</a:t>
          </a:r>
          <a:r>
            <a:rPr lang="es-ES" sz="2000" b="1" dirty="0" err="1">
              <a:solidFill>
                <a:schemeClr val="tx1"/>
              </a:solidFill>
              <a:effectLst/>
            </a:rPr>
            <a:t>Same</a:t>
          </a:r>
          <a:r>
            <a:rPr lang="es-ES" sz="2000" b="1" dirty="0">
              <a:solidFill>
                <a:schemeClr val="tx1"/>
              </a:solidFill>
              <a:effectLst/>
            </a:rPr>
            <a:t>. 103:8-9)</a:t>
          </a:r>
          <a:endParaRPr lang="es-ES" sz="2000" dirty="0">
            <a:solidFill>
              <a:schemeClr val="tx1"/>
            </a:solidFill>
            <a:effectLst/>
          </a:endParaRPr>
        </a:p>
      </dgm:t>
    </dgm:pt>
    <dgm:pt modelId="{F9BE6456-CD4B-474B-AEE2-25383D693381}" type="parTrans" cxnId="{CBFD7BD4-D716-42A5-9F10-3130C191CB36}">
      <dgm:prSet/>
      <dgm:spPr/>
      <dgm:t>
        <a:bodyPr/>
        <a:lstStyle/>
        <a:p>
          <a:endParaRPr lang="es-ES" sz="2000">
            <a:solidFill>
              <a:schemeClr val="tx1"/>
            </a:solidFill>
            <a:effectLst/>
          </a:endParaRPr>
        </a:p>
      </dgm:t>
    </dgm:pt>
    <dgm:pt modelId="{2A12BE1A-731D-4154-A75D-749ADEEEEAEC}" type="sibTrans" cxnId="{CBFD7BD4-D716-42A5-9F10-3130C191CB36}">
      <dgm:prSet/>
      <dgm:spPr/>
      <dgm:t>
        <a:bodyPr/>
        <a:lstStyle/>
        <a:p>
          <a:endParaRPr lang="es-ES" sz="2000">
            <a:solidFill>
              <a:schemeClr val="tx1"/>
            </a:solidFill>
            <a:effectLst/>
          </a:endParaRPr>
        </a:p>
      </dgm:t>
    </dgm:pt>
    <dgm:pt modelId="{76F3B508-9EB9-4D82-8DD7-DFE2B38D8DB3}">
      <dgm:prSet custT="1"/>
      <dgm:spPr/>
      <dgm:t>
        <a:bodyPr/>
        <a:lstStyle/>
        <a:p>
          <a:r>
            <a:rPr lang="en-FJ" sz="2000" b="1" dirty="0">
              <a:solidFill>
                <a:schemeClr val="bg1"/>
              </a:solidFill>
              <a:effectLst>
                <a:outerShdw blurRad="38100" dist="38100" dir="2700000" algn="tl">
                  <a:srgbClr val="000000">
                    <a:alpha val="43137"/>
                  </a:srgbClr>
                </a:outerShdw>
              </a:effectLst>
            </a:rPr>
            <a:t>Sega ni saumi au me vaka na noqu i valavala ca </a:t>
          </a: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Same</a:t>
          </a:r>
          <a:r>
            <a:rPr lang="es-ES" sz="2000" b="1" dirty="0">
              <a:solidFill>
                <a:schemeClr val="bg1"/>
              </a:solidFill>
              <a:effectLst>
                <a:outerShdw blurRad="38100" dist="38100" dir="2700000" algn="tl">
                  <a:srgbClr val="000000">
                    <a:alpha val="43137"/>
                  </a:srgbClr>
                </a:outerShdw>
              </a:effectLst>
            </a:rPr>
            <a:t>. 103:10-11)</a:t>
          </a:r>
          <a:endParaRPr lang="es-ES" sz="2000" dirty="0">
            <a:solidFill>
              <a:schemeClr val="bg1"/>
            </a:solidFill>
            <a:effectLst>
              <a:outerShdw blurRad="38100" dist="38100" dir="2700000" algn="tl">
                <a:srgbClr val="000000">
                  <a:alpha val="43137"/>
                </a:srgbClr>
              </a:outerShdw>
            </a:effectLst>
          </a:endParaRPr>
        </a:p>
      </dgm:t>
    </dgm:pt>
    <dgm:pt modelId="{0D9AC703-ACE4-4BEC-A72B-7B57B28A19D6}" type="parTrans" cxnId="{F6CED1D0-75B6-4DA2-8F94-C787DB1E85E4}">
      <dgm:prSet/>
      <dgm:spPr/>
      <dgm:t>
        <a:bodyPr/>
        <a:lstStyle/>
        <a:p>
          <a:endParaRPr lang="es-ES" sz="2000">
            <a:solidFill>
              <a:schemeClr val="tx1"/>
            </a:solidFill>
            <a:effectLst/>
          </a:endParaRPr>
        </a:p>
      </dgm:t>
    </dgm:pt>
    <dgm:pt modelId="{C22E0FE0-522F-4CF3-AB27-37092B0F12F6}" type="sibTrans" cxnId="{F6CED1D0-75B6-4DA2-8F94-C787DB1E85E4}">
      <dgm:prSet/>
      <dgm:spPr/>
      <dgm:t>
        <a:bodyPr/>
        <a:lstStyle/>
        <a:p>
          <a:endParaRPr lang="es-ES" sz="2000">
            <a:solidFill>
              <a:schemeClr val="tx1"/>
            </a:solidFill>
            <a:effectLst/>
          </a:endParaRPr>
        </a:p>
      </dgm:t>
    </dgm:pt>
    <dgm:pt modelId="{F083226A-4511-4854-8CCC-B8F5F615EFB9}">
      <dgm:prSet custT="1"/>
      <dgm:spPr/>
      <dgm:t>
        <a:bodyPr/>
        <a:lstStyle/>
        <a:p>
          <a:r>
            <a:rPr lang="en-FJ" sz="2000" b="1" dirty="0">
              <a:solidFill>
                <a:schemeClr val="bg1"/>
              </a:solidFill>
              <a:effectLst>
                <a:outerShdw blurRad="38100" dist="38100" dir="2700000" algn="tl">
                  <a:srgbClr val="000000">
                    <a:alpha val="43137"/>
                  </a:srgbClr>
                </a:outerShdw>
              </a:effectLst>
            </a:rPr>
            <a:t>Sega ni nanuma na noqu i valaval ca</a:t>
          </a:r>
          <a:r>
            <a:rPr lang="en-US" sz="2000" b="1" dirty="0">
              <a:solidFill>
                <a:schemeClr val="bg1"/>
              </a:solidFill>
              <a:effectLst>
                <a:outerShdw blurRad="38100" dist="38100" dir="2700000" algn="tl">
                  <a:srgbClr val="000000">
                    <a:alpha val="43137"/>
                  </a:srgbClr>
                </a:outerShdw>
              </a:effectLst>
            </a:rPr>
            <a:t> </a:t>
          </a:r>
          <a:r>
            <a:rPr lang="es-ES" sz="2000" b="1" dirty="0">
              <a:solidFill>
                <a:schemeClr val="bg1"/>
              </a:solidFill>
              <a:effectLst>
                <a:outerShdw blurRad="38100" dist="38100" dir="2700000" algn="tl">
                  <a:srgbClr val="000000">
                    <a:alpha val="43137"/>
                  </a:srgbClr>
                </a:outerShdw>
              </a:effectLst>
            </a:rPr>
            <a:t>(</a:t>
          </a:r>
          <a:r>
            <a:rPr lang="es-ES" sz="2000" b="1" dirty="0" err="1">
              <a:solidFill>
                <a:schemeClr val="bg1"/>
              </a:solidFill>
              <a:effectLst>
                <a:outerShdw blurRad="38100" dist="38100" dir="2700000" algn="tl">
                  <a:srgbClr val="000000">
                    <a:alpha val="43137"/>
                  </a:srgbClr>
                </a:outerShdw>
              </a:effectLst>
            </a:rPr>
            <a:t>Same</a:t>
          </a:r>
          <a:r>
            <a:rPr lang="es-ES" sz="2000" b="1" dirty="0">
              <a:solidFill>
                <a:schemeClr val="bg1"/>
              </a:solidFill>
              <a:effectLst>
                <a:outerShdw blurRad="38100" dist="38100" dir="2700000" algn="tl">
                  <a:srgbClr val="000000">
                    <a:alpha val="43137"/>
                  </a:srgbClr>
                </a:outerShdw>
              </a:effectLst>
            </a:rPr>
            <a:t>. 103:12)</a:t>
          </a:r>
          <a:endParaRPr lang="es-ES" sz="2000" dirty="0">
            <a:solidFill>
              <a:schemeClr val="bg1"/>
            </a:solidFill>
            <a:effectLst>
              <a:outerShdw blurRad="38100" dist="38100" dir="2700000" algn="tl">
                <a:srgbClr val="000000">
                  <a:alpha val="43137"/>
                </a:srgbClr>
              </a:outerShdw>
            </a:effectLst>
          </a:endParaRPr>
        </a:p>
      </dgm:t>
    </dgm:pt>
    <dgm:pt modelId="{79BC4E14-89E7-4A87-B472-031E234066FF}" type="parTrans" cxnId="{E0BBFF54-796E-4124-9D06-21F2979D3504}">
      <dgm:prSet/>
      <dgm:spPr/>
      <dgm:t>
        <a:bodyPr/>
        <a:lstStyle/>
        <a:p>
          <a:endParaRPr lang="es-ES" sz="2000">
            <a:solidFill>
              <a:schemeClr val="tx1"/>
            </a:solidFill>
            <a:effectLst/>
          </a:endParaRPr>
        </a:p>
      </dgm:t>
    </dgm:pt>
    <dgm:pt modelId="{D6AF8AB2-8F5B-403B-BEB8-5464CE04EADA}" type="sibTrans" cxnId="{E0BBFF54-796E-4124-9D06-21F2979D3504}">
      <dgm:prSet/>
      <dgm:spPr/>
      <dgm:t>
        <a:bodyPr/>
        <a:lstStyle/>
        <a:p>
          <a:endParaRPr lang="es-ES" sz="2000">
            <a:solidFill>
              <a:schemeClr val="tx1"/>
            </a:solidFill>
            <a:effectLst/>
          </a:endParaRPr>
        </a:p>
      </dgm:t>
    </dgm:pt>
    <dgm:pt modelId="{CC2E2ADD-4870-462E-954D-80C4B19BB414}">
      <dgm:prSet custT="1"/>
      <dgm:spPr/>
      <dgm:t>
        <a:bodyPr/>
        <a:lstStyle/>
        <a:p>
          <a:r>
            <a:rPr lang="en-FJ" sz="1800" b="1" dirty="0">
              <a:solidFill>
                <a:schemeClr val="bg1"/>
              </a:solidFill>
              <a:effectLst>
                <a:outerShdw blurRad="38100" dist="38100" dir="2700000" algn="tl">
                  <a:srgbClr val="000000">
                    <a:alpha val="43137"/>
                  </a:srgbClr>
                </a:outerShdw>
              </a:effectLst>
            </a:rPr>
            <a:t>E kila iu na mate ena dua na siga ka sa yaloloma ki vei au</a:t>
          </a:r>
          <a:r>
            <a:rPr lang="es-ES" sz="1800" b="1" dirty="0">
              <a:solidFill>
                <a:schemeClr val="bg1"/>
              </a:solidFill>
              <a:effectLst>
                <a:outerShdw blurRad="38100" dist="38100" dir="2700000" algn="tl">
                  <a:srgbClr val="000000">
                    <a:alpha val="43137"/>
                  </a:srgbClr>
                </a:outerShdw>
              </a:effectLst>
            </a:rPr>
            <a:t> (</a:t>
          </a:r>
          <a:r>
            <a:rPr lang="es-ES" sz="1800" b="1" dirty="0" err="1">
              <a:solidFill>
                <a:schemeClr val="bg1"/>
              </a:solidFill>
              <a:effectLst>
                <a:outerShdw blurRad="38100" dist="38100" dir="2700000" algn="tl">
                  <a:srgbClr val="000000">
                    <a:alpha val="43137"/>
                  </a:srgbClr>
                </a:outerShdw>
              </a:effectLst>
            </a:rPr>
            <a:t>Same</a:t>
          </a:r>
          <a:r>
            <a:rPr lang="es-ES" sz="1800" b="1" dirty="0">
              <a:solidFill>
                <a:schemeClr val="bg1"/>
              </a:solidFill>
              <a:effectLst>
                <a:outerShdw blurRad="38100" dist="38100" dir="2700000" algn="tl">
                  <a:srgbClr val="000000">
                    <a:alpha val="43137"/>
                  </a:srgbClr>
                </a:outerShdw>
              </a:effectLst>
            </a:rPr>
            <a:t>. 103:13-18)</a:t>
          </a:r>
          <a:endParaRPr lang="es-ES" sz="1800" dirty="0">
            <a:solidFill>
              <a:schemeClr val="bg1"/>
            </a:solidFill>
            <a:effectLst>
              <a:outerShdw blurRad="38100" dist="38100" dir="2700000" algn="tl">
                <a:srgbClr val="000000">
                  <a:alpha val="43137"/>
                </a:srgbClr>
              </a:outerShdw>
            </a:effectLst>
          </a:endParaRPr>
        </a:p>
      </dgm:t>
    </dgm:pt>
    <dgm:pt modelId="{CB5AFB4F-E71A-4FCC-A7D7-66645D9C0A5C}" type="parTrans" cxnId="{5C493A07-83CE-4191-8303-DFB0947304FF}">
      <dgm:prSet/>
      <dgm:spPr/>
      <dgm:t>
        <a:bodyPr/>
        <a:lstStyle/>
        <a:p>
          <a:endParaRPr lang="es-ES" sz="2000">
            <a:solidFill>
              <a:schemeClr val="tx1"/>
            </a:solidFill>
            <a:effectLst/>
          </a:endParaRPr>
        </a:p>
      </dgm:t>
    </dgm:pt>
    <dgm:pt modelId="{B98BDA22-A818-4E9F-B3BA-D7EE95D7A9A6}" type="sibTrans" cxnId="{5C493A07-83CE-4191-8303-DFB0947304FF}">
      <dgm:prSet/>
      <dgm:spPr/>
      <dgm:t>
        <a:bodyPr/>
        <a:lstStyle/>
        <a:p>
          <a:endParaRPr lang="es-ES" sz="2000">
            <a:solidFill>
              <a:schemeClr val="tx1"/>
            </a:solidFill>
            <a:effectLst/>
          </a:endParaRPr>
        </a:p>
      </dgm:t>
    </dgm:pt>
    <dgm:pt modelId="{799A7EC5-586C-48D5-B4AA-F56D39B6BE04}" type="pres">
      <dgm:prSet presAssocID="{563D570D-4E8F-4871-B1B6-86B4832D2D7D}" presName="linearFlow" presStyleCnt="0">
        <dgm:presLayoutVars>
          <dgm:dir/>
          <dgm:resizeHandles val="exact"/>
        </dgm:presLayoutVars>
      </dgm:prSet>
      <dgm:spPr/>
    </dgm:pt>
    <dgm:pt modelId="{E17F1B62-0213-4082-B755-D0C8EB02DBB6}" type="pres">
      <dgm:prSet presAssocID="{C867C53C-DAEF-49C0-A1D5-4706D3050C55}" presName="composite" presStyleCnt="0"/>
      <dgm:spPr/>
    </dgm:pt>
    <dgm:pt modelId="{776DB25D-1990-4B58-B893-94D8C2518DFB}" type="pres">
      <dgm:prSet presAssocID="{C867C53C-DAEF-49C0-A1D5-4706D3050C55}" presName="imgShp" presStyleLbl="fgImgPlace1" presStyleIdx="0" presStyleCnt="12" custScaleX="166163" custLinFactX="-199404" custLinFactNeighborX="-200000"/>
      <dgm:spPr>
        <a:prstGeom prst="stripedRightArrow">
          <a:avLst/>
        </a:prstGeom>
      </dgm:spPr>
    </dgm:pt>
    <dgm:pt modelId="{D7C4D2B3-1413-42C4-89AA-B83DC676C504}" type="pres">
      <dgm:prSet presAssocID="{C867C53C-DAEF-49C0-A1D5-4706D3050C55}" presName="txShp" presStyleLbl="node1" presStyleIdx="0" presStyleCnt="12" custScaleX="143663" custLinFactNeighborX="2877">
        <dgm:presLayoutVars>
          <dgm:bulletEnabled val="1"/>
        </dgm:presLayoutVars>
      </dgm:prSet>
      <dgm:spPr/>
    </dgm:pt>
    <dgm:pt modelId="{9D1AAD02-4429-4EAF-9828-9EA681754951}" type="pres">
      <dgm:prSet presAssocID="{DD2E720A-2F18-4A24-A748-F88EAA33C305}" presName="spacing" presStyleCnt="0"/>
      <dgm:spPr/>
    </dgm:pt>
    <dgm:pt modelId="{ACB76F2C-579E-4B67-A07B-FD60D0F5751C}" type="pres">
      <dgm:prSet presAssocID="{081478D2-616C-4055-8FD9-C1FA0AF87203}" presName="composite" presStyleCnt="0"/>
      <dgm:spPr/>
    </dgm:pt>
    <dgm:pt modelId="{B2275DCE-539C-4194-AC30-7F9740FDBE33}" type="pres">
      <dgm:prSet presAssocID="{081478D2-616C-4055-8FD9-C1FA0AF87203}" presName="imgShp" presStyleLbl="fgImgPlace1" presStyleIdx="1" presStyleCnt="12" custScaleX="166163" custLinFactX="-199404" custLinFactNeighborX="-200000"/>
      <dgm:spPr>
        <a:prstGeom prst="stripedRightArrow">
          <a:avLst/>
        </a:prstGeom>
      </dgm:spPr>
    </dgm:pt>
    <dgm:pt modelId="{FB26EA38-3F9D-4294-9E70-49702DBDA784}" type="pres">
      <dgm:prSet presAssocID="{081478D2-616C-4055-8FD9-C1FA0AF87203}" presName="txShp" presStyleLbl="node1" presStyleIdx="1" presStyleCnt="12" custScaleX="143663" custLinFactNeighborX="2877">
        <dgm:presLayoutVars>
          <dgm:bulletEnabled val="1"/>
        </dgm:presLayoutVars>
      </dgm:prSet>
      <dgm:spPr/>
    </dgm:pt>
    <dgm:pt modelId="{994DEBD7-6B58-42EA-BCD8-9D467CB867B2}" type="pres">
      <dgm:prSet presAssocID="{F17BF9C9-3E7B-468C-8B5A-31CCF3ED03C3}" presName="spacing" presStyleCnt="0"/>
      <dgm:spPr/>
    </dgm:pt>
    <dgm:pt modelId="{A0D10CA5-F376-438D-AD49-4304B6E1C3D7}" type="pres">
      <dgm:prSet presAssocID="{C454DDC3-8FA8-4F6C-873B-0EB5D33C3FA0}" presName="composite" presStyleCnt="0"/>
      <dgm:spPr/>
    </dgm:pt>
    <dgm:pt modelId="{EE08811E-E9FD-4B6D-B1F1-A7CD976D0B79}" type="pres">
      <dgm:prSet presAssocID="{C454DDC3-8FA8-4F6C-873B-0EB5D33C3FA0}" presName="imgShp" presStyleLbl="fgImgPlace1" presStyleIdx="2" presStyleCnt="12" custScaleX="166163" custLinFactX="-199404" custLinFactNeighborX="-200000"/>
      <dgm:spPr>
        <a:prstGeom prst="stripedRightArrow">
          <a:avLst/>
        </a:prstGeom>
      </dgm:spPr>
    </dgm:pt>
    <dgm:pt modelId="{8B26C454-6355-41CE-929B-2AC43134A9C2}" type="pres">
      <dgm:prSet presAssocID="{C454DDC3-8FA8-4F6C-873B-0EB5D33C3FA0}" presName="txShp" presStyleLbl="node1" presStyleIdx="2" presStyleCnt="12" custScaleX="143663" custLinFactNeighborX="2877">
        <dgm:presLayoutVars>
          <dgm:bulletEnabled val="1"/>
        </dgm:presLayoutVars>
      </dgm:prSet>
      <dgm:spPr/>
    </dgm:pt>
    <dgm:pt modelId="{4E517D1A-990D-4A73-A37C-63EC78AC4489}" type="pres">
      <dgm:prSet presAssocID="{B31FA137-3481-4A85-8343-D76F6113AF9B}" presName="spacing" presStyleCnt="0"/>
      <dgm:spPr/>
    </dgm:pt>
    <dgm:pt modelId="{D0EC98CC-0CB7-4A95-9055-8889BA6270D6}" type="pres">
      <dgm:prSet presAssocID="{C6285A28-339F-4764-BB43-5A239AEFCC28}" presName="composite" presStyleCnt="0"/>
      <dgm:spPr/>
    </dgm:pt>
    <dgm:pt modelId="{693EB3F5-BF52-4E71-8C92-6009B438379B}" type="pres">
      <dgm:prSet presAssocID="{C6285A28-339F-4764-BB43-5A239AEFCC28}" presName="imgShp" presStyleLbl="fgImgPlace1" presStyleIdx="3" presStyleCnt="12" custScaleX="166163" custLinFactX="-199404" custLinFactNeighborX="-200000"/>
      <dgm:spPr>
        <a:prstGeom prst="stripedRightArrow">
          <a:avLst/>
        </a:prstGeom>
      </dgm:spPr>
    </dgm:pt>
    <dgm:pt modelId="{A77131E3-FF81-4FD0-A353-E76ACFF163FF}" type="pres">
      <dgm:prSet presAssocID="{C6285A28-339F-4764-BB43-5A239AEFCC28}" presName="txShp" presStyleLbl="node1" presStyleIdx="3" presStyleCnt="12" custScaleX="143663" custLinFactNeighborX="2877">
        <dgm:presLayoutVars>
          <dgm:bulletEnabled val="1"/>
        </dgm:presLayoutVars>
      </dgm:prSet>
      <dgm:spPr/>
    </dgm:pt>
    <dgm:pt modelId="{B7FE6CC6-F373-47DF-9B13-C652110A613F}" type="pres">
      <dgm:prSet presAssocID="{FEEE17F1-B192-40C3-BF64-68F57DCA703B}" presName="spacing" presStyleCnt="0"/>
      <dgm:spPr/>
    </dgm:pt>
    <dgm:pt modelId="{789E1364-4375-41C6-B59E-B1219B15DDA4}" type="pres">
      <dgm:prSet presAssocID="{6E8983A5-51A7-4FB8-A529-C697373BB561}" presName="composite" presStyleCnt="0"/>
      <dgm:spPr/>
    </dgm:pt>
    <dgm:pt modelId="{F1061E9B-A60B-4509-AAEA-630C89EEF3A8}" type="pres">
      <dgm:prSet presAssocID="{6E8983A5-51A7-4FB8-A529-C697373BB561}" presName="imgShp" presStyleLbl="fgImgPlace1" presStyleIdx="4" presStyleCnt="12" custScaleX="166163" custLinFactX="-199404" custLinFactNeighborX="-200000"/>
      <dgm:spPr>
        <a:prstGeom prst="stripedRightArrow">
          <a:avLst/>
        </a:prstGeom>
      </dgm:spPr>
    </dgm:pt>
    <dgm:pt modelId="{0B702199-8C61-4338-86A8-7CF16A02CD9B}" type="pres">
      <dgm:prSet presAssocID="{6E8983A5-51A7-4FB8-A529-C697373BB561}" presName="txShp" presStyleLbl="node1" presStyleIdx="4" presStyleCnt="12" custScaleX="143663" custLinFactNeighborX="2877">
        <dgm:presLayoutVars>
          <dgm:bulletEnabled val="1"/>
        </dgm:presLayoutVars>
      </dgm:prSet>
      <dgm:spPr/>
    </dgm:pt>
    <dgm:pt modelId="{048C6498-BAF9-48E8-925E-6D4B596DEDF3}" type="pres">
      <dgm:prSet presAssocID="{AD38AD23-86B4-4D68-8745-D1A9883E5B53}" presName="spacing" presStyleCnt="0"/>
      <dgm:spPr/>
    </dgm:pt>
    <dgm:pt modelId="{FFD3658E-6EC8-477A-B252-6D1E1B1F9965}" type="pres">
      <dgm:prSet presAssocID="{A5FA95F0-561D-4239-84E0-9A879896B7C9}" presName="composite" presStyleCnt="0"/>
      <dgm:spPr/>
    </dgm:pt>
    <dgm:pt modelId="{8AE8ECD5-749E-4346-9867-369DF37DA06E}" type="pres">
      <dgm:prSet presAssocID="{A5FA95F0-561D-4239-84E0-9A879896B7C9}" presName="imgShp" presStyleLbl="fgImgPlace1" presStyleIdx="5" presStyleCnt="12" custScaleX="166163" custLinFactX="-199404" custLinFactNeighborX="-200000"/>
      <dgm:spPr>
        <a:prstGeom prst="stripedRightArrow">
          <a:avLst/>
        </a:prstGeom>
      </dgm:spPr>
    </dgm:pt>
    <dgm:pt modelId="{496687B1-618E-4ACB-88C2-20A788B07FEA}" type="pres">
      <dgm:prSet presAssocID="{A5FA95F0-561D-4239-84E0-9A879896B7C9}" presName="txShp" presStyleLbl="node1" presStyleIdx="5" presStyleCnt="12" custScaleX="143663" custLinFactNeighborX="2877">
        <dgm:presLayoutVars>
          <dgm:bulletEnabled val="1"/>
        </dgm:presLayoutVars>
      </dgm:prSet>
      <dgm:spPr/>
    </dgm:pt>
    <dgm:pt modelId="{D8FD2098-89BA-4845-A931-71E699E91024}" type="pres">
      <dgm:prSet presAssocID="{E62E10AE-9986-4C43-8147-57995EFC0D0F}" presName="spacing" presStyleCnt="0"/>
      <dgm:spPr/>
    </dgm:pt>
    <dgm:pt modelId="{FCCE3823-4A3A-44A6-80E0-ADC89D53E861}" type="pres">
      <dgm:prSet presAssocID="{249F3E7E-318F-485D-B44B-6EFD193FF964}" presName="composite" presStyleCnt="0"/>
      <dgm:spPr/>
    </dgm:pt>
    <dgm:pt modelId="{0900DD65-32A3-4156-9B41-16B84B0E06FA}" type="pres">
      <dgm:prSet presAssocID="{249F3E7E-318F-485D-B44B-6EFD193FF964}" presName="imgShp" presStyleLbl="fgImgPlace1" presStyleIdx="6" presStyleCnt="12" custScaleX="166163" custLinFactX="-199404" custLinFactNeighborX="-200000"/>
      <dgm:spPr>
        <a:prstGeom prst="stripedRightArrow">
          <a:avLst/>
        </a:prstGeom>
      </dgm:spPr>
    </dgm:pt>
    <dgm:pt modelId="{F90D54FF-26A4-4F20-9641-3E1AA18B326C}" type="pres">
      <dgm:prSet presAssocID="{249F3E7E-318F-485D-B44B-6EFD193FF964}" presName="txShp" presStyleLbl="node1" presStyleIdx="6" presStyleCnt="12" custScaleX="143663" custLinFactNeighborX="2877">
        <dgm:presLayoutVars>
          <dgm:bulletEnabled val="1"/>
        </dgm:presLayoutVars>
      </dgm:prSet>
      <dgm:spPr/>
    </dgm:pt>
    <dgm:pt modelId="{EEBC3322-D4F5-48F9-9377-7836057CB71E}" type="pres">
      <dgm:prSet presAssocID="{0E902CA6-5A3A-4515-8583-15DE72E88C72}" presName="spacing" presStyleCnt="0"/>
      <dgm:spPr/>
    </dgm:pt>
    <dgm:pt modelId="{C3410646-9C95-4C57-B7AD-91FDBDA8C32B}" type="pres">
      <dgm:prSet presAssocID="{EFFBE40E-E9AF-4AFC-A0E7-983BEF0E47AA}" presName="composite" presStyleCnt="0"/>
      <dgm:spPr/>
    </dgm:pt>
    <dgm:pt modelId="{54242C8E-6248-4D12-A5E5-66DE6A638F7C}" type="pres">
      <dgm:prSet presAssocID="{EFFBE40E-E9AF-4AFC-A0E7-983BEF0E47AA}" presName="imgShp" presStyleLbl="fgImgPlace1" presStyleIdx="7" presStyleCnt="12" custScaleX="166163" custLinFactX="-199404" custLinFactNeighborX="-200000"/>
      <dgm:spPr>
        <a:prstGeom prst="stripedRightArrow">
          <a:avLst/>
        </a:prstGeom>
      </dgm:spPr>
    </dgm:pt>
    <dgm:pt modelId="{D0E2FD43-EE8D-415B-9088-48D1654F4BC2}" type="pres">
      <dgm:prSet presAssocID="{EFFBE40E-E9AF-4AFC-A0E7-983BEF0E47AA}" presName="txShp" presStyleLbl="node1" presStyleIdx="7" presStyleCnt="12" custScaleX="143663" custLinFactNeighborX="2877">
        <dgm:presLayoutVars>
          <dgm:bulletEnabled val="1"/>
        </dgm:presLayoutVars>
      </dgm:prSet>
      <dgm:spPr/>
    </dgm:pt>
    <dgm:pt modelId="{0E3F3FC8-CDFE-4E12-9B0A-9D1FFEAD3365}" type="pres">
      <dgm:prSet presAssocID="{7DE05148-0877-481B-8313-D48825EC55B8}" presName="spacing" presStyleCnt="0"/>
      <dgm:spPr/>
    </dgm:pt>
    <dgm:pt modelId="{EFA7BEEB-B2BA-41D1-A539-6744E9C6BCDF}" type="pres">
      <dgm:prSet presAssocID="{CA991F64-1202-4092-A2C3-831545A93580}" presName="composite" presStyleCnt="0"/>
      <dgm:spPr/>
    </dgm:pt>
    <dgm:pt modelId="{5CB01313-E2A8-4B44-A3B4-EDA6C8EF98E6}" type="pres">
      <dgm:prSet presAssocID="{CA991F64-1202-4092-A2C3-831545A93580}" presName="imgShp" presStyleLbl="fgImgPlace1" presStyleIdx="8" presStyleCnt="12" custScaleX="166163" custLinFactX="-199404" custLinFactNeighborX="-200000"/>
      <dgm:spPr>
        <a:prstGeom prst="stripedRightArrow">
          <a:avLst/>
        </a:prstGeom>
      </dgm:spPr>
    </dgm:pt>
    <dgm:pt modelId="{DEB0189D-8175-4EF5-90E1-530E854F0399}" type="pres">
      <dgm:prSet presAssocID="{CA991F64-1202-4092-A2C3-831545A93580}" presName="txShp" presStyleLbl="node1" presStyleIdx="8" presStyleCnt="12" custScaleX="143663" custLinFactNeighborX="2877">
        <dgm:presLayoutVars>
          <dgm:bulletEnabled val="1"/>
        </dgm:presLayoutVars>
      </dgm:prSet>
      <dgm:spPr/>
    </dgm:pt>
    <dgm:pt modelId="{7AEAED1C-5BC0-43DB-B521-266E53B330F0}" type="pres">
      <dgm:prSet presAssocID="{2A12BE1A-731D-4154-A75D-749ADEEEEAEC}" presName="spacing" presStyleCnt="0"/>
      <dgm:spPr/>
    </dgm:pt>
    <dgm:pt modelId="{EE5CB037-FEE9-4662-B5EB-E0F3593CAACC}" type="pres">
      <dgm:prSet presAssocID="{76F3B508-9EB9-4D82-8DD7-DFE2B38D8DB3}" presName="composite" presStyleCnt="0"/>
      <dgm:spPr/>
    </dgm:pt>
    <dgm:pt modelId="{64D0D82D-3291-4287-A679-48DF5F5078CA}" type="pres">
      <dgm:prSet presAssocID="{76F3B508-9EB9-4D82-8DD7-DFE2B38D8DB3}" presName="imgShp" presStyleLbl="fgImgPlace1" presStyleIdx="9" presStyleCnt="12" custScaleX="166163" custLinFactX="-199404" custLinFactNeighborX="-200000"/>
      <dgm:spPr>
        <a:prstGeom prst="stripedRightArrow">
          <a:avLst/>
        </a:prstGeom>
      </dgm:spPr>
    </dgm:pt>
    <dgm:pt modelId="{36011CFA-94F6-4853-B11F-1E6DBAB5B55B}" type="pres">
      <dgm:prSet presAssocID="{76F3B508-9EB9-4D82-8DD7-DFE2B38D8DB3}" presName="txShp" presStyleLbl="node1" presStyleIdx="9" presStyleCnt="12" custScaleX="143663" custLinFactNeighborX="2877">
        <dgm:presLayoutVars>
          <dgm:bulletEnabled val="1"/>
        </dgm:presLayoutVars>
      </dgm:prSet>
      <dgm:spPr/>
    </dgm:pt>
    <dgm:pt modelId="{C6038FE0-6A50-4F29-8DD9-A4AC73A87DE8}" type="pres">
      <dgm:prSet presAssocID="{C22E0FE0-522F-4CF3-AB27-37092B0F12F6}" presName="spacing" presStyleCnt="0"/>
      <dgm:spPr/>
    </dgm:pt>
    <dgm:pt modelId="{CD281B74-03AF-4122-B9F8-55FA4341AE4E}" type="pres">
      <dgm:prSet presAssocID="{F083226A-4511-4854-8CCC-B8F5F615EFB9}" presName="composite" presStyleCnt="0"/>
      <dgm:spPr/>
    </dgm:pt>
    <dgm:pt modelId="{53D61E35-FAB7-4314-80A6-1161AE334F2C}" type="pres">
      <dgm:prSet presAssocID="{F083226A-4511-4854-8CCC-B8F5F615EFB9}" presName="imgShp" presStyleLbl="fgImgPlace1" presStyleIdx="10" presStyleCnt="12" custScaleX="166163" custLinFactX="-199404" custLinFactNeighborX="-200000"/>
      <dgm:spPr>
        <a:prstGeom prst="stripedRightArrow">
          <a:avLst/>
        </a:prstGeom>
      </dgm:spPr>
    </dgm:pt>
    <dgm:pt modelId="{44CF52BC-076C-4BA9-8BE6-5DB0D9E48AC6}" type="pres">
      <dgm:prSet presAssocID="{F083226A-4511-4854-8CCC-B8F5F615EFB9}" presName="txShp" presStyleLbl="node1" presStyleIdx="10" presStyleCnt="12" custScaleX="143663" custLinFactNeighborX="2877">
        <dgm:presLayoutVars>
          <dgm:bulletEnabled val="1"/>
        </dgm:presLayoutVars>
      </dgm:prSet>
      <dgm:spPr/>
    </dgm:pt>
    <dgm:pt modelId="{6998D200-2729-4414-9B85-60BF68B15090}" type="pres">
      <dgm:prSet presAssocID="{D6AF8AB2-8F5B-403B-BEB8-5464CE04EADA}" presName="spacing" presStyleCnt="0"/>
      <dgm:spPr/>
    </dgm:pt>
    <dgm:pt modelId="{CC0F0A97-5B3A-40E2-9C26-2E1DD2C787BB}" type="pres">
      <dgm:prSet presAssocID="{CC2E2ADD-4870-462E-954D-80C4B19BB414}" presName="composite" presStyleCnt="0"/>
      <dgm:spPr/>
    </dgm:pt>
    <dgm:pt modelId="{D961ABF1-155C-43D3-B7B7-49076743D883}" type="pres">
      <dgm:prSet presAssocID="{CC2E2ADD-4870-462E-954D-80C4B19BB414}" presName="imgShp" presStyleLbl="fgImgPlace1" presStyleIdx="11" presStyleCnt="12" custScaleX="166163" custLinFactX="-199404" custLinFactNeighborX="-200000"/>
      <dgm:spPr>
        <a:prstGeom prst="stripedRightArrow">
          <a:avLst/>
        </a:prstGeom>
      </dgm:spPr>
    </dgm:pt>
    <dgm:pt modelId="{54ECC044-C6CF-4E7D-B952-88FC137C5D11}" type="pres">
      <dgm:prSet presAssocID="{CC2E2ADD-4870-462E-954D-80C4B19BB414}" presName="txShp" presStyleLbl="node1" presStyleIdx="11" presStyleCnt="12" custScaleX="143663" custLinFactNeighborX="2877">
        <dgm:presLayoutVars>
          <dgm:bulletEnabled val="1"/>
        </dgm:presLayoutVars>
      </dgm:prSet>
      <dgm:spPr/>
    </dgm:pt>
  </dgm:ptLst>
  <dgm:cxnLst>
    <dgm:cxn modelId="{5C493A07-83CE-4191-8303-DFB0947304FF}" srcId="{563D570D-4E8F-4871-B1B6-86B4832D2D7D}" destId="{CC2E2ADD-4870-462E-954D-80C4B19BB414}" srcOrd="11" destOrd="0" parTransId="{CB5AFB4F-E71A-4FCC-A7D7-66645D9C0A5C}" sibTransId="{B98BDA22-A818-4E9F-B3BA-D7EE95D7A9A6}"/>
    <dgm:cxn modelId="{87685B0A-BEC5-4E1B-8274-2F81EDB1A597}" type="presOf" srcId="{76F3B508-9EB9-4D82-8DD7-DFE2B38D8DB3}" destId="{36011CFA-94F6-4853-B11F-1E6DBAB5B55B}" srcOrd="0" destOrd="0" presId="urn:microsoft.com/office/officeart/2005/8/layout/vList3"/>
    <dgm:cxn modelId="{582EDD17-2CB4-47B9-A3AC-B073F2BCBD32}" type="presOf" srcId="{C867C53C-DAEF-49C0-A1D5-4706D3050C55}" destId="{D7C4D2B3-1413-42C4-89AA-B83DC676C504}" srcOrd="0" destOrd="0" presId="urn:microsoft.com/office/officeart/2005/8/layout/vList3"/>
    <dgm:cxn modelId="{2A1F9727-8F09-42BD-B6D6-5DFA519078B4}" srcId="{563D570D-4E8F-4871-B1B6-86B4832D2D7D}" destId="{C6285A28-339F-4764-BB43-5A239AEFCC28}" srcOrd="3" destOrd="0" parTransId="{F2ED1CF4-E3AC-4BE9-A0F3-5CA2F4E68678}" sibTransId="{FEEE17F1-B192-40C3-BF64-68F57DCA703B}"/>
    <dgm:cxn modelId="{D7D0AF29-C96C-4C40-A179-5505CD1B20A8}" type="presOf" srcId="{249F3E7E-318F-485D-B44B-6EFD193FF964}" destId="{F90D54FF-26A4-4F20-9641-3E1AA18B326C}" srcOrd="0" destOrd="0" presId="urn:microsoft.com/office/officeart/2005/8/layout/vList3"/>
    <dgm:cxn modelId="{B8F8102A-FC10-4DB8-A1E8-3380DF8761F0}" srcId="{563D570D-4E8F-4871-B1B6-86B4832D2D7D}" destId="{A5FA95F0-561D-4239-84E0-9A879896B7C9}" srcOrd="5" destOrd="0" parTransId="{8504D483-A80C-408B-BFC3-05B1125ED06D}" sibTransId="{E62E10AE-9986-4C43-8147-57995EFC0D0F}"/>
    <dgm:cxn modelId="{58C22D3C-5529-43FF-B7C3-20F2279DFF57}" type="presOf" srcId="{EFFBE40E-E9AF-4AFC-A0E7-983BEF0E47AA}" destId="{D0E2FD43-EE8D-415B-9088-48D1654F4BC2}" srcOrd="0" destOrd="0" presId="urn:microsoft.com/office/officeart/2005/8/layout/vList3"/>
    <dgm:cxn modelId="{B0145E4C-45B5-4A4A-80D2-D50065C322A6}" type="presOf" srcId="{F083226A-4511-4854-8CCC-B8F5F615EFB9}" destId="{44CF52BC-076C-4BA9-8BE6-5DB0D9E48AC6}" srcOrd="0" destOrd="0" presId="urn:microsoft.com/office/officeart/2005/8/layout/vList3"/>
    <dgm:cxn modelId="{CA0E6B6E-3759-4BFC-926F-7A83EBB43099}" type="presOf" srcId="{563D570D-4E8F-4871-B1B6-86B4832D2D7D}" destId="{799A7EC5-586C-48D5-B4AA-F56D39B6BE04}" srcOrd="0" destOrd="0" presId="urn:microsoft.com/office/officeart/2005/8/layout/vList3"/>
    <dgm:cxn modelId="{A3719D6F-A156-44D4-AD5A-5BDB4769C865}" type="presOf" srcId="{CA991F64-1202-4092-A2C3-831545A93580}" destId="{DEB0189D-8175-4EF5-90E1-530E854F0399}" srcOrd="0" destOrd="0" presId="urn:microsoft.com/office/officeart/2005/8/layout/vList3"/>
    <dgm:cxn modelId="{D0780070-6EB7-4E15-876A-1FF4C449FB63}" type="presOf" srcId="{C6285A28-339F-4764-BB43-5A239AEFCC28}" destId="{A77131E3-FF81-4FD0-A353-E76ACFF163FF}" srcOrd="0" destOrd="0" presId="urn:microsoft.com/office/officeart/2005/8/layout/vList3"/>
    <dgm:cxn modelId="{20830D70-008A-47A5-ACB4-75CFBF0C8328}" type="presOf" srcId="{6E8983A5-51A7-4FB8-A529-C697373BB561}" destId="{0B702199-8C61-4338-86A8-7CF16A02CD9B}" srcOrd="0" destOrd="0" presId="urn:microsoft.com/office/officeart/2005/8/layout/vList3"/>
    <dgm:cxn modelId="{B3119754-4FD1-439D-B9AB-EFE0EDAD0A14}" srcId="{563D570D-4E8F-4871-B1B6-86B4832D2D7D}" destId="{EFFBE40E-E9AF-4AFC-A0E7-983BEF0E47AA}" srcOrd="7" destOrd="0" parTransId="{994A8B94-F80C-40EA-A833-4502A54E781B}" sibTransId="{7DE05148-0877-481B-8313-D48825EC55B8}"/>
    <dgm:cxn modelId="{E0BBFF54-796E-4124-9D06-21F2979D3504}" srcId="{563D570D-4E8F-4871-B1B6-86B4832D2D7D}" destId="{F083226A-4511-4854-8CCC-B8F5F615EFB9}" srcOrd="10" destOrd="0" parTransId="{79BC4E14-89E7-4A87-B472-031E234066FF}" sibTransId="{D6AF8AB2-8F5B-403B-BEB8-5464CE04EADA}"/>
    <dgm:cxn modelId="{4013F188-B948-4D5D-ABF7-13FF39F66D29}" srcId="{563D570D-4E8F-4871-B1B6-86B4832D2D7D}" destId="{C867C53C-DAEF-49C0-A1D5-4706D3050C55}" srcOrd="0" destOrd="0" parTransId="{79619F1D-9FD5-419F-9C87-E29EFD0F97DA}" sibTransId="{DD2E720A-2F18-4A24-A748-F88EAA33C305}"/>
    <dgm:cxn modelId="{410C458B-AAD3-44B6-AFE1-B9F90DAD2E0D}" type="presOf" srcId="{A5FA95F0-561D-4239-84E0-9A879896B7C9}" destId="{496687B1-618E-4ACB-88C2-20A788B07FEA}" srcOrd="0" destOrd="0" presId="urn:microsoft.com/office/officeart/2005/8/layout/vList3"/>
    <dgm:cxn modelId="{549BB4AB-1762-4E41-9A56-1B3E7C6FCDE3}" srcId="{563D570D-4E8F-4871-B1B6-86B4832D2D7D}" destId="{249F3E7E-318F-485D-B44B-6EFD193FF964}" srcOrd="6" destOrd="0" parTransId="{D78DA07F-1E41-4A56-A302-4A9DABD2D2E5}" sibTransId="{0E902CA6-5A3A-4515-8583-15DE72E88C72}"/>
    <dgm:cxn modelId="{1EA721B2-2901-4C91-BAD6-4FDCBB0AE4D6}" srcId="{563D570D-4E8F-4871-B1B6-86B4832D2D7D}" destId="{081478D2-616C-4055-8FD9-C1FA0AF87203}" srcOrd="1" destOrd="0" parTransId="{2A55A86B-B1E3-464B-BBC3-E8892D92D449}" sibTransId="{F17BF9C9-3E7B-468C-8B5A-31CCF3ED03C3}"/>
    <dgm:cxn modelId="{077345B3-DB19-40C6-9007-F981FC130D92}" srcId="{563D570D-4E8F-4871-B1B6-86B4832D2D7D}" destId="{C454DDC3-8FA8-4F6C-873B-0EB5D33C3FA0}" srcOrd="2" destOrd="0" parTransId="{AFD2F12B-EF3D-4EF2-821B-5A08B4C5C205}" sibTransId="{B31FA137-3481-4A85-8343-D76F6113AF9B}"/>
    <dgm:cxn modelId="{8D0DE8BE-8402-42C8-8F12-91E52AB0A10A}" type="presOf" srcId="{081478D2-616C-4055-8FD9-C1FA0AF87203}" destId="{FB26EA38-3F9D-4294-9E70-49702DBDA784}" srcOrd="0" destOrd="0" presId="urn:microsoft.com/office/officeart/2005/8/layout/vList3"/>
    <dgm:cxn modelId="{430FF8CC-AEA1-43A0-8653-89109A7C0910}" type="presOf" srcId="{CC2E2ADD-4870-462E-954D-80C4B19BB414}" destId="{54ECC044-C6CF-4E7D-B952-88FC137C5D11}" srcOrd="0" destOrd="0" presId="urn:microsoft.com/office/officeart/2005/8/layout/vList3"/>
    <dgm:cxn modelId="{F6CED1D0-75B6-4DA2-8F94-C787DB1E85E4}" srcId="{563D570D-4E8F-4871-B1B6-86B4832D2D7D}" destId="{76F3B508-9EB9-4D82-8DD7-DFE2B38D8DB3}" srcOrd="9" destOrd="0" parTransId="{0D9AC703-ACE4-4BEC-A72B-7B57B28A19D6}" sibTransId="{C22E0FE0-522F-4CF3-AB27-37092B0F12F6}"/>
    <dgm:cxn modelId="{CBFD7BD4-D716-42A5-9F10-3130C191CB36}" srcId="{563D570D-4E8F-4871-B1B6-86B4832D2D7D}" destId="{CA991F64-1202-4092-A2C3-831545A93580}" srcOrd="8" destOrd="0" parTransId="{F9BE6456-CD4B-474B-AEE2-25383D693381}" sibTransId="{2A12BE1A-731D-4154-A75D-749ADEEEEAEC}"/>
    <dgm:cxn modelId="{93B74CE0-C188-4775-BC84-4E949185BB83}" srcId="{563D570D-4E8F-4871-B1B6-86B4832D2D7D}" destId="{6E8983A5-51A7-4FB8-A529-C697373BB561}" srcOrd="4" destOrd="0" parTransId="{B9101A6F-59E1-46E0-8B9A-DA3971ED444C}" sibTransId="{AD38AD23-86B4-4D68-8745-D1A9883E5B53}"/>
    <dgm:cxn modelId="{6C604BEB-9EBC-4BA7-A103-D128246225DF}" type="presOf" srcId="{C454DDC3-8FA8-4F6C-873B-0EB5D33C3FA0}" destId="{8B26C454-6355-41CE-929B-2AC43134A9C2}" srcOrd="0" destOrd="0" presId="urn:microsoft.com/office/officeart/2005/8/layout/vList3"/>
    <dgm:cxn modelId="{6A4EF5A1-61E4-457C-952E-18BB96BD3CD8}" type="presParOf" srcId="{799A7EC5-586C-48D5-B4AA-F56D39B6BE04}" destId="{E17F1B62-0213-4082-B755-D0C8EB02DBB6}" srcOrd="0" destOrd="0" presId="urn:microsoft.com/office/officeart/2005/8/layout/vList3"/>
    <dgm:cxn modelId="{CCE900CB-BD17-4502-8F3F-7D55BE4AE138}" type="presParOf" srcId="{E17F1B62-0213-4082-B755-D0C8EB02DBB6}" destId="{776DB25D-1990-4B58-B893-94D8C2518DFB}" srcOrd="0" destOrd="0" presId="urn:microsoft.com/office/officeart/2005/8/layout/vList3"/>
    <dgm:cxn modelId="{CCF498D6-A59C-49D7-ABA9-EA13E1CD57DE}" type="presParOf" srcId="{E17F1B62-0213-4082-B755-D0C8EB02DBB6}" destId="{D7C4D2B3-1413-42C4-89AA-B83DC676C504}" srcOrd="1" destOrd="0" presId="urn:microsoft.com/office/officeart/2005/8/layout/vList3"/>
    <dgm:cxn modelId="{410F1B5E-4582-4B19-9D62-372E271D1697}" type="presParOf" srcId="{799A7EC5-586C-48D5-B4AA-F56D39B6BE04}" destId="{9D1AAD02-4429-4EAF-9828-9EA681754951}" srcOrd="1" destOrd="0" presId="urn:microsoft.com/office/officeart/2005/8/layout/vList3"/>
    <dgm:cxn modelId="{8579B058-5ECD-4374-B99B-D0708186AB7E}" type="presParOf" srcId="{799A7EC5-586C-48D5-B4AA-F56D39B6BE04}" destId="{ACB76F2C-579E-4B67-A07B-FD60D0F5751C}" srcOrd="2" destOrd="0" presId="urn:microsoft.com/office/officeart/2005/8/layout/vList3"/>
    <dgm:cxn modelId="{05B3E278-D9B0-48F5-8837-5A94F524616A}" type="presParOf" srcId="{ACB76F2C-579E-4B67-A07B-FD60D0F5751C}" destId="{B2275DCE-539C-4194-AC30-7F9740FDBE33}" srcOrd="0" destOrd="0" presId="urn:microsoft.com/office/officeart/2005/8/layout/vList3"/>
    <dgm:cxn modelId="{3A32E6CC-547F-4F3C-B2C8-35BFFE517230}" type="presParOf" srcId="{ACB76F2C-579E-4B67-A07B-FD60D0F5751C}" destId="{FB26EA38-3F9D-4294-9E70-49702DBDA784}" srcOrd="1" destOrd="0" presId="urn:microsoft.com/office/officeart/2005/8/layout/vList3"/>
    <dgm:cxn modelId="{4091A567-8622-4D61-8B47-478629AF4346}" type="presParOf" srcId="{799A7EC5-586C-48D5-B4AA-F56D39B6BE04}" destId="{994DEBD7-6B58-42EA-BCD8-9D467CB867B2}" srcOrd="3" destOrd="0" presId="urn:microsoft.com/office/officeart/2005/8/layout/vList3"/>
    <dgm:cxn modelId="{B0D7EA68-53BC-41C3-BB74-8978F9204AE9}" type="presParOf" srcId="{799A7EC5-586C-48D5-B4AA-F56D39B6BE04}" destId="{A0D10CA5-F376-438D-AD49-4304B6E1C3D7}" srcOrd="4" destOrd="0" presId="urn:microsoft.com/office/officeart/2005/8/layout/vList3"/>
    <dgm:cxn modelId="{B0A28846-EE58-484E-87CF-7B9A9F595727}" type="presParOf" srcId="{A0D10CA5-F376-438D-AD49-4304B6E1C3D7}" destId="{EE08811E-E9FD-4B6D-B1F1-A7CD976D0B79}" srcOrd="0" destOrd="0" presId="urn:microsoft.com/office/officeart/2005/8/layout/vList3"/>
    <dgm:cxn modelId="{2E9AF5D5-F7CB-4F8E-92D4-D961B086A5C4}" type="presParOf" srcId="{A0D10CA5-F376-438D-AD49-4304B6E1C3D7}" destId="{8B26C454-6355-41CE-929B-2AC43134A9C2}" srcOrd="1" destOrd="0" presId="urn:microsoft.com/office/officeart/2005/8/layout/vList3"/>
    <dgm:cxn modelId="{CCB519C7-63EC-4982-9116-7D4A239068B7}" type="presParOf" srcId="{799A7EC5-586C-48D5-B4AA-F56D39B6BE04}" destId="{4E517D1A-990D-4A73-A37C-63EC78AC4489}" srcOrd="5" destOrd="0" presId="urn:microsoft.com/office/officeart/2005/8/layout/vList3"/>
    <dgm:cxn modelId="{9A8C83A2-727A-4226-9CD6-4C9C03115E4A}" type="presParOf" srcId="{799A7EC5-586C-48D5-B4AA-F56D39B6BE04}" destId="{D0EC98CC-0CB7-4A95-9055-8889BA6270D6}" srcOrd="6" destOrd="0" presId="urn:microsoft.com/office/officeart/2005/8/layout/vList3"/>
    <dgm:cxn modelId="{5A32A248-6E76-4C25-BDFD-E1D8D2011828}" type="presParOf" srcId="{D0EC98CC-0CB7-4A95-9055-8889BA6270D6}" destId="{693EB3F5-BF52-4E71-8C92-6009B438379B}" srcOrd="0" destOrd="0" presId="urn:microsoft.com/office/officeart/2005/8/layout/vList3"/>
    <dgm:cxn modelId="{D9962243-EE99-4D84-B5D0-7739ACB84B06}" type="presParOf" srcId="{D0EC98CC-0CB7-4A95-9055-8889BA6270D6}" destId="{A77131E3-FF81-4FD0-A353-E76ACFF163FF}" srcOrd="1" destOrd="0" presId="urn:microsoft.com/office/officeart/2005/8/layout/vList3"/>
    <dgm:cxn modelId="{FC1E7472-FDDC-41ED-9E7A-6CB985FFE457}" type="presParOf" srcId="{799A7EC5-586C-48D5-B4AA-F56D39B6BE04}" destId="{B7FE6CC6-F373-47DF-9B13-C652110A613F}" srcOrd="7" destOrd="0" presId="urn:microsoft.com/office/officeart/2005/8/layout/vList3"/>
    <dgm:cxn modelId="{F1EB19E1-1751-48FA-AA04-EC5F28B758AA}" type="presParOf" srcId="{799A7EC5-586C-48D5-B4AA-F56D39B6BE04}" destId="{789E1364-4375-41C6-B59E-B1219B15DDA4}" srcOrd="8" destOrd="0" presId="urn:microsoft.com/office/officeart/2005/8/layout/vList3"/>
    <dgm:cxn modelId="{8D7E946E-7726-43AA-BADA-14EA55DC6BF7}" type="presParOf" srcId="{789E1364-4375-41C6-B59E-B1219B15DDA4}" destId="{F1061E9B-A60B-4509-AAEA-630C89EEF3A8}" srcOrd="0" destOrd="0" presId="urn:microsoft.com/office/officeart/2005/8/layout/vList3"/>
    <dgm:cxn modelId="{8B69DD03-200E-4343-8C8C-ACB08CF25E4C}" type="presParOf" srcId="{789E1364-4375-41C6-B59E-B1219B15DDA4}" destId="{0B702199-8C61-4338-86A8-7CF16A02CD9B}" srcOrd="1" destOrd="0" presId="urn:microsoft.com/office/officeart/2005/8/layout/vList3"/>
    <dgm:cxn modelId="{9902EE3D-01EA-4022-8FA1-E4F36B324CBD}" type="presParOf" srcId="{799A7EC5-586C-48D5-B4AA-F56D39B6BE04}" destId="{048C6498-BAF9-48E8-925E-6D4B596DEDF3}" srcOrd="9" destOrd="0" presId="urn:microsoft.com/office/officeart/2005/8/layout/vList3"/>
    <dgm:cxn modelId="{29FC1844-7FDB-4E15-8230-50C8EC116EF6}" type="presParOf" srcId="{799A7EC5-586C-48D5-B4AA-F56D39B6BE04}" destId="{FFD3658E-6EC8-477A-B252-6D1E1B1F9965}" srcOrd="10" destOrd="0" presId="urn:microsoft.com/office/officeart/2005/8/layout/vList3"/>
    <dgm:cxn modelId="{C5F0A8E6-024A-410D-868A-83B329D77DE3}" type="presParOf" srcId="{FFD3658E-6EC8-477A-B252-6D1E1B1F9965}" destId="{8AE8ECD5-749E-4346-9867-369DF37DA06E}" srcOrd="0" destOrd="0" presId="urn:microsoft.com/office/officeart/2005/8/layout/vList3"/>
    <dgm:cxn modelId="{B4FF665C-5ABF-45D5-B27A-5260C4E75B34}" type="presParOf" srcId="{FFD3658E-6EC8-477A-B252-6D1E1B1F9965}" destId="{496687B1-618E-4ACB-88C2-20A788B07FEA}" srcOrd="1" destOrd="0" presId="urn:microsoft.com/office/officeart/2005/8/layout/vList3"/>
    <dgm:cxn modelId="{721B072F-0EC0-4CBC-B822-6C4B599D32F2}" type="presParOf" srcId="{799A7EC5-586C-48D5-B4AA-F56D39B6BE04}" destId="{D8FD2098-89BA-4845-A931-71E699E91024}" srcOrd="11" destOrd="0" presId="urn:microsoft.com/office/officeart/2005/8/layout/vList3"/>
    <dgm:cxn modelId="{716C0532-C193-4890-8BB9-3149983BC5F3}" type="presParOf" srcId="{799A7EC5-586C-48D5-B4AA-F56D39B6BE04}" destId="{FCCE3823-4A3A-44A6-80E0-ADC89D53E861}" srcOrd="12" destOrd="0" presId="urn:microsoft.com/office/officeart/2005/8/layout/vList3"/>
    <dgm:cxn modelId="{B322E46E-6C9C-4022-96BB-5A0FDC2D6B06}" type="presParOf" srcId="{FCCE3823-4A3A-44A6-80E0-ADC89D53E861}" destId="{0900DD65-32A3-4156-9B41-16B84B0E06FA}" srcOrd="0" destOrd="0" presId="urn:microsoft.com/office/officeart/2005/8/layout/vList3"/>
    <dgm:cxn modelId="{831A8511-FC23-4586-B618-2BAB0F808C06}" type="presParOf" srcId="{FCCE3823-4A3A-44A6-80E0-ADC89D53E861}" destId="{F90D54FF-26A4-4F20-9641-3E1AA18B326C}" srcOrd="1" destOrd="0" presId="urn:microsoft.com/office/officeart/2005/8/layout/vList3"/>
    <dgm:cxn modelId="{38C359A2-3616-476B-B804-7591F11C8689}" type="presParOf" srcId="{799A7EC5-586C-48D5-B4AA-F56D39B6BE04}" destId="{EEBC3322-D4F5-48F9-9377-7836057CB71E}" srcOrd="13" destOrd="0" presId="urn:microsoft.com/office/officeart/2005/8/layout/vList3"/>
    <dgm:cxn modelId="{E1B2D92E-A2D7-4CC8-8DC9-CDAB19B16ADF}" type="presParOf" srcId="{799A7EC5-586C-48D5-B4AA-F56D39B6BE04}" destId="{C3410646-9C95-4C57-B7AD-91FDBDA8C32B}" srcOrd="14" destOrd="0" presId="urn:microsoft.com/office/officeart/2005/8/layout/vList3"/>
    <dgm:cxn modelId="{FA17FD1D-D45C-41C2-859C-0914A72B5195}" type="presParOf" srcId="{C3410646-9C95-4C57-B7AD-91FDBDA8C32B}" destId="{54242C8E-6248-4D12-A5E5-66DE6A638F7C}" srcOrd="0" destOrd="0" presId="urn:microsoft.com/office/officeart/2005/8/layout/vList3"/>
    <dgm:cxn modelId="{6662C868-823C-41D7-98C7-9144477FCF44}" type="presParOf" srcId="{C3410646-9C95-4C57-B7AD-91FDBDA8C32B}" destId="{D0E2FD43-EE8D-415B-9088-48D1654F4BC2}" srcOrd="1" destOrd="0" presId="urn:microsoft.com/office/officeart/2005/8/layout/vList3"/>
    <dgm:cxn modelId="{53250AFC-8975-40EE-8CD3-092C007FC409}" type="presParOf" srcId="{799A7EC5-586C-48D5-B4AA-F56D39B6BE04}" destId="{0E3F3FC8-CDFE-4E12-9B0A-9D1FFEAD3365}" srcOrd="15" destOrd="0" presId="urn:microsoft.com/office/officeart/2005/8/layout/vList3"/>
    <dgm:cxn modelId="{D6E3F3B2-B69A-4900-AAB9-58EAD09F7100}" type="presParOf" srcId="{799A7EC5-586C-48D5-B4AA-F56D39B6BE04}" destId="{EFA7BEEB-B2BA-41D1-A539-6744E9C6BCDF}" srcOrd="16" destOrd="0" presId="urn:microsoft.com/office/officeart/2005/8/layout/vList3"/>
    <dgm:cxn modelId="{E094A2BD-6FDA-4B5B-B309-A38F74D31B8F}" type="presParOf" srcId="{EFA7BEEB-B2BA-41D1-A539-6744E9C6BCDF}" destId="{5CB01313-E2A8-4B44-A3B4-EDA6C8EF98E6}" srcOrd="0" destOrd="0" presId="urn:microsoft.com/office/officeart/2005/8/layout/vList3"/>
    <dgm:cxn modelId="{04C37824-FF95-4074-B09E-EDCE898C449B}" type="presParOf" srcId="{EFA7BEEB-B2BA-41D1-A539-6744E9C6BCDF}" destId="{DEB0189D-8175-4EF5-90E1-530E854F0399}" srcOrd="1" destOrd="0" presId="urn:microsoft.com/office/officeart/2005/8/layout/vList3"/>
    <dgm:cxn modelId="{2A8C7DCC-EC2E-475E-A47B-6810D1BB6EAA}" type="presParOf" srcId="{799A7EC5-586C-48D5-B4AA-F56D39B6BE04}" destId="{7AEAED1C-5BC0-43DB-B521-266E53B330F0}" srcOrd="17" destOrd="0" presId="urn:microsoft.com/office/officeart/2005/8/layout/vList3"/>
    <dgm:cxn modelId="{2A692D44-0D0B-4FE1-A9D7-386451ACB7CE}" type="presParOf" srcId="{799A7EC5-586C-48D5-B4AA-F56D39B6BE04}" destId="{EE5CB037-FEE9-4662-B5EB-E0F3593CAACC}" srcOrd="18" destOrd="0" presId="urn:microsoft.com/office/officeart/2005/8/layout/vList3"/>
    <dgm:cxn modelId="{58D339B9-A669-499A-9106-CFDBAF1CAA98}" type="presParOf" srcId="{EE5CB037-FEE9-4662-B5EB-E0F3593CAACC}" destId="{64D0D82D-3291-4287-A679-48DF5F5078CA}" srcOrd="0" destOrd="0" presId="urn:microsoft.com/office/officeart/2005/8/layout/vList3"/>
    <dgm:cxn modelId="{CE59799F-77BB-410D-A706-67C406703E65}" type="presParOf" srcId="{EE5CB037-FEE9-4662-B5EB-E0F3593CAACC}" destId="{36011CFA-94F6-4853-B11F-1E6DBAB5B55B}" srcOrd="1" destOrd="0" presId="urn:microsoft.com/office/officeart/2005/8/layout/vList3"/>
    <dgm:cxn modelId="{03CF1098-A30C-4F54-A29E-D66B06B27D01}" type="presParOf" srcId="{799A7EC5-586C-48D5-B4AA-F56D39B6BE04}" destId="{C6038FE0-6A50-4F29-8DD9-A4AC73A87DE8}" srcOrd="19" destOrd="0" presId="urn:microsoft.com/office/officeart/2005/8/layout/vList3"/>
    <dgm:cxn modelId="{BECE1481-AA6E-413C-BEED-EED6C31C55B0}" type="presParOf" srcId="{799A7EC5-586C-48D5-B4AA-F56D39B6BE04}" destId="{CD281B74-03AF-4122-B9F8-55FA4341AE4E}" srcOrd="20" destOrd="0" presId="urn:microsoft.com/office/officeart/2005/8/layout/vList3"/>
    <dgm:cxn modelId="{D9B0D6CD-0106-4CF4-918A-7212C8D43F75}" type="presParOf" srcId="{CD281B74-03AF-4122-B9F8-55FA4341AE4E}" destId="{53D61E35-FAB7-4314-80A6-1161AE334F2C}" srcOrd="0" destOrd="0" presId="urn:microsoft.com/office/officeart/2005/8/layout/vList3"/>
    <dgm:cxn modelId="{DF8BE532-F52B-4571-B4B0-E081E42694DC}" type="presParOf" srcId="{CD281B74-03AF-4122-B9F8-55FA4341AE4E}" destId="{44CF52BC-076C-4BA9-8BE6-5DB0D9E48AC6}" srcOrd="1" destOrd="0" presId="urn:microsoft.com/office/officeart/2005/8/layout/vList3"/>
    <dgm:cxn modelId="{9112D32F-72B8-4FB1-A924-1462584CB47C}" type="presParOf" srcId="{799A7EC5-586C-48D5-B4AA-F56D39B6BE04}" destId="{6998D200-2729-4414-9B85-60BF68B15090}" srcOrd="21" destOrd="0" presId="urn:microsoft.com/office/officeart/2005/8/layout/vList3"/>
    <dgm:cxn modelId="{362E0BD2-9894-4A6E-B2B1-3591314F0A44}" type="presParOf" srcId="{799A7EC5-586C-48D5-B4AA-F56D39B6BE04}" destId="{CC0F0A97-5B3A-40E2-9C26-2E1DD2C787BB}" srcOrd="22" destOrd="0" presId="urn:microsoft.com/office/officeart/2005/8/layout/vList3"/>
    <dgm:cxn modelId="{EF6296C6-14DE-405E-891E-41E6298AB937}" type="presParOf" srcId="{CC0F0A97-5B3A-40E2-9C26-2E1DD2C787BB}" destId="{D961ABF1-155C-43D3-B7B7-49076743D883}" srcOrd="0" destOrd="0" presId="urn:microsoft.com/office/officeart/2005/8/layout/vList3"/>
    <dgm:cxn modelId="{21922F36-7171-454D-9FBB-5EE975FD4438}" type="presParOf" srcId="{CC0F0A97-5B3A-40E2-9C26-2E1DD2C787BB}" destId="{54ECC044-C6CF-4E7D-B952-88FC137C5D11}"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36EB-91B9-410C-BA83-585176AFA315}">
      <dsp:nvSpPr>
        <dsp:cNvPr id="0" name=""/>
        <dsp:cNvSpPr/>
      </dsp:nvSpPr>
      <dsp:spPr>
        <a:xfrm>
          <a:off x="4754" y="333"/>
          <a:ext cx="9735611" cy="5353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FJ" sz="2000" b="1" kern="1200" dirty="0"/>
            <a:t>Ena </a:t>
          </a:r>
          <a:r>
            <a:rPr lang="en-FJ" sz="2000" b="1" kern="1200" dirty="0" err="1"/>
            <a:t>nona</a:t>
          </a:r>
          <a:r>
            <a:rPr lang="en-FJ" sz="2000" b="1" kern="1200" dirty="0"/>
            <a:t> </a:t>
          </a:r>
          <a:r>
            <a:rPr lang="en-FJ" sz="2000" b="1" kern="1200" dirty="0" err="1"/>
            <a:t>kauta</a:t>
          </a:r>
          <a:r>
            <a:rPr lang="en-FJ" sz="2000" b="1" kern="1200" dirty="0"/>
            <a:t> </a:t>
          </a:r>
          <a:r>
            <a:rPr lang="en-FJ" sz="2000" b="1" kern="1200" dirty="0" err="1"/>
            <a:t>na</a:t>
          </a:r>
          <a:r>
            <a:rPr lang="en-FJ" sz="2000" b="1" kern="1200" dirty="0"/>
            <a:t> </a:t>
          </a:r>
          <a:r>
            <a:rPr lang="en-FJ" sz="2000" b="1" kern="1200" dirty="0" err="1"/>
            <a:t>kato</a:t>
          </a:r>
          <a:r>
            <a:rPr lang="en-FJ" sz="2000" b="1" kern="1200" dirty="0"/>
            <a:t> </a:t>
          </a:r>
          <a:r>
            <a:rPr lang="en-FJ" sz="2000" b="1" kern="1200" dirty="0" err="1"/>
            <a:t>ni</a:t>
          </a:r>
          <a:r>
            <a:rPr lang="en-FJ" sz="2000" b="1" kern="1200" dirty="0"/>
            <a:t> </a:t>
          </a:r>
          <a:r>
            <a:rPr lang="en-FJ" sz="2000" b="1" kern="1200" dirty="0" err="1"/>
            <a:t>veiyalayalati</a:t>
          </a:r>
          <a:r>
            <a:rPr lang="en-FJ" sz="2000" b="1" kern="1200" dirty="0"/>
            <a:t> o Tevita ki </a:t>
          </a:r>
          <a:r>
            <a:rPr lang="en-FJ" sz="2000" b="1" kern="1200" dirty="0" err="1"/>
            <a:t>Jerusalemi</a:t>
          </a:r>
          <a:r>
            <a:rPr lang="en-FJ" sz="2000" b="1" kern="1200" dirty="0"/>
            <a:t>  </a:t>
          </a:r>
          <a:r>
            <a:rPr lang="en-FJ" sz="2000" b="1" kern="1200" dirty="0" err="1"/>
            <a:t>lagata</a:t>
          </a:r>
          <a:r>
            <a:rPr lang="en-US" sz="2000" b="1" kern="1200" dirty="0"/>
            <a:t>: “</a:t>
          </a:r>
          <a:r>
            <a:rPr lang="en-FJ" sz="2000" b="1" kern="1200" dirty="0"/>
            <a:t>Ni </a:t>
          </a:r>
          <a:r>
            <a:rPr lang="en-FJ" sz="2000" b="1" kern="1200" dirty="0" err="1"/>
            <a:t>sa</a:t>
          </a:r>
          <a:r>
            <a:rPr lang="en-FJ" sz="2000" b="1" kern="1200" dirty="0"/>
            <a:t> </a:t>
          </a:r>
          <a:r>
            <a:rPr lang="en-FJ" sz="2000" b="1" kern="1200" dirty="0" err="1"/>
            <a:t>sega</a:t>
          </a:r>
          <a:r>
            <a:rPr lang="en-FJ" sz="2000" b="1" kern="1200" dirty="0"/>
            <a:t> </a:t>
          </a:r>
          <a:r>
            <a:rPr lang="en-FJ" sz="2000" b="1" kern="1200" dirty="0" err="1"/>
            <a:t>ni</a:t>
          </a:r>
          <a:r>
            <a:rPr lang="en-FJ" sz="2000" b="1" kern="1200" dirty="0"/>
            <a:t> </a:t>
          </a:r>
          <a:r>
            <a:rPr lang="en-FJ" sz="2000" b="1" kern="1200" dirty="0" err="1"/>
            <a:t>mudu</a:t>
          </a:r>
          <a:r>
            <a:rPr lang="en-FJ" sz="2000" b="1" kern="1200" dirty="0"/>
            <a:t> </a:t>
          </a:r>
          <a:r>
            <a:rPr lang="en-FJ" sz="2000" b="1" kern="1200" dirty="0" err="1"/>
            <a:t>na</a:t>
          </a:r>
          <a:r>
            <a:rPr lang="en-FJ" sz="2000" b="1" kern="1200" dirty="0"/>
            <a:t> </a:t>
          </a:r>
          <a:r>
            <a:rPr lang="en-FJ" sz="2000" b="1" kern="1200" dirty="0" err="1"/>
            <a:t>nona</a:t>
          </a:r>
          <a:r>
            <a:rPr lang="en-FJ" sz="2000" b="1" kern="1200" dirty="0"/>
            <a:t> </a:t>
          </a:r>
          <a:r>
            <a:rPr lang="en-FJ" sz="2000" b="1" kern="1200" dirty="0" err="1"/>
            <a:t>loloma</a:t>
          </a:r>
          <a:r>
            <a:rPr lang="en-US" sz="2000" b="1" kern="1200" dirty="0"/>
            <a:t>” (1</a:t>
          </a:r>
          <a:r>
            <a:rPr lang="en-FJ" sz="2000" b="1" kern="1200" dirty="0"/>
            <a:t>V  </a:t>
          </a:r>
          <a:r>
            <a:rPr lang="en-FJ" sz="2000" b="1" kern="1200" dirty="0" err="1"/>
            <a:t>gauna</a:t>
          </a:r>
          <a:r>
            <a:rPr lang="en-FJ" sz="2000" b="1" kern="1200" dirty="0"/>
            <a:t>.</a:t>
          </a:r>
          <a:r>
            <a:rPr lang="en-US" sz="2000" b="1" kern="1200" dirty="0"/>
            <a:t> 16:34</a:t>
          </a:r>
          <a:r>
            <a:rPr lang="es-ES" sz="2000" b="1" kern="1200" dirty="0"/>
            <a:t>).</a:t>
          </a:r>
        </a:p>
      </dsp:txBody>
      <dsp:txXfrm>
        <a:off x="30887" y="26466"/>
        <a:ext cx="9683345" cy="483068"/>
      </dsp:txXfrm>
    </dsp:sp>
    <dsp:sp modelId="{8220718F-E452-4334-889D-680F0E6C4907}">
      <dsp:nvSpPr>
        <dsp:cNvPr id="0" name=""/>
        <dsp:cNvSpPr/>
      </dsp:nvSpPr>
      <dsp:spPr>
        <a:xfrm>
          <a:off x="4754" y="562435"/>
          <a:ext cx="9735611" cy="535334"/>
        </a:xfrm>
        <a:prstGeom prst="roundRect">
          <a:avLst/>
        </a:prstGeom>
        <a:gradFill rotWithShape="0">
          <a:gsLst>
            <a:gs pos="0">
              <a:schemeClr val="accent2">
                <a:hueOff val="-2730011"/>
                <a:satOff val="0"/>
                <a:lumOff val="1667"/>
                <a:alphaOff val="0"/>
                <a:lumMod val="110000"/>
                <a:satMod val="105000"/>
                <a:tint val="67000"/>
              </a:schemeClr>
            </a:gs>
            <a:gs pos="50000">
              <a:schemeClr val="accent2">
                <a:hueOff val="-2730011"/>
                <a:satOff val="0"/>
                <a:lumOff val="1667"/>
                <a:alphaOff val="0"/>
                <a:lumMod val="105000"/>
                <a:satMod val="103000"/>
                <a:tint val="73000"/>
              </a:schemeClr>
            </a:gs>
            <a:gs pos="100000">
              <a:schemeClr val="accent2">
                <a:hueOff val="-2730011"/>
                <a:satOff val="0"/>
                <a:lumOff val="1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FJ" sz="2000" b="1" kern="1200" dirty="0"/>
            <a:t>Ni </a:t>
          </a:r>
          <a:r>
            <a:rPr lang="en-FJ" sz="2000" b="1" kern="1200" dirty="0" err="1"/>
            <a:t>vakatikori</a:t>
          </a:r>
          <a:r>
            <a:rPr lang="en-FJ" sz="2000" b="1" kern="1200" dirty="0"/>
            <a:t> </a:t>
          </a:r>
          <a:r>
            <a:rPr lang="en-FJ" sz="2000" b="1" kern="1200" dirty="0" err="1"/>
            <a:t>na</a:t>
          </a:r>
          <a:r>
            <a:rPr lang="en-FJ" sz="2000" b="1" kern="1200" dirty="0"/>
            <a:t> </a:t>
          </a:r>
          <a:r>
            <a:rPr lang="en-FJ" sz="2000" b="1" kern="1200" dirty="0" err="1"/>
            <a:t>kato</a:t>
          </a:r>
          <a:r>
            <a:rPr lang="en-FJ" sz="2000" b="1" kern="1200" dirty="0"/>
            <a:t> </a:t>
          </a:r>
          <a:r>
            <a:rPr lang="en-FJ" sz="2000" b="1" kern="1200" dirty="0" err="1"/>
            <a:t>ni</a:t>
          </a:r>
          <a:r>
            <a:rPr lang="en-FJ" sz="2000" b="1" kern="1200" dirty="0"/>
            <a:t> </a:t>
          </a:r>
          <a:r>
            <a:rPr lang="en-FJ" sz="2000" b="1" kern="1200" dirty="0" err="1"/>
            <a:t>veiyalayalati</a:t>
          </a:r>
          <a:r>
            <a:rPr lang="en-FJ" sz="2000" b="1" kern="1200" dirty="0"/>
            <a:t> </a:t>
          </a:r>
          <a:r>
            <a:rPr lang="en-FJ" sz="2000" b="1" kern="1200" dirty="0" err="1"/>
            <a:t>ena</a:t>
          </a:r>
          <a:r>
            <a:rPr lang="en-FJ" sz="2000" b="1" kern="1200" dirty="0"/>
            <a:t> vale </a:t>
          </a:r>
          <a:r>
            <a:rPr lang="en-FJ" sz="2000" b="1" kern="1200" dirty="0" err="1"/>
            <a:t>i</a:t>
          </a:r>
          <a:r>
            <a:rPr lang="en-FJ" sz="2000" b="1" kern="1200" dirty="0"/>
            <a:t> </a:t>
          </a:r>
          <a:r>
            <a:rPr lang="en-FJ" sz="2000" b="1" kern="1200" dirty="0" err="1"/>
            <a:t>soro</a:t>
          </a:r>
          <a:r>
            <a:rPr lang="en-FJ" sz="2000" b="1" kern="1200" dirty="0"/>
            <a:t> ka </a:t>
          </a:r>
          <a:r>
            <a:rPr lang="en-FJ" sz="2000" b="1" kern="1200" dirty="0" err="1"/>
            <a:t>tara</a:t>
          </a:r>
          <a:r>
            <a:rPr lang="en-FJ" sz="2000" b="1" kern="1200" dirty="0"/>
            <a:t> o S</a:t>
          </a:r>
          <a:r>
            <a:rPr lang="en-AU" sz="2000" b="1" kern="1200" dirty="0"/>
            <a:t>o</a:t>
          </a:r>
          <a:r>
            <a:rPr lang="en-FJ" sz="2000" b="1" kern="1200" dirty="0" err="1"/>
            <a:t>lomoni</a:t>
          </a:r>
          <a:r>
            <a:rPr lang="en-FJ" sz="2000" b="1" kern="1200" dirty="0"/>
            <a:t>, era </a:t>
          </a:r>
          <a:r>
            <a:rPr lang="en-FJ" sz="2000" b="1" kern="1200" dirty="0" err="1"/>
            <a:t>lagata</a:t>
          </a:r>
          <a:r>
            <a:rPr lang="en-FJ" sz="2000" b="1" kern="1200" dirty="0"/>
            <a:t> </a:t>
          </a:r>
          <a:r>
            <a:rPr lang="en-FJ" sz="2000" b="1" kern="1200" dirty="0" err="1"/>
            <a:t>na</a:t>
          </a:r>
          <a:r>
            <a:rPr lang="en-FJ" sz="2000" b="1" kern="1200" dirty="0"/>
            <a:t> </a:t>
          </a:r>
          <a:r>
            <a:rPr lang="en-FJ" sz="2000" b="1" kern="1200" dirty="0" err="1"/>
            <a:t>Livai</a:t>
          </a:r>
          <a:r>
            <a:rPr lang="en-FJ" sz="2000" b="1" kern="1200" dirty="0"/>
            <a:t>:</a:t>
          </a:r>
          <a:r>
            <a:rPr lang="en-US" sz="2000" b="1" kern="1200" dirty="0"/>
            <a:t> “</a:t>
          </a:r>
          <a:r>
            <a:rPr lang="en-FJ" sz="2000" b="1" kern="1200" dirty="0"/>
            <a:t>Ni </a:t>
          </a:r>
          <a:r>
            <a:rPr lang="en-FJ" sz="2000" b="1" kern="1200" dirty="0" err="1"/>
            <a:t>sa</a:t>
          </a:r>
          <a:r>
            <a:rPr lang="en-FJ" sz="2000" b="1" kern="1200" dirty="0"/>
            <a:t> tawa </a:t>
          </a:r>
          <a:r>
            <a:rPr lang="en-FJ" sz="2000" b="1" kern="1200" dirty="0" err="1"/>
            <a:t>mudu</a:t>
          </a:r>
          <a:r>
            <a:rPr lang="en-FJ" sz="2000" b="1" kern="1200" dirty="0"/>
            <a:t> </a:t>
          </a:r>
          <a:r>
            <a:rPr lang="en-FJ" sz="2000" b="1" kern="1200" dirty="0" err="1"/>
            <a:t>na</a:t>
          </a:r>
          <a:r>
            <a:rPr lang="en-FJ" sz="2000" b="1" kern="1200" dirty="0"/>
            <a:t> </a:t>
          </a:r>
          <a:r>
            <a:rPr lang="en-FJ" sz="2000" b="1" kern="1200" dirty="0" err="1"/>
            <a:t>nona</a:t>
          </a:r>
          <a:r>
            <a:rPr lang="en-FJ" sz="2000" b="1" kern="1200" dirty="0"/>
            <a:t> </a:t>
          </a:r>
          <a:r>
            <a:rPr lang="en-FJ" sz="2000" b="1" kern="1200" dirty="0" err="1"/>
            <a:t>loloma</a:t>
          </a:r>
          <a:r>
            <a:rPr lang="en-US" sz="2000" b="1" kern="1200" dirty="0"/>
            <a:t>” (2</a:t>
          </a:r>
          <a:r>
            <a:rPr lang="en-FJ" sz="2000" b="1" kern="1200" dirty="0" err="1"/>
            <a:t>Vgauna</a:t>
          </a:r>
          <a:r>
            <a:rPr lang="en-FJ" sz="2000" b="1" kern="1200" dirty="0"/>
            <a:t>.</a:t>
          </a:r>
          <a:r>
            <a:rPr lang="en-US" sz="2000" b="1" kern="1200" dirty="0"/>
            <a:t> 5:13</a:t>
          </a:r>
          <a:r>
            <a:rPr lang="es-ES" sz="2000" b="1" kern="1200" dirty="0"/>
            <a:t>).</a:t>
          </a:r>
        </a:p>
      </dsp:txBody>
      <dsp:txXfrm>
        <a:off x="30887" y="588568"/>
        <a:ext cx="9683345" cy="483068"/>
      </dsp:txXfrm>
    </dsp:sp>
    <dsp:sp modelId="{B5B49334-CCEE-4356-B1B3-D4AF131644B2}">
      <dsp:nvSpPr>
        <dsp:cNvPr id="0" name=""/>
        <dsp:cNvSpPr/>
      </dsp:nvSpPr>
      <dsp:spPr>
        <a:xfrm>
          <a:off x="4754" y="1124537"/>
          <a:ext cx="9735611" cy="535334"/>
        </a:xfrm>
        <a:prstGeom prst="roundRect">
          <a:avLst/>
        </a:prstGeom>
        <a:gradFill rotWithShape="0">
          <a:gsLst>
            <a:gs pos="0">
              <a:schemeClr val="accent2">
                <a:hueOff val="-5460021"/>
                <a:satOff val="0"/>
                <a:lumOff val="3333"/>
                <a:alphaOff val="0"/>
                <a:lumMod val="110000"/>
                <a:satMod val="105000"/>
                <a:tint val="67000"/>
              </a:schemeClr>
            </a:gs>
            <a:gs pos="50000">
              <a:schemeClr val="accent2">
                <a:hueOff val="-5460021"/>
                <a:satOff val="0"/>
                <a:lumOff val="3333"/>
                <a:alphaOff val="0"/>
                <a:lumMod val="105000"/>
                <a:satMod val="103000"/>
                <a:tint val="73000"/>
              </a:schemeClr>
            </a:gs>
            <a:gs pos="100000">
              <a:schemeClr val="accent2">
                <a:hueOff val="-5460021"/>
                <a:satOff val="0"/>
                <a:lumOff val="3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FJ" sz="2000" b="1" kern="1200" dirty="0"/>
            <a:t>Ni </a:t>
          </a:r>
          <a:r>
            <a:rPr lang="en-FJ" sz="2000" b="1" kern="1200" dirty="0" err="1"/>
            <a:t>lako</a:t>
          </a:r>
          <a:r>
            <a:rPr lang="en-FJ" sz="2000" b="1" kern="1200" dirty="0"/>
            <a:t> </a:t>
          </a:r>
          <a:r>
            <a:rPr lang="en-FJ" sz="2000" b="1" kern="1200" dirty="0" err="1"/>
            <a:t>sobu</a:t>
          </a:r>
          <a:r>
            <a:rPr lang="en-FJ" sz="2000" b="1" kern="1200" dirty="0"/>
            <a:t> </a:t>
          </a:r>
          <a:r>
            <a:rPr lang="en-FJ" sz="2000" b="1" kern="1200" dirty="0" err="1"/>
            <a:t>mai</a:t>
          </a:r>
          <a:r>
            <a:rPr lang="en-FJ" sz="2000" b="1" kern="1200" dirty="0"/>
            <a:t> </a:t>
          </a:r>
          <a:r>
            <a:rPr lang="en-FJ" sz="2000" b="1" kern="1200" dirty="0" err="1"/>
            <a:t>na</a:t>
          </a:r>
          <a:r>
            <a:rPr lang="en-FJ" sz="2000" b="1" kern="1200" dirty="0"/>
            <a:t> </a:t>
          </a:r>
          <a:r>
            <a:rPr lang="en-FJ" sz="2000" b="1" kern="1200" dirty="0" err="1"/>
            <a:t>bukawaqa</a:t>
          </a:r>
          <a:r>
            <a:rPr lang="en-FJ" sz="2000" b="1" kern="1200" dirty="0"/>
            <a:t> ka </a:t>
          </a:r>
          <a:r>
            <a:rPr lang="en-FJ" sz="2000" b="1" kern="1200" dirty="0" err="1"/>
            <a:t>ka</a:t>
          </a:r>
          <a:r>
            <a:rPr lang="en-FJ" sz="2000" b="1" kern="1200" dirty="0"/>
            <a:t> </a:t>
          </a:r>
          <a:r>
            <a:rPr lang="en-FJ" sz="2000" b="1" kern="1200" dirty="0" err="1"/>
            <a:t>kania</a:t>
          </a:r>
          <a:r>
            <a:rPr lang="en-FJ" sz="2000" b="1" kern="1200" dirty="0"/>
            <a:t> </a:t>
          </a:r>
          <a:r>
            <a:rPr lang="en-FJ" sz="2000" b="1" kern="1200" dirty="0" err="1"/>
            <a:t>na</a:t>
          </a:r>
          <a:r>
            <a:rPr lang="en-FJ" sz="2000" b="1" kern="1200" dirty="0"/>
            <a:t> </a:t>
          </a:r>
          <a:r>
            <a:rPr lang="en-FJ" sz="2000" b="1" kern="1200" dirty="0" err="1"/>
            <a:t>i</a:t>
          </a:r>
          <a:r>
            <a:rPr lang="en-FJ" sz="2000" b="1" kern="1200" dirty="0"/>
            <a:t> </a:t>
          </a:r>
          <a:r>
            <a:rPr lang="en-FJ" sz="2000" b="1" kern="1200" dirty="0" err="1"/>
            <a:t>soro</a:t>
          </a:r>
          <a:r>
            <a:rPr lang="en-FJ" sz="2000" b="1" kern="1200" dirty="0"/>
            <a:t> </a:t>
          </a:r>
          <a:r>
            <a:rPr lang="en-FJ" sz="2000" b="1" kern="1200" dirty="0" err="1"/>
            <a:t>kama</a:t>
          </a:r>
          <a:r>
            <a:rPr lang="en-FJ" sz="2000" b="1" kern="1200" dirty="0"/>
            <a:t> </a:t>
          </a:r>
          <a:r>
            <a:rPr lang="en-FJ" sz="2000" b="1" kern="1200" dirty="0" err="1"/>
            <a:t>kei</a:t>
          </a:r>
          <a:r>
            <a:rPr lang="en-FJ" sz="2000" b="1" kern="1200" dirty="0"/>
            <a:t> </a:t>
          </a:r>
          <a:r>
            <a:rPr lang="en-FJ" sz="2000" b="1" kern="1200" dirty="0" err="1"/>
            <a:t>na</a:t>
          </a:r>
          <a:r>
            <a:rPr lang="en-FJ" sz="2000" b="1" kern="1200" dirty="0"/>
            <a:t> </a:t>
          </a:r>
          <a:r>
            <a:rPr lang="en-FJ" sz="2000" b="1" kern="1200" dirty="0" err="1"/>
            <a:t>i</a:t>
          </a:r>
          <a:r>
            <a:rPr lang="en-FJ" sz="2000" b="1" kern="1200" dirty="0"/>
            <a:t> </a:t>
          </a:r>
          <a:r>
            <a:rPr lang="en-FJ" sz="2000" b="1" kern="1200" dirty="0" err="1"/>
            <a:t>madrali</a:t>
          </a:r>
          <a:r>
            <a:rPr lang="en-US" sz="2000" b="1" kern="1200" dirty="0"/>
            <a:t>,</a:t>
          </a:r>
          <a:r>
            <a:rPr lang="en-FJ" sz="2000" b="1" kern="1200" dirty="0"/>
            <a:t> era kaya tale</a:t>
          </a:r>
          <a:r>
            <a:rPr lang="en-US" sz="2000" b="1" kern="1200" dirty="0"/>
            <a:t>: “</a:t>
          </a:r>
          <a:r>
            <a:rPr lang="en-FJ" sz="2000" b="1" kern="1200" dirty="0"/>
            <a:t>Ni </a:t>
          </a:r>
          <a:r>
            <a:rPr lang="en-FJ" sz="2000" b="1" kern="1200" dirty="0" err="1"/>
            <a:t>sa</a:t>
          </a:r>
          <a:r>
            <a:rPr lang="en-FJ" sz="2000" b="1" kern="1200" dirty="0"/>
            <a:t> tawa </a:t>
          </a:r>
          <a:r>
            <a:rPr lang="en-FJ" sz="2000" b="1" kern="1200" dirty="0" err="1"/>
            <a:t>mudu</a:t>
          </a:r>
          <a:r>
            <a:rPr lang="en-FJ" sz="2000" b="1" kern="1200" dirty="0"/>
            <a:t> </a:t>
          </a:r>
          <a:r>
            <a:rPr lang="en-FJ" sz="2000" b="1" kern="1200" dirty="0" err="1"/>
            <a:t>na</a:t>
          </a:r>
          <a:r>
            <a:rPr lang="en-FJ" sz="2000" b="1" kern="1200" dirty="0"/>
            <a:t> </a:t>
          </a:r>
          <a:r>
            <a:rPr lang="en-FJ" sz="2000" b="1" kern="1200" dirty="0" err="1"/>
            <a:t>nona</a:t>
          </a:r>
          <a:r>
            <a:rPr lang="en-FJ" sz="2000" b="1" kern="1200" dirty="0"/>
            <a:t> </a:t>
          </a:r>
          <a:r>
            <a:rPr lang="en-FJ" sz="2000" b="1" kern="1200" dirty="0" err="1"/>
            <a:t>loloma</a:t>
          </a:r>
          <a:r>
            <a:rPr lang="en-US" sz="2000" b="1" kern="1200" dirty="0"/>
            <a:t>” (2</a:t>
          </a:r>
          <a:r>
            <a:rPr lang="en-FJ" sz="2000" b="1" kern="1200" dirty="0" err="1"/>
            <a:t>Vgauna</a:t>
          </a:r>
          <a:r>
            <a:rPr lang="en-US" sz="2000" b="1" kern="1200" dirty="0"/>
            <a:t>. 7:3</a:t>
          </a:r>
          <a:r>
            <a:rPr lang="es-ES" sz="2000" b="1" kern="1200" dirty="0"/>
            <a:t>).</a:t>
          </a:r>
        </a:p>
      </dsp:txBody>
      <dsp:txXfrm>
        <a:off x="30887" y="1150670"/>
        <a:ext cx="9683345" cy="483068"/>
      </dsp:txXfrm>
    </dsp:sp>
    <dsp:sp modelId="{9F147F48-9987-4C70-9DC8-8AF7439812B5}">
      <dsp:nvSpPr>
        <dsp:cNvPr id="0" name=""/>
        <dsp:cNvSpPr/>
      </dsp:nvSpPr>
      <dsp:spPr>
        <a:xfrm>
          <a:off x="9508" y="1698035"/>
          <a:ext cx="9735611" cy="535334"/>
        </a:xfrm>
        <a:prstGeom prst="round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FJ" sz="2000" b="1" kern="1200" dirty="0"/>
            <a:t>Ni </a:t>
          </a:r>
          <a:r>
            <a:rPr lang="en-FJ" sz="2000" b="1" kern="1200" dirty="0" err="1"/>
            <a:t>lako</a:t>
          </a:r>
          <a:r>
            <a:rPr lang="en-FJ" sz="2000" b="1" kern="1200" dirty="0"/>
            <a:t> </a:t>
          </a:r>
          <a:r>
            <a:rPr lang="en-FJ" sz="2000" b="1" kern="1200" dirty="0" err="1"/>
            <a:t>yani</a:t>
          </a:r>
          <a:r>
            <a:rPr lang="en-FJ" sz="2000" b="1" kern="1200" dirty="0"/>
            <a:t> ki </a:t>
          </a:r>
          <a:r>
            <a:rPr lang="en-FJ" sz="2000" b="1" kern="1200" dirty="0" err="1"/>
            <a:t>valu</a:t>
          </a:r>
          <a:r>
            <a:rPr lang="en-FJ" sz="2000" b="1" kern="1200" dirty="0"/>
            <a:t> ko </a:t>
          </a:r>
          <a:r>
            <a:rPr lang="en-FJ" sz="2000" b="1" kern="1200" dirty="0" err="1"/>
            <a:t>Josafati</a:t>
          </a:r>
          <a:r>
            <a:rPr lang="en-FJ" sz="2000" b="1" kern="1200" dirty="0"/>
            <a:t>, era </a:t>
          </a:r>
          <a:r>
            <a:rPr lang="en-FJ" sz="2000" b="1" kern="1200" dirty="0" err="1"/>
            <a:t>lagata</a:t>
          </a:r>
          <a:r>
            <a:rPr lang="en-FJ" sz="2000" b="1" kern="1200" dirty="0"/>
            <a:t> </a:t>
          </a:r>
          <a:r>
            <a:rPr lang="en-FJ" sz="2000" b="1" kern="1200" dirty="0" err="1"/>
            <a:t>na</a:t>
          </a:r>
          <a:r>
            <a:rPr lang="en-FJ" sz="2000" b="1" kern="1200" dirty="0"/>
            <a:t> </a:t>
          </a:r>
          <a:r>
            <a:rPr lang="en-FJ" sz="2000" b="1" kern="1200" dirty="0" err="1"/>
            <a:t>Livai</a:t>
          </a:r>
          <a:r>
            <a:rPr lang="en-FJ" sz="2000" b="1" kern="1200" dirty="0"/>
            <a:t>:</a:t>
          </a:r>
          <a:r>
            <a:rPr lang="en-US" sz="2000" b="1" kern="1200" dirty="0"/>
            <a:t> “</a:t>
          </a:r>
          <a:r>
            <a:rPr lang="en-FJ" sz="2000" b="1" kern="1200" dirty="0"/>
            <a:t>Ni </a:t>
          </a:r>
          <a:r>
            <a:rPr lang="en-FJ" sz="2000" b="1" kern="1200" dirty="0" err="1"/>
            <a:t>sa</a:t>
          </a:r>
          <a:r>
            <a:rPr lang="en-FJ" sz="2000" b="1" kern="1200" dirty="0"/>
            <a:t> </a:t>
          </a:r>
          <a:r>
            <a:rPr lang="en-FJ" sz="2000" b="1" kern="1200" dirty="0" err="1"/>
            <a:t>tawamudu</a:t>
          </a:r>
          <a:r>
            <a:rPr lang="en-FJ" sz="2000" b="1" kern="1200" dirty="0"/>
            <a:t> </a:t>
          </a:r>
          <a:r>
            <a:rPr lang="en-FJ" sz="2000" b="1" kern="1200" dirty="0" err="1"/>
            <a:t>na</a:t>
          </a:r>
          <a:r>
            <a:rPr lang="en-FJ" sz="2000" b="1" kern="1200" dirty="0"/>
            <a:t> </a:t>
          </a:r>
          <a:r>
            <a:rPr lang="en-FJ" sz="2000" b="1" kern="1200" dirty="0" err="1"/>
            <a:t>nona</a:t>
          </a:r>
          <a:r>
            <a:rPr lang="en-FJ" sz="2000" b="1" kern="1200" dirty="0"/>
            <a:t> </a:t>
          </a:r>
          <a:r>
            <a:rPr lang="en-FJ" sz="2000" b="1" kern="1200" dirty="0" err="1"/>
            <a:t>loloma</a:t>
          </a:r>
          <a:r>
            <a:rPr lang="en-US" sz="2000" b="1" kern="1200" dirty="0"/>
            <a:t>” (2</a:t>
          </a:r>
          <a:r>
            <a:rPr lang="en-FJ" sz="2000" b="1" kern="1200" dirty="0" err="1"/>
            <a:t>Vgauna</a:t>
          </a:r>
          <a:r>
            <a:rPr lang="en-US" sz="2000" b="1" kern="1200" dirty="0"/>
            <a:t>. 20:21</a:t>
          </a:r>
          <a:r>
            <a:rPr lang="es-ES" sz="2000" b="1" kern="1200" dirty="0"/>
            <a:t>).</a:t>
          </a:r>
        </a:p>
      </dsp:txBody>
      <dsp:txXfrm>
        <a:off x="35641" y="1724168"/>
        <a:ext cx="9683345" cy="483068"/>
      </dsp:txXfrm>
    </dsp:sp>
    <dsp:sp modelId="{E8B57A1C-BF2C-416C-A403-3127838DAED0}">
      <dsp:nvSpPr>
        <dsp:cNvPr id="0" name=""/>
        <dsp:cNvSpPr/>
      </dsp:nvSpPr>
      <dsp:spPr>
        <a:xfrm>
          <a:off x="4754" y="2248740"/>
          <a:ext cx="9735611" cy="535334"/>
        </a:xfrm>
        <a:prstGeom prst="roundRect">
          <a:avLst/>
        </a:prstGeom>
        <a:gradFill rotWithShape="0">
          <a:gsLst>
            <a:gs pos="0">
              <a:schemeClr val="accent2">
                <a:hueOff val="-10920042"/>
                <a:satOff val="0"/>
                <a:lumOff val="6667"/>
                <a:alphaOff val="0"/>
                <a:lumMod val="110000"/>
                <a:satMod val="105000"/>
                <a:tint val="67000"/>
              </a:schemeClr>
            </a:gs>
            <a:gs pos="50000">
              <a:schemeClr val="accent2">
                <a:hueOff val="-10920042"/>
                <a:satOff val="0"/>
                <a:lumOff val="6667"/>
                <a:alphaOff val="0"/>
                <a:lumMod val="105000"/>
                <a:satMod val="103000"/>
                <a:tint val="73000"/>
              </a:schemeClr>
            </a:gs>
            <a:gs pos="100000">
              <a:schemeClr val="accent2">
                <a:hueOff val="-10920042"/>
                <a:satOff val="0"/>
                <a:lumOff val="6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FJ" sz="2000" b="1" kern="1200" dirty="0"/>
            <a:t>Ni </a:t>
          </a:r>
          <a:r>
            <a:rPr lang="en-FJ" sz="2000" b="1" kern="1200" dirty="0" err="1"/>
            <a:t>tauyavutaka</a:t>
          </a:r>
          <a:r>
            <a:rPr lang="en-FJ" sz="2000" b="1" kern="1200" dirty="0"/>
            <a:t> o </a:t>
          </a:r>
          <a:r>
            <a:rPr lang="en-FJ" sz="2000" b="1" kern="1200" dirty="0" err="1"/>
            <a:t>Serupapeli</a:t>
          </a:r>
          <a:r>
            <a:rPr lang="en-FJ" sz="2000" b="1" kern="1200" dirty="0"/>
            <a:t> </a:t>
          </a:r>
          <a:r>
            <a:rPr lang="en-FJ" sz="2000" b="1" kern="1200" dirty="0" err="1"/>
            <a:t>na</a:t>
          </a:r>
          <a:r>
            <a:rPr lang="en-FJ" sz="2000" b="1" kern="1200" dirty="0"/>
            <a:t> </a:t>
          </a:r>
          <a:r>
            <a:rPr lang="en-FJ" sz="2000" b="1" kern="1200" dirty="0" err="1"/>
            <a:t>yavu</a:t>
          </a:r>
          <a:r>
            <a:rPr lang="en-FJ" sz="2000" b="1" kern="1200" dirty="0"/>
            <a:t> </a:t>
          </a:r>
          <a:r>
            <a:rPr lang="en-FJ" sz="2000" b="1" kern="1200" dirty="0" err="1"/>
            <a:t>i</a:t>
          </a:r>
          <a:r>
            <a:rPr lang="en-FJ" sz="2000" b="1" kern="1200" dirty="0"/>
            <a:t> vale </a:t>
          </a:r>
          <a:r>
            <a:rPr lang="en-FJ" sz="2000" b="1" kern="1200" dirty="0" err="1"/>
            <a:t>ni</a:t>
          </a:r>
          <a:r>
            <a:rPr lang="en-FJ" sz="2000" b="1" kern="1200" dirty="0"/>
            <a:t> </a:t>
          </a:r>
          <a:r>
            <a:rPr lang="en-FJ" sz="2000" b="1" kern="1200" dirty="0" err="1"/>
            <a:t>soro</a:t>
          </a:r>
          <a:r>
            <a:rPr lang="en-FJ" sz="2000" b="1" kern="1200" dirty="0"/>
            <a:t>, e </a:t>
          </a:r>
          <a:r>
            <a:rPr lang="en-FJ" sz="2000" b="1" kern="1200" dirty="0" err="1"/>
            <a:t>lagati</a:t>
          </a:r>
          <a:r>
            <a:rPr lang="en-US" sz="2000" b="1" kern="1200" dirty="0"/>
            <a:t>: “</a:t>
          </a:r>
          <a:r>
            <a:rPr lang="en-FJ" sz="2000" b="1" kern="1200" dirty="0"/>
            <a:t>Sa </a:t>
          </a:r>
          <a:r>
            <a:rPr lang="en-FJ" sz="2000" b="1" kern="1200" dirty="0" err="1"/>
            <a:t>yalovinaka</a:t>
          </a:r>
          <a:r>
            <a:rPr lang="en-FJ" sz="2000" b="1" kern="1200" dirty="0"/>
            <a:t>... </a:t>
          </a:r>
          <a:r>
            <a:rPr lang="en-AU" sz="2000" b="1" kern="1200" dirty="0"/>
            <a:t>S</a:t>
          </a:r>
          <a:r>
            <a:rPr lang="en-FJ" sz="2000" b="1" kern="1200" dirty="0"/>
            <a:t>a </a:t>
          </a:r>
          <a:r>
            <a:rPr lang="en-FJ" sz="2000" b="1" kern="1200" dirty="0" err="1"/>
            <a:t>sega</a:t>
          </a:r>
          <a:r>
            <a:rPr lang="en-FJ" sz="2000" b="1" kern="1200" dirty="0"/>
            <a:t> </a:t>
          </a:r>
          <a:r>
            <a:rPr lang="en-FJ" sz="2000" b="1" kern="1200" dirty="0" err="1"/>
            <a:t>ni</a:t>
          </a:r>
          <a:r>
            <a:rPr lang="en-FJ" sz="2000" b="1" kern="1200" dirty="0"/>
            <a:t> </a:t>
          </a:r>
          <a:r>
            <a:rPr lang="en-FJ" sz="2000" b="1" kern="1200" dirty="0" err="1"/>
            <a:t>mudu</a:t>
          </a:r>
          <a:r>
            <a:rPr lang="en-FJ" sz="2000" b="1" kern="1200" dirty="0"/>
            <a:t> </a:t>
          </a:r>
          <a:r>
            <a:rPr lang="en-FJ" sz="2000" b="1" kern="1200" dirty="0" err="1"/>
            <a:t>nona</a:t>
          </a:r>
          <a:r>
            <a:rPr lang="en-FJ" sz="2000" b="1" kern="1200" dirty="0"/>
            <a:t> </a:t>
          </a:r>
          <a:r>
            <a:rPr lang="en-FJ" sz="2000" b="1" kern="1200" dirty="0" err="1"/>
            <a:t>yalololoma</a:t>
          </a:r>
          <a:r>
            <a:rPr lang="en-US" sz="2000" b="1" kern="1200" dirty="0"/>
            <a:t>” (E</a:t>
          </a:r>
          <a:r>
            <a:rPr lang="en-FJ" sz="2000" b="1" kern="1200" dirty="0"/>
            <a:t>sera</a:t>
          </a:r>
          <a:r>
            <a:rPr lang="en-US" sz="2000" b="1" kern="1200" dirty="0"/>
            <a:t> 3:11</a:t>
          </a:r>
          <a:r>
            <a:rPr lang="es-ES" sz="2000" b="1" kern="1200" dirty="0"/>
            <a:t>).</a:t>
          </a:r>
        </a:p>
      </dsp:txBody>
      <dsp:txXfrm>
        <a:off x="30887" y="2274873"/>
        <a:ext cx="9683345" cy="483068"/>
      </dsp:txXfrm>
    </dsp:sp>
    <dsp:sp modelId="{1856EB6F-BE32-488B-A070-33B48D7AEA1F}">
      <dsp:nvSpPr>
        <dsp:cNvPr id="0" name=""/>
        <dsp:cNvSpPr/>
      </dsp:nvSpPr>
      <dsp:spPr>
        <a:xfrm>
          <a:off x="4754" y="2810841"/>
          <a:ext cx="9735611" cy="535334"/>
        </a:xfrm>
        <a:prstGeom prst="roundRect">
          <a:avLst/>
        </a:prstGeom>
        <a:gradFill rotWithShape="0">
          <a:gsLst>
            <a:gs pos="0">
              <a:schemeClr val="accent2">
                <a:hueOff val="-13650051"/>
                <a:satOff val="0"/>
                <a:lumOff val="8333"/>
                <a:alphaOff val="0"/>
                <a:lumMod val="110000"/>
                <a:satMod val="105000"/>
                <a:tint val="67000"/>
              </a:schemeClr>
            </a:gs>
            <a:gs pos="50000">
              <a:schemeClr val="accent2">
                <a:hueOff val="-13650051"/>
                <a:satOff val="0"/>
                <a:lumOff val="8333"/>
                <a:alphaOff val="0"/>
                <a:lumMod val="105000"/>
                <a:satMod val="103000"/>
                <a:tint val="73000"/>
              </a:schemeClr>
            </a:gs>
            <a:gs pos="100000">
              <a:schemeClr val="accent2">
                <a:hueOff val="-13650051"/>
                <a:satOff val="0"/>
                <a:lumOff val="8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FJ" sz="2000" b="1" kern="1200" dirty="0"/>
            <a:t>Era </a:t>
          </a:r>
          <a:r>
            <a:rPr lang="en-FJ" sz="2000" b="1" kern="1200" dirty="0" err="1"/>
            <a:t>cavuti</a:t>
          </a:r>
          <a:r>
            <a:rPr lang="en-FJ" sz="2000" b="1" kern="1200" dirty="0"/>
            <a:t> </a:t>
          </a:r>
          <a:r>
            <a:rPr lang="en-FJ" sz="2000" b="1" kern="1200" dirty="0" err="1"/>
            <a:t>talega</a:t>
          </a:r>
          <a:r>
            <a:rPr lang="en-FJ" sz="2000" b="1" kern="1200" dirty="0"/>
            <a:t> </a:t>
          </a:r>
          <a:r>
            <a:rPr lang="en-FJ" sz="2000" b="1" kern="1200" dirty="0" err="1"/>
            <a:t>na</a:t>
          </a:r>
          <a:r>
            <a:rPr lang="en-FJ" sz="2000" b="1" kern="1200" dirty="0"/>
            <a:t> </a:t>
          </a:r>
          <a:r>
            <a:rPr lang="en-FJ" sz="2000" b="1" kern="1200" dirty="0" err="1"/>
            <a:t>veitikina</a:t>
          </a:r>
          <a:r>
            <a:rPr lang="en-FJ" sz="2000" b="1" kern="1200" dirty="0"/>
            <a:t> </a:t>
          </a:r>
          <a:r>
            <a:rPr lang="en-FJ" sz="2000" b="1" kern="1200" dirty="0" err="1"/>
            <a:t>oqo</a:t>
          </a:r>
          <a:r>
            <a:rPr lang="en-FJ" sz="2000" b="1" kern="1200" dirty="0"/>
            <a:t> </a:t>
          </a:r>
          <a:r>
            <a:rPr lang="en-FJ" sz="2000" b="1" kern="1200" dirty="0" err="1"/>
            <a:t>ena</a:t>
          </a:r>
          <a:r>
            <a:rPr lang="en-FJ" sz="2000" b="1" kern="1200" dirty="0"/>
            <a:t>  Same</a:t>
          </a:r>
          <a:r>
            <a:rPr lang="en-US" sz="2000" b="1" kern="1200" dirty="0"/>
            <a:t> 100, 103, 106, 107, 118, 136 </a:t>
          </a:r>
          <a:r>
            <a:rPr lang="en-FJ" sz="2000" b="1" kern="1200" dirty="0" err="1"/>
            <a:t>kei</a:t>
          </a:r>
          <a:r>
            <a:rPr lang="en-FJ" sz="2000" b="1" kern="1200" dirty="0"/>
            <a:t> </a:t>
          </a:r>
          <a:r>
            <a:rPr lang="en-FJ" sz="2000" b="1" kern="1200" dirty="0" err="1"/>
            <a:t>na</a:t>
          </a:r>
          <a:r>
            <a:rPr lang="en-US" sz="2000" b="1" kern="1200" dirty="0"/>
            <a:t> 138</a:t>
          </a:r>
          <a:r>
            <a:rPr lang="es-ES" sz="2000" b="1" kern="1200" dirty="0"/>
            <a:t>.</a:t>
          </a:r>
        </a:p>
      </dsp:txBody>
      <dsp:txXfrm>
        <a:off x="30887" y="2836974"/>
        <a:ext cx="9683345" cy="483068"/>
      </dsp:txXfrm>
    </dsp:sp>
    <dsp:sp modelId="{8AF8745C-80E0-4C2B-BC80-3DD6341AE74F}">
      <dsp:nvSpPr>
        <dsp:cNvPr id="0" name=""/>
        <dsp:cNvSpPr/>
      </dsp:nvSpPr>
      <dsp:spPr>
        <a:xfrm>
          <a:off x="4754" y="3372943"/>
          <a:ext cx="9735611" cy="535334"/>
        </a:xfrm>
        <a:prstGeom prst="round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FJ" sz="2000" b="1" kern="1200" dirty="0"/>
            <a:t>O </a:t>
          </a:r>
          <a:r>
            <a:rPr lang="en-FJ" sz="2000" b="1" kern="1200" dirty="0" err="1"/>
            <a:t>Jeremaia</a:t>
          </a:r>
          <a:r>
            <a:rPr lang="en-FJ" sz="2000" b="1" kern="1200" dirty="0"/>
            <a:t> e </a:t>
          </a:r>
          <a:r>
            <a:rPr lang="en-FJ" sz="2000" b="1" kern="1200" dirty="0" err="1"/>
            <a:t>parofisaitaka</a:t>
          </a:r>
          <a:r>
            <a:rPr lang="en-FJ" sz="2000" b="1" kern="1200" dirty="0"/>
            <a:t> </a:t>
          </a:r>
          <a:r>
            <a:rPr lang="en-FJ" sz="2000" b="1" kern="1200" dirty="0" err="1"/>
            <a:t>ni</a:t>
          </a:r>
          <a:r>
            <a:rPr lang="en-FJ" sz="2000" b="1" kern="1200" dirty="0"/>
            <a:t> </a:t>
          </a:r>
          <a:r>
            <a:rPr lang="en-FJ" sz="2000" b="1" kern="1200" dirty="0" err="1"/>
            <a:t>na</a:t>
          </a:r>
          <a:r>
            <a:rPr lang="en-FJ" sz="2000" b="1" kern="1200" dirty="0"/>
            <a:t> </a:t>
          </a:r>
          <a:r>
            <a:rPr lang="en-FJ" sz="2000" b="1" kern="1200" dirty="0" err="1"/>
            <a:t>lagati</a:t>
          </a:r>
          <a:r>
            <a:rPr lang="en-FJ" sz="2000" b="1" kern="1200" dirty="0"/>
            <a:t>: Ni </a:t>
          </a:r>
          <a:r>
            <a:rPr lang="en-FJ" sz="2000" b="1" kern="1200" dirty="0" err="1"/>
            <a:t>sa</a:t>
          </a:r>
          <a:r>
            <a:rPr lang="en-FJ" sz="2000" b="1" kern="1200" dirty="0"/>
            <a:t> </a:t>
          </a:r>
          <a:r>
            <a:rPr lang="en-FJ" sz="2000" b="1" kern="1200" dirty="0" err="1"/>
            <a:t>tawamudu</a:t>
          </a:r>
          <a:r>
            <a:rPr lang="en-FJ" sz="2000" b="1" kern="1200" dirty="0"/>
            <a:t> </a:t>
          </a:r>
          <a:r>
            <a:rPr lang="en-FJ" sz="2000" b="1" kern="1200" dirty="0" err="1"/>
            <a:t>na</a:t>
          </a:r>
          <a:r>
            <a:rPr lang="en-FJ" sz="2000" b="1" kern="1200" dirty="0"/>
            <a:t> </a:t>
          </a:r>
          <a:r>
            <a:rPr lang="en-FJ" sz="2000" b="1" kern="1200" dirty="0" err="1"/>
            <a:t>nona</a:t>
          </a:r>
          <a:r>
            <a:rPr lang="en-FJ" sz="2000" b="1" kern="1200" dirty="0"/>
            <a:t> </a:t>
          </a:r>
          <a:r>
            <a:rPr lang="en-FJ" sz="2000" b="1" kern="1200" dirty="0" err="1"/>
            <a:t>loloma</a:t>
          </a:r>
          <a:r>
            <a:rPr lang="en-US" sz="2000" b="1" kern="1200" dirty="0"/>
            <a:t>”</a:t>
          </a:r>
          <a:r>
            <a:rPr lang="en-FJ" sz="2000" b="1" kern="1200" dirty="0"/>
            <a:t> </a:t>
          </a:r>
          <a:r>
            <a:rPr lang="en-FJ" sz="2000" b="1" kern="1200" dirty="0" err="1"/>
            <a:t>ena</a:t>
          </a:r>
          <a:r>
            <a:rPr lang="en-FJ" sz="2000" b="1" kern="1200" dirty="0"/>
            <a:t> </a:t>
          </a:r>
          <a:r>
            <a:rPr lang="en-FJ" sz="2000" b="1" kern="1200" dirty="0" err="1"/>
            <a:t>gauna</a:t>
          </a:r>
          <a:r>
            <a:rPr lang="en-FJ" sz="2000" b="1" kern="1200" dirty="0"/>
            <a:t> </a:t>
          </a:r>
          <a:r>
            <a:rPr lang="en-FJ" sz="2000" b="1" kern="1200" dirty="0" err="1"/>
            <a:t>sa</a:t>
          </a:r>
          <a:r>
            <a:rPr lang="en-FJ" sz="2000" b="1" kern="1200" dirty="0"/>
            <a:t> </a:t>
          </a:r>
          <a:r>
            <a:rPr lang="en-FJ" sz="2000" b="1" kern="1200" dirty="0" err="1"/>
            <a:t>na</a:t>
          </a:r>
          <a:r>
            <a:rPr lang="en-FJ" sz="2000" b="1" kern="1200" dirty="0"/>
            <a:t> </a:t>
          </a:r>
          <a:r>
            <a:rPr lang="en-FJ" sz="2000" b="1" kern="1200" dirty="0" err="1"/>
            <a:t>vakalesui</a:t>
          </a:r>
          <a:r>
            <a:rPr lang="en-FJ" sz="2000" b="1" kern="1200" dirty="0"/>
            <a:t> kina o </a:t>
          </a:r>
          <a:r>
            <a:rPr lang="en-FJ" sz="2000" b="1" kern="1200" dirty="0" err="1"/>
            <a:t>Jerusalemi</a:t>
          </a:r>
          <a:r>
            <a:rPr lang="en-US" sz="2000" b="1" kern="1200" dirty="0"/>
            <a:t> (Jer. 33:11 </a:t>
          </a:r>
          <a:r>
            <a:rPr lang="en-US" sz="1600" b="1" kern="1200" dirty="0"/>
            <a:t>NKJV</a:t>
          </a:r>
          <a:r>
            <a:rPr lang="es-ES" sz="2000" b="1" kern="1200" dirty="0"/>
            <a:t>).</a:t>
          </a:r>
        </a:p>
      </dsp:txBody>
      <dsp:txXfrm>
        <a:off x="30887" y="3399076"/>
        <a:ext cx="9683345" cy="48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361CF-9237-43B9-8F6B-E25D4F6041F3}">
      <dsp:nvSpPr>
        <dsp:cNvPr id="0" name=""/>
        <dsp:cNvSpPr/>
      </dsp:nvSpPr>
      <dsp:spPr>
        <a:xfrm>
          <a:off x="975858" y="202676"/>
          <a:ext cx="1931536" cy="1330828"/>
        </a:xfrm>
        <a:prstGeom prst="round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C9EC93-9150-4BCC-B2B9-2015E686E676}">
      <dsp:nvSpPr>
        <dsp:cNvPr id="0" name=""/>
        <dsp:cNvSpPr/>
      </dsp:nvSpPr>
      <dsp:spPr>
        <a:xfrm>
          <a:off x="0" y="1535466"/>
          <a:ext cx="4210634" cy="71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FJ" sz="2000" b="1" kern="1200" dirty="0">
              <a:solidFill>
                <a:schemeClr val="accent2"/>
              </a:solidFill>
            </a:rPr>
            <a:t>Sa cakava na cakacaka veivakurabuitaki ka bulia na ka kecega e voliti keda </a:t>
          </a:r>
          <a:r>
            <a:rPr lang="es-ES" sz="2000" b="1" kern="1200" dirty="0">
              <a:solidFill>
                <a:schemeClr val="accent2"/>
              </a:solidFill>
            </a:rPr>
            <a:t>(</a:t>
          </a:r>
          <a:r>
            <a:rPr lang="es-ES" sz="2000" b="1" kern="1200" dirty="0" err="1">
              <a:solidFill>
                <a:schemeClr val="accent2"/>
              </a:solidFill>
            </a:rPr>
            <a:t>Same</a:t>
          </a:r>
          <a:r>
            <a:rPr lang="es-ES" sz="2000" b="1" kern="1200" dirty="0">
              <a:solidFill>
                <a:schemeClr val="accent2"/>
              </a:solidFill>
            </a:rPr>
            <a:t>. 136:1-9)</a:t>
          </a:r>
          <a:endParaRPr lang="es-ES" sz="2000" kern="1200" dirty="0">
            <a:solidFill>
              <a:schemeClr val="accent2"/>
            </a:solidFill>
          </a:endParaRPr>
        </a:p>
      </dsp:txBody>
      <dsp:txXfrm>
        <a:off x="0" y="1535466"/>
        <a:ext cx="4210634" cy="716600"/>
      </dsp:txXfrm>
    </dsp:sp>
    <dsp:sp modelId="{C4506082-FA2A-45B0-8363-91F6A8A0AA87}">
      <dsp:nvSpPr>
        <dsp:cNvPr id="0" name=""/>
        <dsp:cNvSpPr/>
      </dsp:nvSpPr>
      <dsp:spPr>
        <a:xfrm>
          <a:off x="5267688" y="143548"/>
          <a:ext cx="1931536" cy="1330828"/>
        </a:xfrm>
        <a:prstGeom prst="round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B50BE-2A19-406D-A450-C298126C79B1}">
      <dsp:nvSpPr>
        <dsp:cNvPr id="0" name=""/>
        <dsp:cNvSpPr/>
      </dsp:nvSpPr>
      <dsp:spPr>
        <a:xfrm>
          <a:off x="4311143" y="1470470"/>
          <a:ext cx="3947114" cy="71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FJ" sz="2000" b="1" kern="1200" dirty="0">
              <a:solidFill>
                <a:schemeClr val="accent4">
                  <a:lumMod val="75000"/>
                </a:schemeClr>
              </a:solidFill>
            </a:rPr>
            <a:t>Sereki Isirekli mai a veivakabobulataki ka tauyavutaki ira ena vanua yalataki </a:t>
          </a:r>
          <a:r>
            <a:rPr lang="en-US" sz="2000" b="1" kern="1200" dirty="0">
              <a:solidFill>
                <a:schemeClr val="accent4">
                  <a:lumMod val="75000"/>
                </a:schemeClr>
              </a:solidFill>
            </a:rPr>
            <a:t> </a:t>
          </a:r>
          <a:r>
            <a:rPr lang="es-ES" sz="2000" b="1" kern="1200" dirty="0">
              <a:solidFill>
                <a:schemeClr val="accent4">
                  <a:lumMod val="75000"/>
                </a:schemeClr>
              </a:solidFill>
            </a:rPr>
            <a:t>(</a:t>
          </a:r>
          <a:r>
            <a:rPr lang="es-ES" sz="2000" b="1" kern="1200" dirty="0" err="1">
              <a:solidFill>
                <a:schemeClr val="accent4">
                  <a:lumMod val="75000"/>
                </a:schemeClr>
              </a:solidFill>
            </a:rPr>
            <a:t>Same</a:t>
          </a:r>
          <a:r>
            <a:rPr lang="es-ES" sz="2000" b="1" kern="1200" dirty="0">
              <a:solidFill>
                <a:schemeClr val="accent4">
                  <a:lumMod val="75000"/>
                </a:schemeClr>
              </a:solidFill>
            </a:rPr>
            <a:t> 136:10-22)</a:t>
          </a:r>
          <a:endParaRPr lang="es-ES" sz="2000" kern="1200" dirty="0">
            <a:solidFill>
              <a:schemeClr val="accent4">
                <a:lumMod val="75000"/>
              </a:schemeClr>
            </a:solidFill>
          </a:endParaRPr>
        </a:p>
      </dsp:txBody>
      <dsp:txXfrm>
        <a:off x="4311143" y="1470470"/>
        <a:ext cx="3947114" cy="716600"/>
      </dsp:txXfrm>
    </dsp:sp>
    <dsp:sp modelId="{D19EBBB1-267D-4E61-8FD0-293387917E4F}">
      <dsp:nvSpPr>
        <dsp:cNvPr id="0" name=""/>
        <dsp:cNvSpPr/>
      </dsp:nvSpPr>
      <dsp:spPr>
        <a:xfrm>
          <a:off x="9117573" y="198045"/>
          <a:ext cx="1931536" cy="1330828"/>
        </a:xfrm>
        <a:prstGeom prst="roundRect">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9D033C-BFC8-445B-B203-221704B0652F}">
      <dsp:nvSpPr>
        <dsp:cNvPr id="0" name=""/>
        <dsp:cNvSpPr/>
      </dsp:nvSpPr>
      <dsp:spPr>
        <a:xfrm>
          <a:off x="8541888" y="1535466"/>
          <a:ext cx="3073673" cy="716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FJ" sz="2000" b="1" kern="1200" dirty="0">
              <a:solidFill>
                <a:schemeClr val="accent1"/>
              </a:solidFill>
            </a:rPr>
            <a:t>E kautaki keda nikua, sereki keda ka maroroi keda</a:t>
          </a:r>
          <a:r>
            <a:rPr lang="en-US" sz="2000" b="1" kern="1200" dirty="0">
              <a:solidFill>
                <a:schemeClr val="accent1"/>
              </a:solidFill>
            </a:rPr>
            <a:t> </a:t>
          </a:r>
          <a:r>
            <a:rPr lang="es-ES" sz="2000" b="1" kern="1200" dirty="0">
              <a:solidFill>
                <a:schemeClr val="accent1"/>
              </a:solidFill>
            </a:rPr>
            <a:t> (</a:t>
          </a:r>
          <a:r>
            <a:rPr lang="es-ES" sz="2000" b="1" kern="1200" dirty="0" err="1">
              <a:solidFill>
                <a:schemeClr val="accent1"/>
              </a:solidFill>
            </a:rPr>
            <a:t>Same</a:t>
          </a:r>
          <a:r>
            <a:rPr lang="es-ES" sz="2000" b="1" kern="1200" dirty="0">
              <a:solidFill>
                <a:schemeClr val="accent1"/>
              </a:solidFill>
            </a:rPr>
            <a:t> 136:23-26)</a:t>
          </a:r>
          <a:endParaRPr lang="es-ES" sz="2000" kern="1200" dirty="0">
            <a:solidFill>
              <a:schemeClr val="accent1"/>
            </a:solidFill>
          </a:endParaRPr>
        </a:p>
      </dsp:txBody>
      <dsp:txXfrm>
        <a:off x="8541888" y="1535466"/>
        <a:ext cx="3073673" cy="716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FBF4-1DC4-4513-B3F0-0243AE5261E0}">
      <dsp:nvSpPr>
        <dsp:cNvPr id="0" name=""/>
        <dsp:cNvSpPr/>
      </dsp:nvSpPr>
      <dsp:spPr>
        <a:xfrm>
          <a:off x="8167790" y="1275254"/>
          <a:ext cx="2304841" cy="367463"/>
        </a:xfrm>
        <a:custGeom>
          <a:avLst/>
          <a:gdLst/>
          <a:ahLst/>
          <a:cxnLst/>
          <a:rect l="0" t="0" r="0" b="0"/>
          <a:pathLst>
            <a:path>
              <a:moveTo>
                <a:pt x="0" y="0"/>
              </a:moveTo>
              <a:lnTo>
                <a:pt x="0" y="264460"/>
              </a:lnTo>
              <a:lnTo>
                <a:pt x="2304841" y="264460"/>
              </a:lnTo>
              <a:lnTo>
                <a:pt x="2304841" y="36746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66E609-0A68-437C-AE3A-29FFF96DC93D}">
      <dsp:nvSpPr>
        <dsp:cNvPr id="0" name=""/>
        <dsp:cNvSpPr/>
      </dsp:nvSpPr>
      <dsp:spPr>
        <a:xfrm>
          <a:off x="8122070" y="1275254"/>
          <a:ext cx="91440" cy="367463"/>
        </a:xfrm>
        <a:custGeom>
          <a:avLst/>
          <a:gdLst/>
          <a:ahLst/>
          <a:cxnLst/>
          <a:rect l="0" t="0" r="0" b="0"/>
          <a:pathLst>
            <a:path>
              <a:moveTo>
                <a:pt x="45720" y="0"/>
              </a:moveTo>
              <a:lnTo>
                <a:pt x="45720" y="36746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197D08-65D9-4884-B12C-C0C7524C115E}">
      <dsp:nvSpPr>
        <dsp:cNvPr id="0" name=""/>
        <dsp:cNvSpPr/>
      </dsp:nvSpPr>
      <dsp:spPr>
        <a:xfrm>
          <a:off x="5862948" y="1275254"/>
          <a:ext cx="2304841" cy="367463"/>
        </a:xfrm>
        <a:custGeom>
          <a:avLst/>
          <a:gdLst/>
          <a:ahLst/>
          <a:cxnLst/>
          <a:rect l="0" t="0" r="0" b="0"/>
          <a:pathLst>
            <a:path>
              <a:moveTo>
                <a:pt x="2304841" y="0"/>
              </a:moveTo>
              <a:lnTo>
                <a:pt x="2304841" y="264460"/>
              </a:lnTo>
              <a:lnTo>
                <a:pt x="0" y="264460"/>
              </a:lnTo>
              <a:lnTo>
                <a:pt x="0" y="367463"/>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47A92A-53AD-44C6-A94E-43CC7F667841}">
      <dsp:nvSpPr>
        <dsp:cNvPr id="0" name=""/>
        <dsp:cNvSpPr/>
      </dsp:nvSpPr>
      <dsp:spPr>
        <a:xfrm>
          <a:off x="5231316" y="548542"/>
          <a:ext cx="2936474" cy="323371"/>
        </a:xfrm>
        <a:custGeom>
          <a:avLst/>
          <a:gdLst/>
          <a:ahLst/>
          <a:cxnLst/>
          <a:rect l="0" t="0" r="0" b="0"/>
          <a:pathLst>
            <a:path>
              <a:moveTo>
                <a:pt x="0" y="0"/>
              </a:moveTo>
              <a:lnTo>
                <a:pt x="0" y="220367"/>
              </a:lnTo>
              <a:lnTo>
                <a:pt x="2936474" y="220367"/>
              </a:lnTo>
              <a:lnTo>
                <a:pt x="2936474" y="323371"/>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C85D04-F901-44AE-AD99-D0650CAD919F}">
      <dsp:nvSpPr>
        <dsp:cNvPr id="0" name=""/>
        <dsp:cNvSpPr/>
      </dsp:nvSpPr>
      <dsp:spPr>
        <a:xfrm>
          <a:off x="2294841" y="2773741"/>
          <a:ext cx="1033775" cy="323371"/>
        </a:xfrm>
        <a:custGeom>
          <a:avLst/>
          <a:gdLst/>
          <a:ahLst/>
          <a:cxnLst/>
          <a:rect l="0" t="0" r="0" b="0"/>
          <a:pathLst>
            <a:path>
              <a:moveTo>
                <a:pt x="0" y="0"/>
              </a:moveTo>
              <a:lnTo>
                <a:pt x="0" y="220367"/>
              </a:lnTo>
              <a:lnTo>
                <a:pt x="1033775" y="220367"/>
              </a:lnTo>
              <a:lnTo>
                <a:pt x="1033775" y="32337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28D4B02-960D-4CB4-BFD6-8C3290210532}">
      <dsp:nvSpPr>
        <dsp:cNvPr id="0" name=""/>
        <dsp:cNvSpPr/>
      </dsp:nvSpPr>
      <dsp:spPr>
        <a:xfrm>
          <a:off x="1134473" y="2773741"/>
          <a:ext cx="1160368" cy="323371"/>
        </a:xfrm>
        <a:custGeom>
          <a:avLst/>
          <a:gdLst/>
          <a:ahLst/>
          <a:cxnLst/>
          <a:rect l="0" t="0" r="0" b="0"/>
          <a:pathLst>
            <a:path>
              <a:moveTo>
                <a:pt x="1160368" y="0"/>
              </a:moveTo>
              <a:lnTo>
                <a:pt x="1160368" y="220367"/>
              </a:lnTo>
              <a:lnTo>
                <a:pt x="0" y="220367"/>
              </a:lnTo>
              <a:lnTo>
                <a:pt x="0" y="323371"/>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C3C1E9-34A3-46F8-8BAD-2334293AEC01}">
      <dsp:nvSpPr>
        <dsp:cNvPr id="0" name=""/>
        <dsp:cNvSpPr/>
      </dsp:nvSpPr>
      <dsp:spPr>
        <a:xfrm>
          <a:off x="2249121" y="1275254"/>
          <a:ext cx="91440" cy="323371"/>
        </a:xfrm>
        <a:custGeom>
          <a:avLst/>
          <a:gdLst/>
          <a:ahLst/>
          <a:cxnLst/>
          <a:rect l="0" t="0" r="0" b="0"/>
          <a:pathLst>
            <a:path>
              <a:moveTo>
                <a:pt x="45720" y="0"/>
              </a:moveTo>
              <a:lnTo>
                <a:pt x="45720" y="32337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BB34AE-851F-4311-B3AC-33E2973F359D}">
      <dsp:nvSpPr>
        <dsp:cNvPr id="0" name=""/>
        <dsp:cNvSpPr/>
      </dsp:nvSpPr>
      <dsp:spPr>
        <a:xfrm>
          <a:off x="2294841" y="548542"/>
          <a:ext cx="2936474" cy="323371"/>
        </a:xfrm>
        <a:custGeom>
          <a:avLst/>
          <a:gdLst/>
          <a:ahLst/>
          <a:cxnLst/>
          <a:rect l="0" t="0" r="0" b="0"/>
          <a:pathLst>
            <a:path>
              <a:moveTo>
                <a:pt x="2936474" y="0"/>
              </a:moveTo>
              <a:lnTo>
                <a:pt x="2936474" y="220367"/>
              </a:lnTo>
              <a:lnTo>
                <a:pt x="0" y="220367"/>
              </a:lnTo>
              <a:lnTo>
                <a:pt x="0" y="323371"/>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1CE0E9-B39D-465E-B871-80343102AAE6}">
      <dsp:nvSpPr>
        <dsp:cNvPr id="0" name=""/>
        <dsp:cNvSpPr/>
      </dsp:nvSpPr>
      <dsp:spPr>
        <a:xfrm>
          <a:off x="2276517" y="163573"/>
          <a:ext cx="5909597" cy="384969"/>
        </a:xfrm>
        <a:prstGeom prst="roundRect">
          <a:avLst>
            <a:gd name="adj" fmla="val 10000"/>
          </a:avLst>
        </a:prstGeom>
        <a:solidFill>
          <a:srgbClr val="9966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3F6FA-76B1-4862-9CA4-A521B564DEA9}">
      <dsp:nvSpPr>
        <dsp:cNvPr id="0" name=""/>
        <dsp:cNvSpPr/>
      </dsp:nvSpPr>
      <dsp:spPr>
        <a:xfrm>
          <a:off x="2400059" y="280938"/>
          <a:ext cx="5909597" cy="384969"/>
        </a:xfrm>
        <a:prstGeom prst="roundRect">
          <a:avLst>
            <a:gd name="adj" fmla="val 10000"/>
          </a:avLst>
        </a:prstGeom>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t>E </a:t>
          </a:r>
          <a:r>
            <a:rPr lang="en-FJ" sz="2000" b="1" kern="1200" dirty="0" err="1"/>
            <a:t>rua</a:t>
          </a:r>
          <a:r>
            <a:rPr lang="en-FJ" sz="2000" b="1" kern="1200" dirty="0"/>
            <a:t> </a:t>
          </a:r>
          <a:r>
            <a:rPr lang="en-FJ" sz="2000" b="1" kern="1200" dirty="0" err="1"/>
            <a:t>na</a:t>
          </a:r>
          <a:r>
            <a:rPr lang="en-FJ" sz="2000" b="1" kern="1200" dirty="0"/>
            <a:t> </a:t>
          </a:r>
          <a:r>
            <a:rPr lang="en-FJ" sz="2000" b="1" kern="1200" dirty="0" err="1"/>
            <a:t>uto</a:t>
          </a:r>
          <a:r>
            <a:rPr lang="en-FJ" sz="2000" b="1" kern="1200" dirty="0"/>
            <a:t> </a:t>
          </a:r>
          <a:r>
            <a:rPr lang="en-FJ" sz="2000" b="1" kern="1200" dirty="0" err="1"/>
            <a:t>ni</a:t>
          </a:r>
          <a:r>
            <a:rPr lang="en-FJ" sz="2000" b="1" kern="1200" dirty="0"/>
            <a:t> tukutuku </a:t>
          </a:r>
          <a:r>
            <a:rPr lang="en-FJ" sz="2000" b="1" kern="1200" dirty="0" err="1"/>
            <a:t>ena</a:t>
          </a:r>
          <a:r>
            <a:rPr lang="en-FJ" sz="2000" b="1" kern="1200" dirty="0"/>
            <a:t> Same 130</a:t>
          </a:r>
          <a:endParaRPr lang="es-ES" sz="2000" b="1" kern="1200" dirty="0"/>
        </a:p>
      </dsp:txBody>
      <dsp:txXfrm>
        <a:off x="2411334" y="292213"/>
        <a:ext cx="5887047" cy="362419"/>
      </dsp:txXfrm>
    </dsp:sp>
    <dsp:sp modelId="{36B53AE3-3D5D-480B-A861-88E2E150535D}">
      <dsp:nvSpPr>
        <dsp:cNvPr id="0" name=""/>
        <dsp:cNvSpPr/>
      </dsp:nvSpPr>
      <dsp:spPr>
        <a:xfrm>
          <a:off x="1270324" y="871914"/>
          <a:ext cx="2049035" cy="40334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59DD0E-C600-4CC8-B991-506530C29D24}">
      <dsp:nvSpPr>
        <dsp:cNvPr id="0" name=""/>
        <dsp:cNvSpPr/>
      </dsp:nvSpPr>
      <dsp:spPr>
        <a:xfrm>
          <a:off x="1393866" y="989278"/>
          <a:ext cx="2049035" cy="403340"/>
        </a:xfrm>
        <a:prstGeom prst="roundRect">
          <a:avLst>
            <a:gd name="adj" fmla="val 10000"/>
          </a:avLst>
        </a:prstGeom>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prstClr val="black">
                  <a:hueOff val="0"/>
                  <a:satOff val="0"/>
                  <a:lumOff val="0"/>
                  <a:alphaOff val="0"/>
                </a:prstClr>
              </a:solidFill>
              <a:latin typeface="Calibri" panose="020F0502020204030204"/>
              <a:ea typeface="+mn-ea"/>
              <a:cs typeface="+mn-cs"/>
            </a:rPr>
            <a:t>Na </a:t>
          </a:r>
          <a:r>
            <a:rPr lang="en-FJ" sz="2000" b="1" kern="1200" dirty="0" err="1">
              <a:solidFill>
                <a:prstClr val="black">
                  <a:hueOff val="0"/>
                  <a:satOff val="0"/>
                  <a:lumOff val="0"/>
                  <a:alphaOff val="0"/>
                </a:prstClr>
              </a:solidFill>
              <a:latin typeface="Calibri" panose="020F0502020204030204"/>
              <a:ea typeface="+mn-ea"/>
              <a:cs typeface="+mn-cs"/>
            </a:rPr>
            <a:t>veivosoti</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1405679" y="1001091"/>
        <a:ext cx="2025409" cy="379714"/>
      </dsp:txXfrm>
    </dsp:sp>
    <dsp:sp modelId="{02FD9FEC-69DE-40DD-8B70-CC6EBE0D11F0}">
      <dsp:nvSpPr>
        <dsp:cNvPr id="0" name=""/>
        <dsp:cNvSpPr/>
      </dsp:nvSpPr>
      <dsp:spPr>
        <a:xfrm>
          <a:off x="5235" y="1598626"/>
          <a:ext cx="4579213" cy="117511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90FB58-CCFD-4466-BA47-9EDAEEB49F8A}">
      <dsp:nvSpPr>
        <dsp:cNvPr id="0" name=""/>
        <dsp:cNvSpPr/>
      </dsp:nvSpPr>
      <dsp:spPr>
        <a:xfrm>
          <a:off x="128777" y="1715990"/>
          <a:ext cx="4579213" cy="1175115"/>
        </a:xfrm>
        <a:prstGeom prst="roundRect">
          <a:avLst>
            <a:gd name="adj" fmla="val 10000"/>
          </a:avLst>
        </a:prstGeom>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t>Na i valavala ca na qara butobuto ka tagi mai kina na tamata ca vua na Kalou </a:t>
          </a:r>
          <a:r>
            <a:rPr lang="en-US" sz="2000" b="1" kern="1200" dirty="0"/>
            <a:t>(Same. 130:1-2). </a:t>
          </a:r>
          <a:r>
            <a:rPr lang="en-FJ" sz="2000" b="1" kern="1200" dirty="0"/>
            <a:t>Ni </a:t>
          </a:r>
          <a:r>
            <a:rPr lang="en-FJ" sz="2000" b="1" kern="1200" dirty="0" err="1"/>
            <a:t>vakarogoci</a:t>
          </a:r>
          <a:r>
            <a:rPr lang="en-FJ" sz="2000" b="1" kern="1200" dirty="0"/>
            <a:t> </a:t>
          </a:r>
          <a:r>
            <a:rPr lang="en-FJ" sz="2000" b="1" kern="1200" dirty="0" err="1"/>
            <a:t>keda</a:t>
          </a:r>
          <a:r>
            <a:rPr lang="en-FJ" sz="2000" b="1" kern="1200" dirty="0"/>
            <a:t>, </a:t>
          </a:r>
          <a:r>
            <a:rPr lang="en-FJ" sz="2000" b="1" kern="1200" dirty="0" err="1"/>
            <a:t>na</a:t>
          </a:r>
          <a:r>
            <a:rPr lang="en-FJ" sz="2000" b="1" kern="1200" dirty="0"/>
            <a:t> Kalou e </a:t>
          </a:r>
          <a:r>
            <a:rPr lang="en-FJ" sz="2000" b="1" kern="1200" dirty="0" err="1"/>
            <a:t>raici</a:t>
          </a:r>
          <a:r>
            <a:rPr lang="en-FJ" sz="2000" b="1" kern="1200" dirty="0"/>
            <a:t> </a:t>
          </a:r>
          <a:r>
            <a:rPr lang="en-FJ" sz="2000" b="1" kern="1200" dirty="0" err="1"/>
            <a:t>keda</a:t>
          </a:r>
          <a:r>
            <a:rPr lang="en-FJ" sz="2000" b="1" kern="1200" dirty="0"/>
            <a:t> </a:t>
          </a:r>
          <a:r>
            <a:rPr lang="en-US" sz="2000" b="1" kern="1200" dirty="0"/>
            <a:t>... </a:t>
          </a:r>
          <a:r>
            <a:rPr lang="en-AU" sz="2000" b="1" kern="1200" dirty="0"/>
            <a:t>N</a:t>
          </a:r>
          <a:r>
            <a:rPr lang="en-FJ" sz="2000" b="1" kern="1200" dirty="0"/>
            <a:t>a cava e </a:t>
          </a:r>
          <a:r>
            <a:rPr lang="en-FJ" sz="2000" b="1" kern="1200" dirty="0" err="1"/>
            <a:t>raica</a:t>
          </a:r>
          <a:r>
            <a:rPr lang="es-ES" sz="2000" b="1" kern="1200" dirty="0"/>
            <a:t>?</a:t>
          </a:r>
        </a:p>
      </dsp:txBody>
      <dsp:txXfrm>
        <a:off x="163195" y="1750408"/>
        <a:ext cx="4510377" cy="1106279"/>
      </dsp:txXfrm>
    </dsp:sp>
    <dsp:sp modelId="{5A0A5083-9160-4417-9D7A-287A48272AB5}">
      <dsp:nvSpPr>
        <dsp:cNvPr id="0" name=""/>
        <dsp:cNvSpPr/>
      </dsp:nvSpPr>
      <dsp:spPr>
        <a:xfrm>
          <a:off x="224240" y="3097112"/>
          <a:ext cx="1820466" cy="195017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19E-A0A4-4FAE-B4A0-B6722F1C1FC2}">
      <dsp:nvSpPr>
        <dsp:cNvPr id="0" name=""/>
        <dsp:cNvSpPr/>
      </dsp:nvSpPr>
      <dsp:spPr>
        <a:xfrm>
          <a:off x="347782" y="3214477"/>
          <a:ext cx="1820466" cy="1950173"/>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t>Kevaka sa vakanauma na i valavala ca, eda sa vakaoti </a:t>
          </a:r>
          <a:r>
            <a:rPr lang="en-US" sz="2000" b="1" kern="1200" dirty="0"/>
            <a:t>(Same 130:3</a:t>
          </a:r>
          <a:r>
            <a:rPr lang="es-ES" sz="2000" b="1" kern="1200" dirty="0"/>
            <a:t>).</a:t>
          </a:r>
        </a:p>
      </dsp:txBody>
      <dsp:txXfrm>
        <a:off x="401102" y="3267797"/>
        <a:ext cx="1713826" cy="1843533"/>
      </dsp:txXfrm>
    </dsp:sp>
    <dsp:sp modelId="{E79535CB-8151-40B9-9561-A1C99C13AA34}">
      <dsp:nvSpPr>
        <dsp:cNvPr id="0" name=""/>
        <dsp:cNvSpPr/>
      </dsp:nvSpPr>
      <dsp:spPr>
        <a:xfrm>
          <a:off x="2291790" y="3097112"/>
          <a:ext cx="2073652" cy="193622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16E17-4951-4B01-B382-C4F8B03782F9}">
      <dsp:nvSpPr>
        <dsp:cNvPr id="0" name=""/>
        <dsp:cNvSpPr/>
      </dsp:nvSpPr>
      <dsp:spPr>
        <a:xfrm>
          <a:off x="2415332" y="3214477"/>
          <a:ext cx="2073652" cy="1936229"/>
        </a:xfrm>
        <a:prstGeom prst="roundRect">
          <a:avLst>
            <a:gd name="adj" fmla="val 10000"/>
          </a:avLst>
        </a:prstGeom>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t>Na mata loloma ni Kalou sa dei vua na tamata ca ka veivutuni, ka solia vua na veivosoti</a:t>
          </a:r>
          <a:r>
            <a:rPr lang="en-US" sz="2000" b="1" kern="1200" dirty="0"/>
            <a:t>     (Same 130:4</a:t>
          </a:r>
          <a:r>
            <a:rPr lang="es-ES" sz="2000" b="1" kern="1200" dirty="0"/>
            <a:t>).</a:t>
          </a:r>
        </a:p>
      </dsp:txBody>
      <dsp:txXfrm>
        <a:off x="2472042" y="3271187"/>
        <a:ext cx="1960232" cy="1822809"/>
      </dsp:txXfrm>
    </dsp:sp>
    <dsp:sp modelId="{FBC5752A-262F-41AC-BD94-CB31EB038FAE}">
      <dsp:nvSpPr>
        <dsp:cNvPr id="0" name=""/>
        <dsp:cNvSpPr/>
      </dsp:nvSpPr>
      <dsp:spPr>
        <a:xfrm>
          <a:off x="7143272" y="871914"/>
          <a:ext cx="2049035" cy="40334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65B1E3-0EB0-485D-9A2B-39EBC4DBB56E}">
      <dsp:nvSpPr>
        <dsp:cNvPr id="0" name=""/>
        <dsp:cNvSpPr/>
      </dsp:nvSpPr>
      <dsp:spPr>
        <a:xfrm>
          <a:off x="7266814" y="989278"/>
          <a:ext cx="2049035" cy="403340"/>
        </a:xfrm>
        <a:prstGeom prst="roundRect">
          <a:avLst>
            <a:gd name="adj" fmla="val 10000"/>
          </a:avLst>
        </a:prstGeom>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prstClr val="black">
                  <a:hueOff val="0"/>
                  <a:satOff val="0"/>
                  <a:lumOff val="0"/>
                  <a:alphaOff val="0"/>
                </a:prstClr>
              </a:solidFill>
              <a:latin typeface="Calibri" panose="020F0502020204030204"/>
              <a:ea typeface="+mn-ea"/>
              <a:cs typeface="+mn-cs"/>
            </a:rPr>
            <a:t>Na wawa</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7278627" y="1001091"/>
        <a:ext cx="2025409" cy="379714"/>
      </dsp:txXfrm>
    </dsp:sp>
    <dsp:sp modelId="{63E107EB-DE30-41CB-A156-C643921299C0}">
      <dsp:nvSpPr>
        <dsp:cNvPr id="0" name=""/>
        <dsp:cNvSpPr/>
      </dsp:nvSpPr>
      <dsp:spPr>
        <a:xfrm>
          <a:off x="4831532" y="1642718"/>
          <a:ext cx="2062833" cy="3240155"/>
        </a:xfrm>
        <a:prstGeom prst="roundRect">
          <a:avLst>
            <a:gd name="adj" fmla="val 10000"/>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A8B842-B4CB-4B19-9BFD-0803BBECF3D1}">
      <dsp:nvSpPr>
        <dsp:cNvPr id="0" name=""/>
        <dsp:cNvSpPr/>
      </dsp:nvSpPr>
      <dsp:spPr>
        <a:xfrm>
          <a:off x="4955074" y="1760083"/>
          <a:ext cx="2062833" cy="3240155"/>
        </a:xfrm>
        <a:prstGeom prst="roundRect">
          <a:avLst>
            <a:gd name="adj" fmla="val 10000"/>
          </a:avLst>
        </a:prstGeom>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t>Na </a:t>
          </a:r>
          <a:r>
            <a:rPr lang="en-FJ" sz="2000" b="1" kern="1200" dirty="0" err="1"/>
            <a:t>i</a:t>
          </a:r>
          <a:r>
            <a:rPr lang="en-FJ" sz="2000" b="1" kern="1200" dirty="0"/>
            <a:t> </a:t>
          </a:r>
          <a:r>
            <a:rPr lang="en-FJ" sz="2000" b="1" kern="1200" dirty="0" err="1"/>
            <a:t>tovo</a:t>
          </a:r>
          <a:r>
            <a:rPr lang="en-FJ" sz="2000" b="1" kern="1200" dirty="0"/>
            <a:t> </a:t>
          </a:r>
          <a:r>
            <a:rPr lang="en-FJ" sz="2000" b="1" kern="1200" dirty="0" err="1"/>
            <a:t>va</a:t>
          </a:r>
          <a:r>
            <a:rPr lang="en-FJ" sz="2000" b="1" kern="1200" dirty="0"/>
            <a:t> Kalou </a:t>
          </a:r>
          <a:r>
            <a:rPr lang="en-FJ" sz="2000" b="1" kern="1200" dirty="0" err="1"/>
            <a:t>oqo</a:t>
          </a:r>
          <a:r>
            <a:rPr lang="en-FJ" sz="2000" b="1" kern="1200" dirty="0"/>
            <a:t> e </a:t>
          </a:r>
          <a:r>
            <a:rPr lang="en-FJ" sz="2000" b="1" kern="1200" dirty="0" err="1"/>
            <a:t>solia</a:t>
          </a:r>
          <a:r>
            <a:rPr lang="en-FJ" sz="2000" b="1" kern="1200" dirty="0"/>
            <a:t> </a:t>
          </a:r>
          <a:r>
            <a:rPr lang="en-FJ" sz="2000" b="1" kern="1200" dirty="0" err="1"/>
            <a:t>na</a:t>
          </a:r>
          <a:r>
            <a:rPr lang="en-FJ" sz="2000" b="1" kern="1200" dirty="0"/>
            <a:t> </a:t>
          </a:r>
          <a:r>
            <a:rPr lang="en-FJ" sz="2000" b="1" kern="1200" dirty="0" err="1"/>
            <a:t>i</a:t>
          </a:r>
          <a:r>
            <a:rPr lang="en-FJ" sz="2000" b="1" kern="1200" dirty="0"/>
            <a:t> </a:t>
          </a:r>
          <a:r>
            <a:rPr lang="en-FJ" sz="2000" b="1" kern="1200" dirty="0" err="1"/>
            <a:t>nuinui</a:t>
          </a:r>
          <a:r>
            <a:rPr lang="en-FJ" sz="2000" b="1" kern="1200" dirty="0"/>
            <a:t>. O </a:t>
          </a:r>
          <a:r>
            <a:rPr lang="en-FJ" sz="2000" b="1" kern="1200" dirty="0" err="1"/>
            <a:t>koya</a:t>
          </a:r>
          <a:r>
            <a:rPr lang="en-FJ" sz="2000" b="1" kern="1200" dirty="0"/>
            <a:t> </a:t>
          </a:r>
          <a:r>
            <a:rPr lang="en-FJ" sz="2000" b="1" kern="1200" dirty="0" err="1"/>
            <a:t>eda</a:t>
          </a:r>
          <a:r>
            <a:rPr lang="en-FJ" sz="2000" b="1" kern="1200" dirty="0"/>
            <a:t> wawa kina </a:t>
          </a:r>
          <a:r>
            <a:rPr lang="en-FJ" sz="2000" b="1" kern="1200" dirty="0" err="1"/>
            <a:t>ena</a:t>
          </a:r>
          <a:r>
            <a:rPr lang="en-FJ" sz="2000" b="1" kern="1200" dirty="0"/>
            <a:t> </a:t>
          </a:r>
          <a:r>
            <a:rPr lang="en-FJ" sz="2000" b="1" kern="1200" dirty="0" err="1"/>
            <a:t>nuidei</a:t>
          </a:r>
          <a:r>
            <a:rPr lang="en-FJ" sz="2000" b="1" kern="1200" dirty="0"/>
            <a:t> </a:t>
          </a:r>
          <a:r>
            <a:rPr lang="en-FJ" sz="2000" b="1" kern="1200" dirty="0" err="1"/>
            <a:t>ni</a:t>
          </a:r>
          <a:r>
            <a:rPr lang="en-FJ" sz="2000" b="1" kern="1200" dirty="0"/>
            <a:t> da </a:t>
          </a:r>
          <a:r>
            <a:rPr lang="en-FJ" sz="2000" b="1" kern="1200" dirty="0" err="1"/>
            <a:t>na</a:t>
          </a:r>
          <a:r>
            <a:rPr lang="en-FJ" sz="2000" b="1" kern="1200" dirty="0"/>
            <a:t> </a:t>
          </a:r>
          <a:r>
            <a:rPr lang="en-FJ" sz="2000" b="1" kern="1200" dirty="0" err="1"/>
            <a:t>rawata</a:t>
          </a:r>
          <a:r>
            <a:rPr lang="en-FJ" sz="2000" b="1" kern="1200" dirty="0"/>
            <a:t> </a:t>
          </a:r>
          <a:r>
            <a:rPr lang="en-FJ" sz="2000" b="1" kern="1200" dirty="0" err="1"/>
            <a:t>na</a:t>
          </a:r>
          <a:r>
            <a:rPr lang="en-FJ" sz="2000" b="1" kern="1200" dirty="0"/>
            <a:t> </a:t>
          </a:r>
          <a:r>
            <a:rPr lang="en-FJ" sz="2000" b="1" kern="1200" dirty="0" err="1"/>
            <a:t>veivosoti</a:t>
          </a:r>
          <a:r>
            <a:rPr lang="en-FJ" sz="2000" b="1" kern="1200" dirty="0"/>
            <a:t> </a:t>
          </a:r>
          <a:r>
            <a:rPr lang="en-FJ" sz="2000" b="1" kern="1200" dirty="0" err="1"/>
            <a:t>ni</a:t>
          </a:r>
          <a:r>
            <a:rPr lang="en-FJ" sz="2000" b="1" kern="1200" dirty="0"/>
            <a:t> Kalou</a:t>
          </a:r>
          <a:r>
            <a:rPr lang="es-ES" sz="2000" b="1" kern="1200" dirty="0"/>
            <a:t>.</a:t>
          </a:r>
        </a:p>
      </dsp:txBody>
      <dsp:txXfrm>
        <a:off x="5015492" y="1820501"/>
        <a:ext cx="1941997" cy="3119319"/>
      </dsp:txXfrm>
    </dsp:sp>
    <dsp:sp modelId="{CD9C680F-438D-493D-9604-237A20E0A93E}">
      <dsp:nvSpPr>
        <dsp:cNvPr id="0" name=""/>
        <dsp:cNvSpPr/>
      </dsp:nvSpPr>
      <dsp:spPr>
        <a:xfrm>
          <a:off x="7141449" y="1642718"/>
          <a:ext cx="2052682" cy="3202318"/>
        </a:xfrm>
        <a:prstGeom prst="roundRect">
          <a:avLst>
            <a:gd name="adj" fmla="val 10000"/>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657269-A377-4BD4-A1AA-1A9E1119CD64}">
      <dsp:nvSpPr>
        <dsp:cNvPr id="0" name=""/>
        <dsp:cNvSpPr/>
      </dsp:nvSpPr>
      <dsp:spPr>
        <a:xfrm>
          <a:off x="7264991" y="1760083"/>
          <a:ext cx="2052682" cy="3202318"/>
        </a:xfrm>
        <a:prstGeom prst="roundRect">
          <a:avLst>
            <a:gd name="adj" fmla="val 10000"/>
          </a:avLst>
        </a:prstGeom>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t>Eda </a:t>
          </a:r>
          <a:r>
            <a:rPr lang="en-FJ" sz="2000" b="1" kern="1200" dirty="0" err="1"/>
            <a:t>waraka</a:t>
          </a:r>
          <a:r>
            <a:rPr lang="en-FJ" sz="2000" b="1" kern="1200" dirty="0"/>
            <a:t> </a:t>
          </a:r>
          <a:r>
            <a:rPr lang="en-FJ" sz="2000" b="1" kern="1200" dirty="0" err="1"/>
            <a:t>ena</a:t>
          </a:r>
          <a:r>
            <a:rPr lang="en-FJ" sz="2000" b="1" kern="1200" dirty="0"/>
            <a:t> </a:t>
          </a:r>
          <a:r>
            <a:rPr lang="en-FJ" sz="2000" b="1" kern="1200" dirty="0" err="1"/>
            <a:t>nuidei</a:t>
          </a:r>
          <a:r>
            <a:rPr lang="en-FJ" sz="2000" b="1" kern="1200" dirty="0"/>
            <a:t> </a:t>
          </a:r>
          <a:r>
            <a:rPr lang="en-FJ" sz="2000" b="1" kern="1200" dirty="0" err="1"/>
            <a:t>na</a:t>
          </a:r>
          <a:r>
            <a:rPr lang="en-FJ" sz="2000" b="1" kern="1200" dirty="0"/>
            <a:t> </a:t>
          </a:r>
          <a:r>
            <a:rPr lang="en-FJ" sz="2000" b="1" kern="1200" dirty="0" err="1"/>
            <a:t>mataka</a:t>
          </a:r>
          <a:r>
            <a:rPr lang="en-FJ" sz="2000" b="1" kern="1200" dirty="0"/>
            <a:t> </a:t>
          </a:r>
          <a:r>
            <a:rPr lang="en-FJ" sz="2000" b="1" kern="1200" dirty="0" err="1"/>
            <a:t>lagilagi</a:t>
          </a:r>
          <a:r>
            <a:rPr lang="en-FJ" sz="2000" b="1" kern="1200" dirty="0"/>
            <a:t> </a:t>
          </a:r>
          <a:r>
            <a:rPr lang="en-FJ" sz="2000" b="1" kern="1200" dirty="0" err="1"/>
            <a:t>eda</a:t>
          </a:r>
          <a:r>
            <a:rPr lang="en-FJ" sz="2000" b="1" kern="1200" dirty="0"/>
            <a:t> </a:t>
          </a:r>
          <a:r>
            <a:rPr lang="en-FJ" sz="2000" b="1" kern="1200" dirty="0" err="1"/>
            <a:t>rogoca</a:t>
          </a:r>
          <a:r>
            <a:rPr lang="en-FJ" sz="2000" b="1" kern="1200" dirty="0"/>
            <a:t> kina </a:t>
          </a:r>
          <a:r>
            <a:rPr lang="en-FJ" sz="2000" b="1" kern="1200" dirty="0" err="1"/>
            <a:t>mai</a:t>
          </a:r>
          <a:r>
            <a:rPr lang="en-FJ" sz="2000" b="1" kern="1200" dirty="0"/>
            <a:t> </a:t>
          </a:r>
          <a:r>
            <a:rPr lang="en-FJ" sz="2000" b="1" kern="1200" dirty="0" err="1"/>
            <a:t>gusuna</a:t>
          </a:r>
          <a:r>
            <a:rPr lang="en-FJ" sz="2000" b="1" kern="1200" dirty="0"/>
            <a:t>: </a:t>
          </a:r>
          <a:r>
            <a:rPr lang="en-US" sz="2000" b="1" kern="1200" dirty="0"/>
            <a:t>“</a:t>
          </a:r>
          <a:r>
            <a:rPr lang="en-FJ" sz="2000" b="1" kern="1200" dirty="0" err="1"/>
            <a:t>Curu</a:t>
          </a:r>
          <a:r>
            <a:rPr lang="en-FJ" sz="2000" b="1" kern="1200" dirty="0"/>
            <a:t> ki </a:t>
          </a:r>
          <a:r>
            <a:rPr lang="en-FJ" sz="2000" b="1" kern="1200" dirty="0" err="1"/>
            <a:t>na</a:t>
          </a:r>
          <a:r>
            <a:rPr lang="en-FJ" sz="2000" b="1" kern="1200" dirty="0"/>
            <a:t> </a:t>
          </a:r>
          <a:r>
            <a:rPr lang="en-FJ" sz="2000" b="1" kern="1200" dirty="0" err="1"/>
            <a:t>marau</a:t>
          </a:r>
          <a:r>
            <a:rPr lang="en-FJ" sz="2000" b="1" kern="1200" dirty="0"/>
            <a:t> </a:t>
          </a:r>
          <a:r>
            <a:rPr lang="en-FJ" sz="2000" b="1" kern="1200" dirty="0" err="1"/>
            <a:t>ni</a:t>
          </a:r>
          <a:r>
            <a:rPr lang="en-FJ" sz="2000" b="1" kern="1200" dirty="0"/>
            <a:t> </a:t>
          </a:r>
          <a:r>
            <a:rPr lang="en-FJ" sz="2000" b="1" kern="1200" dirty="0" err="1"/>
            <a:t>nomu</a:t>
          </a:r>
          <a:r>
            <a:rPr lang="en-FJ" sz="2000" b="1" kern="1200" dirty="0"/>
            <a:t> </a:t>
          </a:r>
          <a:r>
            <a:rPr lang="en-FJ" sz="2000" b="1" kern="1200" dirty="0" err="1"/>
            <a:t>Turaga</a:t>
          </a:r>
          <a:r>
            <a:rPr lang="en-US" sz="2000" b="1" kern="1200" dirty="0"/>
            <a:t>” (</a:t>
          </a:r>
          <a:r>
            <a:rPr lang="en-FJ" sz="2000" b="1" kern="1200" dirty="0" err="1"/>
            <a:t>Maciu</a:t>
          </a:r>
          <a:r>
            <a:rPr lang="en-FJ" sz="2000" b="1" kern="1200" dirty="0"/>
            <a:t> </a:t>
          </a:r>
          <a:r>
            <a:rPr lang="en-US" sz="2000" b="1" kern="1200" dirty="0"/>
            <a:t>25:21; cf. Same 130:5-6</a:t>
          </a:r>
          <a:r>
            <a:rPr lang="es-ES" sz="2000" b="1" kern="1200" dirty="0"/>
            <a:t>).  </a:t>
          </a:r>
        </a:p>
      </dsp:txBody>
      <dsp:txXfrm>
        <a:off x="7325112" y="1820204"/>
        <a:ext cx="1932440" cy="3082076"/>
      </dsp:txXfrm>
    </dsp:sp>
    <dsp:sp modelId="{D38FAF09-CA52-490F-BE4F-13BEDDF4C81E}">
      <dsp:nvSpPr>
        <dsp:cNvPr id="0" name=""/>
        <dsp:cNvSpPr/>
      </dsp:nvSpPr>
      <dsp:spPr>
        <a:xfrm>
          <a:off x="9441215" y="1642718"/>
          <a:ext cx="2062833" cy="3240155"/>
        </a:xfrm>
        <a:prstGeom prst="roundRect">
          <a:avLst>
            <a:gd name="adj" fmla="val 10000"/>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6C5CF9-35B7-4A99-9EDF-F66F6623E6E6}">
      <dsp:nvSpPr>
        <dsp:cNvPr id="0" name=""/>
        <dsp:cNvSpPr/>
      </dsp:nvSpPr>
      <dsp:spPr>
        <a:xfrm>
          <a:off x="9564757" y="1760083"/>
          <a:ext cx="2062833" cy="3240155"/>
        </a:xfrm>
        <a:prstGeom prst="roundRect">
          <a:avLst>
            <a:gd name="adj" fmla="val 10000"/>
          </a:avLst>
        </a:prstGeom>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t>O </a:t>
          </a:r>
          <a:r>
            <a:rPr lang="en-FJ" sz="2000" b="1" kern="1200" dirty="0" err="1"/>
            <a:t>ira</a:t>
          </a:r>
          <a:r>
            <a:rPr lang="en-FJ" sz="2000" b="1" kern="1200" dirty="0"/>
            <a:t> </a:t>
          </a:r>
          <a:r>
            <a:rPr lang="en-FJ" sz="2000" b="1" kern="1200" dirty="0" err="1"/>
            <a:t>kece</a:t>
          </a:r>
          <a:r>
            <a:rPr lang="en-FJ" sz="2000" b="1" kern="1200" dirty="0"/>
            <a:t> </a:t>
          </a:r>
          <a:r>
            <a:rPr lang="en-FJ" sz="2000" b="1" kern="1200" dirty="0" err="1"/>
            <a:t>na</a:t>
          </a:r>
          <a:r>
            <a:rPr lang="en-FJ" sz="2000" b="1" kern="1200" dirty="0"/>
            <a:t> </a:t>
          </a:r>
          <a:r>
            <a:rPr lang="en-FJ" sz="2000" b="1" kern="1200" dirty="0" err="1"/>
            <a:t>tamata</a:t>
          </a:r>
          <a:r>
            <a:rPr lang="en-FJ" sz="2000" b="1" kern="1200" dirty="0"/>
            <a:t> </a:t>
          </a:r>
          <a:r>
            <a:rPr lang="en-FJ" sz="2000" b="1" kern="1200" dirty="0" err="1"/>
            <a:t>ni</a:t>
          </a:r>
          <a:r>
            <a:rPr lang="en-FJ" sz="2000" b="1" kern="1200" dirty="0"/>
            <a:t> Kalou era wawa </a:t>
          </a:r>
          <a:r>
            <a:rPr lang="en-FJ" sz="2000" b="1" kern="1200" dirty="0" err="1"/>
            <a:t>ena</a:t>
          </a:r>
          <a:r>
            <a:rPr lang="en-FJ" sz="2000" b="1" kern="1200" dirty="0"/>
            <a:t> </a:t>
          </a:r>
          <a:r>
            <a:rPr lang="en-FJ" sz="2000" b="1" kern="1200" dirty="0" err="1"/>
            <a:t>anamaki</a:t>
          </a:r>
          <a:r>
            <a:rPr lang="en-FJ" sz="2000" b="1" kern="1200" dirty="0"/>
            <a:t> </a:t>
          </a:r>
          <a:r>
            <a:rPr lang="en-FJ" sz="2000" b="1" kern="1200" dirty="0" err="1"/>
            <a:t>oqo</a:t>
          </a:r>
          <a:r>
            <a:rPr lang="en-FJ" sz="2000" b="1" kern="1200" dirty="0"/>
            <a:t>: </a:t>
          </a:r>
          <a:r>
            <a:rPr lang="en-US" sz="2000" b="1" kern="1200" dirty="0"/>
            <a:t> “h</a:t>
          </a:r>
          <a:r>
            <a:rPr lang="en-FJ" sz="2000" b="1" kern="1200" dirty="0" err="1"/>
            <a:t>ena</a:t>
          </a:r>
          <a:r>
            <a:rPr lang="en-FJ" sz="2000" b="1" kern="1200" dirty="0"/>
            <a:t> </a:t>
          </a:r>
          <a:r>
            <a:rPr lang="en-FJ" sz="2000" b="1" kern="1200" dirty="0" err="1"/>
            <a:t>vakabulai</a:t>
          </a:r>
          <a:r>
            <a:rPr lang="en-FJ" sz="2000" b="1" kern="1200" dirty="0"/>
            <a:t> </a:t>
          </a:r>
          <a:r>
            <a:rPr lang="en-FJ" sz="2000" b="1" kern="1200" dirty="0" err="1"/>
            <a:t>ira</a:t>
          </a:r>
          <a:r>
            <a:rPr lang="en-FJ" sz="2000" b="1" kern="1200" dirty="0"/>
            <a:t> </a:t>
          </a:r>
          <a:r>
            <a:rPr lang="en-FJ" sz="2000" b="1" kern="1200" dirty="0" err="1"/>
            <a:t>mai</a:t>
          </a:r>
          <a:r>
            <a:rPr lang="en-FJ" sz="2000" b="1" kern="1200" dirty="0"/>
            <a:t> </a:t>
          </a:r>
          <a:r>
            <a:rPr lang="en-FJ" sz="2000" b="1" kern="1200" dirty="0" err="1"/>
            <a:t>na</a:t>
          </a:r>
          <a:r>
            <a:rPr lang="en-FJ" sz="2000" b="1" kern="1200" dirty="0"/>
            <a:t> </a:t>
          </a:r>
          <a:r>
            <a:rPr lang="en-FJ" sz="2000" b="1" kern="1200" dirty="0" err="1"/>
            <a:t>nodra</a:t>
          </a:r>
          <a:r>
            <a:rPr lang="en-FJ" sz="2000" b="1" kern="1200" dirty="0"/>
            <a:t> </a:t>
          </a:r>
          <a:r>
            <a:rPr lang="en-FJ" sz="2000" b="1" kern="1200" dirty="0" err="1"/>
            <a:t>i</a:t>
          </a:r>
          <a:r>
            <a:rPr lang="en-FJ" sz="2000" b="1" kern="1200" dirty="0"/>
            <a:t> </a:t>
          </a:r>
          <a:r>
            <a:rPr lang="en-FJ" sz="2000" b="1" kern="1200" dirty="0" err="1"/>
            <a:t>valavala</a:t>
          </a:r>
          <a:r>
            <a:rPr lang="en-FJ" sz="2000" b="1" kern="1200" dirty="0"/>
            <a:t> ca </a:t>
          </a:r>
          <a:r>
            <a:rPr lang="en-FJ" sz="2000" b="1" kern="1200" dirty="0" err="1"/>
            <a:t>kecega</a:t>
          </a:r>
          <a:r>
            <a:rPr lang="en-US" sz="2000" b="1" kern="1200" dirty="0"/>
            <a:t>”</a:t>
          </a:r>
          <a:br>
            <a:rPr lang="en-US" sz="2000" b="1" kern="1200" dirty="0"/>
          </a:br>
          <a:r>
            <a:rPr lang="en-US" sz="2000" b="1" kern="1200" dirty="0"/>
            <a:t>(Same 130:7-8</a:t>
          </a:r>
          <a:r>
            <a:rPr lang="es-ES" sz="2000" b="1" kern="1200" dirty="0"/>
            <a:t>).</a:t>
          </a:r>
        </a:p>
      </dsp:txBody>
      <dsp:txXfrm>
        <a:off x="9625175" y="1820501"/>
        <a:ext cx="1941997" cy="31193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488D-50EF-496C-AB82-AE5001B22CB3}">
      <dsp:nvSpPr>
        <dsp:cNvPr id="0" name=""/>
        <dsp:cNvSpPr/>
      </dsp:nvSpPr>
      <dsp:spPr>
        <a:xfrm rot="5400000">
          <a:off x="4703519" y="-2519574"/>
          <a:ext cx="487278" cy="565103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en-FJ" sz="1800" b="1" kern="1200" dirty="0">
              <a:effectLst/>
            </a:rPr>
            <a:t> Ni </a:t>
          </a:r>
          <a:r>
            <a:rPr lang="en-FJ" sz="1800" b="1" kern="1200" dirty="0" err="1">
              <a:effectLst/>
            </a:rPr>
            <a:t>sa</a:t>
          </a:r>
          <a:r>
            <a:rPr lang="en-FJ" sz="1800" b="1" kern="1200" dirty="0">
              <a:effectLst/>
            </a:rPr>
            <a:t> </a:t>
          </a:r>
          <a:r>
            <a:rPr lang="en-FJ" sz="1800" b="1" kern="1200" dirty="0" err="1">
              <a:effectLst/>
            </a:rPr>
            <a:t>cecere</a:t>
          </a:r>
          <a:r>
            <a:rPr lang="en-FJ" sz="1800" b="1" kern="1200" dirty="0">
              <a:effectLst/>
            </a:rPr>
            <a:t> </a:t>
          </a:r>
          <a:r>
            <a:rPr lang="en-FJ" sz="1800" b="1" kern="1200" dirty="0" err="1">
              <a:effectLst/>
            </a:rPr>
            <a:t>mai</a:t>
          </a:r>
          <a:r>
            <a:rPr lang="en-FJ" sz="1800" b="1" kern="1200" dirty="0">
              <a:effectLst/>
            </a:rPr>
            <a:t> e </a:t>
          </a:r>
          <a:r>
            <a:rPr lang="en-FJ" sz="1800" b="1" kern="1200" dirty="0" err="1">
              <a:effectLst/>
            </a:rPr>
            <a:t>lomalagi</a:t>
          </a:r>
          <a:r>
            <a:rPr lang="en-FJ" sz="1800" b="1" kern="1200" dirty="0">
              <a:effectLst/>
            </a:rPr>
            <a:t> </a:t>
          </a:r>
          <a:r>
            <a:rPr lang="en-FJ" sz="1800" b="1" kern="1200" dirty="0" err="1">
              <a:effectLst/>
            </a:rPr>
            <a:t>kei</a:t>
          </a:r>
          <a:r>
            <a:rPr lang="en-FJ" sz="1800" b="1" kern="1200" dirty="0">
              <a:effectLst/>
            </a:rPr>
            <a:t> </a:t>
          </a:r>
          <a:r>
            <a:rPr lang="en-FJ" sz="1800" b="1" kern="1200" dirty="0" err="1">
              <a:effectLst/>
            </a:rPr>
            <a:t>vuravura</a:t>
          </a:r>
          <a:endParaRPr lang="es-ES" sz="1800" b="1" kern="1200" dirty="0">
            <a:effectLst/>
          </a:endParaRPr>
        </a:p>
      </dsp:txBody>
      <dsp:txXfrm rot="-5400000">
        <a:off x="2121642" y="86090"/>
        <a:ext cx="5627247" cy="439704"/>
      </dsp:txXfrm>
    </dsp:sp>
    <dsp:sp modelId="{CF6107A4-B74E-41EC-BA2E-1DB7AC70EFAF}">
      <dsp:nvSpPr>
        <dsp:cNvPr id="0" name=""/>
        <dsp:cNvSpPr/>
      </dsp:nvSpPr>
      <dsp:spPr>
        <a:xfrm>
          <a:off x="41116" y="1393"/>
          <a:ext cx="2080525" cy="60909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FJ" sz="2400" b="1" kern="1200" dirty="0">
              <a:effectLst>
                <a:outerShdw blurRad="38100" dist="38100" dir="2700000" algn="tl">
                  <a:srgbClr val="000000">
                    <a:alpha val="43137"/>
                  </a:srgbClr>
                </a:outerShdw>
              </a:effectLst>
            </a:rPr>
            <a:t>Same</a:t>
          </a:r>
          <a:r>
            <a:rPr lang="es-ES" sz="2400" b="1" kern="1200" dirty="0">
              <a:effectLst>
                <a:outerShdw blurRad="38100" dist="38100" dir="2700000" algn="tl">
                  <a:srgbClr val="000000">
                    <a:alpha val="43137"/>
                  </a:srgbClr>
                </a:outerShdw>
              </a:effectLst>
            </a:rPr>
            <a:t> 113:4</a:t>
          </a:r>
        </a:p>
      </dsp:txBody>
      <dsp:txXfrm>
        <a:off x="70850" y="31127"/>
        <a:ext cx="2021057" cy="549630"/>
      </dsp:txXfrm>
    </dsp:sp>
    <dsp:sp modelId="{BF6069B0-7926-4099-893D-8091FFAE47BA}">
      <dsp:nvSpPr>
        <dsp:cNvPr id="0" name=""/>
        <dsp:cNvSpPr/>
      </dsp:nvSpPr>
      <dsp:spPr>
        <a:xfrm rot="5400000">
          <a:off x="4687799" y="-1880021"/>
          <a:ext cx="518718" cy="565103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en-FJ" sz="1800" b="1" kern="1200" dirty="0">
              <a:effectLst/>
            </a:rPr>
            <a:t>Dina ga </a:t>
          </a:r>
          <a:r>
            <a:rPr lang="en-FJ" sz="1800" b="1" kern="1200" dirty="0" err="1">
              <a:effectLst/>
            </a:rPr>
            <a:t>i</a:t>
          </a:r>
          <a:r>
            <a:rPr lang="en-FJ" sz="1800" b="1" kern="1200" dirty="0">
              <a:effectLst/>
            </a:rPr>
            <a:t> </a:t>
          </a:r>
          <a:r>
            <a:rPr lang="en-FJ" sz="1800" b="1" kern="1200" dirty="0" err="1">
              <a:effectLst/>
            </a:rPr>
            <a:t>ceere</a:t>
          </a:r>
          <a:r>
            <a:rPr lang="en-FJ" sz="1800" b="1" kern="1200" dirty="0">
              <a:effectLst/>
            </a:rPr>
            <a:t>, e </a:t>
          </a:r>
          <a:r>
            <a:rPr lang="en-FJ" sz="1800" b="1" kern="1200" dirty="0" err="1">
              <a:effectLst/>
            </a:rPr>
            <a:t>vakamalumalumutaki</a:t>
          </a:r>
          <a:r>
            <a:rPr lang="en-FJ" sz="1800" b="1" kern="1200" dirty="0">
              <a:effectLst/>
            </a:rPr>
            <a:t> </a:t>
          </a:r>
          <a:r>
            <a:rPr lang="en-FJ" sz="1800" b="1" kern="1200" dirty="0" err="1">
              <a:effectLst/>
            </a:rPr>
            <a:t>koya</a:t>
          </a:r>
          <a:r>
            <a:rPr lang="en-FJ" sz="1800" b="1" kern="1200" dirty="0">
              <a:effectLst/>
            </a:rPr>
            <a:t> ka </a:t>
          </a:r>
          <a:r>
            <a:rPr lang="en-FJ" sz="1800" b="1" kern="1200" dirty="0" err="1">
              <a:effectLst/>
            </a:rPr>
            <a:t>lako</a:t>
          </a:r>
          <a:r>
            <a:rPr lang="en-FJ" sz="1800" b="1" kern="1200" dirty="0">
              <a:effectLst/>
            </a:rPr>
            <a:t> </a:t>
          </a:r>
          <a:r>
            <a:rPr lang="en-FJ" sz="1800" b="1" kern="1200" dirty="0" err="1">
              <a:effectLst/>
            </a:rPr>
            <a:t>sbo</a:t>
          </a:r>
          <a:r>
            <a:rPr lang="en-FJ" sz="1800" b="1" kern="1200" dirty="0">
              <a:effectLst/>
            </a:rPr>
            <a:t> </a:t>
          </a:r>
          <a:r>
            <a:rPr lang="en-FJ" sz="1800" b="1" kern="1200" dirty="0" err="1">
              <a:effectLst/>
            </a:rPr>
            <a:t>mai</a:t>
          </a:r>
          <a:r>
            <a:rPr lang="en-FJ" sz="1800" b="1" kern="1200" dirty="0">
              <a:effectLst/>
            </a:rPr>
            <a:t> me </a:t>
          </a:r>
          <a:r>
            <a:rPr lang="en-FJ" sz="1800" b="1" kern="1200" dirty="0" err="1">
              <a:effectLst/>
            </a:rPr>
            <a:t>tautauvata</a:t>
          </a:r>
          <a:r>
            <a:rPr lang="en-FJ" sz="1800" b="1" kern="1200" dirty="0">
              <a:effectLst/>
            </a:rPr>
            <a:t> </a:t>
          </a:r>
          <a:r>
            <a:rPr lang="en-FJ" sz="1800" b="1" kern="1200" dirty="0" err="1">
              <a:effectLst/>
            </a:rPr>
            <a:t>kei</a:t>
          </a:r>
          <a:r>
            <a:rPr lang="en-FJ" sz="1800" b="1" kern="1200" dirty="0">
              <a:effectLst/>
            </a:rPr>
            <a:t> </a:t>
          </a:r>
          <a:r>
            <a:rPr lang="en-FJ" sz="1800" b="1" kern="1200" dirty="0" err="1">
              <a:effectLst/>
            </a:rPr>
            <a:t>keda</a:t>
          </a:r>
          <a:endParaRPr lang="es-ES" sz="1800" b="1" kern="1200" dirty="0">
            <a:effectLst/>
          </a:endParaRPr>
        </a:p>
      </dsp:txBody>
      <dsp:txXfrm rot="-5400000">
        <a:off x="2121641" y="711459"/>
        <a:ext cx="5625712" cy="468074"/>
      </dsp:txXfrm>
    </dsp:sp>
    <dsp:sp modelId="{D244162D-D8BD-4287-9130-E91A2FC8BB3F}">
      <dsp:nvSpPr>
        <dsp:cNvPr id="0" name=""/>
        <dsp:cNvSpPr/>
      </dsp:nvSpPr>
      <dsp:spPr>
        <a:xfrm>
          <a:off x="41116" y="640946"/>
          <a:ext cx="2080525" cy="60909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FJ" sz="2400" b="1" kern="1200" dirty="0">
              <a:effectLst>
                <a:outerShdw blurRad="38100" dist="38100" dir="2700000" algn="tl">
                  <a:srgbClr val="000000">
                    <a:alpha val="43137"/>
                  </a:srgbClr>
                </a:outerShdw>
              </a:effectLst>
            </a:rPr>
            <a:t>Same</a:t>
          </a:r>
          <a:r>
            <a:rPr lang="es-ES" sz="2400" b="1" kern="1200" dirty="0">
              <a:effectLst>
                <a:outerShdw blurRad="38100" dist="38100" dir="2700000" algn="tl">
                  <a:srgbClr val="000000">
                    <a:alpha val="43137"/>
                  </a:srgbClr>
                </a:outerShdw>
              </a:effectLst>
            </a:rPr>
            <a:t> 113:5-6</a:t>
          </a:r>
        </a:p>
      </dsp:txBody>
      <dsp:txXfrm>
        <a:off x="70850" y="670680"/>
        <a:ext cx="2021057" cy="549630"/>
      </dsp:txXfrm>
    </dsp:sp>
    <dsp:sp modelId="{C6F24F5F-8ED5-4B23-A0D0-E488E7F21086}">
      <dsp:nvSpPr>
        <dsp:cNvPr id="0" name=""/>
        <dsp:cNvSpPr/>
      </dsp:nvSpPr>
      <dsp:spPr>
        <a:xfrm rot="5400000">
          <a:off x="4703519" y="-1240467"/>
          <a:ext cx="487278" cy="565103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en-FJ" sz="1800" b="1" kern="1200" dirty="0">
              <a:effectLst/>
            </a:rPr>
            <a:t>E </a:t>
          </a:r>
          <a:r>
            <a:rPr lang="en-FJ" sz="1800" b="1" kern="1200" dirty="0" err="1">
              <a:effectLst/>
            </a:rPr>
            <a:t>laveta</a:t>
          </a:r>
          <a:r>
            <a:rPr lang="en-FJ" sz="1800" b="1" kern="1200" dirty="0">
              <a:effectLst/>
            </a:rPr>
            <a:t> cake a </a:t>
          </a:r>
          <a:r>
            <a:rPr lang="en-FJ" sz="1800" b="1" kern="1200" dirty="0" err="1">
              <a:effectLst/>
            </a:rPr>
            <a:t>dravudravu</a:t>
          </a:r>
          <a:r>
            <a:rPr lang="en-FJ" sz="1800" b="1" kern="1200" dirty="0">
              <a:effectLst/>
            </a:rPr>
            <a:t> </a:t>
          </a:r>
          <a:r>
            <a:rPr lang="en-FJ" sz="1800" b="1" kern="1200" dirty="0" err="1">
              <a:effectLst/>
            </a:rPr>
            <a:t>kei</a:t>
          </a:r>
          <a:r>
            <a:rPr lang="en-FJ" sz="1800" b="1" kern="1200" dirty="0">
              <a:effectLst/>
            </a:rPr>
            <a:t> </a:t>
          </a:r>
          <a:r>
            <a:rPr lang="en-FJ" sz="1800" b="1" kern="1200" dirty="0" err="1">
              <a:effectLst/>
            </a:rPr>
            <a:t>na</a:t>
          </a:r>
          <a:r>
            <a:rPr lang="en-FJ" sz="1800" b="1" kern="1200" dirty="0">
              <a:effectLst/>
            </a:rPr>
            <a:t> </a:t>
          </a:r>
          <a:r>
            <a:rPr lang="en-FJ" sz="1800" b="1" kern="1200" dirty="0" err="1">
              <a:effectLst/>
            </a:rPr>
            <a:t>tamata</a:t>
          </a:r>
          <a:r>
            <a:rPr lang="en-FJ" sz="1800" b="1" kern="1200" dirty="0">
              <a:effectLst/>
            </a:rPr>
            <a:t> wale</a:t>
          </a:r>
          <a:endParaRPr lang="es-ES" sz="1800" b="1" kern="1200" dirty="0">
            <a:effectLst/>
          </a:endParaRPr>
        </a:p>
      </dsp:txBody>
      <dsp:txXfrm rot="-5400000">
        <a:off x="2121642" y="1365197"/>
        <a:ext cx="5627247" cy="439704"/>
      </dsp:txXfrm>
    </dsp:sp>
    <dsp:sp modelId="{D0B29615-4FD2-4C41-AB69-EF9371F08DF2}">
      <dsp:nvSpPr>
        <dsp:cNvPr id="0" name=""/>
        <dsp:cNvSpPr/>
      </dsp:nvSpPr>
      <dsp:spPr>
        <a:xfrm>
          <a:off x="41116" y="1280500"/>
          <a:ext cx="2080525" cy="60909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FJ" sz="2400" b="1" kern="1200" dirty="0">
              <a:effectLst>
                <a:outerShdw blurRad="38100" dist="38100" dir="2700000" algn="tl">
                  <a:srgbClr val="000000">
                    <a:alpha val="43137"/>
                  </a:srgbClr>
                </a:outerShdw>
              </a:effectLst>
            </a:rPr>
            <a:t>Same</a:t>
          </a:r>
          <a:r>
            <a:rPr lang="es-ES" sz="2400" b="1" kern="1200" dirty="0">
              <a:effectLst>
                <a:outerShdw blurRad="38100" dist="38100" dir="2700000" algn="tl">
                  <a:srgbClr val="000000">
                    <a:alpha val="43137"/>
                  </a:srgbClr>
                </a:outerShdw>
              </a:effectLst>
            </a:rPr>
            <a:t>113:7-8</a:t>
          </a:r>
        </a:p>
      </dsp:txBody>
      <dsp:txXfrm>
        <a:off x="70850" y="1310234"/>
        <a:ext cx="2021057" cy="549630"/>
      </dsp:txXfrm>
    </dsp:sp>
    <dsp:sp modelId="{EFEB32E9-B386-4784-AEAD-9CDF5CD2EC8E}">
      <dsp:nvSpPr>
        <dsp:cNvPr id="0" name=""/>
        <dsp:cNvSpPr/>
      </dsp:nvSpPr>
      <dsp:spPr>
        <a:xfrm rot="5400000">
          <a:off x="4703519" y="-600914"/>
          <a:ext cx="487278" cy="565103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en-FJ" sz="2000" b="1" kern="1200" dirty="0">
              <a:effectLst/>
            </a:rPr>
            <a:t>E </a:t>
          </a:r>
          <a:r>
            <a:rPr lang="en-FJ" sz="2000" b="1" kern="1200" dirty="0" err="1">
              <a:effectLst/>
            </a:rPr>
            <a:t>cakava</a:t>
          </a:r>
          <a:r>
            <a:rPr lang="en-FJ" sz="2000" b="1" kern="1200" dirty="0">
              <a:effectLst/>
            </a:rPr>
            <a:t> </a:t>
          </a:r>
          <a:r>
            <a:rPr lang="en-FJ" sz="2000" b="1" kern="1200" dirty="0" err="1">
              <a:effectLst/>
            </a:rPr>
            <a:t>na</a:t>
          </a:r>
          <a:r>
            <a:rPr lang="en-FJ" sz="2000" b="1" kern="1200" dirty="0">
              <a:effectLst/>
            </a:rPr>
            <a:t> </a:t>
          </a:r>
          <a:r>
            <a:rPr lang="en-FJ" sz="2000" b="1" kern="1200" dirty="0" err="1">
              <a:effectLst/>
            </a:rPr>
            <a:t>akacaka</a:t>
          </a:r>
          <a:r>
            <a:rPr lang="en-FJ" sz="2000" b="1" kern="1200" dirty="0">
              <a:effectLst/>
            </a:rPr>
            <a:t> </a:t>
          </a:r>
          <a:r>
            <a:rPr lang="en-FJ" sz="2000" b="1" kern="1200" dirty="0" err="1">
              <a:effectLst/>
            </a:rPr>
            <a:t>veivakurabuitaki</a:t>
          </a:r>
          <a:endParaRPr lang="es-ES" sz="2000" b="1" kern="1200" dirty="0">
            <a:effectLst/>
          </a:endParaRPr>
        </a:p>
      </dsp:txBody>
      <dsp:txXfrm rot="-5400000">
        <a:off x="2121642" y="2004750"/>
        <a:ext cx="5627247" cy="439704"/>
      </dsp:txXfrm>
    </dsp:sp>
    <dsp:sp modelId="{A175CDB4-E773-40D9-A03A-CF1596D68B7B}">
      <dsp:nvSpPr>
        <dsp:cNvPr id="0" name=""/>
        <dsp:cNvSpPr/>
      </dsp:nvSpPr>
      <dsp:spPr>
        <a:xfrm>
          <a:off x="41116" y="1920053"/>
          <a:ext cx="2080525" cy="60909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FJ" sz="2400" b="1" kern="1200" dirty="0">
              <a:effectLst>
                <a:outerShdw blurRad="38100" dist="38100" dir="2700000" algn="tl">
                  <a:srgbClr val="000000">
                    <a:alpha val="43137"/>
                  </a:srgbClr>
                </a:outerShdw>
              </a:effectLst>
            </a:rPr>
            <a:t>Same</a:t>
          </a:r>
          <a:r>
            <a:rPr lang="es-ES" sz="2400" b="1" kern="1200" dirty="0">
              <a:effectLst>
                <a:outerShdw blurRad="38100" dist="38100" dir="2700000" algn="tl">
                  <a:srgbClr val="000000">
                    <a:alpha val="43137"/>
                  </a:srgbClr>
                </a:outerShdw>
              </a:effectLst>
            </a:rPr>
            <a:t> 113:9</a:t>
          </a:r>
        </a:p>
      </dsp:txBody>
      <dsp:txXfrm>
        <a:off x="70850" y="1949787"/>
        <a:ext cx="2021057" cy="549630"/>
      </dsp:txXfrm>
    </dsp:sp>
    <dsp:sp modelId="{F7B5FB86-1A36-44FE-BD7E-FA84680170CD}">
      <dsp:nvSpPr>
        <dsp:cNvPr id="0" name=""/>
        <dsp:cNvSpPr/>
      </dsp:nvSpPr>
      <dsp:spPr>
        <a:xfrm rot="5400000">
          <a:off x="4703519" y="38639"/>
          <a:ext cx="487278" cy="5651034"/>
        </a:xfrm>
        <a:prstGeom prst="round2SameRect">
          <a:avLst/>
        </a:prstGeom>
        <a:solidFill>
          <a:srgbClr val="BDFFDB">
            <a:alpha val="89804"/>
          </a:srgb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en-FJ" sz="2000" b="1" kern="1200" dirty="0" err="1">
              <a:effectLst/>
            </a:rPr>
            <a:t>Baleta</a:t>
          </a:r>
          <a:r>
            <a:rPr lang="en-FJ" sz="2000" b="1" kern="1200" dirty="0">
              <a:effectLst/>
            </a:rPr>
            <a:t> </a:t>
          </a:r>
          <a:r>
            <a:rPr lang="en-FJ" sz="2000" b="1" kern="1200" dirty="0" err="1">
              <a:effectLst/>
            </a:rPr>
            <a:t>ni</a:t>
          </a:r>
          <a:r>
            <a:rPr lang="en-FJ" sz="2000" b="1" kern="1200" dirty="0">
              <a:effectLst/>
            </a:rPr>
            <a:t> </a:t>
          </a:r>
          <a:r>
            <a:rPr lang="en-FJ" sz="2000" b="1" kern="1200" dirty="0" err="1">
              <a:effectLst/>
            </a:rPr>
            <a:t>lomani</a:t>
          </a:r>
          <a:r>
            <a:rPr lang="en-FJ" sz="2000" b="1" kern="1200" dirty="0">
              <a:effectLst/>
            </a:rPr>
            <a:t> </a:t>
          </a:r>
          <a:r>
            <a:rPr lang="en-FJ" sz="2000" b="1" kern="1200" dirty="0" err="1">
              <a:effectLst/>
            </a:rPr>
            <a:t>keda</a:t>
          </a:r>
          <a:r>
            <a:rPr lang="en-FJ" sz="2000" b="1" kern="1200" dirty="0">
              <a:effectLst/>
            </a:rPr>
            <a:t> </a:t>
          </a:r>
          <a:r>
            <a:rPr lang="en-FJ" sz="2000" b="1" kern="1200" dirty="0" err="1">
              <a:effectLst/>
            </a:rPr>
            <a:t>ni</a:t>
          </a:r>
          <a:r>
            <a:rPr lang="en-FJ" sz="2000" b="1" kern="1200" dirty="0">
              <a:effectLst/>
            </a:rPr>
            <a:t> da </a:t>
          </a:r>
          <a:r>
            <a:rPr lang="en-FJ" sz="2000" b="1" kern="1200" dirty="0" err="1">
              <a:effectLst/>
            </a:rPr>
            <a:t>vakalialiai</a:t>
          </a:r>
          <a:endParaRPr lang="es-ES" sz="2000" b="1" kern="1200" dirty="0">
            <a:effectLst/>
          </a:endParaRPr>
        </a:p>
      </dsp:txBody>
      <dsp:txXfrm rot="-5400000">
        <a:off x="2121642" y="2644304"/>
        <a:ext cx="5627247" cy="439704"/>
      </dsp:txXfrm>
    </dsp:sp>
    <dsp:sp modelId="{2CDEFA96-A300-442B-A773-05A26922C2B7}">
      <dsp:nvSpPr>
        <dsp:cNvPr id="0" name=""/>
        <dsp:cNvSpPr/>
      </dsp:nvSpPr>
      <dsp:spPr>
        <a:xfrm>
          <a:off x="41116" y="2559607"/>
          <a:ext cx="2080525" cy="609098"/>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FJ" sz="2400" b="1" kern="1200" dirty="0">
              <a:effectLst>
                <a:outerShdw blurRad="38100" dist="38100" dir="2700000" algn="tl">
                  <a:srgbClr val="000000">
                    <a:alpha val="43137"/>
                  </a:srgbClr>
                </a:outerShdw>
              </a:effectLst>
            </a:rPr>
            <a:t>Same</a:t>
          </a:r>
          <a:r>
            <a:rPr lang="es-ES" sz="2400" b="1" kern="1200" dirty="0">
              <a:effectLst>
                <a:outerShdw blurRad="38100" dist="38100" dir="2700000" algn="tl">
                  <a:srgbClr val="000000">
                    <a:alpha val="43137"/>
                  </a:srgbClr>
                </a:outerShdw>
              </a:effectLst>
            </a:rPr>
            <a:t> 123</a:t>
          </a:r>
        </a:p>
      </dsp:txBody>
      <dsp:txXfrm>
        <a:off x="70850" y="2589341"/>
        <a:ext cx="2021057" cy="5496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D2B3-1413-42C4-89AA-B83DC676C504}">
      <dsp:nvSpPr>
        <dsp:cNvPr id="0" name=""/>
        <dsp:cNvSpPr/>
      </dsp:nvSpPr>
      <dsp:spPr>
        <a:xfrm rot="10800000">
          <a:off x="401435" y="291"/>
          <a:ext cx="9251887" cy="283947"/>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Bokoca noqu i valavala ca</a:t>
          </a:r>
          <a:r>
            <a:rPr lang="es-ES" sz="2000" b="1" kern="1200" dirty="0">
              <a:solidFill>
                <a:schemeClr val="tx1"/>
              </a:solidFill>
              <a:effectLst/>
            </a:rPr>
            <a:t> (</a:t>
          </a:r>
          <a:r>
            <a:rPr lang="es-ES" sz="2000" b="1" kern="1200" dirty="0" err="1">
              <a:solidFill>
                <a:schemeClr val="tx1"/>
              </a:solidFill>
              <a:effectLst/>
            </a:rPr>
            <a:t>Same</a:t>
          </a:r>
          <a:r>
            <a:rPr lang="es-ES" sz="2000" b="1" kern="1200" dirty="0">
              <a:solidFill>
                <a:schemeClr val="tx1"/>
              </a:solidFill>
              <a:effectLst/>
            </a:rPr>
            <a:t> 103:3a)</a:t>
          </a:r>
          <a:endParaRPr lang="es-ES" sz="2000" kern="1200" dirty="0">
            <a:solidFill>
              <a:schemeClr val="tx1"/>
            </a:solidFill>
            <a:effectLst/>
          </a:endParaRPr>
        </a:p>
      </dsp:txBody>
      <dsp:txXfrm rot="10800000">
        <a:off x="472422" y="291"/>
        <a:ext cx="9180900" cy="283947"/>
      </dsp:txXfrm>
    </dsp:sp>
    <dsp:sp modelId="{776DB25D-1990-4B58-B893-94D8C2518DFB}">
      <dsp:nvSpPr>
        <dsp:cNvPr id="0" name=""/>
        <dsp:cNvSpPr/>
      </dsp:nvSpPr>
      <dsp:spPr>
        <a:xfrm>
          <a:off x="252098" y="291"/>
          <a:ext cx="471815" cy="283947"/>
        </a:xfrm>
        <a:prstGeom prst="striped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26EA38-3F9D-4294-9E70-49702DBDA784}">
      <dsp:nvSpPr>
        <dsp:cNvPr id="0" name=""/>
        <dsp:cNvSpPr/>
      </dsp:nvSpPr>
      <dsp:spPr>
        <a:xfrm rot="10800000">
          <a:off x="401435" y="368999"/>
          <a:ext cx="9251887" cy="283947"/>
        </a:xfrm>
        <a:prstGeom prst="homePlate">
          <a:avLst/>
        </a:prstGeom>
        <a:gradFill rotWithShape="0">
          <a:gsLst>
            <a:gs pos="0">
              <a:schemeClr val="accent4">
                <a:hueOff val="980861"/>
                <a:satOff val="0"/>
                <a:lumOff val="-909"/>
                <a:alphaOff val="0"/>
                <a:satMod val="103000"/>
                <a:lumMod val="102000"/>
                <a:tint val="94000"/>
              </a:schemeClr>
            </a:gs>
            <a:gs pos="50000">
              <a:schemeClr val="accent4">
                <a:hueOff val="980861"/>
                <a:satOff val="0"/>
                <a:lumOff val="-909"/>
                <a:alphaOff val="0"/>
                <a:satMod val="110000"/>
                <a:lumMod val="100000"/>
                <a:shade val="100000"/>
              </a:schemeClr>
            </a:gs>
            <a:gs pos="100000">
              <a:schemeClr val="accent4">
                <a:hueOff val="980861"/>
                <a:satOff val="0"/>
                <a:lumOff val="-9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Vakabulai au mai na kequ mate kecega</a:t>
          </a:r>
          <a:r>
            <a:rPr lang="es-ES" sz="2000" b="1" kern="1200" dirty="0">
              <a:solidFill>
                <a:schemeClr val="tx1"/>
              </a:solidFill>
              <a:effectLst/>
            </a:rPr>
            <a:t> (</a:t>
          </a:r>
          <a:r>
            <a:rPr lang="es-ES" sz="2000" b="1" kern="1200" dirty="0" err="1">
              <a:solidFill>
                <a:schemeClr val="tx1"/>
              </a:solidFill>
              <a:effectLst/>
            </a:rPr>
            <a:t>Same</a:t>
          </a:r>
          <a:r>
            <a:rPr lang="es-ES" sz="2000" b="1" kern="1200" dirty="0">
              <a:solidFill>
                <a:schemeClr val="tx1"/>
              </a:solidFill>
              <a:effectLst/>
            </a:rPr>
            <a:t>. 103:3b)</a:t>
          </a:r>
          <a:endParaRPr lang="es-ES" sz="2000" kern="1200" dirty="0">
            <a:solidFill>
              <a:schemeClr val="tx1"/>
            </a:solidFill>
            <a:effectLst/>
          </a:endParaRPr>
        </a:p>
      </dsp:txBody>
      <dsp:txXfrm rot="10800000">
        <a:off x="472422" y="368999"/>
        <a:ext cx="9180900" cy="283947"/>
      </dsp:txXfrm>
    </dsp:sp>
    <dsp:sp modelId="{B2275DCE-539C-4194-AC30-7F9740FDBE33}">
      <dsp:nvSpPr>
        <dsp:cNvPr id="0" name=""/>
        <dsp:cNvSpPr/>
      </dsp:nvSpPr>
      <dsp:spPr>
        <a:xfrm>
          <a:off x="252098" y="368999"/>
          <a:ext cx="471815" cy="283947"/>
        </a:xfrm>
        <a:prstGeom prst="stripedRightArrow">
          <a:avLst/>
        </a:prstGeom>
        <a:solidFill>
          <a:schemeClr val="accent4">
            <a:tint val="50000"/>
            <a:hueOff val="1099972"/>
            <a:satOff val="-4717"/>
            <a:lumOff val="-42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26C454-6355-41CE-929B-2AC43134A9C2}">
      <dsp:nvSpPr>
        <dsp:cNvPr id="0" name=""/>
        <dsp:cNvSpPr/>
      </dsp:nvSpPr>
      <dsp:spPr>
        <a:xfrm rot="10800000">
          <a:off x="401435" y="737707"/>
          <a:ext cx="9251887" cy="283947"/>
        </a:xfrm>
        <a:prstGeom prst="homePlate">
          <a:avLst/>
        </a:prstGeom>
        <a:gradFill rotWithShape="0">
          <a:gsLst>
            <a:gs pos="0">
              <a:schemeClr val="accent4">
                <a:hueOff val="1961722"/>
                <a:satOff val="0"/>
                <a:lumOff val="-1818"/>
                <a:alphaOff val="0"/>
                <a:satMod val="103000"/>
                <a:lumMod val="102000"/>
                <a:tint val="94000"/>
              </a:schemeClr>
            </a:gs>
            <a:gs pos="50000">
              <a:schemeClr val="accent4">
                <a:hueOff val="1961722"/>
                <a:satOff val="0"/>
                <a:lumOff val="-1818"/>
                <a:alphaOff val="0"/>
                <a:satMod val="110000"/>
                <a:lumMod val="100000"/>
                <a:shade val="100000"/>
              </a:schemeClr>
            </a:gs>
            <a:gs pos="100000">
              <a:schemeClr val="accent4">
                <a:hueOff val="1961722"/>
                <a:satOff val="0"/>
                <a:lumOff val="-1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Vakabulai au mai na rusa</a:t>
          </a:r>
          <a:r>
            <a:rPr lang="en-US" sz="2000" b="1" kern="1200" dirty="0">
              <a:solidFill>
                <a:schemeClr val="tx1"/>
              </a:solidFill>
              <a:effectLst/>
            </a:rPr>
            <a:t> </a:t>
          </a:r>
          <a:r>
            <a:rPr lang="es-ES" sz="2000" b="1" kern="1200" dirty="0">
              <a:solidFill>
                <a:schemeClr val="tx1"/>
              </a:solidFill>
              <a:effectLst/>
            </a:rPr>
            <a:t>(</a:t>
          </a:r>
          <a:r>
            <a:rPr lang="es-ES" sz="2000" b="1" kern="1200" dirty="0" err="1">
              <a:solidFill>
                <a:schemeClr val="tx1"/>
              </a:solidFill>
              <a:effectLst/>
            </a:rPr>
            <a:t>Same</a:t>
          </a:r>
          <a:r>
            <a:rPr lang="es-ES" sz="2000" b="1" kern="1200" dirty="0">
              <a:solidFill>
                <a:schemeClr val="tx1"/>
              </a:solidFill>
              <a:effectLst/>
            </a:rPr>
            <a:t>. 103:4a)</a:t>
          </a:r>
          <a:endParaRPr lang="es-ES" sz="2000" kern="1200" dirty="0">
            <a:solidFill>
              <a:schemeClr val="tx1"/>
            </a:solidFill>
            <a:effectLst/>
          </a:endParaRPr>
        </a:p>
      </dsp:txBody>
      <dsp:txXfrm rot="10800000">
        <a:off x="472422" y="737707"/>
        <a:ext cx="9180900" cy="283947"/>
      </dsp:txXfrm>
    </dsp:sp>
    <dsp:sp modelId="{EE08811E-E9FD-4B6D-B1F1-A7CD976D0B79}">
      <dsp:nvSpPr>
        <dsp:cNvPr id="0" name=""/>
        <dsp:cNvSpPr/>
      </dsp:nvSpPr>
      <dsp:spPr>
        <a:xfrm>
          <a:off x="252098" y="737707"/>
          <a:ext cx="471815" cy="283947"/>
        </a:xfrm>
        <a:prstGeom prst="stripedRightArrow">
          <a:avLst/>
        </a:prstGeom>
        <a:solidFill>
          <a:schemeClr val="accent4">
            <a:tint val="50000"/>
            <a:hueOff val="2199944"/>
            <a:satOff val="-9434"/>
            <a:lumOff val="-84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77131E3-FF81-4FD0-A353-E76ACFF163FF}">
      <dsp:nvSpPr>
        <dsp:cNvPr id="0" name=""/>
        <dsp:cNvSpPr/>
      </dsp:nvSpPr>
      <dsp:spPr>
        <a:xfrm rot="10800000">
          <a:off x="401435" y="1106415"/>
          <a:ext cx="9251887" cy="283947"/>
        </a:xfrm>
        <a:prstGeom prst="homePlate">
          <a:avLst/>
        </a:prstGeom>
        <a:gradFill rotWithShape="0">
          <a:gsLst>
            <a:gs pos="0">
              <a:schemeClr val="accent4">
                <a:hueOff val="2942583"/>
                <a:satOff val="0"/>
                <a:lumOff val="-2727"/>
                <a:alphaOff val="0"/>
                <a:satMod val="103000"/>
                <a:lumMod val="102000"/>
                <a:tint val="94000"/>
              </a:schemeClr>
            </a:gs>
            <a:gs pos="50000">
              <a:schemeClr val="accent4">
                <a:hueOff val="2942583"/>
                <a:satOff val="0"/>
                <a:lumOff val="-2727"/>
                <a:alphaOff val="0"/>
                <a:satMod val="110000"/>
                <a:lumMod val="100000"/>
                <a:shade val="100000"/>
              </a:schemeClr>
            </a:gs>
            <a:gs pos="100000">
              <a:schemeClr val="accent4">
                <a:hueOff val="2942583"/>
                <a:satOff val="0"/>
                <a:lumOff val="-27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Vakaisalataki au ena ka ni loloma kei na yalololoma</a:t>
          </a:r>
          <a:r>
            <a:rPr lang="en-US" sz="2000" b="1" kern="1200" dirty="0">
              <a:solidFill>
                <a:schemeClr val="tx1"/>
              </a:solidFill>
              <a:effectLst/>
            </a:rPr>
            <a:t> </a:t>
          </a:r>
          <a:r>
            <a:rPr lang="es-ES" sz="2000" b="1" kern="1200" dirty="0">
              <a:solidFill>
                <a:schemeClr val="tx1"/>
              </a:solidFill>
              <a:effectLst/>
            </a:rPr>
            <a:t>(</a:t>
          </a:r>
          <a:r>
            <a:rPr lang="es-ES" sz="2000" b="1" kern="1200" dirty="0" err="1">
              <a:solidFill>
                <a:schemeClr val="tx1"/>
              </a:solidFill>
              <a:effectLst/>
            </a:rPr>
            <a:t>Same</a:t>
          </a:r>
          <a:r>
            <a:rPr lang="es-ES" sz="2000" b="1" kern="1200" dirty="0">
              <a:solidFill>
                <a:schemeClr val="tx1"/>
              </a:solidFill>
              <a:effectLst/>
            </a:rPr>
            <a:t>. 103:4b)</a:t>
          </a:r>
          <a:endParaRPr lang="es-ES" sz="2000" kern="1200" dirty="0">
            <a:solidFill>
              <a:schemeClr val="tx1"/>
            </a:solidFill>
            <a:effectLst/>
          </a:endParaRPr>
        </a:p>
      </dsp:txBody>
      <dsp:txXfrm rot="10800000">
        <a:off x="472422" y="1106415"/>
        <a:ext cx="9180900" cy="283947"/>
      </dsp:txXfrm>
    </dsp:sp>
    <dsp:sp modelId="{693EB3F5-BF52-4E71-8C92-6009B438379B}">
      <dsp:nvSpPr>
        <dsp:cNvPr id="0" name=""/>
        <dsp:cNvSpPr/>
      </dsp:nvSpPr>
      <dsp:spPr>
        <a:xfrm>
          <a:off x="252098" y="1106415"/>
          <a:ext cx="471815" cy="283947"/>
        </a:xfrm>
        <a:prstGeom prst="stripedRightArrow">
          <a:avLst/>
        </a:prstGeom>
        <a:solidFill>
          <a:schemeClr val="accent4">
            <a:tint val="50000"/>
            <a:hueOff val="3299916"/>
            <a:satOff val="-14151"/>
            <a:lumOff val="-1264"/>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702199-8C61-4338-86A8-7CF16A02CD9B}">
      <dsp:nvSpPr>
        <dsp:cNvPr id="0" name=""/>
        <dsp:cNvSpPr/>
      </dsp:nvSpPr>
      <dsp:spPr>
        <a:xfrm rot="10800000">
          <a:off x="401435" y="1475122"/>
          <a:ext cx="9251887" cy="283947"/>
        </a:xfrm>
        <a:prstGeom prst="homePlate">
          <a:avLst/>
        </a:prstGeom>
        <a:gradFill rotWithShape="0">
          <a:gsLst>
            <a:gs pos="0">
              <a:schemeClr val="accent4">
                <a:hueOff val="3923444"/>
                <a:satOff val="0"/>
                <a:lumOff val="-3636"/>
                <a:alphaOff val="0"/>
                <a:satMod val="103000"/>
                <a:lumMod val="102000"/>
                <a:tint val="94000"/>
              </a:schemeClr>
            </a:gs>
            <a:gs pos="50000">
              <a:schemeClr val="accent4">
                <a:hueOff val="3923444"/>
                <a:satOff val="0"/>
                <a:lumOff val="-3636"/>
                <a:alphaOff val="0"/>
                <a:satMod val="110000"/>
                <a:lumMod val="100000"/>
                <a:shade val="100000"/>
              </a:schemeClr>
            </a:gs>
            <a:gs pos="100000">
              <a:schemeClr val="accent4">
                <a:hueOff val="3923444"/>
                <a:satOff val="0"/>
                <a:lumOff val="-36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Vakamamautaki au ena ka vinaka</a:t>
          </a:r>
          <a:r>
            <a:rPr lang="en-US" sz="2000" b="1" kern="1200" dirty="0">
              <a:solidFill>
                <a:schemeClr val="tx1"/>
              </a:solidFill>
              <a:effectLst/>
            </a:rPr>
            <a:t> </a:t>
          </a:r>
          <a:r>
            <a:rPr lang="es-ES" sz="2000" b="1" kern="1200" dirty="0">
              <a:solidFill>
                <a:schemeClr val="tx1"/>
              </a:solidFill>
              <a:effectLst/>
            </a:rPr>
            <a:t>(</a:t>
          </a:r>
          <a:r>
            <a:rPr lang="es-ES" sz="2000" b="1" kern="1200" dirty="0" err="1">
              <a:solidFill>
                <a:schemeClr val="tx1"/>
              </a:solidFill>
              <a:effectLst/>
            </a:rPr>
            <a:t>Same</a:t>
          </a:r>
          <a:r>
            <a:rPr lang="es-ES" sz="2000" b="1" kern="1200" dirty="0">
              <a:solidFill>
                <a:schemeClr val="tx1"/>
              </a:solidFill>
              <a:effectLst/>
            </a:rPr>
            <a:t>. 103:5a)</a:t>
          </a:r>
          <a:endParaRPr lang="es-ES" sz="2000" kern="1200" dirty="0">
            <a:solidFill>
              <a:schemeClr val="tx1"/>
            </a:solidFill>
            <a:effectLst/>
          </a:endParaRPr>
        </a:p>
      </dsp:txBody>
      <dsp:txXfrm rot="10800000">
        <a:off x="472422" y="1475122"/>
        <a:ext cx="9180900" cy="283947"/>
      </dsp:txXfrm>
    </dsp:sp>
    <dsp:sp modelId="{F1061E9B-A60B-4509-AAEA-630C89EEF3A8}">
      <dsp:nvSpPr>
        <dsp:cNvPr id="0" name=""/>
        <dsp:cNvSpPr/>
      </dsp:nvSpPr>
      <dsp:spPr>
        <a:xfrm>
          <a:off x="252098" y="1475122"/>
          <a:ext cx="471815" cy="283947"/>
        </a:xfrm>
        <a:prstGeom prst="stripedRightArrow">
          <a:avLst/>
        </a:prstGeom>
        <a:solidFill>
          <a:schemeClr val="accent4">
            <a:tint val="50000"/>
            <a:hueOff val="4399888"/>
            <a:satOff val="-18868"/>
            <a:lumOff val="-168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6687B1-618E-4ACB-88C2-20A788B07FEA}">
      <dsp:nvSpPr>
        <dsp:cNvPr id="0" name=""/>
        <dsp:cNvSpPr/>
      </dsp:nvSpPr>
      <dsp:spPr>
        <a:xfrm rot="10800000">
          <a:off x="401435" y="1843830"/>
          <a:ext cx="9251887" cy="283947"/>
        </a:xfrm>
        <a:prstGeom prst="homePlate">
          <a:avLst/>
        </a:prstGeom>
        <a:gradFill rotWithShape="0">
          <a:gsLst>
            <a:gs pos="0">
              <a:schemeClr val="accent4">
                <a:hueOff val="4904305"/>
                <a:satOff val="0"/>
                <a:lumOff val="-4545"/>
                <a:alphaOff val="0"/>
                <a:satMod val="103000"/>
                <a:lumMod val="102000"/>
                <a:tint val="94000"/>
              </a:schemeClr>
            </a:gs>
            <a:gs pos="50000">
              <a:schemeClr val="accent4">
                <a:hueOff val="4904305"/>
                <a:satOff val="0"/>
                <a:lumOff val="-4545"/>
                <a:alphaOff val="0"/>
                <a:satMod val="110000"/>
                <a:lumMod val="100000"/>
                <a:shade val="100000"/>
              </a:schemeClr>
            </a:gs>
            <a:gs pos="100000">
              <a:schemeClr val="accent4">
                <a:hueOff val="4904305"/>
                <a:satOff val="0"/>
                <a:lumOff val="-45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Vakavoutaki au </a:t>
          </a:r>
          <a:r>
            <a:rPr lang="es-ES" sz="2000" b="1" kern="1200" dirty="0">
              <a:solidFill>
                <a:schemeClr val="tx1"/>
              </a:solidFill>
              <a:effectLst/>
            </a:rPr>
            <a:t>(</a:t>
          </a:r>
          <a:r>
            <a:rPr lang="es-ES" sz="2000" b="1" kern="1200" dirty="0" err="1">
              <a:solidFill>
                <a:schemeClr val="tx1"/>
              </a:solidFill>
              <a:effectLst/>
            </a:rPr>
            <a:t>Same</a:t>
          </a:r>
          <a:r>
            <a:rPr lang="es-ES" sz="2000" b="1" kern="1200" dirty="0">
              <a:solidFill>
                <a:schemeClr val="tx1"/>
              </a:solidFill>
              <a:effectLst/>
            </a:rPr>
            <a:t>. 103:5b)</a:t>
          </a:r>
          <a:endParaRPr lang="es-ES" sz="2000" kern="1200" dirty="0">
            <a:solidFill>
              <a:schemeClr val="tx1"/>
            </a:solidFill>
            <a:effectLst/>
          </a:endParaRPr>
        </a:p>
      </dsp:txBody>
      <dsp:txXfrm rot="10800000">
        <a:off x="472422" y="1843830"/>
        <a:ext cx="9180900" cy="283947"/>
      </dsp:txXfrm>
    </dsp:sp>
    <dsp:sp modelId="{8AE8ECD5-749E-4346-9867-369DF37DA06E}">
      <dsp:nvSpPr>
        <dsp:cNvPr id="0" name=""/>
        <dsp:cNvSpPr/>
      </dsp:nvSpPr>
      <dsp:spPr>
        <a:xfrm>
          <a:off x="252098" y="1843830"/>
          <a:ext cx="471815" cy="283947"/>
        </a:xfrm>
        <a:prstGeom prst="stripedRightArrow">
          <a:avLst/>
        </a:prstGeom>
        <a:solidFill>
          <a:schemeClr val="accent4">
            <a:tint val="50000"/>
            <a:hueOff val="5499860"/>
            <a:satOff val="-23585"/>
            <a:lumOff val="-2107"/>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90D54FF-26A4-4F20-9641-3E1AA18B326C}">
      <dsp:nvSpPr>
        <dsp:cNvPr id="0" name=""/>
        <dsp:cNvSpPr/>
      </dsp:nvSpPr>
      <dsp:spPr>
        <a:xfrm rot="10800000">
          <a:off x="401435" y="2212538"/>
          <a:ext cx="9251887" cy="283947"/>
        </a:xfrm>
        <a:prstGeom prst="homePlate">
          <a:avLst/>
        </a:prstGeom>
        <a:gradFill rotWithShape="0">
          <a:gsLst>
            <a:gs pos="0">
              <a:schemeClr val="accent4">
                <a:hueOff val="5885166"/>
                <a:satOff val="0"/>
                <a:lumOff val="-5455"/>
                <a:alphaOff val="0"/>
                <a:satMod val="103000"/>
                <a:lumMod val="102000"/>
                <a:tint val="94000"/>
              </a:schemeClr>
            </a:gs>
            <a:gs pos="50000">
              <a:schemeClr val="accent4">
                <a:hueOff val="5885166"/>
                <a:satOff val="0"/>
                <a:lumOff val="-5455"/>
                <a:alphaOff val="0"/>
                <a:satMod val="110000"/>
                <a:lumMod val="100000"/>
                <a:shade val="100000"/>
              </a:schemeClr>
            </a:gs>
            <a:gs pos="100000">
              <a:schemeClr val="accent4">
                <a:hueOff val="5885166"/>
                <a:satOff val="0"/>
                <a:lumOff val="-54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Cakava na ka dodonu niu vakararawataki</a:t>
          </a:r>
          <a:r>
            <a:rPr lang="en-US" sz="2000" b="1" kern="1200" dirty="0">
              <a:solidFill>
                <a:schemeClr val="tx1"/>
              </a:solidFill>
              <a:effectLst/>
            </a:rPr>
            <a:t> </a:t>
          </a:r>
          <a:r>
            <a:rPr lang="es-ES" sz="2000" b="1" kern="1200" dirty="0">
              <a:solidFill>
                <a:schemeClr val="tx1"/>
              </a:solidFill>
              <a:effectLst/>
            </a:rPr>
            <a:t>(</a:t>
          </a:r>
          <a:r>
            <a:rPr lang="es-ES" sz="2000" b="1" kern="1200" dirty="0" err="1">
              <a:solidFill>
                <a:schemeClr val="tx1"/>
              </a:solidFill>
              <a:effectLst/>
            </a:rPr>
            <a:t>Same</a:t>
          </a:r>
          <a:r>
            <a:rPr lang="es-ES" sz="2000" b="1" kern="1200" dirty="0">
              <a:solidFill>
                <a:schemeClr val="tx1"/>
              </a:solidFill>
              <a:effectLst/>
            </a:rPr>
            <a:t>. 103:6)</a:t>
          </a:r>
          <a:endParaRPr lang="es-ES" sz="2000" kern="1200" dirty="0">
            <a:solidFill>
              <a:schemeClr val="tx1"/>
            </a:solidFill>
            <a:effectLst/>
          </a:endParaRPr>
        </a:p>
      </dsp:txBody>
      <dsp:txXfrm rot="10800000">
        <a:off x="472422" y="2212538"/>
        <a:ext cx="9180900" cy="283947"/>
      </dsp:txXfrm>
    </dsp:sp>
    <dsp:sp modelId="{0900DD65-32A3-4156-9B41-16B84B0E06FA}">
      <dsp:nvSpPr>
        <dsp:cNvPr id="0" name=""/>
        <dsp:cNvSpPr/>
      </dsp:nvSpPr>
      <dsp:spPr>
        <a:xfrm>
          <a:off x="252098" y="2212538"/>
          <a:ext cx="471815" cy="283947"/>
        </a:xfrm>
        <a:prstGeom prst="stripedRightArrow">
          <a:avLst/>
        </a:prstGeom>
        <a:solidFill>
          <a:schemeClr val="accent4">
            <a:tint val="50000"/>
            <a:hueOff val="6599832"/>
            <a:satOff val="-28303"/>
            <a:lumOff val="-2529"/>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E2FD43-EE8D-415B-9088-48D1654F4BC2}">
      <dsp:nvSpPr>
        <dsp:cNvPr id="0" name=""/>
        <dsp:cNvSpPr/>
      </dsp:nvSpPr>
      <dsp:spPr>
        <a:xfrm rot="10800000">
          <a:off x="401435" y="2581245"/>
          <a:ext cx="9251887" cy="283947"/>
        </a:xfrm>
        <a:prstGeom prst="homePlate">
          <a:avLst/>
        </a:prstGeom>
        <a:gradFill rotWithShape="0">
          <a:gsLst>
            <a:gs pos="0">
              <a:schemeClr val="accent4">
                <a:hueOff val="6866027"/>
                <a:satOff val="0"/>
                <a:lumOff val="-6364"/>
                <a:alphaOff val="0"/>
                <a:satMod val="103000"/>
                <a:lumMod val="102000"/>
                <a:tint val="94000"/>
              </a:schemeClr>
            </a:gs>
            <a:gs pos="50000">
              <a:schemeClr val="accent4">
                <a:hueOff val="6866027"/>
                <a:satOff val="0"/>
                <a:lumOff val="-6364"/>
                <a:alphaOff val="0"/>
                <a:satMod val="110000"/>
                <a:lumMod val="100000"/>
                <a:shade val="100000"/>
              </a:schemeClr>
            </a:gs>
            <a:gs pos="100000">
              <a:schemeClr val="accent4">
                <a:hueOff val="6866027"/>
                <a:satOff val="0"/>
                <a:lumOff val="-63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Vakatakila na nona i tuvatuva ki vei au meu kila</a:t>
          </a:r>
          <a:r>
            <a:rPr lang="en-US" sz="2000" b="1" kern="1200" dirty="0">
              <a:solidFill>
                <a:schemeClr val="tx1"/>
              </a:solidFill>
              <a:effectLst/>
            </a:rPr>
            <a:t> </a:t>
          </a:r>
          <a:r>
            <a:rPr lang="es-ES" sz="2000" b="1" kern="1200" dirty="0">
              <a:solidFill>
                <a:schemeClr val="tx1"/>
              </a:solidFill>
              <a:effectLst/>
            </a:rPr>
            <a:t>(</a:t>
          </a:r>
          <a:r>
            <a:rPr lang="es-ES" sz="2000" b="1" kern="1200" dirty="0" err="1">
              <a:solidFill>
                <a:schemeClr val="tx1"/>
              </a:solidFill>
              <a:effectLst/>
            </a:rPr>
            <a:t>Same</a:t>
          </a:r>
          <a:r>
            <a:rPr lang="es-ES" sz="2000" b="1" kern="1200" dirty="0">
              <a:solidFill>
                <a:schemeClr val="tx1"/>
              </a:solidFill>
              <a:effectLst/>
            </a:rPr>
            <a:t>. 103:7)</a:t>
          </a:r>
          <a:endParaRPr lang="es-ES" sz="2000" kern="1200" dirty="0">
            <a:solidFill>
              <a:schemeClr val="tx1"/>
            </a:solidFill>
            <a:effectLst/>
          </a:endParaRPr>
        </a:p>
      </dsp:txBody>
      <dsp:txXfrm rot="10800000">
        <a:off x="472422" y="2581245"/>
        <a:ext cx="9180900" cy="283947"/>
      </dsp:txXfrm>
    </dsp:sp>
    <dsp:sp modelId="{54242C8E-6248-4D12-A5E5-66DE6A638F7C}">
      <dsp:nvSpPr>
        <dsp:cNvPr id="0" name=""/>
        <dsp:cNvSpPr/>
      </dsp:nvSpPr>
      <dsp:spPr>
        <a:xfrm>
          <a:off x="252098" y="2581245"/>
          <a:ext cx="471815" cy="283947"/>
        </a:xfrm>
        <a:prstGeom prst="stripedRightArrow">
          <a:avLst/>
        </a:prstGeom>
        <a:solidFill>
          <a:schemeClr val="accent4">
            <a:tint val="50000"/>
            <a:hueOff val="7699804"/>
            <a:satOff val="-33020"/>
            <a:lumOff val="-295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B0189D-8175-4EF5-90E1-530E854F0399}">
      <dsp:nvSpPr>
        <dsp:cNvPr id="0" name=""/>
        <dsp:cNvSpPr/>
      </dsp:nvSpPr>
      <dsp:spPr>
        <a:xfrm rot="10800000">
          <a:off x="401435" y="2949953"/>
          <a:ext cx="9251887" cy="283947"/>
        </a:xfrm>
        <a:prstGeom prst="homePlate">
          <a:avLst/>
        </a:prstGeom>
        <a:gradFill rotWithShape="0">
          <a:gsLst>
            <a:gs pos="0">
              <a:schemeClr val="accent4">
                <a:hueOff val="7846888"/>
                <a:satOff val="0"/>
                <a:lumOff val="-7273"/>
                <a:alphaOff val="0"/>
                <a:satMod val="103000"/>
                <a:lumMod val="102000"/>
                <a:tint val="94000"/>
              </a:schemeClr>
            </a:gs>
            <a:gs pos="50000">
              <a:schemeClr val="accent4">
                <a:hueOff val="7846888"/>
                <a:satOff val="0"/>
                <a:lumOff val="-7273"/>
                <a:alphaOff val="0"/>
                <a:satMod val="110000"/>
                <a:lumMod val="100000"/>
                <a:shade val="100000"/>
              </a:schemeClr>
            </a:gs>
            <a:gs pos="100000">
              <a:schemeClr val="accent4">
                <a:hueOff val="7846888"/>
                <a:satOff val="0"/>
                <a:lumOff val="-7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tx1"/>
              </a:solidFill>
              <a:effectLst/>
            </a:rPr>
            <a:t>Loomai au ka na sega ni cudruvi au</a:t>
          </a:r>
          <a:r>
            <a:rPr lang="es-ES" sz="2000" b="1" kern="1200" dirty="0">
              <a:solidFill>
                <a:schemeClr val="tx1"/>
              </a:solidFill>
              <a:effectLst/>
            </a:rPr>
            <a:t> (</a:t>
          </a:r>
          <a:r>
            <a:rPr lang="es-ES" sz="2000" b="1" kern="1200" dirty="0" err="1">
              <a:solidFill>
                <a:schemeClr val="tx1"/>
              </a:solidFill>
              <a:effectLst/>
            </a:rPr>
            <a:t>Same</a:t>
          </a:r>
          <a:r>
            <a:rPr lang="es-ES" sz="2000" b="1" kern="1200" dirty="0">
              <a:solidFill>
                <a:schemeClr val="tx1"/>
              </a:solidFill>
              <a:effectLst/>
            </a:rPr>
            <a:t>. 103:8-9)</a:t>
          </a:r>
          <a:endParaRPr lang="es-ES" sz="2000" kern="1200" dirty="0">
            <a:solidFill>
              <a:schemeClr val="tx1"/>
            </a:solidFill>
            <a:effectLst/>
          </a:endParaRPr>
        </a:p>
      </dsp:txBody>
      <dsp:txXfrm rot="10800000">
        <a:off x="472422" y="2949953"/>
        <a:ext cx="9180900" cy="283947"/>
      </dsp:txXfrm>
    </dsp:sp>
    <dsp:sp modelId="{5CB01313-E2A8-4B44-A3B4-EDA6C8EF98E6}">
      <dsp:nvSpPr>
        <dsp:cNvPr id="0" name=""/>
        <dsp:cNvSpPr/>
      </dsp:nvSpPr>
      <dsp:spPr>
        <a:xfrm>
          <a:off x="252098" y="2949953"/>
          <a:ext cx="471815" cy="283947"/>
        </a:xfrm>
        <a:prstGeom prst="stripedRightArrow">
          <a:avLst/>
        </a:prstGeom>
        <a:solidFill>
          <a:schemeClr val="accent4">
            <a:tint val="50000"/>
            <a:hueOff val="8799776"/>
            <a:satOff val="-37737"/>
            <a:lumOff val="-3372"/>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011CFA-94F6-4853-B11F-1E6DBAB5B55B}">
      <dsp:nvSpPr>
        <dsp:cNvPr id="0" name=""/>
        <dsp:cNvSpPr/>
      </dsp:nvSpPr>
      <dsp:spPr>
        <a:xfrm rot="10800000">
          <a:off x="401435" y="3318661"/>
          <a:ext cx="9251887" cy="283947"/>
        </a:xfrm>
        <a:prstGeom prst="homePlate">
          <a:avLst/>
        </a:prstGeom>
        <a:gradFill rotWithShape="0">
          <a:gsLst>
            <a:gs pos="0">
              <a:schemeClr val="accent4">
                <a:hueOff val="8827748"/>
                <a:satOff val="0"/>
                <a:lumOff val="-8182"/>
                <a:alphaOff val="0"/>
                <a:satMod val="103000"/>
                <a:lumMod val="102000"/>
                <a:tint val="94000"/>
              </a:schemeClr>
            </a:gs>
            <a:gs pos="50000">
              <a:schemeClr val="accent4">
                <a:hueOff val="8827748"/>
                <a:satOff val="0"/>
                <a:lumOff val="-8182"/>
                <a:alphaOff val="0"/>
                <a:satMod val="110000"/>
                <a:lumMod val="100000"/>
                <a:shade val="100000"/>
              </a:schemeClr>
            </a:gs>
            <a:gs pos="100000">
              <a:schemeClr val="accent4">
                <a:hueOff val="8827748"/>
                <a:satOff val="0"/>
                <a:lumOff val="-81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bg1"/>
              </a:solidFill>
              <a:effectLst>
                <a:outerShdw blurRad="38100" dist="38100" dir="2700000" algn="tl">
                  <a:srgbClr val="000000">
                    <a:alpha val="43137"/>
                  </a:srgbClr>
                </a:outerShdw>
              </a:effectLst>
            </a:rPr>
            <a:t>Sega ni saumi au me vaka na noqu i valavala ca </a:t>
          </a:r>
          <a:r>
            <a:rPr lang="es-ES" sz="2000" b="1" kern="1200" dirty="0">
              <a:solidFill>
                <a:schemeClr val="bg1"/>
              </a:solidFill>
              <a:effectLst>
                <a:outerShdw blurRad="38100" dist="38100" dir="2700000" algn="tl">
                  <a:srgbClr val="000000">
                    <a:alpha val="43137"/>
                  </a:srgbClr>
                </a:outerShdw>
              </a:effectLst>
            </a:rPr>
            <a:t>(</a:t>
          </a:r>
          <a:r>
            <a:rPr lang="es-ES" sz="2000" b="1" kern="1200" dirty="0" err="1">
              <a:solidFill>
                <a:schemeClr val="bg1"/>
              </a:solidFill>
              <a:effectLst>
                <a:outerShdw blurRad="38100" dist="38100" dir="2700000" algn="tl">
                  <a:srgbClr val="000000">
                    <a:alpha val="43137"/>
                  </a:srgbClr>
                </a:outerShdw>
              </a:effectLst>
            </a:rPr>
            <a:t>Same</a:t>
          </a:r>
          <a:r>
            <a:rPr lang="es-ES" sz="2000" b="1" kern="1200" dirty="0">
              <a:solidFill>
                <a:schemeClr val="bg1"/>
              </a:solidFill>
              <a:effectLst>
                <a:outerShdw blurRad="38100" dist="38100" dir="2700000" algn="tl">
                  <a:srgbClr val="000000">
                    <a:alpha val="43137"/>
                  </a:srgbClr>
                </a:outerShdw>
              </a:effectLst>
            </a:rPr>
            <a:t>. 103:10-11)</a:t>
          </a:r>
          <a:endParaRPr lang="es-ES" sz="2000" kern="1200" dirty="0">
            <a:solidFill>
              <a:schemeClr val="bg1"/>
            </a:solidFill>
            <a:effectLst>
              <a:outerShdw blurRad="38100" dist="38100" dir="2700000" algn="tl">
                <a:srgbClr val="000000">
                  <a:alpha val="43137"/>
                </a:srgbClr>
              </a:outerShdw>
            </a:effectLst>
          </a:endParaRPr>
        </a:p>
      </dsp:txBody>
      <dsp:txXfrm rot="10800000">
        <a:off x="472422" y="3318661"/>
        <a:ext cx="9180900" cy="283947"/>
      </dsp:txXfrm>
    </dsp:sp>
    <dsp:sp modelId="{64D0D82D-3291-4287-A679-48DF5F5078CA}">
      <dsp:nvSpPr>
        <dsp:cNvPr id="0" name=""/>
        <dsp:cNvSpPr/>
      </dsp:nvSpPr>
      <dsp:spPr>
        <a:xfrm>
          <a:off x="252098" y="3318661"/>
          <a:ext cx="471815" cy="283947"/>
        </a:xfrm>
        <a:prstGeom prst="stripedRightArrow">
          <a:avLst/>
        </a:prstGeom>
        <a:solidFill>
          <a:schemeClr val="accent4">
            <a:tint val="50000"/>
            <a:hueOff val="9899747"/>
            <a:satOff val="-42454"/>
            <a:lumOff val="-379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CF52BC-076C-4BA9-8BE6-5DB0D9E48AC6}">
      <dsp:nvSpPr>
        <dsp:cNvPr id="0" name=""/>
        <dsp:cNvSpPr/>
      </dsp:nvSpPr>
      <dsp:spPr>
        <a:xfrm rot="10800000">
          <a:off x="401435" y="3687369"/>
          <a:ext cx="9251887" cy="283947"/>
        </a:xfrm>
        <a:prstGeom prst="homePlate">
          <a:avLst/>
        </a:prstGeom>
        <a:gradFill rotWithShape="0">
          <a:gsLst>
            <a:gs pos="0">
              <a:schemeClr val="accent4">
                <a:hueOff val="9808610"/>
                <a:satOff val="0"/>
                <a:lumOff val="-9091"/>
                <a:alphaOff val="0"/>
                <a:satMod val="103000"/>
                <a:lumMod val="102000"/>
                <a:tint val="94000"/>
              </a:schemeClr>
            </a:gs>
            <a:gs pos="50000">
              <a:schemeClr val="accent4">
                <a:hueOff val="9808610"/>
                <a:satOff val="0"/>
                <a:lumOff val="-9091"/>
                <a:alphaOff val="0"/>
                <a:satMod val="110000"/>
                <a:lumMod val="100000"/>
                <a:shade val="100000"/>
              </a:schemeClr>
            </a:gs>
            <a:gs pos="100000">
              <a:schemeClr val="accent4">
                <a:hueOff val="9808610"/>
                <a:satOff val="0"/>
                <a:lumOff val="-9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76200" rIns="142240" bIns="76200" numCol="1" spcCol="1270" anchor="ctr" anchorCtr="0">
          <a:noAutofit/>
        </a:bodyPr>
        <a:lstStyle/>
        <a:p>
          <a:pPr marL="0" lvl="0" indent="0" algn="ctr" defTabSz="889000">
            <a:lnSpc>
              <a:spcPct val="90000"/>
            </a:lnSpc>
            <a:spcBef>
              <a:spcPct val="0"/>
            </a:spcBef>
            <a:spcAft>
              <a:spcPct val="35000"/>
            </a:spcAft>
            <a:buNone/>
          </a:pPr>
          <a:r>
            <a:rPr lang="en-FJ" sz="2000" b="1" kern="1200" dirty="0">
              <a:solidFill>
                <a:schemeClr val="bg1"/>
              </a:solidFill>
              <a:effectLst>
                <a:outerShdw blurRad="38100" dist="38100" dir="2700000" algn="tl">
                  <a:srgbClr val="000000">
                    <a:alpha val="43137"/>
                  </a:srgbClr>
                </a:outerShdw>
              </a:effectLst>
            </a:rPr>
            <a:t>Sega ni nanuma na noqu i valaval ca</a:t>
          </a:r>
          <a:r>
            <a:rPr lang="en-US" sz="2000" b="1" kern="1200" dirty="0">
              <a:solidFill>
                <a:schemeClr val="bg1"/>
              </a:solidFill>
              <a:effectLst>
                <a:outerShdw blurRad="38100" dist="38100" dir="2700000" algn="tl">
                  <a:srgbClr val="000000">
                    <a:alpha val="43137"/>
                  </a:srgbClr>
                </a:outerShdw>
              </a:effectLst>
            </a:rPr>
            <a:t> </a:t>
          </a:r>
          <a:r>
            <a:rPr lang="es-ES" sz="2000" b="1" kern="1200" dirty="0">
              <a:solidFill>
                <a:schemeClr val="bg1"/>
              </a:solidFill>
              <a:effectLst>
                <a:outerShdw blurRad="38100" dist="38100" dir="2700000" algn="tl">
                  <a:srgbClr val="000000">
                    <a:alpha val="43137"/>
                  </a:srgbClr>
                </a:outerShdw>
              </a:effectLst>
            </a:rPr>
            <a:t>(</a:t>
          </a:r>
          <a:r>
            <a:rPr lang="es-ES" sz="2000" b="1" kern="1200" dirty="0" err="1">
              <a:solidFill>
                <a:schemeClr val="bg1"/>
              </a:solidFill>
              <a:effectLst>
                <a:outerShdw blurRad="38100" dist="38100" dir="2700000" algn="tl">
                  <a:srgbClr val="000000">
                    <a:alpha val="43137"/>
                  </a:srgbClr>
                </a:outerShdw>
              </a:effectLst>
            </a:rPr>
            <a:t>Same</a:t>
          </a:r>
          <a:r>
            <a:rPr lang="es-ES" sz="2000" b="1" kern="1200" dirty="0">
              <a:solidFill>
                <a:schemeClr val="bg1"/>
              </a:solidFill>
              <a:effectLst>
                <a:outerShdw blurRad="38100" dist="38100" dir="2700000" algn="tl">
                  <a:srgbClr val="000000">
                    <a:alpha val="43137"/>
                  </a:srgbClr>
                </a:outerShdw>
              </a:effectLst>
            </a:rPr>
            <a:t>. 103:12)</a:t>
          </a:r>
          <a:endParaRPr lang="es-ES" sz="2000" kern="1200" dirty="0">
            <a:solidFill>
              <a:schemeClr val="bg1"/>
            </a:solidFill>
            <a:effectLst>
              <a:outerShdw blurRad="38100" dist="38100" dir="2700000" algn="tl">
                <a:srgbClr val="000000">
                  <a:alpha val="43137"/>
                </a:srgbClr>
              </a:outerShdw>
            </a:effectLst>
          </a:endParaRPr>
        </a:p>
      </dsp:txBody>
      <dsp:txXfrm rot="10800000">
        <a:off x="472422" y="3687369"/>
        <a:ext cx="9180900" cy="283947"/>
      </dsp:txXfrm>
    </dsp:sp>
    <dsp:sp modelId="{53D61E35-FAB7-4314-80A6-1161AE334F2C}">
      <dsp:nvSpPr>
        <dsp:cNvPr id="0" name=""/>
        <dsp:cNvSpPr/>
      </dsp:nvSpPr>
      <dsp:spPr>
        <a:xfrm>
          <a:off x="252098" y="3687369"/>
          <a:ext cx="471815" cy="283947"/>
        </a:xfrm>
        <a:prstGeom prst="stripedRightArrow">
          <a:avLst/>
        </a:prstGeom>
        <a:solidFill>
          <a:schemeClr val="accent4">
            <a:tint val="50000"/>
            <a:hueOff val="10999720"/>
            <a:satOff val="-47171"/>
            <a:lumOff val="-421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CC044-C6CF-4E7D-B952-88FC137C5D11}">
      <dsp:nvSpPr>
        <dsp:cNvPr id="0" name=""/>
        <dsp:cNvSpPr/>
      </dsp:nvSpPr>
      <dsp:spPr>
        <a:xfrm rot="10800000">
          <a:off x="401435" y="4056076"/>
          <a:ext cx="9251887" cy="283947"/>
        </a:xfrm>
        <a:prstGeom prst="homePlate">
          <a:avLst/>
        </a:prstGeom>
        <a:gradFill rotWithShape="0">
          <a:gsLst>
            <a:gs pos="0">
              <a:schemeClr val="accent4">
                <a:hueOff val="10789471"/>
                <a:satOff val="0"/>
                <a:lumOff val="-10000"/>
                <a:alphaOff val="0"/>
                <a:satMod val="103000"/>
                <a:lumMod val="102000"/>
                <a:tint val="94000"/>
              </a:schemeClr>
            </a:gs>
            <a:gs pos="50000">
              <a:schemeClr val="accent4">
                <a:hueOff val="10789471"/>
                <a:satOff val="0"/>
                <a:lumOff val="-10000"/>
                <a:alphaOff val="0"/>
                <a:satMod val="110000"/>
                <a:lumMod val="100000"/>
                <a:shade val="100000"/>
              </a:schemeClr>
            </a:gs>
            <a:gs pos="100000">
              <a:schemeClr val="accent4">
                <a:hueOff val="10789471"/>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213" tIns="68580" rIns="128016" bIns="68580" numCol="1" spcCol="1270" anchor="ctr" anchorCtr="0">
          <a:noAutofit/>
        </a:bodyPr>
        <a:lstStyle/>
        <a:p>
          <a:pPr marL="0" lvl="0" indent="0" algn="ctr" defTabSz="800100">
            <a:lnSpc>
              <a:spcPct val="90000"/>
            </a:lnSpc>
            <a:spcBef>
              <a:spcPct val="0"/>
            </a:spcBef>
            <a:spcAft>
              <a:spcPct val="35000"/>
            </a:spcAft>
            <a:buNone/>
          </a:pPr>
          <a:r>
            <a:rPr lang="en-FJ" sz="1800" b="1" kern="1200" dirty="0">
              <a:solidFill>
                <a:schemeClr val="bg1"/>
              </a:solidFill>
              <a:effectLst>
                <a:outerShdw blurRad="38100" dist="38100" dir="2700000" algn="tl">
                  <a:srgbClr val="000000">
                    <a:alpha val="43137"/>
                  </a:srgbClr>
                </a:outerShdw>
              </a:effectLst>
            </a:rPr>
            <a:t>E kila iu na mate ena dua na siga ka sa yaloloma ki vei au</a:t>
          </a:r>
          <a:r>
            <a:rPr lang="es-ES" sz="1800" b="1" kern="1200" dirty="0">
              <a:solidFill>
                <a:schemeClr val="bg1"/>
              </a:solidFill>
              <a:effectLst>
                <a:outerShdw blurRad="38100" dist="38100" dir="2700000" algn="tl">
                  <a:srgbClr val="000000">
                    <a:alpha val="43137"/>
                  </a:srgbClr>
                </a:outerShdw>
              </a:effectLst>
            </a:rPr>
            <a:t> (</a:t>
          </a:r>
          <a:r>
            <a:rPr lang="es-ES" sz="1800" b="1" kern="1200" dirty="0" err="1">
              <a:solidFill>
                <a:schemeClr val="bg1"/>
              </a:solidFill>
              <a:effectLst>
                <a:outerShdw blurRad="38100" dist="38100" dir="2700000" algn="tl">
                  <a:srgbClr val="000000">
                    <a:alpha val="43137"/>
                  </a:srgbClr>
                </a:outerShdw>
              </a:effectLst>
            </a:rPr>
            <a:t>Same</a:t>
          </a:r>
          <a:r>
            <a:rPr lang="es-ES" sz="1800" b="1" kern="1200" dirty="0">
              <a:solidFill>
                <a:schemeClr val="bg1"/>
              </a:solidFill>
              <a:effectLst>
                <a:outerShdw blurRad="38100" dist="38100" dir="2700000" algn="tl">
                  <a:srgbClr val="000000">
                    <a:alpha val="43137"/>
                  </a:srgbClr>
                </a:outerShdw>
              </a:effectLst>
            </a:rPr>
            <a:t>. 103:13-18)</a:t>
          </a:r>
          <a:endParaRPr lang="es-ES" sz="1800" kern="1200" dirty="0">
            <a:solidFill>
              <a:schemeClr val="bg1"/>
            </a:solidFill>
            <a:effectLst>
              <a:outerShdw blurRad="38100" dist="38100" dir="2700000" algn="tl">
                <a:srgbClr val="000000">
                  <a:alpha val="43137"/>
                </a:srgbClr>
              </a:outerShdw>
            </a:effectLst>
          </a:endParaRPr>
        </a:p>
      </dsp:txBody>
      <dsp:txXfrm rot="10800000">
        <a:off x="472422" y="4056076"/>
        <a:ext cx="9180900" cy="283947"/>
      </dsp:txXfrm>
    </dsp:sp>
    <dsp:sp modelId="{D961ABF1-155C-43D3-B7B7-49076743D883}">
      <dsp:nvSpPr>
        <dsp:cNvPr id="0" name=""/>
        <dsp:cNvSpPr/>
      </dsp:nvSpPr>
      <dsp:spPr>
        <a:xfrm>
          <a:off x="252098" y="4056076"/>
          <a:ext cx="471815" cy="283947"/>
        </a:xfrm>
        <a:prstGeom prst="stripedRightArrow">
          <a:avLst/>
        </a:prstGeom>
        <a:solidFill>
          <a:schemeClr val="accent4">
            <a:tint val="50000"/>
            <a:hueOff val="12099692"/>
            <a:satOff val="-51888"/>
            <a:lumOff val="-463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54AF4-A8BD-46FA-9D2F-52771E09D259}" type="datetimeFigureOut">
              <a:rPr lang="en-AU" smtClean="0"/>
              <a:t>13/02/2024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F57A3-2C65-47B8-AD28-7324DA92E26E}" type="slidenum">
              <a:rPr lang="en-AU" smtClean="0"/>
              <a:t>‹Nº›</a:t>
            </a:fld>
            <a:endParaRPr lang="en-AU"/>
          </a:p>
        </p:txBody>
      </p:sp>
    </p:spTree>
    <p:extLst>
      <p:ext uri="{BB962C8B-B14F-4D97-AF65-F5344CB8AC3E}">
        <p14:creationId xmlns:p14="http://schemas.microsoft.com/office/powerpoint/2010/main" val="32372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1F57A3-2C65-47B8-AD28-7324DA92E26E}" type="slidenum">
              <a:rPr lang="en-AU" smtClean="0"/>
              <a:t>2</a:t>
            </a:fld>
            <a:endParaRPr lang="en-AU"/>
          </a:p>
        </p:txBody>
      </p:sp>
    </p:spTree>
    <p:extLst>
      <p:ext uri="{BB962C8B-B14F-4D97-AF65-F5344CB8AC3E}">
        <p14:creationId xmlns:p14="http://schemas.microsoft.com/office/powerpoint/2010/main" val="44915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F57A3-2C65-47B8-AD28-7324DA92E26E}" type="slidenum">
              <a:rPr lang="en-AU" smtClean="0"/>
              <a:t>6</a:t>
            </a:fld>
            <a:endParaRPr lang="en-AU"/>
          </a:p>
        </p:txBody>
      </p:sp>
    </p:spTree>
    <p:extLst>
      <p:ext uri="{BB962C8B-B14F-4D97-AF65-F5344CB8AC3E}">
        <p14:creationId xmlns:p14="http://schemas.microsoft.com/office/powerpoint/2010/main" val="326957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Lord, kept a record of sins, Lord, who could stand? But with you there is forgiveness, so that we can, with reverence, serve you” (</a:t>
            </a:r>
            <a:r>
              <a:rPr lang="en-US" dirty="0" err="1"/>
              <a:t>Samealm</a:t>
            </a:r>
            <a:r>
              <a:rPr lang="en-US" dirty="0"/>
              <a:t> 130:3-4)</a:t>
            </a:r>
          </a:p>
          <a:p>
            <a:endParaRPr lang="en-AU" dirty="0"/>
          </a:p>
        </p:txBody>
      </p:sp>
      <p:sp>
        <p:nvSpPr>
          <p:cNvPr id="4" name="Slide Number Placeholder 3"/>
          <p:cNvSpPr>
            <a:spLocks noGrp="1"/>
          </p:cNvSpPr>
          <p:nvPr>
            <p:ph type="sldNum" sz="quarter" idx="5"/>
          </p:nvPr>
        </p:nvSpPr>
        <p:spPr/>
        <p:txBody>
          <a:bodyPr/>
          <a:lstStyle/>
          <a:p>
            <a:fld id="{EF1F57A3-2C65-47B8-AD28-7324DA92E26E}" type="slidenum">
              <a:rPr lang="en-AU" smtClean="0"/>
              <a:t>7</a:t>
            </a:fld>
            <a:endParaRPr lang="en-AU"/>
          </a:p>
        </p:txBody>
      </p:sp>
    </p:spTree>
    <p:extLst>
      <p:ext uri="{BB962C8B-B14F-4D97-AF65-F5344CB8AC3E}">
        <p14:creationId xmlns:p14="http://schemas.microsoft.com/office/powerpoint/2010/main" val="341772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hide in Jesus Christ. We will trust in His love. We will believe day by day that He loves us with a love that is infinite. Let nothing, nothing discourage you, and make you sad. Think of the goodness of God. Recount His favors and blessings. […]</a:t>
            </a:r>
          </a:p>
          <a:p>
            <a:r>
              <a:rPr lang="en-US" dirty="0"/>
              <a:t>May praise to the Lord always be in our hearts, in our minds and on our </a:t>
            </a:r>
            <a:r>
              <a:rPr lang="en-US" dirty="0" err="1"/>
              <a:t>liSame</a:t>
            </a:r>
            <a:r>
              <a:rPr lang="en-US" dirty="0"/>
              <a:t>”</a:t>
            </a:r>
          </a:p>
          <a:p>
            <a:endParaRPr lang="en-AU" dirty="0"/>
          </a:p>
        </p:txBody>
      </p:sp>
      <p:sp>
        <p:nvSpPr>
          <p:cNvPr id="4" name="Slide Number Placeholder 3"/>
          <p:cNvSpPr>
            <a:spLocks noGrp="1"/>
          </p:cNvSpPr>
          <p:nvPr>
            <p:ph type="sldNum" sz="quarter" idx="5"/>
          </p:nvPr>
        </p:nvSpPr>
        <p:spPr/>
        <p:txBody>
          <a:bodyPr/>
          <a:lstStyle/>
          <a:p>
            <a:fld id="{EF1F57A3-2C65-47B8-AD28-7324DA92E26E}" type="slidenum">
              <a:rPr lang="en-AU" smtClean="0"/>
              <a:t>8</a:t>
            </a:fld>
            <a:endParaRPr lang="en-AU"/>
          </a:p>
        </p:txBody>
      </p:sp>
    </p:spTree>
    <p:extLst>
      <p:ext uri="{BB962C8B-B14F-4D97-AF65-F5344CB8AC3E}">
        <p14:creationId xmlns:p14="http://schemas.microsoft.com/office/powerpoint/2010/main" val="2218150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F57A3-2C65-47B8-AD28-7324DA92E26E}" type="slidenum">
              <a:rPr lang="en-AU" smtClean="0"/>
              <a:t>10</a:t>
            </a:fld>
            <a:endParaRPr lang="en-AU"/>
          </a:p>
        </p:txBody>
      </p:sp>
    </p:spTree>
    <p:extLst>
      <p:ext uri="{BB962C8B-B14F-4D97-AF65-F5344CB8AC3E}">
        <p14:creationId xmlns:p14="http://schemas.microsoft.com/office/powerpoint/2010/main" val="11581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F1F57A3-2C65-47B8-AD28-7324DA92E26E}" type="slidenum">
              <a:rPr lang="en-AU" smtClean="0"/>
              <a:t>11</a:t>
            </a:fld>
            <a:endParaRPr lang="en-AU"/>
          </a:p>
        </p:txBody>
      </p:sp>
    </p:spTree>
    <p:extLst>
      <p:ext uri="{BB962C8B-B14F-4D97-AF65-F5344CB8AC3E}">
        <p14:creationId xmlns:p14="http://schemas.microsoft.com/office/powerpoint/2010/main" val="360431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must not sink down discouraged. The fainthearted will be made strong; the desponding will be made to hope. God has a tender care for His people. His ear is open unto their cry. I have no fears for God's cause. He will take care of His own cause. Our duty is to fill our lot and place, live ... humble at the foot of the cross, and live faithful, holy lives before Him. While we do this we shall not be ashamed, but our souls will confide in God with holy boldness. […]</a:t>
            </a:r>
          </a:p>
          <a:p>
            <a:r>
              <a:rPr lang="en-US" dirty="0"/>
              <a:t>My heart is fixed, trusting in God. We have a whole </a:t>
            </a:r>
            <a:r>
              <a:rPr lang="en-US" dirty="0" err="1"/>
              <a:t>Saviour</a:t>
            </a:r>
            <a:r>
              <a:rPr lang="en-US" dirty="0"/>
              <a:t>. We can rejoice in His rich fullness. I long to be more devoted to God, more consecrated to Him”</a:t>
            </a:r>
          </a:p>
          <a:p>
            <a:endParaRPr lang="en-AU" dirty="0"/>
          </a:p>
        </p:txBody>
      </p:sp>
      <p:sp>
        <p:nvSpPr>
          <p:cNvPr id="4" name="Slide Number Placeholder 3"/>
          <p:cNvSpPr>
            <a:spLocks noGrp="1"/>
          </p:cNvSpPr>
          <p:nvPr>
            <p:ph type="sldNum" sz="quarter" idx="5"/>
          </p:nvPr>
        </p:nvSpPr>
        <p:spPr/>
        <p:txBody>
          <a:bodyPr/>
          <a:lstStyle/>
          <a:p>
            <a:fld id="{EF1F57A3-2C65-47B8-AD28-7324DA92E26E}" type="slidenum">
              <a:rPr lang="en-AU" smtClean="0"/>
              <a:t>12</a:t>
            </a:fld>
            <a:endParaRPr lang="en-AU"/>
          </a:p>
        </p:txBody>
      </p:sp>
    </p:spTree>
    <p:extLst>
      <p:ext uri="{BB962C8B-B14F-4D97-AF65-F5344CB8AC3E}">
        <p14:creationId xmlns:p14="http://schemas.microsoft.com/office/powerpoint/2010/main" val="4013951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288ED-B95C-B65D-7B00-7BE17896BE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C3720-BBD2-29E5-2E88-A13BD916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98AAEA-F354-89AD-79F1-22D558F60AA5}"/>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5" name="Marcador de pie de página 4">
            <a:extLst>
              <a:ext uri="{FF2B5EF4-FFF2-40B4-BE49-F238E27FC236}">
                <a16:creationId xmlns:a16="http://schemas.microsoft.com/office/drawing/2014/main" id="{E343BCD6-0F39-FE65-E1EA-BD998D4689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CE7BF8-DB7A-2FCE-1D0F-A9D339B3403C}"/>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7894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BD34A-3940-0A8A-FD39-EBEB08A7E4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20E21E1-45AA-97CE-EEE8-AC89334690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B751E-67B4-948D-3801-74DEFD537C44}"/>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5" name="Marcador de pie de página 4">
            <a:extLst>
              <a:ext uri="{FF2B5EF4-FFF2-40B4-BE49-F238E27FC236}">
                <a16:creationId xmlns:a16="http://schemas.microsoft.com/office/drawing/2014/main" id="{F55B2A92-FE24-D5A1-EF50-955EC06AB0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2DACE0-9F50-8939-1FAE-466535C3E73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6945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5FAF59-AFB1-F825-C8F9-6D8318277F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637D5E-C296-F93A-E097-541745279B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E2C91-698A-DD16-4D5E-D726BBBD500D}"/>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5" name="Marcador de pie de página 4">
            <a:extLst>
              <a:ext uri="{FF2B5EF4-FFF2-40B4-BE49-F238E27FC236}">
                <a16:creationId xmlns:a16="http://schemas.microsoft.com/office/drawing/2014/main" id="{0A9D5671-2018-2879-358C-9377494F4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9DEF66-8D79-B02C-6752-759D3FE4DF97}"/>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061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231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8944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161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52007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7392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988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51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746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A0C97-7919-5155-3750-C9B39715E5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C48129-2A34-BB4B-DE87-427C949C28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46BBC5-F1B4-B338-C406-BEA20AED62EE}"/>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5" name="Marcador de pie de página 4">
            <a:extLst>
              <a:ext uri="{FF2B5EF4-FFF2-40B4-BE49-F238E27FC236}">
                <a16:creationId xmlns:a16="http://schemas.microsoft.com/office/drawing/2014/main" id="{6720F374-2A2D-D210-184D-FD817D94D6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14746-CAED-65AF-4BB3-E7D423EEDA0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5126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76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8317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13/02/2024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458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B009D-0D21-1EDA-1D6D-4CFC22EDDD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C8B5CE-8547-45E0-E510-6F1CB0DD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05D69C-1718-1899-9BF9-5ED449358442}"/>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5" name="Marcador de pie de página 4">
            <a:extLst>
              <a:ext uri="{FF2B5EF4-FFF2-40B4-BE49-F238E27FC236}">
                <a16:creationId xmlns:a16="http://schemas.microsoft.com/office/drawing/2014/main" id="{1F765606-B7FA-FE82-AA5D-A339023AC8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6C6560-5DC8-5D45-68A2-05BCA165955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2215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816-0EED-2C24-D1FA-EC76CC6A59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B1094C-89B2-804B-59AD-B63CB56EC6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329CC-7BD2-27A7-A50E-B6B48EC05B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16F0DB3-DF22-E67D-080C-CA74ABB425F4}"/>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6" name="Marcador de pie de página 5">
            <a:extLst>
              <a:ext uri="{FF2B5EF4-FFF2-40B4-BE49-F238E27FC236}">
                <a16:creationId xmlns:a16="http://schemas.microsoft.com/office/drawing/2014/main" id="{FB7CA36B-68B4-C73C-FD96-2511CFA200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E7CB6C-CF6F-13EA-E7D4-98F7E0AC13FD}"/>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34342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F5F19-7A42-A543-6F35-F4DBE91B3B2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B12416-CC1F-C611-6E16-FE13701E3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9582C0-D0BF-881B-5F68-E1B00DDEA5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AA3DB1-EA6A-67F0-DBCB-0CFB4FCAC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6AC2AD-665B-44C1-209A-C769DA8ED9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ACFE81-AFC7-284E-5BC9-F2BB81A8685B}"/>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8" name="Marcador de pie de página 7">
            <a:extLst>
              <a:ext uri="{FF2B5EF4-FFF2-40B4-BE49-F238E27FC236}">
                <a16:creationId xmlns:a16="http://schemas.microsoft.com/office/drawing/2014/main" id="{71E3B82C-3FFA-AF9D-0D38-32A6895480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B1D0B78-DD23-EDFD-5396-0CB46CFBF4B1}"/>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2033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180E4-F5BC-D834-EDD3-9D34AA0F6B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5AFBCF-5C4A-5E7D-D5D0-9F1484246578}"/>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4" name="Marcador de pie de página 3">
            <a:extLst>
              <a:ext uri="{FF2B5EF4-FFF2-40B4-BE49-F238E27FC236}">
                <a16:creationId xmlns:a16="http://schemas.microsoft.com/office/drawing/2014/main" id="{B10C1CFC-F536-45D9-8F58-AF63066E8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639B57D-D4D7-6595-C371-7F7084EE17A5}"/>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66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330B6C-7ADD-9AF5-E362-A74A3B31F51F}"/>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3" name="Marcador de pie de página 2">
            <a:extLst>
              <a:ext uri="{FF2B5EF4-FFF2-40B4-BE49-F238E27FC236}">
                <a16:creationId xmlns:a16="http://schemas.microsoft.com/office/drawing/2014/main" id="{9B18B365-3890-2F21-ECCE-A9795F19B4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8202DA-D120-F0F2-6626-ACB55FA6802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1794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08708-F7EE-AC4E-40A0-0154E6137B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657DBF-78FC-5598-6C1E-34BE2576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D9A5EE-605A-67DF-E65B-6ACD1B4E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B5066A-D5DF-1808-4B6D-37DF39EC6859}"/>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6" name="Marcador de pie de página 5">
            <a:extLst>
              <a:ext uri="{FF2B5EF4-FFF2-40B4-BE49-F238E27FC236}">
                <a16:creationId xmlns:a16="http://schemas.microsoft.com/office/drawing/2014/main" id="{474BE0BD-36CB-9884-D6C5-37BE4CC7E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FB4A84-FF54-2089-BEF6-56B32174A67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09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21203-2294-4B6D-16BA-03F17FDB11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BCCA3-B40C-D4C2-494E-80290C655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C441A80-EA84-AE0A-7CDC-E7930EBC6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43AAB-386D-D14E-824B-F278E9C8BDC9}"/>
              </a:ext>
            </a:extLst>
          </p:cNvPr>
          <p:cNvSpPr>
            <a:spLocks noGrp="1"/>
          </p:cNvSpPr>
          <p:nvPr>
            <p:ph type="dt" sz="half" idx="10"/>
          </p:nvPr>
        </p:nvSpPr>
        <p:spPr/>
        <p:txBody>
          <a:bodyPr/>
          <a:lstStyle/>
          <a:p>
            <a:fld id="{7E7FF786-DC00-4F66-A940-D8F11C0C2A2B}" type="datetimeFigureOut">
              <a:rPr lang="es-ES" smtClean="0"/>
              <a:t>13/02/2024</a:t>
            </a:fld>
            <a:endParaRPr lang="es-ES"/>
          </a:p>
        </p:txBody>
      </p:sp>
      <p:sp>
        <p:nvSpPr>
          <p:cNvPr id="6" name="Marcador de pie de página 5">
            <a:extLst>
              <a:ext uri="{FF2B5EF4-FFF2-40B4-BE49-F238E27FC236}">
                <a16:creationId xmlns:a16="http://schemas.microsoft.com/office/drawing/2014/main" id="{F0574026-7361-80B6-0CB2-6781A74ED3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968E3-3E88-DD4F-31C0-B78B503F4CA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259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911A4-8390-F112-94C7-C662951B7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328727-2D10-B972-B18E-0FC31B03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0646D-496C-B651-E6CA-3D82D317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F786-DC00-4F66-A940-D8F11C0C2A2B}" type="datetimeFigureOut">
              <a:rPr lang="es-ES" smtClean="0"/>
              <a:t>13/02/2024</a:t>
            </a:fld>
            <a:endParaRPr lang="es-ES"/>
          </a:p>
        </p:txBody>
      </p:sp>
      <p:sp>
        <p:nvSpPr>
          <p:cNvPr id="5" name="Marcador de pie de página 4">
            <a:extLst>
              <a:ext uri="{FF2B5EF4-FFF2-40B4-BE49-F238E27FC236}">
                <a16:creationId xmlns:a16="http://schemas.microsoft.com/office/drawing/2014/main" id="{B5A24644-2EC4-E832-28B2-4B74D6E6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CB28257-4DB8-1987-8739-39453364B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6D22B-9A2A-403D-A124-EDCB2C6C30C2}" type="slidenum">
              <a:rPr lang="es-ES" smtClean="0"/>
              <a:t>‹Nº›</a:t>
            </a:fld>
            <a:endParaRPr lang="es-ES"/>
          </a:p>
        </p:txBody>
      </p:sp>
    </p:spTree>
    <p:extLst>
      <p:ext uri="{BB962C8B-B14F-4D97-AF65-F5344CB8AC3E}">
        <p14:creationId xmlns:p14="http://schemas.microsoft.com/office/powerpoint/2010/main" val="161988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13/02/2024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47954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0.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2.jpeg"/><Relationship Id="rId4" Type="http://schemas.openxmlformats.org/officeDocument/2006/relationships/diagramData" Target="../diagrams/data4.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5.jp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5.jpeg"/><Relationship Id="rId7" Type="http://schemas.openxmlformats.org/officeDocument/2006/relationships/diagramLayout" Target="../diagrams/layout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27.jpeg"/><Relationship Id="rId10" Type="http://schemas.microsoft.com/office/2007/relationships/diagramDrawing" Target="../diagrams/drawing3.xml"/><Relationship Id="rId4" Type="http://schemas.openxmlformats.org/officeDocument/2006/relationships/image" Target="../media/image26.jpeg"/><Relationship Id="rId9" Type="http://schemas.openxmlformats.org/officeDocument/2006/relationships/diagramColors" Target="../diagrams/colors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987D95-3EB2-1FD6-7AD7-D6F527725916}"/>
              </a:ext>
            </a:extLst>
          </p:cNvPr>
          <p:cNvSpPr txBox="1"/>
          <p:nvPr/>
        </p:nvSpPr>
        <p:spPr>
          <a:xfrm>
            <a:off x="0" y="0"/>
            <a:ext cx="12191999" cy="1446550"/>
          </a:xfrm>
          <a:prstGeom prst="rect">
            <a:avLst/>
          </a:prstGeom>
          <a:noFill/>
        </p:spPr>
        <p:txBody>
          <a:bodyPr wrap="square" rtlCol="0">
            <a:spAutoFit/>
            <a:scene3d>
              <a:camera prst="orthographicFront"/>
              <a:lightRig rig="freezing" dir="t"/>
            </a:scene3d>
            <a:sp3d extrusionH="57150" contourW="25400">
              <a:bevelT w="50800" h="38100" prst="riblet"/>
              <a:contourClr>
                <a:schemeClr val="bg1"/>
              </a:contourClr>
            </a:sp3d>
          </a:bodyPr>
          <a:lstStyle/>
          <a:p>
            <a:pPr algn="ctr"/>
            <a:r>
              <a:rPr lang="en-FJ" sz="4400" b="1" spc="300" dirty="0">
                <a:ln w="9525">
                  <a:noFill/>
                  <a:prstDash val="solid"/>
                </a:ln>
                <a:solidFill>
                  <a:srgbClr val="92D050"/>
                </a:solidFill>
                <a:effectLst>
                  <a:outerShdw blurRad="12700" dist="50800" dir="2700000" algn="tl" rotWithShape="0">
                    <a:srgbClr val="00B050"/>
                  </a:outerShdw>
                </a:effectLst>
              </a:rPr>
              <a:t>NA NOMUNI YALOLOLOMA SA YACO KI LOMALAGI</a:t>
            </a:r>
            <a:endParaRPr lang="es-ES" sz="4400" b="1" spc="300" dirty="0">
              <a:ln w="9525">
                <a:noFill/>
                <a:prstDash val="solid"/>
              </a:ln>
              <a:solidFill>
                <a:srgbClr val="92D050"/>
              </a:solidFill>
              <a:effectLst>
                <a:outerShdw blurRad="12700" dist="50800" dir="2700000" algn="tl" rotWithShape="0">
                  <a:srgbClr val="00B050"/>
                </a:outerShdw>
              </a:effectLst>
            </a:endParaRPr>
          </a:p>
        </p:txBody>
      </p:sp>
      <p:sp>
        <p:nvSpPr>
          <p:cNvPr id="5" name="CuadroTexto 4">
            <a:extLst>
              <a:ext uri="{FF2B5EF4-FFF2-40B4-BE49-F238E27FC236}">
                <a16:creationId xmlns:a16="http://schemas.microsoft.com/office/drawing/2014/main" id="{B379B5C9-1F96-CF4A-D9D4-B926CA2248FE}"/>
              </a:ext>
            </a:extLst>
          </p:cNvPr>
          <p:cNvSpPr txBox="1"/>
          <p:nvPr/>
        </p:nvSpPr>
        <p:spPr>
          <a:xfrm>
            <a:off x="9282420" y="6519446"/>
            <a:ext cx="2909579" cy="369332"/>
          </a:xfrm>
          <a:prstGeom prst="rect">
            <a:avLst/>
          </a:prstGeom>
          <a:noFill/>
        </p:spPr>
        <p:txBody>
          <a:bodyPr wrap="none" rtlCol="0">
            <a:spAutoFit/>
          </a:bodyPr>
          <a:lstStyle/>
          <a:p>
            <a:pPr algn="r"/>
            <a:r>
              <a:rPr lang="en-FJ" b="1" dirty="0" err="1">
                <a:solidFill>
                  <a:srgbClr val="AFFFD3"/>
                </a:solidFill>
                <a:effectLst>
                  <a:outerShdw blurRad="38100" dist="38100" dir="2700000" algn="tl">
                    <a:srgbClr val="000000">
                      <a:alpha val="43137"/>
                    </a:srgbClr>
                  </a:outerShdw>
                </a:effectLst>
              </a:rPr>
              <a:t>Lesoni</a:t>
            </a:r>
            <a:r>
              <a:rPr lang="es-ES" b="1" dirty="0">
                <a:solidFill>
                  <a:srgbClr val="AFFFD3"/>
                </a:solidFill>
                <a:effectLst>
                  <a:outerShdw blurRad="38100" dist="38100" dir="2700000" algn="tl">
                    <a:srgbClr val="000000">
                      <a:alpha val="43137"/>
                    </a:srgbClr>
                  </a:outerShdw>
                </a:effectLst>
              </a:rPr>
              <a:t> 7</a:t>
            </a:r>
            <a:r>
              <a:rPr lang="en-FJ" b="1" dirty="0">
                <a:solidFill>
                  <a:srgbClr val="AFFFD3"/>
                </a:solidFill>
                <a:effectLst>
                  <a:outerShdw blurRad="38100" dist="38100" dir="2700000" algn="tl">
                    <a:srgbClr val="000000">
                      <a:alpha val="43137"/>
                    </a:srgbClr>
                  </a:outerShdw>
                </a:effectLst>
              </a:rPr>
              <a:t>, </a:t>
            </a:r>
            <a:r>
              <a:rPr lang="es-ES" b="1" dirty="0">
                <a:solidFill>
                  <a:srgbClr val="AFFFD3"/>
                </a:solidFill>
                <a:effectLst>
                  <a:outerShdw blurRad="38100" dist="38100" dir="2700000" algn="tl">
                    <a:srgbClr val="000000">
                      <a:alpha val="43137"/>
                    </a:srgbClr>
                  </a:outerShdw>
                </a:effectLst>
              </a:rPr>
              <a:t> </a:t>
            </a:r>
            <a:r>
              <a:rPr lang="en-FJ" b="1" dirty="0" err="1">
                <a:solidFill>
                  <a:srgbClr val="AFFFD3"/>
                </a:solidFill>
                <a:effectLst>
                  <a:outerShdw blurRad="38100" dist="38100" dir="2700000" algn="tl">
                    <a:srgbClr val="000000">
                      <a:alpha val="43137"/>
                    </a:srgbClr>
                  </a:outerShdw>
                </a:effectLst>
              </a:rPr>
              <a:t>Feperueri</a:t>
            </a:r>
            <a:r>
              <a:rPr lang="es-ES" b="1" dirty="0">
                <a:solidFill>
                  <a:srgbClr val="AFFFD3"/>
                </a:solidFill>
                <a:effectLst>
                  <a:outerShdw blurRad="38100" dist="38100" dir="2700000" algn="tl">
                    <a:srgbClr val="000000">
                      <a:alpha val="43137"/>
                    </a:srgbClr>
                  </a:outerShdw>
                </a:effectLst>
              </a:rPr>
              <a:t> 17, 2024</a:t>
            </a:r>
          </a:p>
        </p:txBody>
      </p:sp>
      <p:sp>
        <p:nvSpPr>
          <p:cNvPr id="2" name="TextBox 1">
            <a:extLst>
              <a:ext uri="{FF2B5EF4-FFF2-40B4-BE49-F238E27FC236}">
                <a16:creationId xmlns:a16="http://schemas.microsoft.com/office/drawing/2014/main" id="{496C941C-FBB4-4C2C-9E7E-77DFB28CA804}"/>
              </a:ext>
            </a:extLst>
          </p:cNvPr>
          <p:cNvSpPr txBox="1"/>
          <p:nvPr/>
        </p:nvSpPr>
        <p:spPr>
          <a:xfrm>
            <a:off x="522514" y="6519446"/>
            <a:ext cx="3461657" cy="369332"/>
          </a:xfrm>
          <a:prstGeom prst="rect">
            <a:avLst/>
          </a:prstGeom>
          <a:noFill/>
        </p:spPr>
        <p:txBody>
          <a:bodyPr wrap="square" rtlCol="0">
            <a:spAutoFit/>
          </a:bodyPr>
          <a:lstStyle/>
          <a:p>
            <a:r>
              <a:rPr lang="en-FJ" b="1" dirty="0" err="1">
                <a:solidFill>
                  <a:schemeClr val="bg2">
                    <a:lumMod val="60000"/>
                    <a:lumOff val="40000"/>
                  </a:schemeClr>
                </a:solidFill>
              </a:rPr>
              <a:t>Vakadewataka</a:t>
            </a:r>
            <a:r>
              <a:rPr lang="en-FJ" b="1" dirty="0">
                <a:solidFill>
                  <a:schemeClr val="bg2">
                    <a:lumMod val="60000"/>
                    <a:lumOff val="40000"/>
                  </a:schemeClr>
                </a:solidFill>
              </a:rPr>
              <a:t>: Sairusi Bosenaqali</a:t>
            </a:r>
            <a:endParaRPr lang="en-AU" b="1" dirty="0">
              <a:solidFill>
                <a:schemeClr val="bg2">
                  <a:lumMod val="60000"/>
                  <a:lumOff val="40000"/>
                </a:schemeClr>
              </a:solidFill>
            </a:endParaRPr>
          </a:p>
        </p:txBody>
      </p:sp>
    </p:spTree>
    <p:extLst>
      <p:ext uri="{BB962C8B-B14F-4D97-AF65-F5344CB8AC3E}">
        <p14:creationId xmlns:p14="http://schemas.microsoft.com/office/powerpoint/2010/main" val="2353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540ECD-51BB-FE33-D1DB-893487C0EF2A}"/>
              </a:ext>
            </a:extLst>
          </p:cNvPr>
          <p:cNvSpPr txBox="1"/>
          <p:nvPr/>
        </p:nvSpPr>
        <p:spPr>
          <a:xfrm>
            <a:off x="0" y="19193"/>
            <a:ext cx="12192001"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VAKALAGILAGIA KA VAKARARAVI</a:t>
            </a:r>
          </a:p>
        </p:txBody>
      </p:sp>
      <p:sp>
        <p:nvSpPr>
          <p:cNvPr id="5" name="CuadroTexto 4">
            <a:extLst>
              <a:ext uri="{FF2B5EF4-FFF2-40B4-BE49-F238E27FC236}">
                <a16:creationId xmlns:a16="http://schemas.microsoft.com/office/drawing/2014/main" id="{60E2E247-FC35-FCD6-13DB-0C19B0E6437D}"/>
              </a:ext>
            </a:extLst>
          </p:cNvPr>
          <p:cNvSpPr txBox="1"/>
          <p:nvPr/>
        </p:nvSpPr>
        <p:spPr>
          <a:xfrm>
            <a:off x="1980843" y="723747"/>
            <a:ext cx="6893668" cy="646331"/>
          </a:xfrm>
          <a:prstGeom prst="rect">
            <a:avLst/>
          </a:prstGeom>
          <a:ln w="38100">
            <a:solidFill>
              <a:srgbClr val="8B6245"/>
            </a:solidFill>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en-US" b="1" dirty="0">
                <a:solidFill>
                  <a:srgbClr val="8B6245"/>
                </a:solidFill>
                <a:latin typeface="Comic Sans MS" panose="030F0702030302020204" pitchFamily="66" charset="0"/>
              </a:rPr>
              <a:t>“</a:t>
            </a:r>
            <a:r>
              <a:rPr lang="en-FJ" b="1" dirty="0">
                <a:solidFill>
                  <a:srgbClr val="8B6245"/>
                </a:solidFill>
                <a:latin typeface="Comic Sans MS" panose="030F0702030302020204" pitchFamily="66" charset="0"/>
              </a:rPr>
              <a:t>Dou </a:t>
            </a:r>
            <a:r>
              <a:rPr lang="en-FJ" b="1" dirty="0" err="1">
                <a:solidFill>
                  <a:srgbClr val="8B6245"/>
                </a:solidFill>
                <a:latin typeface="Comic Sans MS" panose="030F0702030302020204" pitchFamily="66" charset="0"/>
              </a:rPr>
              <a:t>vakavinaviaka</a:t>
            </a:r>
            <a:r>
              <a:rPr lang="en-FJ" b="1" dirty="0">
                <a:solidFill>
                  <a:srgbClr val="8B6245"/>
                </a:solidFill>
                <a:latin typeface="Comic Sans MS" panose="030F0702030302020204" pitchFamily="66" charset="0"/>
              </a:rPr>
              <a:t> oi </a:t>
            </a:r>
            <a:r>
              <a:rPr lang="en-FJ" b="1" dirty="0" err="1">
                <a:solidFill>
                  <a:srgbClr val="8B6245"/>
                </a:solidFill>
                <a:latin typeface="Comic Sans MS" panose="030F0702030302020204" pitchFamily="66" charset="0"/>
              </a:rPr>
              <a:t>kemudou</a:t>
            </a:r>
            <a:r>
              <a:rPr lang="en-FJ" b="1" dirty="0">
                <a:solidFill>
                  <a:srgbClr val="8B6245"/>
                </a:solidFill>
                <a:latin typeface="Comic Sans MS" panose="030F0702030302020204" pitchFamily="66" charset="0"/>
              </a:rPr>
              <a:t> a </a:t>
            </a:r>
            <a:r>
              <a:rPr lang="en-FJ" b="1" dirty="0" err="1">
                <a:solidFill>
                  <a:srgbClr val="8B6245"/>
                </a:solidFill>
                <a:latin typeface="Comic Sans MS" panose="030F0702030302020204" pitchFamily="66" charset="0"/>
              </a:rPr>
              <a:t>tamata</a:t>
            </a:r>
            <a:r>
              <a:rPr lang="en-FJ" b="1" dirty="0">
                <a:solidFill>
                  <a:srgbClr val="8B6245"/>
                </a:solidFill>
                <a:latin typeface="Comic Sans MS" panose="030F0702030302020204" pitchFamily="66" charset="0"/>
              </a:rPr>
              <a:t> </a:t>
            </a:r>
            <a:r>
              <a:rPr lang="en-FJ" b="1" dirty="0" err="1">
                <a:solidFill>
                  <a:srgbClr val="8B6245"/>
                </a:solidFill>
                <a:latin typeface="Comic Sans MS" panose="030F0702030302020204" pitchFamily="66" charset="0"/>
              </a:rPr>
              <a:t>i</a:t>
            </a:r>
            <a:r>
              <a:rPr lang="en-FJ" b="1" dirty="0">
                <a:solidFill>
                  <a:srgbClr val="8B6245"/>
                </a:solidFill>
                <a:latin typeface="Comic Sans MS" panose="030F0702030302020204" pitchFamily="66" charset="0"/>
              </a:rPr>
              <a:t> </a:t>
            </a:r>
            <a:r>
              <a:rPr lang="en-FJ" b="1" dirty="0" err="1">
                <a:solidFill>
                  <a:srgbClr val="8B6245"/>
                </a:solidFill>
                <a:latin typeface="Comic Sans MS" panose="030F0702030302020204" pitchFamily="66" charset="0"/>
              </a:rPr>
              <a:t>Jiova</a:t>
            </a:r>
            <a:r>
              <a:rPr lang="en-US" b="1" dirty="0">
                <a:solidFill>
                  <a:srgbClr val="8B6245"/>
                </a:solidFill>
                <a:latin typeface="Comic Sans MS" panose="030F0702030302020204" pitchFamily="66" charset="0"/>
              </a:rPr>
              <a:t>;</a:t>
            </a:r>
            <a:r>
              <a:rPr lang="en-FJ" b="1" dirty="0">
                <a:solidFill>
                  <a:srgbClr val="8B6245"/>
                </a:solidFill>
                <a:latin typeface="Comic Sans MS" panose="030F0702030302020204" pitchFamily="66" charset="0"/>
              </a:rPr>
              <a:t> Dou </a:t>
            </a:r>
            <a:r>
              <a:rPr lang="en-FJ" b="1" dirty="0" err="1">
                <a:solidFill>
                  <a:srgbClr val="8B6245"/>
                </a:solidFill>
                <a:latin typeface="Comic Sans MS" panose="030F0702030302020204" pitchFamily="66" charset="0"/>
              </a:rPr>
              <a:t>vakavinaviakataka</a:t>
            </a:r>
            <a:r>
              <a:rPr lang="en-FJ" b="1" dirty="0">
                <a:solidFill>
                  <a:srgbClr val="8B6245"/>
                </a:solidFill>
                <a:latin typeface="Comic Sans MS" panose="030F0702030302020204" pitchFamily="66" charset="0"/>
              </a:rPr>
              <a:t> </a:t>
            </a:r>
            <a:r>
              <a:rPr lang="en-FJ" b="1" dirty="0" err="1">
                <a:solidFill>
                  <a:srgbClr val="8B6245"/>
                </a:solidFill>
                <a:latin typeface="Comic Sans MS" panose="030F0702030302020204" pitchFamily="66" charset="0"/>
              </a:rPr>
              <a:t>na</a:t>
            </a:r>
            <a:r>
              <a:rPr lang="en-FJ" b="1" dirty="0">
                <a:solidFill>
                  <a:srgbClr val="8B6245"/>
                </a:solidFill>
                <a:latin typeface="Comic Sans MS" panose="030F0702030302020204" pitchFamily="66" charset="0"/>
              </a:rPr>
              <a:t> </a:t>
            </a:r>
            <a:r>
              <a:rPr lang="en-FJ" b="1" dirty="0" err="1">
                <a:solidFill>
                  <a:srgbClr val="8B6245"/>
                </a:solidFill>
                <a:latin typeface="Comic Sans MS" panose="030F0702030302020204" pitchFamily="66" charset="0"/>
              </a:rPr>
              <a:t>yaa</a:t>
            </a:r>
            <a:r>
              <a:rPr lang="en-FJ" b="1" dirty="0">
                <a:solidFill>
                  <a:srgbClr val="8B6245"/>
                </a:solidFill>
                <a:latin typeface="Comic Sans MS" panose="030F0702030302020204" pitchFamily="66" charset="0"/>
              </a:rPr>
              <a:t> </a:t>
            </a:r>
            <a:r>
              <a:rPr lang="en-FJ" b="1" dirty="0" err="1">
                <a:solidFill>
                  <a:srgbClr val="8B6245"/>
                </a:solidFill>
                <a:latin typeface="Comic Sans MS" panose="030F0702030302020204" pitchFamily="66" charset="0"/>
              </a:rPr>
              <a:t>i</a:t>
            </a:r>
            <a:r>
              <a:rPr lang="en-FJ" b="1" dirty="0">
                <a:solidFill>
                  <a:srgbClr val="8B6245"/>
                </a:solidFill>
                <a:latin typeface="Comic Sans MS" panose="030F0702030302020204" pitchFamily="66" charset="0"/>
              </a:rPr>
              <a:t> </a:t>
            </a:r>
            <a:r>
              <a:rPr lang="en-FJ" b="1" dirty="0" err="1">
                <a:solidFill>
                  <a:srgbClr val="8B6245"/>
                </a:solidFill>
                <a:latin typeface="Comic Sans MS" panose="030F0702030302020204" pitchFamily="66" charset="0"/>
              </a:rPr>
              <a:t>Jiova</a:t>
            </a:r>
            <a:r>
              <a:rPr lang="en-US" b="1" dirty="0">
                <a:solidFill>
                  <a:srgbClr val="8B6245"/>
                </a:solidFill>
                <a:latin typeface="Comic Sans MS" panose="030F0702030302020204" pitchFamily="66" charset="0"/>
              </a:rPr>
              <a:t>” </a:t>
            </a:r>
            <a:r>
              <a:rPr lang="en-US" sz="1400" b="1" dirty="0">
                <a:solidFill>
                  <a:srgbClr val="8B6245"/>
                </a:solidFill>
                <a:latin typeface="Comic Sans MS" panose="030F0702030302020204" pitchFamily="66" charset="0"/>
              </a:rPr>
              <a:t>(</a:t>
            </a:r>
            <a:r>
              <a:rPr lang="en-FJ" sz="1400" b="1" dirty="0">
                <a:solidFill>
                  <a:srgbClr val="8B6245"/>
                </a:solidFill>
                <a:latin typeface="Comic Sans MS" panose="030F0702030302020204" pitchFamily="66" charset="0"/>
              </a:rPr>
              <a:t>Same</a:t>
            </a:r>
            <a:r>
              <a:rPr lang="en-US" sz="1400" b="1" dirty="0">
                <a:solidFill>
                  <a:srgbClr val="8B6245"/>
                </a:solidFill>
                <a:latin typeface="Comic Sans MS" panose="030F0702030302020204" pitchFamily="66" charset="0"/>
              </a:rPr>
              <a:t> 113:1</a:t>
            </a:r>
            <a:r>
              <a:rPr lang="es-ES" sz="1400" b="1" dirty="0">
                <a:solidFill>
                  <a:srgbClr val="8B6245"/>
                </a:solidFill>
                <a:latin typeface="Comic Sans MS" panose="030F0702030302020204" pitchFamily="66" charset="0"/>
              </a:rPr>
              <a:t>)</a:t>
            </a:r>
            <a:endParaRPr lang="es-ES" b="1" dirty="0">
              <a:solidFill>
                <a:srgbClr val="8B6245"/>
              </a:solidFill>
              <a:latin typeface="Comic Sans MS" panose="030F0702030302020204" pitchFamily="66" charset="0"/>
            </a:endParaRPr>
          </a:p>
        </p:txBody>
      </p:sp>
      <p:sp>
        <p:nvSpPr>
          <p:cNvPr id="6" name="CuadroTexto 5">
            <a:extLst>
              <a:ext uri="{FF2B5EF4-FFF2-40B4-BE49-F238E27FC236}">
                <a16:creationId xmlns:a16="http://schemas.microsoft.com/office/drawing/2014/main" id="{802E4D1E-2DB2-7C64-2C12-1C2EF7799B17}"/>
              </a:ext>
            </a:extLst>
          </p:cNvPr>
          <p:cNvSpPr txBox="1"/>
          <p:nvPr/>
        </p:nvSpPr>
        <p:spPr>
          <a:xfrm>
            <a:off x="95160" y="1484060"/>
            <a:ext cx="9066051" cy="400110"/>
          </a:xfrm>
          <a:prstGeom prst="rect">
            <a:avLst/>
          </a:prstGeom>
          <a:noFill/>
        </p:spPr>
        <p:txBody>
          <a:bodyPr wrap="square" rtlCol="0">
            <a:spAutoFit/>
          </a:bodyPr>
          <a:lstStyle/>
          <a:p>
            <a:pPr algn="ctr">
              <a:spcBef>
                <a:spcPts val="600"/>
              </a:spcBef>
            </a:pPr>
            <a:r>
              <a:rPr lang="en-FJ" sz="2000" b="1" dirty="0"/>
              <a:t>A cava me da </a:t>
            </a:r>
            <a:r>
              <a:rPr lang="en-FJ" sz="2000" b="1" dirty="0" err="1"/>
              <a:t>vakavinavinaka</a:t>
            </a:r>
            <a:r>
              <a:rPr lang="en-FJ" sz="2000" b="1" dirty="0"/>
              <a:t> kina me </a:t>
            </a:r>
            <a:r>
              <a:rPr lang="en-FJ" sz="2000" b="1" dirty="0" err="1"/>
              <a:t>vaka</a:t>
            </a:r>
            <a:r>
              <a:rPr lang="en-FJ" sz="2000" b="1" dirty="0"/>
              <a:t> e </a:t>
            </a:r>
            <a:r>
              <a:rPr lang="en-FJ" sz="2000" b="1" dirty="0" err="1"/>
              <a:t>tukuna</a:t>
            </a:r>
            <a:r>
              <a:rPr lang="en-FJ" sz="2000" b="1" dirty="0"/>
              <a:t> </a:t>
            </a:r>
            <a:r>
              <a:rPr lang="en-FJ" sz="2000" b="1" dirty="0" err="1"/>
              <a:t>vei</a:t>
            </a:r>
            <a:r>
              <a:rPr lang="en-FJ" sz="2000" b="1" dirty="0"/>
              <a:t> </a:t>
            </a:r>
            <a:r>
              <a:rPr lang="en-FJ" sz="2000" b="1" dirty="0" err="1"/>
              <a:t>keda</a:t>
            </a:r>
            <a:r>
              <a:rPr lang="en-FJ" sz="2000" b="1" dirty="0"/>
              <a:t> </a:t>
            </a:r>
            <a:r>
              <a:rPr lang="en-FJ" sz="2000" b="1" dirty="0" err="1"/>
              <a:t>na</a:t>
            </a:r>
            <a:r>
              <a:rPr lang="en-FJ" sz="2000" b="1" dirty="0"/>
              <a:t> Same 113, &amp; 123</a:t>
            </a:r>
            <a:r>
              <a:rPr lang="es-ES" sz="2000" b="1" dirty="0"/>
              <a:t>?</a:t>
            </a:r>
          </a:p>
        </p:txBody>
      </p:sp>
      <p:graphicFrame>
        <p:nvGraphicFramePr>
          <p:cNvPr id="9" name="Diagrama 8">
            <a:extLst>
              <a:ext uri="{FF2B5EF4-FFF2-40B4-BE49-F238E27FC236}">
                <a16:creationId xmlns:a16="http://schemas.microsoft.com/office/drawing/2014/main" id="{7D7C78CA-6FC4-A6E6-4E31-CF97C422D42B}"/>
              </a:ext>
            </a:extLst>
          </p:cNvPr>
          <p:cNvGraphicFramePr/>
          <p:nvPr>
            <p:extLst>
              <p:ext uri="{D42A27DB-BD31-4B8C-83A1-F6EECF244321}">
                <p14:modId xmlns:p14="http://schemas.microsoft.com/office/powerpoint/2010/main" val="3575471504"/>
              </p:ext>
            </p:extLst>
          </p:nvPr>
        </p:nvGraphicFramePr>
        <p:xfrm>
          <a:off x="81063" y="1916027"/>
          <a:ext cx="7813792"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60F5AC39-453D-B9BF-D0FE-F958DB23B347}"/>
              </a:ext>
            </a:extLst>
          </p:cNvPr>
          <p:cNvSpPr txBox="1"/>
          <p:nvPr/>
        </p:nvSpPr>
        <p:spPr>
          <a:xfrm>
            <a:off x="76674" y="5149840"/>
            <a:ext cx="10126691" cy="707886"/>
          </a:xfrm>
          <a:prstGeom prst="rect">
            <a:avLst/>
          </a:prstGeom>
          <a:noFill/>
        </p:spPr>
        <p:txBody>
          <a:bodyPr wrap="square" rtlCol="0">
            <a:spAutoFit/>
          </a:bodyPr>
          <a:lstStyle/>
          <a:p>
            <a:pPr algn="ctr">
              <a:spcBef>
                <a:spcPts val="600"/>
              </a:spcBef>
            </a:pPr>
            <a:r>
              <a:rPr lang="en-FJ" sz="2000" b="1" dirty="0"/>
              <a:t>Eda </a:t>
            </a:r>
            <a:r>
              <a:rPr lang="en-FJ" sz="2000" b="1" dirty="0" err="1"/>
              <a:t>laveta</a:t>
            </a:r>
            <a:r>
              <a:rPr lang="en-FJ" sz="2000" b="1" dirty="0"/>
              <a:t> </a:t>
            </a:r>
            <a:r>
              <a:rPr lang="en-FJ" sz="2000" b="1" dirty="0" err="1"/>
              <a:t>na</a:t>
            </a:r>
            <a:r>
              <a:rPr lang="en-FJ" sz="2000" b="1" dirty="0"/>
              <a:t> Kalou </a:t>
            </a:r>
            <a:r>
              <a:rPr lang="en-FJ" sz="2000" b="1" dirty="0" err="1"/>
              <a:t>ea</a:t>
            </a:r>
            <a:r>
              <a:rPr lang="en-FJ" sz="2000" b="1" dirty="0"/>
              <a:t> </a:t>
            </a:r>
            <a:r>
              <a:rPr lang="en-FJ" sz="2000" b="1" dirty="0" err="1"/>
              <a:t>vuku</a:t>
            </a:r>
            <a:r>
              <a:rPr lang="en-FJ" sz="2000" b="1" dirty="0"/>
              <a:t> </a:t>
            </a:r>
            <a:r>
              <a:rPr lang="en-FJ" sz="2000" b="1" dirty="0" err="1"/>
              <a:t>ni</a:t>
            </a:r>
            <a:r>
              <a:rPr lang="en-FJ" sz="2000" b="1" dirty="0"/>
              <a:t> </a:t>
            </a:r>
            <a:r>
              <a:rPr lang="en-FJ" sz="2000" b="1" dirty="0" err="1"/>
              <a:t>oa</a:t>
            </a:r>
            <a:r>
              <a:rPr lang="en-FJ" sz="2000" b="1" dirty="0"/>
              <a:t> </a:t>
            </a:r>
            <a:r>
              <a:rPr lang="en-FJ" sz="2000" b="1" dirty="0" err="1"/>
              <a:t>kaukauwa</a:t>
            </a:r>
            <a:r>
              <a:rPr lang="en-FJ" sz="2000" b="1" dirty="0"/>
              <a:t>, </a:t>
            </a:r>
            <a:r>
              <a:rPr lang="en-FJ" sz="2000" b="1" dirty="0" err="1"/>
              <a:t>veivakurabuitaki</a:t>
            </a:r>
            <a:r>
              <a:rPr lang="en-FJ" sz="2000" b="1" dirty="0"/>
              <a:t>, </a:t>
            </a:r>
            <a:r>
              <a:rPr lang="en-FJ" sz="2000" b="1" dirty="0" err="1"/>
              <a:t>loloma</a:t>
            </a:r>
            <a:r>
              <a:rPr lang="en-FJ" sz="2000" b="1" dirty="0"/>
              <a:t>, ka </a:t>
            </a:r>
            <a:r>
              <a:rPr lang="en-FJ" sz="2000" b="1" dirty="0" err="1"/>
              <a:t>vakamalumalumutaki</a:t>
            </a:r>
            <a:r>
              <a:rPr lang="en-FJ" sz="2000" b="1" dirty="0"/>
              <a:t> </a:t>
            </a:r>
            <a:r>
              <a:rPr lang="en-FJ" sz="2000" b="1" dirty="0" err="1"/>
              <a:t>koya</a:t>
            </a:r>
            <a:r>
              <a:rPr lang="en-FJ" sz="2000" b="1" dirty="0"/>
              <a:t> </a:t>
            </a:r>
            <a:r>
              <a:rPr lang="en-FJ" sz="2000" b="1" dirty="0" err="1"/>
              <a:t>dina</a:t>
            </a:r>
            <a:r>
              <a:rPr lang="en-FJ" sz="2000" b="1" dirty="0"/>
              <a:t> ga </a:t>
            </a:r>
            <a:r>
              <a:rPr lang="en-FJ" sz="2000" b="1" dirty="0" err="1"/>
              <a:t>ni</a:t>
            </a:r>
            <a:r>
              <a:rPr lang="en-FJ" sz="2000" b="1" dirty="0"/>
              <a:t> Tui </a:t>
            </a:r>
            <a:r>
              <a:rPr lang="en-FJ" sz="2000" b="1" dirty="0" err="1"/>
              <a:t>cecere</a:t>
            </a:r>
            <a:r>
              <a:rPr lang="en-FJ" sz="2000" b="1" dirty="0"/>
              <a:t>.</a:t>
            </a:r>
            <a:endParaRPr lang="es-ES" sz="2000" b="1" dirty="0"/>
          </a:p>
        </p:txBody>
      </p:sp>
      <p:pic>
        <p:nvPicPr>
          <p:cNvPr id="11" name="Imagen 10" descr="Un dibujo de una persona&#10;&#10;Descripción generada automáticamente con confianza media">
            <a:extLst>
              <a:ext uri="{FF2B5EF4-FFF2-40B4-BE49-F238E27FC236}">
                <a16:creationId xmlns:a16="http://schemas.microsoft.com/office/drawing/2014/main" id="{47B3DFC3-0387-4136-1F26-E007FA5E6DF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94855" y="1998152"/>
            <a:ext cx="2125000" cy="3005847"/>
          </a:xfrm>
          <a:prstGeom prst="roundRect">
            <a:avLst>
              <a:gd name="adj" fmla="val 4167"/>
            </a:avLst>
          </a:prstGeom>
          <a:solidFill>
            <a:srgbClr val="FFFFFF"/>
          </a:solidFill>
          <a:ln w="381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Imagen que contiene animal, grupo&#10;&#10;Descripción generada automáticamente">
            <a:extLst>
              <a:ext uri="{FF2B5EF4-FFF2-40B4-BE49-F238E27FC236}">
                <a16:creationId xmlns:a16="http://schemas.microsoft.com/office/drawing/2014/main" id="{BFCA3590-D5C4-A436-1407-30291DC4D29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15333" y="2026600"/>
            <a:ext cx="2341643" cy="3685286"/>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4" name="CuadroTexto 3">
            <a:extLst>
              <a:ext uri="{FF2B5EF4-FFF2-40B4-BE49-F238E27FC236}">
                <a16:creationId xmlns:a16="http://schemas.microsoft.com/office/drawing/2014/main" id="{5050E7AD-3CA1-7C37-19DC-C9AA6DF90089}"/>
              </a:ext>
            </a:extLst>
          </p:cNvPr>
          <p:cNvSpPr txBox="1"/>
          <p:nvPr/>
        </p:nvSpPr>
        <p:spPr>
          <a:xfrm>
            <a:off x="48322" y="5816260"/>
            <a:ext cx="12115326" cy="1015663"/>
          </a:xfrm>
          <a:prstGeom prst="rect">
            <a:avLst/>
          </a:prstGeom>
          <a:noFill/>
        </p:spPr>
        <p:txBody>
          <a:bodyPr wrap="square">
            <a:spAutoFit/>
          </a:bodyPr>
          <a:lstStyle/>
          <a:p>
            <a:pPr>
              <a:spcBef>
                <a:spcPts val="600"/>
              </a:spcBef>
            </a:pPr>
            <a:r>
              <a:rPr lang="en-FJ" sz="2000" b="1" dirty="0"/>
              <a:t>Eda </a:t>
            </a:r>
            <a:r>
              <a:rPr lang="en-FJ" sz="2000" b="1" dirty="0" err="1"/>
              <a:t>rawa</a:t>
            </a:r>
            <a:r>
              <a:rPr lang="en-FJ" sz="2000" b="1" dirty="0"/>
              <a:t> </a:t>
            </a:r>
            <a:r>
              <a:rPr lang="en-FJ" sz="2000" b="1" dirty="0" err="1"/>
              <a:t>ni</a:t>
            </a:r>
            <a:r>
              <a:rPr lang="en-FJ" sz="2000" b="1" dirty="0"/>
              <a:t> </a:t>
            </a:r>
            <a:r>
              <a:rPr lang="en-FJ" sz="2000" b="1" dirty="0" err="1"/>
              <a:t>raica</a:t>
            </a:r>
            <a:r>
              <a:rPr lang="en-FJ" sz="2000" b="1" dirty="0"/>
              <a:t> </a:t>
            </a:r>
            <a:r>
              <a:rPr lang="en-FJ" sz="2000" b="1" dirty="0" err="1"/>
              <a:t>taucoko</a:t>
            </a:r>
            <a:r>
              <a:rPr lang="en-FJ" sz="2000" b="1" dirty="0"/>
              <a:t> </a:t>
            </a:r>
            <a:r>
              <a:rPr lang="en-FJ" sz="2000" b="1" dirty="0" err="1"/>
              <a:t>na</a:t>
            </a:r>
            <a:r>
              <a:rPr lang="en-FJ" sz="2000" b="1" dirty="0"/>
              <a:t> </a:t>
            </a:r>
            <a:r>
              <a:rPr lang="en-FJ" sz="2000" b="1" dirty="0" err="1"/>
              <a:t>i</a:t>
            </a:r>
            <a:r>
              <a:rPr lang="en-FJ" sz="2000" b="1" dirty="0"/>
              <a:t> </a:t>
            </a:r>
            <a:r>
              <a:rPr lang="en-FJ" sz="2000" b="1" dirty="0" err="1"/>
              <a:t>tovo</a:t>
            </a:r>
            <a:r>
              <a:rPr lang="en-FJ" sz="2000" b="1" dirty="0"/>
              <a:t> </a:t>
            </a:r>
            <a:r>
              <a:rPr lang="en-FJ" sz="2000" b="1" dirty="0" err="1"/>
              <a:t>oqo</a:t>
            </a:r>
            <a:r>
              <a:rPr lang="en-FJ" sz="2000" b="1" dirty="0"/>
              <a:t> </a:t>
            </a:r>
            <a:r>
              <a:rPr lang="en-FJ" sz="2000" b="1" dirty="0" err="1"/>
              <a:t>ni</a:t>
            </a:r>
            <a:r>
              <a:rPr lang="en-FJ" sz="2000" b="1" dirty="0"/>
              <a:t> Kalou </a:t>
            </a:r>
            <a:r>
              <a:rPr lang="en-FJ" sz="2000" b="1" dirty="0" err="1"/>
              <a:t>ena</a:t>
            </a:r>
            <a:r>
              <a:rPr lang="en-FJ" sz="2000" b="1" dirty="0"/>
              <a:t> </a:t>
            </a:r>
            <a:r>
              <a:rPr lang="en-FJ" sz="2000" b="1" dirty="0" err="1"/>
              <a:t>kauveilatai</a:t>
            </a:r>
            <a:r>
              <a:rPr lang="en-FJ" sz="2000" b="1" dirty="0"/>
              <a:t>. Na </a:t>
            </a:r>
            <a:r>
              <a:rPr lang="en-FJ" sz="2000" b="1" dirty="0" err="1"/>
              <a:t>nona</a:t>
            </a:r>
            <a:r>
              <a:rPr lang="en-FJ" sz="2000" b="1" dirty="0"/>
              <a:t> </a:t>
            </a:r>
            <a:r>
              <a:rPr lang="en-FJ" sz="2000" b="1" dirty="0" err="1"/>
              <a:t>loloma</a:t>
            </a:r>
            <a:r>
              <a:rPr lang="en-FJ" sz="2000" b="1" dirty="0"/>
              <a:t> </a:t>
            </a:r>
            <a:r>
              <a:rPr lang="en-FJ" sz="2000" b="1" dirty="0" err="1"/>
              <a:t>levu</a:t>
            </a:r>
            <a:r>
              <a:rPr lang="en-FJ" sz="2000" b="1" dirty="0"/>
              <a:t> e </a:t>
            </a:r>
            <a:r>
              <a:rPr lang="en-FJ" sz="2000" b="1" dirty="0" err="1"/>
              <a:t>liutaki</a:t>
            </a:r>
            <a:r>
              <a:rPr lang="en-FJ" sz="2000" b="1" dirty="0"/>
              <a:t> </a:t>
            </a:r>
            <a:r>
              <a:rPr lang="en-FJ" sz="2000" b="1" dirty="0" err="1"/>
              <a:t>Jisu</a:t>
            </a:r>
            <a:r>
              <a:rPr lang="en-FJ" sz="2000" b="1" dirty="0"/>
              <a:t> me </a:t>
            </a:r>
            <a:r>
              <a:rPr lang="en-FJ" sz="2000" b="1" dirty="0" err="1"/>
              <a:t>vakamalumalutaki</a:t>
            </a:r>
            <a:r>
              <a:rPr lang="en-FJ" sz="2000" b="1" dirty="0"/>
              <a:t> </a:t>
            </a:r>
            <a:r>
              <a:rPr lang="en-FJ" sz="2000" b="1" dirty="0" err="1"/>
              <a:t>koya</a:t>
            </a:r>
            <a:r>
              <a:rPr lang="en-US" sz="2000" b="1" dirty="0"/>
              <a:t> “</a:t>
            </a:r>
            <a:r>
              <a:rPr lang="en-FJ" sz="2000" b="1" dirty="0" err="1"/>
              <a:t>yacova</a:t>
            </a:r>
            <a:r>
              <a:rPr lang="en-FJ" sz="2000" b="1" dirty="0"/>
              <a:t> </a:t>
            </a:r>
            <a:r>
              <a:rPr lang="en-FJ" sz="2000" b="1" dirty="0" err="1"/>
              <a:t>na</a:t>
            </a:r>
            <a:r>
              <a:rPr lang="en-FJ" sz="2000" b="1" dirty="0"/>
              <a:t> mate</a:t>
            </a:r>
            <a:r>
              <a:rPr lang="en-US" sz="2000" b="1" dirty="0"/>
              <a:t>” </a:t>
            </a:r>
            <a:r>
              <a:rPr lang="en-FJ" sz="2000" b="1" dirty="0" err="1"/>
              <a:t>ena</a:t>
            </a:r>
            <a:r>
              <a:rPr lang="en-FJ" sz="2000" b="1" dirty="0"/>
              <a:t> </a:t>
            </a:r>
            <a:r>
              <a:rPr lang="en-FJ" sz="2000" b="1" dirty="0" err="1"/>
              <a:t>vukuda</a:t>
            </a:r>
            <a:r>
              <a:rPr lang="en-US" sz="2000" b="1" dirty="0"/>
              <a:t> ( </a:t>
            </a:r>
            <a:r>
              <a:rPr lang="en-US" sz="2000" b="1" dirty="0" err="1"/>
              <a:t>Filipai</a:t>
            </a:r>
            <a:r>
              <a:rPr lang="en-US" sz="2000" b="1" dirty="0"/>
              <a:t> 2:8). </a:t>
            </a:r>
            <a:r>
              <a:rPr lang="en-AU" sz="2000" b="1" dirty="0"/>
              <a:t>E</a:t>
            </a:r>
            <a:r>
              <a:rPr lang="en-FJ" sz="2000" b="1" dirty="0"/>
              <a:t> </a:t>
            </a:r>
            <a:r>
              <a:rPr lang="en-FJ" sz="2000" b="1" dirty="0" err="1"/>
              <a:t>sega</a:t>
            </a:r>
            <a:r>
              <a:rPr lang="en-FJ" sz="2000" b="1" dirty="0"/>
              <a:t> </a:t>
            </a:r>
            <a:r>
              <a:rPr lang="en-FJ" sz="2000" b="1" dirty="0" err="1"/>
              <a:t>beka</a:t>
            </a:r>
            <a:r>
              <a:rPr lang="en-FJ" sz="2000" b="1" dirty="0"/>
              <a:t> </a:t>
            </a:r>
            <a:r>
              <a:rPr lang="en-FJ" sz="2000" b="1" dirty="0" err="1"/>
              <a:t>ni</a:t>
            </a:r>
            <a:r>
              <a:rPr lang="en-FJ" sz="2000" b="1" dirty="0"/>
              <a:t> </a:t>
            </a:r>
            <a:r>
              <a:rPr lang="en-FJ" sz="2000" b="1" dirty="0" err="1"/>
              <a:t>dodou</a:t>
            </a:r>
            <a:r>
              <a:rPr lang="en-FJ" sz="2000" b="1" dirty="0"/>
              <a:t> me </a:t>
            </a:r>
            <a:r>
              <a:rPr lang="en-FJ" sz="2000" b="1" dirty="0" err="1"/>
              <a:t>vakavinaviakataki</a:t>
            </a:r>
            <a:r>
              <a:rPr lang="en-FJ" sz="2000" b="1" dirty="0"/>
              <a:t> </a:t>
            </a:r>
            <a:r>
              <a:rPr lang="en-FJ" sz="2000" b="1" dirty="0" err="1"/>
              <a:t>qo</a:t>
            </a:r>
            <a:r>
              <a:rPr lang="en-US" sz="2000" b="1" dirty="0"/>
              <a:t>? </a:t>
            </a:r>
            <a:r>
              <a:rPr lang="en-FJ" sz="2000" b="1" dirty="0"/>
              <a:t>Me da </a:t>
            </a:r>
            <a:r>
              <a:rPr lang="en-FJ" sz="2000" b="1" dirty="0" err="1"/>
              <a:t>kua</a:t>
            </a:r>
            <a:r>
              <a:rPr lang="en-FJ" sz="2000" b="1" dirty="0"/>
              <a:t> li </a:t>
            </a:r>
            <a:r>
              <a:rPr lang="en-FJ" sz="2000" b="1" dirty="0" err="1"/>
              <a:t>ni</a:t>
            </a:r>
            <a:r>
              <a:rPr lang="en-FJ" sz="2000" b="1" dirty="0"/>
              <a:t> </a:t>
            </a:r>
            <a:r>
              <a:rPr lang="en-FJ" sz="2000" b="1" dirty="0" err="1"/>
              <a:t>vakadinata</a:t>
            </a:r>
            <a:r>
              <a:rPr lang="en-FJ" sz="2000" b="1" dirty="0"/>
              <a:t> </a:t>
            </a:r>
            <a:r>
              <a:rPr lang="en-FJ" sz="2000" b="1" dirty="0" err="1"/>
              <a:t>vakaoti</a:t>
            </a:r>
            <a:r>
              <a:rPr lang="en-FJ" sz="2000" b="1" dirty="0"/>
              <a:t> </a:t>
            </a:r>
            <a:r>
              <a:rPr lang="en-FJ" sz="2000" b="1" dirty="0" err="1"/>
              <a:t>na</a:t>
            </a:r>
            <a:r>
              <a:rPr lang="en-FJ" sz="2000" b="1" dirty="0"/>
              <a:t> </a:t>
            </a:r>
            <a:r>
              <a:rPr lang="en-FJ" sz="2000" b="1" dirty="0" err="1"/>
              <a:t>kaukauwa</a:t>
            </a:r>
            <a:r>
              <a:rPr lang="en-FJ" sz="2000" b="1" dirty="0"/>
              <a:t> </a:t>
            </a:r>
            <a:r>
              <a:rPr lang="en-FJ" sz="2000" b="1" dirty="0" err="1"/>
              <a:t>levu</a:t>
            </a:r>
            <a:r>
              <a:rPr lang="en-FJ" sz="2000" b="1" dirty="0"/>
              <a:t> </a:t>
            </a:r>
            <a:r>
              <a:rPr lang="en-FJ" sz="2000" b="1" dirty="0" err="1"/>
              <a:t>kei</a:t>
            </a:r>
            <a:r>
              <a:rPr lang="en-FJ" sz="2000" b="1" dirty="0"/>
              <a:t> </a:t>
            </a:r>
            <a:r>
              <a:rPr lang="en-FJ" sz="2000" b="1" dirty="0" err="1"/>
              <a:t>nna</a:t>
            </a:r>
            <a:r>
              <a:rPr lang="en-FJ" sz="2000" b="1" dirty="0"/>
              <a:t> </a:t>
            </a:r>
            <a:r>
              <a:rPr lang="en-FJ" sz="2000" b="1" dirty="0" err="1"/>
              <a:t>loloma</a:t>
            </a:r>
            <a:r>
              <a:rPr lang="en-FJ" sz="2000" b="1" dirty="0"/>
              <a:t> </a:t>
            </a:r>
            <a:r>
              <a:rPr lang="en-FJ" sz="2000" b="1" dirty="0" err="1"/>
              <a:t>ni</a:t>
            </a:r>
            <a:r>
              <a:rPr lang="en-FJ" sz="2000" b="1" dirty="0"/>
              <a:t> </a:t>
            </a:r>
            <a:r>
              <a:rPr lang="en-FJ" sz="2000" b="1" dirty="0" err="1"/>
              <a:t>noda</a:t>
            </a:r>
            <a:r>
              <a:rPr lang="en-FJ" sz="2000" b="1" dirty="0"/>
              <a:t> </a:t>
            </a:r>
            <a:r>
              <a:rPr lang="en-FJ" sz="2000" b="1" dirty="0" err="1"/>
              <a:t>i</a:t>
            </a:r>
            <a:r>
              <a:rPr lang="en-FJ" sz="2000" b="1" dirty="0"/>
              <a:t> </a:t>
            </a:r>
            <a:r>
              <a:rPr lang="en-FJ" sz="2000" b="1" dirty="0" err="1"/>
              <a:t>vakabula</a:t>
            </a:r>
            <a:r>
              <a:rPr lang="es-ES" sz="2000" b="1" dirty="0"/>
              <a:t>?</a:t>
            </a:r>
          </a:p>
        </p:txBody>
      </p:sp>
    </p:spTree>
    <p:extLst>
      <p:ext uri="{BB962C8B-B14F-4D97-AF65-F5344CB8AC3E}">
        <p14:creationId xmlns:p14="http://schemas.microsoft.com/office/powerpoint/2010/main" val="163314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55"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9">
                                            <p:graphicEl>
                                              <a:dgm id="{CF6107A4-B74E-41EC-BA2E-1DB7AC70EFAF}"/>
                                            </p:graphicEl>
                                          </p:spTgt>
                                        </p:tgtEl>
                                        <p:attrNameLst>
                                          <p:attrName>style.visibility</p:attrName>
                                        </p:attrNameLst>
                                      </p:cBhvr>
                                      <p:to>
                                        <p:strVal val="visible"/>
                                      </p:to>
                                    </p:set>
                                    <p:anim calcmode="lin" valueType="num">
                                      <p:cBhvr>
                                        <p:cTn id="41" dur="500" fill="hold"/>
                                        <p:tgtEl>
                                          <p:spTgt spid="9">
                                            <p:graphicEl>
                                              <a:dgm id="{CF6107A4-B74E-41EC-BA2E-1DB7AC70EFAF}"/>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CF6107A4-B74E-41EC-BA2E-1DB7AC70EFAF}"/>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CF6107A4-B74E-41EC-BA2E-1DB7AC70EFAF}"/>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graphicEl>
                                              <a:dgm id="{21D2488D-50EF-496C-AB82-AE5001B22CB3}"/>
                                            </p:graphicEl>
                                          </p:spTgt>
                                        </p:tgtEl>
                                        <p:attrNameLst>
                                          <p:attrName>style.visibility</p:attrName>
                                        </p:attrNameLst>
                                      </p:cBhvr>
                                      <p:to>
                                        <p:strVal val="visible"/>
                                      </p:to>
                                    </p:set>
                                    <p:animEffect transition="in" filter="wipe(left)">
                                      <p:cBhvr>
                                        <p:cTn id="48" dur="500"/>
                                        <p:tgtEl>
                                          <p:spTgt spid="9">
                                            <p:graphicEl>
                                              <a:dgm id="{21D2488D-50EF-496C-AB82-AE5001B22CB3}"/>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graphicEl>
                                              <a:dgm id="{D244162D-D8BD-4287-9130-E91A2FC8BB3F}"/>
                                            </p:graphicEl>
                                          </p:spTgt>
                                        </p:tgtEl>
                                        <p:attrNameLst>
                                          <p:attrName>style.visibility</p:attrName>
                                        </p:attrNameLst>
                                      </p:cBhvr>
                                      <p:to>
                                        <p:strVal val="visible"/>
                                      </p:to>
                                    </p:set>
                                    <p:anim calcmode="lin" valueType="num">
                                      <p:cBhvr>
                                        <p:cTn id="53" dur="500" fill="hold"/>
                                        <p:tgtEl>
                                          <p:spTgt spid="9">
                                            <p:graphicEl>
                                              <a:dgm id="{D244162D-D8BD-4287-9130-E91A2FC8BB3F}"/>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D244162D-D8BD-4287-9130-E91A2FC8BB3F}"/>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D244162D-D8BD-4287-9130-E91A2FC8BB3F}"/>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graphicEl>
                                              <a:dgm id="{BF6069B0-7926-4099-893D-8091FFAE47BA}"/>
                                            </p:graphicEl>
                                          </p:spTgt>
                                        </p:tgtEl>
                                        <p:attrNameLst>
                                          <p:attrName>style.visibility</p:attrName>
                                        </p:attrNameLst>
                                      </p:cBhvr>
                                      <p:to>
                                        <p:strVal val="visible"/>
                                      </p:to>
                                    </p:set>
                                    <p:animEffect transition="in" filter="wipe(left)">
                                      <p:cBhvr>
                                        <p:cTn id="60" dur="500"/>
                                        <p:tgtEl>
                                          <p:spTgt spid="9">
                                            <p:graphicEl>
                                              <a:dgm id="{BF6069B0-7926-4099-893D-8091FFAE47BA}"/>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D0B29615-4FD2-4C41-AB69-EF9371F08DF2}"/>
                                            </p:graphicEl>
                                          </p:spTgt>
                                        </p:tgtEl>
                                        <p:attrNameLst>
                                          <p:attrName>style.visibility</p:attrName>
                                        </p:attrNameLst>
                                      </p:cBhvr>
                                      <p:to>
                                        <p:strVal val="visible"/>
                                      </p:to>
                                    </p:set>
                                    <p:anim calcmode="lin" valueType="num">
                                      <p:cBhvr>
                                        <p:cTn id="65" dur="500" fill="hold"/>
                                        <p:tgtEl>
                                          <p:spTgt spid="9">
                                            <p:graphicEl>
                                              <a:dgm id="{D0B29615-4FD2-4C41-AB69-EF9371F08DF2}"/>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D0B29615-4FD2-4C41-AB69-EF9371F08DF2}"/>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D0B29615-4FD2-4C41-AB69-EF9371F08DF2}"/>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
                                            <p:graphicEl>
                                              <a:dgm id="{C6F24F5F-8ED5-4B23-A0D0-E488E7F21086}"/>
                                            </p:graphicEl>
                                          </p:spTgt>
                                        </p:tgtEl>
                                        <p:attrNameLst>
                                          <p:attrName>style.visibility</p:attrName>
                                        </p:attrNameLst>
                                      </p:cBhvr>
                                      <p:to>
                                        <p:strVal val="visible"/>
                                      </p:to>
                                    </p:set>
                                    <p:animEffect transition="in" filter="wipe(left)">
                                      <p:cBhvr>
                                        <p:cTn id="72" dur="500"/>
                                        <p:tgtEl>
                                          <p:spTgt spid="9">
                                            <p:graphicEl>
                                              <a:dgm id="{C6F24F5F-8ED5-4B23-A0D0-E488E7F21086}"/>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A175CDB4-E773-40D9-A03A-CF1596D68B7B}"/>
                                            </p:graphicEl>
                                          </p:spTgt>
                                        </p:tgtEl>
                                        <p:attrNameLst>
                                          <p:attrName>style.visibility</p:attrName>
                                        </p:attrNameLst>
                                      </p:cBhvr>
                                      <p:to>
                                        <p:strVal val="visible"/>
                                      </p:to>
                                    </p:set>
                                    <p:anim calcmode="lin" valueType="num">
                                      <p:cBhvr>
                                        <p:cTn id="77" dur="500" fill="hold"/>
                                        <p:tgtEl>
                                          <p:spTgt spid="9">
                                            <p:graphicEl>
                                              <a:dgm id="{A175CDB4-E773-40D9-A03A-CF1596D68B7B}"/>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A175CDB4-E773-40D9-A03A-CF1596D68B7B}"/>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A175CDB4-E773-40D9-A03A-CF1596D68B7B}"/>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9">
                                            <p:graphicEl>
                                              <a:dgm id="{EFEB32E9-B386-4784-AEAD-9CDF5CD2EC8E}"/>
                                            </p:graphicEl>
                                          </p:spTgt>
                                        </p:tgtEl>
                                        <p:attrNameLst>
                                          <p:attrName>style.visibility</p:attrName>
                                        </p:attrNameLst>
                                      </p:cBhvr>
                                      <p:to>
                                        <p:strVal val="visible"/>
                                      </p:to>
                                    </p:set>
                                    <p:animEffect transition="in" filter="wipe(left)">
                                      <p:cBhvr>
                                        <p:cTn id="84" dur="500"/>
                                        <p:tgtEl>
                                          <p:spTgt spid="9">
                                            <p:graphicEl>
                                              <a:dgm id="{EFEB32E9-B386-4784-AEAD-9CDF5CD2EC8E}"/>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9">
                                            <p:graphicEl>
                                              <a:dgm id="{2CDEFA96-A300-442B-A773-05A26922C2B7}"/>
                                            </p:graphicEl>
                                          </p:spTgt>
                                        </p:tgtEl>
                                        <p:attrNameLst>
                                          <p:attrName>style.visibility</p:attrName>
                                        </p:attrNameLst>
                                      </p:cBhvr>
                                      <p:to>
                                        <p:strVal val="visible"/>
                                      </p:to>
                                    </p:set>
                                    <p:anim calcmode="lin" valueType="num">
                                      <p:cBhvr>
                                        <p:cTn id="89" dur="500" fill="hold"/>
                                        <p:tgtEl>
                                          <p:spTgt spid="9">
                                            <p:graphicEl>
                                              <a:dgm id="{2CDEFA96-A300-442B-A773-05A26922C2B7}"/>
                                            </p:graphicEl>
                                          </p:spTgt>
                                        </p:tgtEl>
                                        <p:attrNameLst>
                                          <p:attrName>ppt_w</p:attrName>
                                        </p:attrNameLst>
                                      </p:cBhvr>
                                      <p:tavLst>
                                        <p:tav tm="0">
                                          <p:val>
                                            <p:fltVal val="0"/>
                                          </p:val>
                                        </p:tav>
                                        <p:tav tm="100000">
                                          <p:val>
                                            <p:strVal val="#ppt_w"/>
                                          </p:val>
                                        </p:tav>
                                      </p:tavLst>
                                    </p:anim>
                                    <p:anim calcmode="lin" valueType="num">
                                      <p:cBhvr>
                                        <p:cTn id="90" dur="500" fill="hold"/>
                                        <p:tgtEl>
                                          <p:spTgt spid="9">
                                            <p:graphicEl>
                                              <a:dgm id="{2CDEFA96-A300-442B-A773-05A26922C2B7}"/>
                                            </p:graphicEl>
                                          </p:spTgt>
                                        </p:tgtEl>
                                        <p:attrNameLst>
                                          <p:attrName>ppt_h</p:attrName>
                                        </p:attrNameLst>
                                      </p:cBhvr>
                                      <p:tavLst>
                                        <p:tav tm="0">
                                          <p:val>
                                            <p:fltVal val="0"/>
                                          </p:val>
                                        </p:tav>
                                        <p:tav tm="100000">
                                          <p:val>
                                            <p:strVal val="#ppt_h"/>
                                          </p:val>
                                        </p:tav>
                                      </p:tavLst>
                                    </p:anim>
                                    <p:animEffect transition="in" filter="fade">
                                      <p:cBhvr>
                                        <p:cTn id="91" dur="500"/>
                                        <p:tgtEl>
                                          <p:spTgt spid="9">
                                            <p:graphicEl>
                                              <a:dgm id="{2CDEFA96-A300-442B-A773-05A26922C2B7}"/>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9">
                                            <p:graphicEl>
                                              <a:dgm id="{F7B5FB86-1A36-44FE-BD7E-FA84680170CD}"/>
                                            </p:graphicEl>
                                          </p:spTgt>
                                        </p:tgtEl>
                                        <p:attrNameLst>
                                          <p:attrName>style.visibility</p:attrName>
                                        </p:attrNameLst>
                                      </p:cBhvr>
                                      <p:to>
                                        <p:strVal val="visible"/>
                                      </p:to>
                                    </p:set>
                                    <p:animEffect transition="in" filter="wipe(left)">
                                      <p:cBhvr>
                                        <p:cTn id="96" dur="500"/>
                                        <p:tgtEl>
                                          <p:spTgt spid="9">
                                            <p:graphicEl>
                                              <a:dgm id="{F7B5FB86-1A36-44FE-BD7E-FA84680170CD}"/>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wipe(left)">
                                      <p:cBhvr>
                                        <p:cTn id="101" dur="500"/>
                                        <p:tgtEl>
                                          <p:spTgt spid="8"/>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9"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 calcmode="lin" valueType="num">
                                      <p:cBhvr additive="base">
                                        <p:cTn id="106" dur="500" fill="hold"/>
                                        <p:tgtEl>
                                          <p:spTgt spid="4"/>
                                        </p:tgtEl>
                                        <p:attrNameLst>
                                          <p:attrName>ppt_x</p:attrName>
                                        </p:attrNameLst>
                                      </p:cBhvr>
                                      <p:tavLst>
                                        <p:tav tm="0">
                                          <p:val>
                                            <p:strVal val="0-#ppt_w/2"/>
                                          </p:val>
                                        </p:tav>
                                        <p:tav tm="100000">
                                          <p:val>
                                            <p:strVal val="#ppt_x"/>
                                          </p:val>
                                        </p:tav>
                                      </p:tavLst>
                                    </p:anim>
                                    <p:anim calcmode="lin" valueType="num">
                                      <p:cBhvr additive="base">
                                        <p:cTn id="107" dur="500" fill="hold"/>
                                        <p:tgtEl>
                                          <p:spTgt spid="4"/>
                                        </p:tgtEl>
                                        <p:attrNameLst>
                                          <p:attrName>ppt_y</p:attrName>
                                        </p:attrNameLst>
                                      </p:cBhvr>
                                      <p:tavLst>
                                        <p:tav tm="0">
                                          <p:val>
                                            <p:strVal val="0-#ppt_h/2"/>
                                          </p:val>
                                        </p:tav>
                                        <p:tav tm="100000">
                                          <p:val>
                                            <p:strVal val="#ppt_y"/>
                                          </p:val>
                                        </p:tav>
                                      </p:tavLst>
                                    </p:anim>
                                  </p:childTnLst>
                                </p:cTn>
                              </p:par>
                              <p:par>
                                <p:cTn id="108" presetID="2" presetClass="entr" presetSubtype="9" fill="hold" nodeType="withEffect">
                                  <p:stCondLst>
                                    <p:cond delay="0"/>
                                  </p:stCondLst>
                                  <p:childTnLst>
                                    <p:set>
                                      <p:cBhvr>
                                        <p:cTn id="109" dur="1" fill="hold">
                                          <p:stCondLst>
                                            <p:cond delay="0"/>
                                          </p:stCondLst>
                                        </p:cTn>
                                        <p:tgtEl>
                                          <p:spTgt spid="13"/>
                                        </p:tgtEl>
                                        <p:attrNameLst>
                                          <p:attrName>style.visibility</p:attrName>
                                        </p:attrNameLst>
                                      </p:cBhvr>
                                      <p:to>
                                        <p:strVal val="visible"/>
                                      </p:to>
                                    </p:set>
                                    <p:anim calcmode="lin" valueType="num">
                                      <p:cBhvr additive="base">
                                        <p:cTn id="110" dur="500" fill="hold"/>
                                        <p:tgtEl>
                                          <p:spTgt spid="13"/>
                                        </p:tgtEl>
                                        <p:attrNameLst>
                                          <p:attrName>ppt_x</p:attrName>
                                        </p:attrNameLst>
                                      </p:cBhvr>
                                      <p:tavLst>
                                        <p:tav tm="0">
                                          <p:val>
                                            <p:strVal val="0-#ppt_w/2"/>
                                          </p:val>
                                        </p:tav>
                                        <p:tav tm="100000">
                                          <p:val>
                                            <p:strVal val="#ppt_x"/>
                                          </p:val>
                                        </p:tav>
                                      </p:tavLst>
                                    </p:anim>
                                    <p:anim calcmode="lin" valueType="num">
                                      <p:cBhvr additive="base">
                                        <p:cTn id="11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9"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EA23CC-3247-26DD-9E0E-28FAFDBE6D7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FJ" sz="4400" b="1" dirty="0">
                <a:ln/>
                <a:solidFill>
                  <a:schemeClr val="accent6">
                    <a:lumMod val="60000"/>
                    <a:lumOff val="40000"/>
                  </a:schemeClr>
                </a:solidFill>
                <a:effectLst>
                  <a:outerShdw blurRad="38100" dist="38100" dir="2700000" algn="tl">
                    <a:srgbClr val="000000">
                      <a:alpha val="43137"/>
                    </a:srgbClr>
                  </a:outerShdw>
                </a:effectLst>
              </a:rPr>
              <a:t>VAKALOUGATATAKI KA VAKAVINAVINAKA</a:t>
            </a:r>
            <a:endParaRPr lang="es-ES" sz="4400" b="1" dirty="0">
              <a:ln/>
              <a:solidFill>
                <a:schemeClr val="accent6">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04B0C6D-1790-BA4D-CA0B-9A5CAD8A95A2}"/>
              </a:ext>
            </a:extLst>
          </p:cNvPr>
          <p:cNvSpPr txBox="1"/>
          <p:nvPr/>
        </p:nvSpPr>
        <p:spPr>
          <a:xfrm>
            <a:off x="226537" y="709940"/>
            <a:ext cx="11738925" cy="369332"/>
          </a:xfrm>
          <a:prstGeom prst="rect">
            <a:avLst/>
          </a:prstGeom>
          <a:noFill/>
        </p:spPr>
        <p:txBody>
          <a:bodyPr wrap="square">
            <a:spAutoFit/>
          </a:bodyPr>
          <a:lstStyle/>
          <a:p>
            <a:pPr algn="ct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Mo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vakavinaviaka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vei</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Jiova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na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yaloqu</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ia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mo</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kakua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ni</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guileava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na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nona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ka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ni</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loloma</a:t>
            </a:r>
            <a:r>
              <a:rPr lang="en-FJ"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kecega</a:t>
            </a:r>
            <a:r>
              <a:rPr lang="en-U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FJ"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Same</a:t>
            </a:r>
            <a:r>
              <a:rPr lang="en-U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103:2)</a:t>
            </a:r>
            <a:endPar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E075F7D-2289-5FA2-841E-3F3081C4333C}"/>
              </a:ext>
            </a:extLst>
          </p:cNvPr>
          <p:cNvSpPr txBox="1"/>
          <p:nvPr/>
        </p:nvSpPr>
        <p:spPr>
          <a:xfrm>
            <a:off x="3421828" y="1013008"/>
            <a:ext cx="8602532" cy="400110"/>
          </a:xfrm>
          <a:prstGeom prst="rect">
            <a:avLst/>
          </a:prstGeom>
          <a:noFill/>
        </p:spPr>
        <p:txBody>
          <a:bodyPr wrap="square" rtlCol="0">
            <a:spAutoFit/>
          </a:bodyPr>
          <a:lstStyle/>
          <a:p>
            <a:pPr algn="ctr">
              <a:spcBef>
                <a:spcPts val="600"/>
              </a:spcBef>
            </a:pPr>
            <a:r>
              <a:rPr lang="en-FJ" sz="2000" b="1" dirty="0"/>
              <a:t>Na ka </a:t>
            </a:r>
            <a:r>
              <a:rPr lang="en-FJ" sz="2000" b="1" dirty="0" err="1"/>
              <a:t>ni</a:t>
            </a:r>
            <a:r>
              <a:rPr lang="en-FJ" sz="2000" b="1" dirty="0"/>
              <a:t> </a:t>
            </a:r>
            <a:r>
              <a:rPr lang="en-FJ" sz="2000" b="1" dirty="0" err="1"/>
              <a:t>veivakaloutataki</a:t>
            </a:r>
            <a:r>
              <a:rPr lang="en-FJ" sz="2000" b="1" dirty="0"/>
              <a:t> ava e </a:t>
            </a:r>
            <a:r>
              <a:rPr lang="en-FJ" sz="2000" b="1" dirty="0" err="1"/>
              <a:t>solia</a:t>
            </a:r>
            <a:r>
              <a:rPr lang="en-FJ" sz="2000" b="1" dirty="0"/>
              <a:t> </a:t>
            </a:r>
            <a:r>
              <a:rPr lang="en-FJ" sz="2000" b="1" dirty="0" err="1"/>
              <a:t>na</a:t>
            </a:r>
            <a:r>
              <a:rPr lang="en-FJ" sz="2000" b="1" dirty="0"/>
              <a:t> Kalou ki </a:t>
            </a:r>
            <a:r>
              <a:rPr lang="en-FJ" sz="2000" b="1" dirty="0" err="1"/>
              <a:t>vei</a:t>
            </a:r>
            <a:r>
              <a:rPr lang="en-FJ" sz="2000" b="1" dirty="0"/>
              <a:t> </a:t>
            </a:r>
            <a:r>
              <a:rPr lang="en-FJ" sz="2000" b="1" dirty="0" err="1"/>
              <a:t>keda</a:t>
            </a:r>
            <a:r>
              <a:rPr lang="es-ES" sz="2000" b="1" dirty="0"/>
              <a:t>?</a:t>
            </a:r>
          </a:p>
        </p:txBody>
      </p:sp>
      <p:graphicFrame>
        <p:nvGraphicFramePr>
          <p:cNvPr id="2" name="Diagrama 1">
            <a:extLst>
              <a:ext uri="{FF2B5EF4-FFF2-40B4-BE49-F238E27FC236}">
                <a16:creationId xmlns:a16="http://schemas.microsoft.com/office/drawing/2014/main" id="{F6A23E37-5BA0-549B-A0CD-90D8804DCAB8}"/>
              </a:ext>
            </a:extLst>
          </p:cNvPr>
          <p:cNvGraphicFramePr/>
          <p:nvPr>
            <p:extLst>
              <p:ext uri="{D42A27DB-BD31-4B8C-83A1-F6EECF244321}">
                <p14:modId xmlns:p14="http://schemas.microsoft.com/office/powerpoint/2010/main" val="1401178211"/>
              </p:ext>
            </p:extLst>
          </p:nvPr>
        </p:nvGraphicFramePr>
        <p:xfrm>
          <a:off x="2340160" y="1413118"/>
          <a:ext cx="9684200" cy="4340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22B5F06-BD4A-C988-2663-4FDD3AC1C418}"/>
              </a:ext>
            </a:extLst>
          </p:cNvPr>
          <p:cNvSpPr txBox="1"/>
          <p:nvPr/>
        </p:nvSpPr>
        <p:spPr>
          <a:xfrm>
            <a:off x="226537" y="5785167"/>
            <a:ext cx="11738925" cy="1015663"/>
          </a:xfrm>
          <a:prstGeom prst="rect">
            <a:avLst/>
          </a:prstGeom>
          <a:noFill/>
        </p:spPr>
        <p:txBody>
          <a:bodyPr wrap="square" rtlCol="0">
            <a:spAutoFit/>
          </a:bodyPr>
          <a:lstStyle/>
          <a:p>
            <a:pPr>
              <a:spcBef>
                <a:spcPts val="600"/>
              </a:spcBef>
            </a:pPr>
            <a:r>
              <a:rPr lang="en-FJ" sz="2000" b="1" dirty="0"/>
              <a:t>Eda duavata kei ira na agilosi me da vakavinavinakata na Kalou ena vuku ni loloma oqo</a:t>
            </a:r>
            <a:r>
              <a:rPr lang="en-US" sz="2000" b="1" dirty="0"/>
              <a:t> (Same. 103:19-22). </a:t>
            </a:r>
            <a:r>
              <a:rPr lang="en-FJ" sz="2000" b="1" dirty="0" err="1"/>
              <a:t>Vakavinavinaka</a:t>
            </a:r>
            <a:r>
              <a:rPr lang="en-FJ" sz="2000" b="1" dirty="0"/>
              <a:t> e </a:t>
            </a:r>
            <a:r>
              <a:rPr lang="en-FJ" sz="2000" b="1" dirty="0" err="1"/>
              <a:t>tekivu</a:t>
            </a:r>
            <a:r>
              <a:rPr lang="en-FJ" sz="2000" b="1" dirty="0"/>
              <a:t> </a:t>
            </a:r>
            <a:r>
              <a:rPr lang="en-FJ" sz="2000" b="1" dirty="0" err="1"/>
              <a:t>ni</a:t>
            </a:r>
            <a:r>
              <a:rPr lang="en-FJ" sz="2000" b="1" dirty="0"/>
              <a:t> </a:t>
            </a:r>
            <a:r>
              <a:rPr lang="en-FJ" sz="2000" b="1" dirty="0" err="1"/>
              <a:t>raica</a:t>
            </a:r>
            <a:r>
              <a:rPr lang="en-FJ" sz="2000" b="1" dirty="0"/>
              <a:t> </a:t>
            </a:r>
            <a:r>
              <a:rPr lang="en-FJ" sz="2000" b="1" dirty="0" err="1"/>
              <a:t>rawa</a:t>
            </a:r>
            <a:r>
              <a:rPr lang="en-FJ" sz="2000" b="1" dirty="0"/>
              <a:t> e </a:t>
            </a:r>
            <a:r>
              <a:rPr lang="en-FJ" sz="2000" b="1" dirty="0" err="1"/>
              <a:t>dua</a:t>
            </a:r>
            <a:r>
              <a:rPr lang="en-FJ" sz="2000" b="1" dirty="0"/>
              <a:t> </a:t>
            </a:r>
            <a:r>
              <a:rPr lang="en-FJ" sz="2000" b="1" dirty="0" err="1"/>
              <a:t>na</a:t>
            </a:r>
            <a:r>
              <a:rPr lang="en-FJ" sz="2000" b="1" dirty="0"/>
              <a:t> </a:t>
            </a:r>
            <a:r>
              <a:rPr lang="en-FJ" sz="2000" b="1" dirty="0" err="1"/>
              <a:t>cecere</a:t>
            </a:r>
            <a:r>
              <a:rPr lang="en-FJ" sz="2000" b="1" dirty="0"/>
              <a:t> </a:t>
            </a:r>
            <a:r>
              <a:rPr lang="en-FJ" sz="2000" b="1" dirty="0" err="1"/>
              <a:t>ni</a:t>
            </a:r>
            <a:r>
              <a:rPr lang="en-FJ" sz="2000" b="1" dirty="0"/>
              <a:t> </a:t>
            </a:r>
            <a:r>
              <a:rPr lang="en-FJ" sz="2000" b="1" dirty="0" err="1"/>
              <a:t>cakaaka</a:t>
            </a:r>
            <a:r>
              <a:rPr lang="en-FJ" sz="2000" b="1" dirty="0"/>
              <a:t> </a:t>
            </a:r>
            <a:r>
              <a:rPr lang="en-FJ" sz="2000" b="1" dirty="0" err="1"/>
              <a:t>ni</a:t>
            </a:r>
            <a:r>
              <a:rPr lang="en-FJ" sz="2000" b="1" dirty="0"/>
              <a:t> Kalou ka </a:t>
            </a:r>
            <a:r>
              <a:rPr lang="en-FJ" sz="2000" b="1" dirty="0" err="1"/>
              <a:t>vakarokoroko</a:t>
            </a:r>
            <a:r>
              <a:rPr lang="en-FJ" sz="2000" b="1" dirty="0"/>
              <a:t> kia </a:t>
            </a:r>
            <a:r>
              <a:rPr lang="en-FJ" sz="2000" b="1" dirty="0" err="1"/>
              <a:t>vua</a:t>
            </a:r>
            <a:r>
              <a:rPr lang="en-FJ" sz="2000" b="1" dirty="0"/>
              <a:t> </a:t>
            </a:r>
            <a:r>
              <a:rPr lang="en-FJ" sz="2000" b="1" dirty="0" err="1"/>
              <a:t>ea</a:t>
            </a:r>
            <a:r>
              <a:rPr lang="en-FJ" sz="2000" b="1" dirty="0"/>
              <a:t> </a:t>
            </a:r>
            <a:r>
              <a:rPr lang="en-FJ" sz="2000" b="1" dirty="0" err="1"/>
              <a:t>vuku</a:t>
            </a:r>
            <a:r>
              <a:rPr lang="en-FJ" sz="2000" b="1" dirty="0"/>
              <a:t> </a:t>
            </a:r>
            <a:r>
              <a:rPr lang="en-FJ" sz="2000" b="1" dirty="0" err="1"/>
              <a:t>ni</a:t>
            </a:r>
            <a:r>
              <a:rPr lang="en-FJ" sz="2000" b="1" dirty="0"/>
              <a:t> </a:t>
            </a:r>
            <a:r>
              <a:rPr lang="en-FJ" sz="2000" b="1" dirty="0" err="1"/>
              <a:t>oa</a:t>
            </a:r>
            <a:r>
              <a:rPr lang="en-FJ" sz="2000" b="1" dirty="0"/>
              <a:t> </a:t>
            </a:r>
            <a:r>
              <a:rPr lang="en-AU" sz="2000" b="1" dirty="0"/>
              <a:t>V</a:t>
            </a:r>
            <a:r>
              <a:rPr lang="en-FJ" sz="2000" b="1" dirty="0" err="1"/>
              <a:t>inaka</a:t>
            </a:r>
            <a:r>
              <a:rPr lang="en-FJ" sz="2000" b="1" dirty="0"/>
              <a:t>, </a:t>
            </a:r>
            <a:r>
              <a:rPr lang="en-FJ" sz="2000" b="1" dirty="0" err="1"/>
              <a:t>yaloloma</a:t>
            </a:r>
            <a:r>
              <a:rPr lang="en-FJ" sz="2000" b="1" dirty="0"/>
              <a:t> </a:t>
            </a:r>
            <a:r>
              <a:rPr lang="en-FJ" sz="2000" b="1" dirty="0" err="1"/>
              <a:t>kei</a:t>
            </a:r>
            <a:r>
              <a:rPr lang="en-FJ" sz="2000" b="1" dirty="0"/>
              <a:t> </a:t>
            </a:r>
            <a:r>
              <a:rPr lang="en-FJ" sz="2000" b="1" dirty="0" err="1"/>
              <a:t>na</a:t>
            </a:r>
            <a:r>
              <a:rPr lang="en-FJ" sz="2000" b="1" dirty="0"/>
              <a:t> </a:t>
            </a:r>
            <a:r>
              <a:rPr lang="en-FJ" sz="2000" b="1" dirty="0" err="1"/>
              <a:t>vuku</a:t>
            </a:r>
            <a:r>
              <a:rPr lang="en-FJ" sz="2000" b="1" dirty="0"/>
              <a:t>.</a:t>
            </a:r>
            <a:endParaRPr lang="es-ES" sz="2000" b="1" dirty="0"/>
          </a:p>
        </p:txBody>
      </p:sp>
      <p:pic>
        <p:nvPicPr>
          <p:cNvPr id="9" name="Imagen 8">
            <a:extLst>
              <a:ext uri="{FF2B5EF4-FFF2-40B4-BE49-F238E27FC236}">
                <a16:creationId xmlns:a16="http://schemas.microsoft.com/office/drawing/2014/main" id="{E221C016-4DC0-C4EE-578A-36504A46049B}"/>
              </a:ext>
            </a:extLst>
          </p:cNvPr>
          <p:cNvPicPr>
            <a:picLocks noChangeAspect="1"/>
          </p:cNvPicPr>
          <p:nvPr/>
        </p:nvPicPr>
        <p:blipFill rotWithShape="1">
          <a:blip r:embed="rId9">
            <a:extLst>
              <a:ext uri="{28A0092B-C50C-407E-A947-70E740481C1C}">
                <a14:useLocalDpi xmlns:a14="http://schemas.microsoft.com/office/drawing/2010/main"/>
              </a:ext>
            </a:extLst>
          </a:blip>
          <a:srcRect l="9701" r="14322"/>
          <a:stretch/>
        </p:blipFill>
        <p:spPr>
          <a:xfrm>
            <a:off x="0" y="1152144"/>
            <a:ext cx="2330605" cy="4601290"/>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6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776DB25D-1990-4B58-B893-94D8C2518DFB}"/>
                                            </p:graphicEl>
                                          </p:spTgt>
                                        </p:tgtEl>
                                        <p:attrNameLst>
                                          <p:attrName>style.visibility</p:attrName>
                                        </p:attrNameLst>
                                      </p:cBhvr>
                                      <p:to>
                                        <p:strVal val="visible"/>
                                      </p:to>
                                    </p:set>
                                    <p:animEffect transition="in" filter="wipe(left)">
                                      <p:cBhvr>
                                        <p:cTn id="41" dur="500"/>
                                        <p:tgtEl>
                                          <p:spTgt spid="2">
                                            <p:graphicEl>
                                              <a:dgm id="{776DB25D-1990-4B58-B893-94D8C2518DFB}"/>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D7C4D2B3-1413-42C4-89AA-B83DC676C504}"/>
                                            </p:graphicEl>
                                          </p:spTgt>
                                        </p:tgtEl>
                                        <p:attrNameLst>
                                          <p:attrName>style.visibility</p:attrName>
                                        </p:attrNameLst>
                                      </p:cBhvr>
                                      <p:to>
                                        <p:strVal val="visible"/>
                                      </p:to>
                                    </p:set>
                                    <p:animEffect transition="in" filter="wipe(left)">
                                      <p:cBhvr>
                                        <p:cTn id="45" dur="500"/>
                                        <p:tgtEl>
                                          <p:spTgt spid="2">
                                            <p:graphicEl>
                                              <a:dgm id="{D7C4D2B3-1413-42C4-89AA-B83DC676C5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2275DCE-539C-4194-AC30-7F9740FDBE33}"/>
                                            </p:graphicEl>
                                          </p:spTgt>
                                        </p:tgtEl>
                                        <p:attrNameLst>
                                          <p:attrName>style.visibility</p:attrName>
                                        </p:attrNameLst>
                                      </p:cBhvr>
                                      <p:to>
                                        <p:strVal val="visible"/>
                                      </p:to>
                                    </p:set>
                                    <p:animEffect transition="in" filter="wipe(left)">
                                      <p:cBhvr>
                                        <p:cTn id="50" dur="500"/>
                                        <p:tgtEl>
                                          <p:spTgt spid="2">
                                            <p:graphicEl>
                                              <a:dgm id="{B2275DCE-539C-4194-AC30-7F9740FDBE33}"/>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FB26EA38-3F9D-4294-9E70-49702DBDA784}"/>
                                            </p:graphicEl>
                                          </p:spTgt>
                                        </p:tgtEl>
                                        <p:attrNameLst>
                                          <p:attrName>style.visibility</p:attrName>
                                        </p:attrNameLst>
                                      </p:cBhvr>
                                      <p:to>
                                        <p:strVal val="visible"/>
                                      </p:to>
                                    </p:set>
                                    <p:animEffect transition="in" filter="wipe(left)">
                                      <p:cBhvr>
                                        <p:cTn id="54" dur="500"/>
                                        <p:tgtEl>
                                          <p:spTgt spid="2">
                                            <p:graphicEl>
                                              <a:dgm id="{FB26EA38-3F9D-4294-9E70-49702DBDA78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graphicEl>
                                              <a:dgm id="{EE08811E-E9FD-4B6D-B1F1-A7CD976D0B79}"/>
                                            </p:graphicEl>
                                          </p:spTgt>
                                        </p:tgtEl>
                                        <p:attrNameLst>
                                          <p:attrName>style.visibility</p:attrName>
                                        </p:attrNameLst>
                                      </p:cBhvr>
                                      <p:to>
                                        <p:strVal val="visible"/>
                                      </p:to>
                                    </p:set>
                                    <p:animEffect transition="in" filter="wipe(left)">
                                      <p:cBhvr>
                                        <p:cTn id="59" dur="500"/>
                                        <p:tgtEl>
                                          <p:spTgt spid="2">
                                            <p:graphicEl>
                                              <a:dgm id="{EE08811E-E9FD-4B6D-B1F1-A7CD976D0B79}"/>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graphicEl>
                                              <a:dgm id="{8B26C454-6355-41CE-929B-2AC43134A9C2}"/>
                                            </p:graphicEl>
                                          </p:spTgt>
                                        </p:tgtEl>
                                        <p:attrNameLst>
                                          <p:attrName>style.visibility</p:attrName>
                                        </p:attrNameLst>
                                      </p:cBhvr>
                                      <p:to>
                                        <p:strVal val="visible"/>
                                      </p:to>
                                    </p:set>
                                    <p:animEffect transition="in" filter="wipe(left)">
                                      <p:cBhvr>
                                        <p:cTn id="63" dur="500"/>
                                        <p:tgtEl>
                                          <p:spTgt spid="2">
                                            <p:graphicEl>
                                              <a:dgm id="{8B26C454-6355-41CE-929B-2AC43134A9C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693EB3F5-BF52-4E71-8C92-6009B438379B}"/>
                                            </p:graphicEl>
                                          </p:spTgt>
                                        </p:tgtEl>
                                        <p:attrNameLst>
                                          <p:attrName>style.visibility</p:attrName>
                                        </p:attrNameLst>
                                      </p:cBhvr>
                                      <p:to>
                                        <p:strVal val="visible"/>
                                      </p:to>
                                    </p:set>
                                    <p:animEffect transition="in" filter="wipe(left)">
                                      <p:cBhvr>
                                        <p:cTn id="68" dur="500"/>
                                        <p:tgtEl>
                                          <p:spTgt spid="2">
                                            <p:graphicEl>
                                              <a:dgm id="{693EB3F5-BF52-4E71-8C92-6009B438379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A77131E3-FF81-4FD0-A353-E76ACFF163FF}"/>
                                            </p:graphicEl>
                                          </p:spTgt>
                                        </p:tgtEl>
                                        <p:attrNameLst>
                                          <p:attrName>style.visibility</p:attrName>
                                        </p:attrNameLst>
                                      </p:cBhvr>
                                      <p:to>
                                        <p:strVal val="visible"/>
                                      </p:to>
                                    </p:set>
                                    <p:animEffect transition="in" filter="wipe(left)">
                                      <p:cBhvr>
                                        <p:cTn id="72" dur="500"/>
                                        <p:tgtEl>
                                          <p:spTgt spid="2">
                                            <p:graphicEl>
                                              <a:dgm id="{A77131E3-FF81-4FD0-A353-E76ACFF163F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F1061E9B-A60B-4509-AAEA-630C89EEF3A8}"/>
                                            </p:graphicEl>
                                          </p:spTgt>
                                        </p:tgtEl>
                                        <p:attrNameLst>
                                          <p:attrName>style.visibility</p:attrName>
                                        </p:attrNameLst>
                                      </p:cBhvr>
                                      <p:to>
                                        <p:strVal val="visible"/>
                                      </p:to>
                                    </p:set>
                                    <p:animEffect transition="in" filter="wipe(left)">
                                      <p:cBhvr>
                                        <p:cTn id="77" dur="500"/>
                                        <p:tgtEl>
                                          <p:spTgt spid="2">
                                            <p:graphicEl>
                                              <a:dgm id="{F1061E9B-A60B-4509-AAEA-630C89EEF3A8}"/>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graphicEl>
                                              <a:dgm id="{0B702199-8C61-4338-86A8-7CF16A02CD9B}"/>
                                            </p:graphicEl>
                                          </p:spTgt>
                                        </p:tgtEl>
                                        <p:attrNameLst>
                                          <p:attrName>style.visibility</p:attrName>
                                        </p:attrNameLst>
                                      </p:cBhvr>
                                      <p:to>
                                        <p:strVal val="visible"/>
                                      </p:to>
                                    </p:set>
                                    <p:animEffect transition="in" filter="wipe(left)">
                                      <p:cBhvr>
                                        <p:cTn id="81" dur="500"/>
                                        <p:tgtEl>
                                          <p:spTgt spid="2">
                                            <p:graphicEl>
                                              <a:dgm id="{0B702199-8C61-4338-86A8-7CF16A02CD9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8AE8ECD5-749E-4346-9867-369DF37DA06E}"/>
                                            </p:graphicEl>
                                          </p:spTgt>
                                        </p:tgtEl>
                                        <p:attrNameLst>
                                          <p:attrName>style.visibility</p:attrName>
                                        </p:attrNameLst>
                                      </p:cBhvr>
                                      <p:to>
                                        <p:strVal val="visible"/>
                                      </p:to>
                                    </p:set>
                                    <p:animEffect transition="in" filter="wipe(left)">
                                      <p:cBhvr>
                                        <p:cTn id="86" dur="500"/>
                                        <p:tgtEl>
                                          <p:spTgt spid="2">
                                            <p:graphicEl>
                                              <a:dgm id="{8AE8ECD5-749E-4346-9867-369DF37DA06E}"/>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496687B1-618E-4ACB-88C2-20A788B07FEA}"/>
                                            </p:graphicEl>
                                          </p:spTgt>
                                        </p:tgtEl>
                                        <p:attrNameLst>
                                          <p:attrName>style.visibility</p:attrName>
                                        </p:attrNameLst>
                                      </p:cBhvr>
                                      <p:to>
                                        <p:strVal val="visible"/>
                                      </p:to>
                                    </p:set>
                                    <p:animEffect transition="in" filter="wipe(left)">
                                      <p:cBhvr>
                                        <p:cTn id="90" dur="500"/>
                                        <p:tgtEl>
                                          <p:spTgt spid="2">
                                            <p:graphicEl>
                                              <a:dgm id="{496687B1-618E-4ACB-88C2-20A788B07FEA}"/>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0900DD65-32A3-4156-9B41-16B84B0E06FA}"/>
                                            </p:graphicEl>
                                          </p:spTgt>
                                        </p:tgtEl>
                                        <p:attrNameLst>
                                          <p:attrName>style.visibility</p:attrName>
                                        </p:attrNameLst>
                                      </p:cBhvr>
                                      <p:to>
                                        <p:strVal val="visible"/>
                                      </p:to>
                                    </p:set>
                                    <p:animEffect transition="in" filter="wipe(left)">
                                      <p:cBhvr>
                                        <p:cTn id="95" dur="500"/>
                                        <p:tgtEl>
                                          <p:spTgt spid="2">
                                            <p:graphicEl>
                                              <a:dgm id="{0900DD65-32A3-4156-9B41-16B84B0E06FA}"/>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F90D54FF-26A4-4F20-9641-3E1AA18B326C}"/>
                                            </p:graphicEl>
                                          </p:spTgt>
                                        </p:tgtEl>
                                        <p:attrNameLst>
                                          <p:attrName>style.visibility</p:attrName>
                                        </p:attrNameLst>
                                      </p:cBhvr>
                                      <p:to>
                                        <p:strVal val="visible"/>
                                      </p:to>
                                    </p:set>
                                    <p:animEffect transition="in" filter="wipe(left)">
                                      <p:cBhvr>
                                        <p:cTn id="99" dur="500"/>
                                        <p:tgtEl>
                                          <p:spTgt spid="2">
                                            <p:graphicEl>
                                              <a:dgm id="{F90D54FF-26A4-4F20-9641-3E1AA18B326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54242C8E-6248-4D12-A5E5-66DE6A638F7C}"/>
                                            </p:graphicEl>
                                          </p:spTgt>
                                        </p:tgtEl>
                                        <p:attrNameLst>
                                          <p:attrName>style.visibility</p:attrName>
                                        </p:attrNameLst>
                                      </p:cBhvr>
                                      <p:to>
                                        <p:strVal val="visible"/>
                                      </p:to>
                                    </p:set>
                                    <p:animEffect transition="in" filter="wipe(left)">
                                      <p:cBhvr>
                                        <p:cTn id="104" dur="500"/>
                                        <p:tgtEl>
                                          <p:spTgt spid="2">
                                            <p:graphicEl>
                                              <a:dgm id="{54242C8E-6248-4D12-A5E5-66DE6A638F7C}"/>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D0E2FD43-EE8D-415B-9088-48D1654F4BC2}"/>
                                            </p:graphicEl>
                                          </p:spTgt>
                                        </p:tgtEl>
                                        <p:attrNameLst>
                                          <p:attrName>style.visibility</p:attrName>
                                        </p:attrNameLst>
                                      </p:cBhvr>
                                      <p:to>
                                        <p:strVal val="visible"/>
                                      </p:to>
                                    </p:set>
                                    <p:animEffect transition="in" filter="wipe(left)">
                                      <p:cBhvr>
                                        <p:cTn id="108" dur="500"/>
                                        <p:tgtEl>
                                          <p:spTgt spid="2">
                                            <p:graphicEl>
                                              <a:dgm id="{D0E2FD43-EE8D-415B-9088-48D1654F4BC2}"/>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5CB01313-E2A8-4B44-A3B4-EDA6C8EF98E6}"/>
                                            </p:graphicEl>
                                          </p:spTgt>
                                        </p:tgtEl>
                                        <p:attrNameLst>
                                          <p:attrName>style.visibility</p:attrName>
                                        </p:attrNameLst>
                                      </p:cBhvr>
                                      <p:to>
                                        <p:strVal val="visible"/>
                                      </p:to>
                                    </p:set>
                                    <p:animEffect transition="in" filter="wipe(left)">
                                      <p:cBhvr>
                                        <p:cTn id="113" dur="500"/>
                                        <p:tgtEl>
                                          <p:spTgt spid="2">
                                            <p:graphicEl>
                                              <a:dgm id="{5CB01313-E2A8-4B44-A3B4-EDA6C8EF98E6}"/>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DEB0189D-8175-4EF5-90E1-530E854F0399}"/>
                                            </p:graphicEl>
                                          </p:spTgt>
                                        </p:tgtEl>
                                        <p:attrNameLst>
                                          <p:attrName>style.visibility</p:attrName>
                                        </p:attrNameLst>
                                      </p:cBhvr>
                                      <p:to>
                                        <p:strVal val="visible"/>
                                      </p:to>
                                    </p:set>
                                    <p:animEffect transition="in" filter="wipe(left)">
                                      <p:cBhvr>
                                        <p:cTn id="117" dur="500"/>
                                        <p:tgtEl>
                                          <p:spTgt spid="2">
                                            <p:graphicEl>
                                              <a:dgm id="{DEB0189D-8175-4EF5-90E1-530E854F039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
                                            <p:graphicEl>
                                              <a:dgm id="{64D0D82D-3291-4287-A679-48DF5F5078CA}"/>
                                            </p:graphicEl>
                                          </p:spTgt>
                                        </p:tgtEl>
                                        <p:attrNameLst>
                                          <p:attrName>style.visibility</p:attrName>
                                        </p:attrNameLst>
                                      </p:cBhvr>
                                      <p:to>
                                        <p:strVal val="visible"/>
                                      </p:to>
                                    </p:set>
                                    <p:animEffect transition="in" filter="wipe(left)">
                                      <p:cBhvr>
                                        <p:cTn id="122" dur="500"/>
                                        <p:tgtEl>
                                          <p:spTgt spid="2">
                                            <p:graphicEl>
                                              <a:dgm id="{64D0D82D-3291-4287-A679-48DF5F5078CA}"/>
                                            </p:graphicEl>
                                          </p:spTgt>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graphicEl>
                                              <a:dgm id="{36011CFA-94F6-4853-B11F-1E6DBAB5B55B}"/>
                                            </p:graphicEl>
                                          </p:spTgt>
                                        </p:tgtEl>
                                        <p:attrNameLst>
                                          <p:attrName>style.visibility</p:attrName>
                                        </p:attrNameLst>
                                      </p:cBhvr>
                                      <p:to>
                                        <p:strVal val="visible"/>
                                      </p:to>
                                    </p:set>
                                    <p:animEffect transition="in" filter="wipe(left)">
                                      <p:cBhvr>
                                        <p:cTn id="126" dur="500"/>
                                        <p:tgtEl>
                                          <p:spTgt spid="2">
                                            <p:graphicEl>
                                              <a:dgm id="{36011CFA-94F6-4853-B11F-1E6DBAB5B55B}"/>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
                                            <p:graphicEl>
                                              <a:dgm id="{53D61E35-FAB7-4314-80A6-1161AE334F2C}"/>
                                            </p:graphicEl>
                                          </p:spTgt>
                                        </p:tgtEl>
                                        <p:attrNameLst>
                                          <p:attrName>style.visibility</p:attrName>
                                        </p:attrNameLst>
                                      </p:cBhvr>
                                      <p:to>
                                        <p:strVal val="visible"/>
                                      </p:to>
                                    </p:set>
                                    <p:animEffect transition="in" filter="wipe(left)">
                                      <p:cBhvr>
                                        <p:cTn id="131" dur="500"/>
                                        <p:tgtEl>
                                          <p:spTgt spid="2">
                                            <p:graphicEl>
                                              <a:dgm id="{53D61E35-FAB7-4314-80A6-1161AE334F2C}"/>
                                            </p:graphicEl>
                                          </p:spTgt>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graphicEl>
                                              <a:dgm id="{44CF52BC-076C-4BA9-8BE6-5DB0D9E48AC6}"/>
                                            </p:graphicEl>
                                          </p:spTgt>
                                        </p:tgtEl>
                                        <p:attrNameLst>
                                          <p:attrName>style.visibility</p:attrName>
                                        </p:attrNameLst>
                                      </p:cBhvr>
                                      <p:to>
                                        <p:strVal val="visible"/>
                                      </p:to>
                                    </p:set>
                                    <p:animEffect transition="in" filter="wipe(left)">
                                      <p:cBhvr>
                                        <p:cTn id="135" dur="500"/>
                                        <p:tgtEl>
                                          <p:spTgt spid="2">
                                            <p:graphicEl>
                                              <a:dgm id="{44CF52BC-076C-4BA9-8BE6-5DB0D9E48AC6}"/>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D961ABF1-155C-43D3-B7B7-49076743D883}"/>
                                            </p:graphicEl>
                                          </p:spTgt>
                                        </p:tgtEl>
                                        <p:attrNameLst>
                                          <p:attrName>style.visibility</p:attrName>
                                        </p:attrNameLst>
                                      </p:cBhvr>
                                      <p:to>
                                        <p:strVal val="visible"/>
                                      </p:to>
                                    </p:set>
                                    <p:animEffect transition="in" filter="wipe(left)">
                                      <p:cBhvr>
                                        <p:cTn id="140" dur="500"/>
                                        <p:tgtEl>
                                          <p:spTgt spid="2">
                                            <p:graphicEl>
                                              <a:dgm id="{D961ABF1-155C-43D3-B7B7-49076743D883}"/>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54ECC044-C6CF-4E7D-B952-88FC137C5D11}"/>
                                            </p:graphicEl>
                                          </p:spTgt>
                                        </p:tgtEl>
                                        <p:attrNameLst>
                                          <p:attrName>style.visibility</p:attrName>
                                        </p:attrNameLst>
                                      </p:cBhvr>
                                      <p:to>
                                        <p:strVal val="visible"/>
                                      </p:to>
                                    </p:set>
                                    <p:animEffect transition="in" filter="wipe(left)">
                                      <p:cBhvr>
                                        <p:cTn id="144" dur="500"/>
                                        <p:tgtEl>
                                          <p:spTgt spid="2">
                                            <p:graphicEl>
                                              <a:dgm id="{54ECC044-C6CF-4E7D-B952-88FC137C5D11}"/>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left)">
                                      <p:cBhvr>
                                        <p:cTn id="1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876301" y="1685968"/>
            <a:ext cx="10439400" cy="4231928"/>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FJ" sz="2400" b="1" dirty="0">
                <a:latin typeface="Constantia" panose="02030602050306030303" pitchFamily="18" charset="0"/>
              </a:rPr>
              <a:t>Mo </a:t>
            </a:r>
            <a:r>
              <a:rPr lang="en-FJ" sz="2400" b="1" dirty="0" err="1">
                <a:latin typeface="Constantia" panose="02030602050306030303" pitchFamily="18" charset="0"/>
              </a:rPr>
              <a:t>kakua</a:t>
            </a:r>
            <a:r>
              <a:rPr lang="en-FJ" sz="2400" b="1" dirty="0">
                <a:latin typeface="Constantia" panose="02030602050306030303" pitchFamily="18" charset="0"/>
              </a:rPr>
              <a:t> </a:t>
            </a:r>
            <a:r>
              <a:rPr lang="en-FJ" sz="2400" b="1" dirty="0" err="1">
                <a:latin typeface="Constantia" panose="02030602050306030303" pitchFamily="18" charset="0"/>
              </a:rPr>
              <a:t>ni</a:t>
            </a:r>
            <a:r>
              <a:rPr lang="en-FJ" sz="2400" b="1" dirty="0">
                <a:latin typeface="Constantia" panose="02030602050306030303" pitchFamily="18" charset="0"/>
              </a:rPr>
              <a:t> </a:t>
            </a:r>
            <a:r>
              <a:rPr lang="en-FJ" sz="2400" b="1" dirty="0" err="1">
                <a:latin typeface="Constantia" panose="02030602050306030303" pitchFamily="18" charset="0"/>
              </a:rPr>
              <a:t>dromuci</a:t>
            </a:r>
            <a:r>
              <a:rPr lang="en-FJ" sz="2400" b="1" dirty="0">
                <a:latin typeface="Constantia" panose="02030602050306030303" pitchFamily="18" charset="0"/>
              </a:rPr>
              <a:t> </a:t>
            </a:r>
            <a:r>
              <a:rPr lang="en-FJ" sz="2400" b="1" dirty="0" err="1">
                <a:latin typeface="Constantia" panose="02030602050306030303" pitchFamily="18" charset="0"/>
              </a:rPr>
              <a:t>ena</a:t>
            </a:r>
            <a:r>
              <a:rPr lang="en-FJ" sz="2400" b="1" dirty="0">
                <a:latin typeface="Constantia" panose="02030602050306030303" pitchFamily="18" charset="0"/>
              </a:rPr>
              <a:t> </a:t>
            </a:r>
            <a:r>
              <a:rPr lang="en-FJ" sz="2400" b="1" dirty="0" err="1">
                <a:latin typeface="Constantia" panose="02030602050306030303" pitchFamily="18" charset="0"/>
              </a:rPr>
              <a:t>yalolailai</a:t>
            </a:r>
            <a:r>
              <a:rPr lang="en-FJ" sz="2400" b="1" dirty="0">
                <a:latin typeface="Constantia" panose="02030602050306030303" pitchFamily="18" charset="0"/>
              </a:rPr>
              <a:t>. O </a:t>
            </a:r>
            <a:r>
              <a:rPr lang="en-FJ" sz="2400" b="1" dirty="0" err="1">
                <a:latin typeface="Constantia" panose="02030602050306030303" pitchFamily="18" charset="0"/>
              </a:rPr>
              <a:t>ira</a:t>
            </a:r>
            <a:r>
              <a:rPr lang="en-FJ" sz="2400" b="1" dirty="0">
                <a:latin typeface="Constantia" panose="02030602050306030303" pitchFamily="18" charset="0"/>
              </a:rPr>
              <a:t> era </a:t>
            </a:r>
            <a:r>
              <a:rPr lang="en-FJ" sz="2400" b="1" dirty="0" err="1">
                <a:latin typeface="Constantia" panose="02030602050306030303" pitchFamily="18" charset="0"/>
              </a:rPr>
              <a:t>bikai</a:t>
            </a:r>
            <a:r>
              <a:rPr lang="en-FJ" sz="2400" b="1" dirty="0">
                <a:latin typeface="Constantia" panose="02030602050306030303" pitchFamily="18" charset="0"/>
              </a:rPr>
              <a:t> era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vakaukauwa</a:t>
            </a:r>
            <a:r>
              <a:rPr lang="en-FJ" sz="2400" b="1" dirty="0">
                <a:latin typeface="Constantia" panose="02030602050306030303" pitchFamily="18" charset="0"/>
              </a:rPr>
              <a:t> -</a:t>
            </a:r>
            <a:r>
              <a:rPr lang="en-FJ" sz="2400" b="1" dirty="0" err="1">
                <a:latin typeface="Constantia" panose="02030602050306030303" pitchFamily="18" charset="0"/>
              </a:rPr>
              <a:t>taki</a:t>
            </a:r>
            <a:r>
              <a:rPr lang="en-FJ" sz="2400" b="1" dirty="0">
                <a:latin typeface="Constantia" panose="02030602050306030303" pitchFamily="18" charset="0"/>
              </a:rPr>
              <a:t> ; </a:t>
            </a:r>
            <a:r>
              <a:rPr lang="en-FJ" sz="2400" b="1" dirty="0" err="1">
                <a:latin typeface="Constantia" panose="02030602050306030303" pitchFamily="18" charset="0"/>
              </a:rPr>
              <a:t>nuiqawaqawa</a:t>
            </a:r>
            <a:r>
              <a:rPr lang="en-FJ" sz="2400" b="1" dirty="0">
                <a:latin typeface="Constantia" panose="02030602050306030303" pitchFamily="18" charset="0"/>
              </a:rPr>
              <a:t> era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vakanuideitaki</a:t>
            </a:r>
            <a:r>
              <a:rPr lang="en-FJ" sz="2400" b="1" dirty="0">
                <a:latin typeface="Constantia" panose="02030602050306030303" pitchFamily="18" charset="0"/>
              </a:rPr>
              <a:t>. Na </a:t>
            </a:r>
            <a:r>
              <a:rPr lang="en-US" sz="2400" b="1" dirty="0" err="1">
                <a:latin typeface="Constantia" panose="02030602050306030303" pitchFamily="18" charset="0"/>
              </a:rPr>
              <a:t>K</a:t>
            </a:r>
            <a:r>
              <a:rPr lang="en-FJ" sz="2400" b="1" dirty="0">
                <a:latin typeface="Constantia" panose="02030602050306030303" pitchFamily="18" charset="0"/>
              </a:rPr>
              <a:t>alou e kauwaitaki ira na nona tamata. E </a:t>
            </a:r>
            <a:r>
              <a:rPr lang="en-FJ" sz="2400" b="1" dirty="0" err="1">
                <a:latin typeface="Constantia" panose="02030602050306030303" pitchFamily="18" charset="0"/>
              </a:rPr>
              <a:t>dolavi</a:t>
            </a:r>
            <a:r>
              <a:rPr lang="en-FJ" sz="2400" b="1" dirty="0">
                <a:latin typeface="Constantia" panose="02030602050306030303" pitchFamily="18" charset="0"/>
              </a:rPr>
              <a:t> </a:t>
            </a:r>
            <a:r>
              <a:rPr lang="en-FJ" sz="2400" b="1" dirty="0" err="1">
                <a:latin typeface="Constantia" panose="02030602050306030303" pitchFamily="18" charset="0"/>
              </a:rPr>
              <a:t>tu</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daligana</a:t>
            </a:r>
            <a:r>
              <a:rPr lang="en-FJ" sz="2400" b="1" dirty="0">
                <a:latin typeface="Constantia" panose="02030602050306030303" pitchFamily="18" charset="0"/>
              </a:rPr>
              <a:t> ki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nodra</a:t>
            </a:r>
            <a:r>
              <a:rPr lang="en-FJ" sz="2400" b="1" dirty="0">
                <a:latin typeface="Constantia" panose="02030602050306030303" pitchFamily="18" charset="0"/>
              </a:rPr>
              <a:t> </a:t>
            </a:r>
            <a:r>
              <a:rPr lang="en-FJ" sz="2400" b="1" dirty="0" err="1">
                <a:latin typeface="Constantia" panose="02030602050306030303" pitchFamily="18" charset="0"/>
              </a:rPr>
              <a:t>tagi</a:t>
            </a:r>
            <a:r>
              <a:rPr lang="en-FJ" sz="2400" b="1" dirty="0">
                <a:latin typeface="Constantia" panose="02030602050306030303" pitchFamily="18" charset="0"/>
              </a:rPr>
              <a:t>. Au </a:t>
            </a:r>
            <a:r>
              <a:rPr lang="en-FJ" sz="2400" b="1" dirty="0" err="1">
                <a:latin typeface="Constantia" panose="02030602050306030303" pitchFamily="18" charset="0"/>
              </a:rPr>
              <a:t>sega</a:t>
            </a:r>
            <a:r>
              <a:rPr lang="en-FJ" sz="2400" b="1" dirty="0">
                <a:latin typeface="Constantia" panose="02030602050306030303" pitchFamily="18" charset="0"/>
              </a:rPr>
              <a:t> </a:t>
            </a:r>
            <a:r>
              <a:rPr lang="en-FJ" sz="2400" b="1" dirty="0" err="1">
                <a:latin typeface="Constantia" panose="02030602050306030303" pitchFamily="18" charset="0"/>
              </a:rPr>
              <a:t>ni</a:t>
            </a:r>
            <a:r>
              <a:rPr lang="en-FJ" sz="2400" b="1" dirty="0">
                <a:latin typeface="Constantia" panose="02030602050306030303" pitchFamily="18" charset="0"/>
              </a:rPr>
              <a:t> </a:t>
            </a:r>
            <a:r>
              <a:rPr lang="en-FJ" sz="2400" b="1" dirty="0" err="1">
                <a:latin typeface="Constantia" panose="02030602050306030303" pitchFamily="18" charset="0"/>
              </a:rPr>
              <a:t>rereva</a:t>
            </a:r>
            <a:r>
              <a:rPr lang="en-FJ" sz="2400" b="1" dirty="0">
                <a:latin typeface="Constantia" panose="02030602050306030303" pitchFamily="18" charset="0"/>
              </a:rPr>
              <a:t> -ka e </a:t>
            </a:r>
            <a:r>
              <a:rPr lang="en-FJ" sz="2400" b="1" dirty="0" err="1">
                <a:latin typeface="Constantia" panose="02030602050306030303" pitchFamily="18" charset="0"/>
              </a:rPr>
              <a:t>dua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ka </a:t>
            </a:r>
            <a:r>
              <a:rPr lang="en-FJ" sz="2400" b="1" dirty="0" err="1">
                <a:latin typeface="Constantia" panose="02030602050306030303" pitchFamily="18" charset="0"/>
              </a:rPr>
              <a:t>ena</a:t>
            </a:r>
            <a:r>
              <a:rPr lang="en-FJ" sz="2400" b="1" dirty="0">
                <a:latin typeface="Constantia" panose="02030602050306030303" pitchFamily="18" charset="0"/>
              </a:rPr>
              <a:t> </a:t>
            </a:r>
            <a:r>
              <a:rPr lang="en-FJ" sz="2400" b="1" dirty="0" err="1">
                <a:latin typeface="Constantia" panose="02030602050306030303" pitchFamily="18" charset="0"/>
              </a:rPr>
              <a:t>vuku</a:t>
            </a:r>
            <a:r>
              <a:rPr lang="en-FJ" sz="2400" b="1" dirty="0">
                <a:latin typeface="Constantia" panose="02030602050306030303" pitchFamily="18" charset="0"/>
              </a:rPr>
              <a:t> </a:t>
            </a:r>
            <a:r>
              <a:rPr lang="en-FJ" sz="2400" b="1" dirty="0" err="1">
                <a:latin typeface="Constantia" panose="02030602050306030303" pitchFamily="18" charset="0"/>
              </a:rPr>
              <a:t>ni</a:t>
            </a:r>
            <a:r>
              <a:rPr lang="en-FJ" sz="2400" b="1" dirty="0">
                <a:latin typeface="Constantia" panose="02030602050306030303" pitchFamily="18" charset="0"/>
              </a:rPr>
              <a:t> </a:t>
            </a:r>
            <a:r>
              <a:rPr lang="en-FJ" sz="2400" b="1" dirty="0" err="1">
                <a:latin typeface="Constantia" panose="02030602050306030303" pitchFamily="18" charset="0"/>
              </a:rPr>
              <a:t>veika</a:t>
            </a:r>
            <a:r>
              <a:rPr lang="en-FJ" sz="2400" b="1" dirty="0">
                <a:latin typeface="Constantia" panose="02030602050306030303" pitchFamily="18" charset="0"/>
              </a:rPr>
              <a:t> </a:t>
            </a:r>
            <a:r>
              <a:rPr lang="en-FJ" sz="2400" b="1" dirty="0" err="1">
                <a:latin typeface="Constantia" panose="02030602050306030303" pitchFamily="18" charset="0"/>
              </a:rPr>
              <a:t>ni</a:t>
            </a:r>
            <a:r>
              <a:rPr lang="en-FJ" sz="2400" b="1" dirty="0">
                <a:latin typeface="Constantia" panose="02030602050306030303" pitchFamily="18" charset="0"/>
              </a:rPr>
              <a:t> Kalou. Ena </a:t>
            </a:r>
            <a:r>
              <a:rPr lang="en-FJ" sz="2400" b="1" dirty="0" err="1">
                <a:latin typeface="Constantia" panose="02030602050306030303" pitchFamily="18" charset="0"/>
              </a:rPr>
              <a:t>cakava</a:t>
            </a:r>
            <a:r>
              <a:rPr lang="en-FJ" sz="2400" b="1" dirty="0">
                <a:latin typeface="Constantia" panose="02030602050306030303" pitchFamily="18" charset="0"/>
              </a:rPr>
              <a:t> o </a:t>
            </a:r>
            <a:r>
              <a:rPr lang="en-FJ" sz="2400" b="1" dirty="0" err="1">
                <a:latin typeface="Constantia" panose="02030602050306030303" pitchFamily="18" charset="0"/>
              </a:rPr>
              <a:t>koya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veika</a:t>
            </a:r>
            <a:r>
              <a:rPr lang="en-FJ" sz="2400" b="1" dirty="0">
                <a:latin typeface="Constantia" panose="02030602050306030303" pitchFamily="18" charset="0"/>
              </a:rPr>
              <a:t> </a:t>
            </a:r>
            <a:r>
              <a:rPr lang="en-FJ" sz="2400" b="1" dirty="0" err="1">
                <a:latin typeface="Constantia" panose="02030602050306030303" pitchFamily="18" charset="0"/>
              </a:rPr>
              <a:t>baleti</a:t>
            </a:r>
            <a:r>
              <a:rPr lang="en-FJ" sz="2400" b="1" dirty="0">
                <a:latin typeface="Constantia" panose="02030602050306030303" pitchFamily="18" charset="0"/>
              </a:rPr>
              <a:t> </a:t>
            </a:r>
            <a:r>
              <a:rPr lang="en-FJ" sz="2400" b="1" dirty="0" err="1">
                <a:latin typeface="Constantia" panose="02030602050306030303" pitchFamily="18" charset="0"/>
              </a:rPr>
              <a:t>koya</a:t>
            </a:r>
            <a:r>
              <a:rPr lang="en-FJ" sz="2400" b="1" dirty="0">
                <a:latin typeface="Constantia" panose="02030602050306030303" pitchFamily="18" charset="0"/>
              </a:rPr>
              <a:t>. A </a:t>
            </a:r>
            <a:r>
              <a:rPr lang="en-FJ" sz="2400" b="1" dirty="0" err="1">
                <a:latin typeface="Constantia" panose="02030602050306030303" pitchFamily="18" charset="0"/>
              </a:rPr>
              <a:t>noda</a:t>
            </a:r>
            <a:r>
              <a:rPr lang="en-FJ" sz="2400" b="1" dirty="0">
                <a:latin typeface="Constantia" panose="02030602050306030303" pitchFamily="18" charset="0"/>
              </a:rPr>
              <a:t> </a:t>
            </a:r>
            <a:r>
              <a:rPr lang="en-FJ" sz="2400" b="1" dirty="0" err="1">
                <a:latin typeface="Constantia" panose="02030602050306030303" pitchFamily="18" charset="0"/>
              </a:rPr>
              <a:t>i</a:t>
            </a:r>
            <a:r>
              <a:rPr lang="en-FJ" sz="2400" b="1" dirty="0">
                <a:latin typeface="Constantia" panose="02030602050306030303" pitchFamily="18" charset="0"/>
              </a:rPr>
              <a:t> </a:t>
            </a:r>
            <a:r>
              <a:rPr lang="en-FJ" sz="2400" b="1" dirty="0" err="1">
                <a:latin typeface="Constantia" panose="02030602050306030303" pitchFamily="18" charset="0"/>
              </a:rPr>
              <a:t>tavi</a:t>
            </a:r>
            <a:r>
              <a:rPr lang="en-FJ" sz="2400" b="1" dirty="0">
                <a:latin typeface="Constantia" panose="02030602050306030303" pitchFamily="18" charset="0"/>
              </a:rPr>
              <a:t> me da </a:t>
            </a:r>
            <a:r>
              <a:rPr lang="en-AU" sz="2400" b="1" dirty="0">
                <a:latin typeface="Constantia" panose="02030602050306030303" pitchFamily="18" charset="0"/>
              </a:rPr>
              <a:t>T</a:t>
            </a:r>
            <a:r>
              <a:rPr lang="en-FJ" sz="2400" b="1" dirty="0" err="1">
                <a:latin typeface="Constantia" panose="02030602050306030303" pitchFamily="18" charset="0"/>
              </a:rPr>
              <a:t>awana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noda</a:t>
            </a:r>
            <a:r>
              <a:rPr lang="en-FJ" sz="2400" b="1" dirty="0">
                <a:latin typeface="Constantia" panose="02030602050306030303" pitchFamily="18" charset="0"/>
              </a:rPr>
              <a:t> </a:t>
            </a:r>
            <a:r>
              <a:rPr lang="en-FJ" sz="2400" b="1" dirty="0" err="1">
                <a:latin typeface="Constantia" panose="02030602050306030303" pitchFamily="18" charset="0"/>
              </a:rPr>
              <a:t>i</a:t>
            </a:r>
            <a:r>
              <a:rPr lang="en-FJ" sz="2400" b="1" dirty="0">
                <a:latin typeface="Constantia" panose="02030602050306030303" pitchFamily="18" charset="0"/>
              </a:rPr>
              <a:t> </a:t>
            </a:r>
            <a:r>
              <a:rPr lang="en-FJ" sz="2400" b="1" dirty="0" err="1">
                <a:latin typeface="Constantia" panose="02030602050306030303" pitchFamily="18" charset="0"/>
              </a:rPr>
              <a:t>lesilesi</a:t>
            </a:r>
            <a:r>
              <a:rPr lang="en-FJ" sz="2400" b="1" dirty="0">
                <a:latin typeface="Constantia" panose="02030602050306030303" pitchFamily="18" charset="0"/>
              </a:rPr>
              <a:t> </a:t>
            </a:r>
            <a:r>
              <a:rPr lang="en-FJ" sz="2400" b="1" dirty="0" err="1">
                <a:latin typeface="Constantia" panose="02030602050306030303" pitchFamily="18" charset="0"/>
              </a:rPr>
              <a:t>kei</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i</a:t>
            </a:r>
            <a:r>
              <a:rPr lang="en-FJ" sz="2400" b="1" dirty="0">
                <a:latin typeface="Constantia" panose="02030602050306030303" pitchFamily="18" charset="0"/>
              </a:rPr>
              <a:t> tutu, </a:t>
            </a:r>
            <a:r>
              <a:rPr lang="en-FJ" sz="2400" b="1" dirty="0" err="1">
                <a:latin typeface="Constantia" panose="02030602050306030303" pitchFamily="18" charset="0"/>
              </a:rPr>
              <a:t>bula</a:t>
            </a:r>
            <a:r>
              <a:rPr lang="en-FJ" sz="2400" b="1" dirty="0">
                <a:latin typeface="Constantia" panose="02030602050306030303" pitchFamily="18" charset="0"/>
              </a:rPr>
              <a:t> ... </a:t>
            </a:r>
            <a:r>
              <a:rPr lang="en-AU" sz="2400" b="1" dirty="0">
                <a:latin typeface="Constantia" panose="02030602050306030303" pitchFamily="18" charset="0"/>
              </a:rPr>
              <a:t>Y</a:t>
            </a:r>
            <a:r>
              <a:rPr lang="en-FJ" sz="2400" b="1" dirty="0" err="1">
                <a:latin typeface="Constantia" panose="02030602050306030303" pitchFamily="18" charset="0"/>
              </a:rPr>
              <a:t>alomalumalumu</a:t>
            </a:r>
            <a:r>
              <a:rPr lang="en-FJ" sz="2400" b="1" dirty="0">
                <a:latin typeface="Constantia" panose="02030602050306030303" pitchFamily="18" charset="0"/>
              </a:rPr>
              <a:t> </a:t>
            </a:r>
            <a:r>
              <a:rPr lang="en-FJ" sz="2400" b="1" dirty="0" err="1">
                <a:latin typeface="Constantia" panose="02030602050306030303" pitchFamily="18" charset="0"/>
              </a:rPr>
              <a:t>ena</a:t>
            </a:r>
            <a:r>
              <a:rPr lang="en-FJ" sz="2400" b="1" dirty="0">
                <a:latin typeface="Constantia" panose="02030602050306030303" pitchFamily="18" charset="0"/>
              </a:rPr>
              <a:t> </a:t>
            </a:r>
            <a:r>
              <a:rPr lang="en-FJ" sz="2400" b="1" dirty="0" err="1">
                <a:latin typeface="Constantia" panose="02030602050306030303" pitchFamily="18" charset="0"/>
              </a:rPr>
              <a:t>ruku</a:t>
            </a:r>
            <a:r>
              <a:rPr lang="en-FJ" sz="2400" b="1" dirty="0">
                <a:latin typeface="Constantia" panose="02030602050306030303" pitchFamily="18" charset="0"/>
              </a:rPr>
              <a:t> </a:t>
            </a:r>
            <a:r>
              <a:rPr lang="en-FJ" sz="2400" b="1" dirty="0" err="1">
                <a:latin typeface="Constantia" panose="02030602050306030303" pitchFamily="18" charset="0"/>
              </a:rPr>
              <a:t>ni</a:t>
            </a:r>
            <a:r>
              <a:rPr lang="en-FJ" sz="2400" b="1" dirty="0">
                <a:latin typeface="Constantia" panose="02030602050306030303" pitchFamily="18" charset="0"/>
              </a:rPr>
              <a:t> </a:t>
            </a:r>
            <a:r>
              <a:rPr lang="en-FJ" sz="2400" b="1" dirty="0" err="1">
                <a:latin typeface="Constantia" panose="02030602050306030303" pitchFamily="18" charset="0"/>
              </a:rPr>
              <a:t>kauveilatai</a:t>
            </a:r>
            <a:r>
              <a:rPr lang="en-FJ" sz="2400" b="1" dirty="0">
                <a:latin typeface="Constantia" panose="02030602050306030303" pitchFamily="18" charset="0"/>
              </a:rPr>
              <a:t>, ka </a:t>
            </a:r>
            <a:r>
              <a:rPr lang="en-FJ" sz="2400" b="1" dirty="0" err="1">
                <a:latin typeface="Constantia" panose="02030602050306030303" pitchFamily="18" charset="0"/>
              </a:rPr>
              <a:t>bulataka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vaka</a:t>
            </a:r>
            <a:r>
              <a:rPr lang="en-FJ" sz="2400" b="1" dirty="0">
                <a:latin typeface="Constantia" panose="02030602050306030303" pitchFamily="18" charset="0"/>
              </a:rPr>
              <a:t> -bauta </a:t>
            </a:r>
            <a:r>
              <a:rPr lang="en-FJ" sz="2400" b="1" dirty="0" err="1">
                <a:latin typeface="Constantia" panose="02030602050306030303" pitchFamily="18" charset="0"/>
              </a:rPr>
              <a:t>kei</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savasava</a:t>
            </a:r>
            <a:r>
              <a:rPr lang="en-FJ" sz="2400" b="1" dirty="0">
                <a:latin typeface="Constantia" panose="02030602050306030303" pitchFamily="18" charset="0"/>
              </a:rPr>
              <a:t> e </a:t>
            </a:r>
            <a:r>
              <a:rPr lang="en-FJ" sz="2400" b="1" dirty="0" err="1">
                <a:latin typeface="Constantia" panose="02030602050306030303" pitchFamily="18" charset="0"/>
              </a:rPr>
              <a:t>matana</a:t>
            </a:r>
            <a:r>
              <a:rPr lang="en-FJ" sz="2400" b="1" dirty="0">
                <a:latin typeface="Constantia" panose="02030602050306030303" pitchFamily="18" charset="0"/>
              </a:rPr>
              <a:t>. Ni da </a:t>
            </a:r>
            <a:r>
              <a:rPr lang="en-FJ" sz="2400" b="1" dirty="0" err="1">
                <a:latin typeface="Constantia" panose="02030602050306030303" pitchFamily="18" charset="0"/>
              </a:rPr>
              <a:t>vakayacora</a:t>
            </a:r>
            <a:r>
              <a:rPr lang="en-FJ" sz="2400" b="1" dirty="0">
                <a:latin typeface="Constantia" panose="02030602050306030303" pitchFamily="18" charset="0"/>
              </a:rPr>
              <a:t> </a:t>
            </a:r>
            <a:r>
              <a:rPr lang="en-FJ" sz="2400" b="1" dirty="0" err="1">
                <a:latin typeface="Constantia" panose="02030602050306030303" pitchFamily="18" charset="0"/>
              </a:rPr>
              <a:t>oqo</a:t>
            </a:r>
            <a:r>
              <a:rPr lang="en-FJ" sz="2400" b="1" dirty="0">
                <a:latin typeface="Constantia" panose="02030602050306030303" pitchFamily="18" charset="0"/>
              </a:rPr>
              <a:t>, </a:t>
            </a:r>
            <a:r>
              <a:rPr lang="en-FJ" sz="2400" b="1" dirty="0" err="1">
                <a:latin typeface="Constantia" panose="02030602050306030303" pitchFamily="18" charset="0"/>
              </a:rPr>
              <a:t>eda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sega</a:t>
            </a:r>
            <a:r>
              <a:rPr lang="en-FJ" sz="2400" b="1" dirty="0">
                <a:latin typeface="Constantia" panose="02030602050306030303" pitchFamily="18" charset="0"/>
              </a:rPr>
              <a:t> </a:t>
            </a:r>
            <a:r>
              <a:rPr lang="en-FJ" sz="2400" b="1" dirty="0" err="1">
                <a:latin typeface="Constantia" panose="02030602050306030303" pitchFamily="18" charset="0"/>
              </a:rPr>
              <a:t>ni</a:t>
            </a:r>
            <a:r>
              <a:rPr lang="en-FJ" sz="2400" b="1" dirty="0">
                <a:latin typeface="Constantia" panose="02030602050306030303" pitchFamily="18" charset="0"/>
              </a:rPr>
              <a:t> </a:t>
            </a:r>
            <a:r>
              <a:rPr lang="en-FJ" sz="2400" b="1" dirty="0" err="1">
                <a:latin typeface="Constantia" panose="02030602050306030303" pitchFamily="18" charset="0"/>
              </a:rPr>
              <a:t>madua</a:t>
            </a:r>
            <a:r>
              <a:rPr lang="en-US" sz="2400" b="1" dirty="0">
                <a:latin typeface="Constantia" panose="02030602050306030303" pitchFamily="18" charset="0"/>
              </a:rPr>
              <a:t>, </a:t>
            </a:r>
            <a:r>
              <a:rPr lang="en-FJ" sz="2400" b="1" dirty="0" err="1">
                <a:latin typeface="Constantia" panose="02030602050306030303" pitchFamily="18" charset="0"/>
              </a:rPr>
              <a:t>ia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yaloda</a:t>
            </a:r>
            <a:r>
              <a:rPr lang="en-FJ" sz="2400" b="1" dirty="0">
                <a:latin typeface="Constantia" panose="02030602050306030303" pitchFamily="18" charset="0"/>
              </a:rPr>
              <a:t> </a:t>
            </a:r>
            <a:r>
              <a:rPr lang="en-FJ" sz="2400" b="1" dirty="0" err="1">
                <a:latin typeface="Constantia" panose="02030602050306030303" pitchFamily="18" charset="0"/>
              </a:rPr>
              <a:t>ena</a:t>
            </a:r>
            <a:r>
              <a:rPr lang="en-FJ" sz="2400" b="1" dirty="0">
                <a:latin typeface="Constantia" panose="02030602050306030303" pitchFamily="18" charset="0"/>
              </a:rPr>
              <a:t> </a:t>
            </a:r>
            <a:r>
              <a:rPr lang="en-FJ" sz="2400" b="1" dirty="0" err="1">
                <a:latin typeface="Constantia" panose="02030602050306030303" pitchFamily="18" charset="0"/>
              </a:rPr>
              <a:t>dei</a:t>
            </a:r>
            <a:r>
              <a:rPr lang="en-FJ" sz="2400" b="1" dirty="0">
                <a:latin typeface="Constantia" panose="02030602050306030303" pitchFamily="18" charset="0"/>
              </a:rPr>
              <a:t> </a:t>
            </a:r>
            <a:r>
              <a:rPr lang="en-FJ" sz="2400" b="1" dirty="0" err="1">
                <a:latin typeface="Constantia" panose="02030602050306030303" pitchFamily="18" charset="0"/>
              </a:rPr>
              <a:t>ni</a:t>
            </a:r>
            <a:r>
              <a:rPr lang="en-FJ" sz="2400" b="1" dirty="0">
                <a:latin typeface="Constantia" panose="02030602050306030303" pitchFamily="18" charset="0"/>
              </a:rPr>
              <a:t> </a:t>
            </a:r>
            <a:r>
              <a:rPr lang="en-FJ" sz="2400" b="1" dirty="0" err="1">
                <a:latin typeface="Constantia" panose="02030602050306030303" pitchFamily="18" charset="0"/>
              </a:rPr>
              <a:t>sa</a:t>
            </a:r>
            <a:r>
              <a:rPr lang="en-FJ" sz="2400" b="1" dirty="0">
                <a:latin typeface="Constantia" panose="02030602050306030303" pitchFamily="18" charset="0"/>
              </a:rPr>
              <a:t> </a:t>
            </a:r>
            <a:r>
              <a:rPr lang="en-FJ" sz="2400" b="1" dirty="0" err="1">
                <a:latin typeface="Constantia" panose="02030602050306030303" pitchFamily="18" charset="0"/>
              </a:rPr>
              <a:t>vakatabui</a:t>
            </a:r>
            <a:r>
              <a:rPr lang="en-FJ" sz="2400" b="1" dirty="0">
                <a:latin typeface="Constantia" panose="02030602050306030303" pitchFamily="18" charset="0"/>
              </a:rPr>
              <a:t> </a:t>
            </a:r>
            <a:r>
              <a:rPr lang="en-FJ" sz="2400" b="1" dirty="0" err="1">
                <a:latin typeface="Constantia" panose="02030602050306030303" pitchFamily="18" charset="0"/>
              </a:rPr>
              <a:t>tu</a:t>
            </a:r>
            <a:r>
              <a:rPr lang="en-FJ" sz="2400" b="1" dirty="0">
                <a:latin typeface="Constantia" panose="02030602050306030303" pitchFamily="18" charset="0"/>
              </a:rPr>
              <a:t> </a:t>
            </a:r>
            <a:r>
              <a:rPr lang="en-FJ" sz="2400" b="1" dirty="0" err="1">
                <a:latin typeface="Constantia" panose="02030602050306030303" pitchFamily="18" charset="0"/>
              </a:rPr>
              <a:t>vua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Kalou</a:t>
            </a:r>
            <a:r>
              <a:rPr lang="en-US" sz="2400" b="1" dirty="0">
                <a:latin typeface="Constantia" panose="02030602050306030303" pitchFamily="18" charset="0"/>
              </a:rPr>
              <a:t>. […]</a:t>
            </a:r>
          </a:p>
          <a:p>
            <a:pPr>
              <a:spcBef>
                <a:spcPts val="600"/>
              </a:spcBef>
            </a:pPr>
            <a:r>
              <a:rPr lang="en-FJ" sz="2400" b="1" dirty="0">
                <a:latin typeface="Constantia" panose="02030602050306030303" pitchFamily="18" charset="0"/>
              </a:rPr>
              <a:t>Sa </a:t>
            </a:r>
            <a:r>
              <a:rPr lang="en-FJ" sz="2400" b="1" dirty="0" err="1">
                <a:latin typeface="Constantia" panose="02030602050306030303" pitchFamily="18" charset="0"/>
              </a:rPr>
              <a:t>dei</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lomaqu</a:t>
            </a:r>
            <a:r>
              <a:rPr lang="en-FJ" sz="2400" b="1" dirty="0">
                <a:latin typeface="Constantia" panose="02030602050306030303" pitchFamily="18" charset="0"/>
              </a:rPr>
              <a:t> </a:t>
            </a:r>
            <a:r>
              <a:rPr lang="en-FJ" sz="2400" b="1" dirty="0" err="1">
                <a:latin typeface="Constantia" panose="02030602050306030303" pitchFamily="18" charset="0"/>
              </a:rPr>
              <a:t>ena</a:t>
            </a:r>
            <a:r>
              <a:rPr lang="en-FJ" sz="2400" b="1" dirty="0">
                <a:latin typeface="Constantia" panose="02030602050306030303" pitchFamily="18" charset="0"/>
              </a:rPr>
              <a:t> </a:t>
            </a:r>
            <a:r>
              <a:rPr lang="en-FJ" sz="2400" b="1" dirty="0" err="1">
                <a:latin typeface="Constantia" panose="02030602050306030303" pitchFamily="18" charset="0"/>
              </a:rPr>
              <a:t>vakadinata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Kalou. Sa </a:t>
            </a:r>
            <a:r>
              <a:rPr lang="en-FJ" sz="2400" b="1" dirty="0" err="1">
                <a:latin typeface="Constantia" panose="02030602050306030303" pitchFamily="18" charset="0"/>
              </a:rPr>
              <a:t>noda</a:t>
            </a:r>
            <a:r>
              <a:rPr lang="en-FJ" sz="2400" b="1" dirty="0">
                <a:latin typeface="Constantia" panose="02030602050306030303" pitchFamily="18" charset="0"/>
              </a:rPr>
              <a:t> </a:t>
            </a:r>
            <a:r>
              <a:rPr lang="en-FJ" sz="2400" b="1" dirty="0" err="1">
                <a:latin typeface="Constantia" panose="02030602050306030303" pitchFamily="18" charset="0"/>
              </a:rPr>
              <a:t>na</a:t>
            </a:r>
            <a:r>
              <a:rPr lang="en-FJ" sz="2400" b="1" dirty="0">
                <a:latin typeface="Constantia" panose="02030602050306030303" pitchFamily="18" charset="0"/>
              </a:rPr>
              <a:t> </a:t>
            </a:r>
            <a:r>
              <a:rPr lang="en-FJ" sz="2400" b="1" dirty="0" err="1">
                <a:latin typeface="Constantia" panose="02030602050306030303" pitchFamily="18" charset="0"/>
              </a:rPr>
              <a:t>i</a:t>
            </a:r>
            <a:r>
              <a:rPr lang="en-FJ" sz="2400" b="1" dirty="0">
                <a:latin typeface="Constantia" panose="02030602050306030303" pitchFamily="18" charset="0"/>
              </a:rPr>
              <a:t> </a:t>
            </a:r>
            <a:r>
              <a:rPr lang="en-FJ" sz="2400" b="1" dirty="0" err="1">
                <a:latin typeface="Constantia" panose="02030602050306030303" pitchFamily="18" charset="0"/>
              </a:rPr>
              <a:t>Vakabula</a:t>
            </a:r>
            <a:r>
              <a:rPr lang="en-FJ" sz="2400" b="1" dirty="0">
                <a:latin typeface="Constantia" panose="02030602050306030303" pitchFamily="18" charset="0"/>
              </a:rPr>
              <a:t>.</a:t>
            </a:r>
            <a:r>
              <a:rPr lang="en-US" sz="2400" b="1" dirty="0">
                <a:latin typeface="Constantia" panose="02030602050306030303" pitchFamily="18" charset="0"/>
              </a:rPr>
              <a:t> </a:t>
            </a:r>
            <a:r>
              <a:rPr lang="en-FJ" sz="2400" b="1" dirty="0">
                <a:latin typeface="Constantia" panose="02030602050306030303" pitchFamily="18" charset="0"/>
              </a:rPr>
              <a:t>Sa rawa i da reki ena nona taucoko. </a:t>
            </a:r>
            <a:r>
              <a:rPr lang="en-US" sz="2400" b="1" dirty="0">
                <a:latin typeface="Constantia" panose="02030602050306030303" pitchFamily="18" charset="0"/>
              </a:rPr>
              <a:t>Au</a:t>
            </a:r>
            <a:r>
              <a:rPr lang="en-FJ" sz="2400" b="1" dirty="0">
                <a:latin typeface="Constantia" panose="02030602050306030303" pitchFamily="18" charset="0"/>
              </a:rPr>
              <a:t> gadreva meu soli au vakalevu ka vakacabori au ki Vua.”</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8080840" y="5548564"/>
            <a:ext cx="3234860" cy="338554"/>
          </a:xfrm>
          <a:prstGeom prst="rect">
            <a:avLst/>
          </a:prstGeom>
          <a:noFill/>
        </p:spPr>
        <p:txBody>
          <a:bodyPr wrap="none" rtlCol="0">
            <a:spAutoFit/>
          </a:bodyPr>
          <a:lstStyle/>
          <a:p>
            <a:pPr algn="r"/>
            <a:r>
              <a:rPr lang="en-US" sz="1600" b="1" dirty="0"/>
              <a:t>EGW (Reflecting Jesus, December 3)</a:t>
            </a:r>
            <a:endParaRPr lang="es-ES" sz="1600" b="1" dirty="0"/>
          </a:p>
        </p:txBody>
      </p:sp>
    </p:spTree>
    <p:extLst>
      <p:ext uri="{BB962C8B-B14F-4D97-AF65-F5344CB8AC3E}">
        <p14:creationId xmlns:p14="http://schemas.microsoft.com/office/powerpoint/2010/main" val="17124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0B57F594-38BD-40F0-23F4-AD9A39D810F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 y="10"/>
            <a:ext cx="7642746" cy="6857990"/>
          </a:xfrm>
          <a:prstGeom prst="rect">
            <a:avLst/>
          </a:prstGeom>
        </p:spPr>
      </p:pic>
      <p:pic>
        <p:nvPicPr>
          <p:cNvPr id="4" name="Imagen 3">
            <a:extLst>
              <a:ext uri="{FF2B5EF4-FFF2-40B4-BE49-F238E27FC236}">
                <a16:creationId xmlns:a16="http://schemas.microsoft.com/office/drawing/2014/main" id="{F0A25E7C-235A-FF0B-5B45-924A353C2834}"/>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7809454" y="1"/>
            <a:ext cx="4382546" cy="3345645"/>
          </a:xfrm>
          <a:prstGeom prst="rect">
            <a:avLst/>
          </a:prstGeom>
        </p:spPr>
      </p:pic>
      <p:pic>
        <p:nvPicPr>
          <p:cNvPr id="5" name="Imagen 4">
            <a:extLst>
              <a:ext uri="{FF2B5EF4-FFF2-40B4-BE49-F238E27FC236}">
                <a16:creationId xmlns:a16="http://schemas.microsoft.com/office/drawing/2014/main" id="{30198ED0-EDD4-F5E2-E7C3-C642DF278007}"/>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r="-3" b="-4"/>
          <a:stretch/>
        </p:blipFill>
        <p:spPr>
          <a:xfrm>
            <a:off x="7809462" y="3512354"/>
            <a:ext cx="4382545" cy="3345646"/>
          </a:xfrm>
          <a:prstGeom prst="rect">
            <a:avLst/>
          </a:prstGeom>
        </p:spPr>
      </p:pic>
      <p:sp>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799002" y="325734"/>
            <a:ext cx="3619893" cy="6206532"/>
          </a:xfrm>
          <a:prstGeom prst="rect">
            <a:avLst/>
          </a:prstGeom>
          <a:solidFill>
            <a:srgbClr val="EFF7FF">
              <a:alpha val="94902"/>
            </a:srgb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916B8329-B327-09BD-8C58-39A28B563AFE}"/>
              </a:ext>
            </a:extLst>
          </p:cNvPr>
          <p:cNvSpPr txBox="1"/>
          <p:nvPr/>
        </p:nvSpPr>
        <p:spPr>
          <a:xfrm>
            <a:off x="3798995" y="419199"/>
            <a:ext cx="3619893" cy="6186309"/>
          </a:xfrm>
          <a:prstGeom prst="rect">
            <a:avLst/>
          </a:prstGeom>
          <a:noFill/>
        </p:spPr>
        <p:txBody>
          <a:bodyPr wrap="square">
            <a:spAutoFit/>
          </a:bodyPr>
          <a:lstStyle/>
          <a:p>
            <a:pPr lvl="0" algn="ctr">
              <a:defRPr/>
            </a:pPr>
            <a:r>
              <a:rPr kumimoji="0" lang="es-ES"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Au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na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vakavinavinaka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vei</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kemuni</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na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turaga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ena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veimataqali</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Au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na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sere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vei</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kemuni</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ena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kedra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maliwa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na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veimatanitu</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Ni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sa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yacova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na</a:t>
            </a:r>
            <a:r>
              <a:rPr kumimoji="0" lang="en-FJ"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 </a:t>
            </a:r>
            <a:r>
              <a:rPr kumimoji="0" lang="en-FJ" sz="2800" b="1" i="0" u="none" strike="noStrike" kern="1200" cap="none" spc="50" normalizeH="0" baseline="0" noProof="0" dirty="0" err="1">
                <a:ln w="0"/>
                <a:solidFill>
                  <a:srgbClr val="0060C0"/>
                </a:solidFill>
                <a:effectLst>
                  <a:innerShdw blurRad="63500" dist="50800" dir="13500000">
                    <a:srgbClr val="000000">
                      <a:alpha val="50000"/>
                    </a:srgbClr>
                  </a:innerShdw>
                </a:effectLst>
                <a:uLnTx/>
                <a:uFillTx/>
                <a:latin typeface="Comic Sans MS" panose="030F0702030302020204" pitchFamily="66" charset="0"/>
              </a:rPr>
              <a:t>lom</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alagi</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na</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kena</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levu</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ni</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nomuni</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loloma</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ka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yacova</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na</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o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na</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nomuni</a:t>
            </a:r>
            <a:r>
              <a:rPr lang="en-FJ" sz="2800" b="1" spc="50" dirty="0">
                <a:ln w="0"/>
                <a:solidFill>
                  <a:srgbClr val="0060C0"/>
                </a:solidFill>
                <a:effectLst>
                  <a:innerShdw blurRad="63500" dist="50800" dir="13500000">
                    <a:srgbClr val="000000">
                      <a:alpha val="50000"/>
                    </a:srgbClr>
                  </a:innerShdw>
                </a:effectLst>
                <a:latin typeface="Comic Sans MS" panose="030F0702030302020204" pitchFamily="66" charset="0"/>
              </a:rPr>
              <a:t> </a:t>
            </a:r>
            <a:r>
              <a:rPr lang="en-FJ" sz="2800" b="1" spc="50" dirty="0" err="1">
                <a:ln w="0"/>
                <a:solidFill>
                  <a:srgbClr val="0060C0"/>
                </a:solidFill>
                <a:effectLst>
                  <a:innerShdw blurRad="63500" dist="50800" dir="13500000">
                    <a:srgbClr val="000000">
                      <a:alpha val="50000"/>
                    </a:srgbClr>
                  </a:innerShdw>
                </a:effectLst>
                <a:latin typeface="Comic Sans MS" panose="030F0702030302020204" pitchFamily="66" charset="0"/>
              </a:rPr>
              <a:t>dina</a:t>
            </a:r>
            <a:r>
              <a:rPr kumimoji="0" lang="es-ES"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a:t>
            </a:r>
          </a:p>
          <a:p>
            <a:pPr lvl="0" algn="ctr">
              <a:spcBef>
                <a:spcPts val="1200"/>
              </a:spcBef>
              <a:defRPr/>
            </a:pPr>
            <a:r>
              <a:rPr lang="es-ES"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a:t>
            </a:r>
            <a:r>
              <a:rPr lang="en-FJ"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Same</a:t>
            </a:r>
            <a:r>
              <a:rPr lang="es-ES"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 57:9,10)</a:t>
            </a:r>
            <a:endPar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20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C30F0E-69C8-4BD4-865B-8B6A6FAB006B}"/>
              </a:ext>
            </a:extLst>
          </p:cNvPr>
          <p:cNvSpPr txBox="1"/>
          <p:nvPr/>
        </p:nvSpPr>
        <p:spPr>
          <a:xfrm>
            <a:off x="6559294" y="4177951"/>
            <a:ext cx="5827059" cy="2554545"/>
          </a:xfrm>
          <a:prstGeom prst="rect">
            <a:avLst/>
          </a:prstGeom>
          <a:noFill/>
        </p:spPr>
        <p:txBody>
          <a:bodyPr wrap="square" rtlCol="0">
            <a:spAutoFit/>
          </a:bodyPr>
          <a:lstStyle/>
          <a:p>
            <a:pPr>
              <a:tabLst>
                <a:tab pos="538163" algn="l"/>
              </a:tabLst>
            </a:pPr>
            <a:r>
              <a:rPr lang="en-US" sz="2000" b="1" dirty="0">
                <a:solidFill>
                  <a:srgbClr val="991807"/>
                </a:solidFill>
              </a:rPr>
              <a:t>  </a:t>
            </a:r>
            <a:r>
              <a:rPr lang="en-FJ" sz="2000" b="1" dirty="0">
                <a:solidFill>
                  <a:srgbClr val="991807"/>
                </a:solidFill>
              </a:rPr>
              <a:t>Loloma ni Kalou</a:t>
            </a:r>
            <a:r>
              <a:rPr lang="es-ES" sz="2000" b="1" dirty="0">
                <a:solidFill>
                  <a:srgbClr val="991807"/>
                </a:solidFill>
              </a:rPr>
              <a:t>:</a:t>
            </a:r>
          </a:p>
          <a:p>
            <a:pPr>
              <a:spcBef>
                <a:spcPts val="600"/>
              </a:spcBef>
              <a:tabLst>
                <a:tab pos="538163" algn="l"/>
              </a:tabLst>
            </a:pPr>
            <a:r>
              <a:rPr lang="es-ES" sz="2000" b="1" dirty="0"/>
              <a:t>	</a:t>
            </a:r>
            <a:r>
              <a:rPr lang="en-FJ" sz="2000" b="1" dirty="0" err="1"/>
              <a:t>Loloma</a:t>
            </a:r>
            <a:r>
              <a:rPr lang="en-FJ" sz="2000" b="1" dirty="0"/>
              <a:t> ka tawa </a:t>
            </a:r>
            <a:r>
              <a:rPr lang="en-FJ" sz="2000" b="1" dirty="0" err="1"/>
              <a:t>mudu</a:t>
            </a:r>
            <a:r>
              <a:rPr lang="en-US" sz="2000" b="1" dirty="0"/>
              <a:t> (</a:t>
            </a:r>
            <a:r>
              <a:rPr lang="en-FJ" sz="2000" b="1" dirty="0"/>
              <a:t>Same</a:t>
            </a:r>
            <a:r>
              <a:rPr lang="en-US" sz="2000" b="1" dirty="0"/>
              <a:t> 136</a:t>
            </a:r>
            <a:r>
              <a:rPr lang="es-ES" sz="2000" b="1" dirty="0"/>
              <a:t>).</a:t>
            </a:r>
          </a:p>
          <a:p>
            <a:pPr>
              <a:tabLst>
                <a:tab pos="538163" algn="l"/>
              </a:tabLst>
            </a:pPr>
            <a:r>
              <a:rPr lang="es-ES" sz="2000" b="1" dirty="0"/>
              <a:t>	</a:t>
            </a:r>
            <a:r>
              <a:rPr lang="en-FJ" sz="2000" b="1" dirty="0" err="1"/>
              <a:t>Loloma</a:t>
            </a:r>
            <a:r>
              <a:rPr lang="en-FJ" sz="2000" b="1" dirty="0"/>
              <a:t> ka </a:t>
            </a:r>
            <a:r>
              <a:rPr lang="en-FJ" sz="2000" b="1" dirty="0" err="1"/>
              <a:t>veivakavoui</a:t>
            </a:r>
            <a:r>
              <a:rPr lang="en-US" sz="2000" b="1" dirty="0"/>
              <a:t> (</a:t>
            </a:r>
            <a:r>
              <a:rPr lang="en-FJ" sz="2000" b="1" dirty="0"/>
              <a:t>Same</a:t>
            </a:r>
            <a:r>
              <a:rPr lang="en-US" sz="2000" b="1" dirty="0"/>
              <a:t> 51</a:t>
            </a:r>
            <a:r>
              <a:rPr lang="es-ES" sz="2000" b="1" dirty="0"/>
              <a:t>).</a:t>
            </a:r>
          </a:p>
          <a:p>
            <a:pPr>
              <a:tabLst>
                <a:tab pos="538163" algn="l"/>
              </a:tabLst>
            </a:pPr>
            <a:r>
              <a:rPr lang="es-ES" sz="2000" b="1" dirty="0"/>
              <a:t>	</a:t>
            </a:r>
            <a:r>
              <a:rPr lang="en-FJ" sz="2000" b="1" dirty="0" err="1"/>
              <a:t>Loloma</a:t>
            </a:r>
            <a:r>
              <a:rPr lang="en-FJ" sz="2000" b="1" dirty="0"/>
              <a:t> ka </a:t>
            </a:r>
            <a:r>
              <a:rPr lang="en-FJ" sz="2000" b="1" dirty="0" err="1"/>
              <a:t>veivosoti</a:t>
            </a:r>
            <a:r>
              <a:rPr lang="es-ES" sz="2000" b="1" dirty="0"/>
              <a:t> (</a:t>
            </a:r>
            <a:r>
              <a:rPr lang="en-FJ" sz="2000" b="1" dirty="0"/>
              <a:t>Same</a:t>
            </a:r>
            <a:r>
              <a:rPr lang="es-ES" sz="2000" b="1" dirty="0"/>
              <a:t> 130).</a:t>
            </a:r>
          </a:p>
          <a:p>
            <a:pPr>
              <a:spcBef>
                <a:spcPts val="1200"/>
              </a:spcBef>
              <a:tabLst>
                <a:tab pos="538163" algn="l"/>
              </a:tabLst>
            </a:pPr>
            <a:r>
              <a:rPr lang="en-US" sz="2000" b="1" dirty="0">
                <a:solidFill>
                  <a:srgbClr val="082474"/>
                </a:solidFill>
              </a:rPr>
              <a:t>  </a:t>
            </a:r>
            <a:r>
              <a:rPr lang="en-FJ" sz="2000" b="1" dirty="0">
                <a:solidFill>
                  <a:srgbClr val="082474"/>
                </a:solidFill>
              </a:rPr>
              <a:t>Nai sau ni loloma ni Kalou mai vua na tamata</a:t>
            </a:r>
            <a:r>
              <a:rPr lang="es-ES" sz="2000" b="1" dirty="0">
                <a:solidFill>
                  <a:srgbClr val="082474"/>
                </a:solidFill>
              </a:rPr>
              <a:t>:</a:t>
            </a:r>
          </a:p>
          <a:p>
            <a:pPr>
              <a:spcBef>
                <a:spcPts val="600"/>
              </a:spcBef>
              <a:tabLst>
                <a:tab pos="538163" algn="l"/>
              </a:tabLst>
            </a:pPr>
            <a:r>
              <a:rPr lang="es-ES" sz="2000" b="1" dirty="0"/>
              <a:t>	</a:t>
            </a:r>
            <a:r>
              <a:rPr lang="en-FJ" sz="2000" b="1" dirty="0" err="1"/>
              <a:t>Vakavinavinaka</a:t>
            </a:r>
            <a:r>
              <a:rPr lang="en-FJ" sz="2000" b="1" dirty="0"/>
              <a:t> &amp; </a:t>
            </a:r>
            <a:r>
              <a:rPr lang="en-FJ" sz="2000" b="1" dirty="0" err="1"/>
              <a:t>vakabauta</a:t>
            </a:r>
            <a:r>
              <a:rPr lang="en-US" sz="2000" b="1" dirty="0"/>
              <a:t> (</a:t>
            </a:r>
            <a:r>
              <a:rPr lang="en-FJ" sz="2000" b="1" dirty="0"/>
              <a:t>Same</a:t>
            </a:r>
            <a:r>
              <a:rPr lang="en-US" sz="2000" b="1" dirty="0"/>
              <a:t> 113</a:t>
            </a:r>
            <a:r>
              <a:rPr lang="en-FJ" sz="2000" b="1" dirty="0"/>
              <a:t>;</a:t>
            </a:r>
            <a:r>
              <a:rPr lang="en-US" sz="2000" b="1" dirty="0"/>
              <a:t> 123</a:t>
            </a:r>
            <a:r>
              <a:rPr lang="es-ES" sz="2000" b="1" dirty="0"/>
              <a:t>).</a:t>
            </a:r>
          </a:p>
          <a:p>
            <a:pPr>
              <a:tabLst>
                <a:tab pos="538163" algn="l"/>
              </a:tabLst>
            </a:pPr>
            <a:r>
              <a:rPr lang="es-ES" sz="2000" b="1" dirty="0"/>
              <a:t>	</a:t>
            </a:r>
            <a:r>
              <a:rPr lang="en-FJ" sz="2000" b="1" dirty="0"/>
              <a:t>Kalougata kei a vakaviinavinaka</a:t>
            </a:r>
            <a:r>
              <a:rPr lang="en-US" sz="2000" b="1" dirty="0"/>
              <a:t> (</a:t>
            </a:r>
            <a:r>
              <a:rPr lang="en-US" sz="2000" b="1" dirty="0" err="1"/>
              <a:t>Samealm</a:t>
            </a:r>
            <a:r>
              <a:rPr lang="en-US" sz="2000" b="1" dirty="0"/>
              <a:t> 103</a:t>
            </a:r>
            <a:r>
              <a:rPr lang="es-ES" sz="2000" b="1" dirty="0"/>
              <a:t>).</a:t>
            </a:r>
          </a:p>
        </p:txBody>
      </p:sp>
      <p:graphicFrame>
        <p:nvGraphicFramePr>
          <p:cNvPr id="4" name="Diagrama 3">
            <a:extLst>
              <a:ext uri="{FF2B5EF4-FFF2-40B4-BE49-F238E27FC236}">
                <a16:creationId xmlns:a16="http://schemas.microsoft.com/office/drawing/2014/main" id="{85C48907-3904-6473-AF77-F1612C929BE4}"/>
              </a:ext>
            </a:extLst>
          </p:cNvPr>
          <p:cNvGraphicFramePr/>
          <p:nvPr>
            <p:extLst>
              <p:ext uri="{D42A27DB-BD31-4B8C-83A1-F6EECF244321}">
                <p14:modId xmlns:p14="http://schemas.microsoft.com/office/powerpoint/2010/main" val="2093991644"/>
              </p:ext>
            </p:extLst>
          </p:nvPr>
        </p:nvGraphicFramePr>
        <p:xfrm>
          <a:off x="29064" y="161189"/>
          <a:ext cx="9745120" cy="390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47E1C924-5D84-E920-32AD-099015C1B1EF}"/>
              </a:ext>
            </a:extLst>
          </p:cNvPr>
          <p:cNvSpPr txBox="1"/>
          <p:nvPr/>
        </p:nvSpPr>
        <p:spPr>
          <a:xfrm>
            <a:off x="29064" y="4375650"/>
            <a:ext cx="4577948" cy="1862048"/>
          </a:xfrm>
          <a:prstGeom prst="rect">
            <a:avLst/>
          </a:prstGeom>
          <a:noFill/>
        </p:spPr>
        <p:txBody>
          <a:bodyPr wrap="square" rtlCol="0">
            <a:spAutoFit/>
          </a:bodyPr>
          <a:lstStyle/>
          <a:p>
            <a:pPr algn="ctr">
              <a:spcBef>
                <a:spcPts val="600"/>
              </a:spcBef>
            </a:pPr>
            <a:r>
              <a:rPr lang="en-FJ" sz="2000" b="1" dirty="0"/>
              <a:t>Na cava </a:t>
            </a:r>
            <a:r>
              <a:rPr lang="en-FJ" sz="2000" b="1" dirty="0" err="1"/>
              <a:t>na</a:t>
            </a:r>
            <a:r>
              <a:rPr lang="en-FJ" sz="2000" b="1" dirty="0"/>
              <a:t> </a:t>
            </a:r>
            <a:r>
              <a:rPr lang="en-FJ" sz="2000" b="1" dirty="0" err="1"/>
              <a:t>kena</a:t>
            </a:r>
            <a:r>
              <a:rPr lang="en-FJ" sz="2000" b="1" dirty="0"/>
              <a:t> </a:t>
            </a:r>
            <a:r>
              <a:rPr lang="en-FJ" sz="2000" b="1" dirty="0" err="1"/>
              <a:t>i</a:t>
            </a:r>
            <a:r>
              <a:rPr lang="en-FJ" sz="2000" b="1" dirty="0"/>
              <a:t> </a:t>
            </a:r>
            <a:r>
              <a:rPr lang="en-FJ" sz="2000" b="1" dirty="0" err="1"/>
              <a:t>balebale</a:t>
            </a:r>
            <a:r>
              <a:rPr lang="en-FJ" sz="2000" b="1" dirty="0"/>
              <a:t> </a:t>
            </a:r>
            <a:r>
              <a:rPr lang="en-FJ" sz="2000" b="1" dirty="0" err="1"/>
              <a:t>vei</a:t>
            </a:r>
            <a:r>
              <a:rPr lang="en-FJ" sz="2000" b="1" dirty="0"/>
              <a:t> au </a:t>
            </a:r>
            <a:r>
              <a:rPr lang="en-FJ" sz="2000" b="1" dirty="0" err="1"/>
              <a:t>oqo</a:t>
            </a:r>
            <a:r>
              <a:rPr lang="en-FJ" sz="2000" b="1" dirty="0"/>
              <a:t>, Ni </a:t>
            </a:r>
            <a:r>
              <a:rPr lang="en-FJ" sz="2000" b="1" dirty="0" err="1"/>
              <a:t>tawamudu</a:t>
            </a:r>
            <a:r>
              <a:rPr lang="en-FJ" sz="2000" b="1" dirty="0"/>
              <a:t> </a:t>
            </a:r>
            <a:r>
              <a:rPr lang="en-FJ" sz="2000" b="1" dirty="0" err="1"/>
              <a:t>na</a:t>
            </a:r>
            <a:r>
              <a:rPr lang="en-FJ" sz="2000" b="1" dirty="0"/>
              <a:t> </a:t>
            </a:r>
            <a:r>
              <a:rPr lang="en-FJ" sz="2000" b="1" dirty="0" err="1"/>
              <a:t>loloma</a:t>
            </a:r>
            <a:r>
              <a:rPr lang="en-FJ" sz="2000" b="1" dirty="0"/>
              <a:t> </a:t>
            </a:r>
            <a:r>
              <a:rPr lang="en-FJ" sz="2000" b="1" dirty="0" err="1"/>
              <a:t>ni</a:t>
            </a:r>
            <a:r>
              <a:rPr lang="en-FJ" sz="2000" b="1" dirty="0"/>
              <a:t> Kalou</a:t>
            </a:r>
            <a:r>
              <a:rPr lang="es-ES" sz="2000" b="1" dirty="0"/>
              <a:t>?</a:t>
            </a:r>
          </a:p>
          <a:p>
            <a:pPr algn="ctr">
              <a:spcBef>
                <a:spcPts val="600"/>
              </a:spcBef>
            </a:pPr>
            <a:r>
              <a:rPr lang="en-AU" sz="2000" b="1" dirty="0"/>
              <a:t>N</a:t>
            </a:r>
            <a:r>
              <a:rPr lang="en-FJ" sz="2000" b="1" dirty="0"/>
              <a:t>a cava </a:t>
            </a:r>
            <a:r>
              <a:rPr lang="en-FJ" sz="2000" b="1" dirty="0" err="1"/>
              <a:t>mada</a:t>
            </a:r>
            <a:r>
              <a:rPr lang="en-FJ" sz="2000" b="1" dirty="0"/>
              <a:t> e </a:t>
            </a:r>
            <a:r>
              <a:rPr lang="en-FJ" sz="2000" b="1" dirty="0" err="1"/>
              <a:t>lewe</a:t>
            </a:r>
            <a:r>
              <a:rPr lang="en-FJ" sz="2000" b="1" dirty="0"/>
              <a:t> </a:t>
            </a:r>
            <a:r>
              <a:rPr lang="en-FJ" sz="2000" b="1" dirty="0" err="1"/>
              <a:t>ni</a:t>
            </a:r>
            <a:r>
              <a:rPr lang="en-FJ" sz="2000" b="1" dirty="0"/>
              <a:t> </a:t>
            </a:r>
            <a:r>
              <a:rPr lang="en-FJ" sz="2000" b="1" dirty="0" err="1"/>
              <a:t>loloma</a:t>
            </a:r>
            <a:r>
              <a:rPr lang="en-FJ" sz="2000" b="1" dirty="0"/>
              <a:t> </a:t>
            </a:r>
            <a:r>
              <a:rPr lang="en-FJ" sz="2000" b="1" dirty="0" err="1"/>
              <a:t>oya</a:t>
            </a:r>
            <a:r>
              <a:rPr lang="es-ES" sz="2000" b="1" dirty="0"/>
              <a:t>?</a:t>
            </a:r>
          </a:p>
          <a:p>
            <a:pPr algn="ctr">
              <a:spcBef>
                <a:spcPts val="600"/>
              </a:spcBef>
            </a:pPr>
            <a:r>
              <a:rPr lang="en-AU" sz="2000" b="1" dirty="0"/>
              <a:t>N</a:t>
            </a:r>
            <a:r>
              <a:rPr lang="en-FJ" sz="2000" b="1" dirty="0"/>
              <a:t>a ka </a:t>
            </a:r>
            <a:r>
              <a:rPr lang="en-FJ" sz="2000" b="1" dirty="0" err="1"/>
              <a:t>vinaka</a:t>
            </a:r>
            <a:r>
              <a:rPr lang="en-FJ" sz="2000" b="1" dirty="0"/>
              <a:t> cava e </a:t>
            </a:r>
            <a:r>
              <a:rPr lang="en-FJ" sz="2000" b="1" dirty="0" err="1"/>
              <a:t>kauta</a:t>
            </a:r>
            <a:r>
              <a:rPr lang="en-FJ" sz="2000" b="1" dirty="0"/>
              <a:t> </a:t>
            </a:r>
            <a:r>
              <a:rPr lang="en-FJ" sz="2000" b="1" dirty="0" err="1"/>
              <a:t>mai</a:t>
            </a:r>
            <a:r>
              <a:rPr lang="en-FJ" sz="2000" b="1" dirty="0"/>
              <a:t> ki </a:t>
            </a:r>
            <a:r>
              <a:rPr lang="en-FJ" sz="2000" b="1" dirty="0" err="1"/>
              <a:t>vei</a:t>
            </a:r>
            <a:r>
              <a:rPr lang="en-FJ" sz="2000" b="1" dirty="0"/>
              <a:t> au</a:t>
            </a:r>
            <a:r>
              <a:rPr lang="es-ES" sz="2000" b="1" dirty="0"/>
              <a:t>?</a:t>
            </a:r>
          </a:p>
          <a:p>
            <a:pPr algn="ctr">
              <a:spcBef>
                <a:spcPts val="600"/>
              </a:spcBef>
            </a:pPr>
            <a:r>
              <a:rPr lang="en-FJ" sz="2000" b="1" dirty="0"/>
              <a:t>Au </a:t>
            </a:r>
            <a:r>
              <a:rPr lang="en-FJ" sz="2000" b="1" dirty="0" err="1"/>
              <a:t>vakasuka</a:t>
            </a:r>
            <a:r>
              <a:rPr lang="en-FJ" sz="2000" b="1" dirty="0"/>
              <a:t> </a:t>
            </a:r>
            <a:r>
              <a:rPr lang="en-FJ" sz="2000" b="1" dirty="0" err="1"/>
              <a:t>vakacava</a:t>
            </a:r>
            <a:r>
              <a:rPr lang="en-FJ" sz="2000" b="1" dirty="0"/>
              <a:t> </a:t>
            </a:r>
            <a:r>
              <a:rPr lang="en-FJ" sz="2000" b="1" dirty="0" err="1"/>
              <a:t>na</a:t>
            </a:r>
            <a:r>
              <a:rPr lang="en-FJ" sz="2000" b="1" dirty="0"/>
              <a:t> </a:t>
            </a:r>
            <a:r>
              <a:rPr lang="en-FJ" sz="2000" b="1" dirty="0" err="1"/>
              <a:t>loloma</a:t>
            </a:r>
            <a:r>
              <a:rPr lang="en-FJ" sz="2000" b="1" dirty="0"/>
              <a:t> </a:t>
            </a:r>
            <a:r>
              <a:rPr lang="en-FJ" sz="2000" b="1" dirty="0" err="1"/>
              <a:t>oya</a:t>
            </a:r>
            <a:r>
              <a:rPr lang="es-ES" sz="2000" b="1" dirty="0"/>
              <a:t>?</a:t>
            </a:r>
          </a:p>
        </p:txBody>
      </p:sp>
      <p:pic>
        <p:nvPicPr>
          <p:cNvPr id="6" name="Imagen 5" descr="Dibujo de una persona&#10;&#10;Descripción generada automáticamente con confianza baja">
            <a:extLst>
              <a:ext uri="{FF2B5EF4-FFF2-40B4-BE49-F238E27FC236}">
                <a16:creationId xmlns:a16="http://schemas.microsoft.com/office/drawing/2014/main" id="{48709571-C4E9-ED91-6A06-292F9D288D1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9216" r="9577"/>
          <a:stretch/>
        </p:blipFill>
        <p:spPr>
          <a:xfrm>
            <a:off x="4774690" y="4243587"/>
            <a:ext cx="1616926" cy="2488909"/>
          </a:xfrm>
          <a:prstGeom prst="roundRect">
            <a:avLst>
              <a:gd name="adj" fmla="val 1212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Patrón de fondo&#10;&#10;Descripción generada automáticamente">
            <a:extLst>
              <a:ext uri="{FF2B5EF4-FFF2-40B4-BE49-F238E27FC236}">
                <a16:creationId xmlns:a16="http://schemas.microsoft.com/office/drawing/2014/main" id="{5DD2DD32-2447-E6DE-5129-C04BA16C70F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4771"/>
          <a:stretch/>
        </p:blipFill>
        <p:spPr>
          <a:xfrm>
            <a:off x="9774184" y="164694"/>
            <a:ext cx="2417816" cy="3901603"/>
          </a:xfrm>
          <a:prstGeom prst="roundRect">
            <a:avLst>
              <a:gd name="adj" fmla="val 103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interior, naranja, pieza, sostener&#10;&#10;Descripción generada automáticamente">
            <a:extLst>
              <a:ext uri="{FF2B5EF4-FFF2-40B4-BE49-F238E27FC236}">
                <a16:creationId xmlns:a16="http://schemas.microsoft.com/office/drawing/2014/main" id="{374A21AB-5547-1589-F4EC-ECA4538156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51105" y="4288001"/>
            <a:ext cx="272421" cy="272992"/>
          </a:xfrm>
          <a:prstGeom prst="rect">
            <a:avLst/>
          </a:prstGeom>
          <a:effectLst>
            <a:outerShdw blurRad="50800" dist="38100" dir="8100000" algn="tr" rotWithShape="0">
              <a:prstClr val="black">
                <a:alpha val="40000"/>
              </a:prstClr>
            </a:outerShdw>
          </a:effectLst>
        </p:spPr>
      </p:pic>
      <p:pic>
        <p:nvPicPr>
          <p:cNvPr id="22" name="Imagen 21" descr="Imagen que contiene azul, sostener, grande, verde&#10;&#10;Descripción generada automáticamente">
            <a:extLst>
              <a:ext uri="{FF2B5EF4-FFF2-40B4-BE49-F238E27FC236}">
                <a16:creationId xmlns:a16="http://schemas.microsoft.com/office/drawing/2014/main" id="{BD43B3A2-4235-7928-B7DE-FB506E0B14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440316" y="5660203"/>
            <a:ext cx="272421" cy="272992"/>
          </a:xfrm>
          <a:prstGeom prst="rect">
            <a:avLst/>
          </a:prstGeom>
          <a:effectLst>
            <a:outerShdw blurRad="50800" dist="38100" dir="8100000" algn="tr" rotWithShape="0">
              <a:prstClr val="black">
                <a:alpha val="40000"/>
              </a:prstClr>
            </a:outerShdw>
          </a:effectLst>
        </p:spPr>
      </p:pic>
      <p:pic>
        <p:nvPicPr>
          <p:cNvPr id="30" name="Imagen 29" descr="Imagen de la pantalla de un celular con letras&#10;&#10;Descripción generada automáticamente con confianza baja">
            <a:extLst>
              <a:ext uri="{FF2B5EF4-FFF2-40B4-BE49-F238E27FC236}">
                <a16:creationId xmlns:a16="http://schemas.microsoft.com/office/drawing/2014/main" id="{628AB05C-CC82-A851-4B95-2C1B4DC9E8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12737" y="4650809"/>
            <a:ext cx="329486" cy="220103"/>
          </a:xfrm>
          <a:prstGeom prst="rect">
            <a:avLst/>
          </a:prstGeom>
          <a:effectLst>
            <a:outerShdw blurRad="50800" dist="38100" dir="8100000" algn="tr" rotWithShape="0">
              <a:prstClr val="black">
                <a:alpha val="40000"/>
              </a:prstClr>
            </a:outerShdw>
          </a:effectLst>
        </p:spPr>
      </p:pic>
      <p:pic>
        <p:nvPicPr>
          <p:cNvPr id="37" name="Imagen 36" descr="Patrón de fondo&#10;&#10;Descripción generada automáticamente con confianza baja">
            <a:extLst>
              <a:ext uri="{FF2B5EF4-FFF2-40B4-BE49-F238E27FC236}">
                <a16:creationId xmlns:a16="http://schemas.microsoft.com/office/drawing/2014/main" id="{52262C7A-5FAF-227E-D607-25B088B1A5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34742" y="6418291"/>
            <a:ext cx="329486" cy="220103"/>
          </a:xfrm>
          <a:prstGeom prst="rect">
            <a:avLst/>
          </a:prstGeom>
          <a:effectLst>
            <a:outerShdw blurRad="50800" dist="38100" dir="8100000" algn="tr" rotWithShape="0">
              <a:prstClr val="black">
                <a:alpha val="40000"/>
              </a:prstClr>
            </a:outerShdw>
          </a:effectLst>
        </p:spPr>
      </p:pic>
      <p:pic>
        <p:nvPicPr>
          <p:cNvPr id="41" name="Imagen 40" descr="Patrón de fondo&#10;&#10;Descripción generada automáticamente">
            <a:extLst>
              <a:ext uri="{FF2B5EF4-FFF2-40B4-BE49-F238E27FC236}">
                <a16:creationId xmlns:a16="http://schemas.microsoft.com/office/drawing/2014/main" id="{B43B07CB-12BB-5319-E8F4-22FC746015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12737" y="5304538"/>
            <a:ext cx="329486" cy="220103"/>
          </a:xfrm>
          <a:prstGeom prst="rect">
            <a:avLst/>
          </a:prstGeom>
          <a:effectLst>
            <a:outerShdw blurRad="50800" dist="38100" dir="8100000" algn="tr" rotWithShape="0">
              <a:prstClr val="black">
                <a:alpha val="40000"/>
              </a:prstClr>
            </a:outerShdw>
          </a:effectLst>
        </p:spPr>
      </p:pic>
      <p:pic>
        <p:nvPicPr>
          <p:cNvPr id="42" name="Imagen 41" descr="Dibujo en fondo negro&#10;&#10;Descripción generada automáticamente con confianza media">
            <a:extLst>
              <a:ext uri="{FF2B5EF4-FFF2-40B4-BE49-F238E27FC236}">
                <a16:creationId xmlns:a16="http://schemas.microsoft.com/office/drawing/2014/main" id="{DF2E9E52-8D40-B578-A77D-D422F72D82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734742" y="6086534"/>
            <a:ext cx="329486" cy="220103"/>
          </a:xfrm>
          <a:prstGeom prst="rect">
            <a:avLst/>
          </a:prstGeom>
          <a:effectLst>
            <a:outerShdw blurRad="50800" dist="38100" dir="8100000" algn="tr" rotWithShape="0">
              <a:prstClr val="black">
                <a:alpha val="40000"/>
              </a:prstClr>
            </a:outerShdw>
          </a:effectLst>
        </p:spPr>
      </p:pic>
      <p:pic>
        <p:nvPicPr>
          <p:cNvPr id="44" name="Imagen 43" descr="Patrón de fondo&#10;&#10;Descripción generada automáticamente">
            <a:extLst>
              <a:ext uri="{FF2B5EF4-FFF2-40B4-BE49-F238E27FC236}">
                <a16:creationId xmlns:a16="http://schemas.microsoft.com/office/drawing/2014/main" id="{FA7342A2-E7FB-46EF-BE98-4FD7BDE842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12737" y="4968747"/>
            <a:ext cx="329486" cy="2201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073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528" fill="hold" grpId="0" nodeType="afterEffect">
                                  <p:stCondLst>
                                    <p:cond delay="0"/>
                                  </p:stCondLst>
                                  <p:childTnLst>
                                    <p:set>
                                      <p:cBhvr>
                                        <p:cTn id="13" dur="1" fill="hold">
                                          <p:stCondLst>
                                            <p:cond delay="0"/>
                                          </p:stCondLst>
                                        </p:cTn>
                                        <p:tgtEl>
                                          <p:spTgt spid="4">
                                            <p:graphicEl>
                                              <a:dgm id="{D0B236EB-91B9-410C-BA83-585176AFA315}"/>
                                            </p:graphicEl>
                                          </p:spTgt>
                                        </p:tgtEl>
                                        <p:attrNameLst>
                                          <p:attrName>style.visibility</p:attrName>
                                        </p:attrNameLst>
                                      </p:cBhvr>
                                      <p:to>
                                        <p:strVal val="visible"/>
                                      </p:to>
                                    </p:set>
                                    <p:anim calcmode="lin" valueType="num">
                                      <p:cBhvr>
                                        <p:cTn id="14" dur="500" fill="hold"/>
                                        <p:tgtEl>
                                          <p:spTgt spid="4">
                                            <p:graphicEl>
                                              <a:dgm id="{D0B236EB-91B9-410C-BA83-585176AFA31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D0B236EB-91B9-410C-BA83-585176AFA31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D0B236EB-91B9-410C-BA83-585176AFA315}"/>
                                            </p:graphicEl>
                                          </p:spTgt>
                                        </p:tgtEl>
                                      </p:cBhvr>
                                    </p:animEffect>
                                    <p:anim calcmode="lin" valueType="num">
                                      <p:cBhvr>
                                        <p:cTn id="17" dur="500" fill="hold"/>
                                        <p:tgtEl>
                                          <p:spTgt spid="4">
                                            <p:graphicEl>
                                              <a:dgm id="{D0B236EB-91B9-410C-BA83-585176AFA315}"/>
                                            </p:graphicEl>
                                          </p:spTgt>
                                        </p:tgtEl>
                                        <p:attrNameLst>
                                          <p:attrName>ppt_x</p:attrName>
                                        </p:attrNameLst>
                                      </p:cBhvr>
                                      <p:tavLst>
                                        <p:tav tm="0">
                                          <p:val>
                                            <p:fltVal val="0.5"/>
                                          </p:val>
                                        </p:tav>
                                        <p:tav tm="100000">
                                          <p:val>
                                            <p:strVal val="#ppt_x"/>
                                          </p:val>
                                        </p:tav>
                                      </p:tavLst>
                                    </p:anim>
                                    <p:anim calcmode="lin" valueType="num">
                                      <p:cBhvr>
                                        <p:cTn id="18" dur="500" fill="hold"/>
                                        <p:tgtEl>
                                          <p:spTgt spid="4">
                                            <p:graphicEl>
                                              <a:dgm id="{D0B236EB-91B9-410C-BA83-585176AFA315}"/>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graphicEl>
                                              <a:dgm id="{8220718F-E452-4334-889D-680F0E6C4907}"/>
                                            </p:graphicEl>
                                          </p:spTgt>
                                        </p:tgtEl>
                                        <p:attrNameLst>
                                          <p:attrName>style.visibility</p:attrName>
                                        </p:attrNameLst>
                                      </p:cBhvr>
                                      <p:to>
                                        <p:strVal val="visible"/>
                                      </p:to>
                                    </p:set>
                                    <p:anim calcmode="lin" valueType="num">
                                      <p:cBhvr>
                                        <p:cTn id="23" dur="500" fill="hold"/>
                                        <p:tgtEl>
                                          <p:spTgt spid="4">
                                            <p:graphicEl>
                                              <a:dgm id="{8220718F-E452-4334-889D-680F0E6C4907}"/>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8220718F-E452-4334-889D-680F0E6C4907}"/>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8220718F-E452-4334-889D-680F0E6C4907}"/>
                                            </p:graphicEl>
                                          </p:spTgt>
                                        </p:tgtEl>
                                      </p:cBhvr>
                                    </p:animEffect>
                                    <p:anim calcmode="lin" valueType="num">
                                      <p:cBhvr>
                                        <p:cTn id="26" dur="500" fill="hold"/>
                                        <p:tgtEl>
                                          <p:spTgt spid="4">
                                            <p:graphicEl>
                                              <a:dgm id="{8220718F-E452-4334-889D-680F0E6C4907}"/>
                                            </p:graphicEl>
                                          </p:spTgt>
                                        </p:tgtEl>
                                        <p:attrNameLst>
                                          <p:attrName>ppt_x</p:attrName>
                                        </p:attrNameLst>
                                      </p:cBhvr>
                                      <p:tavLst>
                                        <p:tav tm="0">
                                          <p:val>
                                            <p:fltVal val="0.5"/>
                                          </p:val>
                                        </p:tav>
                                        <p:tav tm="100000">
                                          <p:val>
                                            <p:strVal val="#ppt_x"/>
                                          </p:val>
                                        </p:tav>
                                      </p:tavLst>
                                    </p:anim>
                                    <p:anim calcmode="lin" valueType="num">
                                      <p:cBhvr>
                                        <p:cTn id="27" dur="500" fill="hold"/>
                                        <p:tgtEl>
                                          <p:spTgt spid="4">
                                            <p:graphicEl>
                                              <a:dgm id="{8220718F-E452-4334-889D-680F0E6C4907}"/>
                                            </p:graphicEl>
                                          </p:spTgt>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4">
                                            <p:graphicEl>
                                              <a:dgm id="{B5B49334-CCEE-4356-B1B3-D4AF131644B2}"/>
                                            </p:graphicEl>
                                          </p:spTgt>
                                        </p:tgtEl>
                                        <p:attrNameLst>
                                          <p:attrName>style.visibility</p:attrName>
                                        </p:attrNameLst>
                                      </p:cBhvr>
                                      <p:to>
                                        <p:strVal val="visible"/>
                                      </p:to>
                                    </p:set>
                                    <p:anim calcmode="lin" valueType="num">
                                      <p:cBhvr>
                                        <p:cTn id="32" dur="500" fill="hold"/>
                                        <p:tgtEl>
                                          <p:spTgt spid="4">
                                            <p:graphicEl>
                                              <a:dgm id="{B5B49334-CCEE-4356-B1B3-D4AF131644B2}"/>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B5B49334-CCEE-4356-B1B3-D4AF131644B2}"/>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B5B49334-CCEE-4356-B1B3-D4AF131644B2}"/>
                                            </p:graphicEl>
                                          </p:spTgt>
                                        </p:tgtEl>
                                      </p:cBhvr>
                                    </p:animEffect>
                                    <p:anim calcmode="lin" valueType="num">
                                      <p:cBhvr>
                                        <p:cTn id="35" dur="500" fill="hold"/>
                                        <p:tgtEl>
                                          <p:spTgt spid="4">
                                            <p:graphicEl>
                                              <a:dgm id="{B5B49334-CCEE-4356-B1B3-D4AF131644B2}"/>
                                            </p:graphicEl>
                                          </p:spTgt>
                                        </p:tgtEl>
                                        <p:attrNameLst>
                                          <p:attrName>ppt_x</p:attrName>
                                        </p:attrNameLst>
                                      </p:cBhvr>
                                      <p:tavLst>
                                        <p:tav tm="0">
                                          <p:val>
                                            <p:fltVal val="0.5"/>
                                          </p:val>
                                        </p:tav>
                                        <p:tav tm="100000">
                                          <p:val>
                                            <p:strVal val="#ppt_x"/>
                                          </p:val>
                                        </p:tav>
                                      </p:tavLst>
                                    </p:anim>
                                    <p:anim calcmode="lin" valueType="num">
                                      <p:cBhvr>
                                        <p:cTn id="36" dur="500" fill="hold"/>
                                        <p:tgtEl>
                                          <p:spTgt spid="4">
                                            <p:graphicEl>
                                              <a:dgm id="{B5B49334-CCEE-4356-B1B3-D4AF131644B2}"/>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4">
                                            <p:graphicEl>
                                              <a:dgm id="{9F147F48-9987-4C70-9DC8-8AF7439812B5}"/>
                                            </p:graphicEl>
                                          </p:spTgt>
                                        </p:tgtEl>
                                        <p:attrNameLst>
                                          <p:attrName>style.visibility</p:attrName>
                                        </p:attrNameLst>
                                      </p:cBhvr>
                                      <p:to>
                                        <p:strVal val="visible"/>
                                      </p:to>
                                    </p:set>
                                    <p:anim calcmode="lin" valueType="num">
                                      <p:cBhvr>
                                        <p:cTn id="41" dur="500" fill="hold"/>
                                        <p:tgtEl>
                                          <p:spTgt spid="4">
                                            <p:graphicEl>
                                              <a:dgm id="{9F147F48-9987-4C70-9DC8-8AF7439812B5}"/>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9F147F48-9987-4C70-9DC8-8AF7439812B5}"/>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9F147F48-9987-4C70-9DC8-8AF7439812B5}"/>
                                            </p:graphicEl>
                                          </p:spTgt>
                                        </p:tgtEl>
                                      </p:cBhvr>
                                    </p:animEffect>
                                    <p:anim calcmode="lin" valueType="num">
                                      <p:cBhvr>
                                        <p:cTn id="44" dur="500" fill="hold"/>
                                        <p:tgtEl>
                                          <p:spTgt spid="4">
                                            <p:graphicEl>
                                              <a:dgm id="{9F147F48-9987-4C70-9DC8-8AF7439812B5}"/>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9F147F48-9987-4C70-9DC8-8AF7439812B5}"/>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4">
                                            <p:graphicEl>
                                              <a:dgm id="{E8B57A1C-BF2C-416C-A403-3127838DAED0}"/>
                                            </p:graphicEl>
                                          </p:spTgt>
                                        </p:tgtEl>
                                        <p:attrNameLst>
                                          <p:attrName>style.visibility</p:attrName>
                                        </p:attrNameLst>
                                      </p:cBhvr>
                                      <p:to>
                                        <p:strVal val="visible"/>
                                      </p:to>
                                    </p:set>
                                    <p:anim calcmode="lin" valueType="num">
                                      <p:cBhvr>
                                        <p:cTn id="50" dur="500" fill="hold"/>
                                        <p:tgtEl>
                                          <p:spTgt spid="4">
                                            <p:graphicEl>
                                              <a:dgm id="{E8B57A1C-BF2C-416C-A403-3127838DAED0}"/>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E8B57A1C-BF2C-416C-A403-3127838DAED0}"/>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E8B57A1C-BF2C-416C-A403-3127838DAED0}"/>
                                            </p:graphicEl>
                                          </p:spTgt>
                                        </p:tgtEl>
                                      </p:cBhvr>
                                    </p:animEffect>
                                    <p:anim calcmode="lin" valueType="num">
                                      <p:cBhvr>
                                        <p:cTn id="53" dur="500" fill="hold"/>
                                        <p:tgtEl>
                                          <p:spTgt spid="4">
                                            <p:graphicEl>
                                              <a:dgm id="{E8B57A1C-BF2C-416C-A403-3127838DAED0}"/>
                                            </p:graphicEl>
                                          </p:spTgt>
                                        </p:tgtEl>
                                        <p:attrNameLst>
                                          <p:attrName>ppt_x</p:attrName>
                                        </p:attrNameLst>
                                      </p:cBhvr>
                                      <p:tavLst>
                                        <p:tav tm="0">
                                          <p:val>
                                            <p:fltVal val="0.5"/>
                                          </p:val>
                                        </p:tav>
                                        <p:tav tm="100000">
                                          <p:val>
                                            <p:strVal val="#ppt_x"/>
                                          </p:val>
                                        </p:tav>
                                      </p:tavLst>
                                    </p:anim>
                                    <p:anim calcmode="lin" valueType="num">
                                      <p:cBhvr>
                                        <p:cTn id="54" dur="500" fill="hold"/>
                                        <p:tgtEl>
                                          <p:spTgt spid="4">
                                            <p:graphicEl>
                                              <a:dgm id="{E8B57A1C-BF2C-416C-A403-3127838DAED0}"/>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4">
                                            <p:graphicEl>
                                              <a:dgm id="{1856EB6F-BE32-488B-A070-33B48D7AEA1F}"/>
                                            </p:graphicEl>
                                          </p:spTgt>
                                        </p:tgtEl>
                                        <p:attrNameLst>
                                          <p:attrName>style.visibility</p:attrName>
                                        </p:attrNameLst>
                                      </p:cBhvr>
                                      <p:to>
                                        <p:strVal val="visible"/>
                                      </p:to>
                                    </p:set>
                                    <p:anim calcmode="lin" valueType="num">
                                      <p:cBhvr>
                                        <p:cTn id="59" dur="500" fill="hold"/>
                                        <p:tgtEl>
                                          <p:spTgt spid="4">
                                            <p:graphicEl>
                                              <a:dgm id="{1856EB6F-BE32-488B-A070-33B48D7AEA1F}"/>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1856EB6F-BE32-488B-A070-33B48D7AEA1F}"/>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1856EB6F-BE32-488B-A070-33B48D7AEA1F}"/>
                                            </p:graphicEl>
                                          </p:spTgt>
                                        </p:tgtEl>
                                      </p:cBhvr>
                                    </p:animEffect>
                                    <p:anim calcmode="lin" valueType="num">
                                      <p:cBhvr>
                                        <p:cTn id="62" dur="500" fill="hold"/>
                                        <p:tgtEl>
                                          <p:spTgt spid="4">
                                            <p:graphicEl>
                                              <a:dgm id="{1856EB6F-BE32-488B-A070-33B48D7AEA1F}"/>
                                            </p:graphicEl>
                                          </p:spTgt>
                                        </p:tgtEl>
                                        <p:attrNameLst>
                                          <p:attrName>ppt_x</p:attrName>
                                        </p:attrNameLst>
                                      </p:cBhvr>
                                      <p:tavLst>
                                        <p:tav tm="0">
                                          <p:val>
                                            <p:fltVal val="0.5"/>
                                          </p:val>
                                        </p:tav>
                                        <p:tav tm="100000">
                                          <p:val>
                                            <p:strVal val="#ppt_x"/>
                                          </p:val>
                                        </p:tav>
                                      </p:tavLst>
                                    </p:anim>
                                    <p:anim calcmode="lin" valueType="num">
                                      <p:cBhvr>
                                        <p:cTn id="63" dur="500" fill="hold"/>
                                        <p:tgtEl>
                                          <p:spTgt spid="4">
                                            <p:graphicEl>
                                              <a:dgm id="{1856EB6F-BE32-488B-A070-33B48D7AEA1F}"/>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4">
                                            <p:graphicEl>
                                              <a:dgm id="{8AF8745C-80E0-4C2B-BC80-3DD6341AE74F}"/>
                                            </p:graphicEl>
                                          </p:spTgt>
                                        </p:tgtEl>
                                        <p:attrNameLst>
                                          <p:attrName>style.visibility</p:attrName>
                                        </p:attrNameLst>
                                      </p:cBhvr>
                                      <p:to>
                                        <p:strVal val="visible"/>
                                      </p:to>
                                    </p:set>
                                    <p:anim calcmode="lin" valueType="num">
                                      <p:cBhvr>
                                        <p:cTn id="68" dur="500" fill="hold"/>
                                        <p:tgtEl>
                                          <p:spTgt spid="4">
                                            <p:graphicEl>
                                              <a:dgm id="{8AF8745C-80E0-4C2B-BC80-3DD6341AE74F}"/>
                                            </p:graphicEl>
                                          </p:spTgt>
                                        </p:tgtEl>
                                        <p:attrNameLst>
                                          <p:attrName>ppt_w</p:attrName>
                                        </p:attrNameLst>
                                      </p:cBhvr>
                                      <p:tavLst>
                                        <p:tav tm="0">
                                          <p:val>
                                            <p:fltVal val="0"/>
                                          </p:val>
                                        </p:tav>
                                        <p:tav tm="100000">
                                          <p:val>
                                            <p:strVal val="#ppt_w"/>
                                          </p:val>
                                        </p:tav>
                                      </p:tavLst>
                                    </p:anim>
                                    <p:anim calcmode="lin" valueType="num">
                                      <p:cBhvr>
                                        <p:cTn id="69" dur="500" fill="hold"/>
                                        <p:tgtEl>
                                          <p:spTgt spid="4">
                                            <p:graphicEl>
                                              <a:dgm id="{8AF8745C-80E0-4C2B-BC80-3DD6341AE74F}"/>
                                            </p:graphicEl>
                                          </p:spTgt>
                                        </p:tgtEl>
                                        <p:attrNameLst>
                                          <p:attrName>ppt_h</p:attrName>
                                        </p:attrNameLst>
                                      </p:cBhvr>
                                      <p:tavLst>
                                        <p:tav tm="0">
                                          <p:val>
                                            <p:fltVal val="0"/>
                                          </p:val>
                                        </p:tav>
                                        <p:tav tm="100000">
                                          <p:val>
                                            <p:strVal val="#ppt_h"/>
                                          </p:val>
                                        </p:tav>
                                      </p:tavLst>
                                    </p:anim>
                                    <p:animEffect transition="in" filter="fade">
                                      <p:cBhvr>
                                        <p:cTn id="70" dur="500"/>
                                        <p:tgtEl>
                                          <p:spTgt spid="4">
                                            <p:graphicEl>
                                              <a:dgm id="{8AF8745C-80E0-4C2B-BC80-3DD6341AE74F}"/>
                                            </p:graphicEl>
                                          </p:spTgt>
                                        </p:tgtEl>
                                      </p:cBhvr>
                                    </p:animEffect>
                                    <p:anim calcmode="lin" valueType="num">
                                      <p:cBhvr>
                                        <p:cTn id="71" dur="500" fill="hold"/>
                                        <p:tgtEl>
                                          <p:spTgt spid="4">
                                            <p:graphicEl>
                                              <a:dgm id="{8AF8745C-80E0-4C2B-BC80-3DD6341AE74F}"/>
                                            </p:graphicEl>
                                          </p:spTgt>
                                        </p:tgtEl>
                                        <p:attrNameLst>
                                          <p:attrName>ppt_x</p:attrName>
                                        </p:attrNameLst>
                                      </p:cBhvr>
                                      <p:tavLst>
                                        <p:tav tm="0">
                                          <p:val>
                                            <p:fltVal val="0.5"/>
                                          </p:val>
                                        </p:tav>
                                        <p:tav tm="100000">
                                          <p:val>
                                            <p:strVal val="#ppt_x"/>
                                          </p:val>
                                        </p:tav>
                                      </p:tavLst>
                                    </p:anim>
                                    <p:anim calcmode="lin" valueType="num">
                                      <p:cBhvr>
                                        <p:cTn id="72" dur="500" fill="hold"/>
                                        <p:tgtEl>
                                          <p:spTgt spid="4">
                                            <p:graphicEl>
                                              <a:dgm id="{8AF8745C-80E0-4C2B-BC80-3DD6341AE74F}"/>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0" dur="1000" fill="hold"/>
                                        <p:tgtEl>
                                          <p:spTgt spid="5"/>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5"/>
                                        </p:tgtEl>
                                      </p:cBhvr>
                                    </p:animEffect>
                                  </p:childTnLst>
                                </p:cTn>
                              </p:par>
                              <p:par>
                                <p:cTn id="85" presetID="25"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strVal val="#ppt_w+.3"/>
                                          </p:val>
                                        </p:tav>
                                        <p:tav tm="100000">
                                          <p:val>
                                            <p:strVal val="#ppt_w"/>
                                          </p:val>
                                        </p:tav>
                                      </p:tavLst>
                                    </p:anim>
                                    <p:anim calcmode="lin" valueType="num">
                                      <p:cBhvr>
                                        <p:cTn id="100" dur="500" fill="hold"/>
                                        <p:tgtEl>
                                          <p:spTgt spid="21"/>
                                        </p:tgtEl>
                                        <p:attrNameLst>
                                          <p:attrName>ppt_h</p:attrName>
                                        </p:attrNameLst>
                                      </p:cBhvr>
                                      <p:tavLst>
                                        <p:tav tm="0">
                                          <p:val>
                                            <p:strVal val="#ppt_h"/>
                                          </p:val>
                                        </p:tav>
                                        <p:tav tm="100000">
                                          <p:val>
                                            <p:strVal val="#ppt_h"/>
                                          </p:val>
                                        </p:tav>
                                      </p:tavLst>
                                    </p:anim>
                                    <p:animEffect transition="in" filter="fade">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txEl>
                                              <p:pRg st="0" end="0"/>
                                            </p:txEl>
                                          </p:spTgt>
                                        </p:tgtEl>
                                        <p:attrNameLst>
                                          <p:attrName>style.visibility</p:attrName>
                                        </p:attrNameLst>
                                      </p:cBhvr>
                                      <p:to>
                                        <p:strVal val="visible"/>
                                      </p:to>
                                    </p:set>
                                    <p:animEffect transition="in" filter="wipe(left)">
                                      <p:cBhvr>
                                        <p:cTn id="105" dur="500"/>
                                        <p:tgtEl>
                                          <p:spTgt spid="2">
                                            <p:txEl>
                                              <p:pRg st="0" end="0"/>
                                            </p:txEl>
                                          </p:spTgt>
                                        </p:tgtEl>
                                      </p:cBhvr>
                                    </p:animEffect>
                                  </p:childTnLst>
                                </p:cTn>
                              </p:par>
                            </p:childTnLst>
                          </p:cTn>
                        </p:par>
                        <p:par>
                          <p:cTn id="106" fill="hold">
                            <p:stCondLst>
                              <p:cond delay="10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2">
                                            <p:txEl>
                                              <p:pRg st="1" end="1"/>
                                            </p:txEl>
                                          </p:spTgt>
                                        </p:tgtEl>
                                        <p:attrNameLst>
                                          <p:attrName>style.visibility</p:attrName>
                                        </p:attrNameLst>
                                      </p:cBhvr>
                                      <p:to>
                                        <p:strVal val="visible"/>
                                      </p:to>
                                    </p:set>
                                    <p:animEffect transition="in" filter="wipe(left)">
                                      <p:cBhvr>
                                        <p:cTn id="116" dur="500"/>
                                        <p:tgtEl>
                                          <p:spTgt spid="2">
                                            <p:txEl>
                                              <p:pRg st="1" end="1"/>
                                            </p:txEl>
                                          </p:spTgt>
                                        </p:tgtEl>
                                      </p:cBhvr>
                                    </p:animEffect>
                                  </p:childTnLst>
                                </p:cTn>
                              </p:par>
                            </p:childTnLst>
                          </p:cTn>
                        </p:par>
                        <p:par>
                          <p:cTn id="117" fill="hold">
                            <p:stCondLst>
                              <p:cond delay="2000"/>
                            </p:stCondLst>
                            <p:childTnLst>
                              <p:par>
                                <p:cTn id="118" presetID="17" presetClass="entr" presetSubtype="8" fill="hold"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ppt_x</p:attrName>
                                        </p:attrNameLst>
                                      </p:cBhvr>
                                      <p:tavLst>
                                        <p:tav tm="0">
                                          <p:val>
                                            <p:strVal val="#ppt_x-#ppt_w/2"/>
                                          </p:val>
                                        </p:tav>
                                        <p:tav tm="100000">
                                          <p:val>
                                            <p:strVal val="#ppt_x"/>
                                          </p:val>
                                        </p:tav>
                                      </p:tavLst>
                                    </p:anim>
                                    <p:anim calcmode="lin" valueType="num">
                                      <p:cBhvr>
                                        <p:cTn id="121" dur="500" fill="hold"/>
                                        <p:tgtEl>
                                          <p:spTgt spid="44"/>
                                        </p:tgtEl>
                                        <p:attrNameLst>
                                          <p:attrName>ppt_y</p:attrName>
                                        </p:attrNameLst>
                                      </p:cBhvr>
                                      <p:tavLst>
                                        <p:tav tm="0">
                                          <p:val>
                                            <p:strVal val="#ppt_y"/>
                                          </p:val>
                                        </p:tav>
                                        <p:tav tm="100000">
                                          <p:val>
                                            <p:strVal val="#ppt_y"/>
                                          </p:val>
                                        </p:tav>
                                      </p:tavLst>
                                    </p:anim>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strVal val="#ppt_h"/>
                                          </p:val>
                                        </p:tav>
                                        <p:tav tm="100000">
                                          <p:val>
                                            <p:strVal val="#ppt_h"/>
                                          </p:val>
                                        </p:tav>
                                      </p:tavLst>
                                    </p:anim>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2">
                                            <p:txEl>
                                              <p:pRg st="2" end="2"/>
                                            </p:txEl>
                                          </p:spTgt>
                                        </p:tgtEl>
                                        <p:attrNameLst>
                                          <p:attrName>style.visibility</p:attrName>
                                        </p:attrNameLst>
                                      </p:cBhvr>
                                      <p:to>
                                        <p:strVal val="visible"/>
                                      </p:to>
                                    </p:set>
                                    <p:animEffect transition="in" filter="wipe(left)">
                                      <p:cBhvr>
                                        <p:cTn id="127" dur="500"/>
                                        <p:tgtEl>
                                          <p:spTgt spid="2">
                                            <p:txEl>
                                              <p:pRg st="2" end="2"/>
                                            </p:txEl>
                                          </p:spTgt>
                                        </p:tgtEl>
                                      </p:cBhvr>
                                    </p:animEffect>
                                  </p:childTnLst>
                                </p:cTn>
                              </p:par>
                            </p:childTnLst>
                          </p:cTn>
                        </p:par>
                        <p:par>
                          <p:cTn id="128" fill="hold">
                            <p:stCondLst>
                              <p:cond delay="3000"/>
                            </p:stCondLst>
                            <p:childTnLst>
                              <p:par>
                                <p:cTn id="129" presetID="17" presetClass="entr" presetSubtype="8"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ppt_x</p:attrName>
                                        </p:attrNameLst>
                                      </p:cBhvr>
                                      <p:tavLst>
                                        <p:tav tm="0">
                                          <p:val>
                                            <p:strVal val="#ppt_x-#ppt_w/2"/>
                                          </p:val>
                                        </p:tav>
                                        <p:tav tm="100000">
                                          <p:val>
                                            <p:strVal val="#ppt_x"/>
                                          </p:val>
                                        </p:tav>
                                      </p:tavLst>
                                    </p:anim>
                                    <p:anim calcmode="lin" valueType="num">
                                      <p:cBhvr>
                                        <p:cTn id="132" dur="500" fill="hold"/>
                                        <p:tgtEl>
                                          <p:spTgt spid="41"/>
                                        </p:tgtEl>
                                        <p:attrNameLst>
                                          <p:attrName>ppt_y</p:attrName>
                                        </p:attrNameLst>
                                      </p:cBhvr>
                                      <p:tavLst>
                                        <p:tav tm="0">
                                          <p:val>
                                            <p:strVal val="#ppt_y"/>
                                          </p:val>
                                        </p:tav>
                                        <p:tav tm="100000">
                                          <p:val>
                                            <p:strVal val="#ppt_y"/>
                                          </p:val>
                                        </p:tav>
                                      </p:tavLst>
                                    </p:anim>
                                    <p:anim calcmode="lin" valueType="num">
                                      <p:cBhvr>
                                        <p:cTn id="133" dur="500" fill="hold"/>
                                        <p:tgtEl>
                                          <p:spTgt spid="41"/>
                                        </p:tgtEl>
                                        <p:attrNameLst>
                                          <p:attrName>ppt_w</p:attrName>
                                        </p:attrNameLst>
                                      </p:cBhvr>
                                      <p:tavLst>
                                        <p:tav tm="0">
                                          <p:val>
                                            <p:fltVal val="0"/>
                                          </p:val>
                                        </p:tav>
                                        <p:tav tm="100000">
                                          <p:val>
                                            <p:strVal val="#ppt_w"/>
                                          </p:val>
                                        </p:tav>
                                      </p:tavLst>
                                    </p:anim>
                                    <p:anim calcmode="lin" valueType="num">
                                      <p:cBhvr>
                                        <p:cTn id="134" dur="500" fill="hold"/>
                                        <p:tgtEl>
                                          <p:spTgt spid="41"/>
                                        </p:tgtEl>
                                        <p:attrNameLst>
                                          <p:attrName>ppt_h</p:attrName>
                                        </p:attrNameLst>
                                      </p:cBhvr>
                                      <p:tavLst>
                                        <p:tav tm="0">
                                          <p:val>
                                            <p:strVal val="#ppt_h"/>
                                          </p:val>
                                        </p:tav>
                                        <p:tav tm="100000">
                                          <p:val>
                                            <p:strVal val="#ppt_h"/>
                                          </p:val>
                                        </p:tav>
                                      </p:tavLst>
                                    </p:anim>
                                  </p:childTnLst>
                                </p:cTn>
                              </p:par>
                            </p:childTnLst>
                          </p:cTn>
                        </p:par>
                        <p:par>
                          <p:cTn id="135" fill="hold">
                            <p:stCondLst>
                              <p:cond delay="3500"/>
                            </p:stCondLst>
                            <p:childTnLst>
                              <p:par>
                                <p:cTn id="136" presetID="22" presetClass="entr" presetSubtype="8" fill="hold" grpId="0" nodeType="afterEffect">
                                  <p:stCondLst>
                                    <p:cond delay="0"/>
                                  </p:stCondLst>
                                  <p:childTnLst>
                                    <p:set>
                                      <p:cBhvr>
                                        <p:cTn id="137" dur="1" fill="hold">
                                          <p:stCondLst>
                                            <p:cond delay="0"/>
                                          </p:stCondLst>
                                        </p:cTn>
                                        <p:tgtEl>
                                          <p:spTgt spid="2">
                                            <p:txEl>
                                              <p:pRg st="3" end="3"/>
                                            </p:txEl>
                                          </p:spTgt>
                                        </p:tgtEl>
                                        <p:attrNameLst>
                                          <p:attrName>style.visibility</p:attrName>
                                        </p:attrNameLst>
                                      </p:cBhvr>
                                      <p:to>
                                        <p:strVal val="visible"/>
                                      </p:to>
                                    </p:set>
                                    <p:animEffect transition="in" filter="wipe(left)">
                                      <p:cBhvr>
                                        <p:cTn id="138" dur="500"/>
                                        <p:tgtEl>
                                          <p:spTgt spid="2">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strVal val="#ppt_w+.3"/>
                                          </p:val>
                                        </p:tav>
                                        <p:tav tm="100000">
                                          <p:val>
                                            <p:strVal val="#ppt_w"/>
                                          </p:val>
                                        </p:tav>
                                      </p:tavLst>
                                    </p:anim>
                                    <p:anim calcmode="lin" valueType="num">
                                      <p:cBhvr>
                                        <p:cTn id="144" dur="500" fill="hold"/>
                                        <p:tgtEl>
                                          <p:spTgt spid="22"/>
                                        </p:tgtEl>
                                        <p:attrNameLst>
                                          <p:attrName>ppt_h</p:attrName>
                                        </p:attrNameLst>
                                      </p:cBhvr>
                                      <p:tavLst>
                                        <p:tav tm="0">
                                          <p:val>
                                            <p:strVal val="#ppt_h"/>
                                          </p:val>
                                        </p:tav>
                                        <p:tav tm="100000">
                                          <p:val>
                                            <p:strVal val="#ppt_h"/>
                                          </p:val>
                                        </p:tav>
                                      </p:tavLst>
                                    </p:anim>
                                    <p:animEffect transition="in" filter="fade">
                                      <p:cBhvr>
                                        <p:cTn id="145" dur="500"/>
                                        <p:tgtEl>
                                          <p:spTgt spid="22"/>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2">
                                            <p:txEl>
                                              <p:pRg st="4" end="4"/>
                                            </p:txEl>
                                          </p:spTgt>
                                        </p:tgtEl>
                                        <p:attrNameLst>
                                          <p:attrName>style.visibility</p:attrName>
                                        </p:attrNameLst>
                                      </p:cBhvr>
                                      <p:to>
                                        <p:strVal val="visible"/>
                                      </p:to>
                                    </p:set>
                                    <p:animEffect transition="in" filter="wipe(left)">
                                      <p:cBhvr>
                                        <p:cTn id="149" dur="500"/>
                                        <p:tgtEl>
                                          <p:spTgt spid="2">
                                            <p:txEl>
                                              <p:pRg st="4" end="4"/>
                                            </p:txEl>
                                          </p:spTgt>
                                        </p:tgtEl>
                                      </p:cBhvr>
                                    </p:animEffect>
                                  </p:childTnLst>
                                </p:cTn>
                              </p:par>
                            </p:childTnLst>
                          </p:cTn>
                        </p:par>
                        <p:par>
                          <p:cTn id="150" fill="hold">
                            <p:stCondLst>
                              <p:cond delay="1000"/>
                            </p:stCondLst>
                            <p:childTnLst>
                              <p:par>
                                <p:cTn id="151" presetID="17" presetClass="entr" presetSubtype="8" fill="hold" nodeType="after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ppt_x</p:attrName>
                                        </p:attrNameLst>
                                      </p:cBhvr>
                                      <p:tavLst>
                                        <p:tav tm="0">
                                          <p:val>
                                            <p:strVal val="#ppt_x-#ppt_w/2"/>
                                          </p:val>
                                        </p:tav>
                                        <p:tav tm="100000">
                                          <p:val>
                                            <p:strVal val="#ppt_x"/>
                                          </p:val>
                                        </p:tav>
                                      </p:tavLst>
                                    </p:anim>
                                    <p:anim calcmode="lin" valueType="num">
                                      <p:cBhvr>
                                        <p:cTn id="154" dur="500" fill="hold"/>
                                        <p:tgtEl>
                                          <p:spTgt spid="42"/>
                                        </p:tgtEl>
                                        <p:attrNameLst>
                                          <p:attrName>ppt_y</p:attrName>
                                        </p:attrNameLst>
                                      </p:cBhvr>
                                      <p:tavLst>
                                        <p:tav tm="0">
                                          <p:val>
                                            <p:strVal val="#ppt_y"/>
                                          </p:val>
                                        </p:tav>
                                        <p:tav tm="100000">
                                          <p:val>
                                            <p:strVal val="#ppt_y"/>
                                          </p:val>
                                        </p:tav>
                                      </p:tavLst>
                                    </p:anim>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par>
                          <p:cTn id="157" fill="hold">
                            <p:stCondLst>
                              <p:cond delay="1500"/>
                            </p:stCondLst>
                            <p:childTnLst>
                              <p:par>
                                <p:cTn id="158" presetID="22" presetClass="entr" presetSubtype="8" fill="hold" grpId="0" nodeType="afterEffect">
                                  <p:stCondLst>
                                    <p:cond delay="0"/>
                                  </p:stCondLst>
                                  <p:childTnLst>
                                    <p:set>
                                      <p:cBhvr>
                                        <p:cTn id="159" dur="1" fill="hold">
                                          <p:stCondLst>
                                            <p:cond delay="0"/>
                                          </p:stCondLst>
                                        </p:cTn>
                                        <p:tgtEl>
                                          <p:spTgt spid="2">
                                            <p:txEl>
                                              <p:pRg st="5" end="5"/>
                                            </p:txEl>
                                          </p:spTgt>
                                        </p:tgtEl>
                                        <p:attrNameLst>
                                          <p:attrName>style.visibility</p:attrName>
                                        </p:attrNameLst>
                                      </p:cBhvr>
                                      <p:to>
                                        <p:strVal val="visible"/>
                                      </p:to>
                                    </p:set>
                                    <p:animEffect transition="in" filter="wipe(left)">
                                      <p:cBhvr>
                                        <p:cTn id="160" dur="500"/>
                                        <p:tgtEl>
                                          <p:spTgt spid="2">
                                            <p:txEl>
                                              <p:pRg st="5" end="5"/>
                                            </p:txEl>
                                          </p:spTgt>
                                        </p:tgtEl>
                                      </p:cBhvr>
                                    </p:animEffect>
                                  </p:childTnLst>
                                </p:cTn>
                              </p:par>
                            </p:childTnLst>
                          </p:cTn>
                        </p:par>
                        <p:par>
                          <p:cTn id="161" fill="hold">
                            <p:stCondLst>
                              <p:cond delay="2000"/>
                            </p:stCondLst>
                            <p:childTnLst>
                              <p:par>
                                <p:cTn id="162" presetID="17" presetClass="entr" presetSubtype="8" fill="hold" nodeType="afterEffect">
                                  <p:stCondLst>
                                    <p:cond delay="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500" fill="hold"/>
                                        <p:tgtEl>
                                          <p:spTgt spid="37"/>
                                        </p:tgtEl>
                                        <p:attrNameLst>
                                          <p:attrName>ppt_x</p:attrName>
                                        </p:attrNameLst>
                                      </p:cBhvr>
                                      <p:tavLst>
                                        <p:tav tm="0">
                                          <p:val>
                                            <p:strVal val="#ppt_x-#ppt_w/2"/>
                                          </p:val>
                                        </p:tav>
                                        <p:tav tm="100000">
                                          <p:val>
                                            <p:strVal val="#ppt_x"/>
                                          </p:val>
                                        </p:tav>
                                      </p:tavLst>
                                    </p:anim>
                                    <p:anim calcmode="lin" valueType="num">
                                      <p:cBhvr>
                                        <p:cTn id="165" dur="500" fill="hold"/>
                                        <p:tgtEl>
                                          <p:spTgt spid="37"/>
                                        </p:tgtEl>
                                        <p:attrNameLst>
                                          <p:attrName>ppt_y</p:attrName>
                                        </p:attrNameLst>
                                      </p:cBhvr>
                                      <p:tavLst>
                                        <p:tav tm="0">
                                          <p:val>
                                            <p:strVal val="#ppt_y"/>
                                          </p:val>
                                        </p:tav>
                                        <p:tav tm="100000">
                                          <p:val>
                                            <p:strVal val="#ppt_y"/>
                                          </p:val>
                                        </p:tav>
                                      </p:tavLst>
                                    </p:anim>
                                    <p:anim calcmode="lin" valueType="num">
                                      <p:cBhvr>
                                        <p:cTn id="166" dur="500" fill="hold"/>
                                        <p:tgtEl>
                                          <p:spTgt spid="37"/>
                                        </p:tgtEl>
                                        <p:attrNameLst>
                                          <p:attrName>ppt_w</p:attrName>
                                        </p:attrNameLst>
                                      </p:cBhvr>
                                      <p:tavLst>
                                        <p:tav tm="0">
                                          <p:val>
                                            <p:fltVal val="0"/>
                                          </p:val>
                                        </p:tav>
                                        <p:tav tm="100000">
                                          <p:val>
                                            <p:strVal val="#ppt_w"/>
                                          </p:val>
                                        </p:tav>
                                      </p:tavLst>
                                    </p:anim>
                                    <p:anim calcmode="lin" valueType="num">
                                      <p:cBhvr>
                                        <p:cTn id="167" dur="500" fill="hold"/>
                                        <p:tgtEl>
                                          <p:spTgt spid="37"/>
                                        </p:tgtEl>
                                        <p:attrNameLst>
                                          <p:attrName>ppt_h</p:attrName>
                                        </p:attrNameLst>
                                      </p:cBhvr>
                                      <p:tavLst>
                                        <p:tav tm="0">
                                          <p:val>
                                            <p:strVal val="#ppt_h"/>
                                          </p:val>
                                        </p:tav>
                                        <p:tav tm="100000">
                                          <p:val>
                                            <p:strVal val="#ppt_h"/>
                                          </p:val>
                                        </p:tav>
                                      </p:tavLst>
                                    </p:anim>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txEl>
                                              <p:pRg st="6" end="6"/>
                                            </p:txEl>
                                          </p:spTgt>
                                        </p:tgtEl>
                                        <p:attrNameLst>
                                          <p:attrName>style.visibility</p:attrName>
                                        </p:attrNameLst>
                                      </p:cBhvr>
                                      <p:to>
                                        <p:strVal val="visible"/>
                                      </p:to>
                                    </p:set>
                                    <p:animEffect transition="in" filter="wipe(left)">
                                      <p:cBhvr>
                                        <p:cTn id="17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4" grpId="0" uiExpand="1">
        <p:bldSub>
          <a:bldDgm bld="one"/>
        </p:bldSub>
      </p:bldGraphic>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DC233-258C-3C9E-46AB-B4A032410CE1}"/>
              </a:ext>
            </a:extLst>
          </p:cNvPr>
          <p:cNvSpPr txBox="1"/>
          <p:nvPr/>
        </p:nvSpPr>
        <p:spPr>
          <a:xfrm>
            <a:off x="0" y="31576"/>
            <a:ext cx="10828422" cy="1107996"/>
          </a:xfrm>
          <a:prstGeom prst="rect">
            <a:avLst/>
          </a:prstGeom>
          <a:noFill/>
        </p:spPr>
        <p:txBody>
          <a:bodyPr wrap="square">
            <a:spAutoFit/>
            <a:scene3d>
              <a:camera prst="orthographicFront"/>
              <a:lightRig rig="sunset" dir="t"/>
            </a:scene3d>
            <a:sp3d extrusionH="57150">
              <a:bevelT w="50800" h="38100" prst="riblet"/>
            </a:sp3d>
          </a:bodyPr>
          <a:lstStyle/>
          <a:p>
            <a:pPr algn="ctr"/>
            <a:r>
              <a:rPr lang="en-FJ"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LOLOMA NI KALOU</a:t>
            </a:r>
            <a:endParaRPr lang="es-E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574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6C4749-ACF4-F56D-040A-42AAF5EB4581}"/>
              </a:ext>
            </a:extLst>
          </p:cNvPr>
          <p:cNvSpPr txBox="1"/>
          <p:nvPr/>
        </p:nvSpPr>
        <p:spPr>
          <a:xfrm>
            <a:off x="0" y="-19050"/>
            <a:ext cx="12192000" cy="769441"/>
          </a:xfrm>
          <a:prstGeom prst="rect">
            <a:avLst/>
          </a:prstGeom>
          <a:noFill/>
        </p:spPr>
        <p:txBody>
          <a:bodyPr wrap="square">
            <a:spAutoFit/>
          </a:bodyPr>
          <a:lstStyle/>
          <a:p>
            <a:pPr algn="ctr"/>
            <a:r>
              <a:rPr lang="en-FJ" sz="4400" b="1" dirty="0">
                <a:ln w="6600">
                  <a:solidFill>
                    <a:schemeClr val="accent2"/>
                  </a:solidFill>
                  <a:prstDash val="solid"/>
                </a:ln>
                <a:solidFill>
                  <a:srgbClr val="FFFFFF"/>
                </a:solidFill>
                <a:effectLst>
                  <a:outerShdw dist="38100" dir="2700000" algn="tl" rotWithShape="0">
                    <a:schemeClr val="accent2"/>
                  </a:outerShdw>
                </a:effectLst>
              </a:rPr>
              <a:t>LOLOMA E SEGA NI MUDU</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A0E22226-E168-75EE-AE3B-C1712D8EB62A}"/>
              </a:ext>
            </a:extLst>
          </p:cNvPr>
          <p:cNvSpPr txBox="1"/>
          <p:nvPr/>
        </p:nvSpPr>
        <p:spPr>
          <a:xfrm>
            <a:off x="-108284" y="697131"/>
            <a:ext cx="12408568"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AU"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Dou</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vakavinavinaka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vei</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Jiova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ni</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yalovinaka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ko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koya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Ni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sega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ni</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mudu</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nona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FJ"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loloma</a:t>
            </a:r>
            <a:r>
              <a:rPr lang="en-FJ"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FJ"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Same</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136:1)</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24C45F87-859E-A2FB-20D4-44642EF04306}"/>
              </a:ext>
            </a:extLst>
          </p:cNvPr>
          <p:cNvSpPr txBox="1"/>
          <p:nvPr/>
        </p:nvSpPr>
        <p:spPr>
          <a:xfrm>
            <a:off x="3261478" y="1234501"/>
            <a:ext cx="8738647" cy="1015663"/>
          </a:xfrm>
          <a:prstGeom prst="rect">
            <a:avLst/>
          </a:prstGeom>
          <a:noFill/>
        </p:spPr>
        <p:txBody>
          <a:bodyPr wrap="square" rtlCol="0">
            <a:spAutoFit/>
          </a:bodyPr>
          <a:lstStyle/>
          <a:p>
            <a:pPr>
              <a:spcBef>
                <a:spcPts val="600"/>
              </a:spcBef>
            </a:pPr>
            <a:r>
              <a:rPr lang="en-AU" sz="2000" b="1" dirty="0"/>
              <a:t>Same</a:t>
            </a:r>
            <a:r>
              <a:rPr lang="en-FJ" sz="2000" b="1" dirty="0"/>
              <a:t> 136 e sere </a:t>
            </a:r>
            <a:r>
              <a:rPr lang="en-FJ" sz="2000" b="1" dirty="0" err="1"/>
              <a:t>ni</a:t>
            </a:r>
            <a:r>
              <a:rPr lang="en-FJ" sz="2000" b="1" dirty="0"/>
              <a:t> </a:t>
            </a:r>
            <a:r>
              <a:rPr lang="en-FJ" sz="2000" b="1" dirty="0" err="1"/>
              <a:t>vakavinavinaka</a:t>
            </a:r>
            <a:r>
              <a:rPr lang="en-US" sz="2000" b="1" dirty="0"/>
              <a:t>. </a:t>
            </a:r>
            <a:r>
              <a:rPr lang="en-AU" sz="2000" b="1" dirty="0"/>
              <a:t>N</a:t>
            </a:r>
            <a:r>
              <a:rPr lang="en-FJ" sz="2000" b="1" dirty="0"/>
              <a:t>a </a:t>
            </a:r>
            <a:r>
              <a:rPr lang="en-FJ" sz="2000" b="1" dirty="0" err="1"/>
              <a:t>veitikina</a:t>
            </a:r>
            <a:r>
              <a:rPr lang="en-FJ" sz="2000" b="1" dirty="0"/>
              <a:t> </a:t>
            </a:r>
            <a:r>
              <a:rPr lang="en-FJ" sz="2000" b="1" dirty="0" err="1"/>
              <a:t>yadua</a:t>
            </a:r>
            <a:r>
              <a:rPr lang="en-FJ" sz="2000" b="1" dirty="0"/>
              <a:t> e 26, </a:t>
            </a:r>
            <a:r>
              <a:rPr lang="en-FJ" sz="2000" b="1" dirty="0" err="1"/>
              <a:t>ena</a:t>
            </a:r>
            <a:r>
              <a:rPr lang="en-FJ" sz="2000" b="1" dirty="0"/>
              <a:t> </a:t>
            </a:r>
            <a:r>
              <a:rPr lang="en-FJ" sz="2000" b="1" dirty="0" err="1"/>
              <a:t>dua</a:t>
            </a:r>
            <a:r>
              <a:rPr lang="en-FJ" sz="2000" b="1" dirty="0"/>
              <a:t> </a:t>
            </a:r>
            <a:r>
              <a:rPr lang="en-FJ" sz="2000" b="1" dirty="0" err="1"/>
              <a:t>na</a:t>
            </a:r>
            <a:r>
              <a:rPr lang="en-FJ" sz="2000" b="1" dirty="0"/>
              <a:t> </a:t>
            </a:r>
            <a:r>
              <a:rPr lang="en-FJ" sz="2000" b="1" dirty="0" err="1"/>
              <a:t>qaqana</a:t>
            </a:r>
            <a:r>
              <a:rPr lang="en-FJ" sz="2000" b="1" dirty="0"/>
              <a:t> e </a:t>
            </a:r>
            <a:r>
              <a:rPr lang="en-FJ" sz="2000" b="1" dirty="0" err="1"/>
              <a:t>laveta</a:t>
            </a:r>
            <a:r>
              <a:rPr lang="en-FJ" sz="2000" b="1" dirty="0"/>
              <a:t> cake </a:t>
            </a:r>
            <a:r>
              <a:rPr lang="en-FJ" sz="2000" b="1" dirty="0" err="1"/>
              <a:t>na</a:t>
            </a:r>
            <a:r>
              <a:rPr lang="en-FJ" sz="2000" b="1" dirty="0"/>
              <a:t> Kalou ka </a:t>
            </a:r>
            <a:r>
              <a:rPr lang="en-FJ" sz="2000" b="1" dirty="0" err="1"/>
              <a:t>dua</a:t>
            </a:r>
            <a:r>
              <a:rPr lang="en-FJ" sz="2000" b="1" dirty="0"/>
              <a:t> tale e </a:t>
            </a:r>
            <a:r>
              <a:rPr lang="en-FJ" sz="2000" b="1" dirty="0" err="1"/>
              <a:t>tukuna</a:t>
            </a:r>
            <a:r>
              <a:rPr lang="en-FJ" sz="2000" b="1" dirty="0"/>
              <a:t> </a:t>
            </a:r>
            <a:r>
              <a:rPr lang="en-FJ" sz="2000" b="1" dirty="0" err="1"/>
              <a:t>na</a:t>
            </a:r>
            <a:r>
              <a:rPr lang="en-FJ" sz="2000" b="1" dirty="0"/>
              <a:t> vu </a:t>
            </a:r>
            <a:r>
              <a:rPr lang="en-FJ" sz="2000" b="1" dirty="0" err="1"/>
              <a:t>ni</a:t>
            </a:r>
            <a:r>
              <a:rPr lang="en-FJ" sz="2000" b="1" dirty="0"/>
              <a:t> </a:t>
            </a:r>
            <a:r>
              <a:rPr lang="en-FJ" sz="2000" b="1" dirty="0" err="1"/>
              <a:t>vakavinavinaka</a:t>
            </a:r>
            <a:r>
              <a:rPr lang="en-US" sz="2000" b="1" dirty="0"/>
              <a:t>: “</a:t>
            </a:r>
            <a:r>
              <a:rPr lang="en-FJ" sz="2000" b="1" dirty="0" err="1"/>
              <a:t>Baleta</a:t>
            </a:r>
            <a:r>
              <a:rPr lang="en-FJ" sz="2000" b="1" dirty="0"/>
              <a:t> </a:t>
            </a:r>
            <a:r>
              <a:rPr lang="en-FJ" sz="2000" b="1" dirty="0" err="1"/>
              <a:t>ni</a:t>
            </a:r>
            <a:r>
              <a:rPr lang="en-FJ" sz="2000" b="1" dirty="0"/>
              <a:t> </a:t>
            </a:r>
            <a:r>
              <a:rPr lang="en-FJ" sz="2000" b="1" dirty="0" err="1"/>
              <a:t>sega</a:t>
            </a:r>
            <a:r>
              <a:rPr lang="en-FJ" sz="2000" b="1" dirty="0"/>
              <a:t> </a:t>
            </a:r>
            <a:r>
              <a:rPr lang="en-FJ" sz="2000" b="1" dirty="0" err="1"/>
              <a:t>ni</a:t>
            </a:r>
            <a:r>
              <a:rPr lang="en-FJ" sz="2000" b="1" dirty="0"/>
              <a:t> </a:t>
            </a:r>
            <a:r>
              <a:rPr lang="en-FJ" sz="2000" b="1" dirty="0" err="1"/>
              <a:t>mudu</a:t>
            </a:r>
            <a:r>
              <a:rPr lang="en-FJ" sz="2000" b="1" dirty="0"/>
              <a:t> </a:t>
            </a:r>
            <a:r>
              <a:rPr lang="en-FJ" sz="2000" b="1" dirty="0" err="1"/>
              <a:t>na</a:t>
            </a:r>
            <a:r>
              <a:rPr lang="en-FJ" sz="2000" b="1" dirty="0"/>
              <a:t> </a:t>
            </a:r>
            <a:r>
              <a:rPr lang="en-FJ" sz="2000" b="1" dirty="0" err="1"/>
              <a:t>nona</a:t>
            </a:r>
            <a:r>
              <a:rPr lang="en-FJ" sz="2000" b="1" dirty="0"/>
              <a:t> </a:t>
            </a:r>
            <a:r>
              <a:rPr lang="en-FJ" sz="2000" b="1" dirty="0" err="1"/>
              <a:t>loloma</a:t>
            </a:r>
            <a:r>
              <a:rPr lang="en-US" sz="2000" b="1" dirty="0"/>
              <a:t>.</a:t>
            </a:r>
            <a:r>
              <a:rPr lang="es-ES" sz="2000" b="1" dirty="0"/>
              <a:t>”</a:t>
            </a:r>
          </a:p>
        </p:txBody>
      </p:sp>
      <p:graphicFrame>
        <p:nvGraphicFramePr>
          <p:cNvPr id="2" name="Diagrama 1">
            <a:extLst>
              <a:ext uri="{FF2B5EF4-FFF2-40B4-BE49-F238E27FC236}">
                <a16:creationId xmlns:a16="http://schemas.microsoft.com/office/drawing/2014/main" id="{48C01738-464A-8188-A23A-F9CA36B068AB}"/>
              </a:ext>
            </a:extLst>
          </p:cNvPr>
          <p:cNvGraphicFramePr/>
          <p:nvPr>
            <p:extLst>
              <p:ext uri="{D42A27DB-BD31-4B8C-83A1-F6EECF244321}">
                <p14:modId xmlns:p14="http://schemas.microsoft.com/office/powerpoint/2010/main" val="4284877019"/>
              </p:ext>
            </p:extLst>
          </p:nvPr>
        </p:nvGraphicFramePr>
        <p:xfrm>
          <a:off x="189805" y="3138336"/>
          <a:ext cx="11622465" cy="28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A3324582-D9BD-AC74-A088-902D143D257D}"/>
              </a:ext>
            </a:extLst>
          </p:cNvPr>
          <p:cNvSpPr txBox="1"/>
          <p:nvPr/>
        </p:nvSpPr>
        <p:spPr>
          <a:xfrm>
            <a:off x="189805" y="5796406"/>
            <a:ext cx="12002195" cy="1015663"/>
          </a:xfrm>
          <a:prstGeom prst="rect">
            <a:avLst/>
          </a:prstGeom>
          <a:noFill/>
        </p:spPr>
        <p:txBody>
          <a:bodyPr wrap="square" rtlCol="0">
            <a:spAutoFit/>
          </a:bodyPr>
          <a:lstStyle/>
          <a:p>
            <a:pPr>
              <a:spcBef>
                <a:spcPts val="600"/>
              </a:spcBef>
            </a:pPr>
            <a:r>
              <a:rPr lang="en-FJ" sz="2000" b="1" dirty="0"/>
              <a:t>Na loloma ni Kalou e sega ni tarai ira walega era lomani koya, “e vakania na ka bula kecega</a:t>
            </a:r>
            <a:r>
              <a:rPr lang="en-US" sz="2000" b="1" dirty="0"/>
              <a:t>” (Same. 136:25).</a:t>
            </a:r>
            <a:r>
              <a:rPr lang="en-FJ" sz="2000" b="1" dirty="0"/>
              <a:t>Vakananuma na loloma koya, na daunisame e tekivuna ka tinia na nona sere ena nona sureti keda me da vakavinavinakataka na Kalou</a:t>
            </a:r>
            <a:r>
              <a:rPr lang="en-US" sz="2000" b="1" dirty="0"/>
              <a:t> (Same. 136:1, 26</a:t>
            </a:r>
            <a:r>
              <a:rPr lang="es-ES" sz="2000" b="1" dirty="0"/>
              <a:t>).</a:t>
            </a:r>
          </a:p>
        </p:txBody>
      </p:sp>
      <p:pic>
        <p:nvPicPr>
          <p:cNvPr id="4" name="Imagen 3">
            <a:extLst>
              <a:ext uri="{FF2B5EF4-FFF2-40B4-BE49-F238E27FC236}">
                <a16:creationId xmlns:a16="http://schemas.microsoft.com/office/drawing/2014/main" id="{2169EBFF-909E-895E-0EBF-3406FA503B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820" y="1243847"/>
            <a:ext cx="2786013" cy="1894489"/>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A51CF5E-FD35-DADA-38B8-B2DF8135DEF8}"/>
              </a:ext>
            </a:extLst>
          </p:cNvPr>
          <p:cNvSpPr txBox="1"/>
          <p:nvPr/>
        </p:nvSpPr>
        <p:spPr>
          <a:xfrm>
            <a:off x="3261478" y="2298528"/>
            <a:ext cx="8738647" cy="707886"/>
          </a:xfrm>
          <a:prstGeom prst="rect">
            <a:avLst/>
          </a:prstGeom>
          <a:noFill/>
        </p:spPr>
        <p:txBody>
          <a:bodyPr wrap="square">
            <a:spAutoFit/>
          </a:bodyPr>
          <a:lstStyle/>
          <a:p>
            <a:pPr>
              <a:spcBef>
                <a:spcPts val="600"/>
              </a:spcBef>
            </a:pPr>
            <a:r>
              <a:rPr lang="en-AU" sz="2000" b="1" dirty="0"/>
              <a:t>N</a:t>
            </a:r>
            <a:r>
              <a:rPr lang="en-FJ" sz="2000" b="1" dirty="0"/>
              <a:t>a </a:t>
            </a:r>
            <a:r>
              <a:rPr lang="en-FJ" sz="2000" b="1" dirty="0" err="1"/>
              <a:t>vosa</a:t>
            </a:r>
            <a:r>
              <a:rPr lang="en-FJ" sz="2000" b="1" dirty="0"/>
              <a:t> </a:t>
            </a:r>
            <a:r>
              <a:rPr lang="en-FJ" sz="2000" b="1" dirty="0" err="1"/>
              <a:t>vaka</a:t>
            </a:r>
            <a:r>
              <a:rPr lang="en-FJ" sz="2000" b="1" dirty="0"/>
              <a:t> </a:t>
            </a:r>
            <a:r>
              <a:rPr lang="en-FJ" sz="2000" b="1" dirty="0" err="1"/>
              <a:t>Iperiu</a:t>
            </a:r>
            <a:r>
              <a:rPr lang="en-FJ" sz="2000" b="1" dirty="0"/>
              <a:t> a “</a:t>
            </a:r>
            <a:r>
              <a:rPr lang="en-FJ" sz="2000" b="1" dirty="0" err="1"/>
              <a:t>yalololoma</a:t>
            </a:r>
            <a:r>
              <a:rPr lang="en-FJ" sz="2000" b="1" dirty="0"/>
              <a:t>” e </a:t>
            </a:r>
            <a:r>
              <a:rPr lang="en-FJ" sz="2000" b="1" dirty="0" err="1"/>
              <a:t>rawa</a:t>
            </a:r>
            <a:r>
              <a:rPr lang="en-FJ" sz="2000" b="1" dirty="0"/>
              <a:t> </a:t>
            </a:r>
            <a:r>
              <a:rPr lang="en-FJ" sz="2000" b="1" dirty="0" err="1"/>
              <a:t>ni</a:t>
            </a:r>
            <a:r>
              <a:rPr lang="en-FJ" sz="2000" b="1" dirty="0"/>
              <a:t> </a:t>
            </a:r>
            <a:r>
              <a:rPr lang="en-FJ" sz="2000" b="1" dirty="0" err="1"/>
              <a:t>vakadewataki</a:t>
            </a:r>
            <a:r>
              <a:rPr lang="en-FJ" sz="2000" b="1" dirty="0"/>
              <a:t> me “</a:t>
            </a:r>
            <a:r>
              <a:rPr lang="en-FJ" sz="2000" b="1" dirty="0" err="1"/>
              <a:t>yalovinaka</a:t>
            </a:r>
            <a:r>
              <a:rPr lang="en-FJ" sz="2000" b="1" dirty="0"/>
              <a:t>” “</a:t>
            </a:r>
            <a:r>
              <a:rPr lang="en-FJ" sz="2000" b="1" dirty="0" err="1"/>
              <a:t>loloma</a:t>
            </a:r>
            <a:r>
              <a:rPr lang="en-FJ" sz="2000" b="1" dirty="0"/>
              <a:t>. Na cava e </a:t>
            </a:r>
            <a:r>
              <a:rPr lang="en-FJ" sz="2000" b="1" dirty="0" err="1"/>
              <a:t>cakava</a:t>
            </a:r>
            <a:r>
              <a:rPr lang="en-FJ" sz="2000" b="1" dirty="0"/>
              <a:t> </a:t>
            </a:r>
            <a:r>
              <a:rPr lang="en-FJ" sz="2000" b="1" dirty="0" err="1"/>
              <a:t>na</a:t>
            </a:r>
            <a:r>
              <a:rPr lang="en-FJ" sz="2000" b="1" dirty="0"/>
              <a:t> Kalou </a:t>
            </a:r>
            <a:r>
              <a:rPr lang="en-FJ" sz="2000" b="1" dirty="0" err="1"/>
              <a:t>ni</a:t>
            </a:r>
            <a:r>
              <a:rPr lang="en-FJ" sz="2000" b="1" dirty="0"/>
              <a:t> </a:t>
            </a:r>
            <a:r>
              <a:rPr lang="en-FJ" sz="2000" b="1" dirty="0" err="1"/>
              <a:t>uqeti</a:t>
            </a:r>
            <a:r>
              <a:rPr lang="en-FJ" sz="2000" b="1" dirty="0"/>
              <a:t> </a:t>
            </a:r>
            <a:r>
              <a:rPr lang="en-FJ" sz="2000" b="1" dirty="0" err="1"/>
              <a:t>tu</a:t>
            </a:r>
            <a:r>
              <a:rPr lang="en-FJ" sz="2000" b="1" dirty="0"/>
              <a:t> </a:t>
            </a:r>
            <a:r>
              <a:rPr lang="en-FJ" sz="2000" b="1" dirty="0" err="1"/>
              <a:t>ena</a:t>
            </a:r>
            <a:r>
              <a:rPr lang="en-FJ" sz="2000" b="1" dirty="0"/>
              <a:t> </a:t>
            </a:r>
            <a:r>
              <a:rPr lang="en-FJ" sz="2000" b="1" dirty="0" err="1"/>
              <a:t>loloma</a:t>
            </a:r>
            <a:r>
              <a:rPr lang="en-FJ" sz="2000" b="1" dirty="0"/>
              <a:t> </a:t>
            </a:r>
            <a:r>
              <a:rPr lang="en-FJ" sz="2000" b="1" dirty="0" err="1"/>
              <a:t>tawamudu</a:t>
            </a:r>
            <a:r>
              <a:rPr lang="es-ES" sz="2000" b="1" dirty="0"/>
              <a:t>?</a:t>
            </a:r>
          </a:p>
        </p:txBody>
      </p:sp>
    </p:spTree>
    <p:extLst>
      <p:ext uri="{BB962C8B-B14F-4D97-AF65-F5344CB8AC3E}">
        <p14:creationId xmlns:p14="http://schemas.microsoft.com/office/powerpoint/2010/main" val="6520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D5B361CF-9237-43B9-8F6B-E25D4F6041F3}"/>
                                            </p:graphicEl>
                                          </p:spTgt>
                                        </p:tgtEl>
                                        <p:attrNameLst>
                                          <p:attrName>style.visibility</p:attrName>
                                        </p:attrNameLst>
                                      </p:cBhvr>
                                      <p:to>
                                        <p:strVal val="visible"/>
                                      </p:to>
                                    </p:set>
                                    <p:anim calcmode="lin" valueType="num">
                                      <p:cBhvr>
                                        <p:cTn id="35" dur="500" fill="hold"/>
                                        <p:tgtEl>
                                          <p:spTgt spid="2">
                                            <p:graphicEl>
                                              <a:dgm id="{D5B361CF-9237-43B9-8F6B-E25D4F6041F3}"/>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D5B361CF-9237-43B9-8F6B-E25D4F6041F3}"/>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D5B361CF-9237-43B9-8F6B-E25D4F6041F3}"/>
                                            </p:graphicEl>
                                          </p:spTgt>
                                        </p:tgtEl>
                                      </p:cBhvr>
                                    </p:animEffect>
                                    <p:anim calcmode="lin" valueType="num">
                                      <p:cBhvr>
                                        <p:cTn id="38" dur="500" fill="hold"/>
                                        <p:tgtEl>
                                          <p:spTgt spid="2">
                                            <p:graphicEl>
                                              <a:dgm id="{D5B361CF-9237-43B9-8F6B-E25D4F6041F3}"/>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D5B361CF-9237-43B9-8F6B-E25D4F6041F3}"/>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A6C9EC93-9150-4BCC-B2B9-2015E686E676}"/>
                                            </p:graphicEl>
                                          </p:spTgt>
                                        </p:tgtEl>
                                        <p:attrNameLst>
                                          <p:attrName>style.visibility</p:attrName>
                                        </p:attrNameLst>
                                      </p:cBhvr>
                                      <p:to>
                                        <p:strVal val="visible"/>
                                      </p:to>
                                    </p:set>
                                    <p:anim calcmode="lin" valueType="num">
                                      <p:cBhvr>
                                        <p:cTn id="42" dur="500" fill="hold"/>
                                        <p:tgtEl>
                                          <p:spTgt spid="2">
                                            <p:graphicEl>
                                              <a:dgm id="{A6C9EC93-9150-4BCC-B2B9-2015E686E676}"/>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A6C9EC93-9150-4BCC-B2B9-2015E686E676}"/>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A6C9EC93-9150-4BCC-B2B9-2015E686E676}"/>
                                            </p:graphicEl>
                                          </p:spTgt>
                                        </p:tgtEl>
                                      </p:cBhvr>
                                    </p:animEffect>
                                    <p:anim calcmode="lin" valueType="num">
                                      <p:cBhvr>
                                        <p:cTn id="45" dur="500" fill="hold"/>
                                        <p:tgtEl>
                                          <p:spTgt spid="2">
                                            <p:graphicEl>
                                              <a:dgm id="{A6C9EC93-9150-4BCC-B2B9-2015E686E676}"/>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A6C9EC93-9150-4BCC-B2B9-2015E686E676}"/>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4506082-FA2A-45B0-8363-91F6A8A0AA87}"/>
                                            </p:graphicEl>
                                          </p:spTgt>
                                        </p:tgtEl>
                                        <p:attrNameLst>
                                          <p:attrName>style.visibility</p:attrName>
                                        </p:attrNameLst>
                                      </p:cBhvr>
                                      <p:to>
                                        <p:strVal val="visible"/>
                                      </p:to>
                                    </p:set>
                                    <p:anim calcmode="lin" valueType="num">
                                      <p:cBhvr>
                                        <p:cTn id="51" dur="500" fill="hold"/>
                                        <p:tgtEl>
                                          <p:spTgt spid="2">
                                            <p:graphicEl>
                                              <a:dgm id="{C4506082-FA2A-45B0-8363-91F6A8A0AA8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4506082-FA2A-45B0-8363-91F6A8A0AA8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4506082-FA2A-45B0-8363-91F6A8A0AA87}"/>
                                            </p:graphicEl>
                                          </p:spTgt>
                                        </p:tgtEl>
                                      </p:cBhvr>
                                    </p:animEffect>
                                    <p:anim calcmode="lin" valueType="num">
                                      <p:cBhvr>
                                        <p:cTn id="54" dur="500" fill="hold"/>
                                        <p:tgtEl>
                                          <p:spTgt spid="2">
                                            <p:graphicEl>
                                              <a:dgm id="{C4506082-FA2A-45B0-8363-91F6A8A0AA8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4506082-FA2A-45B0-8363-91F6A8A0AA8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82FB50BE-2A19-406D-A450-C298126C79B1}"/>
                                            </p:graphicEl>
                                          </p:spTgt>
                                        </p:tgtEl>
                                        <p:attrNameLst>
                                          <p:attrName>style.visibility</p:attrName>
                                        </p:attrNameLst>
                                      </p:cBhvr>
                                      <p:to>
                                        <p:strVal val="visible"/>
                                      </p:to>
                                    </p:set>
                                    <p:anim calcmode="lin" valueType="num">
                                      <p:cBhvr>
                                        <p:cTn id="58" dur="500" fill="hold"/>
                                        <p:tgtEl>
                                          <p:spTgt spid="2">
                                            <p:graphicEl>
                                              <a:dgm id="{82FB50BE-2A19-406D-A450-C298126C79B1}"/>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82FB50BE-2A19-406D-A450-C298126C79B1}"/>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82FB50BE-2A19-406D-A450-C298126C79B1}"/>
                                            </p:graphicEl>
                                          </p:spTgt>
                                        </p:tgtEl>
                                      </p:cBhvr>
                                    </p:animEffect>
                                    <p:anim calcmode="lin" valueType="num">
                                      <p:cBhvr>
                                        <p:cTn id="61" dur="500" fill="hold"/>
                                        <p:tgtEl>
                                          <p:spTgt spid="2">
                                            <p:graphicEl>
                                              <a:dgm id="{82FB50BE-2A19-406D-A450-C298126C79B1}"/>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82FB50BE-2A19-406D-A450-C298126C79B1}"/>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D19EBBB1-267D-4E61-8FD0-293387917E4F}"/>
                                            </p:graphicEl>
                                          </p:spTgt>
                                        </p:tgtEl>
                                        <p:attrNameLst>
                                          <p:attrName>style.visibility</p:attrName>
                                        </p:attrNameLst>
                                      </p:cBhvr>
                                      <p:to>
                                        <p:strVal val="visible"/>
                                      </p:to>
                                    </p:set>
                                    <p:anim calcmode="lin" valueType="num">
                                      <p:cBhvr>
                                        <p:cTn id="67" dur="500" fill="hold"/>
                                        <p:tgtEl>
                                          <p:spTgt spid="2">
                                            <p:graphicEl>
                                              <a:dgm id="{D19EBBB1-267D-4E61-8FD0-293387917E4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19EBBB1-267D-4E61-8FD0-293387917E4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D19EBBB1-267D-4E61-8FD0-293387917E4F}"/>
                                            </p:graphicEl>
                                          </p:spTgt>
                                        </p:tgtEl>
                                      </p:cBhvr>
                                    </p:animEffect>
                                    <p:anim calcmode="lin" valueType="num">
                                      <p:cBhvr>
                                        <p:cTn id="70" dur="500" fill="hold"/>
                                        <p:tgtEl>
                                          <p:spTgt spid="2">
                                            <p:graphicEl>
                                              <a:dgm id="{D19EBBB1-267D-4E61-8FD0-293387917E4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D19EBBB1-267D-4E61-8FD0-293387917E4F}"/>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C89D033C-BFC8-445B-B203-221704B0652F}"/>
                                            </p:graphicEl>
                                          </p:spTgt>
                                        </p:tgtEl>
                                        <p:attrNameLst>
                                          <p:attrName>style.visibility</p:attrName>
                                        </p:attrNameLst>
                                      </p:cBhvr>
                                      <p:to>
                                        <p:strVal val="visible"/>
                                      </p:to>
                                    </p:set>
                                    <p:anim calcmode="lin" valueType="num">
                                      <p:cBhvr>
                                        <p:cTn id="74" dur="500" fill="hold"/>
                                        <p:tgtEl>
                                          <p:spTgt spid="2">
                                            <p:graphicEl>
                                              <a:dgm id="{C89D033C-BFC8-445B-B203-221704B0652F}"/>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89D033C-BFC8-445B-B203-221704B0652F}"/>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89D033C-BFC8-445B-B203-221704B0652F}"/>
                                            </p:graphicEl>
                                          </p:spTgt>
                                        </p:tgtEl>
                                      </p:cBhvr>
                                    </p:animEffect>
                                    <p:anim calcmode="lin" valueType="num">
                                      <p:cBhvr>
                                        <p:cTn id="77" dur="500" fill="hold"/>
                                        <p:tgtEl>
                                          <p:spTgt spid="2">
                                            <p:graphicEl>
                                              <a:dgm id="{C89D033C-BFC8-445B-B203-221704B0652F}"/>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C89D033C-BFC8-445B-B203-221704B0652F}"/>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1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3731E-B438-7D52-CCD3-A25A516E7621}"/>
              </a:ext>
            </a:extLst>
          </p:cNvPr>
          <p:cNvSpPr txBox="1"/>
          <p:nvPr/>
        </p:nvSpPr>
        <p:spPr>
          <a:xfrm>
            <a:off x="0" y="-147842"/>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n-FJ"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LOLOMA E VEIVAKAVOUI</a:t>
            </a:r>
            <a:endPar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5" name="CuadroTexto 4">
            <a:extLst>
              <a:ext uri="{FF2B5EF4-FFF2-40B4-BE49-F238E27FC236}">
                <a16:creationId xmlns:a16="http://schemas.microsoft.com/office/drawing/2014/main" id="{48CC24B2-B662-B3B7-0C26-5F09C6E6FD8F}"/>
              </a:ext>
            </a:extLst>
          </p:cNvPr>
          <p:cNvSpPr txBox="1"/>
          <p:nvPr/>
        </p:nvSpPr>
        <p:spPr>
          <a:xfrm>
            <a:off x="-63191" y="526764"/>
            <a:ext cx="12195717" cy="646331"/>
          </a:xfrm>
          <a:prstGeom prst="rect">
            <a:avLst/>
          </a:prstGeom>
          <a:solidFill>
            <a:schemeClr val="accent6">
              <a:lumMod val="50000"/>
            </a:schemeClr>
          </a:solidFill>
          <a:effectLst/>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FJ" b="1" dirty="0">
                <a:solidFill>
                  <a:srgbClr val="FFFF00"/>
                </a:solidFill>
                <a:effectLst>
                  <a:outerShdw blurRad="38100" dist="38100" dir="2700000" algn="tl">
                    <a:srgbClr val="000000">
                      <a:alpha val="43137"/>
                    </a:srgbClr>
                  </a:outerShdw>
                </a:effectLst>
                <a:latin typeface="Comic Sans MS" panose="030F0702030302020204" pitchFamily="66" charset="0"/>
              </a:rPr>
              <a:t>Kemuni na Kalou mo ni bulia e lmaqu na yalo e savasava, ka vakavouya e lomaqu na yalo sa dei tiko </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FJ"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Same</a:t>
            </a:r>
            <a:r>
              <a:rPr lang="en-FJ"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 51:10</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BD4E8BE-F709-FF4C-65B6-478313B7A17E}"/>
              </a:ext>
            </a:extLst>
          </p:cNvPr>
          <p:cNvSpPr txBox="1"/>
          <p:nvPr/>
        </p:nvSpPr>
        <p:spPr>
          <a:xfrm>
            <a:off x="10758" y="1250553"/>
            <a:ext cx="9674187" cy="1708160"/>
          </a:xfrm>
          <a:prstGeom prst="rect">
            <a:avLst/>
          </a:prstGeom>
          <a:noFill/>
        </p:spPr>
        <p:txBody>
          <a:bodyPr wrap="square" rtlCol="0">
            <a:spAutoFit/>
          </a:bodyPr>
          <a:lstStyle/>
          <a:p>
            <a:pPr>
              <a:spcBef>
                <a:spcPts val="600"/>
              </a:spcBef>
            </a:pPr>
            <a:r>
              <a:rPr lang="en-FJ" sz="2100" b="1" dirty="0"/>
              <a:t>Same 51 e </a:t>
            </a:r>
            <a:r>
              <a:rPr lang="en-FJ" sz="2100" b="1" dirty="0" err="1"/>
              <a:t>volai</a:t>
            </a:r>
            <a:r>
              <a:rPr lang="en-FJ" sz="2100" b="1" dirty="0"/>
              <a:t> </a:t>
            </a:r>
            <a:r>
              <a:rPr lang="en-FJ" sz="2100" b="1" dirty="0" err="1"/>
              <a:t>ni</a:t>
            </a:r>
            <a:r>
              <a:rPr lang="en-FJ" sz="2100" b="1" dirty="0"/>
              <a:t> a ala </a:t>
            </a:r>
            <a:r>
              <a:rPr lang="en-FJ" sz="2100" b="1" dirty="0" err="1"/>
              <a:t>vata</a:t>
            </a:r>
            <a:r>
              <a:rPr lang="en-FJ" sz="2100" b="1" dirty="0"/>
              <a:t> </a:t>
            </a:r>
            <a:r>
              <a:rPr lang="en-FJ" sz="2100" b="1" dirty="0" err="1"/>
              <a:t>kei</a:t>
            </a:r>
            <a:r>
              <a:rPr lang="en-FJ" sz="2100" b="1" dirty="0"/>
              <a:t> </a:t>
            </a:r>
            <a:r>
              <a:rPr lang="en-FJ" sz="2100" b="1" dirty="0" err="1"/>
              <a:t>Pacisepa</a:t>
            </a:r>
            <a:r>
              <a:rPr lang="en-FJ" sz="2100" b="1" dirty="0"/>
              <a:t> o Tevita, ka </a:t>
            </a:r>
            <a:r>
              <a:rPr lang="en-FJ" sz="2100" b="1" dirty="0" err="1"/>
              <a:t>lakovi</a:t>
            </a:r>
            <a:r>
              <a:rPr lang="en-FJ" sz="2100" b="1" dirty="0"/>
              <a:t> </a:t>
            </a:r>
            <a:r>
              <a:rPr lang="en-FJ" sz="2100" b="1" dirty="0" err="1"/>
              <a:t>koya</a:t>
            </a:r>
            <a:r>
              <a:rPr lang="en-FJ" sz="2100" b="1" dirty="0"/>
              <a:t> o </a:t>
            </a:r>
            <a:r>
              <a:rPr lang="en-FJ" sz="2100" b="1" dirty="0" err="1"/>
              <a:t>Necani</a:t>
            </a:r>
            <a:r>
              <a:rPr lang="en-FJ" sz="2100" b="1" dirty="0"/>
              <a:t> </a:t>
            </a:r>
            <a:r>
              <a:rPr lang="en-FJ" sz="2100" b="1" dirty="0" err="1"/>
              <a:t>na</a:t>
            </a:r>
            <a:r>
              <a:rPr lang="en-FJ" sz="2100" b="1" dirty="0"/>
              <a:t> </a:t>
            </a:r>
            <a:r>
              <a:rPr lang="en-FJ" sz="2100" b="1" dirty="0" err="1"/>
              <a:t>parofita</a:t>
            </a:r>
            <a:r>
              <a:rPr lang="en-FJ" sz="2100" b="1" dirty="0"/>
              <a:t>. Me </a:t>
            </a:r>
            <a:r>
              <a:rPr lang="en-FJ" sz="2100" b="1" dirty="0" err="1"/>
              <a:t>yacova</a:t>
            </a:r>
            <a:r>
              <a:rPr lang="en-FJ" sz="2100" b="1" dirty="0"/>
              <a:t> </a:t>
            </a:r>
            <a:r>
              <a:rPr lang="en-FJ" sz="2100" b="1" dirty="0" err="1"/>
              <a:t>na</a:t>
            </a:r>
            <a:r>
              <a:rPr lang="en-FJ" sz="2100" b="1" dirty="0"/>
              <a:t> </a:t>
            </a:r>
            <a:r>
              <a:rPr lang="en-FJ" sz="2100" b="1" dirty="0" err="1"/>
              <a:t>gauna</a:t>
            </a:r>
            <a:r>
              <a:rPr lang="en-FJ" sz="2100" b="1" dirty="0"/>
              <a:t> o </a:t>
            </a:r>
            <a:r>
              <a:rPr lang="en-FJ" sz="2100" b="1" dirty="0" err="1"/>
              <a:t>ya</a:t>
            </a:r>
            <a:r>
              <a:rPr lang="en-FJ" sz="2100" b="1" dirty="0"/>
              <a:t>, e </a:t>
            </a:r>
            <a:r>
              <a:rPr lang="en-FJ" sz="2100" b="1" dirty="0" err="1"/>
              <a:t>kannia</a:t>
            </a:r>
            <a:r>
              <a:rPr lang="en-FJ" sz="2100" b="1" dirty="0"/>
              <a:t> </a:t>
            </a:r>
            <a:r>
              <a:rPr lang="en-FJ" sz="2100" b="1" dirty="0" err="1"/>
              <a:t>na</a:t>
            </a:r>
            <a:r>
              <a:rPr lang="en-FJ" sz="2100" b="1" dirty="0"/>
              <a:t> </a:t>
            </a:r>
            <a:r>
              <a:rPr lang="en-FJ" sz="2100" b="1" dirty="0" err="1"/>
              <a:t>yaloi</a:t>
            </a:r>
            <a:r>
              <a:rPr lang="en-FJ" sz="2100" b="1" dirty="0"/>
              <a:t> Tevita </a:t>
            </a:r>
            <a:r>
              <a:rPr lang="en-FJ" sz="2100" b="1" dirty="0" err="1"/>
              <a:t>na</a:t>
            </a:r>
            <a:r>
              <a:rPr lang="en-FJ" sz="2100" b="1" dirty="0"/>
              <a:t> </a:t>
            </a:r>
            <a:r>
              <a:rPr lang="en-FJ" sz="2100" b="1" dirty="0" err="1"/>
              <a:t>veivutuni</a:t>
            </a:r>
            <a:r>
              <a:rPr lang="en-FJ" sz="2100" b="1" dirty="0"/>
              <a:t>. Ia oqo e dolava na lomana vua a Kalou ka vakatusa na nona i valavala ca ka sega na nona i ulubale se via vakadodonutaki koya, ni kila ni sega ni rawata me muduka na i valavala ca</a:t>
            </a:r>
            <a:r>
              <a:rPr lang="en-US" sz="2100" b="1" dirty="0"/>
              <a:t>       (Same. 51:3-5</a:t>
            </a:r>
            <a:r>
              <a:rPr lang="es-ES" sz="2100" b="1" dirty="0"/>
              <a:t>).</a:t>
            </a:r>
          </a:p>
        </p:txBody>
      </p:sp>
      <p:pic>
        <p:nvPicPr>
          <p:cNvPr id="4" name="Imagen 3" descr="Imagen que contiene interior, tabla, viendo, cuarto&#10;&#10;Descripción generada automáticamente">
            <a:extLst>
              <a:ext uri="{FF2B5EF4-FFF2-40B4-BE49-F238E27FC236}">
                <a16:creationId xmlns:a16="http://schemas.microsoft.com/office/drawing/2014/main" id="{37CFD0F3-99D5-096F-495D-DAF80DE2CA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74494" y="966834"/>
            <a:ext cx="2378468" cy="2902897"/>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ieza, tabla, comida, pastel&#10;&#10;Descripción generada automáticamente">
            <a:extLst>
              <a:ext uri="{FF2B5EF4-FFF2-40B4-BE49-F238E27FC236}">
                <a16:creationId xmlns:a16="http://schemas.microsoft.com/office/drawing/2014/main" id="{948B9717-4E7B-8F7D-9BF6-FBEF2E5750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947"/>
          <a:stretch/>
        </p:blipFill>
        <p:spPr>
          <a:xfrm rot="357547">
            <a:off x="6716288" y="2632086"/>
            <a:ext cx="2126036" cy="1432050"/>
          </a:xfrm>
          <a:prstGeom prst="rect">
            <a:avLst/>
          </a:prstGeom>
          <a:solidFill>
            <a:srgbClr val="FFFFFF">
              <a:shade val="85000"/>
            </a:srgbClr>
          </a:solidFill>
          <a:ln w="38100" cap="sq">
            <a:solidFill>
              <a:srgbClr val="FF4E2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interior, cama, cortina, hombre&#10;&#10;Descripción generada automáticamente">
            <a:extLst>
              <a:ext uri="{FF2B5EF4-FFF2-40B4-BE49-F238E27FC236}">
                <a16:creationId xmlns:a16="http://schemas.microsoft.com/office/drawing/2014/main" id="{C49B2DC5-BAA2-CFA3-24F4-B5137B6522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082" y="3348111"/>
            <a:ext cx="1904877" cy="3300340"/>
          </a:xfrm>
          <a:prstGeom prst="roundRect">
            <a:avLst>
              <a:gd name="adj" fmla="val 0"/>
            </a:avLst>
          </a:prstGeom>
          <a:solidFill>
            <a:srgbClr val="FFFFFF"/>
          </a:solidFill>
          <a:ln w="76200" cap="sq">
            <a:solidFill>
              <a:srgbClr val="F1C153"/>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97F86783-4B7C-3A5E-E14C-59DB922193CA}"/>
              </a:ext>
            </a:extLst>
          </p:cNvPr>
          <p:cNvSpPr txBox="1"/>
          <p:nvPr/>
        </p:nvSpPr>
        <p:spPr>
          <a:xfrm>
            <a:off x="2178830" y="2896074"/>
            <a:ext cx="3730068" cy="3801041"/>
          </a:xfrm>
          <a:prstGeom prst="rect">
            <a:avLst/>
          </a:prstGeom>
          <a:noFill/>
        </p:spPr>
        <p:txBody>
          <a:bodyPr wrap="square">
            <a:spAutoFit/>
          </a:bodyPr>
          <a:lstStyle/>
          <a:p>
            <a:pPr algn="just">
              <a:spcBef>
                <a:spcPts val="600"/>
              </a:spcBef>
            </a:pPr>
            <a:r>
              <a:rPr lang="en-FJ" sz="2100" b="1" dirty="0"/>
              <a:t>E kila ni, mai na noa loloma levu na Kalou ena sava na nona i valavala ca ka bokoca na nona talaidredre</a:t>
            </a:r>
            <a:r>
              <a:rPr lang="en-US" sz="2100" b="1" dirty="0"/>
              <a:t> (Same. 51:1-2, 7-9). </a:t>
            </a:r>
          </a:p>
          <a:p>
            <a:pPr algn="just">
              <a:spcBef>
                <a:spcPts val="600"/>
              </a:spcBef>
            </a:pPr>
            <a:r>
              <a:rPr lang="en-FJ" sz="2100" b="1" dirty="0"/>
              <a:t>E sega ni yaco ga e kea o Tevita. E </a:t>
            </a:r>
            <a:r>
              <a:rPr lang="en-FJ" sz="2100" b="1" dirty="0" err="1"/>
              <a:t>sega</a:t>
            </a:r>
            <a:r>
              <a:rPr lang="en-FJ" sz="2100" b="1" dirty="0"/>
              <a:t> </a:t>
            </a:r>
            <a:r>
              <a:rPr lang="en-FJ" sz="2100" b="1" dirty="0" err="1"/>
              <a:t>ni</a:t>
            </a:r>
            <a:r>
              <a:rPr lang="en-FJ" sz="2100" b="1" dirty="0"/>
              <a:t> se </a:t>
            </a:r>
            <a:r>
              <a:rPr lang="en-FJ" sz="2100" b="1" dirty="0" err="1"/>
              <a:t>cegu</a:t>
            </a:r>
            <a:r>
              <a:rPr lang="en-FJ" sz="2100" b="1" dirty="0"/>
              <a:t> </a:t>
            </a:r>
            <a:r>
              <a:rPr lang="en-FJ" sz="2100" b="1" dirty="0" err="1"/>
              <a:t>ena</a:t>
            </a:r>
            <a:r>
              <a:rPr lang="en-FJ" sz="2100" b="1" dirty="0"/>
              <a:t> </a:t>
            </a:r>
            <a:r>
              <a:rPr lang="en-FJ" sz="2100" b="1" dirty="0" err="1"/>
              <a:t>nona</a:t>
            </a:r>
            <a:r>
              <a:rPr lang="en-FJ" sz="2100" b="1" dirty="0"/>
              <a:t> </a:t>
            </a:r>
            <a:r>
              <a:rPr lang="en-FJ" sz="2100" b="1" dirty="0" err="1"/>
              <a:t>sa</a:t>
            </a:r>
            <a:r>
              <a:rPr lang="en-FJ" sz="2100" b="1" dirty="0"/>
              <a:t> </a:t>
            </a:r>
            <a:r>
              <a:rPr lang="en-FJ" sz="2100" b="1" dirty="0" err="1"/>
              <a:t>vosoti</a:t>
            </a:r>
            <a:r>
              <a:rPr lang="en-FJ" sz="2100" b="1" dirty="0"/>
              <a:t>. Kevaka e sega na veisau ea noda bula, eda na tomana tikoga na noda sega ni rawata me tinia na i valavala ca. </a:t>
            </a:r>
            <a:endParaRPr lang="en-US" sz="2100" b="1" dirty="0"/>
          </a:p>
          <a:p>
            <a:pPr algn="just">
              <a:spcBef>
                <a:spcPts val="600"/>
              </a:spcBef>
            </a:pPr>
            <a:r>
              <a:rPr lang="en-FJ" sz="2100" b="1" dirty="0"/>
              <a:t>Eda gadreva na veivakavoui</a:t>
            </a:r>
            <a:endParaRPr lang="es-ES" sz="2100" b="1" dirty="0"/>
          </a:p>
        </p:txBody>
      </p:sp>
      <p:sp>
        <p:nvSpPr>
          <p:cNvPr id="19" name="CuadroTexto 18">
            <a:extLst>
              <a:ext uri="{FF2B5EF4-FFF2-40B4-BE49-F238E27FC236}">
                <a16:creationId xmlns:a16="http://schemas.microsoft.com/office/drawing/2014/main" id="{8D0B2107-1201-A8B7-2F82-87C1DC6EF44A}"/>
              </a:ext>
            </a:extLst>
          </p:cNvPr>
          <p:cNvSpPr txBox="1"/>
          <p:nvPr/>
        </p:nvSpPr>
        <p:spPr>
          <a:xfrm>
            <a:off x="5949769" y="4170629"/>
            <a:ext cx="6096000" cy="1061829"/>
          </a:xfrm>
          <a:prstGeom prst="rect">
            <a:avLst/>
          </a:prstGeom>
          <a:noFill/>
        </p:spPr>
        <p:txBody>
          <a:bodyPr wrap="square">
            <a:spAutoFit/>
          </a:bodyPr>
          <a:lstStyle/>
          <a:p>
            <a:pPr>
              <a:spcBef>
                <a:spcPts val="600"/>
              </a:spcBef>
            </a:pPr>
            <a:r>
              <a:rPr lang="en-FJ" sz="2100" b="1" dirty="0"/>
              <a:t>Kalou e </a:t>
            </a:r>
            <a:r>
              <a:rPr lang="en-FJ" sz="2100" b="1" dirty="0" err="1"/>
              <a:t>rawata</a:t>
            </a:r>
            <a:r>
              <a:rPr lang="en-FJ" sz="2100" b="1" dirty="0"/>
              <a:t> ka </a:t>
            </a:r>
            <a:r>
              <a:rPr lang="en-FJ" sz="2100" b="1" dirty="0" err="1"/>
              <a:t>vinakata</a:t>
            </a:r>
            <a:r>
              <a:rPr lang="en-FJ" sz="2100" b="1" dirty="0"/>
              <a:t> me </a:t>
            </a:r>
            <a:r>
              <a:rPr lang="en-FJ" sz="2100" b="1" dirty="0" err="1"/>
              <a:t>cakava</a:t>
            </a:r>
            <a:r>
              <a:rPr lang="en-FJ" sz="2100" b="1" dirty="0"/>
              <a:t> </a:t>
            </a:r>
            <a:r>
              <a:rPr lang="en-FJ" sz="2100" b="1" dirty="0" err="1"/>
              <a:t>na</a:t>
            </a:r>
            <a:r>
              <a:rPr lang="en-FJ" sz="2100" b="1" dirty="0"/>
              <a:t> ka </a:t>
            </a:r>
            <a:r>
              <a:rPr lang="en-FJ" sz="2100" b="1" dirty="0" err="1"/>
              <a:t>veivaku</a:t>
            </a:r>
            <a:r>
              <a:rPr lang="en-FJ" sz="2100" b="1" dirty="0"/>
              <a:t> </a:t>
            </a:r>
            <a:r>
              <a:rPr lang="en-FJ" sz="2100" b="1" dirty="0" err="1"/>
              <a:t>rabuitaki</a:t>
            </a:r>
            <a:r>
              <a:rPr lang="en-FJ" sz="2100" b="1" dirty="0"/>
              <a:t> </a:t>
            </a:r>
            <a:r>
              <a:rPr lang="en-FJ" sz="2100" b="1" dirty="0" err="1"/>
              <a:t>oya</a:t>
            </a:r>
            <a:r>
              <a:rPr lang="en-US" sz="2100" b="1" dirty="0"/>
              <a:t>: </a:t>
            </a:r>
            <a:r>
              <a:rPr lang="en-FJ" sz="2100" b="1" dirty="0"/>
              <a:t>bulia na yalo e savasava ka vakavouya e lomada  na yalo sa dei tiko</a:t>
            </a:r>
            <a:r>
              <a:rPr lang="en-US" sz="2100" b="1" dirty="0"/>
              <a:t> (Same 51:10</a:t>
            </a:r>
            <a:r>
              <a:rPr lang="es-ES" sz="2100" b="1" dirty="0"/>
              <a:t>).</a:t>
            </a:r>
          </a:p>
        </p:txBody>
      </p:sp>
      <p:sp>
        <p:nvSpPr>
          <p:cNvPr id="7" name="CuadroTexto 6">
            <a:extLst>
              <a:ext uri="{FF2B5EF4-FFF2-40B4-BE49-F238E27FC236}">
                <a16:creationId xmlns:a16="http://schemas.microsoft.com/office/drawing/2014/main" id="{FF4C70A6-7B62-9007-AFB4-1A90FDFC7FBD}"/>
              </a:ext>
            </a:extLst>
          </p:cNvPr>
          <p:cNvSpPr txBox="1"/>
          <p:nvPr/>
        </p:nvSpPr>
        <p:spPr>
          <a:xfrm>
            <a:off x="5955792" y="5174378"/>
            <a:ext cx="6236208" cy="1708160"/>
          </a:xfrm>
          <a:prstGeom prst="rect">
            <a:avLst/>
          </a:prstGeom>
          <a:noFill/>
        </p:spPr>
        <p:txBody>
          <a:bodyPr wrap="square">
            <a:spAutoFit/>
          </a:bodyPr>
          <a:lstStyle/>
          <a:p>
            <a:pPr>
              <a:spcBef>
                <a:spcPts val="600"/>
              </a:spcBef>
            </a:pPr>
            <a:r>
              <a:rPr lang="en-FJ" sz="2100" b="1" dirty="0"/>
              <a:t>Veivosoti kei na veivakavoui ni lomada e yaco kina na reki, tukuniyalo, sere kei na vakavinavinaka</a:t>
            </a:r>
            <a:r>
              <a:rPr lang="en-US" sz="2100" b="1" dirty="0"/>
              <a:t> (Same. 51:12-15). </a:t>
            </a:r>
            <a:r>
              <a:rPr lang="en-FJ" sz="2100" b="1" dirty="0"/>
              <a:t>Na Kalou e </a:t>
            </a:r>
            <a:r>
              <a:rPr lang="en-FJ" sz="2100" b="1" dirty="0" err="1"/>
              <a:t>marautaka</a:t>
            </a:r>
            <a:r>
              <a:rPr lang="en-FJ" sz="2100" b="1" dirty="0"/>
              <a:t> </a:t>
            </a:r>
            <a:r>
              <a:rPr lang="en-FJ" sz="2100" b="1" dirty="0" err="1"/>
              <a:t>ni</a:t>
            </a:r>
            <a:r>
              <a:rPr lang="en-FJ" sz="2100" b="1" dirty="0"/>
              <a:t> </a:t>
            </a:r>
            <a:r>
              <a:rPr lang="en-FJ" sz="2100" b="1" dirty="0" err="1"/>
              <a:t>ciqoma</a:t>
            </a:r>
            <a:r>
              <a:rPr lang="en-FJ" sz="2100" b="1" dirty="0"/>
              <a:t> </a:t>
            </a:r>
            <a:r>
              <a:rPr lang="en-FJ" sz="2100" b="1" dirty="0" err="1"/>
              <a:t>na</a:t>
            </a:r>
            <a:r>
              <a:rPr lang="en-FJ" sz="2100" b="1" dirty="0"/>
              <a:t> </a:t>
            </a:r>
            <a:r>
              <a:rPr lang="en-FJ" sz="2100" b="1" dirty="0" err="1"/>
              <a:t>noda</a:t>
            </a:r>
            <a:r>
              <a:rPr lang="en-FJ" sz="2100" b="1" dirty="0"/>
              <a:t> </a:t>
            </a:r>
            <a:r>
              <a:rPr lang="en-FJ" sz="2100" b="1" dirty="0" err="1"/>
              <a:t>vakavina</a:t>
            </a:r>
            <a:r>
              <a:rPr lang="en-FJ" sz="2100" b="1" dirty="0"/>
              <a:t> -</a:t>
            </a:r>
            <a:r>
              <a:rPr lang="en-FJ" sz="2100" b="1" dirty="0" err="1"/>
              <a:t>vinaka</a:t>
            </a:r>
            <a:r>
              <a:rPr lang="en-FJ" sz="2100" b="1" dirty="0"/>
              <a:t> </a:t>
            </a:r>
            <a:r>
              <a:rPr lang="en-FJ" sz="2100" b="1" dirty="0" err="1"/>
              <a:t>ena</a:t>
            </a:r>
            <a:r>
              <a:rPr lang="en-FJ" sz="2100" b="1" dirty="0"/>
              <a:t> </a:t>
            </a:r>
            <a:r>
              <a:rPr lang="en-FJ" sz="2100" b="1" dirty="0" err="1"/>
              <a:t>yalo</a:t>
            </a:r>
            <a:r>
              <a:rPr lang="en-FJ" sz="2100" b="1" dirty="0"/>
              <a:t> </a:t>
            </a:r>
            <a:r>
              <a:rPr lang="en-FJ" sz="2100" b="1" dirty="0" err="1"/>
              <a:t>malumu</a:t>
            </a:r>
            <a:r>
              <a:rPr lang="en-US" sz="2100" b="1" dirty="0"/>
              <a:t> </a:t>
            </a:r>
            <a:r>
              <a:rPr lang="en-FJ" sz="2100" b="1" dirty="0"/>
              <a:t>ena loloma </a:t>
            </a:r>
            <a:r>
              <a:rPr lang="en-US" sz="2100" b="1" dirty="0"/>
              <a:t>Same 51:16-19</a:t>
            </a:r>
            <a:r>
              <a:rPr lang="es-ES" sz="2100" b="1" dirty="0"/>
              <a:t>).</a:t>
            </a:r>
          </a:p>
        </p:txBody>
      </p:sp>
    </p:spTree>
    <p:extLst>
      <p:ext uri="{BB962C8B-B14F-4D97-AF65-F5344CB8AC3E}">
        <p14:creationId xmlns:p14="http://schemas.microsoft.com/office/powerpoint/2010/main" val="17739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out)">
                                      <p:cBhvr>
                                        <p:cTn id="34" dur="1000"/>
                                        <p:tgtEl>
                                          <p:spTgt spid="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90"/>
                                          </p:val>
                                        </p:tav>
                                        <p:tav tm="100000">
                                          <p:val>
                                            <p:fltVal val="0"/>
                                          </p:val>
                                        </p:tav>
                                      </p:tavLst>
                                    </p:anim>
                                    <p:animEffect transition="in" filter="fade">
                                      <p:cBhvr>
                                        <p:cTn id="66" dur="500"/>
                                        <p:tgtEl>
                                          <p:spTgt spid="1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7" grpId="0"/>
      <p:bldP spid="1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Dibujo de un hombre&#10;&#10;Descripción generada automáticamente con confianza media">
            <a:extLst>
              <a:ext uri="{FF2B5EF4-FFF2-40B4-BE49-F238E27FC236}">
                <a16:creationId xmlns:a16="http://schemas.microsoft.com/office/drawing/2014/main" id="{E5F4F906-6A83-9083-2819-162841CF0B35}"/>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6096000" y="1282840"/>
            <a:ext cx="6096000" cy="5575159"/>
          </a:xfrm>
          <a:prstGeom prst="rect">
            <a:avLst/>
          </a:prstGeom>
          <a:ln>
            <a:noFill/>
          </a:ln>
          <a:effectLst>
            <a:softEdge rad="38100"/>
          </a:effectLst>
        </p:spPr>
      </p:pic>
      <p:pic>
        <p:nvPicPr>
          <p:cNvPr id="9" name="Imagen 8" descr="Pintura de un hombre y una mujer&#10;&#10;Descripción generada automáticamente con confianza media">
            <a:extLst>
              <a:ext uri="{FF2B5EF4-FFF2-40B4-BE49-F238E27FC236}">
                <a16:creationId xmlns:a16="http://schemas.microsoft.com/office/drawing/2014/main" id="{24ECA25E-F8A5-9D9A-598C-B41164243C2C}"/>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0" y="1282840"/>
            <a:ext cx="6096000" cy="5575159"/>
          </a:xfrm>
          <a:prstGeom prst="rect">
            <a:avLst/>
          </a:prstGeom>
          <a:ln>
            <a:noFill/>
          </a:ln>
          <a:effectLst>
            <a:softEdge rad="38100"/>
          </a:effectLst>
        </p:spPr>
      </p:pic>
      <p:sp>
        <p:nvSpPr>
          <p:cNvPr id="3" name="CuadroTexto 2">
            <a:extLst>
              <a:ext uri="{FF2B5EF4-FFF2-40B4-BE49-F238E27FC236}">
                <a16:creationId xmlns:a16="http://schemas.microsoft.com/office/drawing/2014/main" id="{FAF43F01-E48E-47E9-57D2-216E08C40C05}"/>
              </a:ext>
            </a:extLst>
          </p:cNvPr>
          <p:cNvSpPr txBox="1"/>
          <p:nvPr/>
        </p:nvSpPr>
        <p:spPr>
          <a:xfrm>
            <a:off x="0" y="-68096"/>
            <a:ext cx="4124528" cy="1446550"/>
          </a:xfrm>
          <a:prstGeom prst="rect">
            <a:avLst/>
          </a:prstGeom>
          <a:noFill/>
        </p:spPr>
        <p:txBody>
          <a:bodyPr wrap="square">
            <a:spAutoFit/>
            <a:scene3d>
              <a:camera prst="orthographicFront"/>
              <a:lightRig rig="flat" dir="t"/>
            </a:scene3d>
            <a:sp3d extrusionH="57150">
              <a:bevelT w="69850" h="69850" prst="divot"/>
            </a:sp3d>
          </a:bodyPr>
          <a:lstStyle/>
          <a:p>
            <a:pPr algn="ctr"/>
            <a:r>
              <a:rPr lang="en-FJ"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LOLOMA KA VEIVOSOTI</a:t>
            </a:r>
            <a:endParaRPr lang="es-ES"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C116DA2-8EC7-C1CB-C68E-9C56E61757F1}"/>
              </a:ext>
            </a:extLst>
          </p:cNvPr>
          <p:cNvSpPr txBox="1"/>
          <p:nvPr/>
        </p:nvSpPr>
        <p:spPr>
          <a:xfrm>
            <a:off x="3923179" y="178536"/>
            <a:ext cx="8059271" cy="923330"/>
          </a:xfrm>
          <a:prstGeom prst="rect">
            <a:avLst/>
          </a:prstGeom>
          <a:noFill/>
        </p:spPr>
        <p:txBody>
          <a:bodyPr wrap="square">
            <a:spAutoFit/>
          </a:bodyPr>
          <a:lstStyle/>
          <a:p>
            <a:pPr algn="ctr"/>
            <a:r>
              <a:rPr lang="es-E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kevaka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ko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ni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sa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nanuma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Jiova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na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valavala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ca, O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ei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kemuni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turaga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me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na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bula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rawa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Ia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sa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tiko</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vei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kemuni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na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loloma</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mo</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ni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err="1">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vakarokorokotaki</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kina</a:t>
            </a:r>
            <a:r>
              <a:rPr lang="en-U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en-FJ"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Same</a:t>
            </a:r>
            <a:r>
              <a:rPr lang="en-U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130:3-4</a:t>
            </a:r>
            <a:r>
              <a:rPr lang="es-ES" sz="1400"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a:t>
            </a:r>
            <a:endParaRPr lang="es-E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44688DDD-E605-90FD-9156-B396ADD9C583}"/>
              </a:ext>
            </a:extLst>
          </p:cNvPr>
          <p:cNvGraphicFramePr/>
          <p:nvPr>
            <p:extLst>
              <p:ext uri="{D42A27DB-BD31-4B8C-83A1-F6EECF244321}">
                <p14:modId xmlns:p14="http://schemas.microsoft.com/office/powerpoint/2010/main" val="970239271"/>
              </p:ext>
            </p:extLst>
          </p:nvPr>
        </p:nvGraphicFramePr>
        <p:xfrm>
          <a:off x="349624" y="1348800"/>
          <a:ext cx="11632826" cy="53282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109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AA1CE0E9-B39D-465E-B871-80343102AAE6}"/>
                                            </p:graphicEl>
                                          </p:spTgt>
                                        </p:tgtEl>
                                        <p:attrNameLst>
                                          <p:attrName>style.visibility</p:attrName>
                                        </p:attrNameLst>
                                      </p:cBhvr>
                                      <p:to>
                                        <p:strVal val="visible"/>
                                      </p:to>
                                    </p:set>
                                    <p:anim calcmode="lin" valueType="num">
                                      <p:cBhvr>
                                        <p:cTn id="22" dur="500" fill="hold"/>
                                        <p:tgtEl>
                                          <p:spTgt spid="2">
                                            <p:graphicEl>
                                              <a:dgm id="{AA1CE0E9-B39D-465E-B871-80343102AAE6}"/>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AA1CE0E9-B39D-465E-B871-80343102AAE6}"/>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AA1CE0E9-B39D-465E-B871-80343102AAE6}"/>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graphicEl>
                                              <a:dgm id="{5873F6FA-76B1-4862-9CA4-A521B564DEA9}"/>
                                            </p:graphicEl>
                                          </p:spTgt>
                                        </p:tgtEl>
                                        <p:attrNameLst>
                                          <p:attrName>style.visibility</p:attrName>
                                        </p:attrNameLst>
                                      </p:cBhvr>
                                      <p:to>
                                        <p:strVal val="visible"/>
                                      </p:to>
                                    </p:set>
                                    <p:anim calcmode="lin" valueType="num">
                                      <p:cBhvr>
                                        <p:cTn id="27" dur="500" fill="hold"/>
                                        <p:tgtEl>
                                          <p:spTgt spid="2">
                                            <p:graphicEl>
                                              <a:dgm id="{5873F6FA-76B1-4862-9CA4-A521B564DEA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5873F6FA-76B1-4862-9CA4-A521B564DEA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5873F6FA-76B1-4862-9CA4-A521B564DE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graphicEl>
                                              <a:dgm id="{09BB34AE-851F-4311-B3AC-33E2973F359D}"/>
                                            </p:graphicEl>
                                          </p:spTgt>
                                        </p:tgtEl>
                                        <p:attrNameLst>
                                          <p:attrName>style.visibility</p:attrName>
                                        </p:attrNameLst>
                                      </p:cBhvr>
                                      <p:to>
                                        <p:strVal val="visible"/>
                                      </p:to>
                                    </p:set>
                                    <p:animEffect transition="in" filter="fade">
                                      <p:cBhvr>
                                        <p:cTn id="34" dur="1000"/>
                                        <p:tgtEl>
                                          <p:spTgt spid="2">
                                            <p:graphicEl>
                                              <a:dgm id="{09BB34AE-851F-4311-B3AC-33E2973F359D}"/>
                                            </p:graphicEl>
                                          </p:spTgt>
                                        </p:tgtEl>
                                      </p:cBhvr>
                                    </p:animEffect>
                                    <p:anim calcmode="lin" valueType="num">
                                      <p:cBhvr>
                                        <p:cTn id="35" dur="1000" fill="hold"/>
                                        <p:tgtEl>
                                          <p:spTgt spid="2">
                                            <p:graphicEl>
                                              <a:dgm id="{09BB34AE-851F-4311-B3AC-33E2973F359D}"/>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09BB34AE-851F-4311-B3AC-33E2973F359D}"/>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36B53AE3-3D5D-480B-A861-88E2E150535D}"/>
                                            </p:graphicEl>
                                          </p:spTgt>
                                        </p:tgtEl>
                                        <p:attrNameLst>
                                          <p:attrName>style.visibility</p:attrName>
                                        </p:attrNameLst>
                                      </p:cBhvr>
                                      <p:to>
                                        <p:strVal val="visible"/>
                                      </p:to>
                                    </p:set>
                                    <p:animEffect transition="in" filter="fade">
                                      <p:cBhvr>
                                        <p:cTn id="39" dur="1000"/>
                                        <p:tgtEl>
                                          <p:spTgt spid="2">
                                            <p:graphicEl>
                                              <a:dgm id="{36B53AE3-3D5D-480B-A861-88E2E150535D}"/>
                                            </p:graphicEl>
                                          </p:spTgt>
                                        </p:tgtEl>
                                      </p:cBhvr>
                                    </p:animEffect>
                                    <p:anim calcmode="lin" valueType="num">
                                      <p:cBhvr>
                                        <p:cTn id="40" dur="1000" fill="hold"/>
                                        <p:tgtEl>
                                          <p:spTgt spid="2">
                                            <p:graphicEl>
                                              <a:dgm id="{36B53AE3-3D5D-480B-A861-88E2E150535D}"/>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36B53AE3-3D5D-480B-A861-88E2E150535D}"/>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
                                            <p:graphicEl>
                                              <a:dgm id="{5559DD0E-C600-4CC8-B991-506530C29D24}"/>
                                            </p:graphicEl>
                                          </p:spTgt>
                                        </p:tgtEl>
                                        <p:attrNameLst>
                                          <p:attrName>style.visibility</p:attrName>
                                        </p:attrNameLst>
                                      </p:cBhvr>
                                      <p:to>
                                        <p:strVal val="visible"/>
                                      </p:to>
                                    </p:set>
                                    <p:animEffect transition="in" filter="fade">
                                      <p:cBhvr>
                                        <p:cTn id="44" dur="1000"/>
                                        <p:tgtEl>
                                          <p:spTgt spid="2">
                                            <p:graphicEl>
                                              <a:dgm id="{5559DD0E-C600-4CC8-B991-506530C29D24}"/>
                                            </p:graphicEl>
                                          </p:spTgt>
                                        </p:tgtEl>
                                      </p:cBhvr>
                                    </p:animEffect>
                                    <p:anim calcmode="lin" valueType="num">
                                      <p:cBhvr>
                                        <p:cTn id="45" dur="1000" fill="hold"/>
                                        <p:tgtEl>
                                          <p:spTgt spid="2">
                                            <p:graphicEl>
                                              <a:dgm id="{5559DD0E-C600-4CC8-B991-506530C29D24}"/>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5559DD0E-C600-4CC8-B991-506530C29D24}"/>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childTnLst>
                                    <p:set>
                                      <p:cBhvr>
                                        <p:cTn id="48" dur="1" fill="hold">
                                          <p:stCondLst>
                                            <p:cond delay="0"/>
                                          </p:stCondLst>
                                        </p:cTn>
                                        <p:tgtEl>
                                          <p:spTgt spid="2">
                                            <p:graphicEl>
                                              <a:dgm id="{A547A92A-53AD-44C6-A94E-43CC7F667841}"/>
                                            </p:graphicEl>
                                          </p:spTgt>
                                        </p:tgtEl>
                                        <p:attrNameLst>
                                          <p:attrName>style.visibility</p:attrName>
                                        </p:attrNameLst>
                                      </p:cBhvr>
                                      <p:to>
                                        <p:strVal val="visible"/>
                                      </p:to>
                                    </p:set>
                                    <p:animEffect transition="in" filter="fade">
                                      <p:cBhvr>
                                        <p:cTn id="49" dur="1000"/>
                                        <p:tgtEl>
                                          <p:spTgt spid="2">
                                            <p:graphicEl>
                                              <a:dgm id="{A547A92A-53AD-44C6-A94E-43CC7F667841}"/>
                                            </p:graphicEl>
                                          </p:spTgt>
                                        </p:tgtEl>
                                      </p:cBhvr>
                                    </p:animEffect>
                                    <p:anim calcmode="lin" valueType="num">
                                      <p:cBhvr>
                                        <p:cTn id="50" dur="1000" fill="hold"/>
                                        <p:tgtEl>
                                          <p:spTgt spid="2">
                                            <p:graphicEl>
                                              <a:dgm id="{A547A92A-53AD-44C6-A94E-43CC7F667841}"/>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A547A92A-53AD-44C6-A94E-43CC7F667841}"/>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childTnLst>
                                    <p:set>
                                      <p:cBhvr>
                                        <p:cTn id="53" dur="1" fill="hold">
                                          <p:stCondLst>
                                            <p:cond delay="0"/>
                                          </p:stCondLst>
                                        </p:cTn>
                                        <p:tgtEl>
                                          <p:spTgt spid="2">
                                            <p:graphicEl>
                                              <a:dgm id="{FBC5752A-262F-41AC-BD94-CB31EB038FAE}"/>
                                            </p:graphicEl>
                                          </p:spTgt>
                                        </p:tgtEl>
                                        <p:attrNameLst>
                                          <p:attrName>style.visibility</p:attrName>
                                        </p:attrNameLst>
                                      </p:cBhvr>
                                      <p:to>
                                        <p:strVal val="visible"/>
                                      </p:to>
                                    </p:set>
                                    <p:animEffect transition="in" filter="fade">
                                      <p:cBhvr>
                                        <p:cTn id="54" dur="1000"/>
                                        <p:tgtEl>
                                          <p:spTgt spid="2">
                                            <p:graphicEl>
                                              <a:dgm id="{FBC5752A-262F-41AC-BD94-CB31EB038FAE}"/>
                                            </p:graphicEl>
                                          </p:spTgt>
                                        </p:tgtEl>
                                      </p:cBhvr>
                                    </p:animEffect>
                                    <p:anim calcmode="lin" valueType="num">
                                      <p:cBhvr>
                                        <p:cTn id="55" dur="1000" fill="hold"/>
                                        <p:tgtEl>
                                          <p:spTgt spid="2">
                                            <p:graphicEl>
                                              <a:dgm id="{FBC5752A-262F-41AC-BD94-CB31EB038FAE}"/>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FBC5752A-262F-41AC-BD94-CB31EB038FAE}"/>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childTnLst>
                                    <p:set>
                                      <p:cBhvr>
                                        <p:cTn id="58" dur="1" fill="hold">
                                          <p:stCondLst>
                                            <p:cond delay="0"/>
                                          </p:stCondLst>
                                        </p:cTn>
                                        <p:tgtEl>
                                          <p:spTgt spid="2">
                                            <p:graphicEl>
                                              <a:dgm id="{CB65B1E3-0EB0-485D-9A2B-39EBC4DBB56E}"/>
                                            </p:graphicEl>
                                          </p:spTgt>
                                        </p:tgtEl>
                                        <p:attrNameLst>
                                          <p:attrName>style.visibility</p:attrName>
                                        </p:attrNameLst>
                                      </p:cBhvr>
                                      <p:to>
                                        <p:strVal val="visible"/>
                                      </p:to>
                                    </p:set>
                                    <p:animEffect transition="in" filter="fade">
                                      <p:cBhvr>
                                        <p:cTn id="59" dur="1000"/>
                                        <p:tgtEl>
                                          <p:spTgt spid="2">
                                            <p:graphicEl>
                                              <a:dgm id="{CB65B1E3-0EB0-485D-9A2B-39EBC4DBB56E}"/>
                                            </p:graphicEl>
                                          </p:spTgt>
                                        </p:tgtEl>
                                      </p:cBhvr>
                                    </p:animEffect>
                                    <p:anim calcmode="lin" valueType="num">
                                      <p:cBhvr>
                                        <p:cTn id="60" dur="1000" fill="hold"/>
                                        <p:tgtEl>
                                          <p:spTgt spid="2">
                                            <p:graphicEl>
                                              <a:dgm id="{CB65B1E3-0EB0-485D-9A2B-39EBC4DBB56E}"/>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CB65B1E3-0EB0-485D-9A2B-39EBC4DBB56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86C3C1E9-34A3-46F8-8BAD-2334293AEC01}"/>
                                            </p:graphicEl>
                                          </p:spTgt>
                                        </p:tgtEl>
                                        <p:attrNameLst>
                                          <p:attrName>style.visibility</p:attrName>
                                        </p:attrNameLst>
                                      </p:cBhvr>
                                      <p:to>
                                        <p:strVal val="visible"/>
                                      </p:to>
                                    </p:set>
                                    <p:animEffect transition="in" filter="fade">
                                      <p:cBhvr>
                                        <p:cTn id="66" dur="1000"/>
                                        <p:tgtEl>
                                          <p:spTgt spid="2">
                                            <p:graphicEl>
                                              <a:dgm id="{86C3C1E9-34A3-46F8-8BAD-2334293AEC01}"/>
                                            </p:graphicEl>
                                          </p:spTgt>
                                        </p:tgtEl>
                                      </p:cBhvr>
                                    </p:animEffect>
                                    <p:anim calcmode="lin" valueType="num">
                                      <p:cBhvr>
                                        <p:cTn id="67" dur="1000" fill="hold"/>
                                        <p:tgtEl>
                                          <p:spTgt spid="2">
                                            <p:graphicEl>
                                              <a:dgm id="{86C3C1E9-34A3-46F8-8BAD-2334293AEC01}"/>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86C3C1E9-34A3-46F8-8BAD-2334293AEC01}"/>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02FD9FEC-69DE-40DD-8B70-CC6EBE0D11F0}"/>
                                            </p:graphicEl>
                                          </p:spTgt>
                                        </p:tgtEl>
                                        <p:attrNameLst>
                                          <p:attrName>style.visibility</p:attrName>
                                        </p:attrNameLst>
                                      </p:cBhvr>
                                      <p:to>
                                        <p:strVal val="visible"/>
                                      </p:to>
                                    </p:set>
                                    <p:animEffect transition="in" filter="fade">
                                      <p:cBhvr>
                                        <p:cTn id="71" dur="1000"/>
                                        <p:tgtEl>
                                          <p:spTgt spid="2">
                                            <p:graphicEl>
                                              <a:dgm id="{02FD9FEC-69DE-40DD-8B70-CC6EBE0D11F0}"/>
                                            </p:graphicEl>
                                          </p:spTgt>
                                        </p:tgtEl>
                                      </p:cBhvr>
                                    </p:animEffect>
                                    <p:anim calcmode="lin" valueType="num">
                                      <p:cBhvr>
                                        <p:cTn id="72" dur="1000" fill="hold"/>
                                        <p:tgtEl>
                                          <p:spTgt spid="2">
                                            <p:graphicEl>
                                              <a:dgm id="{02FD9FEC-69DE-40DD-8B70-CC6EBE0D11F0}"/>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02FD9FEC-69DE-40DD-8B70-CC6EBE0D11F0}"/>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8590FB58-CCFD-4466-BA47-9EDAEEB49F8A}"/>
                                            </p:graphicEl>
                                          </p:spTgt>
                                        </p:tgtEl>
                                        <p:attrNameLst>
                                          <p:attrName>style.visibility</p:attrName>
                                        </p:attrNameLst>
                                      </p:cBhvr>
                                      <p:to>
                                        <p:strVal val="visible"/>
                                      </p:to>
                                    </p:set>
                                    <p:animEffect transition="in" filter="fade">
                                      <p:cBhvr>
                                        <p:cTn id="76" dur="1000"/>
                                        <p:tgtEl>
                                          <p:spTgt spid="2">
                                            <p:graphicEl>
                                              <a:dgm id="{8590FB58-CCFD-4466-BA47-9EDAEEB49F8A}"/>
                                            </p:graphicEl>
                                          </p:spTgt>
                                        </p:tgtEl>
                                      </p:cBhvr>
                                    </p:animEffect>
                                    <p:anim calcmode="lin" valueType="num">
                                      <p:cBhvr>
                                        <p:cTn id="77" dur="1000" fill="hold"/>
                                        <p:tgtEl>
                                          <p:spTgt spid="2">
                                            <p:graphicEl>
                                              <a:dgm id="{8590FB58-CCFD-4466-BA47-9EDAEEB49F8A}"/>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8590FB58-CCFD-4466-BA47-9EDAEEB49F8A}"/>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
                                            <p:graphicEl>
                                              <a:dgm id="{428D4B02-960D-4CB4-BFD6-8C3290210532}"/>
                                            </p:graphicEl>
                                          </p:spTgt>
                                        </p:tgtEl>
                                        <p:attrNameLst>
                                          <p:attrName>style.visibility</p:attrName>
                                        </p:attrNameLst>
                                      </p:cBhvr>
                                      <p:to>
                                        <p:strVal val="visible"/>
                                      </p:to>
                                    </p:set>
                                    <p:animEffect transition="in" filter="fade">
                                      <p:cBhvr>
                                        <p:cTn id="83" dur="1000"/>
                                        <p:tgtEl>
                                          <p:spTgt spid="2">
                                            <p:graphicEl>
                                              <a:dgm id="{428D4B02-960D-4CB4-BFD6-8C3290210532}"/>
                                            </p:graphicEl>
                                          </p:spTgt>
                                        </p:tgtEl>
                                      </p:cBhvr>
                                    </p:animEffect>
                                    <p:anim calcmode="lin" valueType="num">
                                      <p:cBhvr>
                                        <p:cTn id="84" dur="1000" fill="hold"/>
                                        <p:tgtEl>
                                          <p:spTgt spid="2">
                                            <p:graphicEl>
                                              <a:dgm id="{428D4B02-960D-4CB4-BFD6-8C3290210532}"/>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428D4B02-960D-4CB4-BFD6-8C3290210532}"/>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2">
                                            <p:graphicEl>
                                              <a:dgm id="{5A0A5083-9160-4417-9D7A-287A48272AB5}"/>
                                            </p:graphicEl>
                                          </p:spTgt>
                                        </p:tgtEl>
                                        <p:attrNameLst>
                                          <p:attrName>style.visibility</p:attrName>
                                        </p:attrNameLst>
                                      </p:cBhvr>
                                      <p:to>
                                        <p:strVal val="visible"/>
                                      </p:to>
                                    </p:set>
                                    <p:animEffect transition="in" filter="fade">
                                      <p:cBhvr>
                                        <p:cTn id="88" dur="1000"/>
                                        <p:tgtEl>
                                          <p:spTgt spid="2">
                                            <p:graphicEl>
                                              <a:dgm id="{5A0A5083-9160-4417-9D7A-287A48272AB5}"/>
                                            </p:graphicEl>
                                          </p:spTgt>
                                        </p:tgtEl>
                                      </p:cBhvr>
                                    </p:animEffect>
                                    <p:anim calcmode="lin" valueType="num">
                                      <p:cBhvr>
                                        <p:cTn id="89" dur="1000" fill="hold"/>
                                        <p:tgtEl>
                                          <p:spTgt spid="2">
                                            <p:graphicEl>
                                              <a:dgm id="{5A0A5083-9160-4417-9D7A-287A48272AB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A0A5083-9160-4417-9D7A-287A48272AB5}"/>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
                                            <p:graphicEl>
                                              <a:dgm id="{1A39719E-A0A4-4FAE-B4A0-B6722F1C1FC2}"/>
                                            </p:graphicEl>
                                          </p:spTgt>
                                        </p:tgtEl>
                                        <p:attrNameLst>
                                          <p:attrName>style.visibility</p:attrName>
                                        </p:attrNameLst>
                                      </p:cBhvr>
                                      <p:to>
                                        <p:strVal val="visible"/>
                                      </p:to>
                                    </p:set>
                                    <p:animEffect transition="in" filter="fade">
                                      <p:cBhvr>
                                        <p:cTn id="93" dur="1000"/>
                                        <p:tgtEl>
                                          <p:spTgt spid="2">
                                            <p:graphicEl>
                                              <a:dgm id="{1A39719E-A0A4-4FAE-B4A0-B6722F1C1FC2}"/>
                                            </p:graphicEl>
                                          </p:spTgt>
                                        </p:tgtEl>
                                      </p:cBhvr>
                                    </p:animEffect>
                                    <p:anim calcmode="lin" valueType="num">
                                      <p:cBhvr>
                                        <p:cTn id="94" dur="1000" fill="hold"/>
                                        <p:tgtEl>
                                          <p:spTgt spid="2">
                                            <p:graphicEl>
                                              <a:dgm id="{1A39719E-A0A4-4FAE-B4A0-B6722F1C1FC2}"/>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A39719E-A0A4-4FAE-B4A0-B6722F1C1FC2}"/>
                                            </p:graphic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2">
                                            <p:graphicEl>
                                              <a:dgm id="{0CC85D04-F901-44AE-AD99-D0650CAD919F}"/>
                                            </p:graphicEl>
                                          </p:spTgt>
                                        </p:tgtEl>
                                        <p:attrNameLst>
                                          <p:attrName>style.visibility</p:attrName>
                                        </p:attrNameLst>
                                      </p:cBhvr>
                                      <p:to>
                                        <p:strVal val="visible"/>
                                      </p:to>
                                    </p:set>
                                    <p:animEffect transition="in" filter="fade">
                                      <p:cBhvr>
                                        <p:cTn id="100" dur="1000"/>
                                        <p:tgtEl>
                                          <p:spTgt spid="2">
                                            <p:graphicEl>
                                              <a:dgm id="{0CC85D04-F901-44AE-AD99-D0650CAD919F}"/>
                                            </p:graphicEl>
                                          </p:spTgt>
                                        </p:tgtEl>
                                      </p:cBhvr>
                                    </p:animEffect>
                                    <p:anim calcmode="lin" valueType="num">
                                      <p:cBhvr>
                                        <p:cTn id="101" dur="1000" fill="hold"/>
                                        <p:tgtEl>
                                          <p:spTgt spid="2">
                                            <p:graphicEl>
                                              <a:dgm id="{0CC85D04-F901-44AE-AD99-D0650CAD919F}"/>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C85D04-F901-44AE-AD99-D0650CAD919F}"/>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E79535CB-8151-40B9-9561-A1C99C13AA34}"/>
                                            </p:graphicEl>
                                          </p:spTgt>
                                        </p:tgtEl>
                                        <p:attrNameLst>
                                          <p:attrName>style.visibility</p:attrName>
                                        </p:attrNameLst>
                                      </p:cBhvr>
                                      <p:to>
                                        <p:strVal val="visible"/>
                                      </p:to>
                                    </p:set>
                                    <p:animEffect transition="in" filter="fade">
                                      <p:cBhvr>
                                        <p:cTn id="105" dur="1000"/>
                                        <p:tgtEl>
                                          <p:spTgt spid="2">
                                            <p:graphicEl>
                                              <a:dgm id="{E79535CB-8151-40B9-9561-A1C99C13AA34}"/>
                                            </p:graphicEl>
                                          </p:spTgt>
                                        </p:tgtEl>
                                      </p:cBhvr>
                                    </p:animEffect>
                                    <p:anim calcmode="lin" valueType="num">
                                      <p:cBhvr>
                                        <p:cTn id="106" dur="1000" fill="hold"/>
                                        <p:tgtEl>
                                          <p:spTgt spid="2">
                                            <p:graphicEl>
                                              <a:dgm id="{E79535CB-8151-40B9-9561-A1C99C13AA3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79535CB-8151-40B9-9561-A1C99C13AA3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7CC16E17-4951-4B01-B382-C4F8B03782F9}"/>
                                            </p:graphicEl>
                                          </p:spTgt>
                                        </p:tgtEl>
                                        <p:attrNameLst>
                                          <p:attrName>style.visibility</p:attrName>
                                        </p:attrNameLst>
                                      </p:cBhvr>
                                      <p:to>
                                        <p:strVal val="visible"/>
                                      </p:to>
                                    </p:set>
                                    <p:animEffect transition="in" filter="fade">
                                      <p:cBhvr>
                                        <p:cTn id="110" dur="1000"/>
                                        <p:tgtEl>
                                          <p:spTgt spid="2">
                                            <p:graphicEl>
                                              <a:dgm id="{7CC16E17-4951-4B01-B382-C4F8B03782F9}"/>
                                            </p:graphicEl>
                                          </p:spTgt>
                                        </p:tgtEl>
                                      </p:cBhvr>
                                    </p:animEffect>
                                    <p:anim calcmode="lin" valueType="num">
                                      <p:cBhvr>
                                        <p:cTn id="111" dur="1000" fill="hold"/>
                                        <p:tgtEl>
                                          <p:spTgt spid="2">
                                            <p:graphicEl>
                                              <a:dgm id="{7CC16E17-4951-4B01-B382-C4F8B03782F9}"/>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7CC16E17-4951-4B01-B382-C4F8B03782F9}"/>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2">
                                            <p:graphicEl>
                                              <a:dgm id="{C4197D08-65D9-4884-B12C-C0C7524C115E}"/>
                                            </p:graphicEl>
                                          </p:spTgt>
                                        </p:tgtEl>
                                        <p:attrNameLst>
                                          <p:attrName>style.visibility</p:attrName>
                                        </p:attrNameLst>
                                      </p:cBhvr>
                                      <p:to>
                                        <p:strVal val="visible"/>
                                      </p:to>
                                    </p:set>
                                    <p:animEffect transition="in" filter="fade">
                                      <p:cBhvr>
                                        <p:cTn id="117" dur="1000"/>
                                        <p:tgtEl>
                                          <p:spTgt spid="2">
                                            <p:graphicEl>
                                              <a:dgm id="{C4197D08-65D9-4884-B12C-C0C7524C115E}"/>
                                            </p:graphicEl>
                                          </p:spTgt>
                                        </p:tgtEl>
                                      </p:cBhvr>
                                    </p:animEffect>
                                    <p:anim calcmode="lin" valueType="num">
                                      <p:cBhvr>
                                        <p:cTn id="118" dur="1000" fill="hold"/>
                                        <p:tgtEl>
                                          <p:spTgt spid="2">
                                            <p:graphicEl>
                                              <a:dgm id="{C4197D08-65D9-4884-B12C-C0C7524C115E}"/>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C4197D08-65D9-4884-B12C-C0C7524C115E}"/>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graphicEl>
                                              <a:dgm id="{63E107EB-DE30-41CB-A156-C643921299C0}"/>
                                            </p:graphicEl>
                                          </p:spTgt>
                                        </p:tgtEl>
                                        <p:attrNameLst>
                                          <p:attrName>style.visibility</p:attrName>
                                        </p:attrNameLst>
                                      </p:cBhvr>
                                      <p:to>
                                        <p:strVal val="visible"/>
                                      </p:to>
                                    </p:set>
                                    <p:animEffect transition="in" filter="fade">
                                      <p:cBhvr>
                                        <p:cTn id="122" dur="1000"/>
                                        <p:tgtEl>
                                          <p:spTgt spid="2">
                                            <p:graphicEl>
                                              <a:dgm id="{63E107EB-DE30-41CB-A156-C643921299C0}"/>
                                            </p:graphicEl>
                                          </p:spTgt>
                                        </p:tgtEl>
                                      </p:cBhvr>
                                    </p:animEffect>
                                    <p:anim calcmode="lin" valueType="num">
                                      <p:cBhvr>
                                        <p:cTn id="123" dur="1000" fill="hold"/>
                                        <p:tgtEl>
                                          <p:spTgt spid="2">
                                            <p:graphicEl>
                                              <a:dgm id="{63E107EB-DE30-41CB-A156-C643921299C0}"/>
                                            </p:graphicEl>
                                          </p:spTgt>
                                        </p:tgtEl>
                                        <p:attrNameLst>
                                          <p:attrName>ppt_x</p:attrName>
                                        </p:attrNameLst>
                                      </p:cBhvr>
                                      <p:tavLst>
                                        <p:tav tm="0">
                                          <p:val>
                                            <p:strVal val="#ppt_x"/>
                                          </p:val>
                                        </p:tav>
                                        <p:tav tm="100000">
                                          <p:val>
                                            <p:strVal val="#ppt_x"/>
                                          </p:val>
                                        </p:tav>
                                      </p:tavLst>
                                    </p:anim>
                                    <p:anim calcmode="lin" valueType="num">
                                      <p:cBhvr>
                                        <p:cTn id="124" dur="1000" fill="hold"/>
                                        <p:tgtEl>
                                          <p:spTgt spid="2">
                                            <p:graphicEl>
                                              <a:dgm id="{63E107EB-DE30-41CB-A156-C643921299C0}"/>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2">
                                            <p:graphicEl>
                                              <a:dgm id="{B4A8B842-B4CB-4B19-9BFD-0803BBECF3D1}"/>
                                            </p:graphicEl>
                                          </p:spTgt>
                                        </p:tgtEl>
                                        <p:attrNameLst>
                                          <p:attrName>style.visibility</p:attrName>
                                        </p:attrNameLst>
                                      </p:cBhvr>
                                      <p:to>
                                        <p:strVal val="visible"/>
                                      </p:to>
                                    </p:set>
                                    <p:animEffect transition="in" filter="fade">
                                      <p:cBhvr>
                                        <p:cTn id="127" dur="1000"/>
                                        <p:tgtEl>
                                          <p:spTgt spid="2">
                                            <p:graphicEl>
                                              <a:dgm id="{B4A8B842-B4CB-4B19-9BFD-0803BBECF3D1}"/>
                                            </p:graphicEl>
                                          </p:spTgt>
                                        </p:tgtEl>
                                      </p:cBhvr>
                                    </p:animEffect>
                                    <p:anim calcmode="lin" valueType="num">
                                      <p:cBhvr>
                                        <p:cTn id="128" dur="1000" fill="hold"/>
                                        <p:tgtEl>
                                          <p:spTgt spid="2">
                                            <p:graphicEl>
                                              <a:dgm id="{B4A8B842-B4CB-4B19-9BFD-0803BBECF3D1}"/>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B4A8B842-B4CB-4B19-9BFD-0803BBECF3D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0966E609-0A68-437C-AE3A-29FFF96DC93D}"/>
                                            </p:graphicEl>
                                          </p:spTgt>
                                        </p:tgtEl>
                                        <p:attrNameLst>
                                          <p:attrName>style.visibility</p:attrName>
                                        </p:attrNameLst>
                                      </p:cBhvr>
                                      <p:to>
                                        <p:strVal val="visible"/>
                                      </p:to>
                                    </p:set>
                                    <p:animEffect transition="in" filter="fade">
                                      <p:cBhvr>
                                        <p:cTn id="134" dur="1000"/>
                                        <p:tgtEl>
                                          <p:spTgt spid="2">
                                            <p:graphicEl>
                                              <a:dgm id="{0966E609-0A68-437C-AE3A-29FFF96DC93D}"/>
                                            </p:graphicEl>
                                          </p:spTgt>
                                        </p:tgtEl>
                                      </p:cBhvr>
                                    </p:animEffect>
                                    <p:anim calcmode="lin" valueType="num">
                                      <p:cBhvr>
                                        <p:cTn id="135" dur="1000" fill="hold"/>
                                        <p:tgtEl>
                                          <p:spTgt spid="2">
                                            <p:graphicEl>
                                              <a:dgm id="{0966E609-0A68-437C-AE3A-29FFF96DC93D}"/>
                                            </p:graphicEl>
                                          </p:spTgt>
                                        </p:tgtEl>
                                        <p:attrNameLst>
                                          <p:attrName>ppt_x</p:attrName>
                                        </p:attrNameLst>
                                      </p:cBhvr>
                                      <p:tavLst>
                                        <p:tav tm="0">
                                          <p:val>
                                            <p:strVal val="#ppt_x"/>
                                          </p:val>
                                        </p:tav>
                                        <p:tav tm="100000">
                                          <p:val>
                                            <p:strVal val="#ppt_x"/>
                                          </p:val>
                                        </p:tav>
                                      </p:tavLst>
                                    </p:anim>
                                    <p:anim calcmode="lin" valueType="num">
                                      <p:cBhvr>
                                        <p:cTn id="136" dur="1000" fill="hold"/>
                                        <p:tgtEl>
                                          <p:spTgt spid="2">
                                            <p:graphicEl>
                                              <a:dgm id="{0966E609-0A68-437C-AE3A-29FFF96DC93D}"/>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2">
                                            <p:graphicEl>
                                              <a:dgm id="{CD9C680F-438D-493D-9604-237A20E0A93E}"/>
                                            </p:graphicEl>
                                          </p:spTgt>
                                        </p:tgtEl>
                                        <p:attrNameLst>
                                          <p:attrName>style.visibility</p:attrName>
                                        </p:attrNameLst>
                                      </p:cBhvr>
                                      <p:to>
                                        <p:strVal val="visible"/>
                                      </p:to>
                                    </p:set>
                                    <p:animEffect transition="in" filter="fade">
                                      <p:cBhvr>
                                        <p:cTn id="139" dur="1000"/>
                                        <p:tgtEl>
                                          <p:spTgt spid="2">
                                            <p:graphicEl>
                                              <a:dgm id="{CD9C680F-438D-493D-9604-237A20E0A93E}"/>
                                            </p:graphicEl>
                                          </p:spTgt>
                                        </p:tgtEl>
                                      </p:cBhvr>
                                    </p:animEffect>
                                    <p:anim calcmode="lin" valueType="num">
                                      <p:cBhvr>
                                        <p:cTn id="140" dur="1000" fill="hold"/>
                                        <p:tgtEl>
                                          <p:spTgt spid="2">
                                            <p:graphicEl>
                                              <a:dgm id="{CD9C680F-438D-493D-9604-237A20E0A93E}"/>
                                            </p:graphicEl>
                                          </p:spTgt>
                                        </p:tgtEl>
                                        <p:attrNameLst>
                                          <p:attrName>ppt_x</p:attrName>
                                        </p:attrNameLst>
                                      </p:cBhvr>
                                      <p:tavLst>
                                        <p:tav tm="0">
                                          <p:val>
                                            <p:strVal val="#ppt_x"/>
                                          </p:val>
                                        </p:tav>
                                        <p:tav tm="100000">
                                          <p:val>
                                            <p:strVal val="#ppt_x"/>
                                          </p:val>
                                        </p:tav>
                                      </p:tavLst>
                                    </p:anim>
                                    <p:anim calcmode="lin" valueType="num">
                                      <p:cBhvr>
                                        <p:cTn id="141" dur="1000" fill="hold"/>
                                        <p:tgtEl>
                                          <p:spTgt spid="2">
                                            <p:graphicEl>
                                              <a:dgm id="{CD9C680F-438D-493D-9604-237A20E0A93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2">
                                            <p:graphicEl>
                                              <a:dgm id="{EE657269-A377-4BD4-A1AA-1A9E1119CD64}"/>
                                            </p:graphicEl>
                                          </p:spTgt>
                                        </p:tgtEl>
                                        <p:attrNameLst>
                                          <p:attrName>style.visibility</p:attrName>
                                        </p:attrNameLst>
                                      </p:cBhvr>
                                      <p:to>
                                        <p:strVal val="visible"/>
                                      </p:to>
                                    </p:set>
                                    <p:animEffect transition="in" filter="fade">
                                      <p:cBhvr>
                                        <p:cTn id="144" dur="1000"/>
                                        <p:tgtEl>
                                          <p:spTgt spid="2">
                                            <p:graphicEl>
                                              <a:dgm id="{EE657269-A377-4BD4-A1AA-1A9E1119CD64}"/>
                                            </p:graphicEl>
                                          </p:spTgt>
                                        </p:tgtEl>
                                      </p:cBhvr>
                                    </p:animEffect>
                                    <p:anim calcmode="lin" valueType="num">
                                      <p:cBhvr>
                                        <p:cTn id="145" dur="1000" fill="hold"/>
                                        <p:tgtEl>
                                          <p:spTgt spid="2">
                                            <p:graphicEl>
                                              <a:dgm id="{EE657269-A377-4BD4-A1AA-1A9E1119CD64}"/>
                                            </p:graphicEl>
                                          </p:spTgt>
                                        </p:tgtEl>
                                        <p:attrNameLst>
                                          <p:attrName>ppt_x</p:attrName>
                                        </p:attrNameLst>
                                      </p:cBhvr>
                                      <p:tavLst>
                                        <p:tav tm="0">
                                          <p:val>
                                            <p:strVal val="#ppt_x"/>
                                          </p:val>
                                        </p:tav>
                                        <p:tav tm="100000">
                                          <p:val>
                                            <p:strVal val="#ppt_x"/>
                                          </p:val>
                                        </p:tav>
                                      </p:tavLst>
                                    </p:anim>
                                    <p:anim calcmode="lin" valueType="num">
                                      <p:cBhvr>
                                        <p:cTn id="146" dur="1000" fill="hold"/>
                                        <p:tgtEl>
                                          <p:spTgt spid="2">
                                            <p:graphicEl>
                                              <a:dgm id="{EE657269-A377-4BD4-A1AA-1A9E1119CD64}"/>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
                                            <p:graphicEl>
                                              <a:dgm id="{3953FBF4-1DC4-4513-B3F0-0243AE5261E0}"/>
                                            </p:graphicEl>
                                          </p:spTgt>
                                        </p:tgtEl>
                                        <p:attrNameLst>
                                          <p:attrName>style.visibility</p:attrName>
                                        </p:attrNameLst>
                                      </p:cBhvr>
                                      <p:to>
                                        <p:strVal val="visible"/>
                                      </p:to>
                                    </p:set>
                                    <p:animEffect transition="in" filter="fade">
                                      <p:cBhvr>
                                        <p:cTn id="151" dur="1000"/>
                                        <p:tgtEl>
                                          <p:spTgt spid="2">
                                            <p:graphicEl>
                                              <a:dgm id="{3953FBF4-1DC4-4513-B3F0-0243AE5261E0}"/>
                                            </p:graphicEl>
                                          </p:spTgt>
                                        </p:tgtEl>
                                      </p:cBhvr>
                                    </p:animEffect>
                                    <p:anim calcmode="lin" valueType="num">
                                      <p:cBhvr>
                                        <p:cTn id="152" dur="1000" fill="hold"/>
                                        <p:tgtEl>
                                          <p:spTgt spid="2">
                                            <p:graphicEl>
                                              <a:dgm id="{3953FBF4-1DC4-4513-B3F0-0243AE5261E0}"/>
                                            </p:graphicEl>
                                          </p:spTgt>
                                        </p:tgtEl>
                                        <p:attrNameLst>
                                          <p:attrName>ppt_x</p:attrName>
                                        </p:attrNameLst>
                                      </p:cBhvr>
                                      <p:tavLst>
                                        <p:tav tm="0">
                                          <p:val>
                                            <p:strVal val="#ppt_x"/>
                                          </p:val>
                                        </p:tav>
                                        <p:tav tm="100000">
                                          <p:val>
                                            <p:strVal val="#ppt_x"/>
                                          </p:val>
                                        </p:tav>
                                      </p:tavLst>
                                    </p:anim>
                                    <p:anim calcmode="lin" valueType="num">
                                      <p:cBhvr>
                                        <p:cTn id="153" dur="1000" fill="hold"/>
                                        <p:tgtEl>
                                          <p:spTgt spid="2">
                                            <p:graphicEl>
                                              <a:dgm id="{3953FBF4-1DC4-4513-B3F0-0243AE5261E0}"/>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2">
                                            <p:graphicEl>
                                              <a:dgm id="{D38FAF09-CA52-490F-BE4F-13BEDDF4C81E}"/>
                                            </p:graphicEl>
                                          </p:spTgt>
                                        </p:tgtEl>
                                        <p:attrNameLst>
                                          <p:attrName>style.visibility</p:attrName>
                                        </p:attrNameLst>
                                      </p:cBhvr>
                                      <p:to>
                                        <p:strVal val="visible"/>
                                      </p:to>
                                    </p:set>
                                    <p:animEffect transition="in" filter="fade">
                                      <p:cBhvr>
                                        <p:cTn id="156" dur="1000"/>
                                        <p:tgtEl>
                                          <p:spTgt spid="2">
                                            <p:graphicEl>
                                              <a:dgm id="{D38FAF09-CA52-490F-BE4F-13BEDDF4C81E}"/>
                                            </p:graphicEl>
                                          </p:spTgt>
                                        </p:tgtEl>
                                      </p:cBhvr>
                                    </p:animEffect>
                                    <p:anim calcmode="lin" valueType="num">
                                      <p:cBhvr>
                                        <p:cTn id="157" dur="1000" fill="hold"/>
                                        <p:tgtEl>
                                          <p:spTgt spid="2">
                                            <p:graphicEl>
                                              <a:dgm id="{D38FAF09-CA52-490F-BE4F-13BEDDF4C81E}"/>
                                            </p:graphicEl>
                                          </p:spTgt>
                                        </p:tgtEl>
                                        <p:attrNameLst>
                                          <p:attrName>ppt_x</p:attrName>
                                        </p:attrNameLst>
                                      </p:cBhvr>
                                      <p:tavLst>
                                        <p:tav tm="0">
                                          <p:val>
                                            <p:strVal val="#ppt_x"/>
                                          </p:val>
                                        </p:tav>
                                        <p:tav tm="100000">
                                          <p:val>
                                            <p:strVal val="#ppt_x"/>
                                          </p:val>
                                        </p:tav>
                                      </p:tavLst>
                                    </p:anim>
                                    <p:anim calcmode="lin" valueType="num">
                                      <p:cBhvr>
                                        <p:cTn id="158" dur="1000" fill="hold"/>
                                        <p:tgtEl>
                                          <p:spTgt spid="2">
                                            <p:graphicEl>
                                              <a:dgm id="{D38FAF09-CA52-490F-BE4F-13BEDDF4C81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2">
                                            <p:graphicEl>
                                              <a:dgm id="{426C5CF9-35B7-4A99-9EDF-F66F6623E6E6}"/>
                                            </p:graphicEl>
                                          </p:spTgt>
                                        </p:tgtEl>
                                        <p:attrNameLst>
                                          <p:attrName>style.visibility</p:attrName>
                                        </p:attrNameLst>
                                      </p:cBhvr>
                                      <p:to>
                                        <p:strVal val="visible"/>
                                      </p:to>
                                    </p:set>
                                    <p:animEffect transition="in" filter="fade">
                                      <p:cBhvr>
                                        <p:cTn id="161" dur="1000"/>
                                        <p:tgtEl>
                                          <p:spTgt spid="2">
                                            <p:graphicEl>
                                              <a:dgm id="{426C5CF9-35B7-4A99-9EDF-F66F6623E6E6}"/>
                                            </p:graphicEl>
                                          </p:spTgt>
                                        </p:tgtEl>
                                      </p:cBhvr>
                                    </p:animEffect>
                                    <p:anim calcmode="lin" valueType="num">
                                      <p:cBhvr>
                                        <p:cTn id="162" dur="1000" fill="hold"/>
                                        <p:tgtEl>
                                          <p:spTgt spid="2">
                                            <p:graphicEl>
                                              <a:dgm id="{426C5CF9-35B7-4A99-9EDF-F66F6623E6E6}"/>
                                            </p:graphicEl>
                                          </p:spTgt>
                                        </p:tgtEl>
                                        <p:attrNameLst>
                                          <p:attrName>ppt_x</p:attrName>
                                        </p:attrNameLst>
                                      </p:cBhvr>
                                      <p:tavLst>
                                        <p:tav tm="0">
                                          <p:val>
                                            <p:strVal val="#ppt_x"/>
                                          </p:val>
                                        </p:tav>
                                        <p:tav tm="100000">
                                          <p:val>
                                            <p:strVal val="#ppt_x"/>
                                          </p:val>
                                        </p:tav>
                                      </p:tavLst>
                                    </p:anim>
                                    <p:anim calcmode="lin" valueType="num">
                                      <p:cBhvr>
                                        <p:cTn id="163" dur="1000" fill="hold"/>
                                        <p:tgtEl>
                                          <p:spTgt spid="2">
                                            <p:graphicEl>
                                              <a:dgm id="{426C5CF9-35B7-4A99-9EDF-F66F6623E6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Graphic spid="2" grpId="1"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3188043" y="779413"/>
            <a:ext cx="8798011" cy="5586145"/>
          </a:xfrm>
          <a:prstGeom prst="rect">
            <a:avLst/>
          </a:prstGeom>
          <a:noFill/>
        </p:spPr>
        <p:txBody>
          <a:bodyPr wrap="square">
            <a:spAutoFit/>
          </a:bodyPr>
          <a:lstStyle/>
          <a:p>
            <a:pPr>
              <a:spcBef>
                <a:spcPts val="600"/>
              </a:spcBef>
            </a:pPr>
            <a:r>
              <a:rPr lang="es-ES" sz="3200" b="1" dirty="0">
                <a:latin typeface="Constantia" panose="02030602050306030303" pitchFamily="18" charset="0"/>
              </a:rPr>
              <a:t>“</a:t>
            </a:r>
            <a:r>
              <a:rPr lang="en-FJ" sz="3200" b="1" dirty="0">
                <a:latin typeface="Constantia" panose="02030602050306030303" pitchFamily="18" charset="0"/>
              </a:rPr>
              <a:t>Eda na vunitaki vei Jisu Karisito. </a:t>
            </a:r>
            <a:r>
              <a:rPr lang="en-US" sz="3200" b="1" dirty="0">
                <a:latin typeface="Constantia" panose="02030602050306030303" pitchFamily="18" charset="0"/>
              </a:rPr>
              <a:t>(We will hide in Jesus Christ). </a:t>
            </a:r>
            <a:r>
              <a:rPr lang="en-FJ" sz="3200" b="1" dirty="0">
                <a:latin typeface="Constantia" panose="02030602050306030303" pitchFamily="18" charset="0"/>
              </a:rPr>
              <a:t>Eda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vakadinata</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nona</a:t>
            </a:r>
            <a:r>
              <a:rPr lang="en-FJ" sz="3200" b="1" dirty="0">
                <a:latin typeface="Constantia" panose="02030602050306030303" pitchFamily="18" charset="0"/>
              </a:rPr>
              <a:t> </a:t>
            </a:r>
            <a:r>
              <a:rPr lang="en-FJ" sz="3200" b="1" dirty="0" err="1">
                <a:latin typeface="Constantia" panose="02030602050306030303" pitchFamily="18" charset="0"/>
              </a:rPr>
              <a:t>loloma</a:t>
            </a:r>
            <a:r>
              <a:rPr lang="en-FJ" sz="3200" b="1" dirty="0">
                <a:latin typeface="Constantia" panose="02030602050306030303" pitchFamily="18" charset="0"/>
              </a:rPr>
              <a:t>. Eda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vakabauta</a:t>
            </a:r>
            <a:r>
              <a:rPr lang="en-FJ" sz="3200" b="1" dirty="0">
                <a:latin typeface="Constantia" panose="02030602050306030303" pitchFamily="18" charset="0"/>
              </a:rPr>
              <a:t> </a:t>
            </a:r>
            <a:r>
              <a:rPr lang="en-FJ" sz="3200" b="1" dirty="0" err="1">
                <a:latin typeface="Constantia" panose="02030602050306030303" pitchFamily="18" charset="0"/>
              </a:rPr>
              <a:t>ena</a:t>
            </a:r>
            <a:r>
              <a:rPr lang="en-FJ" sz="3200" b="1" dirty="0">
                <a:latin typeface="Constantia" panose="02030602050306030303" pitchFamily="18" charset="0"/>
              </a:rPr>
              <a:t> </a:t>
            </a:r>
            <a:r>
              <a:rPr lang="en-FJ" sz="3200" b="1" dirty="0" err="1">
                <a:latin typeface="Constantia" panose="02030602050306030303" pitchFamily="18" charset="0"/>
              </a:rPr>
              <a:t>veisiga</a:t>
            </a:r>
            <a:r>
              <a:rPr lang="en-FJ" sz="3200" b="1" dirty="0">
                <a:latin typeface="Constantia" panose="02030602050306030303" pitchFamily="18" charset="0"/>
              </a:rPr>
              <a:t> </a:t>
            </a:r>
            <a:r>
              <a:rPr lang="en-FJ" sz="3200" b="1" dirty="0" err="1">
                <a:latin typeface="Constantia" panose="02030602050306030303" pitchFamily="18" charset="0"/>
              </a:rPr>
              <a:t>vakayadua</a:t>
            </a:r>
            <a:r>
              <a:rPr lang="en-FJ" sz="3200" b="1" dirty="0">
                <a:latin typeface="Constantia" panose="02030602050306030303" pitchFamily="18" charset="0"/>
              </a:rPr>
              <a:t> </a:t>
            </a:r>
            <a:r>
              <a:rPr lang="en-FJ" sz="3200" b="1" dirty="0" err="1">
                <a:latin typeface="Constantia" panose="02030602050306030303" pitchFamily="18" charset="0"/>
              </a:rPr>
              <a:t>ni</a:t>
            </a:r>
            <a:r>
              <a:rPr lang="en-FJ" sz="3200" b="1" dirty="0">
                <a:latin typeface="Constantia" panose="02030602050306030303" pitchFamily="18" charset="0"/>
              </a:rPr>
              <a:t> </a:t>
            </a:r>
            <a:r>
              <a:rPr lang="en-FJ" sz="3200" b="1" dirty="0" err="1">
                <a:latin typeface="Constantia" panose="02030602050306030303" pitchFamily="18" charset="0"/>
              </a:rPr>
              <a:t>lomani</a:t>
            </a:r>
            <a:r>
              <a:rPr lang="en-FJ" sz="3200" b="1" dirty="0">
                <a:latin typeface="Constantia" panose="02030602050306030303" pitchFamily="18" charset="0"/>
              </a:rPr>
              <a:t> </a:t>
            </a:r>
            <a:r>
              <a:rPr lang="en-FJ" sz="3200" b="1" dirty="0" err="1">
                <a:latin typeface="Constantia" panose="02030602050306030303" pitchFamily="18" charset="0"/>
              </a:rPr>
              <a:t>keda</a:t>
            </a:r>
            <a:r>
              <a:rPr lang="en-FJ" sz="3200" b="1" dirty="0">
                <a:latin typeface="Constantia" panose="02030602050306030303" pitchFamily="18" charset="0"/>
              </a:rPr>
              <a:t> </a:t>
            </a:r>
            <a:r>
              <a:rPr lang="en-FJ" sz="3200" b="1" dirty="0" err="1">
                <a:latin typeface="Constantia" panose="02030602050306030303" pitchFamily="18" charset="0"/>
              </a:rPr>
              <a:t>ena</a:t>
            </a:r>
            <a:r>
              <a:rPr lang="en-FJ" sz="3200" b="1" dirty="0">
                <a:latin typeface="Constantia" panose="02030602050306030303" pitchFamily="18" charset="0"/>
              </a:rPr>
              <a:t> </a:t>
            </a:r>
            <a:r>
              <a:rPr lang="en-FJ" sz="3200" b="1" dirty="0" err="1">
                <a:latin typeface="Constantia" panose="02030602050306030303" pitchFamily="18" charset="0"/>
              </a:rPr>
              <a:t>loloma</a:t>
            </a:r>
            <a:r>
              <a:rPr lang="en-FJ" sz="3200" b="1" dirty="0">
                <a:latin typeface="Constantia" panose="02030602050306030303" pitchFamily="18" charset="0"/>
              </a:rPr>
              <a:t> e </a:t>
            </a:r>
            <a:r>
              <a:rPr lang="en-FJ" sz="3200" b="1" dirty="0" err="1">
                <a:latin typeface="Constantia" panose="02030602050306030303" pitchFamily="18" charset="0"/>
              </a:rPr>
              <a:t>sega</a:t>
            </a:r>
            <a:r>
              <a:rPr lang="en-FJ" sz="3200" b="1" dirty="0">
                <a:latin typeface="Constantia" panose="02030602050306030303" pitchFamily="18" charset="0"/>
              </a:rPr>
              <a:t> </a:t>
            </a:r>
            <a:r>
              <a:rPr lang="en-FJ" sz="3200" b="1" dirty="0" err="1">
                <a:latin typeface="Constantia" panose="02030602050306030303" pitchFamily="18" charset="0"/>
              </a:rPr>
              <a:t>ni</a:t>
            </a:r>
            <a:r>
              <a:rPr lang="en-FJ" sz="3200" b="1" dirty="0">
                <a:latin typeface="Constantia" panose="02030602050306030303" pitchFamily="18" charset="0"/>
              </a:rPr>
              <a:t> </a:t>
            </a:r>
            <a:r>
              <a:rPr lang="en-FJ" sz="3200" b="1" dirty="0" err="1">
                <a:latin typeface="Constantia" panose="02030602050306030303" pitchFamily="18" charset="0"/>
              </a:rPr>
              <a:t>mudu</a:t>
            </a:r>
            <a:r>
              <a:rPr lang="en-FJ" sz="3200" b="1" dirty="0">
                <a:latin typeface="Constantia" panose="02030602050306030303" pitchFamily="18" charset="0"/>
              </a:rPr>
              <a:t>. Me </a:t>
            </a:r>
            <a:r>
              <a:rPr lang="en-FJ" sz="3200" b="1" dirty="0" err="1">
                <a:latin typeface="Constantia" panose="02030602050306030303" pitchFamily="18" charset="0"/>
              </a:rPr>
              <a:t>kakua</a:t>
            </a:r>
            <a:r>
              <a:rPr lang="en-FJ" sz="3200" b="1" dirty="0">
                <a:latin typeface="Constantia" panose="02030602050306030303" pitchFamily="18" charset="0"/>
              </a:rPr>
              <a:t> e </a:t>
            </a:r>
            <a:r>
              <a:rPr lang="en-FJ" sz="3200" b="1" dirty="0" err="1">
                <a:latin typeface="Constantia" panose="02030602050306030303" pitchFamily="18" charset="0"/>
              </a:rPr>
              <a:t>dua</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ka, </a:t>
            </a:r>
            <a:r>
              <a:rPr lang="en-FJ" sz="3200" b="1" dirty="0" err="1">
                <a:latin typeface="Constantia" panose="02030602050306030303" pitchFamily="18" charset="0"/>
              </a:rPr>
              <a:t>kakua</a:t>
            </a:r>
            <a:r>
              <a:rPr lang="en-FJ" sz="3200" b="1" dirty="0">
                <a:latin typeface="Constantia" panose="02030602050306030303" pitchFamily="18" charset="0"/>
              </a:rPr>
              <a:t> e </a:t>
            </a:r>
            <a:r>
              <a:rPr lang="en-FJ" sz="3200" b="1" dirty="0" err="1">
                <a:latin typeface="Constantia" panose="02030602050306030303" pitchFamily="18" charset="0"/>
              </a:rPr>
              <a:t>dua</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ka e </a:t>
            </a:r>
            <a:r>
              <a:rPr lang="en-FJ" sz="3200" b="1" dirty="0" err="1">
                <a:latin typeface="Constantia" panose="02030602050306030303" pitchFamily="18" charset="0"/>
              </a:rPr>
              <a:t>vakayalolailaitaki</a:t>
            </a:r>
            <a:r>
              <a:rPr lang="en-FJ" sz="3200" b="1" dirty="0">
                <a:latin typeface="Constantia" panose="02030602050306030303" pitchFamily="18" charset="0"/>
              </a:rPr>
              <a:t> </a:t>
            </a:r>
            <a:r>
              <a:rPr lang="en-FJ" sz="3200" b="1" dirty="0" err="1">
                <a:latin typeface="Constantia" panose="02030602050306030303" pitchFamily="18" charset="0"/>
              </a:rPr>
              <a:t>iko</a:t>
            </a:r>
            <a:r>
              <a:rPr lang="en-FJ" sz="3200" b="1" dirty="0">
                <a:latin typeface="Constantia" panose="02030602050306030303" pitchFamily="18" charset="0"/>
              </a:rPr>
              <a:t>, se </a:t>
            </a:r>
            <a:r>
              <a:rPr lang="en-FJ" sz="3200" b="1" dirty="0" err="1">
                <a:latin typeface="Constantia" panose="02030602050306030303" pitchFamily="18" charset="0"/>
              </a:rPr>
              <a:t>vaka</a:t>
            </a:r>
            <a:r>
              <a:rPr lang="en-FJ" sz="3200" b="1" dirty="0">
                <a:latin typeface="Constantia" panose="02030602050306030303" pitchFamily="18" charset="0"/>
              </a:rPr>
              <a:t> </a:t>
            </a:r>
            <a:r>
              <a:rPr lang="en-FJ" sz="3200" b="1" dirty="0" err="1">
                <a:latin typeface="Constantia" panose="02030602050306030303" pitchFamily="18" charset="0"/>
              </a:rPr>
              <a:t>rarawataki</a:t>
            </a:r>
            <a:r>
              <a:rPr lang="en-FJ" sz="3200" b="1" dirty="0">
                <a:latin typeface="Constantia" panose="02030602050306030303" pitchFamily="18" charset="0"/>
              </a:rPr>
              <a:t> </a:t>
            </a:r>
            <a:r>
              <a:rPr lang="en-FJ" sz="3200" b="1" dirty="0" err="1">
                <a:latin typeface="Constantia" panose="02030602050306030303" pitchFamily="18" charset="0"/>
              </a:rPr>
              <a:t>iko</a:t>
            </a:r>
            <a:r>
              <a:rPr lang="en-US" sz="3200" b="1" dirty="0">
                <a:latin typeface="Constantia" panose="02030602050306030303" pitchFamily="18" charset="0"/>
              </a:rPr>
              <a:t>. </a:t>
            </a:r>
            <a:r>
              <a:rPr lang="en-FJ" sz="3200" b="1" dirty="0" err="1">
                <a:latin typeface="Constantia" panose="02030602050306030303" pitchFamily="18" charset="0"/>
              </a:rPr>
              <a:t>Vakananuma</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nona</a:t>
            </a:r>
            <a:r>
              <a:rPr lang="en-FJ" sz="3200" b="1" dirty="0">
                <a:latin typeface="Constantia" panose="02030602050306030303" pitchFamily="18" charset="0"/>
              </a:rPr>
              <a:t> </a:t>
            </a:r>
            <a:r>
              <a:rPr lang="en-FJ" sz="3200" b="1" dirty="0" err="1">
                <a:latin typeface="Constantia" panose="02030602050306030303" pitchFamily="18" charset="0"/>
              </a:rPr>
              <a:t>vinaka</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Kalou </a:t>
            </a:r>
            <a:r>
              <a:rPr lang="en-FJ" sz="3200" b="1" dirty="0" err="1">
                <a:latin typeface="Constantia" panose="02030602050306030303" pitchFamily="18" charset="0"/>
              </a:rPr>
              <a:t>Wilika</a:t>
            </a:r>
            <a:r>
              <a:rPr lang="en-FJ" sz="3200" b="1" dirty="0">
                <a:latin typeface="Constantia" panose="02030602050306030303" pitchFamily="18" charset="0"/>
              </a:rPr>
              <a:t> </a:t>
            </a:r>
            <a:r>
              <a:rPr lang="en-FJ" sz="3200" b="1" dirty="0" err="1">
                <a:latin typeface="Constantia" panose="02030602050306030303" pitchFamily="18" charset="0"/>
              </a:rPr>
              <a:t>lesu</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nona</a:t>
            </a:r>
            <a:r>
              <a:rPr lang="en-FJ" sz="3200" b="1" dirty="0">
                <a:latin typeface="Constantia" panose="02030602050306030303" pitchFamily="18" charset="0"/>
              </a:rPr>
              <a:t> </a:t>
            </a:r>
            <a:r>
              <a:rPr lang="en-FJ" sz="3200" b="1" dirty="0" err="1">
                <a:latin typeface="Constantia" panose="02030602050306030303" pitchFamily="18" charset="0"/>
              </a:rPr>
              <a:t>cakacaka</a:t>
            </a:r>
            <a:r>
              <a:rPr lang="en-FJ" sz="3200" b="1" dirty="0">
                <a:latin typeface="Constantia" panose="02030602050306030303" pitchFamily="18" charset="0"/>
              </a:rPr>
              <a:t> </a:t>
            </a:r>
            <a:r>
              <a:rPr lang="en-FJ" sz="3200" b="1" dirty="0" err="1">
                <a:latin typeface="Constantia" panose="02030602050306030303" pitchFamily="18" charset="0"/>
              </a:rPr>
              <a:t>vianka</a:t>
            </a:r>
            <a:r>
              <a:rPr lang="en-FJ" sz="3200" b="1" dirty="0">
                <a:latin typeface="Constantia" panose="02030602050306030303" pitchFamily="18" charset="0"/>
              </a:rPr>
              <a:t> </a:t>
            </a:r>
            <a:r>
              <a:rPr lang="en-FJ" sz="3200" b="1" dirty="0" err="1">
                <a:latin typeface="Constantia" panose="02030602050306030303" pitchFamily="18" charset="0"/>
              </a:rPr>
              <a:t>kei</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veivakalougatataki</a:t>
            </a:r>
            <a:r>
              <a:rPr lang="en-FJ" sz="3200" b="1" dirty="0">
                <a:latin typeface="Constantia" panose="02030602050306030303" pitchFamily="18" charset="0"/>
              </a:rPr>
              <a:t>.</a:t>
            </a:r>
            <a:r>
              <a:rPr lang="en-US" sz="3200" b="1" dirty="0">
                <a:latin typeface="Constantia" panose="02030602050306030303" pitchFamily="18" charset="0"/>
              </a:rPr>
              <a:t> […]</a:t>
            </a:r>
          </a:p>
          <a:p>
            <a:pPr>
              <a:spcBef>
                <a:spcPts val="600"/>
              </a:spcBef>
            </a:pPr>
            <a:r>
              <a:rPr lang="en-FJ" sz="3200" b="1" dirty="0">
                <a:latin typeface="Constantia" panose="02030602050306030303" pitchFamily="18" charset="0"/>
              </a:rPr>
              <a:t>Me </a:t>
            </a:r>
            <a:r>
              <a:rPr lang="en-FJ" sz="3200" b="1" dirty="0" err="1">
                <a:latin typeface="Constantia" panose="02030602050306030303" pitchFamily="18" charset="0"/>
              </a:rPr>
              <a:t>tiko</a:t>
            </a:r>
            <a:r>
              <a:rPr lang="en-FJ" sz="3200" b="1" dirty="0">
                <a:latin typeface="Constantia" panose="02030602050306030303" pitchFamily="18" charset="0"/>
              </a:rPr>
              <a:t> ga </a:t>
            </a:r>
            <a:r>
              <a:rPr lang="en-FJ" sz="3200" b="1" dirty="0" err="1">
                <a:latin typeface="Constantia" panose="02030602050306030303" pitchFamily="18" charset="0"/>
              </a:rPr>
              <a:t>ena</a:t>
            </a:r>
            <a:r>
              <a:rPr lang="en-FJ" sz="3200" b="1" dirty="0">
                <a:latin typeface="Constantia" panose="02030602050306030303" pitchFamily="18" charset="0"/>
              </a:rPr>
              <a:t> </a:t>
            </a:r>
            <a:r>
              <a:rPr lang="en-FJ" sz="3200" b="1" dirty="0" err="1">
                <a:latin typeface="Constantia" panose="02030602050306030303" pitchFamily="18" charset="0"/>
              </a:rPr>
              <a:t>lomada</a:t>
            </a:r>
            <a:r>
              <a:rPr lang="en-FJ" sz="3200" b="1" dirty="0">
                <a:latin typeface="Constantia" panose="02030602050306030303" pitchFamily="18" charset="0"/>
              </a:rPr>
              <a:t> </a:t>
            </a:r>
            <a:r>
              <a:rPr lang="en-FJ" sz="3200" b="1" dirty="0" err="1">
                <a:latin typeface="Constantia" panose="02030602050306030303" pitchFamily="18" charset="0"/>
              </a:rPr>
              <a:t>kei</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tebe</a:t>
            </a:r>
            <a:r>
              <a:rPr lang="en-FJ" sz="3200" b="1" dirty="0">
                <a:latin typeface="Constantia" panose="02030602050306030303" pitchFamily="18" charset="0"/>
              </a:rPr>
              <a:t> </a:t>
            </a:r>
            <a:r>
              <a:rPr lang="en-FJ" sz="3200" b="1" dirty="0" err="1">
                <a:latin typeface="Constantia" panose="02030602050306030303" pitchFamily="18" charset="0"/>
              </a:rPr>
              <a:t>ni</a:t>
            </a:r>
            <a:r>
              <a:rPr lang="en-FJ" sz="3200" b="1" dirty="0">
                <a:latin typeface="Constantia" panose="02030602050306030303" pitchFamily="18" charset="0"/>
              </a:rPr>
              <a:t> </a:t>
            </a:r>
            <a:r>
              <a:rPr lang="en-FJ" sz="3200" b="1" dirty="0" err="1">
                <a:latin typeface="Constantia" panose="02030602050306030303" pitchFamily="18" charset="0"/>
              </a:rPr>
              <a:t>gusuda</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vakavinavinaka</a:t>
            </a:r>
            <a:r>
              <a:rPr lang="en-FJ" sz="3200" b="1" dirty="0">
                <a:latin typeface="Constantia" panose="02030602050306030303" pitchFamily="18" charset="0"/>
              </a:rPr>
              <a:t> </a:t>
            </a:r>
            <a:r>
              <a:rPr lang="en-FJ" sz="3200" b="1" dirty="0" err="1">
                <a:latin typeface="Constantia" panose="02030602050306030303" pitchFamily="18" charset="0"/>
              </a:rPr>
              <a:t>vua</a:t>
            </a:r>
            <a:r>
              <a:rPr lang="en-FJ" sz="3200" b="1" dirty="0">
                <a:latin typeface="Constantia" panose="02030602050306030303" pitchFamily="18" charset="0"/>
              </a:rPr>
              <a:t> </a:t>
            </a:r>
            <a:r>
              <a:rPr lang="en-FJ" sz="3200" b="1" dirty="0" err="1">
                <a:latin typeface="Constantia" panose="02030602050306030303" pitchFamily="18" charset="0"/>
              </a:rPr>
              <a:t>na</a:t>
            </a:r>
            <a:r>
              <a:rPr lang="en-FJ" sz="3200" b="1" dirty="0">
                <a:latin typeface="Constantia" panose="02030602050306030303" pitchFamily="18" charset="0"/>
              </a:rPr>
              <a:t> </a:t>
            </a:r>
            <a:r>
              <a:rPr lang="en-FJ" sz="3200" b="1" dirty="0" err="1">
                <a:latin typeface="Constantia" panose="02030602050306030303" pitchFamily="18" charset="0"/>
              </a:rPr>
              <a:t>Turaga</a:t>
            </a:r>
            <a:r>
              <a:rPr lang="en-FJ" sz="3200" b="1" dirty="0">
                <a:latin typeface="Constantia" panose="02030602050306030303" pitchFamily="18" charset="0"/>
              </a:rPr>
              <a:t>”</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8498804" y="6298266"/>
            <a:ext cx="3293146" cy="338554"/>
          </a:xfrm>
          <a:prstGeom prst="rect">
            <a:avLst/>
          </a:prstGeom>
          <a:noFill/>
        </p:spPr>
        <p:txBody>
          <a:bodyPr wrap="none" rtlCol="0">
            <a:spAutoFit/>
          </a:bodyPr>
          <a:lstStyle/>
          <a:p>
            <a:pPr algn="r"/>
            <a:r>
              <a:rPr lang="es-ES" sz="1600" b="1" dirty="0"/>
              <a:t>E</a:t>
            </a:r>
            <a:r>
              <a:rPr lang="en-US" sz="1600" b="1" dirty="0"/>
              <a:t>EGW (Lift up your eyes, January 16</a:t>
            </a:r>
            <a:r>
              <a:rPr lang="es-ES" sz="1600" b="1" dirty="0"/>
              <a:t>)</a:t>
            </a:r>
          </a:p>
        </p:txBody>
      </p:sp>
    </p:spTree>
    <p:extLst>
      <p:ext uri="{BB962C8B-B14F-4D97-AF65-F5344CB8AC3E}">
        <p14:creationId xmlns:p14="http://schemas.microsoft.com/office/powerpoint/2010/main" val="2265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AC039-E59F-7136-8629-7A6BF3600FB9}"/>
              </a:ext>
            </a:extLst>
          </p:cNvPr>
          <p:cNvSpPr txBox="1"/>
          <p:nvPr/>
        </p:nvSpPr>
        <p:spPr>
          <a:xfrm>
            <a:off x="0" y="262580"/>
            <a:ext cx="10818796" cy="1569660"/>
          </a:xfrm>
          <a:prstGeom prst="rect">
            <a:avLst/>
          </a:prstGeom>
          <a:noFill/>
        </p:spPr>
        <p:txBody>
          <a:bodyPr wrap="square">
            <a:spAutoFit/>
            <a:scene3d>
              <a:camera prst="orthographicFront"/>
              <a:lightRig rig="twoPt" dir="t"/>
            </a:scene3d>
            <a:sp3d extrusionH="57150">
              <a:bevelT w="50800" h="38100" prst="riblet"/>
            </a:sp3d>
          </a:bodyPr>
          <a:lstStyle>
            <a:defPPr>
              <a:defRPr lang="es-ES"/>
            </a:defPPr>
            <a:lvl1pPr algn="ctr">
              <a:defRPr sz="66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lvl1pPr>
          </a:lstStyle>
          <a:p>
            <a:r>
              <a:rPr lang="en-FJ" sz="4800" spc="0" dirty="0">
                <a:ln w="22225">
                  <a:solidFill>
                    <a:schemeClr val="accent5">
                      <a:lumMod val="60000"/>
                      <a:lumOff val="40000"/>
                    </a:schemeClr>
                  </a:solidFill>
                  <a:prstDash val="solid"/>
                </a:ln>
                <a:solidFill>
                  <a:schemeClr val="accent5">
                    <a:lumMod val="60000"/>
                    <a:lumOff val="40000"/>
                  </a:schemeClr>
                </a:solidFill>
              </a:rPr>
              <a:t>NA I SAU NI LOLOMA NI KALOU MAI VUA NA TAMATA</a:t>
            </a:r>
            <a:endParaRPr lang="es-ES" sz="4800" spc="0" dirty="0">
              <a:ln w="22225">
                <a:solidFill>
                  <a:schemeClr val="accent5">
                    <a:lumMod val="60000"/>
                    <a:lumOff val="40000"/>
                  </a:schemeClr>
                </a:solidFill>
                <a:prstDash val="solid"/>
              </a:ln>
              <a:solidFill>
                <a:schemeClr val="accent5">
                  <a:lumMod val="60000"/>
                  <a:lumOff val="40000"/>
                </a:schemeClr>
              </a:solidFill>
            </a:endParaRPr>
          </a:p>
        </p:txBody>
      </p:sp>
    </p:spTree>
    <p:extLst>
      <p:ext uri="{BB962C8B-B14F-4D97-AF65-F5344CB8AC3E}">
        <p14:creationId xmlns:p14="http://schemas.microsoft.com/office/powerpoint/2010/main" val="295793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TotalTime>
  <Words>2069</Words>
  <Application>Microsoft Office PowerPoint</Application>
  <PresentationFormat>Panorámica</PresentationFormat>
  <Paragraphs>101</Paragraphs>
  <Slides>12</Slides>
  <Notes>7</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99</cp:revision>
  <dcterms:created xsi:type="dcterms:W3CDTF">2024-01-28T15:07:00Z</dcterms:created>
  <dcterms:modified xsi:type="dcterms:W3CDTF">2024-02-13T06:28:17Z</dcterms:modified>
</cp:coreProperties>
</file>