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70" r:id="rId4"/>
    <p:sldId id="272" r:id="rId5"/>
    <p:sldId id="268" r:id="rId6"/>
    <p:sldId id="277" r:id="rId7"/>
    <p:sldId id="258" r:id="rId8"/>
    <p:sldId id="278" r:id="rId9"/>
    <p:sldId id="279" r:id="rId10"/>
    <p:sldId id="280" r:id="rId11"/>
    <p:sldId id="281" r:id="rId12"/>
    <p:sldId id="263" r:id="rId13"/>
    <p:sldId id="282"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F81"/>
    <a:srgbClr val="AFC8E2"/>
    <a:srgbClr val="F9C6E7"/>
    <a:srgbClr val="1604C6"/>
    <a:srgbClr val="CAE4C0"/>
    <a:srgbClr val="B9FAFD"/>
    <a:srgbClr val="03868B"/>
    <a:srgbClr val="B86C4C"/>
    <a:srgbClr val="AF5942"/>
    <a:srgbClr val="2448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E3E0233F-7362-C71A-9547-DF3DC4D11C3E}"/>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5" name="Marcador de pie de página 4">
            <a:extLst>
              <a:ext uri="{FF2B5EF4-FFF2-40B4-BE49-F238E27FC236}">
                <a16:creationId xmlns:a16="http://schemas.microsoft.com/office/drawing/2014/main" xmlns=""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61C32D2C-2898-C240-C486-8531262ADDFB}"/>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4108354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4CDFF433-9C4D-087E-74FB-EA52B193E0F8}"/>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5" name="Marcador de pie de página 4">
            <a:extLst>
              <a:ext uri="{FF2B5EF4-FFF2-40B4-BE49-F238E27FC236}">
                <a16:creationId xmlns:a16="http://schemas.microsoft.com/office/drawing/2014/main" xmlns=""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D7B6AF8D-4A3B-8061-B868-A8188CB244C5}"/>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3194441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5456956E-7AE4-C1D9-78F3-9BCF6AE1F686}"/>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5" name="Marcador de pie de página 4">
            <a:extLst>
              <a:ext uri="{FF2B5EF4-FFF2-40B4-BE49-F238E27FC236}">
                <a16:creationId xmlns:a16="http://schemas.microsoft.com/office/drawing/2014/main" xmlns=""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6317FEEA-2EC3-43FB-1A09-E76D3ED6DC1C}"/>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617392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2961F36F-2B83-FCDA-34B4-AAD98764B091}"/>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5" name="Marcador de pie de página 4">
            <a:extLst>
              <a:ext uri="{FF2B5EF4-FFF2-40B4-BE49-F238E27FC236}">
                <a16:creationId xmlns:a16="http://schemas.microsoft.com/office/drawing/2014/main" xmlns=""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1891120A-FEAA-2C73-647F-D38872E04D27}"/>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1557876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921316D8-4FD6-846F-8207-0407F6B231D2}"/>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5" name="Marcador de pie de página 4">
            <a:extLst>
              <a:ext uri="{FF2B5EF4-FFF2-40B4-BE49-F238E27FC236}">
                <a16:creationId xmlns:a16="http://schemas.microsoft.com/office/drawing/2014/main" xmlns=""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C86FE04E-8A0E-D5D2-4F91-477665BEDE03}"/>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247850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BC00A214-313F-E43F-592E-86CD96EAE69F}"/>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6" name="Marcador de pie de página 5">
            <a:extLst>
              <a:ext uri="{FF2B5EF4-FFF2-40B4-BE49-F238E27FC236}">
                <a16:creationId xmlns:a16="http://schemas.microsoft.com/office/drawing/2014/main" xmlns=""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6DF4F6B6-8A05-7A20-3D1E-92FE794193A5}"/>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170375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B65F1E18-613B-E0D6-7166-2D34452BB847}"/>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8" name="Marcador de pie de página 7">
            <a:extLst>
              <a:ext uri="{FF2B5EF4-FFF2-40B4-BE49-F238E27FC236}">
                <a16:creationId xmlns:a16="http://schemas.microsoft.com/office/drawing/2014/main" xmlns=""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xmlns="" id="{E5A87FD5-BA43-C0D2-5681-4FC40BA3DCA7}"/>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73615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533B6BEA-B549-F20B-A9EC-AD0F8608801B}"/>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4" name="Marcador de pie de página 3">
            <a:extLst>
              <a:ext uri="{FF2B5EF4-FFF2-40B4-BE49-F238E27FC236}">
                <a16:creationId xmlns:a16="http://schemas.microsoft.com/office/drawing/2014/main" xmlns=""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xmlns="" id="{6ACDE488-A3FB-62E9-9634-6EB460029CBF}"/>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250194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F1DC27CD-8340-154C-75A7-5A6A1A290FFF}"/>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3" name="Marcador de pie de página 2">
            <a:extLst>
              <a:ext uri="{FF2B5EF4-FFF2-40B4-BE49-F238E27FC236}">
                <a16:creationId xmlns:a16="http://schemas.microsoft.com/office/drawing/2014/main" xmlns=""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xmlns="" id="{630B6B0C-9056-4A1E-205D-185AC0F3A679}"/>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1843277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077D584B-4F97-FED2-9C9F-850910DBB1FD}"/>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6" name="Marcador de pie de página 5">
            <a:extLst>
              <a:ext uri="{FF2B5EF4-FFF2-40B4-BE49-F238E27FC236}">
                <a16:creationId xmlns:a16="http://schemas.microsoft.com/office/drawing/2014/main" xmlns=""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1C9FB336-2D6B-EB8C-BC2C-039510875127}"/>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125264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3AA5230D-CFE6-E975-3718-CB3FDEE16773}"/>
              </a:ext>
            </a:extLst>
          </p:cNvPr>
          <p:cNvSpPr>
            <a:spLocks noGrp="1"/>
          </p:cNvSpPr>
          <p:nvPr>
            <p:ph type="dt" sz="half" idx="10"/>
          </p:nvPr>
        </p:nvSpPr>
        <p:spPr/>
        <p:txBody>
          <a:bodyPr/>
          <a:lstStyle/>
          <a:p>
            <a:fld id="{39B62E05-ADC2-4122-9268-6A08E038518D}" type="datetimeFigureOut">
              <a:rPr lang="es-ES" smtClean="0"/>
              <a:t>01/04/2024</a:t>
            </a:fld>
            <a:endParaRPr lang="es-ES"/>
          </a:p>
        </p:txBody>
      </p:sp>
      <p:sp>
        <p:nvSpPr>
          <p:cNvPr id="6" name="Marcador de pie de página 5">
            <a:extLst>
              <a:ext uri="{FF2B5EF4-FFF2-40B4-BE49-F238E27FC236}">
                <a16:creationId xmlns:a16="http://schemas.microsoft.com/office/drawing/2014/main" xmlns=""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421EFCDC-F9BD-1785-E634-F1845A0C3D09}"/>
              </a:ext>
            </a:extLst>
          </p:cNvPr>
          <p:cNvSpPr>
            <a:spLocks noGrp="1"/>
          </p:cNvSpPr>
          <p:nvPr>
            <p:ph type="sldNum" sz="quarter" idx="12"/>
          </p:nvPr>
        </p:nvSpPr>
        <p:spPr/>
        <p:txBody>
          <a:bodyPr/>
          <a:lstStyle/>
          <a:p>
            <a:fld id="{D8279A24-7FEC-48AB-9F00-4A19033EAC4E}" type="slidenum">
              <a:rPr lang="es-ES" smtClean="0"/>
              <a:t>‹#›</a:t>
            </a:fld>
            <a:endParaRPr lang="es-ES"/>
          </a:p>
        </p:txBody>
      </p:sp>
    </p:spTree>
    <p:extLst>
      <p:ext uri="{BB962C8B-B14F-4D97-AF65-F5344CB8AC3E}">
        <p14:creationId xmlns:p14="http://schemas.microsoft.com/office/powerpoint/2010/main" val="134912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01/04/2024</a:t>
            </a:fld>
            <a:endParaRPr lang="es-ES"/>
          </a:p>
        </p:txBody>
      </p:sp>
      <p:sp>
        <p:nvSpPr>
          <p:cNvPr id="5" name="Marcador de pie de página 4">
            <a:extLst>
              <a:ext uri="{FF2B5EF4-FFF2-40B4-BE49-F238E27FC236}">
                <a16:creationId xmlns:a16="http://schemas.microsoft.com/office/drawing/2014/main" xmlns=""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xmlns=""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a:t>
            </a:fld>
            <a:endParaRPr lang="es-ES"/>
          </a:p>
        </p:txBody>
      </p:sp>
    </p:spTree>
    <p:extLst>
      <p:ext uri="{BB962C8B-B14F-4D97-AF65-F5344CB8AC3E}">
        <p14:creationId xmlns:p14="http://schemas.microsoft.com/office/powerpoint/2010/main" val="2749344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1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551518BC-7885-658F-0AE1-38256832C8DE}"/>
              </a:ext>
            </a:extLst>
          </p:cNvPr>
          <p:cNvSpPr txBox="1"/>
          <p:nvPr/>
        </p:nvSpPr>
        <p:spPr>
          <a:xfrm>
            <a:off x="7400925" y="4415967"/>
            <a:ext cx="4486275" cy="1877437"/>
          </a:xfrm>
          <a:prstGeom prst="rect">
            <a:avLst/>
          </a:prstGeom>
          <a:ln w="57150">
            <a:solidFill>
              <a:srgbClr val="A42511"/>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2000" b="1" dirty="0" smtClean="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फिर स्वर्ग में लड़ाई हुई, मीकाईल और उसके स्वर्गदूत अजगर से लड़ने को निकले; और अजगर और उसके दूत उससे लड़े, </a:t>
            </a:r>
            <a:r>
              <a:rPr lang="hi-IN" sz="2000" b="1" dirty="0" smtClean="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परन्तु </a:t>
            </a:r>
            <a:r>
              <a:rPr lang="hi-IN"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प्रबल न हुए, और स्वर्ग में उनके लिये फिर जगह न रही</a:t>
            </a:r>
            <a:r>
              <a:rPr lang="hi-IN" sz="2000" b="1" dirty="0" smtClean="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es-ES" sz="2000" b="1" dirty="0" smtClean="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s-ES" sz="1600" b="1" dirty="0" smtClean="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प्रकाशितवाक्य</a:t>
            </a:r>
            <a:r>
              <a:rPr lang="es-ES" sz="1600" b="1" dirty="0" smtClean="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es-ES" sz="16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12:7, </a:t>
            </a:r>
            <a:r>
              <a:rPr lang="es-ES" sz="1600" b="1" dirty="0" smtClean="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8)</a:t>
            </a:r>
            <a:endParaRPr lang="es-ES" sz="2000" b="1" dirty="0">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737535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dibujo de una persona&#10;&#10;Descripción generada automáticamente con confianza baja">
            <a:extLst>
              <a:ext uri="{FF2B5EF4-FFF2-40B4-BE49-F238E27FC236}">
                <a16:creationId xmlns:a16="http://schemas.microsoft.com/office/drawing/2014/main" xmlns="" id="{C333B768-0621-5E94-048C-44B065953DA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787" r="-3" b="-3"/>
          <a:stretch/>
        </p:blipFill>
        <p:spPr>
          <a:xfrm>
            <a:off x="279143" y="299509"/>
            <a:ext cx="5221625" cy="6258983"/>
          </a:xfrm>
          <a:prstGeom prst="rect">
            <a:avLst/>
          </a:prstGeom>
          <a:ln>
            <a:noFill/>
          </a:ln>
          <a:effectLst>
            <a:outerShdw blurRad="190500" algn="tl" rotWithShape="0">
              <a:srgbClr val="000000">
                <a:alpha val="70000"/>
              </a:srgbClr>
            </a:outerShdw>
          </a:effectLst>
        </p:spPr>
      </p:pic>
      <p:cxnSp>
        <p:nvCxnSpPr>
          <p:cNvPr id="13" name="Straight Connector 12">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963236"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xmlns="" id="{706808B2-69BB-6E37-7010-17C0F6343BD6}"/>
              </a:ext>
            </a:extLst>
          </p:cNvPr>
          <p:cNvSpPr txBox="1"/>
          <p:nvPr/>
        </p:nvSpPr>
        <p:spPr>
          <a:xfrm>
            <a:off x="6545655" y="649228"/>
            <a:ext cx="5024674" cy="5478423"/>
          </a:xfrm>
          <a:prstGeom prst="rect">
            <a:avLst/>
          </a:prstGeom>
          <a:solidFill>
            <a:schemeClr val="bg1"/>
          </a:solidFill>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txBody>
          <a:bodyPr wrap="square">
            <a:spAutoFit/>
            <a:scene3d>
              <a:camera prst="orthographicFront"/>
              <a:lightRig rig="threePt" dir="t"/>
            </a:scene3d>
            <a:sp3d extrusionH="57150">
              <a:bevelT w="38100" h="38100"/>
            </a:sp3d>
          </a:bodyPr>
          <a:lstStyle/>
          <a:p>
            <a:pPr algn="ctr"/>
            <a:r>
              <a:rPr lang="es-ES" sz="3000" b="1" dirty="0" smtClean="0">
                <a:gradFill flip="none" rotWithShape="1">
                  <a:gsLst>
                    <a:gs pos="100000">
                      <a:schemeClr val="accent1"/>
                    </a:gs>
                    <a:gs pos="0">
                      <a:schemeClr val="accent2"/>
                    </a:gs>
                  </a:gsLst>
                  <a:path path="circle">
                    <a:fillToRect l="50000" t="50000" r="50000" b="50000"/>
                  </a:path>
                  <a:tileRect/>
                </a:gradFill>
                <a:latin typeface="Nirmala UI" panose="020B0502040204020203" pitchFamily="34" charset="0"/>
                <a:ea typeface="Nirmala UI" panose="020B0502040204020203" pitchFamily="34" charset="0"/>
                <a:cs typeface="Nirmala UI" panose="020B0502040204020203" pitchFamily="34" charset="0"/>
              </a:rPr>
              <a:t>“</a:t>
            </a:r>
            <a:r>
              <a:rPr lang="hi-IN" sz="3000" b="1" dirty="0">
                <a:gradFill flip="none" rotWithShape="1">
                  <a:gsLst>
                    <a:gs pos="100000">
                      <a:schemeClr val="accent1"/>
                    </a:gs>
                    <a:gs pos="0">
                      <a:schemeClr val="accent2"/>
                    </a:gs>
                  </a:gsLst>
                  <a:path path="circle">
                    <a:fillToRect l="50000" t="50000" r="50000" b="50000"/>
                  </a:path>
                  <a:tileRect/>
                </a:gradFill>
                <a:latin typeface="Nirmala UI" panose="020B0502040204020203" pitchFamily="34" charset="0"/>
                <a:ea typeface="Nirmala UI" panose="020B0502040204020203" pitchFamily="34" charset="0"/>
                <a:cs typeface="Nirmala UI" panose="020B0502040204020203" pitchFamily="34" charset="0"/>
              </a:rPr>
              <a:t>क्योंकि प्रभु आप ही स्वर्ग से उतरेगा; उस समय ललकार, और प्रधान दूत का शब्द सुनाई देगा, और परमेश्‍वर की तुरही फूँकी जाएगी; और जो मसीह में मरे हैं, वे पहले जी उठेंगे। 17तब हम जो जीवित और बचे रहेंगे उनके साथ बादलों पर उठा लिये जाएँगे कि हवा में प्रभु से मिलें; और इस रीति से हम सदा प्रभु के साथ रहेंगे।</a:t>
            </a:r>
            <a:r>
              <a:rPr lang="es-ES" sz="3000" b="1" dirty="0" smtClean="0">
                <a:gradFill flip="none" rotWithShape="1">
                  <a:gsLst>
                    <a:gs pos="100000">
                      <a:schemeClr val="accent1"/>
                    </a:gs>
                    <a:gs pos="0">
                      <a:schemeClr val="accent2"/>
                    </a:gs>
                  </a:gsLst>
                  <a:path path="circle">
                    <a:fillToRect l="50000" t="50000" r="50000" b="50000"/>
                  </a:path>
                  <a:tileRect/>
                </a:gradFill>
                <a:latin typeface="Nirmala UI" panose="020B0502040204020203" pitchFamily="34" charset="0"/>
                <a:ea typeface="Nirmala UI" panose="020B0502040204020203" pitchFamily="34" charset="0"/>
                <a:cs typeface="Nirmala UI" panose="020B0502040204020203" pitchFamily="34" charset="0"/>
              </a:rPr>
              <a:t>”</a:t>
            </a:r>
            <a:endParaRPr lang="es-ES" sz="3000" b="1" dirty="0">
              <a:gradFill flip="none" rotWithShape="1">
                <a:gsLst>
                  <a:gs pos="100000">
                    <a:schemeClr val="accent1"/>
                  </a:gs>
                  <a:gs pos="0">
                    <a:schemeClr val="accent2"/>
                  </a:gs>
                </a:gsLst>
                <a:path path="circle">
                  <a:fillToRect l="50000" t="50000" r="50000" b="50000"/>
                </a:path>
                <a:tileRect/>
              </a:gradFill>
              <a:latin typeface="Nirmala UI" panose="020B0502040204020203" pitchFamily="34" charset="0"/>
              <a:ea typeface="Nirmala UI" panose="020B0502040204020203" pitchFamily="34" charset="0"/>
              <a:cs typeface="Nirmala UI" panose="020B0502040204020203" pitchFamily="34" charset="0"/>
            </a:endParaRPr>
          </a:p>
          <a:p>
            <a:pPr algn="ctr"/>
            <a:r>
              <a:rPr lang="es-ES" sz="2000" b="1" dirty="0">
                <a:gradFill flip="none" rotWithShape="1">
                  <a:gsLst>
                    <a:gs pos="100000">
                      <a:schemeClr val="accent1"/>
                    </a:gs>
                    <a:gs pos="0">
                      <a:schemeClr val="accent2"/>
                    </a:gs>
                  </a:gsLst>
                  <a:path path="circle">
                    <a:fillToRect l="50000" t="50000" r="50000" b="50000"/>
                  </a:path>
                  <a:tileRect/>
                </a:gradFill>
                <a:latin typeface="Nirmala UI" panose="020B0502040204020203" pitchFamily="34" charset="0"/>
                <a:ea typeface="Nirmala UI" panose="020B0502040204020203" pitchFamily="34" charset="0"/>
                <a:cs typeface="Nirmala UI" panose="020B0502040204020203" pitchFamily="34" charset="0"/>
              </a:rPr>
              <a:t>(1 </a:t>
            </a:r>
            <a:r>
              <a:rPr lang="hi-IN" sz="2000" b="1" dirty="0">
                <a:gradFill flip="none" rotWithShape="1">
                  <a:gsLst>
                    <a:gs pos="100000">
                      <a:schemeClr val="accent1"/>
                    </a:gs>
                    <a:gs pos="0">
                      <a:schemeClr val="accent2"/>
                    </a:gs>
                  </a:gsLst>
                  <a:path path="circle">
                    <a:fillToRect l="50000" t="50000" r="50000" b="50000"/>
                  </a:path>
                  <a:tileRect/>
                </a:gradFill>
                <a:latin typeface="Nirmala UI" panose="020B0502040204020203" pitchFamily="34" charset="0"/>
                <a:ea typeface="Nirmala UI" panose="020B0502040204020203" pitchFamily="34" charset="0"/>
                <a:cs typeface="Nirmala UI" panose="020B0502040204020203" pitchFamily="34" charset="0"/>
              </a:rPr>
              <a:t>थिस्सलुनीकियों </a:t>
            </a:r>
            <a:r>
              <a:rPr lang="es-ES" sz="2000" b="1" dirty="0" smtClean="0">
                <a:gradFill flip="none" rotWithShape="1">
                  <a:gsLst>
                    <a:gs pos="100000">
                      <a:schemeClr val="accent1"/>
                    </a:gs>
                    <a:gs pos="0">
                      <a:schemeClr val="accent2"/>
                    </a:gs>
                  </a:gsLst>
                  <a:path path="circle">
                    <a:fillToRect l="50000" t="50000" r="50000" b="50000"/>
                  </a:path>
                  <a:tileRect/>
                </a:gradFill>
                <a:latin typeface="Nirmala UI" panose="020B0502040204020203" pitchFamily="34" charset="0"/>
                <a:ea typeface="Nirmala UI" panose="020B0502040204020203" pitchFamily="34" charset="0"/>
                <a:cs typeface="Nirmala UI" panose="020B0502040204020203" pitchFamily="34" charset="0"/>
              </a:rPr>
              <a:t>4:16</a:t>
            </a:r>
            <a:r>
              <a:rPr lang="es-ES" sz="2000" b="1" dirty="0">
                <a:gradFill flip="none" rotWithShape="1">
                  <a:gsLst>
                    <a:gs pos="100000">
                      <a:schemeClr val="accent1"/>
                    </a:gs>
                    <a:gs pos="0">
                      <a:schemeClr val="accent2"/>
                    </a:gs>
                  </a:gsLst>
                  <a:path path="circle">
                    <a:fillToRect l="50000" t="50000" r="50000" b="50000"/>
                  </a:path>
                  <a:tileRect/>
                </a:gradFill>
                <a:latin typeface="Nirmala UI" panose="020B0502040204020203" pitchFamily="34" charset="0"/>
                <a:ea typeface="Nirmala UI" panose="020B0502040204020203" pitchFamily="34" charset="0"/>
                <a:cs typeface="Nirmala UI" panose="020B0502040204020203" pitchFamily="34" charset="0"/>
              </a:rPr>
              <a:t>, </a:t>
            </a:r>
            <a:r>
              <a:rPr lang="es-ES" sz="2000" b="1" dirty="0" smtClean="0">
                <a:gradFill flip="none" rotWithShape="1">
                  <a:gsLst>
                    <a:gs pos="100000">
                      <a:schemeClr val="accent1"/>
                    </a:gs>
                    <a:gs pos="0">
                      <a:schemeClr val="accent2"/>
                    </a:gs>
                  </a:gsLst>
                  <a:path path="circle">
                    <a:fillToRect l="50000" t="50000" r="50000" b="50000"/>
                  </a:path>
                  <a:tileRect/>
                </a:gradFill>
                <a:latin typeface="Nirmala UI" panose="020B0502040204020203" pitchFamily="34" charset="0"/>
                <a:ea typeface="Nirmala UI" panose="020B0502040204020203" pitchFamily="34" charset="0"/>
                <a:cs typeface="Nirmala UI" panose="020B0502040204020203" pitchFamily="34" charset="0"/>
              </a:rPr>
              <a:t>17)</a:t>
            </a:r>
            <a:endParaRPr lang="es-ES" sz="2800" b="1" dirty="0">
              <a:gradFill flip="none" rotWithShape="1">
                <a:gsLst>
                  <a:gs pos="100000">
                    <a:schemeClr val="accent1"/>
                  </a:gs>
                  <a:gs pos="0">
                    <a:schemeClr val="accent2"/>
                  </a:gs>
                </a:gsLst>
                <a:path path="circle">
                  <a:fillToRect l="50000" t="50000" r="50000" b="50000"/>
                </a:path>
                <a:tileRect/>
              </a:gra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804772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D55A19D-297C-4231-AD1F-08EF9B4AA8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xmlns="" id="{EBAB6C56-3D38-4923-996E-BD474BBB91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xmlns="" id="{20CD21DB-082D-417D-A5AB-FC838AF9D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Sol brillando en el cielo&#10;&#10;Descripción generada automáticamente con confianza baja">
            <a:extLst>
              <a:ext uri="{FF2B5EF4-FFF2-40B4-BE49-F238E27FC236}">
                <a16:creationId xmlns:a16="http://schemas.microsoft.com/office/drawing/2014/main" xmlns="" id="{23AA6B57-C55A-FE20-7767-CA4E83357AF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647" r="-1" b="3353"/>
          <a:stretch/>
        </p:blipFill>
        <p:spPr>
          <a:xfrm>
            <a:off x="838200" y="233807"/>
            <a:ext cx="10468866" cy="5888737"/>
          </a:xfrm>
          <a:prstGeom prst="rect">
            <a:avLst/>
          </a:prstGeom>
          <a:ln w="28575">
            <a:solidFill>
              <a:schemeClr val="bg1"/>
            </a:solidFill>
          </a:ln>
        </p:spPr>
      </p:pic>
      <p:sp>
        <p:nvSpPr>
          <p:cNvPr id="5" name="CuadroTexto 4">
            <a:extLst>
              <a:ext uri="{FF2B5EF4-FFF2-40B4-BE49-F238E27FC236}">
                <a16:creationId xmlns:a16="http://schemas.microsoft.com/office/drawing/2014/main" xmlns="" id="{8A3E6164-2BA7-0280-55A5-D80D74E8DD2C}"/>
              </a:ext>
            </a:extLst>
          </p:cNvPr>
          <p:cNvSpPr txBox="1"/>
          <p:nvPr/>
        </p:nvSpPr>
        <p:spPr>
          <a:xfrm>
            <a:off x="3876675" y="2677210"/>
            <a:ext cx="7070725" cy="1815882"/>
          </a:xfrm>
          <a:prstGeom prst="rect">
            <a:avLst/>
          </a:prstGeom>
          <a:noFill/>
        </p:spPr>
        <p:txBody>
          <a:bodyPr wrap="square">
            <a:spAutoFit/>
            <a:scene3d>
              <a:camera prst="orthographicFront"/>
              <a:lightRig rig="harsh" dir="t"/>
            </a:scene3d>
            <a:sp3d prstMaterial="matte">
              <a:contourClr>
                <a:schemeClr val="bg1">
                  <a:lumMod val="65000"/>
                </a:schemeClr>
              </a:contourClr>
            </a:sp3d>
          </a:bodyPr>
          <a:lstStyle/>
          <a:p>
            <a:pPr algn="ctr"/>
            <a:r>
              <a:rPr lang="es-ES" sz="4000" b="1" dirty="0" smtClean="0">
                <a:ln/>
                <a:solidFill>
                  <a:srgbClr val="CAE4C0"/>
                </a:solidFill>
                <a:effectLst>
                  <a:glow rad="762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4000" b="1" dirty="0">
                <a:ln/>
                <a:solidFill>
                  <a:srgbClr val="CAE4C0"/>
                </a:solidFill>
                <a:effectLst>
                  <a:glow rad="762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सत्य के द्वारा उन्हें पवित्र कर : तेरा वचन सत्य है।</a:t>
            </a:r>
            <a:r>
              <a:rPr lang="es-ES" sz="4000" b="1" dirty="0" smtClean="0">
                <a:ln/>
                <a:solidFill>
                  <a:srgbClr val="CAE4C0"/>
                </a:solidFill>
                <a:effectLst>
                  <a:glow rad="762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endParaRPr lang="es-ES" sz="4000" b="1" dirty="0">
              <a:ln/>
              <a:solidFill>
                <a:srgbClr val="CAE4C0"/>
              </a:solidFill>
              <a:effectLst>
                <a:glow rad="762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a:p>
            <a:pPr algn="ctr"/>
            <a:r>
              <a:rPr lang="es-ES" sz="3200" b="1" dirty="0" smtClean="0">
                <a:ln/>
                <a:solidFill>
                  <a:srgbClr val="CAE4C0"/>
                </a:solidFill>
                <a:effectLst>
                  <a:glow rad="762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3200" b="1" dirty="0">
                <a:ln/>
                <a:solidFill>
                  <a:srgbClr val="CAE4C0"/>
                </a:solidFill>
                <a:effectLst>
                  <a:glow rad="762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यूहन्ना</a:t>
            </a:r>
            <a:r>
              <a:rPr lang="es-ES" sz="3200" b="1" dirty="0" smtClean="0">
                <a:ln/>
                <a:solidFill>
                  <a:srgbClr val="CAE4C0"/>
                </a:solidFill>
                <a:effectLst>
                  <a:glow rad="762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17:17)</a:t>
            </a:r>
            <a:endParaRPr lang="es-ES" sz="4000" b="1" dirty="0">
              <a:ln/>
              <a:solidFill>
                <a:srgbClr val="CAE4C0"/>
              </a:solidFill>
              <a:effectLst>
                <a:glow rad="76200">
                  <a:schemeClr val="tx1"/>
                </a:glow>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866671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A9313D8-84B9-B36F-418B-A2AAA41617C5}"/>
              </a:ext>
            </a:extLst>
          </p:cNvPr>
          <p:cNvSpPr txBox="1"/>
          <p:nvPr/>
        </p:nvSpPr>
        <p:spPr>
          <a:xfrm rot="18970172">
            <a:off x="1633849" y="1741837"/>
            <a:ext cx="5912628"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smtClean="0">
                <a:solidFill>
                  <a:srgbClr val="1604C6"/>
                </a:solidFill>
                <a:latin typeface="Nirmala UI" panose="020B0502040204020203" pitchFamily="34" charset="0"/>
                <a:ea typeface="Nirmala UI" panose="020B0502040204020203" pitchFamily="34" charset="0"/>
                <a:cs typeface="Nirmala UI" panose="020B0502040204020203" pitchFamily="34" charset="0"/>
              </a:rPr>
              <a:t>“</a:t>
            </a:r>
            <a:r>
              <a:rPr lang="hi-IN" sz="2400" b="1" dirty="0">
                <a:solidFill>
                  <a:srgbClr val="1604C6"/>
                </a:solidFill>
                <a:latin typeface="Nirmala UI" panose="020B0502040204020203" pitchFamily="34" charset="0"/>
                <a:ea typeface="Nirmala UI" panose="020B0502040204020203" pitchFamily="34" charset="0"/>
                <a:cs typeface="Nirmala UI" panose="020B0502040204020203" pitchFamily="34" charset="0"/>
              </a:rPr>
              <a:t>सच्‍चाई को मोल लेना, बेचना नहीं;</a:t>
            </a:r>
          </a:p>
          <a:p>
            <a:pPr algn="ctr"/>
            <a:r>
              <a:rPr lang="hi-IN" sz="2400" b="1" dirty="0">
                <a:solidFill>
                  <a:srgbClr val="1604C6"/>
                </a:solidFill>
                <a:latin typeface="Nirmala UI" panose="020B0502040204020203" pitchFamily="34" charset="0"/>
                <a:ea typeface="Nirmala UI" panose="020B0502040204020203" pitchFamily="34" charset="0"/>
                <a:cs typeface="Nirmala UI" panose="020B0502040204020203" pitchFamily="34" charset="0"/>
              </a:rPr>
              <a:t>और बुद्धि और शिक्षा और समझ को</a:t>
            </a:r>
          </a:p>
          <a:p>
            <a:pPr algn="ctr"/>
            <a:r>
              <a:rPr lang="hi-IN" sz="2400" b="1" dirty="0">
                <a:solidFill>
                  <a:srgbClr val="1604C6"/>
                </a:solidFill>
                <a:latin typeface="Nirmala UI" panose="020B0502040204020203" pitchFamily="34" charset="0"/>
                <a:ea typeface="Nirmala UI" panose="020B0502040204020203" pitchFamily="34" charset="0"/>
                <a:cs typeface="Nirmala UI" panose="020B0502040204020203" pitchFamily="34" charset="0"/>
              </a:rPr>
              <a:t>भी मोल लेना।</a:t>
            </a:r>
            <a:r>
              <a:rPr lang="es-ES" sz="2400" b="1" dirty="0" smtClean="0">
                <a:solidFill>
                  <a:srgbClr val="1604C6"/>
                </a:solidFill>
                <a:latin typeface="Nirmala UI" panose="020B0502040204020203" pitchFamily="34" charset="0"/>
                <a:ea typeface="Nirmala UI" panose="020B0502040204020203" pitchFamily="34" charset="0"/>
                <a:cs typeface="Nirmala UI" panose="020B0502040204020203" pitchFamily="34" charset="0"/>
              </a:rPr>
              <a:t>” </a:t>
            </a:r>
            <a:r>
              <a:rPr lang="es-ES" b="1" dirty="0" smtClean="0">
                <a:solidFill>
                  <a:srgbClr val="1604C6"/>
                </a:solidFill>
                <a:latin typeface="Nirmala UI" panose="020B0502040204020203" pitchFamily="34" charset="0"/>
                <a:ea typeface="Nirmala UI" panose="020B0502040204020203" pitchFamily="34" charset="0"/>
                <a:cs typeface="Nirmala UI" panose="020B0502040204020203" pitchFamily="34" charset="0"/>
              </a:rPr>
              <a:t>(</a:t>
            </a:r>
            <a:r>
              <a:rPr lang="hi-IN" b="1" dirty="0" smtClean="0">
                <a:solidFill>
                  <a:srgbClr val="1604C6"/>
                </a:solidFill>
                <a:latin typeface="Nirmala UI" panose="020B0502040204020203" pitchFamily="34" charset="0"/>
                <a:ea typeface="Nirmala UI" panose="020B0502040204020203" pitchFamily="34" charset="0"/>
                <a:cs typeface="Nirmala UI" panose="020B0502040204020203" pitchFamily="34" charset="0"/>
              </a:rPr>
              <a:t>नीतिवचन</a:t>
            </a:r>
            <a:r>
              <a:rPr lang="en-US" b="1" dirty="0" smtClean="0">
                <a:solidFill>
                  <a:srgbClr val="1604C6"/>
                </a:solidFill>
                <a:latin typeface="Nirmala UI" panose="020B0502040204020203" pitchFamily="34" charset="0"/>
                <a:ea typeface="Nirmala UI" panose="020B0502040204020203" pitchFamily="34" charset="0"/>
                <a:cs typeface="Nirmala UI" panose="020B0502040204020203" pitchFamily="34" charset="0"/>
              </a:rPr>
              <a:t> </a:t>
            </a:r>
            <a:r>
              <a:rPr lang="es-ES" b="1" dirty="0" smtClean="0">
                <a:solidFill>
                  <a:srgbClr val="1604C6"/>
                </a:solidFill>
                <a:latin typeface="Nirmala UI" panose="020B0502040204020203" pitchFamily="34" charset="0"/>
                <a:ea typeface="Nirmala UI" panose="020B0502040204020203" pitchFamily="34" charset="0"/>
                <a:cs typeface="Nirmala UI" panose="020B0502040204020203" pitchFamily="34" charset="0"/>
              </a:rPr>
              <a:t>23:23)</a:t>
            </a:r>
            <a:endParaRPr lang="es-ES" sz="2400" b="1" dirty="0">
              <a:solidFill>
                <a:srgbClr val="1604C6"/>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062355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a:extLst>
              <a:ext uri="{FF2B5EF4-FFF2-40B4-BE49-F238E27FC236}">
                <a16:creationId xmlns:a16="http://schemas.microsoft.com/office/drawing/2014/main" xmlns=""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1873" y="323292"/>
            <a:ext cx="4718304" cy="0"/>
          </a:xfrm>
          <a:prstGeom prst="line">
            <a:avLst/>
          </a:prstGeom>
          <a:ln w="762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6" name="Imagen 5" descr="Un arcoíris sobre el pasto&#10;&#10;Descripción generada automáticamente con confianza media">
            <a:extLst>
              <a:ext uri="{FF2B5EF4-FFF2-40B4-BE49-F238E27FC236}">
                <a16:creationId xmlns:a16="http://schemas.microsoft.com/office/drawing/2014/main" xmlns="" id="{BF9CC161-6922-2A08-7B7D-4BB3584AA5F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0045" r="-3" b="-3"/>
          <a:stretch/>
        </p:blipFill>
        <p:spPr>
          <a:xfrm>
            <a:off x="6525453" y="1"/>
            <a:ext cx="5666547" cy="3398024"/>
          </a:xfrm>
          <a:prstGeom prst="rect">
            <a:avLst/>
          </a:prstGeom>
          <a:ln>
            <a:noFill/>
          </a:ln>
          <a:effectLst>
            <a:softEdge rad="112500"/>
          </a:effectLst>
        </p:spPr>
      </p:pic>
      <p:cxnSp>
        <p:nvCxnSpPr>
          <p:cNvPr id="15" name="Straight Connector 14">
            <a:extLst>
              <a:ext uri="{FF2B5EF4-FFF2-40B4-BE49-F238E27FC236}">
                <a16:creationId xmlns:a16="http://schemas.microsoft.com/office/drawing/2014/main" xmlns="" id="{CA240C79-242E-4918-9F28-B101847D1CC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611112" y="3386960"/>
            <a:ext cx="5580888" cy="0"/>
          </a:xfrm>
          <a:prstGeom prst="line">
            <a:avLst/>
          </a:prstGeom>
          <a:ln w="762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4027" y="6548920"/>
            <a:ext cx="4713997" cy="0"/>
          </a:xfrm>
          <a:prstGeom prst="line">
            <a:avLst/>
          </a:prstGeom>
          <a:ln w="762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 name="Imagen 3" descr="Imagen que contiene persona, hombre, interior, viendo&#10;&#10;Descripción generada automáticamente">
            <a:extLst>
              <a:ext uri="{FF2B5EF4-FFF2-40B4-BE49-F238E27FC236}">
                <a16:creationId xmlns:a16="http://schemas.microsoft.com/office/drawing/2014/main" xmlns="" id="{76F1C527-6AB4-D6A1-662D-1392C6899F2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4145" r="-2" b="14272"/>
          <a:stretch/>
        </p:blipFill>
        <p:spPr>
          <a:xfrm>
            <a:off x="6522277" y="3398024"/>
            <a:ext cx="5669723" cy="3469076"/>
          </a:xfrm>
          <a:prstGeom prst="rect">
            <a:avLst/>
          </a:prstGeom>
          <a:ln>
            <a:noFill/>
          </a:ln>
          <a:effectLst>
            <a:softEdge rad="112500"/>
          </a:effectLst>
        </p:spPr>
      </p:pic>
      <p:sp>
        <p:nvSpPr>
          <p:cNvPr id="7" name="CuadroTexto 6">
            <a:extLst>
              <a:ext uri="{FF2B5EF4-FFF2-40B4-BE49-F238E27FC236}">
                <a16:creationId xmlns:a16="http://schemas.microsoft.com/office/drawing/2014/main" xmlns="" id="{55131BD5-AFD9-8281-DD0F-47D7D75E030C}"/>
              </a:ext>
            </a:extLst>
          </p:cNvPr>
          <p:cNvSpPr txBox="1"/>
          <p:nvPr/>
        </p:nvSpPr>
        <p:spPr>
          <a:xfrm>
            <a:off x="822821" y="540027"/>
            <a:ext cx="5143414" cy="557075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2800" b="1" dirty="0" smtClean="0">
                <a:ln/>
                <a:solidFill>
                  <a:srgbClr val="095F81"/>
                </a:solidFill>
                <a:latin typeface="Nirmala UI" panose="020B0502040204020203" pitchFamily="34" charset="0"/>
                <a:ea typeface="Nirmala UI" panose="020B0502040204020203" pitchFamily="34" charset="0"/>
                <a:cs typeface="Nirmala UI" panose="020B0502040204020203" pitchFamily="34" charset="0"/>
              </a:rPr>
              <a:t>“</a:t>
            </a:r>
            <a:r>
              <a:rPr lang="hi-IN" sz="2800" b="1" dirty="0">
                <a:ln/>
                <a:solidFill>
                  <a:srgbClr val="095F81"/>
                </a:solidFill>
                <a:latin typeface="Nirmala UI" panose="020B0502040204020203" pitchFamily="34" charset="0"/>
                <a:ea typeface="Nirmala UI" panose="020B0502040204020203" pitchFamily="34" charset="0"/>
                <a:cs typeface="Nirmala UI" panose="020B0502040204020203" pitchFamily="34" charset="0"/>
              </a:rPr>
              <a:t>फिर मैं ने सिंहासन में से किसी को ऊँचे शब्द से यह कहते हुए सुना, “देख, परमेश्‍वर का डेरा मनुष्यों के बीच में है। वह उनके साथ डेरा करेगा, और वे उसके लोग होंगे, और परमेश्‍वर आप उनके साथ रहेगा और उनका परमेश्‍वर होगा। 4वह उनकी आँखों से सब आँसू पोंछ डालेगा; और इसके बाद मृत्यु न रहेगी, और न शोक, न विलाप, न पीड़ा रहेगी; पहली बातें जाती रहीं</a:t>
            </a:r>
            <a:r>
              <a:rPr lang="hi-IN" sz="2800" b="1" dirty="0" smtClean="0">
                <a:ln/>
                <a:solidFill>
                  <a:srgbClr val="095F81"/>
                </a:solidFill>
                <a:latin typeface="Nirmala UI" panose="020B0502040204020203" pitchFamily="34" charset="0"/>
                <a:ea typeface="Nirmala UI" panose="020B0502040204020203" pitchFamily="34" charset="0"/>
                <a:cs typeface="Nirmala UI" panose="020B0502040204020203" pitchFamily="34" charset="0"/>
              </a:rPr>
              <a:t>।</a:t>
            </a:r>
            <a:r>
              <a:rPr lang="en-US" sz="2800" b="1" dirty="0" smtClean="0">
                <a:ln/>
                <a:solidFill>
                  <a:srgbClr val="095F81"/>
                </a:solidFill>
                <a:latin typeface="Nirmala UI" panose="020B0502040204020203" pitchFamily="34" charset="0"/>
                <a:ea typeface="Nirmala UI" panose="020B0502040204020203" pitchFamily="34" charset="0"/>
                <a:cs typeface="Nirmala UI" panose="020B0502040204020203" pitchFamily="34" charset="0"/>
              </a:rPr>
              <a:t>’</a:t>
            </a:r>
            <a:r>
              <a:rPr lang="es-ES" sz="2800" b="1" dirty="0" smtClean="0">
                <a:ln/>
                <a:solidFill>
                  <a:srgbClr val="095F81"/>
                </a:solidFill>
                <a:latin typeface="Nirmala UI" panose="020B0502040204020203" pitchFamily="34" charset="0"/>
                <a:ea typeface="Nirmala UI" panose="020B0502040204020203" pitchFamily="34" charset="0"/>
                <a:cs typeface="Nirmala UI" panose="020B0502040204020203" pitchFamily="34" charset="0"/>
              </a:rPr>
              <a:t>” </a:t>
            </a:r>
            <a:r>
              <a:rPr lang="es-ES" sz="2000" b="1" dirty="0" smtClean="0">
                <a:ln/>
                <a:solidFill>
                  <a:srgbClr val="095F81"/>
                </a:solidFill>
                <a:latin typeface="Nirmala UI" panose="020B0502040204020203" pitchFamily="34" charset="0"/>
                <a:ea typeface="Nirmala UI" panose="020B0502040204020203" pitchFamily="34" charset="0"/>
                <a:cs typeface="Nirmala UI" panose="020B0502040204020203" pitchFamily="34" charset="0"/>
              </a:rPr>
              <a:t>(</a:t>
            </a:r>
            <a:r>
              <a:rPr lang="hi-IN" sz="2000" b="1" dirty="0">
                <a:ln/>
                <a:solidFill>
                  <a:srgbClr val="095F81"/>
                </a:solidFill>
                <a:latin typeface="Nirmala UI" panose="020B0502040204020203" pitchFamily="34" charset="0"/>
                <a:ea typeface="Nirmala UI" panose="020B0502040204020203" pitchFamily="34" charset="0"/>
                <a:cs typeface="Nirmala UI" panose="020B0502040204020203" pitchFamily="34" charset="0"/>
              </a:rPr>
              <a:t>प्रकाशितवाक्य</a:t>
            </a:r>
            <a:r>
              <a:rPr lang="es-ES" sz="2000" b="1" dirty="0" smtClean="0">
                <a:ln/>
                <a:solidFill>
                  <a:srgbClr val="095F81"/>
                </a:solidFill>
                <a:latin typeface="Nirmala UI" panose="020B0502040204020203" pitchFamily="34" charset="0"/>
                <a:ea typeface="Nirmala UI" panose="020B0502040204020203" pitchFamily="34" charset="0"/>
                <a:cs typeface="Nirmala UI" panose="020B0502040204020203" pitchFamily="34" charset="0"/>
              </a:rPr>
              <a:t> </a:t>
            </a:r>
            <a:r>
              <a:rPr lang="es-ES" sz="2000" b="1" dirty="0">
                <a:ln/>
                <a:solidFill>
                  <a:srgbClr val="095F81"/>
                </a:solidFill>
                <a:latin typeface="Nirmala UI" panose="020B0502040204020203" pitchFamily="34" charset="0"/>
                <a:ea typeface="Nirmala UI" panose="020B0502040204020203" pitchFamily="34" charset="0"/>
                <a:cs typeface="Nirmala UI" panose="020B0502040204020203" pitchFamily="34" charset="0"/>
              </a:rPr>
              <a:t>21:3, </a:t>
            </a:r>
            <a:r>
              <a:rPr lang="es-ES" sz="2000" b="1" dirty="0" smtClean="0">
                <a:ln/>
                <a:solidFill>
                  <a:srgbClr val="095F81"/>
                </a:solidFill>
                <a:latin typeface="Nirmala UI" panose="020B0502040204020203" pitchFamily="34" charset="0"/>
                <a:ea typeface="Nirmala UI" panose="020B0502040204020203" pitchFamily="34" charset="0"/>
                <a:cs typeface="Nirmala UI" panose="020B0502040204020203" pitchFamily="34" charset="0"/>
              </a:rPr>
              <a:t>4)</a:t>
            </a:r>
            <a:endParaRPr lang="es-ES" sz="2800" b="1" dirty="0">
              <a:ln/>
              <a:solidFill>
                <a:srgbClr val="095F81"/>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4430176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38468727-63BE-4191-B4A6-C30C82C0E9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xmlns="" id="{99D30140-0C91-440D-DA92-EA3AFCA0393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9498" b="29934"/>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xmlns="" id="{533986F0-101F-07EB-53F7-F3EE295C928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20" b="1020"/>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12" name="CuadroTexto 11">
            <a:extLst>
              <a:ext uri="{FF2B5EF4-FFF2-40B4-BE49-F238E27FC236}">
                <a16:creationId xmlns:a16="http://schemas.microsoft.com/office/drawing/2014/main" xmlns="" id="{B8A4CE1B-E61E-38CE-EDC7-BD95B54762AF}"/>
              </a:ext>
            </a:extLst>
          </p:cNvPr>
          <p:cNvSpPr txBox="1"/>
          <p:nvPr/>
        </p:nvSpPr>
        <p:spPr>
          <a:xfrm>
            <a:off x="152410" y="135468"/>
            <a:ext cx="5967733" cy="1846659"/>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smtClean="0">
                <a:solidFill>
                  <a:srgbClr val="166588"/>
                </a:solidFill>
                <a:latin typeface="Nirmala UI" panose="020B0502040204020203" pitchFamily="34" charset="0"/>
                <a:ea typeface="Nirmala UI" panose="020B0502040204020203" pitchFamily="34" charset="0"/>
                <a:cs typeface="Nirmala UI" panose="020B0502040204020203" pitchFamily="34" charset="0"/>
              </a:rPr>
              <a:t>“</a:t>
            </a:r>
            <a:r>
              <a:rPr lang="hi-IN" sz="2400" b="1" dirty="0">
                <a:solidFill>
                  <a:srgbClr val="166588"/>
                </a:solidFill>
                <a:latin typeface="Nirmala UI" panose="020B0502040204020203" pitchFamily="34" charset="0"/>
                <a:ea typeface="Nirmala UI" panose="020B0502040204020203" pitchFamily="34" charset="0"/>
                <a:cs typeface="Nirmala UI" panose="020B0502040204020203" pitchFamily="34" charset="0"/>
              </a:rPr>
              <a:t>त डर, क्योंकि मैं तेरे संग हूँ, इधर उधर मत ताक, क्योंकि मैं तेरा परमेश्‍वर हूँ; मैं तुझे दृढ़ करूँगा और तेरी सहायता करूँगा, अपने धर्ममय दाहिने हाथ से मैं तुझे सम्भाले रहूँगा।</a:t>
            </a:r>
            <a:r>
              <a:rPr lang="es-ES" sz="2400" b="1" dirty="0" smtClean="0">
                <a:solidFill>
                  <a:srgbClr val="166588"/>
                </a:solidFill>
                <a:latin typeface="Nirmala UI" panose="020B0502040204020203" pitchFamily="34" charset="0"/>
                <a:ea typeface="Nirmala UI" panose="020B0502040204020203" pitchFamily="34" charset="0"/>
                <a:cs typeface="Nirmala UI" panose="020B0502040204020203" pitchFamily="34" charset="0"/>
              </a:rPr>
              <a:t>” </a:t>
            </a:r>
            <a:r>
              <a:rPr lang="es-ES" b="1" dirty="0" smtClean="0">
                <a:solidFill>
                  <a:srgbClr val="166588"/>
                </a:solidFill>
                <a:latin typeface="Nirmala UI" panose="020B0502040204020203" pitchFamily="34" charset="0"/>
                <a:ea typeface="Nirmala UI" panose="020B0502040204020203" pitchFamily="34" charset="0"/>
                <a:cs typeface="Nirmala UI" panose="020B0502040204020203" pitchFamily="34" charset="0"/>
              </a:rPr>
              <a:t>((</a:t>
            </a:r>
            <a:r>
              <a:rPr lang="hi-IN" b="1" dirty="0">
                <a:solidFill>
                  <a:srgbClr val="166588"/>
                </a:solidFill>
                <a:latin typeface="Nirmala UI" panose="020B0502040204020203" pitchFamily="34" charset="0"/>
                <a:ea typeface="Nirmala UI" panose="020B0502040204020203" pitchFamily="34" charset="0"/>
                <a:cs typeface="Nirmala UI" panose="020B0502040204020203" pitchFamily="34" charset="0"/>
              </a:rPr>
              <a:t>यशायाह</a:t>
            </a:r>
            <a:r>
              <a:rPr lang="es-ES" b="1" dirty="0" smtClean="0">
                <a:solidFill>
                  <a:srgbClr val="166588"/>
                </a:solidFill>
                <a:latin typeface="Nirmala UI" panose="020B0502040204020203" pitchFamily="34" charset="0"/>
                <a:ea typeface="Nirmala UI" panose="020B0502040204020203" pitchFamily="34" charset="0"/>
                <a:cs typeface="Nirmala UI" panose="020B0502040204020203" pitchFamily="34" charset="0"/>
              </a:rPr>
              <a:t> 41:10)</a:t>
            </a:r>
            <a:endParaRPr lang="es-ES" sz="2400" b="1" dirty="0">
              <a:solidFill>
                <a:srgbClr val="166588"/>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038071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xmlns="" id="{9F79630B-0F0B-446E-A637-38FA8F61D1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xmlns="" id="{B3437C99-FC8E-4311-B48A-F0C4C329B1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Hombre parado en un cuerpo de agua&#10;&#10;Descripción generada automáticamente">
            <a:extLst>
              <a:ext uri="{FF2B5EF4-FFF2-40B4-BE49-F238E27FC236}">
                <a16:creationId xmlns:a16="http://schemas.microsoft.com/office/drawing/2014/main" xmlns="" id="{04AC55FD-EBB1-5257-911E-B63F6C54B4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xmlns="" id="{8A4FBBD9-1307-23C2-928F-1E09A92CE77F}"/>
              </a:ext>
            </a:extLst>
          </p:cNvPr>
          <p:cNvSpPr txBox="1"/>
          <p:nvPr/>
        </p:nvSpPr>
        <p:spPr>
          <a:xfrm>
            <a:off x="238386" y="659009"/>
            <a:ext cx="4297400" cy="5539978"/>
          </a:xfrm>
          <a:prstGeom prst="rect">
            <a:avLst/>
          </a:prstGeom>
          <a:noFill/>
        </p:spPr>
        <p:txBody>
          <a:bodyPr wrap="square">
            <a:spAutoFit/>
            <a:scene3d>
              <a:camera prst="orthographicFront"/>
              <a:lightRig rig="threePt" dir="t"/>
            </a:scene3d>
            <a:sp3d extrusionH="57150">
              <a:bevelT w="38100" h="38100"/>
            </a:sp3d>
          </a:bodyPr>
          <a:lstStyle/>
          <a:p>
            <a:pPr algn="ctr"/>
            <a:r>
              <a:rPr lang="es-ES" sz="3200" b="1" dirty="0" smtClean="0">
                <a:solidFill>
                  <a:srgbClr val="7E9721"/>
                </a:solidFill>
                <a:latin typeface="Nirmala UI" panose="020B0502040204020203" pitchFamily="34" charset="0"/>
                <a:ea typeface="Nirmala UI" panose="020B0502040204020203" pitchFamily="34" charset="0"/>
                <a:cs typeface="Nirmala UI" panose="020B0502040204020203" pitchFamily="34" charset="0"/>
              </a:rPr>
              <a:t>“</a:t>
            </a:r>
            <a:r>
              <a:rPr lang="hi-IN" sz="3200" b="1" dirty="0">
                <a:solidFill>
                  <a:srgbClr val="7E9721"/>
                </a:solidFill>
                <a:latin typeface="Nirmala UI" panose="020B0502040204020203" pitchFamily="34" charset="0"/>
                <a:ea typeface="Nirmala UI" panose="020B0502040204020203" pitchFamily="34" charset="0"/>
                <a:cs typeface="Nirmala UI" panose="020B0502040204020203" pitchFamily="34" charset="0"/>
              </a:rPr>
              <a:t>यीशु ने उनसे कहा, “ज्योति अब थोड़ी देर तक तुम्हारे बीच में है। जब तक ज्योति तुम्हारे साथ है तब तक चले चलो, ऐसा न हो कि अन्धकार तुम्हें आ घेरे; जो अन्धकार में चलता है वह नहीं जानता कि किधर जाता है।</a:t>
            </a:r>
            <a:r>
              <a:rPr lang="en-US" sz="3200" b="1" dirty="0" smtClean="0">
                <a:solidFill>
                  <a:srgbClr val="7E9721"/>
                </a:solidFill>
                <a:latin typeface="Nirmala UI" panose="020B0502040204020203" pitchFamily="34" charset="0"/>
                <a:ea typeface="Nirmala UI" panose="020B0502040204020203" pitchFamily="34" charset="0"/>
                <a:cs typeface="Nirmala UI" panose="020B0502040204020203" pitchFamily="34" charset="0"/>
              </a:rPr>
              <a:t>’ </a:t>
            </a:r>
            <a:r>
              <a:rPr lang="es-ES" sz="3200" b="1" dirty="0">
                <a:solidFill>
                  <a:srgbClr val="7E9721"/>
                </a:solidFill>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es-ES" sz="2400" b="1" dirty="0" smtClean="0">
                <a:solidFill>
                  <a:srgbClr val="7E9721"/>
                </a:solidFill>
                <a:latin typeface="Nirmala UI" panose="020B0502040204020203" pitchFamily="34" charset="0"/>
                <a:ea typeface="Nirmala UI" panose="020B0502040204020203" pitchFamily="34" charset="0"/>
                <a:cs typeface="Nirmala UI" panose="020B0502040204020203" pitchFamily="34" charset="0"/>
              </a:rPr>
              <a:t>(</a:t>
            </a:r>
            <a:r>
              <a:rPr lang="hi-IN" sz="2400" b="1" dirty="0">
                <a:solidFill>
                  <a:srgbClr val="7E9721"/>
                </a:solidFill>
                <a:latin typeface="Nirmala UI" panose="020B0502040204020203" pitchFamily="34" charset="0"/>
                <a:ea typeface="Nirmala UI" panose="020B0502040204020203" pitchFamily="34" charset="0"/>
                <a:cs typeface="Nirmala UI" panose="020B0502040204020203" pitchFamily="34" charset="0"/>
              </a:rPr>
              <a:t>यूहन्ना</a:t>
            </a:r>
            <a:r>
              <a:rPr lang="es-ES" sz="2400" b="1" dirty="0" smtClean="0">
                <a:solidFill>
                  <a:srgbClr val="7E9721"/>
                </a:solidFill>
                <a:latin typeface="Nirmala UI" panose="020B0502040204020203" pitchFamily="34" charset="0"/>
                <a:ea typeface="Nirmala UI" panose="020B0502040204020203" pitchFamily="34" charset="0"/>
                <a:cs typeface="Nirmala UI" panose="020B0502040204020203" pitchFamily="34" charset="0"/>
              </a:rPr>
              <a:t> 12:35)</a:t>
            </a:r>
            <a:endParaRPr lang="es-ES" sz="3200" b="1" dirty="0">
              <a:solidFill>
                <a:srgbClr val="7E9721"/>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592764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4CBC69AF-AE9D-43C7-A183-244646418B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xmlns="" id="{6CC0CE7A-4E2B-BA27-F120-87524BD390C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287" r="2287"/>
          <a:stretch/>
        </p:blipFill>
        <p:spPr>
          <a:xfrm>
            <a:off x="20" y="10"/>
            <a:ext cx="4977364" cy="6857990"/>
          </a:xfrm>
          <a:prstGeom prst="rect">
            <a:avLst/>
          </a:prstGeom>
        </p:spPr>
      </p:pic>
      <p:pic>
        <p:nvPicPr>
          <p:cNvPr id="4" name="Imagen 3">
            <a:extLst>
              <a:ext uri="{FF2B5EF4-FFF2-40B4-BE49-F238E27FC236}">
                <a16:creationId xmlns:a16="http://schemas.microsoft.com/office/drawing/2014/main" xmlns="" id="{DC434C44-5F02-E5DC-1917-0D99ABA2201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4090" b="14090"/>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xmlns="" id="{BE64232A-D912-4882-BF58-1049181157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xmlns=""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xmlns=""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xmlns="" id="{DDF8F34F-8B30-B8B8-1BCB-F135F8517253}"/>
              </a:ext>
            </a:extLst>
          </p:cNvPr>
          <p:cNvSpPr txBox="1"/>
          <p:nvPr/>
        </p:nvSpPr>
        <p:spPr>
          <a:xfrm>
            <a:off x="5434551" y="4321499"/>
            <a:ext cx="6300281" cy="1846659"/>
          </a:xfrm>
          <a:prstGeom prst="rect">
            <a:avLst/>
          </a:prstGeom>
          <a:noFill/>
        </p:spPr>
        <p:txBody>
          <a:bodyPr wrap="square">
            <a:spAutoFit/>
          </a:bodyPr>
          <a:lstStyle/>
          <a:p>
            <a:pPr algn="ctr"/>
            <a:r>
              <a:rPr lang="es-ES" sz="2400" b="1" dirty="0" smtClean="0">
                <a:latin typeface="Nirmala UI" panose="020B0502040204020203" pitchFamily="34" charset="0"/>
                <a:ea typeface="Nirmala UI" panose="020B0502040204020203" pitchFamily="34" charset="0"/>
                <a:cs typeface="Nirmala UI" panose="020B0502040204020203" pitchFamily="34" charset="0"/>
              </a:rPr>
              <a:t>“</a:t>
            </a:r>
            <a:r>
              <a:rPr lang="hi-IN" sz="2400" b="1" dirty="0">
                <a:latin typeface="Nirmala UI" panose="020B0502040204020203" pitchFamily="34" charset="0"/>
                <a:ea typeface="Nirmala UI" panose="020B0502040204020203" pitchFamily="34" charset="0"/>
                <a:cs typeface="Nirmala UI" panose="020B0502040204020203" pitchFamily="34" charset="0"/>
              </a:rPr>
              <a:t>और जिस रीति से मूसा ने जंगल में साँप को ऊँचे पर चढ़ाया, उसी रीति से अवश्य है कि मनुष्य का पुत्र भी ऊँचे पर चढ़ाया जाए; 15ताकि जो कोई उस पर विश्‍वास करे वह अनन्त जीवन पाए।</a:t>
            </a:r>
            <a:r>
              <a:rPr lang="es-ES" sz="2400" b="1" dirty="0" smtClean="0">
                <a:latin typeface="Nirmala UI" panose="020B0502040204020203" pitchFamily="34" charset="0"/>
                <a:ea typeface="Nirmala UI" panose="020B0502040204020203" pitchFamily="34" charset="0"/>
                <a:cs typeface="Nirmala UI" panose="020B0502040204020203" pitchFamily="34" charset="0"/>
              </a:rPr>
              <a:t>” </a:t>
            </a:r>
            <a:r>
              <a:rPr lang="es-ES" b="1" dirty="0" smtClean="0">
                <a:latin typeface="Nirmala UI" panose="020B0502040204020203" pitchFamily="34" charset="0"/>
                <a:ea typeface="Nirmala UI" panose="020B0502040204020203" pitchFamily="34" charset="0"/>
                <a:cs typeface="Nirmala UI" panose="020B0502040204020203" pitchFamily="34" charset="0"/>
              </a:rPr>
              <a:t>(</a:t>
            </a:r>
            <a:r>
              <a:rPr lang="hi-IN" b="1" dirty="0">
                <a:latin typeface="Nirmala UI" panose="020B0502040204020203" pitchFamily="34" charset="0"/>
                <a:ea typeface="Nirmala UI" panose="020B0502040204020203" pitchFamily="34" charset="0"/>
                <a:cs typeface="Nirmala UI" panose="020B0502040204020203" pitchFamily="34" charset="0"/>
              </a:rPr>
              <a:t>यूहन्ना</a:t>
            </a:r>
            <a:r>
              <a:rPr lang="es-ES" b="1" dirty="0" smtClean="0">
                <a:latin typeface="Nirmala UI" panose="020B0502040204020203" pitchFamily="34" charset="0"/>
                <a:ea typeface="Nirmala UI" panose="020B0502040204020203" pitchFamily="34" charset="0"/>
                <a:cs typeface="Nirmala UI" panose="020B0502040204020203" pitchFamily="34" charset="0"/>
              </a:rPr>
              <a:t> </a:t>
            </a:r>
            <a:r>
              <a:rPr lang="es-ES" b="1" dirty="0">
                <a:latin typeface="Nirmala UI" panose="020B0502040204020203" pitchFamily="34" charset="0"/>
                <a:ea typeface="Nirmala UI" panose="020B0502040204020203" pitchFamily="34" charset="0"/>
                <a:cs typeface="Nirmala UI" panose="020B0502040204020203" pitchFamily="34" charset="0"/>
              </a:rPr>
              <a:t>3:14, </a:t>
            </a:r>
            <a:r>
              <a:rPr lang="es-ES" b="1" dirty="0" smtClean="0">
                <a:latin typeface="Nirmala UI" panose="020B0502040204020203" pitchFamily="34" charset="0"/>
                <a:ea typeface="Nirmala UI" panose="020B0502040204020203" pitchFamily="34" charset="0"/>
                <a:cs typeface="Nirmala UI" panose="020B0502040204020203" pitchFamily="34" charset="0"/>
              </a:rPr>
              <a:t>15)</a:t>
            </a:r>
            <a:endParaRPr lang="es-ES" sz="24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445821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3FA36E88-7CE5-1236-4B12-0B31952BA875}"/>
              </a:ext>
            </a:extLst>
          </p:cNvPr>
          <p:cNvSpPr txBox="1"/>
          <p:nvPr/>
        </p:nvSpPr>
        <p:spPr>
          <a:xfrm>
            <a:off x="404812" y="103375"/>
            <a:ext cx="11382375" cy="1815882"/>
          </a:xfrm>
          <a:prstGeom prst="rect">
            <a:avLst/>
          </a:prstGeom>
          <a:noFill/>
        </p:spPr>
        <p:txBody>
          <a:bodyPr wrap="square">
            <a:spAutoFit/>
          </a:bodyPr>
          <a:lstStyle/>
          <a:p>
            <a:pPr algn="ctr"/>
            <a:r>
              <a:rPr lang="es-ES" sz="4400" b="1" dirty="0" smtClean="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4400" b="1" dirty="0" smtClean="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मैंने </a:t>
            </a:r>
            <a:r>
              <a:rPr lang="hi-IN" sz="4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तेरे वचन को अपने हृदय में</a:t>
            </a:r>
          </a:p>
          <a:p>
            <a:pPr algn="ctr"/>
            <a:r>
              <a:rPr lang="hi-IN" sz="4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रख छोड़ा है</a:t>
            </a:r>
            <a:r>
              <a:rPr lang="hi-IN" sz="4400" b="1" dirty="0" smtClean="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a:t>
            </a:r>
            <a:r>
              <a:rPr lang="en-US" sz="4400" b="1" dirty="0" smtClean="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4400" b="1" dirty="0" smtClean="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कि </a:t>
            </a:r>
            <a:r>
              <a:rPr lang="hi-IN" sz="4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तेरे विरुद्ध पाप न करूँ।</a:t>
            </a:r>
            <a:r>
              <a:rPr lang="es-ES" sz="4400" b="1" dirty="0" smtClean="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a:t>
            </a:r>
            <a:endParaRPr lang="es-ES" sz="4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a:p>
            <a:pPr algn="ctr"/>
            <a:r>
              <a:rPr lang="es-ES" sz="2400" b="1" dirty="0" smtClean="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2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भजन संहिता</a:t>
            </a:r>
            <a:r>
              <a:rPr lang="es-ES" sz="2400" b="1" dirty="0" smtClean="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rPr>
              <a:t> 119:11)</a:t>
            </a:r>
            <a:endParaRPr lang="es-ES" sz="2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Nirmala UI" panose="020B0502040204020203" pitchFamily="34" charset="0"/>
              <a:ea typeface="Nirmala UI" panose="020B0502040204020203" pitchFamily="34" charset="0"/>
              <a:cs typeface="Nirmala UI" panose="020B0502040204020203" pitchFamily="34" charset="0"/>
            </a:endParaRPr>
          </a:p>
        </p:txBody>
      </p:sp>
      <p:pic>
        <p:nvPicPr>
          <p:cNvPr id="4" name="Imagen 3" descr="Un hombre con los brazos cruzados&#10;&#10;Descripción generada automáticamente con confianza media">
            <a:extLst>
              <a:ext uri="{FF2B5EF4-FFF2-40B4-BE49-F238E27FC236}">
                <a16:creationId xmlns:a16="http://schemas.microsoft.com/office/drawing/2014/main" xmlns="" id="{EC9E7124-2AF5-053F-57DC-3DF116EC5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Texto&#10;&#10;Descripción generada automáticamente">
            <a:extLst>
              <a:ext uri="{FF2B5EF4-FFF2-40B4-BE49-F238E27FC236}">
                <a16:creationId xmlns:a16="http://schemas.microsoft.com/office/drawing/2014/main" xmlns="" id="{B91651C0-4505-6B0B-FB49-8A80D97B319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256" b="15490"/>
          <a:stretch/>
        </p:blipFill>
        <p:spPr>
          <a:xfrm>
            <a:off x="20" y="1282"/>
            <a:ext cx="12191980" cy="6856718"/>
          </a:xfrm>
          <a:prstGeom prst="rect">
            <a:avLst/>
          </a:prstGeom>
        </p:spPr>
      </p:pic>
      <p:sp>
        <p:nvSpPr>
          <p:cNvPr id="2" name="CuadroTexto 1">
            <a:extLst>
              <a:ext uri="{FF2B5EF4-FFF2-40B4-BE49-F238E27FC236}">
                <a16:creationId xmlns:a16="http://schemas.microsoft.com/office/drawing/2014/main" xmlns="" id="{EC836ADA-332F-C225-C2F5-D91D02FD68F3}"/>
              </a:ext>
            </a:extLst>
          </p:cNvPr>
          <p:cNvSpPr txBox="1"/>
          <p:nvPr/>
        </p:nvSpPr>
        <p:spPr>
          <a:xfrm>
            <a:off x="199043" y="205380"/>
            <a:ext cx="5051589" cy="2739211"/>
          </a:xfrm>
          <a:prstGeom prst="rect">
            <a:avLst/>
          </a:prstGeom>
          <a:gradFill>
            <a:gsLst>
              <a:gs pos="0">
                <a:srgbClr val="DDB9D7"/>
              </a:gs>
              <a:gs pos="50000">
                <a:srgbClr val="D7B3D2"/>
              </a:gs>
              <a:gs pos="100000">
                <a:srgbClr val="DCB6D6"/>
              </a:gs>
            </a:gsLst>
          </a:gradFill>
          <a:ln w="38100"/>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sp3d extrusionH="57150">
              <a:bevelT w="38100" h="38100"/>
            </a:sp3d>
          </a:bodyPr>
          <a:lstStyle/>
          <a:p>
            <a:pPr algn="ctr"/>
            <a:r>
              <a:rPr lang="es-ES" sz="3600" b="1" dirty="0" smtClean="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3600" b="1" dirty="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rPr>
              <a:t>घास तो सूख जाती, और फूल मुर्झा जाता है; परन्तु हमारे परमेश्‍वर का वचन सदैव अटल रहेगा।</a:t>
            </a:r>
            <a:r>
              <a:rPr lang="es-ES" sz="3600" b="1" dirty="0" smtClean="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rPr>
              <a:t>”     </a:t>
            </a:r>
            <a:r>
              <a:rPr lang="es-ES" sz="2800" b="1" dirty="0" smtClean="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2800" b="1" dirty="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rPr>
              <a:t>यशायाह</a:t>
            </a:r>
            <a:r>
              <a:rPr lang="es-ES" sz="2800" b="1" dirty="0" smtClean="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rPr>
              <a:t> 40:8)</a:t>
            </a:r>
            <a:endParaRPr lang="es-ES" sz="3600" b="1" dirty="0">
              <a:solidFill>
                <a:schemeClr val="accent6">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428617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C10EEFE-6672-E64E-6AC1-BF833EA582D3}"/>
              </a:ext>
            </a:extLst>
          </p:cNvPr>
          <p:cNvSpPr txBox="1"/>
          <p:nvPr/>
        </p:nvSpPr>
        <p:spPr>
          <a:xfrm>
            <a:off x="2525917" y="3481767"/>
            <a:ext cx="8180183" cy="1846659"/>
          </a:xfrm>
          <a:prstGeom prst="rect">
            <a:avLst/>
          </a:prstGeom>
          <a:noFill/>
        </p:spPr>
        <p:txBody>
          <a:bodyPr wrap="square">
            <a:spAutoFit/>
          </a:bodyPr>
          <a:lstStyle/>
          <a:p>
            <a:pPr algn="ctr"/>
            <a:r>
              <a:rPr lang="es-ES" sz="2400" b="1"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24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उस समय यह कहा जाएगा, “देखो, हमारा परमेश्‍वर यही है, हम इसी की बाट जोहते आए हैं, कि वह हमारा उद्धार करे। यहोवा यही है; हम उसकी बाट जोहते आए हैं। हम उससे उद्धार पाकर मगन और आनन्दित होंगे</a:t>
            </a:r>
            <a:r>
              <a:rPr lang="hi-IN" sz="2400" b="1"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a:t>
            </a:r>
            <a:r>
              <a:rPr lang="en-US" sz="2400" b="1"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a:t>
            </a:r>
            <a:r>
              <a:rPr lang="es-ES" sz="2400" b="1"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                                              </a:t>
            </a:r>
            <a:r>
              <a:rPr lang="es-ES" b="1"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a:t>
            </a:r>
            <a:r>
              <a:rPr lang="hi-IN"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यशायाह</a:t>
            </a:r>
            <a:r>
              <a:rPr lang="es-ES" b="1" dirty="0" smtClean="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rPr>
              <a:t> 25:9)</a:t>
            </a:r>
            <a:endParaRPr lang="es-ES" sz="24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775534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Descripción generada automáticamente con confianza media">
            <a:extLst>
              <a:ext uri="{FF2B5EF4-FFF2-40B4-BE49-F238E27FC236}">
                <a16:creationId xmlns:a16="http://schemas.microsoft.com/office/drawing/2014/main" xmlns="" id="{5F997A44-7BF3-764F-D080-BCD5BD6C6BF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2">
            <a:extLst>
              <a:ext uri="{FF2B5EF4-FFF2-40B4-BE49-F238E27FC236}">
                <a16:creationId xmlns:a16="http://schemas.microsoft.com/office/drawing/2014/main" xmlns="" id="{CE63DB15-E2B7-6E1A-7EB8-3FA6C0558797}"/>
              </a:ext>
            </a:extLst>
          </p:cNvPr>
          <p:cNvSpPr txBox="1"/>
          <p:nvPr/>
        </p:nvSpPr>
        <p:spPr>
          <a:xfrm>
            <a:off x="8580345" y="428178"/>
            <a:ext cx="3515008" cy="6001643"/>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smtClean="0">
                <a:solidFill>
                  <a:srgbClr val="244897"/>
                </a:solidFill>
                <a:latin typeface="Nirmala UI" panose="020B0502040204020203" pitchFamily="34" charset="0"/>
                <a:ea typeface="Nirmala UI" panose="020B0502040204020203" pitchFamily="34" charset="0"/>
                <a:cs typeface="Nirmala UI" panose="020B0502040204020203" pitchFamily="34" charset="0"/>
              </a:rPr>
              <a:t>“</a:t>
            </a:r>
            <a:r>
              <a:rPr lang="hi-IN" sz="2800" b="1" dirty="0">
                <a:solidFill>
                  <a:srgbClr val="244897"/>
                </a:solidFill>
                <a:latin typeface="Nirmala UI" panose="020B0502040204020203" pitchFamily="34" charset="0"/>
                <a:ea typeface="Nirmala UI" panose="020B0502040204020203" pitchFamily="34" charset="0"/>
                <a:cs typeface="Nirmala UI" panose="020B0502040204020203" pitchFamily="34" charset="0"/>
              </a:rPr>
              <a:t>अब </a:t>
            </a:r>
            <a:r>
              <a:rPr lang="hi-IN" sz="2800" b="1" dirty="0" smtClean="0">
                <a:solidFill>
                  <a:srgbClr val="244897"/>
                </a:solidFill>
                <a:latin typeface="Nirmala UI" panose="020B0502040204020203" pitchFamily="34" charset="0"/>
                <a:ea typeface="Nirmala UI" panose="020B0502040204020203" pitchFamily="34" charset="0"/>
                <a:cs typeface="Nirmala UI" panose="020B0502040204020203" pitchFamily="34" charset="0"/>
              </a:rPr>
              <a:t>जो </a:t>
            </a:r>
            <a:r>
              <a:rPr lang="hi-IN" sz="2800" b="1" dirty="0">
                <a:solidFill>
                  <a:srgbClr val="244897"/>
                </a:solidFill>
                <a:latin typeface="Nirmala UI" panose="020B0502040204020203" pitchFamily="34" charset="0"/>
                <a:ea typeface="Nirmala UI" panose="020B0502040204020203" pitchFamily="34" charset="0"/>
                <a:cs typeface="Nirmala UI" panose="020B0502040204020203" pitchFamily="34" charset="0"/>
              </a:rPr>
              <a:t>बातें हम कह रहे हैं उनमें से सबसे बड़ी बात यह है कि हमारा ऐसा महायाजक है, जो स्वर्ग पर महामहिमन् के सिंहासन के दाहिने जा बैठा है, 2और पवित्रस्थान और उस सच्‍चे तम्बू का सेवक हुआ जिसे किसी मनुष्य ने नहीं, वरन् प्रभु ने खड़ा किया है।</a:t>
            </a:r>
            <a:r>
              <a:rPr lang="es-ES" sz="2800" b="1" dirty="0" smtClean="0">
                <a:solidFill>
                  <a:srgbClr val="244897"/>
                </a:solidFill>
                <a:latin typeface="Nirmala UI" panose="020B0502040204020203" pitchFamily="34" charset="0"/>
                <a:ea typeface="Nirmala UI" panose="020B0502040204020203" pitchFamily="34" charset="0"/>
                <a:cs typeface="Nirmala UI" panose="020B0502040204020203" pitchFamily="34" charset="0"/>
              </a:rPr>
              <a:t>”               </a:t>
            </a:r>
            <a:r>
              <a:rPr lang="es-ES" sz="2000" b="1" dirty="0" smtClean="0">
                <a:solidFill>
                  <a:srgbClr val="244897"/>
                </a:solidFill>
                <a:latin typeface="Nirmala UI" panose="020B0502040204020203" pitchFamily="34" charset="0"/>
                <a:ea typeface="Nirmala UI" panose="020B0502040204020203" pitchFamily="34" charset="0"/>
                <a:cs typeface="Nirmala UI" panose="020B0502040204020203" pitchFamily="34" charset="0"/>
              </a:rPr>
              <a:t>(</a:t>
            </a:r>
            <a:r>
              <a:rPr lang="hi-IN" sz="2000" b="1" dirty="0">
                <a:solidFill>
                  <a:srgbClr val="244897"/>
                </a:solidFill>
                <a:latin typeface="Nirmala UI" panose="020B0502040204020203" pitchFamily="34" charset="0"/>
                <a:ea typeface="Nirmala UI" panose="020B0502040204020203" pitchFamily="34" charset="0"/>
                <a:cs typeface="Nirmala UI" panose="020B0502040204020203" pitchFamily="34" charset="0"/>
              </a:rPr>
              <a:t>इब्रानियों</a:t>
            </a:r>
            <a:r>
              <a:rPr lang="es-ES" sz="2000" b="1" dirty="0" smtClean="0">
                <a:solidFill>
                  <a:srgbClr val="244897"/>
                </a:solidFill>
                <a:latin typeface="Nirmala UI" panose="020B0502040204020203" pitchFamily="34" charset="0"/>
                <a:ea typeface="Nirmala UI" panose="020B0502040204020203" pitchFamily="34" charset="0"/>
                <a:cs typeface="Nirmala UI" panose="020B0502040204020203" pitchFamily="34" charset="0"/>
              </a:rPr>
              <a:t> </a:t>
            </a:r>
            <a:r>
              <a:rPr lang="es-ES" sz="2000" b="1" dirty="0">
                <a:solidFill>
                  <a:srgbClr val="244897"/>
                </a:solidFill>
                <a:latin typeface="Nirmala UI" panose="020B0502040204020203" pitchFamily="34" charset="0"/>
                <a:ea typeface="Nirmala UI" panose="020B0502040204020203" pitchFamily="34" charset="0"/>
                <a:cs typeface="Nirmala UI" panose="020B0502040204020203" pitchFamily="34" charset="0"/>
              </a:rPr>
              <a:t>8:1, </a:t>
            </a:r>
            <a:r>
              <a:rPr lang="es-ES" sz="2000" b="1" dirty="0" smtClean="0">
                <a:solidFill>
                  <a:srgbClr val="244897"/>
                </a:solidFill>
                <a:latin typeface="Nirmala UI" panose="020B0502040204020203" pitchFamily="34" charset="0"/>
                <a:ea typeface="Nirmala UI" panose="020B0502040204020203" pitchFamily="34" charset="0"/>
                <a:cs typeface="Nirmala UI" panose="020B0502040204020203" pitchFamily="34" charset="0"/>
              </a:rPr>
              <a:t>2)</a:t>
            </a:r>
            <a:endParaRPr lang="es-ES" sz="2800" b="1" dirty="0">
              <a:solidFill>
                <a:srgbClr val="244897"/>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671683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FAA70C3-2AD5-42D6-AC00-5977FEA4DA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5D1D4658-32CD-4903-BDA6-7B54EEA4ED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Texto&#10;&#10;Descripción generada automáticamente">
            <a:extLst>
              <a:ext uri="{FF2B5EF4-FFF2-40B4-BE49-F238E27FC236}">
                <a16:creationId xmlns:a16="http://schemas.microsoft.com/office/drawing/2014/main" xmlns="" id="{D985F26F-DEFA-6B1A-90BC-D5FC980B43EE}"/>
              </a:ext>
            </a:extLst>
          </p:cNvPr>
          <p:cNvPicPr>
            <a:picLocks noGrp="1" noRot="1" noChangeAspect="1" noMove="1" noResize="1" noEditPoints="1" noAdjustHandles="1" noChangeArrowheads="1" noChangeShapeType="1" noCrop="1"/>
          </p:cNvPicPr>
          <p:nvPr/>
        </p:nvPicPr>
        <p:blipFill rotWithShape="1">
          <a:blip r:embed="rId2"/>
          <a:srcRect l="-3164" t="4148" r="3164" b="1440"/>
          <a:stretch/>
        </p:blipFill>
        <p:spPr>
          <a:xfrm>
            <a:off x="3890886" y="983228"/>
            <a:ext cx="8301112" cy="5874772"/>
          </a:xfrm>
          <a:custGeom>
            <a:avLst/>
            <a:gdLst/>
            <a:ahLst/>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effectLst>
            <a:outerShdw blurRad="50800" dist="38100" dir="13500000" algn="br" rotWithShape="0">
              <a:prstClr val="black">
                <a:alpha val="40000"/>
              </a:prstClr>
            </a:outerShdw>
          </a:effectLst>
        </p:spPr>
      </p:pic>
      <p:pic>
        <p:nvPicPr>
          <p:cNvPr id="3" name="Imagen 2" descr="Imagen que contiene animal, tabla, perro, colorido&#10;&#10;Descripción generada automáticamente">
            <a:extLst>
              <a:ext uri="{FF2B5EF4-FFF2-40B4-BE49-F238E27FC236}">
                <a16:creationId xmlns:a16="http://schemas.microsoft.com/office/drawing/2014/main" xmlns="" id="{C1AFB84D-C933-92CF-CF3F-D5D32263A427}"/>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2490" r="20023" b="1"/>
          <a:stretch/>
        </p:blipFill>
        <p:spPr>
          <a:xfrm>
            <a:off x="1741086" y="31314"/>
            <a:ext cx="4299597" cy="3583666"/>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a:effectLst>
            <a:outerShdw blurRad="50800" dist="38100" dir="10800000" algn="r" rotWithShape="0">
              <a:prstClr val="black">
                <a:alpha val="40000"/>
              </a:prstClr>
            </a:outerShdw>
          </a:effectLst>
        </p:spPr>
      </p:pic>
      <p:sp>
        <p:nvSpPr>
          <p:cNvPr id="4" name="CuadroTexto 3">
            <a:extLst>
              <a:ext uri="{FF2B5EF4-FFF2-40B4-BE49-F238E27FC236}">
                <a16:creationId xmlns:a16="http://schemas.microsoft.com/office/drawing/2014/main" xmlns="" id="{A7B2D768-2EB8-B5E8-B31F-91E73A74F1F2}"/>
              </a:ext>
            </a:extLst>
          </p:cNvPr>
          <p:cNvSpPr txBox="1"/>
          <p:nvPr/>
        </p:nvSpPr>
        <p:spPr>
          <a:xfrm>
            <a:off x="-2" y="3742233"/>
            <a:ext cx="3890884" cy="295465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400" b="1" dirty="0" smtClean="0">
                <a:ln/>
                <a:solidFill>
                  <a:srgbClr val="B86C4C"/>
                </a:solidFill>
                <a:latin typeface="Nirmala UI" panose="020B0502040204020203" pitchFamily="34" charset="0"/>
                <a:ea typeface="Nirmala UI" panose="020B0502040204020203" pitchFamily="34" charset="0"/>
                <a:cs typeface="Nirmala UI" panose="020B0502040204020203" pitchFamily="34" charset="0"/>
              </a:rPr>
              <a:t>“</a:t>
            </a:r>
            <a:r>
              <a:rPr lang="hi-IN" sz="2400" b="1" dirty="0">
                <a:ln/>
                <a:solidFill>
                  <a:srgbClr val="B86C4C"/>
                </a:solidFill>
                <a:latin typeface="Nirmala UI" panose="020B0502040204020203" pitchFamily="34" charset="0"/>
                <a:ea typeface="Nirmala UI" panose="020B0502040204020203" pitchFamily="34" charset="0"/>
                <a:cs typeface="Nirmala UI" panose="020B0502040204020203" pitchFamily="34" charset="0"/>
              </a:rPr>
              <a:t>तब अजगर स्त्री पर क्रोधित हुआ, और उसकी शेष सन्तान से, जो परमेश्‍वर की आज्ञाओं को मानते और यीशु की गवाही देने पर स्थिर हैं, लड़ने को गया। और वह समुद्र के बालू पर जा खड़ा हुआ।</a:t>
            </a:r>
            <a:r>
              <a:rPr lang="es-ES" sz="2400" b="1" dirty="0" smtClean="0">
                <a:ln/>
                <a:solidFill>
                  <a:srgbClr val="B86C4C"/>
                </a:solidFill>
                <a:latin typeface="Nirmala UI" panose="020B0502040204020203" pitchFamily="34" charset="0"/>
                <a:ea typeface="Nirmala UI" panose="020B0502040204020203" pitchFamily="34" charset="0"/>
                <a:cs typeface="Nirmala UI" panose="020B0502040204020203" pitchFamily="34" charset="0"/>
              </a:rPr>
              <a:t>”</a:t>
            </a:r>
            <a:endParaRPr lang="es-ES" sz="2400" b="1" dirty="0">
              <a:ln/>
              <a:solidFill>
                <a:srgbClr val="B86C4C"/>
              </a:solidFill>
              <a:latin typeface="Nirmala UI" panose="020B0502040204020203" pitchFamily="34" charset="0"/>
              <a:ea typeface="Nirmala UI" panose="020B0502040204020203" pitchFamily="34" charset="0"/>
              <a:cs typeface="Nirmala UI" panose="020B0502040204020203" pitchFamily="34" charset="0"/>
            </a:endParaRPr>
          </a:p>
          <a:p>
            <a:pPr algn="ctr"/>
            <a:r>
              <a:rPr lang="es-ES" b="1" dirty="0" smtClean="0">
                <a:ln/>
                <a:solidFill>
                  <a:srgbClr val="B86C4C"/>
                </a:solidFill>
                <a:latin typeface="Nirmala UI" panose="020B0502040204020203" pitchFamily="34" charset="0"/>
                <a:ea typeface="Nirmala UI" panose="020B0502040204020203" pitchFamily="34" charset="0"/>
                <a:cs typeface="Nirmala UI" panose="020B0502040204020203" pitchFamily="34" charset="0"/>
              </a:rPr>
              <a:t>(</a:t>
            </a:r>
            <a:r>
              <a:rPr lang="hi-IN" b="1" dirty="0">
                <a:ln/>
                <a:solidFill>
                  <a:srgbClr val="B86C4C"/>
                </a:solidFill>
                <a:latin typeface="Nirmala UI" panose="020B0502040204020203" pitchFamily="34" charset="0"/>
                <a:ea typeface="Nirmala UI" panose="020B0502040204020203" pitchFamily="34" charset="0"/>
                <a:cs typeface="Nirmala UI" panose="020B0502040204020203" pitchFamily="34" charset="0"/>
              </a:rPr>
              <a:t>प्रकाशितवाक्य</a:t>
            </a:r>
            <a:r>
              <a:rPr lang="es-ES" b="1" dirty="0" smtClean="0">
                <a:ln/>
                <a:solidFill>
                  <a:srgbClr val="B86C4C"/>
                </a:solidFill>
                <a:latin typeface="Nirmala UI" panose="020B0502040204020203" pitchFamily="34" charset="0"/>
                <a:ea typeface="Nirmala UI" panose="020B0502040204020203" pitchFamily="34" charset="0"/>
                <a:cs typeface="Nirmala UI" panose="020B0502040204020203" pitchFamily="34" charset="0"/>
              </a:rPr>
              <a:t> 12:17)</a:t>
            </a:r>
            <a:endParaRPr lang="es-ES" sz="2400" b="1" dirty="0">
              <a:ln/>
              <a:solidFill>
                <a:srgbClr val="B86C4C"/>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5" name="Hexágono 4">
            <a:extLst>
              <a:ext uri="{FF2B5EF4-FFF2-40B4-BE49-F238E27FC236}">
                <a16:creationId xmlns:a16="http://schemas.microsoft.com/office/drawing/2014/main" xmlns="" id="{659E9849-86F2-7020-058C-EED6BE5B3B95}"/>
              </a:ext>
            </a:extLst>
          </p:cNvPr>
          <p:cNvSpPr/>
          <p:nvPr/>
        </p:nvSpPr>
        <p:spPr>
          <a:xfrm>
            <a:off x="137117" y="259730"/>
            <a:ext cx="2100557" cy="1810825"/>
          </a:xfrm>
          <a:prstGeom prst="hexagon">
            <a:avLst/>
          </a:prstGeom>
          <a:blipFill dpi="0" rotWithShape="1">
            <a:blip r:embed="rId4">
              <a:extLst>
                <a:ext uri="{28A0092B-C50C-407E-A947-70E740481C1C}">
                  <a14:useLocalDpi xmlns:a14="http://schemas.microsoft.com/office/drawing/2010/main" val="0"/>
                </a:ext>
              </a:extLst>
            </a:blip>
            <a:srcRect/>
            <a:stretch>
              <a:fillRect l="-8339" t="-10581" r="-78703" b="-3329"/>
            </a:stretch>
          </a:blip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305476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1016</TotalTime>
  <Words>628</Words>
  <Application>Microsoft Office PowerPoint</Application>
  <PresentationFormat>Widescreen</PresentationFormat>
  <Paragraphs>21</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Aptos Display</vt:lpstr>
      <vt:lpstr>Arial</vt:lpstr>
      <vt:lpstr>Calibri</vt:lpstr>
      <vt:lpstr>Nirmala UI</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Microsoft account</cp:lastModifiedBy>
  <cp:revision>58</cp:revision>
  <dcterms:created xsi:type="dcterms:W3CDTF">2024-03-23T15:50:13Z</dcterms:created>
  <dcterms:modified xsi:type="dcterms:W3CDTF">2024-04-01T08:32:39Z</dcterms:modified>
</cp:coreProperties>
</file>