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E13"/>
    <a:srgbClr val="EDF2BA"/>
    <a:srgbClr val="BF7A11"/>
    <a:srgbClr val="936553"/>
    <a:srgbClr val="EDE3DF"/>
    <a:srgbClr val="00049A"/>
    <a:srgbClr val="E1E2FF"/>
    <a:srgbClr val="FF6969"/>
    <a:srgbClr val="FFCCCC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86925" autoAdjust="0"/>
  </p:normalViewPr>
  <p:slideViewPr>
    <p:cSldViewPr snapToGrid="0">
      <p:cViewPr varScale="1">
        <p:scale>
          <a:sx n="96" d="100"/>
          <a:sy n="96" d="100"/>
        </p:scale>
        <p:origin x="12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34748-17C6-4C77-BFC0-D64E669AEB22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E483DE7-908A-4AA8-A564-8CFE60EDF356}">
      <dgm:prSet phldrT="[Texto]" custT="1"/>
      <dgm:spPr/>
      <dgm:t>
        <a:bodyPr/>
        <a:lstStyle/>
        <a:p>
          <a:r>
            <a:rPr lang="hr" sz="1800" b="1" dirty="0"/>
            <a:t>st. 1-3.</a:t>
          </a:r>
        </a:p>
      </dgm:t>
    </dgm:pt>
    <dgm:pt modelId="{D698C896-CAA4-4CCC-B2F5-9FA8397288F0}" type="parTrans" cxnId="{4CC0EC08-4489-4507-9E1F-F3DEA749345F}">
      <dgm:prSet/>
      <dgm:spPr/>
      <dgm:t>
        <a:bodyPr/>
        <a:lstStyle/>
        <a:p>
          <a:endParaRPr lang="es-ES" sz="1800" b="1"/>
        </a:p>
      </dgm:t>
    </dgm:pt>
    <dgm:pt modelId="{3522323C-8F7A-40F9-94E7-AEE59ED8A53D}" type="sibTrans" cxnId="{4CC0EC08-4489-4507-9E1F-F3DEA749345F}">
      <dgm:prSet/>
      <dgm:spPr/>
      <dgm:t>
        <a:bodyPr/>
        <a:lstStyle/>
        <a:p>
          <a:endParaRPr lang="es-ES" sz="1800" b="1"/>
        </a:p>
      </dgm:t>
    </dgm:pt>
    <dgm:pt modelId="{A5A74B26-E41C-4D57-8F99-D4BA0EE861F2}">
      <dgm:prSet phldrT="[Texto]" custT="1"/>
      <dgm:spPr/>
      <dgm:t>
        <a:bodyPr tIns="0"/>
        <a:lstStyle/>
        <a:p>
          <a:r>
            <a:rPr lang="hr" sz="1800" b="1" dirty="0"/>
            <a:t>David počinje hvaleći Boga, njegovu ”hridinu”, ”krijepost”, ”utvrdu”, ”pečinu”, ”štit”, ”snagu spasnja moga”, ”tvrđavu”.</a:t>
          </a:r>
        </a:p>
      </dgm:t>
    </dgm:pt>
    <dgm:pt modelId="{A290CB37-A415-4DE5-BEA9-F37AC5040EFD}" type="parTrans" cxnId="{97A280C5-364D-4339-B297-A1479A6B4DAE}">
      <dgm:prSet/>
      <dgm:spPr/>
      <dgm:t>
        <a:bodyPr/>
        <a:lstStyle/>
        <a:p>
          <a:endParaRPr lang="es-ES" sz="1800" b="1"/>
        </a:p>
      </dgm:t>
    </dgm:pt>
    <dgm:pt modelId="{F4DA9518-2078-4C3F-9584-20EED6789BEB}" type="sibTrans" cxnId="{97A280C5-364D-4339-B297-A1479A6B4DAE}">
      <dgm:prSet/>
      <dgm:spPr/>
      <dgm:t>
        <a:bodyPr/>
        <a:lstStyle/>
        <a:p>
          <a:endParaRPr lang="es-ES" sz="1800" b="1"/>
        </a:p>
      </dgm:t>
    </dgm:pt>
    <dgm:pt modelId="{307AFB22-7978-4643-8818-ABD6EC785307}">
      <dgm:prSet phldrT="[Texto]" custT="1"/>
      <dgm:spPr/>
      <dgm:t>
        <a:bodyPr/>
        <a:lstStyle/>
        <a:p>
          <a:r>
            <a:rPr lang="sr-Latn-RS" sz="1800" b="1" dirty="0"/>
            <a:t>s</a:t>
          </a:r>
          <a:r>
            <a:rPr lang="hr" sz="1800" b="1" dirty="0"/>
            <a:t>t. 4-5.</a:t>
          </a:r>
        </a:p>
      </dgm:t>
    </dgm:pt>
    <dgm:pt modelId="{9259EED7-3276-406F-A09C-7854EECAD44B}" type="parTrans" cxnId="{165A048B-E64A-4DAA-85C1-B521493878F9}">
      <dgm:prSet/>
      <dgm:spPr/>
      <dgm:t>
        <a:bodyPr/>
        <a:lstStyle/>
        <a:p>
          <a:endParaRPr lang="es-ES" sz="1800" b="1"/>
        </a:p>
      </dgm:t>
    </dgm:pt>
    <dgm:pt modelId="{5FF03F83-42DE-4C9C-AC35-C6B5E3B688F6}" type="sibTrans" cxnId="{165A048B-E64A-4DAA-85C1-B521493878F9}">
      <dgm:prSet/>
      <dgm:spPr/>
      <dgm:t>
        <a:bodyPr/>
        <a:lstStyle/>
        <a:p>
          <a:endParaRPr lang="es-ES" sz="1800" b="1"/>
        </a:p>
      </dgm:t>
    </dgm:pt>
    <dgm:pt modelId="{1F5D2309-FADB-456E-B1D7-31E971CAD42B}">
      <dgm:prSet phldrT="[Texto]" custT="1"/>
      <dgm:spPr/>
      <dgm:t>
        <a:bodyPr tIns="0"/>
        <a:lstStyle/>
        <a:p>
          <a:r>
            <a:rPr lang="hr" sz="1800" b="1" dirty="0"/>
            <a:t>Opišite svoju uznemirujuću situaciju.</a:t>
          </a:r>
        </a:p>
      </dgm:t>
    </dgm:pt>
    <dgm:pt modelId="{388C12DD-98B5-4B00-A726-476C891AF003}" type="parTrans" cxnId="{6DD33FA2-F208-4E01-985B-507478ADEE6C}">
      <dgm:prSet/>
      <dgm:spPr/>
      <dgm:t>
        <a:bodyPr/>
        <a:lstStyle/>
        <a:p>
          <a:endParaRPr lang="es-ES" sz="1800" b="1"/>
        </a:p>
      </dgm:t>
    </dgm:pt>
    <dgm:pt modelId="{9700EAFF-DB20-42CE-B2A7-B2C216AB304B}" type="sibTrans" cxnId="{6DD33FA2-F208-4E01-985B-507478ADEE6C}">
      <dgm:prSet/>
      <dgm:spPr/>
      <dgm:t>
        <a:bodyPr/>
        <a:lstStyle/>
        <a:p>
          <a:endParaRPr lang="es-ES" sz="1800" b="1"/>
        </a:p>
      </dgm:t>
    </dgm:pt>
    <dgm:pt modelId="{64A4F5E0-289E-437D-B3ED-BCB260CB61A5}">
      <dgm:prSet phldrT="[Texto]" custT="1"/>
      <dgm:spPr/>
      <dgm:t>
        <a:bodyPr/>
        <a:lstStyle/>
        <a:p>
          <a:r>
            <a:rPr lang="sr-Latn-RS" sz="1800" b="1" dirty="0"/>
            <a:t>s</a:t>
          </a:r>
          <a:r>
            <a:rPr lang="hr" sz="1800" b="1" dirty="0"/>
            <a:t>t. 6-8.</a:t>
          </a:r>
        </a:p>
      </dgm:t>
    </dgm:pt>
    <dgm:pt modelId="{F82AA806-C911-4771-9574-D83852CE1DA3}" type="parTrans" cxnId="{E38BA2BB-6DC7-4E5E-92EB-0DB87B9F0E17}">
      <dgm:prSet/>
      <dgm:spPr/>
      <dgm:t>
        <a:bodyPr/>
        <a:lstStyle/>
        <a:p>
          <a:endParaRPr lang="es-ES" sz="1800" b="1"/>
        </a:p>
      </dgm:t>
    </dgm:pt>
    <dgm:pt modelId="{774913A3-4433-4D09-8653-A3F3A580724F}" type="sibTrans" cxnId="{E38BA2BB-6DC7-4E5E-92EB-0DB87B9F0E17}">
      <dgm:prSet/>
      <dgm:spPr/>
      <dgm:t>
        <a:bodyPr/>
        <a:lstStyle/>
        <a:p>
          <a:endParaRPr lang="es-ES" sz="1800" b="1"/>
        </a:p>
      </dgm:t>
    </dgm:pt>
    <dgm:pt modelId="{78A58551-9E48-450F-9789-D3A53D1E9D33}">
      <dgm:prSet phldrT="[Texto]" custT="1"/>
      <dgm:spPr/>
      <dgm:t>
        <a:bodyPr tIns="0"/>
        <a:lstStyle/>
        <a:p>
          <a:r>
            <a:rPr lang="hr" sz="1800" b="1" dirty="0"/>
            <a:t>Božanski Ratnik je u svom dvorcu (svom Hramu); dirnut je pravednim gnjevom za svog slugu nakon što je čuo njegovu molitvu. Božanski Ratnik reagira bijesom u obranu svojega sluge</a:t>
          </a:r>
        </a:p>
      </dgm:t>
    </dgm:pt>
    <dgm:pt modelId="{EFAC3052-DC5C-4119-B236-943FF4CE1AC1}" type="parTrans" cxnId="{DAED0155-3D5C-409C-8D62-51D3B2258F15}">
      <dgm:prSet/>
      <dgm:spPr/>
      <dgm:t>
        <a:bodyPr/>
        <a:lstStyle/>
        <a:p>
          <a:endParaRPr lang="es-ES" sz="1800" b="1"/>
        </a:p>
      </dgm:t>
    </dgm:pt>
    <dgm:pt modelId="{43EC4E5B-C64A-4B31-BC09-D5974336A99E}" type="sibTrans" cxnId="{DAED0155-3D5C-409C-8D62-51D3B2258F15}">
      <dgm:prSet/>
      <dgm:spPr/>
      <dgm:t>
        <a:bodyPr/>
        <a:lstStyle/>
        <a:p>
          <a:endParaRPr lang="es-ES" sz="1800" b="1"/>
        </a:p>
      </dgm:t>
    </dgm:pt>
    <dgm:pt modelId="{801839A8-F0E0-41E7-A4CF-C13E13162475}">
      <dgm:prSet phldrT="[Texto]" custT="1"/>
      <dgm:spPr/>
      <dgm:t>
        <a:bodyPr/>
        <a:lstStyle/>
        <a:p>
          <a:r>
            <a:rPr lang="hr" sz="1800" b="1" dirty="0"/>
            <a:t>st. 9-12.</a:t>
          </a:r>
        </a:p>
      </dgm:t>
    </dgm:pt>
    <dgm:pt modelId="{C6C05B0B-E7E7-4D7B-9F4A-F3AA37F35732}" type="parTrans" cxnId="{14D71B8E-FE4D-430C-B402-953A5AD81471}">
      <dgm:prSet/>
      <dgm:spPr/>
      <dgm:t>
        <a:bodyPr/>
        <a:lstStyle/>
        <a:p>
          <a:endParaRPr lang="es-ES" sz="1800" b="1"/>
        </a:p>
      </dgm:t>
    </dgm:pt>
    <dgm:pt modelId="{EA555D27-77E3-4506-9532-526C54A48582}" type="sibTrans" cxnId="{14D71B8E-FE4D-430C-B402-953A5AD81471}">
      <dgm:prSet/>
      <dgm:spPr/>
      <dgm:t>
        <a:bodyPr/>
        <a:lstStyle/>
        <a:p>
          <a:endParaRPr lang="es-ES" sz="1800" b="1"/>
        </a:p>
      </dgm:t>
    </dgm:pt>
    <dgm:pt modelId="{0E50EC68-1065-4B80-9A99-17D8781A3C4E}">
      <dgm:prSet phldrT="[Texto]" custT="1"/>
      <dgm:spPr/>
      <dgm:t>
        <a:bodyPr tIns="0"/>
        <a:lstStyle/>
        <a:p>
          <a:r>
            <a:rPr lang="hr" sz="1800" b="1" dirty="0"/>
            <a:t>Impresivan je opis božanskog Ratnika, koji jaši u veličanstvenom prikazu moći. Ova slika stvara povjrenje u srcu Ratnikovog sluge. Naš Bog nije slab</a:t>
          </a:r>
        </a:p>
      </dgm:t>
    </dgm:pt>
    <dgm:pt modelId="{E459E8F2-DFED-48A8-ADA8-A247D51D830A}" type="parTrans" cxnId="{F2FEE22A-3F6D-4820-9A31-52301285B18F}">
      <dgm:prSet/>
      <dgm:spPr/>
      <dgm:t>
        <a:bodyPr/>
        <a:lstStyle/>
        <a:p>
          <a:endParaRPr lang="es-ES" sz="1800" b="1"/>
        </a:p>
      </dgm:t>
    </dgm:pt>
    <dgm:pt modelId="{E77E5CFA-8311-4F54-87C1-191EDF22975F}" type="sibTrans" cxnId="{F2FEE22A-3F6D-4820-9A31-52301285B18F}">
      <dgm:prSet/>
      <dgm:spPr/>
      <dgm:t>
        <a:bodyPr/>
        <a:lstStyle/>
        <a:p>
          <a:endParaRPr lang="es-ES" sz="1800" b="1"/>
        </a:p>
      </dgm:t>
    </dgm:pt>
    <dgm:pt modelId="{B5624B11-5E9D-4C6C-9736-578078F1024B}">
      <dgm:prSet phldrT="[Texto]" custT="1"/>
      <dgm:spPr/>
      <dgm:t>
        <a:bodyPr/>
        <a:lstStyle/>
        <a:p>
          <a:r>
            <a:rPr lang="hr" sz="1800" b="1" dirty="0"/>
            <a:t>st. 13-15.</a:t>
          </a:r>
        </a:p>
      </dgm:t>
    </dgm:pt>
    <dgm:pt modelId="{1B50546D-3368-494F-8D9C-3C8F354C7F3C}" type="parTrans" cxnId="{73706E21-5D2C-44EE-BD5C-CCC4C3C85B5A}">
      <dgm:prSet/>
      <dgm:spPr/>
      <dgm:t>
        <a:bodyPr/>
        <a:lstStyle/>
        <a:p>
          <a:endParaRPr lang="es-ES" sz="1800" b="1"/>
        </a:p>
      </dgm:t>
    </dgm:pt>
    <dgm:pt modelId="{EE8ADA6B-E9CC-4D22-AF00-A1F09F115E49}" type="sibTrans" cxnId="{73706E21-5D2C-44EE-BD5C-CCC4C3C85B5A}">
      <dgm:prSet/>
      <dgm:spPr/>
      <dgm:t>
        <a:bodyPr/>
        <a:lstStyle/>
        <a:p>
          <a:endParaRPr lang="es-ES" sz="1800" b="1"/>
        </a:p>
      </dgm:t>
    </dgm:pt>
    <dgm:pt modelId="{8F9DBA80-28ED-4A44-A235-8831CD9BAC71}">
      <dgm:prSet phldrT="[Texto]" custT="1"/>
      <dgm:spPr/>
      <dgm:t>
        <a:bodyPr tIns="0"/>
        <a:lstStyle/>
        <a:p>
          <a:r>
            <a:rPr lang="hr" sz="1800" b="1" dirty="0"/>
            <a:t>U ovim redcima čitamo o napadu koji je pokrenuo Ratnik, zajedno sa svojim strašnim oružjem: kamenjem, vatrom, strelama i munjama. Ova figura Ratnika, sa svojim figurativno meteorološkim i vojnim arsenalom, ukazuje na moćnog Vojnika, koji se, ljut na nepravdu i ugnjetavanje, hrabro i pravedno bori za svojega odanog slugu.</a:t>
          </a:r>
        </a:p>
      </dgm:t>
    </dgm:pt>
    <dgm:pt modelId="{BE5607EF-33F5-44E9-B279-61A92F5315B1}" type="parTrans" cxnId="{1227A850-94E3-4CA5-8E6F-FE47D2C0C232}">
      <dgm:prSet/>
      <dgm:spPr/>
      <dgm:t>
        <a:bodyPr/>
        <a:lstStyle/>
        <a:p>
          <a:endParaRPr lang="es-ES" sz="1800" b="1"/>
        </a:p>
      </dgm:t>
    </dgm:pt>
    <dgm:pt modelId="{A372C716-521B-4256-8892-2DE59E75F5CF}" type="sibTrans" cxnId="{1227A850-94E3-4CA5-8E6F-FE47D2C0C232}">
      <dgm:prSet/>
      <dgm:spPr/>
      <dgm:t>
        <a:bodyPr/>
        <a:lstStyle/>
        <a:p>
          <a:endParaRPr lang="es-ES" sz="1800" b="1"/>
        </a:p>
      </dgm:t>
    </dgm:pt>
    <dgm:pt modelId="{EFE74740-532F-49DB-BA46-69567A805412}">
      <dgm:prSet phldrT="[Texto]" custT="1"/>
      <dgm:spPr/>
      <dgm:t>
        <a:bodyPr/>
        <a:lstStyle/>
        <a:p>
          <a:r>
            <a:rPr lang="hr" sz="1800" b="1" dirty="0"/>
            <a:t>st. 16-19.</a:t>
          </a:r>
        </a:p>
      </dgm:t>
    </dgm:pt>
    <dgm:pt modelId="{EE09F3B5-EE2A-4582-8AB4-425E45162EE6}" type="parTrans" cxnId="{15416D71-A37A-43E7-98D4-21B41EBD5DA7}">
      <dgm:prSet/>
      <dgm:spPr/>
      <dgm:t>
        <a:bodyPr/>
        <a:lstStyle/>
        <a:p>
          <a:endParaRPr lang="es-ES" sz="1800" b="1"/>
        </a:p>
      </dgm:t>
    </dgm:pt>
    <dgm:pt modelId="{990FAB58-27CE-493D-9C09-87645FB3CDBF}" type="sibTrans" cxnId="{15416D71-A37A-43E7-98D4-21B41EBD5DA7}">
      <dgm:prSet/>
      <dgm:spPr/>
      <dgm:t>
        <a:bodyPr/>
        <a:lstStyle/>
        <a:p>
          <a:endParaRPr lang="es-ES" sz="1800" b="1"/>
        </a:p>
      </dgm:t>
    </dgm:pt>
    <dgm:pt modelId="{64D909AB-5B3B-45A4-B4F1-0BDA41915A1C}">
      <dgm:prSet phldrT="[Texto]" custT="1"/>
      <dgm:spPr/>
      <dgm:t>
        <a:bodyPr tIns="0"/>
        <a:lstStyle/>
        <a:p>
          <a:r>
            <a:rPr lang="hr" sz="1800" b="1" dirty="0"/>
            <a:t>Ovdje čitamo o oslobođenju sluge; Ratnik ga spašava, oslobađa i održava u životu.</a:t>
          </a:r>
        </a:p>
      </dgm:t>
    </dgm:pt>
    <dgm:pt modelId="{6B65254C-BC21-4131-B846-CF974C5F1AA1}" type="parTrans" cxnId="{6992D57A-96B1-416D-989A-91428EA29D66}">
      <dgm:prSet/>
      <dgm:spPr/>
      <dgm:t>
        <a:bodyPr/>
        <a:lstStyle/>
        <a:p>
          <a:endParaRPr lang="es-ES" sz="1800" b="1"/>
        </a:p>
      </dgm:t>
    </dgm:pt>
    <dgm:pt modelId="{3AA00BDA-D82F-4CB8-9446-2F7C78FF527A}" type="sibTrans" cxnId="{6992D57A-96B1-416D-989A-91428EA29D66}">
      <dgm:prSet/>
      <dgm:spPr/>
      <dgm:t>
        <a:bodyPr/>
        <a:lstStyle/>
        <a:p>
          <a:endParaRPr lang="es-ES" sz="1800" b="1"/>
        </a:p>
      </dgm:t>
    </dgm:pt>
    <dgm:pt modelId="{1588092B-8531-477B-B19D-0BAD461D5548}">
      <dgm:prSet phldrT="[Texto]" custT="1"/>
      <dgm:spPr/>
      <dgm:t>
        <a:bodyPr/>
        <a:lstStyle/>
        <a:p>
          <a:r>
            <a:rPr lang="hr" sz="1800" b="1" dirty="0"/>
            <a:t>st. 20-28.</a:t>
          </a:r>
        </a:p>
      </dgm:t>
    </dgm:pt>
    <dgm:pt modelId="{6FBAD884-55CE-44BF-ADBC-73FAFCCE4C50}" type="parTrans" cxnId="{97C1B114-0DBB-40A3-90BC-82CC12600DE8}">
      <dgm:prSet/>
      <dgm:spPr/>
      <dgm:t>
        <a:bodyPr/>
        <a:lstStyle/>
        <a:p>
          <a:endParaRPr lang="es-ES" sz="1800" b="1"/>
        </a:p>
      </dgm:t>
    </dgm:pt>
    <dgm:pt modelId="{CF7B218A-2816-450A-8E48-6C6B353A79ED}" type="sibTrans" cxnId="{97C1B114-0DBB-40A3-90BC-82CC12600DE8}">
      <dgm:prSet/>
      <dgm:spPr/>
      <dgm:t>
        <a:bodyPr/>
        <a:lstStyle/>
        <a:p>
          <a:endParaRPr lang="es-ES" sz="1800" b="1"/>
        </a:p>
      </dgm:t>
    </dgm:pt>
    <dgm:pt modelId="{21240572-6971-40E6-8B85-D8386D47F723}">
      <dgm:prSet phldrT="[Texto]" custT="1"/>
      <dgm:spPr/>
      <dgm:t>
        <a:bodyPr tIns="0"/>
        <a:lstStyle/>
        <a:p>
          <a:r>
            <a:rPr lang="hr" sz="1800" b="1" dirty="0"/>
            <a:t>David je oduvijek vjerovao Ratniku, a on nagrađuje njegovu vejrnost i vjernost svakoga tko se u nevolji pouzda u Njega.</a:t>
          </a:r>
        </a:p>
      </dgm:t>
    </dgm:pt>
    <dgm:pt modelId="{31049475-654C-4E5A-85F0-A8B62AC759EF}" type="parTrans" cxnId="{A3E0FF6D-B6AF-4324-9493-86598CE1B7C1}">
      <dgm:prSet/>
      <dgm:spPr/>
      <dgm:t>
        <a:bodyPr/>
        <a:lstStyle/>
        <a:p>
          <a:endParaRPr lang="es-ES" sz="1800" b="1"/>
        </a:p>
      </dgm:t>
    </dgm:pt>
    <dgm:pt modelId="{2790F1B5-3EF1-4701-9A5E-2F5824E8F01E}" type="sibTrans" cxnId="{A3E0FF6D-B6AF-4324-9493-86598CE1B7C1}">
      <dgm:prSet/>
      <dgm:spPr/>
      <dgm:t>
        <a:bodyPr/>
        <a:lstStyle/>
        <a:p>
          <a:endParaRPr lang="es-ES" sz="1800" b="1"/>
        </a:p>
      </dgm:t>
    </dgm:pt>
    <dgm:pt modelId="{8B0FE8AC-C6A3-4228-B183-33EB9418171A}">
      <dgm:prSet phldrT="[Texto]" custT="1"/>
      <dgm:spPr/>
      <dgm:t>
        <a:bodyPr/>
        <a:lstStyle/>
        <a:p>
          <a:r>
            <a:rPr lang="hr" sz="1800" b="1" dirty="0"/>
            <a:t>st. 29-45.</a:t>
          </a:r>
        </a:p>
      </dgm:t>
    </dgm:pt>
    <dgm:pt modelId="{910E5EA9-9021-4898-A2E0-D7E766562229}" type="parTrans" cxnId="{6770BFED-7449-4FBC-8B7B-617A79FFAF1D}">
      <dgm:prSet/>
      <dgm:spPr/>
      <dgm:t>
        <a:bodyPr/>
        <a:lstStyle/>
        <a:p>
          <a:endParaRPr lang="es-ES" sz="1800" b="1"/>
        </a:p>
      </dgm:t>
    </dgm:pt>
    <dgm:pt modelId="{B8D56080-A464-454D-92F0-8CC0DA156E1B}" type="sibTrans" cxnId="{6770BFED-7449-4FBC-8B7B-617A79FFAF1D}">
      <dgm:prSet/>
      <dgm:spPr/>
      <dgm:t>
        <a:bodyPr/>
        <a:lstStyle/>
        <a:p>
          <a:endParaRPr lang="es-ES" sz="1800" b="1"/>
        </a:p>
      </dgm:t>
    </dgm:pt>
    <dgm:pt modelId="{E1B97505-50E1-4A4B-BF3C-01B5DDCC9E53}">
      <dgm:prSet phldrT="[Texto]" custT="1"/>
      <dgm:spPr/>
      <dgm:t>
        <a:bodyPr tIns="0"/>
        <a:lstStyle/>
        <a:p>
          <a:r>
            <a:rPr lang="hr" sz="1800" b="1" dirty="0"/>
            <a:t>Ratnik nije djelovao sam, on je ojačao svog slugu da se bori i ostvari pobjedu nad svojim neprijateljima.</a:t>
          </a:r>
        </a:p>
      </dgm:t>
    </dgm:pt>
    <dgm:pt modelId="{D85384A9-4ED5-43A0-B116-6DD07B89D488}" type="parTrans" cxnId="{CFF306FF-7487-4588-B1E4-1FBDE11F70E0}">
      <dgm:prSet/>
      <dgm:spPr/>
      <dgm:t>
        <a:bodyPr/>
        <a:lstStyle/>
        <a:p>
          <a:endParaRPr lang="es-ES" sz="1800" b="1"/>
        </a:p>
      </dgm:t>
    </dgm:pt>
    <dgm:pt modelId="{07468B01-8F81-4B55-80B9-6171B556932E}" type="sibTrans" cxnId="{CFF306FF-7487-4588-B1E4-1FBDE11F70E0}">
      <dgm:prSet/>
      <dgm:spPr/>
      <dgm:t>
        <a:bodyPr/>
        <a:lstStyle/>
        <a:p>
          <a:endParaRPr lang="es-ES" sz="1800" b="1"/>
        </a:p>
      </dgm:t>
    </dgm:pt>
    <dgm:pt modelId="{9CAD5BAE-EF86-47E2-A9F5-78D3A3E74180}">
      <dgm:prSet phldrT="[Texto]" custT="1"/>
      <dgm:spPr/>
      <dgm:t>
        <a:bodyPr/>
        <a:lstStyle/>
        <a:p>
          <a:r>
            <a:rPr lang="hr" sz="1800" b="1" dirty="0"/>
            <a:t>st. 46-50.</a:t>
          </a:r>
        </a:p>
      </dgm:t>
    </dgm:pt>
    <dgm:pt modelId="{11B16D5E-A8F4-4D50-931D-09604D46CB33}" type="parTrans" cxnId="{5CEF2188-1DDD-4BD4-9D91-BBC1D8D7A3E0}">
      <dgm:prSet/>
      <dgm:spPr/>
      <dgm:t>
        <a:bodyPr/>
        <a:lstStyle/>
        <a:p>
          <a:endParaRPr lang="es-ES" sz="1800" b="1"/>
        </a:p>
      </dgm:t>
    </dgm:pt>
    <dgm:pt modelId="{D5CA7635-476D-4B04-B3B1-985C13573ADA}" type="sibTrans" cxnId="{5CEF2188-1DDD-4BD4-9D91-BBC1D8D7A3E0}">
      <dgm:prSet/>
      <dgm:spPr/>
      <dgm:t>
        <a:bodyPr/>
        <a:lstStyle/>
        <a:p>
          <a:endParaRPr lang="es-ES" sz="1800" b="1"/>
        </a:p>
      </dgm:t>
    </dgm:pt>
    <dgm:pt modelId="{ED10CB6F-2D7E-4778-8C09-D182852FE7F7}">
      <dgm:prSet phldrT="[Texto]" custT="1"/>
      <dgm:spPr/>
      <dgm:t>
        <a:bodyPr tIns="0"/>
        <a:lstStyle/>
        <a:p>
          <a:r>
            <a:rPr lang="hr" sz="1800" b="1" dirty="0"/>
            <a:t>Kao što je započeo, David završava hvaleći Boga za velike pobjede i milosrđe koje je pokazao prema svom pomazaniku.</a:t>
          </a:r>
        </a:p>
      </dgm:t>
    </dgm:pt>
    <dgm:pt modelId="{CD51CA9F-85A2-4285-A31B-277D8DA97B37}" type="parTrans" cxnId="{75BE5168-3D7E-48FB-BB14-D916B999A31E}">
      <dgm:prSet/>
      <dgm:spPr/>
      <dgm:t>
        <a:bodyPr/>
        <a:lstStyle/>
        <a:p>
          <a:endParaRPr lang="es-ES" sz="1800" b="1"/>
        </a:p>
      </dgm:t>
    </dgm:pt>
    <dgm:pt modelId="{2942D342-4BFA-42AF-BC48-915B498BEF26}" type="sibTrans" cxnId="{75BE5168-3D7E-48FB-BB14-D916B999A31E}">
      <dgm:prSet/>
      <dgm:spPr/>
      <dgm:t>
        <a:bodyPr/>
        <a:lstStyle/>
        <a:p>
          <a:endParaRPr lang="es-ES" sz="1800" b="1"/>
        </a:p>
      </dgm:t>
    </dgm:pt>
    <dgm:pt modelId="{877007D0-5393-4019-BC6E-8F7BB64F2085}" type="pres">
      <dgm:prSet presAssocID="{0C134748-17C6-4C77-BFC0-D64E669AEB22}" presName="vert0" presStyleCnt="0">
        <dgm:presLayoutVars>
          <dgm:dir/>
          <dgm:animOne val="branch"/>
          <dgm:animLvl val="lvl"/>
        </dgm:presLayoutVars>
      </dgm:prSet>
      <dgm:spPr/>
    </dgm:pt>
    <dgm:pt modelId="{A92E3E45-CDAD-409B-BF68-0C4EE24F5388}" type="pres">
      <dgm:prSet presAssocID="{0E483DE7-908A-4AA8-A564-8CFE60EDF356}" presName="thickLine" presStyleLbl="alignNode1" presStyleIdx="0" presStyleCnt="9"/>
      <dgm:spPr/>
    </dgm:pt>
    <dgm:pt modelId="{762F382A-5E4E-4661-B069-F9D8C506D2AC}" type="pres">
      <dgm:prSet presAssocID="{0E483DE7-908A-4AA8-A564-8CFE60EDF356}" presName="horz1" presStyleCnt="0"/>
      <dgm:spPr/>
    </dgm:pt>
    <dgm:pt modelId="{E8846691-D876-46E6-819B-EA9C7186FD29}" type="pres">
      <dgm:prSet presAssocID="{0E483DE7-908A-4AA8-A564-8CFE60EDF356}" presName="tx1" presStyleLbl="revTx" presStyleIdx="0" presStyleCnt="18" custScaleY="83001"/>
      <dgm:spPr/>
    </dgm:pt>
    <dgm:pt modelId="{FAB14F5C-5525-4517-B1A3-C34918240A6E}" type="pres">
      <dgm:prSet presAssocID="{0E483DE7-908A-4AA8-A564-8CFE60EDF356}" presName="vert1" presStyleCnt="0"/>
      <dgm:spPr/>
    </dgm:pt>
    <dgm:pt modelId="{0EC6B1EA-DBFE-461C-A36A-50D85F919984}" type="pres">
      <dgm:prSet presAssocID="{A5A74B26-E41C-4D57-8F99-D4BA0EE861F2}" presName="vertSpace2a" presStyleCnt="0"/>
      <dgm:spPr/>
    </dgm:pt>
    <dgm:pt modelId="{31BAAFB1-BF99-4CD6-B357-C79B3ED5DE64}" type="pres">
      <dgm:prSet presAssocID="{A5A74B26-E41C-4D57-8F99-D4BA0EE861F2}" presName="horz2" presStyleCnt="0"/>
      <dgm:spPr/>
    </dgm:pt>
    <dgm:pt modelId="{41036C7E-DD0A-4F04-94CB-1CCC9083F8F5}" type="pres">
      <dgm:prSet presAssocID="{A5A74B26-E41C-4D57-8F99-D4BA0EE861F2}" presName="horzSpace2" presStyleCnt="0"/>
      <dgm:spPr/>
    </dgm:pt>
    <dgm:pt modelId="{D347DB18-8F43-4997-A696-760BD4CFF3B0}" type="pres">
      <dgm:prSet presAssocID="{A5A74B26-E41C-4D57-8F99-D4BA0EE861F2}" presName="tx2" presStyleLbl="revTx" presStyleIdx="1" presStyleCnt="18" custScaleX="280374" custScaleY="83001"/>
      <dgm:spPr/>
    </dgm:pt>
    <dgm:pt modelId="{2908DA68-B9AE-466E-BA04-C64602CFC553}" type="pres">
      <dgm:prSet presAssocID="{A5A74B26-E41C-4D57-8F99-D4BA0EE861F2}" presName="vert2" presStyleCnt="0"/>
      <dgm:spPr/>
    </dgm:pt>
    <dgm:pt modelId="{370AC2EC-5E70-444C-B0FC-489858C8FC52}" type="pres">
      <dgm:prSet presAssocID="{A5A74B26-E41C-4D57-8F99-D4BA0EE861F2}" presName="thinLine2b" presStyleLbl="callout" presStyleIdx="0" presStyleCnt="9"/>
      <dgm:spPr/>
    </dgm:pt>
    <dgm:pt modelId="{415B8239-2CBA-4D48-B904-C32553FA98ED}" type="pres">
      <dgm:prSet presAssocID="{A5A74B26-E41C-4D57-8F99-D4BA0EE861F2}" presName="vertSpace2b" presStyleCnt="0"/>
      <dgm:spPr/>
    </dgm:pt>
    <dgm:pt modelId="{2ECBA787-6541-427F-9317-72B3B38E64CF}" type="pres">
      <dgm:prSet presAssocID="{307AFB22-7978-4643-8818-ABD6EC785307}" presName="thickLine" presStyleLbl="alignNode1" presStyleIdx="1" presStyleCnt="9"/>
      <dgm:spPr/>
    </dgm:pt>
    <dgm:pt modelId="{11CEFD29-78FB-4C33-88E7-1FFE4576E278}" type="pres">
      <dgm:prSet presAssocID="{307AFB22-7978-4643-8818-ABD6EC785307}" presName="horz1" presStyleCnt="0"/>
      <dgm:spPr/>
    </dgm:pt>
    <dgm:pt modelId="{2ACCFCA6-ADC8-4A11-8BA4-0AD56517FFFF}" type="pres">
      <dgm:prSet presAssocID="{307AFB22-7978-4643-8818-ABD6EC785307}" presName="tx1" presStyleLbl="revTx" presStyleIdx="2" presStyleCnt="18" custScaleY="47179"/>
      <dgm:spPr/>
    </dgm:pt>
    <dgm:pt modelId="{45FDB651-5F3C-4E13-B5C4-E86833C4D7B3}" type="pres">
      <dgm:prSet presAssocID="{307AFB22-7978-4643-8818-ABD6EC785307}" presName="vert1" presStyleCnt="0"/>
      <dgm:spPr/>
    </dgm:pt>
    <dgm:pt modelId="{B616C377-20E9-45D0-B11E-90271540B76B}" type="pres">
      <dgm:prSet presAssocID="{1F5D2309-FADB-456E-B1D7-31E971CAD42B}" presName="vertSpace2a" presStyleCnt="0"/>
      <dgm:spPr/>
    </dgm:pt>
    <dgm:pt modelId="{90F7A366-E2B1-4E75-8EF6-3F4CA8422B2C}" type="pres">
      <dgm:prSet presAssocID="{1F5D2309-FADB-456E-B1D7-31E971CAD42B}" presName="horz2" presStyleCnt="0"/>
      <dgm:spPr/>
    </dgm:pt>
    <dgm:pt modelId="{B47B2B31-8159-4B95-9DBA-6E189222868E}" type="pres">
      <dgm:prSet presAssocID="{1F5D2309-FADB-456E-B1D7-31E971CAD42B}" presName="horzSpace2" presStyleCnt="0"/>
      <dgm:spPr/>
    </dgm:pt>
    <dgm:pt modelId="{F50D2118-0EA5-445C-8970-79F2B63AEA64}" type="pres">
      <dgm:prSet presAssocID="{1F5D2309-FADB-456E-B1D7-31E971CAD42B}" presName="tx2" presStyleLbl="revTx" presStyleIdx="3" presStyleCnt="18" custScaleX="280374" custScaleY="47179"/>
      <dgm:spPr/>
    </dgm:pt>
    <dgm:pt modelId="{0DE32EC6-21FA-47BB-90A0-35AE747C5B9F}" type="pres">
      <dgm:prSet presAssocID="{1F5D2309-FADB-456E-B1D7-31E971CAD42B}" presName="vert2" presStyleCnt="0"/>
      <dgm:spPr/>
    </dgm:pt>
    <dgm:pt modelId="{207F2B25-3604-4B1A-8E97-9BE434E78FA5}" type="pres">
      <dgm:prSet presAssocID="{1F5D2309-FADB-456E-B1D7-31E971CAD42B}" presName="thinLine2b" presStyleLbl="callout" presStyleIdx="1" presStyleCnt="9"/>
      <dgm:spPr/>
    </dgm:pt>
    <dgm:pt modelId="{79CF2909-1C88-41F2-A344-E7B3DF1F8DAD}" type="pres">
      <dgm:prSet presAssocID="{1F5D2309-FADB-456E-B1D7-31E971CAD42B}" presName="vertSpace2b" presStyleCnt="0"/>
      <dgm:spPr/>
    </dgm:pt>
    <dgm:pt modelId="{F1F44B4C-74C7-4A4C-B068-162F46090D10}" type="pres">
      <dgm:prSet presAssocID="{64A4F5E0-289E-437D-B3ED-BCB260CB61A5}" presName="thickLine" presStyleLbl="alignNode1" presStyleIdx="2" presStyleCnt="9"/>
      <dgm:spPr/>
    </dgm:pt>
    <dgm:pt modelId="{D111A53A-0DAF-4AD0-B270-2C003782C609}" type="pres">
      <dgm:prSet presAssocID="{64A4F5E0-289E-437D-B3ED-BCB260CB61A5}" presName="horz1" presStyleCnt="0"/>
      <dgm:spPr/>
    </dgm:pt>
    <dgm:pt modelId="{646B0905-7A16-464A-9893-5F4D9CFA824C}" type="pres">
      <dgm:prSet presAssocID="{64A4F5E0-289E-437D-B3ED-BCB260CB61A5}" presName="tx1" presStyleLbl="revTx" presStyleIdx="4" presStyleCnt="18" custScaleY="78609"/>
      <dgm:spPr/>
    </dgm:pt>
    <dgm:pt modelId="{16E7B009-1FAE-4359-9588-2E2CA3B343D8}" type="pres">
      <dgm:prSet presAssocID="{64A4F5E0-289E-437D-B3ED-BCB260CB61A5}" presName="vert1" presStyleCnt="0"/>
      <dgm:spPr/>
    </dgm:pt>
    <dgm:pt modelId="{9BE9D781-E9A2-49FD-873B-2BCECC6B018E}" type="pres">
      <dgm:prSet presAssocID="{78A58551-9E48-450F-9789-D3A53D1E9D33}" presName="vertSpace2a" presStyleCnt="0"/>
      <dgm:spPr/>
    </dgm:pt>
    <dgm:pt modelId="{86C9DDF0-3E88-48A9-9770-DBD95B3A6834}" type="pres">
      <dgm:prSet presAssocID="{78A58551-9E48-450F-9789-D3A53D1E9D33}" presName="horz2" presStyleCnt="0"/>
      <dgm:spPr/>
    </dgm:pt>
    <dgm:pt modelId="{EB5D0AF8-F3E8-4B76-A9F6-E3327CC84ECD}" type="pres">
      <dgm:prSet presAssocID="{78A58551-9E48-450F-9789-D3A53D1E9D33}" presName="horzSpace2" presStyleCnt="0"/>
      <dgm:spPr/>
    </dgm:pt>
    <dgm:pt modelId="{0B891F36-4366-43E3-BBF7-E703DB54DD73}" type="pres">
      <dgm:prSet presAssocID="{78A58551-9E48-450F-9789-D3A53D1E9D33}" presName="tx2" presStyleLbl="revTx" presStyleIdx="5" presStyleCnt="18" custScaleX="280374" custScaleY="78609"/>
      <dgm:spPr/>
    </dgm:pt>
    <dgm:pt modelId="{FF90B4DD-D8A0-454E-A79F-57659F733062}" type="pres">
      <dgm:prSet presAssocID="{78A58551-9E48-450F-9789-D3A53D1E9D33}" presName="vert2" presStyleCnt="0"/>
      <dgm:spPr/>
    </dgm:pt>
    <dgm:pt modelId="{5F980A35-2944-4288-BAF9-B606155DB317}" type="pres">
      <dgm:prSet presAssocID="{78A58551-9E48-450F-9789-D3A53D1E9D33}" presName="thinLine2b" presStyleLbl="callout" presStyleIdx="2" presStyleCnt="9"/>
      <dgm:spPr/>
    </dgm:pt>
    <dgm:pt modelId="{3C9AC53B-C4A6-4AC7-A5BC-7A2499D01D89}" type="pres">
      <dgm:prSet presAssocID="{78A58551-9E48-450F-9789-D3A53D1E9D33}" presName="vertSpace2b" presStyleCnt="0"/>
      <dgm:spPr/>
    </dgm:pt>
    <dgm:pt modelId="{F6C2903A-0FDC-4B2F-9DB5-729DAEB794AC}" type="pres">
      <dgm:prSet presAssocID="{801839A8-F0E0-41E7-A4CF-C13E13162475}" presName="thickLine" presStyleLbl="alignNode1" presStyleIdx="3" presStyleCnt="9"/>
      <dgm:spPr/>
    </dgm:pt>
    <dgm:pt modelId="{6388A328-0061-4C53-8F27-9D94884FAFD7}" type="pres">
      <dgm:prSet presAssocID="{801839A8-F0E0-41E7-A4CF-C13E13162475}" presName="horz1" presStyleCnt="0"/>
      <dgm:spPr/>
    </dgm:pt>
    <dgm:pt modelId="{42E86383-C5C8-4C71-A138-A2AA94E6C1F1}" type="pres">
      <dgm:prSet presAssocID="{801839A8-F0E0-41E7-A4CF-C13E13162475}" presName="tx1" presStyleLbl="revTx" presStyleIdx="6" presStyleCnt="18" custScaleY="80995"/>
      <dgm:spPr/>
    </dgm:pt>
    <dgm:pt modelId="{8F0E5062-C062-404C-8C7E-D73B4A0DD3AA}" type="pres">
      <dgm:prSet presAssocID="{801839A8-F0E0-41E7-A4CF-C13E13162475}" presName="vert1" presStyleCnt="0"/>
      <dgm:spPr/>
    </dgm:pt>
    <dgm:pt modelId="{9D8E773D-D3FB-4B22-86AC-B0FA4AF9DF17}" type="pres">
      <dgm:prSet presAssocID="{0E50EC68-1065-4B80-9A99-17D8781A3C4E}" presName="vertSpace2a" presStyleCnt="0"/>
      <dgm:spPr/>
    </dgm:pt>
    <dgm:pt modelId="{C3E65D03-A8BC-4198-AB17-A92EF173E910}" type="pres">
      <dgm:prSet presAssocID="{0E50EC68-1065-4B80-9A99-17D8781A3C4E}" presName="horz2" presStyleCnt="0"/>
      <dgm:spPr/>
    </dgm:pt>
    <dgm:pt modelId="{52F2FD57-2461-4BA3-9E06-6B9A81C31BA1}" type="pres">
      <dgm:prSet presAssocID="{0E50EC68-1065-4B80-9A99-17D8781A3C4E}" presName="horzSpace2" presStyleCnt="0"/>
      <dgm:spPr/>
    </dgm:pt>
    <dgm:pt modelId="{6887F4B4-C9D2-43D4-848F-37654B4A5DF1}" type="pres">
      <dgm:prSet presAssocID="{0E50EC68-1065-4B80-9A99-17D8781A3C4E}" presName="tx2" presStyleLbl="revTx" presStyleIdx="7" presStyleCnt="18" custScaleX="280374" custScaleY="80995"/>
      <dgm:spPr/>
    </dgm:pt>
    <dgm:pt modelId="{9375E611-7A8B-4A0B-B62C-4AB5CF068888}" type="pres">
      <dgm:prSet presAssocID="{0E50EC68-1065-4B80-9A99-17D8781A3C4E}" presName="vert2" presStyleCnt="0"/>
      <dgm:spPr/>
    </dgm:pt>
    <dgm:pt modelId="{11796EE2-E1B3-49D8-8990-271E1E8E5812}" type="pres">
      <dgm:prSet presAssocID="{0E50EC68-1065-4B80-9A99-17D8781A3C4E}" presName="thinLine2b" presStyleLbl="callout" presStyleIdx="3" presStyleCnt="9"/>
      <dgm:spPr/>
    </dgm:pt>
    <dgm:pt modelId="{CD578241-E66C-4B00-B384-02A3C5BD1BAC}" type="pres">
      <dgm:prSet presAssocID="{0E50EC68-1065-4B80-9A99-17D8781A3C4E}" presName="vertSpace2b" presStyleCnt="0"/>
      <dgm:spPr/>
    </dgm:pt>
    <dgm:pt modelId="{EDF482EE-749C-444E-AA38-E1DD89D02E2B}" type="pres">
      <dgm:prSet presAssocID="{B5624B11-5E9D-4C6C-9736-578078F1024B}" presName="thickLine" presStyleLbl="alignNode1" presStyleIdx="4" presStyleCnt="9"/>
      <dgm:spPr/>
    </dgm:pt>
    <dgm:pt modelId="{8F94F59B-EAA9-4FED-9BA5-5B26F40A0F03}" type="pres">
      <dgm:prSet presAssocID="{B5624B11-5E9D-4C6C-9736-578078F1024B}" presName="horz1" presStyleCnt="0"/>
      <dgm:spPr/>
    </dgm:pt>
    <dgm:pt modelId="{499DD040-B3C9-45DD-89B6-A9DD1CC5DDD0}" type="pres">
      <dgm:prSet presAssocID="{B5624B11-5E9D-4C6C-9736-578078F1024B}" presName="tx1" presStyleLbl="revTx" presStyleIdx="8" presStyleCnt="18" custScaleX="112608" custScaleY="184439"/>
      <dgm:spPr/>
    </dgm:pt>
    <dgm:pt modelId="{3D4EF30C-C4C9-4A07-AA84-5AB22B23BF95}" type="pres">
      <dgm:prSet presAssocID="{B5624B11-5E9D-4C6C-9736-578078F1024B}" presName="vert1" presStyleCnt="0"/>
      <dgm:spPr/>
    </dgm:pt>
    <dgm:pt modelId="{AFDDECCA-D5EA-4463-934B-F7F01909B2AA}" type="pres">
      <dgm:prSet presAssocID="{8F9DBA80-28ED-4A44-A235-8831CD9BAC71}" presName="vertSpace2a" presStyleCnt="0"/>
      <dgm:spPr/>
    </dgm:pt>
    <dgm:pt modelId="{171047DC-DB7B-4B58-A18F-A6C5D0391A19}" type="pres">
      <dgm:prSet presAssocID="{8F9DBA80-28ED-4A44-A235-8831CD9BAC71}" presName="horz2" presStyleCnt="0"/>
      <dgm:spPr/>
    </dgm:pt>
    <dgm:pt modelId="{ADE0AB8F-D039-4ED6-981D-82FF728A6B53}" type="pres">
      <dgm:prSet presAssocID="{8F9DBA80-28ED-4A44-A235-8831CD9BAC71}" presName="horzSpace2" presStyleCnt="0"/>
      <dgm:spPr/>
    </dgm:pt>
    <dgm:pt modelId="{571F292E-EF6B-4C1C-9D34-9AC29B18B1F5}" type="pres">
      <dgm:prSet presAssocID="{8F9DBA80-28ED-4A44-A235-8831CD9BAC71}" presName="tx2" presStyleLbl="revTx" presStyleIdx="9" presStyleCnt="18" custScaleX="280374" custScaleY="352181"/>
      <dgm:spPr/>
    </dgm:pt>
    <dgm:pt modelId="{4ECBC78D-7226-4ACB-B339-2DADFB0CF7BB}" type="pres">
      <dgm:prSet presAssocID="{8F9DBA80-28ED-4A44-A235-8831CD9BAC71}" presName="vert2" presStyleCnt="0"/>
      <dgm:spPr/>
    </dgm:pt>
    <dgm:pt modelId="{4CF4B397-B793-4211-BF82-883BBA6F0F86}" type="pres">
      <dgm:prSet presAssocID="{8F9DBA80-28ED-4A44-A235-8831CD9BAC71}" presName="thinLine2b" presStyleLbl="callout" presStyleIdx="4" presStyleCnt="9" custLinFactY="1106508" custLinFactNeighborY="1200000"/>
      <dgm:spPr/>
    </dgm:pt>
    <dgm:pt modelId="{8638C4E5-C4E3-4858-B893-50379C3E17E7}" type="pres">
      <dgm:prSet presAssocID="{8F9DBA80-28ED-4A44-A235-8831CD9BAC71}" presName="vertSpace2b" presStyleCnt="0"/>
      <dgm:spPr/>
    </dgm:pt>
    <dgm:pt modelId="{F32905CC-B1E1-47DE-B62F-66613204050B}" type="pres">
      <dgm:prSet presAssocID="{EFE74740-532F-49DB-BA46-69567A805412}" presName="thickLine" presStyleLbl="alignNode1" presStyleIdx="5" presStyleCnt="9"/>
      <dgm:spPr/>
    </dgm:pt>
    <dgm:pt modelId="{62D00FAA-0BE6-4BB9-B8BB-49636245FEB9}" type="pres">
      <dgm:prSet presAssocID="{EFE74740-532F-49DB-BA46-69567A805412}" presName="horz1" presStyleCnt="0"/>
      <dgm:spPr/>
    </dgm:pt>
    <dgm:pt modelId="{738AE4F4-E84B-466C-A1D3-BBB7CB6DAB8D}" type="pres">
      <dgm:prSet presAssocID="{EFE74740-532F-49DB-BA46-69567A805412}" presName="tx1" presStyleLbl="revTx" presStyleIdx="10" presStyleCnt="18" custScaleX="108844" custScaleY="54015"/>
      <dgm:spPr/>
    </dgm:pt>
    <dgm:pt modelId="{20379132-EE11-46C9-987D-824CD7796C31}" type="pres">
      <dgm:prSet presAssocID="{EFE74740-532F-49DB-BA46-69567A805412}" presName="vert1" presStyleCnt="0"/>
      <dgm:spPr/>
    </dgm:pt>
    <dgm:pt modelId="{659DC0C0-5F1A-4094-A10A-B0F1BE0E0B7D}" type="pres">
      <dgm:prSet presAssocID="{64D909AB-5B3B-45A4-B4F1-0BDA41915A1C}" presName="vertSpace2a" presStyleCnt="0"/>
      <dgm:spPr/>
    </dgm:pt>
    <dgm:pt modelId="{3C549057-995A-44DD-B9B3-CAAEA96EC2EE}" type="pres">
      <dgm:prSet presAssocID="{64D909AB-5B3B-45A4-B4F1-0BDA41915A1C}" presName="horz2" presStyleCnt="0"/>
      <dgm:spPr/>
    </dgm:pt>
    <dgm:pt modelId="{8C1EAEEF-0728-46CD-A749-83E70DBAB400}" type="pres">
      <dgm:prSet presAssocID="{64D909AB-5B3B-45A4-B4F1-0BDA41915A1C}" presName="horzSpace2" presStyleCnt="0"/>
      <dgm:spPr/>
    </dgm:pt>
    <dgm:pt modelId="{517B389D-2CDE-4DD1-A156-CEABB9CE865C}" type="pres">
      <dgm:prSet presAssocID="{64D909AB-5B3B-45A4-B4F1-0BDA41915A1C}" presName="tx2" presStyleLbl="revTx" presStyleIdx="11" presStyleCnt="18" custScaleX="280374" custScaleY="54015"/>
      <dgm:spPr/>
    </dgm:pt>
    <dgm:pt modelId="{FE86104F-AD37-4044-B119-55ADDE3DEE80}" type="pres">
      <dgm:prSet presAssocID="{64D909AB-5B3B-45A4-B4F1-0BDA41915A1C}" presName="vert2" presStyleCnt="0"/>
      <dgm:spPr/>
    </dgm:pt>
    <dgm:pt modelId="{5748DC8F-AD6C-4014-91A2-F41339D6C4A1}" type="pres">
      <dgm:prSet presAssocID="{64D909AB-5B3B-45A4-B4F1-0BDA41915A1C}" presName="thinLine2b" presStyleLbl="callout" presStyleIdx="5" presStyleCnt="9"/>
      <dgm:spPr/>
    </dgm:pt>
    <dgm:pt modelId="{44502DAF-AF39-4136-BD5F-FE62A2BA2CB9}" type="pres">
      <dgm:prSet presAssocID="{64D909AB-5B3B-45A4-B4F1-0BDA41915A1C}" presName="vertSpace2b" presStyleCnt="0"/>
      <dgm:spPr/>
    </dgm:pt>
    <dgm:pt modelId="{52F6BB5D-6A25-40CC-BE99-69D93DD21D7E}" type="pres">
      <dgm:prSet presAssocID="{1588092B-8531-477B-B19D-0BAD461D5548}" presName="thickLine" presStyleLbl="alignNode1" presStyleIdx="6" presStyleCnt="9"/>
      <dgm:spPr/>
    </dgm:pt>
    <dgm:pt modelId="{A7565924-291E-4CB0-88A0-461A11B0194A}" type="pres">
      <dgm:prSet presAssocID="{1588092B-8531-477B-B19D-0BAD461D5548}" presName="horz1" presStyleCnt="0"/>
      <dgm:spPr/>
    </dgm:pt>
    <dgm:pt modelId="{2C7F423E-3635-486F-9890-E9A77C21701F}" type="pres">
      <dgm:prSet presAssocID="{1588092B-8531-477B-B19D-0BAD461D5548}" presName="tx1" presStyleLbl="revTx" presStyleIdx="12" presStyleCnt="18" custScaleX="111801"/>
      <dgm:spPr/>
    </dgm:pt>
    <dgm:pt modelId="{A9828F35-14C7-4CB7-9441-8A273E74E779}" type="pres">
      <dgm:prSet presAssocID="{1588092B-8531-477B-B19D-0BAD461D5548}" presName="vert1" presStyleCnt="0"/>
      <dgm:spPr/>
    </dgm:pt>
    <dgm:pt modelId="{82843642-DC28-4C42-9923-1A0E0CCA8E2D}" type="pres">
      <dgm:prSet presAssocID="{21240572-6971-40E6-8B85-D8386D47F723}" presName="vertSpace2a" presStyleCnt="0"/>
      <dgm:spPr/>
    </dgm:pt>
    <dgm:pt modelId="{CA5C963D-DB18-4B53-8E62-83F868CCE2A0}" type="pres">
      <dgm:prSet presAssocID="{21240572-6971-40E6-8B85-D8386D47F723}" presName="horz2" presStyleCnt="0"/>
      <dgm:spPr/>
    </dgm:pt>
    <dgm:pt modelId="{143EF347-9B81-4199-8A45-E6423F6F99AE}" type="pres">
      <dgm:prSet presAssocID="{21240572-6971-40E6-8B85-D8386D47F723}" presName="horzSpace2" presStyleCnt="0"/>
      <dgm:spPr/>
    </dgm:pt>
    <dgm:pt modelId="{3D0E54CA-2C7E-4A8A-B409-3AC3F6A1572E}" type="pres">
      <dgm:prSet presAssocID="{21240572-6971-40E6-8B85-D8386D47F723}" presName="tx2" presStyleLbl="revTx" presStyleIdx="13" presStyleCnt="18" custScaleX="280374"/>
      <dgm:spPr/>
    </dgm:pt>
    <dgm:pt modelId="{A0D577B1-919E-4F63-9D48-04E04ED2F89F}" type="pres">
      <dgm:prSet presAssocID="{21240572-6971-40E6-8B85-D8386D47F723}" presName="vert2" presStyleCnt="0"/>
      <dgm:spPr/>
    </dgm:pt>
    <dgm:pt modelId="{E886A111-FF21-4878-A0B3-DD994C170983}" type="pres">
      <dgm:prSet presAssocID="{21240572-6971-40E6-8B85-D8386D47F723}" presName="thinLine2b" presStyleLbl="callout" presStyleIdx="6" presStyleCnt="9"/>
      <dgm:spPr/>
    </dgm:pt>
    <dgm:pt modelId="{A920DBD6-DCE3-41AC-A559-764E3858129A}" type="pres">
      <dgm:prSet presAssocID="{21240572-6971-40E6-8B85-D8386D47F723}" presName="vertSpace2b" presStyleCnt="0"/>
      <dgm:spPr/>
    </dgm:pt>
    <dgm:pt modelId="{19C74769-56F5-429E-8B43-AB0F5102BC91}" type="pres">
      <dgm:prSet presAssocID="{8B0FE8AC-C6A3-4228-B183-33EB9418171A}" presName="thickLine" presStyleLbl="alignNode1" presStyleIdx="7" presStyleCnt="9"/>
      <dgm:spPr/>
    </dgm:pt>
    <dgm:pt modelId="{8CC8E4C8-E9DB-42CF-B2D6-721063185EDA}" type="pres">
      <dgm:prSet presAssocID="{8B0FE8AC-C6A3-4228-B183-33EB9418171A}" presName="horz1" presStyleCnt="0"/>
      <dgm:spPr/>
    </dgm:pt>
    <dgm:pt modelId="{60189CB6-2508-4EF3-8286-680015B3E6CF}" type="pres">
      <dgm:prSet presAssocID="{8B0FE8AC-C6A3-4228-B183-33EB9418171A}" presName="tx1" presStyleLbl="revTx" presStyleIdx="14" presStyleCnt="18" custScaleX="120164"/>
      <dgm:spPr/>
    </dgm:pt>
    <dgm:pt modelId="{AF96400D-D815-416F-A19C-5B8DFBDD414A}" type="pres">
      <dgm:prSet presAssocID="{8B0FE8AC-C6A3-4228-B183-33EB9418171A}" presName="vert1" presStyleCnt="0"/>
      <dgm:spPr/>
    </dgm:pt>
    <dgm:pt modelId="{D471AC91-51B8-4559-8A65-E7B7B94984EE}" type="pres">
      <dgm:prSet presAssocID="{E1B97505-50E1-4A4B-BF3C-01B5DDCC9E53}" presName="vertSpace2a" presStyleCnt="0"/>
      <dgm:spPr/>
    </dgm:pt>
    <dgm:pt modelId="{25FE465A-4F1D-449F-AF41-A74497E926CD}" type="pres">
      <dgm:prSet presAssocID="{E1B97505-50E1-4A4B-BF3C-01B5DDCC9E53}" presName="horz2" presStyleCnt="0"/>
      <dgm:spPr/>
    </dgm:pt>
    <dgm:pt modelId="{F639ACF3-3076-41C8-B698-4F4EC231BD03}" type="pres">
      <dgm:prSet presAssocID="{E1B97505-50E1-4A4B-BF3C-01B5DDCC9E53}" presName="horzSpace2" presStyleCnt="0"/>
      <dgm:spPr/>
    </dgm:pt>
    <dgm:pt modelId="{3F7665F7-77D7-4DFF-884B-B346A8A4F62E}" type="pres">
      <dgm:prSet presAssocID="{E1B97505-50E1-4A4B-BF3C-01B5DDCC9E53}" presName="tx2" presStyleLbl="revTx" presStyleIdx="15" presStyleCnt="18" custScaleX="280374"/>
      <dgm:spPr/>
    </dgm:pt>
    <dgm:pt modelId="{BE796D84-B155-4DFE-8E92-EDAD91CE8076}" type="pres">
      <dgm:prSet presAssocID="{E1B97505-50E1-4A4B-BF3C-01B5DDCC9E53}" presName="vert2" presStyleCnt="0"/>
      <dgm:spPr/>
    </dgm:pt>
    <dgm:pt modelId="{60BF5135-3666-4AC4-8AD1-5162939DDD13}" type="pres">
      <dgm:prSet presAssocID="{E1B97505-50E1-4A4B-BF3C-01B5DDCC9E53}" presName="thinLine2b" presStyleLbl="callout" presStyleIdx="7" presStyleCnt="9"/>
      <dgm:spPr/>
    </dgm:pt>
    <dgm:pt modelId="{66D78A97-F6D8-4EB7-9744-44E4885B81A9}" type="pres">
      <dgm:prSet presAssocID="{E1B97505-50E1-4A4B-BF3C-01B5DDCC9E53}" presName="vertSpace2b" presStyleCnt="0"/>
      <dgm:spPr/>
    </dgm:pt>
    <dgm:pt modelId="{E587DA6D-2E1E-4E72-9EB2-B98771AF3CF4}" type="pres">
      <dgm:prSet presAssocID="{9CAD5BAE-EF86-47E2-A9F5-78D3A3E74180}" presName="thickLine" presStyleLbl="alignNode1" presStyleIdx="8" presStyleCnt="9"/>
      <dgm:spPr/>
    </dgm:pt>
    <dgm:pt modelId="{F8A92FF2-C86C-436E-B6FB-367A07FE297E}" type="pres">
      <dgm:prSet presAssocID="{9CAD5BAE-EF86-47E2-A9F5-78D3A3E74180}" presName="horz1" presStyleCnt="0"/>
      <dgm:spPr/>
    </dgm:pt>
    <dgm:pt modelId="{54E4E60D-F706-4713-A927-FFD0AE02F1A7}" type="pres">
      <dgm:prSet presAssocID="{9CAD5BAE-EF86-47E2-A9F5-78D3A3E74180}" presName="tx1" presStyleLbl="revTx" presStyleIdx="16" presStyleCnt="18" custScaleX="116373"/>
      <dgm:spPr/>
    </dgm:pt>
    <dgm:pt modelId="{66E30E3B-6655-4558-9300-5F560C1E70E8}" type="pres">
      <dgm:prSet presAssocID="{9CAD5BAE-EF86-47E2-A9F5-78D3A3E74180}" presName="vert1" presStyleCnt="0"/>
      <dgm:spPr/>
    </dgm:pt>
    <dgm:pt modelId="{4DF6C073-1E4E-4594-ACDA-996AAC35EDE4}" type="pres">
      <dgm:prSet presAssocID="{ED10CB6F-2D7E-4778-8C09-D182852FE7F7}" presName="vertSpace2a" presStyleCnt="0"/>
      <dgm:spPr/>
    </dgm:pt>
    <dgm:pt modelId="{D20AB8C9-D864-4CA5-B25A-922AAB5D8F0F}" type="pres">
      <dgm:prSet presAssocID="{ED10CB6F-2D7E-4778-8C09-D182852FE7F7}" presName="horz2" presStyleCnt="0"/>
      <dgm:spPr/>
    </dgm:pt>
    <dgm:pt modelId="{83FE0B8D-2CEE-49A5-A288-29DE2D9015AF}" type="pres">
      <dgm:prSet presAssocID="{ED10CB6F-2D7E-4778-8C09-D182852FE7F7}" presName="horzSpace2" presStyleCnt="0"/>
      <dgm:spPr/>
    </dgm:pt>
    <dgm:pt modelId="{6820FC3C-C7A7-4832-9B6F-E38029A2B213}" type="pres">
      <dgm:prSet presAssocID="{ED10CB6F-2D7E-4778-8C09-D182852FE7F7}" presName="tx2" presStyleLbl="revTx" presStyleIdx="17" presStyleCnt="18" custScaleX="280374"/>
      <dgm:spPr/>
    </dgm:pt>
    <dgm:pt modelId="{B7447A1C-E5F7-4755-A2C3-C37A1E586E61}" type="pres">
      <dgm:prSet presAssocID="{ED10CB6F-2D7E-4778-8C09-D182852FE7F7}" presName="vert2" presStyleCnt="0"/>
      <dgm:spPr/>
    </dgm:pt>
    <dgm:pt modelId="{158592C5-88AF-4336-8E65-895FD6102744}" type="pres">
      <dgm:prSet presAssocID="{ED10CB6F-2D7E-4778-8C09-D182852FE7F7}" presName="thinLine2b" presStyleLbl="callout" presStyleIdx="8" presStyleCnt="9"/>
      <dgm:spPr/>
    </dgm:pt>
    <dgm:pt modelId="{9EABEE6A-9C11-4D86-8D53-7C9CC77687BD}" type="pres">
      <dgm:prSet presAssocID="{ED10CB6F-2D7E-4778-8C09-D182852FE7F7}" presName="vertSpace2b" presStyleCnt="0"/>
      <dgm:spPr/>
    </dgm:pt>
  </dgm:ptLst>
  <dgm:cxnLst>
    <dgm:cxn modelId="{4CC0EC08-4489-4507-9E1F-F3DEA749345F}" srcId="{0C134748-17C6-4C77-BFC0-D64E669AEB22}" destId="{0E483DE7-908A-4AA8-A564-8CFE60EDF356}" srcOrd="0" destOrd="0" parTransId="{D698C896-CAA4-4CCC-B2F5-9FA8397288F0}" sibTransId="{3522323C-8F7A-40F9-94E7-AEE59ED8A53D}"/>
    <dgm:cxn modelId="{97C1B114-0DBB-40A3-90BC-82CC12600DE8}" srcId="{0C134748-17C6-4C77-BFC0-D64E669AEB22}" destId="{1588092B-8531-477B-B19D-0BAD461D5548}" srcOrd="6" destOrd="0" parTransId="{6FBAD884-55CE-44BF-ADBC-73FAFCCE4C50}" sibTransId="{CF7B218A-2816-450A-8E48-6C6B353A79ED}"/>
    <dgm:cxn modelId="{2C90EB1B-3926-4007-94BF-165601D82F92}" type="presOf" srcId="{307AFB22-7978-4643-8818-ABD6EC785307}" destId="{2ACCFCA6-ADC8-4A11-8BA4-0AD56517FFFF}" srcOrd="0" destOrd="0" presId="urn:microsoft.com/office/officeart/2008/layout/LinedList"/>
    <dgm:cxn modelId="{B49D3721-5D87-4DD9-9D3D-2BD977510ECB}" type="presOf" srcId="{EFE74740-532F-49DB-BA46-69567A805412}" destId="{738AE4F4-E84B-466C-A1D3-BBB7CB6DAB8D}" srcOrd="0" destOrd="0" presId="urn:microsoft.com/office/officeart/2008/layout/LinedList"/>
    <dgm:cxn modelId="{73706E21-5D2C-44EE-BD5C-CCC4C3C85B5A}" srcId="{0C134748-17C6-4C77-BFC0-D64E669AEB22}" destId="{B5624B11-5E9D-4C6C-9736-578078F1024B}" srcOrd="4" destOrd="0" parTransId="{1B50546D-3368-494F-8D9C-3C8F354C7F3C}" sibTransId="{EE8ADA6B-E9CC-4D22-AF00-A1F09F115E49}"/>
    <dgm:cxn modelId="{A76C9A25-6DA2-46CA-BC44-65E3AAC996CA}" type="presOf" srcId="{0E483DE7-908A-4AA8-A564-8CFE60EDF356}" destId="{E8846691-D876-46E6-819B-EA9C7186FD29}" srcOrd="0" destOrd="0" presId="urn:microsoft.com/office/officeart/2008/layout/LinedList"/>
    <dgm:cxn modelId="{68D79D29-FB6D-4CFE-AD95-EE0873866DD5}" type="presOf" srcId="{8B0FE8AC-C6A3-4228-B183-33EB9418171A}" destId="{60189CB6-2508-4EF3-8286-680015B3E6CF}" srcOrd="0" destOrd="0" presId="urn:microsoft.com/office/officeart/2008/layout/LinedList"/>
    <dgm:cxn modelId="{3D932B2A-2932-4DD4-984A-E180D5829540}" type="presOf" srcId="{801839A8-F0E0-41E7-A4CF-C13E13162475}" destId="{42E86383-C5C8-4C71-A138-A2AA94E6C1F1}" srcOrd="0" destOrd="0" presId="urn:microsoft.com/office/officeart/2008/layout/LinedList"/>
    <dgm:cxn modelId="{F2FEE22A-3F6D-4820-9A31-52301285B18F}" srcId="{801839A8-F0E0-41E7-A4CF-C13E13162475}" destId="{0E50EC68-1065-4B80-9A99-17D8781A3C4E}" srcOrd="0" destOrd="0" parTransId="{E459E8F2-DFED-48A8-ADA8-A247D51D830A}" sibTransId="{E77E5CFA-8311-4F54-87C1-191EDF22975F}"/>
    <dgm:cxn modelId="{BBB8102F-E586-40F1-A51C-48EFBDA542E0}" type="presOf" srcId="{A5A74B26-E41C-4D57-8F99-D4BA0EE861F2}" destId="{D347DB18-8F43-4997-A696-760BD4CFF3B0}" srcOrd="0" destOrd="0" presId="urn:microsoft.com/office/officeart/2008/layout/LinedList"/>
    <dgm:cxn modelId="{7EF30836-9613-407E-AC5C-132F963E4D26}" type="presOf" srcId="{8F9DBA80-28ED-4A44-A235-8831CD9BAC71}" destId="{571F292E-EF6B-4C1C-9D34-9AC29B18B1F5}" srcOrd="0" destOrd="0" presId="urn:microsoft.com/office/officeart/2008/layout/LinedList"/>
    <dgm:cxn modelId="{7D58093A-4183-4EFE-897A-126255C78F09}" type="presOf" srcId="{64D909AB-5B3B-45A4-B4F1-0BDA41915A1C}" destId="{517B389D-2CDE-4DD1-A156-CEABB9CE865C}" srcOrd="0" destOrd="0" presId="urn:microsoft.com/office/officeart/2008/layout/LinedList"/>
    <dgm:cxn modelId="{5AAD433F-C772-435F-A2C8-D807BFE72352}" type="presOf" srcId="{9CAD5BAE-EF86-47E2-A9F5-78D3A3E74180}" destId="{54E4E60D-F706-4713-A927-FFD0AE02F1A7}" srcOrd="0" destOrd="0" presId="urn:microsoft.com/office/officeart/2008/layout/LinedList"/>
    <dgm:cxn modelId="{02F68140-1102-403D-BFA6-E28364BBA5E3}" type="presOf" srcId="{0E50EC68-1065-4B80-9A99-17D8781A3C4E}" destId="{6887F4B4-C9D2-43D4-848F-37654B4A5DF1}" srcOrd="0" destOrd="0" presId="urn:microsoft.com/office/officeart/2008/layout/LinedList"/>
    <dgm:cxn modelId="{75BE5168-3D7E-48FB-BB14-D916B999A31E}" srcId="{9CAD5BAE-EF86-47E2-A9F5-78D3A3E74180}" destId="{ED10CB6F-2D7E-4778-8C09-D182852FE7F7}" srcOrd="0" destOrd="0" parTransId="{CD51CA9F-85A2-4285-A31B-277D8DA97B37}" sibTransId="{2942D342-4BFA-42AF-BC48-915B498BEF26}"/>
    <dgm:cxn modelId="{A3E0FF6D-B6AF-4324-9493-86598CE1B7C1}" srcId="{1588092B-8531-477B-B19D-0BAD461D5548}" destId="{21240572-6971-40E6-8B85-D8386D47F723}" srcOrd="0" destOrd="0" parTransId="{31049475-654C-4E5A-85F0-A8B62AC759EF}" sibTransId="{2790F1B5-3EF1-4701-9A5E-2F5824E8F01E}"/>
    <dgm:cxn modelId="{0D3D6F6E-40CB-4276-8B1D-754A0AB074EB}" type="presOf" srcId="{1588092B-8531-477B-B19D-0BAD461D5548}" destId="{2C7F423E-3635-486F-9890-E9A77C21701F}" srcOrd="0" destOrd="0" presId="urn:microsoft.com/office/officeart/2008/layout/LinedList"/>
    <dgm:cxn modelId="{1227A850-94E3-4CA5-8E6F-FE47D2C0C232}" srcId="{B5624B11-5E9D-4C6C-9736-578078F1024B}" destId="{8F9DBA80-28ED-4A44-A235-8831CD9BAC71}" srcOrd="0" destOrd="0" parTransId="{BE5607EF-33F5-44E9-B279-61A92F5315B1}" sibTransId="{A372C716-521B-4256-8892-2DE59E75F5CF}"/>
    <dgm:cxn modelId="{15416D71-A37A-43E7-98D4-21B41EBD5DA7}" srcId="{0C134748-17C6-4C77-BFC0-D64E669AEB22}" destId="{EFE74740-532F-49DB-BA46-69567A805412}" srcOrd="5" destOrd="0" parTransId="{EE09F3B5-EE2A-4582-8AB4-425E45162EE6}" sibTransId="{990FAB58-27CE-493D-9C09-87645FB3CDBF}"/>
    <dgm:cxn modelId="{4BC86873-08CA-49E0-9E66-212BFACFF47C}" type="presOf" srcId="{B5624B11-5E9D-4C6C-9736-578078F1024B}" destId="{499DD040-B3C9-45DD-89B6-A9DD1CC5DDD0}" srcOrd="0" destOrd="0" presId="urn:microsoft.com/office/officeart/2008/layout/LinedList"/>
    <dgm:cxn modelId="{DAED0155-3D5C-409C-8D62-51D3B2258F15}" srcId="{64A4F5E0-289E-437D-B3ED-BCB260CB61A5}" destId="{78A58551-9E48-450F-9789-D3A53D1E9D33}" srcOrd="0" destOrd="0" parTransId="{EFAC3052-DC5C-4119-B236-943FF4CE1AC1}" sibTransId="{43EC4E5B-C64A-4B31-BC09-D5974336A99E}"/>
    <dgm:cxn modelId="{DD930D75-F7D0-403A-8678-61A50E170423}" type="presOf" srcId="{0C134748-17C6-4C77-BFC0-D64E669AEB22}" destId="{877007D0-5393-4019-BC6E-8F7BB64F2085}" srcOrd="0" destOrd="0" presId="urn:microsoft.com/office/officeart/2008/layout/LinedList"/>
    <dgm:cxn modelId="{6992D57A-96B1-416D-989A-91428EA29D66}" srcId="{EFE74740-532F-49DB-BA46-69567A805412}" destId="{64D909AB-5B3B-45A4-B4F1-0BDA41915A1C}" srcOrd="0" destOrd="0" parTransId="{6B65254C-BC21-4131-B846-CF974C5F1AA1}" sibTransId="{3AA00BDA-D82F-4CB8-9446-2F7C78FF527A}"/>
    <dgm:cxn modelId="{5CEF2188-1DDD-4BD4-9D91-BBC1D8D7A3E0}" srcId="{0C134748-17C6-4C77-BFC0-D64E669AEB22}" destId="{9CAD5BAE-EF86-47E2-A9F5-78D3A3E74180}" srcOrd="8" destOrd="0" parTransId="{11B16D5E-A8F4-4D50-931D-09604D46CB33}" sibTransId="{D5CA7635-476D-4B04-B3B1-985C13573ADA}"/>
    <dgm:cxn modelId="{165A048B-E64A-4DAA-85C1-B521493878F9}" srcId="{0C134748-17C6-4C77-BFC0-D64E669AEB22}" destId="{307AFB22-7978-4643-8818-ABD6EC785307}" srcOrd="1" destOrd="0" parTransId="{9259EED7-3276-406F-A09C-7854EECAD44B}" sibTransId="{5FF03F83-42DE-4C9C-AC35-C6B5E3B688F6}"/>
    <dgm:cxn modelId="{14D71B8E-FE4D-430C-B402-953A5AD81471}" srcId="{0C134748-17C6-4C77-BFC0-D64E669AEB22}" destId="{801839A8-F0E0-41E7-A4CF-C13E13162475}" srcOrd="3" destOrd="0" parTransId="{C6C05B0B-E7E7-4D7B-9F4A-F3AA37F35732}" sibTransId="{EA555D27-77E3-4506-9532-526C54A48582}"/>
    <dgm:cxn modelId="{8BDCFF94-85BF-4980-A0CD-6FB4F6305E4D}" type="presOf" srcId="{ED10CB6F-2D7E-4778-8C09-D182852FE7F7}" destId="{6820FC3C-C7A7-4832-9B6F-E38029A2B213}" srcOrd="0" destOrd="0" presId="urn:microsoft.com/office/officeart/2008/layout/LinedList"/>
    <dgm:cxn modelId="{50282B95-ABC1-4F36-86DC-0446F51AD395}" type="presOf" srcId="{1F5D2309-FADB-456E-B1D7-31E971CAD42B}" destId="{F50D2118-0EA5-445C-8970-79F2B63AEA64}" srcOrd="0" destOrd="0" presId="urn:microsoft.com/office/officeart/2008/layout/LinedList"/>
    <dgm:cxn modelId="{6DD33FA2-F208-4E01-985B-507478ADEE6C}" srcId="{307AFB22-7978-4643-8818-ABD6EC785307}" destId="{1F5D2309-FADB-456E-B1D7-31E971CAD42B}" srcOrd="0" destOrd="0" parTransId="{388C12DD-98B5-4B00-A726-476C891AF003}" sibTransId="{9700EAFF-DB20-42CE-B2A7-B2C216AB304B}"/>
    <dgm:cxn modelId="{202449B6-D18C-428D-8920-85973D802F41}" type="presOf" srcId="{E1B97505-50E1-4A4B-BF3C-01B5DDCC9E53}" destId="{3F7665F7-77D7-4DFF-884B-B346A8A4F62E}" srcOrd="0" destOrd="0" presId="urn:microsoft.com/office/officeart/2008/layout/LinedList"/>
    <dgm:cxn modelId="{E38BA2BB-6DC7-4E5E-92EB-0DB87B9F0E17}" srcId="{0C134748-17C6-4C77-BFC0-D64E669AEB22}" destId="{64A4F5E0-289E-437D-B3ED-BCB260CB61A5}" srcOrd="2" destOrd="0" parTransId="{F82AA806-C911-4771-9574-D83852CE1DA3}" sibTransId="{774913A3-4433-4D09-8653-A3F3A580724F}"/>
    <dgm:cxn modelId="{97A280C5-364D-4339-B297-A1479A6B4DAE}" srcId="{0E483DE7-908A-4AA8-A564-8CFE60EDF356}" destId="{A5A74B26-E41C-4D57-8F99-D4BA0EE861F2}" srcOrd="0" destOrd="0" parTransId="{A290CB37-A415-4DE5-BEA9-F37AC5040EFD}" sibTransId="{F4DA9518-2078-4C3F-9584-20EED6789BEB}"/>
    <dgm:cxn modelId="{44ECAFCD-8CA7-491F-BFB3-855AA68A399D}" type="presOf" srcId="{21240572-6971-40E6-8B85-D8386D47F723}" destId="{3D0E54CA-2C7E-4A8A-B409-3AC3F6A1572E}" srcOrd="0" destOrd="0" presId="urn:microsoft.com/office/officeart/2008/layout/LinedList"/>
    <dgm:cxn modelId="{B3CD45EA-2A19-4FF0-ADF0-1CAB7E46D5D4}" type="presOf" srcId="{64A4F5E0-289E-437D-B3ED-BCB260CB61A5}" destId="{646B0905-7A16-464A-9893-5F4D9CFA824C}" srcOrd="0" destOrd="0" presId="urn:microsoft.com/office/officeart/2008/layout/LinedList"/>
    <dgm:cxn modelId="{6770BFED-7449-4FBC-8B7B-617A79FFAF1D}" srcId="{0C134748-17C6-4C77-BFC0-D64E669AEB22}" destId="{8B0FE8AC-C6A3-4228-B183-33EB9418171A}" srcOrd="7" destOrd="0" parTransId="{910E5EA9-9021-4898-A2E0-D7E766562229}" sibTransId="{B8D56080-A464-454D-92F0-8CC0DA156E1B}"/>
    <dgm:cxn modelId="{4819E8F7-F6E5-462E-9CF1-252D4F626919}" type="presOf" srcId="{78A58551-9E48-450F-9789-D3A53D1E9D33}" destId="{0B891F36-4366-43E3-BBF7-E703DB54DD73}" srcOrd="0" destOrd="0" presId="urn:microsoft.com/office/officeart/2008/layout/LinedList"/>
    <dgm:cxn modelId="{CFF306FF-7487-4588-B1E4-1FBDE11F70E0}" srcId="{8B0FE8AC-C6A3-4228-B183-33EB9418171A}" destId="{E1B97505-50E1-4A4B-BF3C-01B5DDCC9E53}" srcOrd="0" destOrd="0" parTransId="{D85384A9-4ED5-43A0-B116-6DD07B89D488}" sibTransId="{07468B01-8F81-4B55-80B9-6171B556932E}"/>
    <dgm:cxn modelId="{2AE2D189-FAA7-4801-902A-E1FFE6C178E6}" type="presParOf" srcId="{877007D0-5393-4019-BC6E-8F7BB64F2085}" destId="{A92E3E45-CDAD-409B-BF68-0C4EE24F5388}" srcOrd="0" destOrd="0" presId="urn:microsoft.com/office/officeart/2008/layout/LinedList"/>
    <dgm:cxn modelId="{187517E3-4FDB-4A33-921A-A423CF973255}" type="presParOf" srcId="{877007D0-5393-4019-BC6E-8F7BB64F2085}" destId="{762F382A-5E4E-4661-B069-F9D8C506D2AC}" srcOrd="1" destOrd="0" presId="urn:microsoft.com/office/officeart/2008/layout/LinedList"/>
    <dgm:cxn modelId="{14B5E01C-AE24-478D-978D-780E32CCA9B1}" type="presParOf" srcId="{762F382A-5E4E-4661-B069-F9D8C506D2AC}" destId="{E8846691-D876-46E6-819B-EA9C7186FD29}" srcOrd="0" destOrd="0" presId="urn:microsoft.com/office/officeart/2008/layout/LinedList"/>
    <dgm:cxn modelId="{6AA7C6E4-50D7-43D7-B07D-6AFD3511FD0F}" type="presParOf" srcId="{762F382A-5E4E-4661-B069-F9D8C506D2AC}" destId="{FAB14F5C-5525-4517-B1A3-C34918240A6E}" srcOrd="1" destOrd="0" presId="urn:microsoft.com/office/officeart/2008/layout/LinedList"/>
    <dgm:cxn modelId="{6014CBAC-323C-4471-8D73-8B33B901A46F}" type="presParOf" srcId="{FAB14F5C-5525-4517-B1A3-C34918240A6E}" destId="{0EC6B1EA-DBFE-461C-A36A-50D85F919984}" srcOrd="0" destOrd="0" presId="urn:microsoft.com/office/officeart/2008/layout/LinedList"/>
    <dgm:cxn modelId="{BC8DB854-9DDC-430C-9517-FEA86FA32A76}" type="presParOf" srcId="{FAB14F5C-5525-4517-B1A3-C34918240A6E}" destId="{31BAAFB1-BF99-4CD6-B357-C79B3ED5DE64}" srcOrd="1" destOrd="0" presId="urn:microsoft.com/office/officeart/2008/layout/LinedList"/>
    <dgm:cxn modelId="{E7ABBFAB-8BC5-461E-BB75-470AFEDD7639}" type="presParOf" srcId="{31BAAFB1-BF99-4CD6-B357-C79B3ED5DE64}" destId="{41036C7E-DD0A-4F04-94CB-1CCC9083F8F5}" srcOrd="0" destOrd="0" presId="urn:microsoft.com/office/officeart/2008/layout/LinedList"/>
    <dgm:cxn modelId="{F2D6105D-1E0B-4B7B-8E3F-F5D3A7CA1BE6}" type="presParOf" srcId="{31BAAFB1-BF99-4CD6-B357-C79B3ED5DE64}" destId="{D347DB18-8F43-4997-A696-760BD4CFF3B0}" srcOrd="1" destOrd="0" presId="urn:microsoft.com/office/officeart/2008/layout/LinedList"/>
    <dgm:cxn modelId="{11792744-B2B6-4B4C-B30D-4A4F9BBDF9CD}" type="presParOf" srcId="{31BAAFB1-BF99-4CD6-B357-C79B3ED5DE64}" destId="{2908DA68-B9AE-466E-BA04-C64602CFC553}" srcOrd="2" destOrd="0" presId="urn:microsoft.com/office/officeart/2008/layout/LinedList"/>
    <dgm:cxn modelId="{1C96BB67-1BC8-4F1A-B462-1C093856F9A3}" type="presParOf" srcId="{FAB14F5C-5525-4517-B1A3-C34918240A6E}" destId="{370AC2EC-5E70-444C-B0FC-489858C8FC52}" srcOrd="2" destOrd="0" presId="urn:microsoft.com/office/officeart/2008/layout/LinedList"/>
    <dgm:cxn modelId="{21E1ED15-59C1-469A-BB46-AC8D81F8DC2F}" type="presParOf" srcId="{FAB14F5C-5525-4517-B1A3-C34918240A6E}" destId="{415B8239-2CBA-4D48-B904-C32553FA98ED}" srcOrd="3" destOrd="0" presId="urn:microsoft.com/office/officeart/2008/layout/LinedList"/>
    <dgm:cxn modelId="{9FC17303-97D9-42A8-83E6-B548203ACFFF}" type="presParOf" srcId="{877007D0-5393-4019-BC6E-8F7BB64F2085}" destId="{2ECBA787-6541-427F-9317-72B3B38E64CF}" srcOrd="2" destOrd="0" presId="urn:microsoft.com/office/officeart/2008/layout/LinedList"/>
    <dgm:cxn modelId="{2EE7B984-BF7B-4F81-973E-932A8DE845CE}" type="presParOf" srcId="{877007D0-5393-4019-BC6E-8F7BB64F2085}" destId="{11CEFD29-78FB-4C33-88E7-1FFE4576E278}" srcOrd="3" destOrd="0" presId="urn:microsoft.com/office/officeart/2008/layout/LinedList"/>
    <dgm:cxn modelId="{D4E7BFFE-E62D-4B7B-AC3D-6BC359CE9BAB}" type="presParOf" srcId="{11CEFD29-78FB-4C33-88E7-1FFE4576E278}" destId="{2ACCFCA6-ADC8-4A11-8BA4-0AD56517FFFF}" srcOrd="0" destOrd="0" presId="urn:microsoft.com/office/officeart/2008/layout/LinedList"/>
    <dgm:cxn modelId="{518A7C5B-8399-4F47-AF3F-FB4CCC4B7B95}" type="presParOf" srcId="{11CEFD29-78FB-4C33-88E7-1FFE4576E278}" destId="{45FDB651-5F3C-4E13-B5C4-E86833C4D7B3}" srcOrd="1" destOrd="0" presId="urn:microsoft.com/office/officeart/2008/layout/LinedList"/>
    <dgm:cxn modelId="{DB1F87F1-CCF6-4F49-878F-8A8072FAC016}" type="presParOf" srcId="{45FDB651-5F3C-4E13-B5C4-E86833C4D7B3}" destId="{B616C377-20E9-45D0-B11E-90271540B76B}" srcOrd="0" destOrd="0" presId="urn:microsoft.com/office/officeart/2008/layout/LinedList"/>
    <dgm:cxn modelId="{19EAC7EE-9C7B-444B-B9F3-974A967BB4DD}" type="presParOf" srcId="{45FDB651-5F3C-4E13-B5C4-E86833C4D7B3}" destId="{90F7A366-E2B1-4E75-8EF6-3F4CA8422B2C}" srcOrd="1" destOrd="0" presId="urn:microsoft.com/office/officeart/2008/layout/LinedList"/>
    <dgm:cxn modelId="{BC007D43-2B6F-428C-837D-B7D6E59A394D}" type="presParOf" srcId="{90F7A366-E2B1-4E75-8EF6-3F4CA8422B2C}" destId="{B47B2B31-8159-4B95-9DBA-6E189222868E}" srcOrd="0" destOrd="0" presId="urn:microsoft.com/office/officeart/2008/layout/LinedList"/>
    <dgm:cxn modelId="{95A72A99-6B41-4884-A2E6-8E3E5B33E219}" type="presParOf" srcId="{90F7A366-E2B1-4E75-8EF6-3F4CA8422B2C}" destId="{F50D2118-0EA5-445C-8970-79F2B63AEA64}" srcOrd="1" destOrd="0" presId="urn:microsoft.com/office/officeart/2008/layout/LinedList"/>
    <dgm:cxn modelId="{F5246332-9FD7-418F-AE0B-FEA6AA749EF7}" type="presParOf" srcId="{90F7A366-E2B1-4E75-8EF6-3F4CA8422B2C}" destId="{0DE32EC6-21FA-47BB-90A0-35AE747C5B9F}" srcOrd="2" destOrd="0" presId="urn:microsoft.com/office/officeart/2008/layout/LinedList"/>
    <dgm:cxn modelId="{37D105E9-8EE6-4012-A23F-D244E67456D7}" type="presParOf" srcId="{45FDB651-5F3C-4E13-B5C4-E86833C4D7B3}" destId="{207F2B25-3604-4B1A-8E97-9BE434E78FA5}" srcOrd="2" destOrd="0" presId="urn:microsoft.com/office/officeart/2008/layout/LinedList"/>
    <dgm:cxn modelId="{3555AF66-6940-461C-9408-B389A622AAC5}" type="presParOf" srcId="{45FDB651-5F3C-4E13-B5C4-E86833C4D7B3}" destId="{79CF2909-1C88-41F2-A344-E7B3DF1F8DAD}" srcOrd="3" destOrd="0" presId="urn:microsoft.com/office/officeart/2008/layout/LinedList"/>
    <dgm:cxn modelId="{68490768-CDF1-4A31-86A1-F76AA8AA190F}" type="presParOf" srcId="{877007D0-5393-4019-BC6E-8F7BB64F2085}" destId="{F1F44B4C-74C7-4A4C-B068-162F46090D10}" srcOrd="4" destOrd="0" presId="urn:microsoft.com/office/officeart/2008/layout/LinedList"/>
    <dgm:cxn modelId="{27A5D301-B7C0-45A4-AB56-0CAB8904D994}" type="presParOf" srcId="{877007D0-5393-4019-BC6E-8F7BB64F2085}" destId="{D111A53A-0DAF-4AD0-B270-2C003782C609}" srcOrd="5" destOrd="0" presId="urn:microsoft.com/office/officeart/2008/layout/LinedList"/>
    <dgm:cxn modelId="{8CA30CCD-B979-4CE9-AA12-54533926A824}" type="presParOf" srcId="{D111A53A-0DAF-4AD0-B270-2C003782C609}" destId="{646B0905-7A16-464A-9893-5F4D9CFA824C}" srcOrd="0" destOrd="0" presId="urn:microsoft.com/office/officeart/2008/layout/LinedList"/>
    <dgm:cxn modelId="{2709DA19-359D-4097-A697-AF1AC96CA95F}" type="presParOf" srcId="{D111A53A-0DAF-4AD0-B270-2C003782C609}" destId="{16E7B009-1FAE-4359-9588-2E2CA3B343D8}" srcOrd="1" destOrd="0" presId="urn:microsoft.com/office/officeart/2008/layout/LinedList"/>
    <dgm:cxn modelId="{B2D50820-D806-45E1-A249-E023FF950034}" type="presParOf" srcId="{16E7B009-1FAE-4359-9588-2E2CA3B343D8}" destId="{9BE9D781-E9A2-49FD-873B-2BCECC6B018E}" srcOrd="0" destOrd="0" presId="urn:microsoft.com/office/officeart/2008/layout/LinedList"/>
    <dgm:cxn modelId="{6A3C5904-0AA2-46D4-8825-09053C9D67CB}" type="presParOf" srcId="{16E7B009-1FAE-4359-9588-2E2CA3B343D8}" destId="{86C9DDF0-3E88-48A9-9770-DBD95B3A6834}" srcOrd="1" destOrd="0" presId="urn:microsoft.com/office/officeart/2008/layout/LinedList"/>
    <dgm:cxn modelId="{76A78F7F-55C6-4C95-9B08-3EA5E6BACCF0}" type="presParOf" srcId="{86C9DDF0-3E88-48A9-9770-DBD95B3A6834}" destId="{EB5D0AF8-F3E8-4B76-A9F6-E3327CC84ECD}" srcOrd="0" destOrd="0" presId="urn:microsoft.com/office/officeart/2008/layout/LinedList"/>
    <dgm:cxn modelId="{8D1F7113-C0FC-4678-98E1-6CB792F22EA7}" type="presParOf" srcId="{86C9DDF0-3E88-48A9-9770-DBD95B3A6834}" destId="{0B891F36-4366-43E3-BBF7-E703DB54DD73}" srcOrd="1" destOrd="0" presId="urn:microsoft.com/office/officeart/2008/layout/LinedList"/>
    <dgm:cxn modelId="{F6980A4A-BF42-4B14-9B2A-C37CA8CD1FBE}" type="presParOf" srcId="{86C9DDF0-3E88-48A9-9770-DBD95B3A6834}" destId="{FF90B4DD-D8A0-454E-A79F-57659F733062}" srcOrd="2" destOrd="0" presId="urn:microsoft.com/office/officeart/2008/layout/LinedList"/>
    <dgm:cxn modelId="{8355C0E4-E65D-40C6-8407-D0D845BEA593}" type="presParOf" srcId="{16E7B009-1FAE-4359-9588-2E2CA3B343D8}" destId="{5F980A35-2944-4288-BAF9-B606155DB317}" srcOrd="2" destOrd="0" presId="urn:microsoft.com/office/officeart/2008/layout/LinedList"/>
    <dgm:cxn modelId="{F1C0C6CD-46D0-4A11-883C-D34B32537986}" type="presParOf" srcId="{16E7B009-1FAE-4359-9588-2E2CA3B343D8}" destId="{3C9AC53B-C4A6-4AC7-A5BC-7A2499D01D89}" srcOrd="3" destOrd="0" presId="urn:microsoft.com/office/officeart/2008/layout/LinedList"/>
    <dgm:cxn modelId="{5ABA58A9-629B-47D0-B69F-32ACF0E1B41E}" type="presParOf" srcId="{877007D0-5393-4019-BC6E-8F7BB64F2085}" destId="{F6C2903A-0FDC-4B2F-9DB5-729DAEB794AC}" srcOrd="6" destOrd="0" presId="urn:microsoft.com/office/officeart/2008/layout/LinedList"/>
    <dgm:cxn modelId="{89A00586-ADE4-496B-85D1-20FBCCD697DF}" type="presParOf" srcId="{877007D0-5393-4019-BC6E-8F7BB64F2085}" destId="{6388A328-0061-4C53-8F27-9D94884FAFD7}" srcOrd="7" destOrd="0" presId="urn:microsoft.com/office/officeart/2008/layout/LinedList"/>
    <dgm:cxn modelId="{67DA875F-2A6E-4B7D-8592-9E6B2755E91F}" type="presParOf" srcId="{6388A328-0061-4C53-8F27-9D94884FAFD7}" destId="{42E86383-C5C8-4C71-A138-A2AA94E6C1F1}" srcOrd="0" destOrd="0" presId="urn:microsoft.com/office/officeart/2008/layout/LinedList"/>
    <dgm:cxn modelId="{D467F3E8-BE59-4139-84A4-200DDF82637B}" type="presParOf" srcId="{6388A328-0061-4C53-8F27-9D94884FAFD7}" destId="{8F0E5062-C062-404C-8C7E-D73B4A0DD3AA}" srcOrd="1" destOrd="0" presId="urn:microsoft.com/office/officeart/2008/layout/LinedList"/>
    <dgm:cxn modelId="{6574F440-16D9-40E0-B875-6E06AD69A6C9}" type="presParOf" srcId="{8F0E5062-C062-404C-8C7E-D73B4A0DD3AA}" destId="{9D8E773D-D3FB-4B22-86AC-B0FA4AF9DF17}" srcOrd="0" destOrd="0" presId="urn:microsoft.com/office/officeart/2008/layout/LinedList"/>
    <dgm:cxn modelId="{134C6F54-342D-4E92-94E3-94D13AAA2466}" type="presParOf" srcId="{8F0E5062-C062-404C-8C7E-D73B4A0DD3AA}" destId="{C3E65D03-A8BC-4198-AB17-A92EF173E910}" srcOrd="1" destOrd="0" presId="urn:microsoft.com/office/officeart/2008/layout/LinedList"/>
    <dgm:cxn modelId="{A0455C44-5A04-45EF-B158-709036784628}" type="presParOf" srcId="{C3E65D03-A8BC-4198-AB17-A92EF173E910}" destId="{52F2FD57-2461-4BA3-9E06-6B9A81C31BA1}" srcOrd="0" destOrd="0" presId="urn:microsoft.com/office/officeart/2008/layout/LinedList"/>
    <dgm:cxn modelId="{D750FCD3-4ABB-4B42-86E2-65914CA9ECA9}" type="presParOf" srcId="{C3E65D03-A8BC-4198-AB17-A92EF173E910}" destId="{6887F4B4-C9D2-43D4-848F-37654B4A5DF1}" srcOrd="1" destOrd="0" presId="urn:microsoft.com/office/officeart/2008/layout/LinedList"/>
    <dgm:cxn modelId="{11F84BEC-92C5-4584-98ED-E0D9CD1501C6}" type="presParOf" srcId="{C3E65D03-A8BC-4198-AB17-A92EF173E910}" destId="{9375E611-7A8B-4A0B-B62C-4AB5CF068888}" srcOrd="2" destOrd="0" presId="urn:microsoft.com/office/officeart/2008/layout/LinedList"/>
    <dgm:cxn modelId="{644C74F4-AB7A-445A-AC64-F8AB786F6A9B}" type="presParOf" srcId="{8F0E5062-C062-404C-8C7E-D73B4A0DD3AA}" destId="{11796EE2-E1B3-49D8-8990-271E1E8E5812}" srcOrd="2" destOrd="0" presId="urn:microsoft.com/office/officeart/2008/layout/LinedList"/>
    <dgm:cxn modelId="{31655338-A5C7-48AE-B6C2-BADA67A67DAD}" type="presParOf" srcId="{8F0E5062-C062-404C-8C7E-D73B4A0DD3AA}" destId="{CD578241-E66C-4B00-B384-02A3C5BD1BAC}" srcOrd="3" destOrd="0" presId="urn:microsoft.com/office/officeart/2008/layout/LinedList"/>
    <dgm:cxn modelId="{70ADFC89-9240-4B35-95B8-5E29E4A20CBA}" type="presParOf" srcId="{877007D0-5393-4019-BC6E-8F7BB64F2085}" destId="{EDF482EE-749C-444E-AA38-E1DD89D02E2B}" srcOrd="8" destOrd="0" presId="urn:microsoft.com/office/officeart/2008/layout/LinedList"/>
    <dgm:cxn modelId="{4330A426-C2FC-4DD7-9544-0D22E6399DBF}" type="presParOf" srcId="{877007D0-5393-4019-BC6E-8F7BB64F2085}" destId="{8F94F59B-EAA9-4FED-9BA5-5B26F40A0F03}" srcOrd="9" destOrd="0" presId="urn:microsoft.com/office/officeart/2008/layout/LinedList"/>
    <dgm:cxn modelId="{3EDDFFCE-8405-4A02-AB46-9E35C2CF28F0}" type="presParOf" srcId="{8F94F59B-EAA9-4FED-9BA5-5B26F40A0F03}" destId="{499DD040-B3C9-45DD-89B6-A9DD1CC5DDD0}" srcOrd="0" destOrd="0" presId="urn:microsoft.com/office/officeart/2008/layout/LinedList"/>
    <dgm:cxn modelId="{F55459E7-D05F-4ED1-A8DD-7A639ACBD16F}" type="presParOf" srcId="{8F94F59B-EAA9-4FED-9BA5-5B26F40A0F03}" destId="{3D4EF30C-C4C9-4A07-AA84-5AB22B23BF95}" srcOrd="1" destOrd="0" presId="urn:microsoft.com/office/officeart/2008/layout/LinedList"/>
    <dgm:cxn modelId="{EF692AD1-D948-4B1F-8A55-7E9B3C0EB54A}" type="presParOf" srcId="{3D4EF30C-C4C9-4A07-AA84-5AB22B23BF95}" destId="{AFDDECCA-D5EA-4463-934B-F7F01909B2AA}" srcOrd="0" destOrd="0" presId="urn:microsoft.com/office/officeart/2008/layout/LinedList"/>
    <dgm:cxn modelId="{B0E090FD-6406-4659-ACC4-E6FF64583441}" type="presParOf" srcId="{3D4EF30C-C4C9-4A07-AA84-5AB22B23BF95}" destId="{171047DC-DB7B-4B58-A18F-A6C5D0391A19}" srcOrd="1" destOrd="0" presId="urn:microsoft.com/office/officeart/2008/layout/LinedList"/>
    <dgm:cxn modelId="{FC5E33C3-FD06-4029-9123-C8CC6329D080}" type="presParOf" srcId="{171047DC-DB7B-4B58-A18F-A6C5D0391A19}" destId="{ADE0AB8F-D039-4ED6-981D-82FF728A6B53}" srcOrd="0" destOrd="0" presId="urn:microsoft.com/office/officeart/2008/layout/LinedList"/>
    <dgm:cxn modelId="{0D4FA930-E302-4F51-A75C-963493BA81F1}" type="presParOf" srcId="{171047DC-DB7B-4B58-A18F-A6C5D0391A19}" destId="{571F292E-EF6B-4C1C-9D34-9AC29B18B1F5}" srcOrd="1" destOrd="0" presId="urn:microsoft.com/office/officeart/2008/layout/LinedList"/>
    <dgm:cxn modelId="{D803338B-09A1-46C4-A7AB-CB007A2F660A}" type="presParOf" srcId="{171047DC-DB7B-4B58-A18F-A6C5D0391A19}" destId="{4ECBC78D-7226-4ACB-B339-2DADFB0CF7BB}" srcOrd="2" destOrd="0" presId="urn:microsoft.com/office/officeart/2008/layout/LinedList"/>
    <dgm:cxn modelId="{791BAC1C-FEE1-4CC8-8670-8975D6EC5068}" type="presParOf" srcId="{3D4EF30C-C4C9-4A07-AA84-5AB22B23BF95}" destId="{4CF4B397-B793-4211-BF82-883BBA6F0F86}" srcOrd="2" destOrd="0" presId="urn:microsoft.com/office/officeart/2008/layout/LinedList"/>
    <dgm:cxn modelId="{120FA3D7-4EDC-452C-A33C-A98DFE319589}" type="presParOf" srcId="{3D4EF30C-C4C9-4A07-AA84-5AB22B23BF95}" destId="{8638C4E5-C4E3-4858-B893-50379C3E17E7}" srcOrd="3" destOrd="0" presId="urn:microsoft.com/office/officeart/2008/layout/LinedList"/>
    <dgm:cxn modelId="{BA75A420-0F04-4063-826E-7D8A5EAFEA5D}" type="presParOf" srcId="{877007D0-5393-4019-BC6E-8F7BB64F2085}" destId="{F32905CC-B1E1-47DE-B62F-66613204050B}" srcOrd="10" destOrd="0" presId="urn:microsoft.com/office/officeart/2008/layout/LinedList"/>
    <dgm:cxn modelId="{0CF0202F-F401-433E-A7E0-9CFA8A1732FF}" type="presParOf" srcId="{877007D0-5393-4019-BC6E-8F7BB64F2085}" destId="{62D00FAA-0BE6-4BB9-B8BB-49636245FEB9}" srcOrd="11" destOrd="0" presId="urn:microsoft.com/office/officeart/2008/layout/LinedList"/>
    <dgm:cxn modelId="{10430294-8E28-4718-A521-4688C5B7CA08}" type="presParOf" srcId="{62D00FAA-0BE6-4BB9-B8BB-49636245FEB9}" destId="{738AE4F4-E84B-466C-A1D3-BBB7CB6DAB8D}" srcOrd="0" destOrd="0" presId="urn:microsoft.com/office/officeart/2008/layout/LinedList"/>
    <dgm:cxn modelId="{8BBEF938-8F68-41D9-834F-4F28733D7AD2}" type="presParOf" srcId="{62D00FAA-0BE6-4BB9-B8BB-49636245FEB9}" destId="{20379132-EE11-46C9-987D-824CD7796C31}" srcOrd="1" destOrd="0" presId="urn:microsoft.com/office/officeart/2008/layout/LinedList"/>
    <dgm:cxn modelId="{381DAB48-EF01-4387-A925-A57A753DDB64}" type="presParOf" srcId="{20379132-EE11-46C9-987D-824CD7796C31}" destId="{659DC0C0-5F1A-4094-A10A-B0F1BE0E0B7D}" srcOrd="0" destOrd="0" presId="urn:microsoft.com/office/officeart/2008/layout/LinedList"/>
    <dgm:cxn modelId="{E9691FF0-094D-43C0-A1BD-E7C93E5D62F9}" type="presParOf" srcId="{20379132-EE11-46C9-987D-824CD7796C31}" destId="{3C549057-995A-44DD-B9B3-CAAEA96EC2EE}" srcOrd="1" destOrd="0" presId="urn:microsoft.com/office/officeart/2008/layout/LinedList"/>
    <dgm:cxn modelId="{58A42D38-E42B-4D58-B399-7AAEFBEAEC2B}" type="presParOf" srcId="{3C549057-995A-44DD-B9B3-CAAEA96EC2EE}" destId="{8C1EAEEF-0728-46CD-A749-83E70DBAB400}" srcOrd="0" destOrd="0" presId="urn:microsoft.com/office/officeart/2008/layout/LinedList"/>
    <dgm:cxn modelId="{9BE4F237-BB05-4BF2-A6B0-79AB56B298EB}" type="presParOf" srcId="{3C549057-995A-44DD-B9B3-CAAEA96EC2EE}" destId="{517B389D-2CDE-4DD1-A156-CEABB9CE865C}" srcOrd="1" destOrd="0" presId="urn:microsoft.com/office/officeart/2008/layout/LinedList"/>
    <dgm:cxn modelId="{E2C55AB3-E4D6-403A-984F-F4CFC3331FA7}" type="presParOf" srcId="{3C549057-995A-44DD-B9B3-CAAEA96EC2EE}" destId="{FE86104F-AD37-4044-B119-55ADDE3DEE80}" srcOrd="2" destOrd="0" presId="urn:microsoft.com/office/officeart/2008/layout/LinedList"/>
    <dgm:cxn modelId="{9C84A3C6-F190-4FB6-8CD3-2D4A7EC80AF6}" type="presParOf" srcId="{20379132-EE11-46C9-987D-824CD7796C31}" destId="{5748DC8F-AD6C-4014-91A2-F41339D6C4A1}" srcOrd="2" destOrd="0" presId="urn:microsoft.com/office/officeart/2008/layout/LinedList"/>
    <dgm:cxn modelId="{C9F8C7A3-A32C-4763-9286-0725815486A1}" type="presParOf" srcId="{20379132-EE11-46C9-987D-824CD7796C31}" destId="{44502DAF-AF39-4136-BD5F-FE62A2BA2CB9}" srcOrd="3" destOrd="0" presId="urn:microsoft.com/office/officeart/2008/layout/LinedList"/>
    <dgm:cxn modelId="{9E896CB6-D642-4561-B436-95F7A17C9234}" type="presParOf" srcId="{877007D0-5393-4019-BC6E-8F7BB64F2085}" destId="{52F6BB5D-6A25-40CC-BE99-69D93DD21D7E}" srcOrd="12" destOrd="0" presId="urn:microsoft.com/office/officeart/2008/layout/LinedList"/>
    <dgm:cxn modelId="{BD1C3F46-E124-4B64-B263-02DB6121BF06}" type="presParOf" srcId="{877007D0-5393-4019-BC6E-8F7BB64F2085}" destId="{A7565924-291E-4CB0-88A0-461A11B0194A}" srcOrd="13" destOrd="0" presId="urn:microsoft.com/office/officeart/2008/layout/LinedList"/>
    <dgm:cxn modelId="{D790FBE4-A7FF-4B5E-A742-90F25B1849DA}" type="presParOf" srcId="{A7565924-291E-4CB0-88A0-461A11B0194A}" destId="{2C7F423E-3635-486F-9890-E9A77C21701F}" srcOrd="0" destOrd="0" presId="urn:microsoft.com/office/officeart/2008/layout/LinedList"/>
    <dgm:cxn modelId="{24DA7511-A618-429D-8AA6-A8F7224CC7D3}" type="presParOf" srcId="{A7565924-291E-4CB0-88A0-461A11B0194A}" destId="{A9828F35-14C7-4CB7-9441-8A273E74E779}" srcOrd="1" destOrd="0" presId="urn:microsoft.com/office/officeart/2008/layout/LinedList"/>
    <dgm:cxn modelId="{7A0FE7F6-18D4-4879-A90C-76CC0A77696C}" type="presParOf" srcId="{A9828F35-14C7-4CB7-9441-8A273E74E779}" destId="{82843642-DC28-4C42-9923-1A0E0CCA8E2D}" srcOrd="0" destOrd="0" presId="urn:microsoft.com/office/officeart/2008/layout/LinedList"/>
    <dgm:cxn modelId="{7A2A7C44-9DCF-4E3B-A0FC-F89E01DD3D6E}" type="presParOf" srcId="{A9828F35-14C7-4CB7-9441-8A273E74E779}" destId="{CA5C963D-DB18-4B53-8E62-83F868CCE2A0}" srcOrd="1" destOrd="0" presId="urn:microsoft.com/office/officeart/2008/layout/LinedList"/>
    <dgm:cxn modelId="{E642B869-710D-4A05-8805-44B83FD9131B}" type="presParOf" srcId="{CA5C963D-DB18-4B53-8E62-83F868CCE2A0}" destId="{143EF347-9B81-4199-8A45-E6423F6F99AE}" srcOrd="0" destOrd="0" presId="urn:microsoft.com/office/officeart/2008/layout/LinedList"/>
    <dgm:cxn modelId="{80863D3A-0FCB-466F-8FC7-A6DCAB40F243}" type="presParOf" srcId="{CA5C963D-DB18-4B53-8E62-83F868CCE2A0}" destId="{3D0E54CA-2C7E-4A8A-B409-3AC3F6A1572E}" srcOrd="1" destOrd="0" presId="urn:microsoft.com/office/officeart/2008/layout/LinedList"/>
    <dgm:cxn modelId="{DDDE4D28-F377-44BD-BCAB-CA0F2D5CEAA5}" type="presParOf" srcId="{CA5C963D-DB18-4B53-8E62-83F868CCE2A0}" destId="{A0D577B1-919E-4F63-9D48-04E04ED2F89F}" srcOrd="2" destOrd="0" presId="urn:microsoft.com/office/officeart/2008/layout/LinedList"/>
    <dgm:cxn modelId="{5FD12A7D-E93C-4150-9839-3DEB4F8ED56A}" type="presParOf" srcId="{A9828F35-14C7-4CB7-9441-8A273E74E779}" destId="{E886A111-FF21-4878-A0B3-DD994C170983}" srcOrd="2" destOrd="0" presId="urn:microsoft.com/office/officeart/2008/layout/LinedList"/>
    <dgm:cxn modelId="{6F3F2423-3030-4875-BDE9-AC154C785D79}" type="presParOf" srcId="{A9828F35-14C7-4CB7-9441-8A273E74E779}" destId="{A920DBD6-DCE3-41AC-A559-764E3858129A}" srcOrd="3" destOrd="0" presId="urn:microsoft.com/office/officeart/2008/layout/LinedList"/>
    <dgm:cxn modelId="{4F3BF09F-A60C-403C-93A9-D3D5DE599A8F}" type="presParOf" srcId="{877007D0-5393-4019-BC6E-8F7BB64F2085}" destId="{19C74769-56F5-429E-8B43-AB0F5102BC91}" srcOrd="14" destOrd="0" presId="urn:microsoft.com/office/officeart/2008/layout/LinedList"/>
    <dgm:cxn modelId="{851C8840-6B0A-4943-B62B-CA1E75608298}" type="presParOf" srcId="{877007D0-5393-4019-BC6E-8F7BB64F2085}" destId="{8CC8E4C8-E9DB-42CF-B2D6-721063185EDA}" srcOrd="15" destOrd="0" presId="urn:microsoft.com/office/officeart/2008/layout/LinedList"/>
    <dgm:cxn modelId="{2B2304B6-4FDC-4D4B-988C-51DBD7F60F29}" type="presParOf" srcId="{8CC8E4C8-E9DB-42CF-B2D6-721063185EDA}" destId="{60189CB6-2508-4EF3-8286-680015B3E6CF}" srcOrd="0" destOrd="0" presId="urn:microsoft.com/office/officeart/2008/layout/LinedList"/>
    <dgm:cxn modelId="{CE772237-D001-4560-BE68-597BDE9F45EE}" type="presParOf" srcId="{8CC8E4C8-E9DB-42CF-B2D6-721063185EDA}" destId="{AF96400D-D815-416F-A19C-5B8DFBDD414A}" srcOrd="1" destOrd="0" presId="urn:microsoft.com/office/officeart/2008/layout/LinedList"/>
    <dgm:cxn modelId="{74A6F974-7E37-4EB3-9F0F-B6B9E84542C9}" type="presParOf" srcId="{AF96400D-D815-416F-A19C-5B8DFBDD414A}" destId="{D471AC91-51B8-4559-8A65-E7B7B94984EE}" srcOrd="0" destOrd="0" presId="urn:microsoft.com/office/officeart/2008/layout/LinedList"/>
    <dgm:cxn modelId="{485C556D-53BD-42B7-B1EF-007AFD2D9AA2}" type="presParOf" srcId="{AF96400D-D815-416F-A19C-5B8DFBDD414A}" destId="{25FE465A-4F1D-449F-AF41-A74497E926CD}" srcOrd="1" destOrd="0" presId="urn:microsoft.com/office/officeart/2008/layout/LinedList"/>
    <dgm:cxn modelId="{8D2CE2BA-C8DE-48FF-9C0E-0697B584690D}" type="presParOf" srcId="{25FE465A-4F1D-449F-AF41-A74497E926CD}" destId="{F639ACF3-3076-41C8-B698-4F4EC231BD03}" srcOrd="0" destOrd="0" presId="urn:microsoft.com/office/officeart/2008/layout/LinedList"/>
    <dgm:cxn modelId="{A7FAAD36-5F0A-4174-925D-1A6D11DD9332}" type="presParOf" srcId="{25FE465A-4F1D-449F-AF41-A74497E926CD}" destId="{3F7665F7-77D7-4DFF-884B-B346A8A4F62E}" srcOrd="1" destOrd="0" presId="urn:microsoft.com/office/officeart/2008/layout/LinedList"/>
    <dgm:cxn modelId="{63A8AAA7-EB0C-4079-89F2-705FB6010174}" type="presParOf" srcId="{25FE465A-4F1D-449F-AF41-A74497E926CD}" destId="{BE796D84-B155-4DFE-8E92-EDAD91CE8076}" srcOrd="2" destOrd="0" presId="urn:microsoft.com/office/officeart/2008/layout/LinedList"/>
    <dgm:cxn modelId="{C280839B-73A4-4A16-903E-E03662EE86E1}" type="presParOf" srcId="{AF96400D-D815-416F-A19C-5B8DFBDD414A}" destId="{60BF5135-3666-4AC4-8AD1-5162939DDD13}" srcOrd="2" destOrd="0" presId="urn:microsoft.com/office/officeart/2008/layout/LinedList"/>
    <dgm:cxn modelId="{9DB841CD-098C-4F1A-AD11-C6694FB6D197}" type="presParOf" srcId="{AF96400D-D815-416F-A19C-5B8DFBDD414A}" destId="{66D78A97-F6D8-4EB7-9744-44E4885B81A9}" srcOrd="3" destOrd="0" presId="urn:microsoft.com/office/officeart/2008/layout/LinedList"/>
    <dgm:cxn modelId="{7652462D-45B5-45F4-B296-2A0AEF0571FB}" type="presParOf" srcId="{877007D0-5393-4019-BC6E-8F7BB64F2085}" destId="{E587DA6D-2E1E-4E72-9EB2-B98771AF3CF4}" srcOrd="16" destOrd="0" presId="urn:microsoft.com/office/officeart/2008/layout/LinedList"/>
    <dgm:cxn modelId="{E49A40D6-3863-4F78-BACC-0469ABBCE748}" type="presParOf" srcId="{877007D0-5393-4019-BC6E-8F7BB64F2085}" destId="{F8A92FF2-C86C-436E-B6FB-367A07FE297E}" srcOrd="17" destOrd="0" presId="urn:microsoft.com/office/officeart/2008/layout/LinedList"/>
    <dgm:cxn modelId="{D715A652-0226-44BC-A690-CAE41A489557}" type="presParOf" srcId="{F8A92FF2-C86C-436E-B6FB-367A07FE297E}" destId="{54E4E60D-F706-4713-A927-FFD0AE02F1A7}" srcOrd="0" destOrd="0" presId="urn:microsoft.com/office/officeart/2008/layout/LinedList"/>
    <dgm:cxn modelId="{A5A4AD0F-BA4C-4136-89BC-D8767DDCF3AC}" type="presParOf" srcId="{F8A92FF2-C86C-436E-B6FB-367A07FE297E}" destId="{66E30E3B-6655-4558-9300-5F560C1E70E8}" srcOrd="1" destOrd="0" presId="urn:microsoft.com/office/officeart/2008/layout/LinedList"/>
    <dgm:cxn modelId="{6B9F5855-FD78-47F5-AE2F-084EDDB68D91}" type="presParOf" srcId="{66E30E3B-6655-4558-9300-5F560C1E70E8}" destId="{4DF6C073-1E4E-4594-ACDA-996AAC35EDE4}" srcOrd="0" destOrd="0" presId="urn:microsoft.com/office/officeart/2008/layout/LinedList"/>
    <dgm:cxn modelId="{B3704A4B-3018-4C5F-B414-1A01E71468D1}" type="presParOf" srcId="{66E30E3B-6655-4558-9300-5F560C1E70E8}" destId="{D20AB8C9-D864-4CA5-B25A-922AAB5D8F0F}" srcOrd="1" destOrd="0" presId="urn:microsoft.com/office/officeart/2008/layout/LinedList"/>
    <dgm:cxn modelId="{9F04254A-5773-4755-AA79-9EBCE8C22C6F}" type="presParOf" srcId="{D20AB8C9-D864-4CA5-B25A-922AAB5D8F0F}" destId="{83FE0B8D-2CEE-49A5-A288-29DE2D9015AF}" srcOrd="0" destOrd="0" presId="urn:microsoft.com/office/officeart/2008/layout/LinedList"/>
    <dgm:cxn modelId="{AA95E3E6-B299-4497-BD00-E1160FC10C3D}" type="presParOf" srcId="{D20AB8C9-D864-4CA5-B25A-922AAB5D8F0F}" destId="{6820FC3C-C7A7-4832-9B6F-E38029A2B213}" srcOrd="1" destOrd="0" presId="urn:microsoft.com/office/officeart/2008/layout/LinedList"/>
    <dgm:cxn modelId="{28F8601A-8235-4D13-BB7C-90DDA76B4A0A}" type="presParOf" srcId="{D20AB8C9-D864-4CA5-B25A-922AAB5D8F0F}" destId="{B7447A1C-E5F7-4755-A2C3-C37A1E586E61}" srcOrd="2" destOrd="0" presId="urn:microsoft.com/office/officeart/2008/layout/LinedList"/>
    <dgm:cxn modelId="{3842F2C8-D642-45FB-BFBF-1D8578AA383D}" type="presParOf" srcId="{66E30E3B-6655-4558-9300-5F560C1E70E8}" destId="{158592C5-88AF-4336-8E65-895FD6102744}" srcOrd="2" destOrd="0" presId="urn:microsoft.com/office/officeart/2008/layout/LinedList"/>
    <dgm:cxn modelId="{A657103A-1954-4E42-B4E1-9ADE35C73E19}" type="presParOf" srcId="{66E30E3B-6655-4558-9300-5F560C1E70E8}" destId="{9EABEE6A-9C11-4D86-8D53-7C9CC77687B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70D76-E1D0-4D93-B5A4-5DC11B7A37AC}" type="doc">
      <dgm:prSet loTypeId="urn:microsoft.com/office/officeart/2005/8/layout/hierarchy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23EC790-44F6-4B69-A9DC-D5C63040583F}">
      <dgm:prSet phldrT="[Texto]" custT="1"/>
      <dgm:spPr/>
      <dgm:t>
        <a:bodyPr/>
        <a:lstStyle/>
        <a:p>
          <a:r>
            <a:rPr lang="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 Bog čini s onim koji misli na siromašne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(Psalam 41,1-3)?</a:t>
          </a:r>
        </a:p>
      </dgm:t>
    </dgm:pt>
    <dgm:pt modelId="{0ABE49AD-C22F-47F2-ACB5-6E4856197747}" type="parTrans" cxnId="{D80ABCBF-63AD-4C6F-846E-EA1002A9D333}">
      <dgm:prSet/>
      <dgm:spPr/>
      <dgm:t>
        <a:bodyPr/>
        <a:lstStyle/>
        <a:p>
          <a:endParaRPr lang="es-ES"/>
        </a:p>
      </dgm:t>
    </dgm:pt>
    <dgm:pt modelId="{0D66E52B-F3F0-4FCC-AA02-43A7D7DC60E3}" type="sibTrans" cxnId="{D80ABCBF-63AD-4C6F-846E-EA1002A9D333}">
      <dgm:prSet/>
      <dgm:spPr/>
      <dgm:t>
        <a:bodyPr/>
        <a:lstStyle/>
        <a:p>
          <a:endParaRPr lang="es-ES"/>
        </a:p>
      </dgm:t>
    </dgm:pt>
    <dgm:pt modelId="{E25FF2C0-2302-4021-898F-4C9E40EE6A95}">
      <dgm:prSet phldrT="[Texto]" custT="1"/>
      <dgm:spPr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hr" sz="1800" b="1" kern="1200" dirty="0"/>
            <a:t>Oslobađa ga na zli </a:t>
          </a: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dan</a:t>
          </a:r>
        </a:p>
      </dgm:t>
    </dgm:pt>
    <dgm:pt modelId="{F4C17C9A-F29E-47E5-B61A-1B65D8492EA6}" type="parTrans" cxnId="{9A6A6F1A-CE52-45FF-AAB7-BC3669FA3B47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A1C0218E-5271-45D2-9FE2-962884022F60}" type="sibTrans" cxnId="{9A6A6F1A-CE52-45FF-AAB7-BC3669FA3B47}">
      <dgm:prSet/>
      <dgm:spPr/>
      <dgm:t>
        <a:bodyPr/>
        <a:lstStyle/>
        <a:p>
          <a:endParaRPr lang="es-ES"/>
        </a:p>
      </dgm:t>
    </dgm:pt>
    <dgm:pt modelId="{49084C5E-CED4-46C0-AC60-10337938D5EF}">
      <dgm:prSet phldrT="[Texto]" custT="1"/>
      <dgm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On ga spašava</a:t>
          </a:r>
          <a:endParaRPr lang="en" sz="1800" b="1" kern="1200" dirty="0"/>
        </a:p>
      </dgm:t>
    </dgm:pt>
    <dgm:pt modelId="{8728D47D-87AE-4678-88EB-14B989C39A68}" type="parTrans" cxnId="{161543B1-AC91-45F3-A672-5DCF8BFE626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93464625-7496-44AE-B257-82350D3AD6EF}" type="sibTrans" cxnId="{161543B1-AC91-45F3-A672-5DCF8BFE626B}">
      <dgm:prSet/>
      <dgm:spPr/>
      <dgm:t>
        <a:bodyPr/>
        <a:lstStyle/>
        <a:p>
          <a:endParaRPr lang="es-ES"/>
        </a:p>
      </dgm:t>
    </dgm:pt>
    <dgm:pt modelId="{5E30DE6A-1C2C-4475-BC5E-E1711B3037CA}">
      <dgm:prSet phldrT="[Texto]" custT="1"/>
      <dgm:spPr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hr" sz="1800" b="1" kern="1200" dirty="0"/>
            <a:t>On će mu dati </a:t>
          </a: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život</a:t>
          </a:r>
        </a:p>
      </dgm:t>
    </dgm:pt>
    <dgm:pt modelId="{04CCB470-4AB1-4BFA-BD0D-88656817EC9D}" type="parTrans" cxnId="{49A430FF-90B3-45A3-BF39-6D468376660E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767A824-425B-4E58-8277-B06FB0526CB0}" type="sibTrans" cxnId="{49A430FF-90B3-45A3-BF39-6D468376660E}">
      <dgm:prSet/>
      <dgm:spPr/>
      <dgm:t>
        <a:bodyPr/>
        <a:lstStyle/>
        <a:p>
          <a:endParaRPr lang="es-ES"/>
        </a:p>
      </dgm:t>
    </dgm:pt>
    <dgm:pt modelId="{303B6C60-0313-4560-950B-C8037742B351}">
      <dgm:prSet phldrT="[Texto]" custT="1"/>
      <dgm:spPr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hr" sz="1800" b="1" kern="1200" dirty="0"/>
            <a:t>On će ga</a:t>
          </a: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blagosloviti</a:t>
          </a:r>
        </a:p>
      </dgm:t>
    </dgm:pt>
    <dgm:pt modelId="{470139FF-F907-4EE2-9385-F9CCA79DC40A}" type="parTrans" cxnId="{B5F73031-B8AE-41C5-86AF-393075A36EC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06B24597-E850-43F8-819A-117C0476CAE8}" type="sibTrans" cxnId="{B5F73031-B8AE-41C5-86AF-393075A36EC5}">
      <dgm:prSet/>
      <dgm:spPr/>
      <dgm:t>
        <a:bodyPr/>
        <a:lstStyle/>
        <a:p>
          <a:endParaRPr lang="es-ES"/>
        </a:p>
      </dgm:t>
    </dgm:pt>
    <dgm:pt modelId="{AF3B417C-38A7-4EF5-8925-BA2EE9A0F120}">
      <dgm:prSet phldrT="[Texto]" custT="1"/>
      <dgm:spPr>
        <a:solidFill>
          <a:srgbClr val="FFFFCC"/>
        </a:solidFill>
        <a:ln w="25400" cap="flat" cmpd="sng" algn="ctr">
          <a:solidFill>
            <a:srgbClr val="CC9900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hr" sz="1800" b="1" kern="1200" dirty="0"/>
            <a:t>Neće ga</a:t>
          </a: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predati </a:t>
          </a:r>
          <a:r>
            <a:rPr lang="hr" sz="1800" b="1" kern="1200" dirty="0"/>
            <a:t>njihovim neprijateljima</a:t>
          </a:r>
        </a:p>
      </dgm:t>
    </dgm:pt>
    <dgm:pt modelId="{B8BF0170-99D3-4DA0-82D8-37AA1B505C6B}" type="parTrans" cxnId="{6547C53F-1255-4CC1-8E06-073CA8C66304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5707939F-A083-48A4-B201-CD08B6A58A39}" type="sibTrans" cxnId="{6547C53F-1255-4CC1-8E06-073CA8C66304}">
      <dgm:prSet/>
      <dgm:spPr/>
      <dgm:t>
        <a:bodyPr/>
        <a:lstStyle/>
        <a:p>
          <a:endParaRPr lang="es-ES"/>
        </a:p>
      </dgm:t>
    </dgm:pt>
    <dgm:pt modelId="{87865FB7-669D-417A-9F15-AE09F52F36C5}">
      <dgm:prSet phldrT="[Texto]" custT="1"/>
      <dgm:spPr>
        <a:solidFill>
          <a:srgbClr val="E1E2FF"/>
        </a:solidFill>
        <a:ln w="25400" cap="flat" cmpd="sng" algn="ctr">
          <a:solidFill>
            <a:srgbClr val="00049A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On će mu</a:t>
          </a:r>
          <a:r>
            <a:rPr lang="hr" sz="1800" b="1" kern="1200" dirty="0"/>
            <a:t> pomoći u boli</a:t>
          </a:r>
        </a:p>
      </dgm:t>
    </dgm:pt>
    <dgm:pt modelId="{9E6DAA40-1E08-4BF7-90B2-3FFCBFA60764}" type="parTrans" cxnId="{613E6236-F114-4FF5-B1E1-8D3CDF5CCC7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BB3910D-4648-4E8C-9019-37F3C78941E8}" type="sibTrans" cxnId="{613E6236-F114-4FF5-B1E1-8D3CDF5CCC78}">
      <dgm:prSet/>
      <dgm:spPr/>
      <dgm:t>
        <a:bodyPr/>
        <a:lstStyle/>
        <a:p>
          <a:endParaRPr lang="es-ES"/>
        </a:p>
      </dgm:t>
    </dgm:pt>
    <dgm:pt modelId="{4E49E927-FA91-4F56-9E3F-43F03B955F4D}">
      <dgm:prSet phldrT="[Texto]"/>
      <dgm:spPr>
        <a:solidFill>
          <a:srgbClr val="EDE3DF"/>
        </a:solidFill>
        <a:ln w="25400">
          <a:solidFill>
            <a:srgbClr val="936553"/>
          </a:solidFill>
        </a:ln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schemeClr val="lt1"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gm:spPr>
      <dgm:t>
        <a:bodyPr/>
        <a:lstStyle/>
        <a:p>
          <a:r>
            <a:rPr lang="hr" b="1" dirty="0"/>
            <a:t>U bolesti će mu omekšati postelju</a:t>
          </a:r>
        </a:p>
      </dgm:t>
    </dgm:pt>
    <dgm:pt modelId="{66EFA5B2-5067-4A68-8E84-7E6EB8ED21A5}" type="parTrans" cxnId="{DA7DECA7-8A9F-4CF3-A951-456B5B2CEDA9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362C6CA7-C73A-4902-B3B7-E2E0FD066C8A}" type="sibTrans" cxnId="{DA7DECA7-8A9F-4CF3-A951-456B5B2CEDA9}">
      <dgm:prSet/>
      <dgm:spPr/>
      <dgm:t>
        <a:bodyPr/>
        <a:lstStyle/>
        <a:p>
          <a:endParaRPr lang="es-ES"/>
        </a:p>
      </dgm:t>
    </dgm:pt>
    <dgm:pt modelId="{5EB6C8DA-0504-492F-AB85-EB2A04E52AC4}" type="pres">
      <dgm:prSet presAssocID="{20670D76-E1D0-4D93-B5A4-5DC11B7A37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E83B4B-9473-4B1C-915D-6243E907038F}" type="pres">
      <dgm:prSet presAssocID="{E23EC790-44F6-4B69-A9DC-D5C63040583F}" presName="root" presStyleCnt="0"/>
      <dgm:spPr/>
    </dgm:pt>
    <dgm:pt modelId="{72E68BAD-555B-4EA7-AF3B-164B9DDF3738}" type="pres">
      <dgm:prSet presAssocID="{E23EC790-44F6-4B69-A9DC-D5C63040583F}" presName="rootComposite" presStyleCnt="0"/>
      <dgm:spPr/>
    </dgm:pt>
    <dgm:pt modelId="{1F985351-D7F6-4651-A636-B43601959048}" type="pres">
      <dgm:prSet presAssocID="{E23EC790-44F6-4B69-A9DC-D5C63040583F}" presName="rootText" presStyleLbl="node1" presStyleIdx="0" presStyleCnt="1" custScaleX="261044" custScaleY="140843"/>
      <dgm:spPr/>
    </dgm:pt>
    <dgm:pt modelId="{AEE0ED1E-95FC-4325-AABA-C488333E9DE4}" type="pres">
      <dgm:prSet presAssocID="{E23EC790-44F6-4B69-A9DC-D5C63040583F}" presName="rootConnector" presStyleLbl="node1" presStyleIdx="0" presStyleCnt="1"/>
      <dgm:spPr/>
    </dgm:pt>
    <dgm:pt modelId="{88F1B62B-E0D9-4D68-8C8F-0714606E8E13}" type="pres">
      <dgm:prSet presAssocID="{E23EC790-44F6-4B69-A9DC-D5C63040583F}" presName="childShape" presStyleCnt="0"/>
      <dgm:spPr/>
    </dgm:pt>
    <dgm:pt modelId="{37E7E302-CF7C-4C79-9C46-DDB83198A5AE}" type="pres">
      <dgm:prSet presAssocID="{F4C17C9A-F29E-47E5-B61A-1B65D8492EA6}" presName="Name13" presStyleLbl="parChTrans1D2" presStyleIdx="0" presStyleCnt="7"/>
      <dgm:spPr/>
    </dgm:pt>
    <dgm:pt modelId="{9C34748C-0C33-4473-9800-C7D3EB2481C9}" type="pres">
      <dgm:prSet presAssocID="{E25FF2C0-2302-4021-898F-4C9E40EE6A95}" presName="childText" presStyleLbl="bgAcc1" presStyleIdx="0" presStyleCnt="7" custScaleX="261044">
        <dgm:presLayoutVars>
          <dgm:bulletEnabled val="1"/>
        </dgm:presLayoutVars>
      </dgm:prSet>
      <dgm:spPr>
        <a:xfrm>
          <a:off x="744909" y="988477"/>
          <a:ext cx="2479742" cy="593707"/>
        </a:xfrm>
        <a:prstGeom prst="roundRect">
          <a:avLst>
            <a:gd name="adj" fmla="val 10000"/>
          </a:avLst>
        </a:prstGeom>
      </dgm:spPr>
    </dgm:pt>
    <dgm:pt modelId="{A91AD0EF-13B7-45CB-8B4D-3BA5BCC85149}" type="pres">
      <dgm:prSet presAssocID="{8728D47D-87AE-4678-88EB-14B989C39A68}" presName="Name13" presStyleLbl="parChTrans1D2" presStyleIdx="1" presStyleCnt="7"/>
      <dgm:spPr/>
    </dgm:pt>
    <dgm:pt modelId="{958D06B5-ED89-4AFC-8740-AFD3133C6F3A}" type="pres">
      <dgm:prSet presAssocID="{49084C5E-CED4-46C0-AC60-10337938D5EF}" presName="childText" presStyleLbl="bgAcc1" presStyleIdx="1" presStyleCnt="7" custScaleX="261044">
        <dgm:presLayoutVars>
          <dgm:bulletEnabled val="1"/>
        </dgm:presLayoutVars>
      </dgm:prSet>
      <dgm:spPr>
        <a:xfrm>
          <a:off x="744909" y="1730612"/>
          <a:ext cx="2479742" cy="593707"/>
        </a:xfrm>
        <a:prstGeom prst="roundRect">
          <a:avLst>
            <a:gd name="adj" fmla="val 10000"/>
          </a:avLst>
        </a:prstGeom>
      </dgm:spPr>
    </dgm:pt>
    <dgm:pt modelId="{2359F27B-9624-460D-BC99-6EFBAB5F22E4}" type="pres">
      <dgm:prSet presAssocID="{04CCB470-4AB1-4BFA-BD0D-88656817EC9D}" presName="Name13" presStyleLbl="parChTrans1D2" presStyleIdx="2" presStyleCnt="7"/>
      <dgm:spPr/>
    </dgm:pt>
    <dgm:pt modelId="{E6DC4B4B-2E32-4CA5-9532-18821E0A0753}" type="pres">
      <dgm:prSet presAssocID="{5E30DE6A-1C2C-4475-BC5E-E1711B3037CA}" presName="childText" presStyleLbl="bgAcc1" presStyleIdx="2" presStyleCnt="7" custScaleX="261044">
        <dgm:presLayoutVars>
          <dgm:bulletEnabled val="1"/>
        </dgm:presLayoutVars>
      </dgm:prSet>
      <dgm:spPr>
        <a:xfrm>
          <a:off x="744909" y="2472747"/>
          <a:ext cx="2479742" cy="593707"/>
        </a:xfrm>
        <a:prstGeom prst="roundRect">
          <a:avLst>
            <a:gd name="adj" fmla="val 10000"/>
          </a:avLst>
        </a:prstGeom>
      </dgm:spPr>
    </dgm:pt>
    <dgm:pt modelId="{D4C2D67D-5EDC-410E-836E-6984A191430E}" type="pres">
      <dgm:prSet presAssocID="{470139FF-F907-4EE2-9385-F9CCA79DC40A}" presName="Name13" presStyleLbl="parChTrans1D2" presStyleIdx="3" presStyleCnt="7"/>
      <dgm:spPr/>
    </dgm:pt>
    <dgm:pt modelId="{4B4A480F-1801-47DE-B6DE-096F601093C8}" type="pres">
      <dgm:prSet presAssocID="{303B6C60-0313-4560-950B-C8037742B351}" presName="childText" presStyleLbl="bgAcc1" presStyleIdx="3" presStyleCnt="7" custScaleX="261044">
        <dgm:presLayoutVars>
          <dgm:bulletEnabled val="1"/>
        </dgm:presLayoutVars>
      </dgm:prSet>
      <dgm:spPr>
        <a:xfrm>
          <a:off x="744909" y="3214882"/>
          <a:ext cx="2479742" cy="593707"/>
        </a:xfrm>
        <a:prstGeom prst="roundRect">
          <a:avLst>
            <a:gd name="adj" fmla="val 10000"/>
          </a:avLst>
        </a:prstGeom>
      </dgm:spPr>
    </dgm:pt>
    <dgm:pt modelId="{78C849FE-14C8-45A9-BE9B-8C473F201C3B}" type="pres">
      <dgm:prSet presAssocID="{B8BF0170-99D3-4DA0-82D8-37AA1B505C6B}" presName="Name13" presStyleLbl="parChTrans1D2" presStyleIdx="4" presStyleCnt="7"/>
      <dgm:spPr/>
    </dgm:pt>
    <dgm:pt modelId="{599A5F84-C47B-43A6-9B42-9E4AE4FB1EC9}" type="pres">
      <dgm:prSet presAssocID="{AF3B417C-38A7-4EF5-8925-BA2EE9A0F120}" presName="childText" presStyleLbl="bgAcc1" presStyleIdx="4" presStyleCnt="7" custScaleX="261044">
        <dgm:presLayoutVars>
          <dgm:bulletEnabled val="1"/>
        </dgm:presLayoutVars>
      </dgm:prSet>
      <dgm:spPr>
        <a:xfrm>
          <a:off x="744909" y="3957017"/>
          <a:ext cx="2479742" cy="593707"/>
        </a:xfrm>
        <a:prstGeom prst="roundRect">
          <a:avLst>
            <a:gd name="adj" fmla="val 10000"/>
          </a:avLst>
        </a:prstGeom>
      </dgm:spPr>
    </dgm:pt>
    <dgm:pt modelId="{17F48949-334B-4A88-B693-6F90CDA469AC}" type="pres">
      <dgm:prSet presAssocID="{9E6DAA40-1E08-4BF7-90B2-3FFCBFA60764}" presName="Name13" presStyleLbl="parChTrans1D2" presStyleIdx="5" presStyleCnt="7"/>
      <dgm:spPr/>
    </dgm:pt>
    <dgm:pt modelId="{E3420243-1581-45CE-B323-4BDCEA2C1E26}" type="pres">
      <dgm:prSet presAssocID="{87865FB7-669D-417A-9F15-AE09F52F36C5}" presName="childText" presStyleLbl="bgAcc1" presStyleIdx="5" presStyleCnt="7" custScaleX="261044">
        <dgm:presLayoutVars>
          <dgm:bulletEnabled val="1"/>
        </dgm:presLayoutVars>
      </dgm:prSet>
      <dgm:spPr>
        <a:xfrm>
          <a:off x="744909" y="4699152"/>
          <a:ext cx="2479742" cy="593707"/>
        </a:xfrm>
        <a:prstGeom prst="roundRect">
          <a:avLst>
            <a:gd name="adj" fmla="val 10000"/>
          </a:avLst>
        </a:prstGeom>
      </dgm:spPr>
    </dgm:pt>
    <dgm:pt modelId="{9A30EF53-D21A-4B3E-9FA2-2AC373812D66}" type="pres">
      <dgm:prSet presAssocID="{66EFA5B2-5067-4A68-8E84-7E6EB8ED21A5}" presName="Name13" presStyleLbl="parChTrans1D2" presStyleIdx="6" presStyleCnt="7"/>
      <dgm:spPr/>
    </dgm:pt>
    <dgm:pt modelId="{8F9A72F2-D089-4F72-B3DC-53D485C45BF6}" type="pres">
      <dgm:prSet presAssocID="{4E49E927-FA91-4F56-9E3F-43F03B955F4D}" presName="childText" presStyleLbl="bgAcc1" presStyleIdx="6" presStyleCnt="7" custScaleX="261044">
        <dgm:presLayoutVars>
          <dgm:bulletEnabled val="1"/>
        </dgm:presLayoutVars>
      </dgm:prSet>
      <dgm:spPr/>
    </dgm:pt>
  </dgm:ptLst>
  <dgm:cxnLst>
    <dgm:cxn modelId="{3A5CBB0F-BBB6-42B6-8F20-C6E6DEBF6B8B}" type="presOf" srcId="{8728D47D-87AE-4678-88EB-14B989C39A68}" destId="{A91AD0EF-13B7-45CB-8B4D-3BA5BCC85149}" srcOrd="0" destOrd="0" presId="urn:microsoft.com/office/officeart/2005/8/layout/hierarchy3"/>
    <dgm:cxn modelId="{9A6A6F1A-CE52-45FF-AAB7-BC3669FA3B47}" srcId="{E23EC790-44F6-4B69-A9DC-D5C63040583F}" destId="{E25FF2C0-2302-4021-898F-4C9E40EE6A95}" srcOrd="0" destOrd="0" parTransId="{F4C17C9A-F29E-47E5-B61A-1B65D8492EA6}" sibTransId="{A1C0218E-5271-45D2-9FE2-962884022F60}"/>
    <dgm:cxn modelId="{B5F73031-B8AE-41C5-86AF-393075A36EC5}" srcId="{E23EC790-44F6-4B69-A9DC-D5C63040583F}" destId="{303B6C60-0313-4560-950B-C8037742B351}" srcOrd="3" destOrd="0" parTransId="{470139FF-F907-4EE2-9385-F9CCA79DC40A}" sibTransId="{06B24597-E850-43F8-819A-117C0476CAE8}"/>
    <dgm:cxn modelId="{613E6236-F114-4FF5-B1E1-8D3CDF5CCC78}" srcId="{E23EC790-44F6-4B69-A9DC-D5C63040583F}" destId="{87865FB7-669D-417A-9F15-AE09F52F36C5}" srcOrd="5" destOrd="0" parTransId="{9E6DAA40-1E08-4BF7-90B2-3FFCBFA60764}" sibTransId="{DBB3910D-4648-4E8C-9019-37F3C78941E8}"/>
    <dgm:cxn modelId="{6547C53F-1255-4CC1-8E06-073CA8C66304}" srcId="{E23EC790-44F6-4B69-A9DC-D5C63040583F}" destId="{AF3B417C-38A7-4EF5-8925-BA2EE9A0F120}" srcOrd="4" destOrd="0" parTransId="{B8BF0170-99D3-4DA0-82D8-37AA1B505C6B}" sibTransId="{5707939F-A083-48A4-B201-CD08B6A58A39}"/>
    <dgm:cxn modelId="{2EF52B5C-D510-428B-AC45-2305CB949349}" type="presOf" srcId="{66EFA5B2-5067-4A68-8E84-7E6EB8ED21A5}" destId="{9A30EF53-D21A-4B3E-9FA2-2AC373812D66}" srcOrd="0" destOrd="0" presId="urn:microsoft.com/office/officeart/2005/8/layout/hierarchy3"/>
    <dgm:cxn modelId="{18586F41-BAEC-4098-96B0-CA2207AD8BE5}" type="presOf" srcId="{E25FF2C0-2302-4021-898F-4C9E40EE6A95}" destId="{9C34748C-0C33-4473-9800-C7D3EB2481C9}" srcOrd="0" destOrd="0" presId="urn:microsoft.com/office/officeart/2005/8/layout/hierarchy3"/>
    <dgm:cxn modelId="{163E7445-B31E-46C4-BCFF-F165FF6E29FB}" type="presOf" srcId="{49084C5E-CED4-46C0-AC60-10337938D5EF}" destId="{958D06B5-ED89-4AFC-8740-AFD3133C6F3A}" srcOrd="0" destOrd="0" presId="urn:microsoft.com/office/officeart/2005/8/layout/hierarchy3"/>
    <dgm:cxn modelId="{F2769045-D6EB-45B4-9E76-7783022C7BEA}" type="presOf" srcId="{470139FF-F907-4EE2-9385-F9CCA79DC40A}" destId="{D4C2D67D-5EDC-410E-836E-6984A191430E}" srcOrd="0" destOrd="0" presId="urn:microsoft.com/office/officeart/2005/8/layout/hierarchy3"/>
    <dgm:cxn modelId="{BE2B2F48-0971-496E-AF22-EACDBF7A9F5B}" type="presOf" srcId="{AF3B417C-38A7-4EF5-8925-BA2EE9A0F120}" destId="{599A5F84-C47B-43A6-9B42-9E4AE4FB1EC9}" srcOrd="0" destOrd="0" presId="urn:microsoft.com/office/officeart/2005/8/layout/hierarchy3"/>
    <dgm:cxn modelId="{A1309649-4279-4F56-AE69-43272713666C}" type="presOf" srcId="{E23EC790-44F6-4B69-A9DC-D5C63040583F}" destId="{1F985351-D7F6-4651-A636-B43601959048}" srcOrd="0" destOrd="0" presId="urn:microsoft.com/office/officeart/2005/8/layout/hierarchy3"/>
    <dgm:cxn modelId="{39BE3355-74D9-4117-AA0F-08B75780C80A}" type="presOf" srcId="{87865FB7-669D-417A-9F15-AE09F52F36C5}" destId="{E3420243-1581-45CE-B323-4BDCEA2C1E26}" srcOrd="0" destOrd="0" presId="urn:microsoft.com/office/officeart/2005/8/layout/hierarchy3"/>
    <dgm:cxn modelId="{BD019189-81AF-4FDA-B9FF-A3A9B3716FD0}" type="presOf" srcId="{B8BF0170-99D3-4DA0-82D8-37AA1B505C6B}" destId="{78C849FE-14C8-45A9-BE9B-8C473F201C3B}" srcOrd="0" destOrd="0" presId="urn:microsoft.com/office/officeart/2005/8/layout/hierarchy3"/>
    <dgm:cxn modelId="{B113498A-8E8A-427A-9F17-3C121239C677}" type="presOf" srcId="{5E30DE6A-1C2C-4475-BC5E-E1711B3037CA}" destId="{E6DC4B4B-2E32-4CA5-9532-18821E0A0753}" srcOrd="0" destOrd="0" presId="urn:microsoft.com/office/officeart/2005/8/layout/hierarchy3"/>
    <dgm:cxn modelId="{A3517695-9B8F-444A-A501-48857892FED5}" type="presOf" srcId="{303B6C60-0313-4560-950B-C8037742B351}" destId="{4B4A480F-1801-47DE-B6DE-096F601093C8}" srcOrd="0" destOrd="0" presId="urn:microsoft.com/office/officeart/2005/8/layout/hierarchy3"/>
    <dgm:cxn modelId="{4BD794A4-C311-4488-91B8-727B57BB0474}" type="presOf" srcId="{E23EC790-44F6-4B69-A9DC-D5C63040583F}" destId="{AEE0ED1E-95FC-4325-AABA-C488333E9DE4}" srcOrd="1" destOrd="0" presId="urn:microsoft.com/office/officeart/2005/8/layout/hierarchy3"/>
    <dgm:cxn modelId="{DA7DECA7-8A9F-4CF3-A951-456B5B2CEDA9}" srcId="{E23EC790-44F6-4B69-A9DC-D5C63040583F}" destId="{4E49E927-FA91-4F56-9E3F-43F03B955F4D}" srcOrd="6" destOrd="0" parTransId="{66EFA5B2-5067-4A68-8E84-7E6EB8ED21A5}" sibTransId="{362C6CA7-C73A-4902-B3B7-E2E0FD066C8A}"/>
    <dgm:cxn modelId="{161543B1-AC91-45F3-A672-5DCF8BFE626B}" srcId="{E23EC790-44F6-4B69-A9DC-D5C63040583F}" destId="{49084C5E-CED4-46C0-AC60-10337938D5EF}" srcOrd="1" destOrd="0" parTransId="{8728D47D-87AE-4678-88EB-14B989C39A68}" sibTransId="{93464625-7496-44AE-B257-82350D3AD6EF}"/>
    <dgm:cxn modelId="{D80ABCBF-63AD-4C6F-846E-EA1002A9D333}" srcId="{20670D76-E1D0-4D93-B5A4-5DC11B7A37AC}" destId="{E23EC790-44F6-4B69-A9DC-D5C63040583F}" srcOrd="0" destOrd="0" parTransId="{0ABE49AD-C22F-47F2-ACB5-6E4856197747}" sibTransId="{0D66E52B-F3F0-4FCC-AA02-43A7D7DC60E3}"/>
    <dgm:cxn modelId="{90EA8EC5-DEA2-491A-9789-B265FC9AF352}" type="presOf" srcId="{04CCB470-4AB1-4BFA-BD0D-88656817EC9D}" destId="{2359F27B-9624-460D-BC99-6EFBAB5F22E4}" srcOrd="0" destOrd="0" presId="urn:microsoft.com/office/officeart/2005/8/layout/hierarchy3"/>
    <dgm:cxn modelId="{D95E97CB-AB85-499B-8822-D2CC99E777F5}" type="presOf" srcId="{F4C17C9A-F29E-47E5-B61A-1B65D8492EA6}" destId="{37E7E302-CF7C-4C79-9C46-DDB83198A5AE}" srcOrd="0" destOrd="0" presId="urn:microsoft.com/office/officeart/2005/8/layout/hierarchy3"/>
    <dgm:cxn modelId="{0407F6D6-BE00-4AC7-8E2F-7BE39CF0E24C}" type="presOf" srcId="{20670D76-E1D0-4D93-B5A4-5DC11B7A37AC}" destId="{5EB6C8DA-0504-492F-AB85-EB2A04E52AC4}" srcOrd="0" destOrd="0" presId="urn:microsoft.com/office/officeart/2005/8/layout/hierarchy3"/>
    <dgm:cxn modelId="{A327DDE2-09FF-4EF8-9C4F-8D5ABE7B5979}" type="presOf" srcId="{9E6DAA40-1E08-4BF7-90B2-3FFCBFA60764}" destId="{17F48949-334B-4A88-B693-6F90CDA469AC}" srcOrd="0" destOrd="0" presId="urn:microsoft.com/office/officeart/2005/8/layout/hierarchy3"/>
    <dgm:cxn modelId="{257BA6E3-B791-419F-AFAF-AEDD7481D7C8}" type="presOf" srcId="{4E49E927-FA91-4F56-9E3F-43F03B955F4D}" destId="{8F9A72F2-D089-4F72-B3DC-53D485C45BF6}" srcOrd="0" destOrd="0" presId="urn:microsoft.com/office/officeart/2005/8/layout/hierarchy3"/>
    <dgm:cxn modelId="{49A430FF-90B3-45A3-BF39-6D468376660E}" srcId="{E23EC790-44F6-4B69-A9DC-D5C63040583F}" destId="{5E30DE6A-1C2C-4475-BC5E-E1711B3037CA}" srcOrd="2" destOrd="0" parTransId="{04CCB470-4AB1-4BFA-BD0D-88656817EC9D}" sibTransId="{D767A824-425B-4E58-8277-B06FB0526CB0}"/>
    <dgm:cxn modelId="{E3C3101F-5A0A-4E1E-9E43-72F4E03049BD}" type="presParOf" srcId="{5EB6C8DA-0504-492F-AB85-EB2A04E52AC4}" destId="{B9E83B4B-9473-4B1C-915D-6243E907038F}" srcOrd="0" destOrd="0" presId="urn:microsoft.com/office/officeart/2005/8/layout/hierarchy3"/>
    <dgm:cxn modelId="{9CB0D48F-4211-4C07-BC79-EC4F064C8AEE}" type="presParOf" srcId="{B9E83B4B-9473-4B1C-915D-6243E907038F}" destId="{72E68BAD-555B-4EA7-AF3B-164B9DDF3738}" srcOrd="0" destOrd="0" presId="urn:microsoft.com/office/officeart/2005/8/layout/hierarchy3"/>
    <dgm:cxn modelId="{9DDD8C57-A909-4660-B8F9-B34309C5ED82}" type="presParOf" srcId="{72E68BAD-555B-4EA7-AF3B-164B9DDF3738}" destId="{1F985351-D7F6-4651-A636-B43601959048}" srcOrd="0" destOrd="0" presId="urn:microsoft.com/office/officeart/2005/8/layout/hierarchy3"/>
    <dgm:cxn modelId="{1D12128C-39A2-496B-8A7A-329D4BF4163E}" type="presParOf" srcId="{72E68BAD-555B-4EA7-AF3B-164B9DDF3738}" destId="{AEE0ED1E-95FC-4325-AABA-C488333E9DE4}" srcOrd="1" destOrd="0" presId="urn:microsoft.com/office/officeart/2005/8/layout/hierarchy3"/>
    <dgm:cxn modelId="{A0602A59-F374-4919-9606-AC05A97EC16F}" type="presParOf" srcId="{B9E83B4B-9473-4B1C-915D-6243E907038F}" destId="{88F1B62B-E0D9-4D68-8C8F-0714606E8E13}" srcOrd="1" destOrd="0" presId="urn:microsoft.com/office/officeart/2005/8/layout/hierarchy3"/>
    <dgm:cxn modelId="{18DA2F1A-5B01-43C8-A2B7-50E6EC26CF00}" type="presParOf" srcId="{88F1B62B-E0D9-4D68-8C8F-0714606E8E13}" destId="{37E7E302-CF7C-4C79-9C46-DDB83198A5AE}" srcOrd="0" destOrd="0" presId="urn:microsoft.com/office/officeart/2005/8/layout/hierarchy3"/>
    <dgm:cxn modelId="{D5D12B13-37A3-4697-A822-0DCB528CE8A0}" type="presParOf" srcId="{88F1B62B-E0D9-4D68-8C8F-0714606E8E13}" destId="{9C34748C-0C33-4473-9800-C7D3EB2481C9}" srcOrd="1" destOrd="0" presId="urn:microsoft.com/office/officeart/2005/8/layout/hierarchy3"/>
    <dgm:cxn modelId="{A9CE5265-23D0-41C8-A3AB-68130807AF44}" type="presParOf" srcId="{88F1B62B-E0D9-4D68-8C8F-0714606E8E13}" destId="{A91AD0EF-13B7-45CB-8B4D-3BA5BCC85149}" srcOrd="2" destOrd="0" presId="urn:microsoft.com/office/officeart/2005/8/layout/hierarchy3"/>
    <dgm:cxn modelId="{3C60F055-2A6B-4F77-86A5-3828D1B201D4}" type="presParOf" srcId="{88F1B62B-E0D9-4D68-8C8F-0714606E8E13}" destId="{958D06B5-ED89-4AFC-8740-AFD3133C6F3A}" srcOrd="3" destOrd="0" presId="urn:microsoft.com/office/officeart/2005/8/layout/hierarchy3"/>
    <dgm:cxn modelId="{12C0B47D-8F08-4E89-B11B-6C53139DCC2C}" type="presParOf" srcId="{88F1B62B-E0D9-4D68-8C8F-0714606E8E13}" destId="{2359F27B-9624-460D-BC99-6EFBAB5F22E4}" srcOrd="4" destOrd="0" presId="urn:microsoft.com/office/officeart/2005/8/layout/hierarchy3"/>
    <dgm:cxn modelId="{4BCAD408-34A2-42AB-884C-71CD733E6F75}" type="presParOf" srcId="{88F1B62B-E0D9-4D68-8C8F-0714606E8E13}" destId="{E6DC4B4B-2E32-4CA5-9532-18821E0A0753}" srcOrd="5" destOrd="0" presId="urn:microsoft.com/office/officeart/2005/8/layout/hierarchy3"/>
    <dgm:cxn modelId="{CFC78605-605A-4165-AE7B-D3601E60DF98}" type="presParOf" srcId="{88F1B62B-E0D9-4D68-8C8F-0714606E8E13}" destId="{D4C2D67D-5EDC-410E-836E-6984A191430E}" srcOrd="6" destOrd="0" presId="urn:microsoft.com/office/officeart/2005/8/layout/hierarchy3"/>
    <dgm:cxn modelId="{56209B71-D139-4902-9713-DC9012A35128}" type="presParOf" srcId="{88F1B62B-E0D9-4D68-8C8F-0714606E8E13}" destId="{4B4A480F-1801-47DE-B6DE-096F601093C8}" srcOrd="7" destOrd="0" presId="urn:microsoft.com/office/officeart/2005/8/layout/hierarchy3"/>
    <dgm:cxn modelId="{CB913D80-DED3-4575-808A-F584AA2DCBA3}" type="presParOf" srcId="{88F1B62B-E0D9-4D68-8C8F-0714606E8E13}" destId="{78C849FE-14C8-45A9-BE9B-8C473F201C3B}" srcOrd="8" destOrd="0" presId="urn:microsoft.com/office/officeart/2005/8/layout/hierarchy3"/>
    <dgm:cxn modelId="{188C0A35-DDBE-4D4D-9239-1224563EF915}" type="presParOf" srcId="{88F1B62B-E0D9-4D68-8C8F-0714606E8E13}" destId="{599A5F84-C47B-43A6-9B42-9E4AE4FB1EC9}" srcOrd="9" destOrd="0" presId="urn:microsoft.com/office/officeart/2005/8/layout/hierarchy3"/>
    <dgm:cxn modelId="{58080CC4-CC51-4771-AE5E-20026B437280}" type="presParOf" srcId="{88F1B62B-E0D9-4D68-8C8F-0714606E8E13}" destId="{17F48949-334B-4A88-B693-6F90CDA469AC}" srcOrd="10" destOrd="0" presId="urn:microsoft.com/office/officeart/2005/8/layout/hierarchy3"/>
    <dgm:cxn modelId="{9A1B34DF-674D-47CE-95B3-50CFDF38121F}" type="presParOf" srcId="{88F1B62B-E0D9-4D68-8C8F-0714606E8E13}" destId="{E3420243-1581-45CE-B323-4BDCEA2C1E26}" srcOrd="11" destOrd="0" presId="urn:microsoft.com/office/officeart/2005/8/layout/hierarchy3"/>
    <dgm:cxn modelId="{8285C99A-CB9F-4C97-B3A2-E20150062CE3}" type="presParOf" srcId="{88F1B62B-E0D9-4D68-8C8F-0714606E8E13}" destId="{9A30EF53-D21A-4B3E-9FA2-2AC373812D66}" srcOrd="12" destOrd="0" presId="urn:microsoft.com/office/officeart/2005/8/layout/hierarchy3"/>
    <dgm:cxn modelId="{CBE50830-398A-4FD0-9E39-7C7314CDBD93}" type="presParOf" srcId="{88F1B62B-E0D9-4D68-8C8F-0714606E8E13}" destId="{8F9A72F2-D089-4F72-B3DC-53D485C45BF6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38C031-A9FE-4EAA-A1CC-CA4F7D885395}" type="doc">
      <dgm:prSet loTypeId="urn:microsoft.com/office/officeart/2005/8/layout/arrow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2DAEC9-C08C-4D19-9AC2-7B79CE4BD8F8}">
      <dgm:prSet phldrT="[Texto]" custT="1"/>
      <dgm:spPr/>
      <dgm:t>
        <a:bodyPr/>
        <a:lstStyle/>
        <a:p>
          <a:r>
            <a:rPr lang="hr" sz="2000" b="1" dirty="0"/>
            <a:t>Bolestan zbog svog grijeha, Davida preziru i rugaju mu se čak i njegovi bliski prijatelji (Psalam 41,4-9)</a:t>
          </a:r>
        </a:p>
      </dgm:t>
    </dgm:pt>
    <dgm:pt modelId="{A43D105C-D507-404F-B47D-1BF1D8BB6092}" type="parTrans" cxnId="{919A8120-34F0-4E14-B333-9DD54361C588}">
      <dgm:prSet/>
      <dgm:spPr/>
      <dgm:t>
        <a:bodyPr/>
        <a:lstStyle/>
        <a:p>
          <a:endParaRPr lang="es-ES" sz="2000" b="1"/>
        </a:p>
      </dgm:t>
    </dgm:pt>
    <dgm:pt modelId="{1E483AEB-1640-42A5-9F63-EF5758266B5B}" type="sibTrans" cxnId="{919A8120-34F0-4E14-B333-9DD54361C588}">
      <dgm:prSet/>
      <dgm:spPr/>
      <dgm:t>
        <a:bodyPr/>
        <a:lstStyle/>
        <a:p>
          <a:endParaRPr lang="es-ES" sz="2000" b="1"/>
        </a:p>
      </dgm:t>
    </dgm:pt>
    <dgm:pt modelId="{1489D8D5-6C7B-42F5-888C-22A918A2953C}">
      <dgm:prSet phldrT="[Texto]" custT="1"/>
      <dgm:spPr/>
      <dgm:t>
        <a:bodyPr/>
        <a:lstStyle/>
        <a:p>
          <a:r>
            <a:rPr lang="hr" sz="2000" b="1" dirty="0"/>
            <a:t>Ali Bog je milostiv</a:t>
          </a:r>
          <a:r>
            <a:rPr lang="en-US" sz="2000" b="1" dirty="0" err="1"/>
            <a:t>i</a:t>
          </a:r>
          <a:r>
            <a:rPr lang="hr" sz="2000" b="1" dirty="0"/>
            <a:t> sudac. Oprašta mu i opravdava ga pred njegovim neprijateljima (Psalam 41,10-12)</a:t>
          </a:r>
        </a:p>
      </dgm:t>
    </dgm:pt>
    <dgm:pt modelId="{DA8CE8F9-6C25-4974-897C-B9288FDE12FA}" type="parTrans" cxnId="{ED4214F1-421E-44F9-8813-ED61B9890CF1}">
      <dgm:prSet/>
      <dgm:spPr/>
      <dgm:t>
        <a:bodyPr/>
        <a:lstStyle/>
        <a:p>
          <a:endParaRPr lang="es-ES" sz="2000" b="1"/>
        </a:p>
      </dgm:t>
    </dgm:pt>
    <dgm:pt modelId="{0397D273-F454-4084-8798-8D6FE20FC2D8}" type="sibTrans" cxnId="{ED4214F1-421E-44F9-8813-ED61B9890CF1}">
      <dgm:prSet/>
      <dgm:spPr/>
      <dgm:t>
        <a:bodyPr/>
        <a:lstStyle/>
        <a:p>
          <a:endParaRPr lang="es-ES" sz="2000" b="1"/>
        </a:p>
      </dgm:t>
    </dgm:pt>
    <dgm:pt modelId="{5165C056-8233-40DF-BB80-6DBD711CD7E1}" type="pres">
      <dgm:prSet presAssocID="{E638C031-A9FE-4EAA-A1CC-CA4F7D885395}" presName="compositeShape" presStyleCnt="0">
        <dgm:presLayoutVars>
          <dgm:chMax val="2"/>
          <dgm:dir/>
          <dgm:resizeHandles val="exact"/>
        </dgm:presLayoutVars>
      </dgm:prSet>
      <dgm:spPr/>
    </dgm:pt>
    <dgm:pt modelId="{89987E2F-D9A9-4FE6-A241-FAA103A90F67}" type="pres">
      <dgm:prSet presAssocID="{E638C031-A9FE-4EAA-A1CC-CA4F7D885395}" presName="divider" presStyleLbl="fgShp" presStyleIdx="0" presStyleCnt="1" custLinFactNeighborX="0" custLinFactNeighborY="-15274"/>
      <dgm:spPr>
        <a:solidFill>
          <a:srgbClr val="EDF2BA"/>
        </a:solidFill>
        <a:ln>
          <a:solidFill>
            <a:schemeClr val="accent2">
              <a:lumMod val="75000"/>
            </a:schemeClr>
          </a:solidFill>
        </a:ln>
      </dgm:spPr>
    </dgm:pt>
    <dgm:pt modelId="{E60CF0E1-EF3C-4B1A-8A20-A34BAF31B4B3}" type="pres">
      <dgm:prSet presAssocID="{6C2DAEC9-C08C-4D19-9AC2-7B79CE4BD8F8}" presName="downArrow" presStyleLbl="node1" presStyleIdx="0" presStyleCnt="2"/>
      <dgm:spPr/>
    </dgm:pt>
    <dgm:pt modelId="{78EC0311-51F0-4D7B-81E0-2078CA951F78}" type="pres">
      <dgm:prSet presAssocID="{6C2DAEC9-C08C-4D19-9AC2-7B79CE4BD8F8}" presName="downArrowText" presStyleLbl="revTx" presStyleIdx="0" presStyleCnt="2" custScaleX="113176">
        <dgm:presLayoutVars>
          <dgm:bulletEnabled val="1"/>
        </dgm:presLayoutVars>
      </dgm:prSet>
      <dgm:spPr/>
    </dgm:pt>
    <dgm:pt modelId="{76D98003-A384-4BEA-A6AA-67784ADDDA32}" type="pres">
      <dgm:prSet presAssocID="{1489D8D5-6C7B-42F5-888C-22A918A2953C}" presName="upArrow" presStyleLbl="node1" presStyleIdx="1" presStyleCnt="2" custLinFactNeighborX="-735" custLinFactNeighborY="-24538"/>
      <dgm:spPr/>
    </dgm:pt>
    <dgm:pt modelId="{99F87EA4-342D-45DD-A994-952935BCFCB2}" type="pres">
      <dgm:prSet presAssocID="{1489D8D5-6C7B-42F5-888C-22A918A2953C}" presName="upArrowText" presStyleLbl="revTx" presStyleIdx="1" presStyleCnt="2" custLinFactNeighborX="496" custLinFactNeighborY="-22959">
        <dgm:presLayoutVars>
          <dgm:bulletEnabled val="1"/>
        </dgm:presLayoutVars>
      </dgm:prSet>
      <dgm:spPr/>
    </dgm:pt>
  </dgm:ptLst>
  <dgm:cxnLst>
    <dgm:cxn modelId="{D4C33518-F898-4F26-BFB7-4D7392A7F9FF}" type="presOf" srcId="{1489D8D5-6C7B-42F5-888C-22A918A2953C}" destId="{99F87EA4-342D-45DD-A994-952935BCFCB2}" srcOrd="0" destOrd="0" presId="urn:microsoft.com/office/officeart/2005/8/layout/arrow3"/>
    <dgm:cxn modelId="{919A8120-34F0-4E14-B333-9DD54361C588}" srcId="{E638C031-A9FE-4EAA-A1CC-CA4F7D885395}" destId="{6C2DAEC9-C08C-4D19-9AC2-7B79CE4BD8F8}" srcOrd="0" destOrd="0" parTransId="{A43D105C-D507-404F-B47D-1BF1D8BB6092}" sibTransId="{1E483AEB-1640-42A5-9F63-EF5758266B5B}"/>
    <dgm:cxn modelId="{0BFFAC2A-715B-45C1-BBDF-14F3B2C32AC9}" type="presOf" srcId="{6C2DAEC9-C08C-4D19-9AC2-7B79CE4BD8F8}" destId="{78EC0311-51F0-4D7B-81E0-2078CA951F78}" srcOrd="0" destOrd="0" presId="urn:microsoft.com/office/officeart/2005/8/layout/arrow3"/>
    <dgm:cxn modelId="{606953BF-06AB-4358-A74C-C570E7E624DD}" type="presOf" srcId="{E638C031-A9FE-4EAA-A1CC-CA4F7D885395}" destId="{5165C056-8233-40DF-BB80-6DBD711CD7E1}" srcOrd="0" destOrd="0" presId="urn:microsoft.com/office/officeart/2005/8/layout/arrow3"/>
    <dgm:cxn modelId="{ED4214F1-421E-44F9-8813-ED61B9890CF1}" srcId="{E638C031-A9FE-4EAA-A1CC-CA4F7D885395}" destId="{1489D8D5-6C7B-42F5-888C-22A918A2953C}" srcOrd="1" destOrd="0" parTransId="{DA8CE8F9-6C25-4974-897C-B9288FDE12FA}" sibTransId="{0397D273-F454-4084-8798-8D6FE20FC2D8}"/>
    <dgm:cxn modelId="{F9E66688-71CB-4224-B2BD-E634A93B347F}" type="presParOf" srcId="{5165C056-8233-40DF-BB80-6DBD711CD7E1}" destId="{89987E2F-D9A9-4FE6-A241-FAA103A90F67}" srcOrd="0" destOrd="0" presId="urn:microsoft.com/office/officeart/2005/8/layout/arrow3"/>
    <dgm:cxn modelId="{F1B9FBBF-31CE-44F6-BC12-44A1A950F0D0}" type="presParOf" srcId="{5165C056-8233-40DF-BB80-6DBD711CD7E1}" destId="{E60CF0E1-EF3C-4B1A-8A20-A34BAF31B4B3}" srcOrd="1" destOrd="0" presId="urn:microsoft.com/office/officeart/2005/8/layout/arrow3"/>
    <dgm:cxn modelId="{28FEDC75-E58C-4400-957F-5D90F03FE511}" type="presParOf" srcId="{5165C056-8233-40DF-BB80-6DBD711CD7E1}" destId="{78EC0311-51F0-4D7B-81E0-2078CA951F78}" srcOrd="2" destOrd="0" presId="urn:microsoft.com/office/officeart/2005/8/layout/arrow3"/>
    <dgm:cxn modelId="{D3187CD7-ECAF-42C6-B2E9-E6AF5B9BAFC5}" type="presParOf" srcId="{5165C056-8233-40DF-BB80-6DBD711CD7E1}" destId="{76D98003-A384-4BEA-A6AA-67784ADDDA32}" srcOrd="3" destOrd="0" presId="urn:microsoft.com/office/officeart/2005/8/layout/arrow3"/>
    <dgm:cxn modelId="{0EDE6339-71D1-4D65-886F-8CA61F7A9DAA}" type="presParOf" srcId="{5165C056-8233-40DF-BB80-6DBD711CD7E1}" destId="{99F87EA4-342D-45DD-A994-952935BCFCB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454F75-D8FA-4367-8998-C4368953DAF4}" type="doc">
      <dgm:prSet loTypeId="urn:microsoft.com/office/officeart/2005/8/layout/lProcess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6775559-EA76-4461-ADDE-D46C6073D790}">
      <dgm:prSet phldrT="[Texto]" custT="1"/>
      <dgm:spPr>
        <a:blipFill dpi="0" rotWithShape="0">
          <a:blip xmlns:r="http://schemas.openxmlformats.org/officeDocument/2006/relationships" r:embed="rId1"/>
          <a:srcRect/>
          <a:stretch>
            <a:fillRect t="-3263" b="-3263"/>
          </a:stretch>
        </a:blipFill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gm:spPr>
      <dgm:t>
        <a:bodyPr/>
        <a:lstStyle/>
        <a:p>
          <a:r>
            <a:rPr lang="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6349D8DE-5012-47D5-835F-FC95669C5E2B}" type="parTrans" cxnId="{BA2105A2-4462-4D47-BF3C-4D59E8C71F4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1A1C0-86F5-42A9-9878-6D2FFDE25922}" type="sibTrans" cxnId="{BA2105A2-4462-4D47-BF3C-4D59E8C71F4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CA3F5-F7BB-4CEE-A07B-5956ACE7726A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Sudci su bogovi koji djeluju po božanskom nalogu 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(Psalam 82,1)</a:t>
          </a:r>
        </a:p>
      </dgm:t>
    </dgm:pt>
    <dgm:pt modelId="{D20C7399-2D2A-4EA8-84C7-3820349D225A}" type="parTrans" cxnId="{48D0F3A2-52B4-4354-8684-6175856BC1F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DDD60-8105-414F-988D-551B0A81AB15}" type="sibTrans" cxnId="{48D0F3A2-52B4-4354-8684-6175856BC1F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5F6D9-8805-46E5-8C50-97DC9A21AFFB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je jasno objasnio da moraju braniti slabe  (Psalam 82,3.4)</a:t>
          </a:r>
        </a:p>
      </dgm:t>
    </dgm:pt>
    <dgm:pt modelId="{BCFB51FE-1B8A-437F-8A4D-BC164EB7F884}" type="parTrans" cxnId="{8232BE4E-FBAF-4570-ACFC-9FD16376E8B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A99B25-F1DE-4721-B1B0-24D1382C325E}" type="sibTrans" cxnId="{8232BE4E-FBAF-4570-ACFC-9FD16376E8B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6F337-2EFC-4F74-9ED9-ED7397A9946F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h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Bog </a:t>
          </a: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 je uzdignuo do visine bogova, “sinova Svevišnjega" (Psalam 82,6)</a:t>
          </a:r>
        </a:p>
      </dgm:t>
    </dgm:pt>
    <dgm:pt modelId="{AC52ACA6-E5F9-494C-8364-5689DF80C7EE}" type="parTrans" cxnId="{85245BAB-FC49-4750-A794-8305D864299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F9F44-3E68-4005-A8AC-9AF005CF93F8}" type="sibTrans" cxnId="{85245BAB-FC49-4750-A794-8305D864299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3AE26-2BDC-4FD1-B541-0751A6D436F9}">
      <dgm:prSet phldrT="[Texto]" custT="1"/>
      <dgm:spPr>
        <a:blipFill dpi="0" rotWithShape="0">
          <a:blip xmlns:r="http://schemas.openxmlformats.org/officeDocument/2006/relationships" r:embed="rId2"/>
          <a:srcRect/>
          <a:stretch>
            <a:fillRect l="-11810" r="-11810"/>
          </a:stretch>
        </a:blipFill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gm:spPr>
      <dgm:t>
        <a:bodyPr/>
        <a:lstStyle/>
        <a:p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A0376-4DF7-44C7-A57A-CC811BA08742}" type="parTrans" cxnId="{ED969ED7-5755-4EA3-92DF-D5CC5480B53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E9A9BC-19D5-4880-BB4B-4D57DD5A6C18}" type="sibTrans" cxnId="{ED969ED7-5755-4EA3-92DF-D5CC5480B53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E34B3B-FD7E-4CF4-8052-0FA384B01E88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 postupaju nepravedno i primaju mito (Psalam 82,2)</a:t>
          </a:r>
        </a:p>
      </dgm:t>
    </dgm:pt>
    <dgm:pt modelId="{26849C72-7E00-4989-8C0B-7AEA52396826}" type="parTrans" cxnId="{1413AA9F-D4D1-4E74-A17D-DDDAE1BF98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F8C0F-9DCA-40BD-BC07-EC7BF1D72126}" type="sibTrans" cxnId="{1413AA9F-D4D1-4E74-A17D-DDDAE1BF98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149F84-3663-4081-83B7-9420108E682D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 oni nisu htjeli  razumjeti i pravda je krenula po zlu (Psalam 82,5)</a:t>
          </a:r>
        </a:p>
      </dgm:t>
    </dgm:pt>
    <dgm:pt modelId="{294C8978-10D9-4B07-BC71-F799D6D171E0}" type="parTrans" cxnId="{1EA8716B-87C0-42A8-AA71-507CCF08B63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052E6F-943A-479E-ACAA-636E61C780C9}" type="sibTrans" cxnId="{1EA8716B-87C0-42A8-AA71-507CCF08B63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8F575-790B-4187-AA97-0DB649CF949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Ponašajući se kao grešni ljudi, umreće kao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ljudi </a:t>
          </a: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(Psalam 82,7)</a:t>
          </a:r>
        </a:p>
      </dgm:t>
    </dgm:pt>
    <dgm:pt modelId="{B5D76957-E80F-416B-A9FD-5E30F7AE4EEE}" type="parTrans" cxnId="{12A51EE3-025F-47ED-9B39-1F0760CFC2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15D711-5C7C-43BA-8B9C-4527D8B46ABB}" type="sibTrans" cxnId="{12A51EE3-025F-47ED-9B39-1F0760CFC2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D7F41-5EBC-4800-9D60-65C745C7C5FA}" type="pres">
      <dgm:prSet presAssocID="{CC454F75-D8FA-4367-8998-C4368953DAF4}" presName="theList" presStyleCnt="0">
        <dgm:presLayoutVars>
          <dgm:dir/>
          <dgm:animLvl val="lvl"/>
          <dgm:resizeHandles val="exact"/>
        </dgm:presLayoutVars>
      </dgm:prSet>
      <dgm:spPr/>
    </dgm:pt>
    <dgm:pt modelId="{217E2113-2798-44E7-80DF-976953E196E5}" type="pres">
      <dgm:prSet presAssocID="{46775559-EA76-4461-ADDE-D46C6073D790}" presName="compNode" presStyleCnt="0"/>
      <dgm:spPr/>
    </dgm:pt>
    <dgm:pt modelId="{95464E3C-5665-4456-8F0B-E3BD29A405C3}" type="pres">
      <dgm:prSet presAssocID="{46775559-EA76-4461-ADDE-D46C6073D790}" presName="aNode" presStyleLbl="bgShp" presStyleIdx="0" presStyleCnt="2"/>
      <dgm:spPr/>
    </dgm:pt>
    <dgm:pt modelId="{A74F8D6E-C428-4D89-8FCD-7E9D9740B399}" type="pres">
      <dgm:prSet presAssocID="{46775559-EA76-4461-ADDE-D46C6073D790}" presName="textNode" presStyleLbl="bgShp" presStyleIdx="0" presStyleCnt="2"/>
      <dgm:spPr/>
    </dgm:pt>
    <dgm:pt modelId="{5A5F76EF-55BE-4083-93DA-FE8566886F28}" type="pres">
      <dgm:prSet presAssocID="{46775559-EA76-4461-ADDE-D46C6073D790}" presName="compChildNode" presStyleCnt="0"/>
      <dgm:spPr/>
    </dgm:pt>
    <dgm:pt modelId="{70B48E12-742A-448A-9896-A57006D6056D}" type="pres">
      <dgm:prSet presAssocID="{46775559-EA76-4461-ADDE-D46C6073D790}" presName="theInnerList" presStyleCnt="0"/>
      <dgm:spPr/>
    </dgm:pt>
    <dgm:pt modelId="{A5C63F7F-B033-4692-A0BA-FA785234182C}" type="pres">
      <dgm:prSet presAssocID="{9E7CA3F5-F7BB-4CEE-A07B-5956ACE7726A}" presName="childNode" presStyleLbl="node1" presStyleIdx="0" presStyleCnt="6">
        <dgm:presLayoutVars>
          <dgm:bulletEnabled val="1"/>
        </dgm:presLayoutVars>
      </dgm:prSet>
      <dgm:spPr/>
    </dgm:pt>
    <dgm:pt modelId="{0BE0EF00-D307-4736-9EE2-1558517FE79F}" type="pres">
      <dgm:prSet presAssocID="{9E7CA3F5-F7BB-4CEE-A07B-5956ACE7726A}" presName="aSpace2" presStyleCnt="0"/>
      <dgm:spPr/>
    </dgm:pt>
    <dgm:pt modelId="{AE3449AE-0F9E-4A30-8D1F-4B58D4AC6160}" type="pres">
      <dgm:prSet presAssocID="{8575F6D9-8805-46E5-8C50-97DC9A21AFFB}" presName="childNode" presStyleLbl="node1" presStyleIdx="1" presStyleCnt="6">
        <dgm:presLayoutVars>
          <dgm:bulletEnabled val="1"/>
        </dgm:presLayoutVars>
      </dgm:prSet>
      <dgm:spPr>
        <a:xfrm>
          <a:off x="395386" y="3057878"/>
          <a:ext cx="3130549" cy="1140442"/>
        </a:xfrm>
        <a:prstGeom prst="roundRect">
          <a:avLst>
            <a:gd name="adj" fmla="val 10000"/>
          </a:avLst>
        </a:prstGeom>
      </dgm:spPr>
    </dgm:pt>
    <dgm:pt modelId="{A2BEA3EF-0FB8-4C68-8B18-5B38B810B544}" type="pres">
      <dgm:prSet presAssocID="{8575F6D9-8805-46E5-8C50-97DC9A21AFFB}" presName="aSpace2" presStyleCnt="0"/>
      <dgm:spPr/>
    </dgm:pt>
    <dgm:pt modelId="{6BD416C0-7E39-416F-914B-5CE3B1C1C2C5}" type="pres">
      <dgm:prSet presAssocID="{8976F337-2EFC-4F74-9ED9-ED7397A9946F}" presName="childNode" presStyleLbl="node1" presStyleIdx="2" presStyleCnt="6">
        <dgm:presLayoutVars>
          <dgm:bulletEnabled val="1"/>
        </dgm:presLayoutVars>
      </dgm:prSet>
      <dgm:spPr>
        <a:xfrm>
          <a:off x="395386" y="4373773"/>
          <a:ext cx="3130549" cy="1140442"/>
        </a:xfrm>
        <a:prstGeom prst="roundRect">
          <a:avLst>
            <a:gd name="adj" fmla="val 10000"/>
          </a:avLst>
        </a:prstGeom>
      </dgm:spPr>
    </dgm:pt>
    <dgm:pt modelId="{2D1CB858-FC8B-4B15-B34B-3E5FAD346D56}" type="pres">
      <dgm:prSet presAssocID="{46775559-EA76-4461-ADDE-D46C6073D790}" presName="aSpace" presStyleCnt="0"/>
      <dgm:spPr/>
    </dgm:pt>
    <dgm:pt modelId="{F09741E6-CD38-4A47-9AE8-3E5BDC208F47}" type="pres">
      <dgm:prSet presAssocID="{A373AE26-2BDC-4FD1-B541-0751A6D436F9}" presName="compNode" presStyleCnt="0"/>
      <dgm:spPr/>
    </dgm:pt>
    <dgm:pt modelId="{47BA9310-951C-47EB-B0AA-385B0E607393}" type="pres">
      <dgm:prSet presAssocID="{A373AE26-2BDC-4FD1-B541-0751A6D436F9}" presName="aNode" presStyleLbl="bgShp" presStyleIdx="1" presStyleCnt="2"/>
      <dgm:spPr/>
    </dgm:pt>
    <dgm:pt modelId="{ECE5B4F6-4EB6-4351-A4D4-CA9B1854ECCD}" type="pres">
      <dgm:prSet presAssocID="{A373AE26-2BDC-4FD1-B541-0751A6D436F9}" presName="textNode" presStyleLbl="bgShp" presStyleIdx="1" presStyleCnt="2"/>
      <dgm:spPr/>
    </dgm:pt>
    <dgm:pt modelId="{08E79386-CDB0-4AA1-8BDF-670A23074854}" type="pres">
      <dgm:prSet presAssocID="{A373AE26-2BDC-4FD1-B541-0751A6D436F9}" presName="compChildNode" presStyleCnt="0"/>
      <dgm:spPr/>
    </dgm:pt>
    <dgm:pt modelId="{B4C3F935-5D51-4686-834B-21C665C1E53A}" type="pres">
      <dgm:prSet presAssocID="{A373AE26-2BDC-4FD1-B541-0751A6D436F9}" presName="theInnerList" presStyleCnt="0"/>
      <dgm:spPr/>
    </dgm:pt>
    <dgm:pt modelId="{013F4700-4C27-44AA-A9F5-9B396D393EE3}" type="pres">
      <dgm:prSet presAssocID="{CEE34B3B-FD7E-4CF4-8052-0FA384B01E88}" presName="childNode" presStyleLbl="node1" presStyleIdx="3" presStyleCnt="6">
        <dgm:presLayoutVars>
          <dgm:bulletEnabled val="1"/>
        </dgm:presLayoutVars>
      </dgm:prSet>
      <dgm:spPr/>
    </dgm:pt>
    <dgm:pt modelId="{A61A6B85-1E0F-4331-92E3-AF4A630E7169}" type="pres">
      <dgm:prSet presAssocID="{CEE34B3B-FD7E-4CF4-8052-0FA384B01E88}" presName="aSpace2" presStyleCnt="0"/>
      <dgm:spPr/>
    </dgm:pt>
    <dgm:pt modelId="{CF413F98-19BD-4A5C-8C34-34EF192675E3}" type="pres">
      <dgm:prSet presAssocID="{08149F84-3663-4081-83B7-9420108E682D}" presName="childNode" presStyleLbl="node1" presStyleIdx="4" presStyleCnt="6">
        <dgm:presLayoutVars>
          <dgm:bulletEnabled val="1"/>
        </dgm:presLayoutVars>
      </dgm:prSet>
      <dgm:spPr>
        <a:xfrm>
          <a:off x="4602063" y="3057878"/>
          <a:ext cx="3130549" cy="1140442"/>
        </a:xfrm>
        <a:prstGeom prst="roundRect">
          <a:avLst>
            <a:gd name="adj" fmla="val 10000"/>
          </a:avLst>
        </a:prstGeom>
      </dgm:spPr>
    </dgm:pt>
    <dgm:pt modelId="{4C0D5811-CCD6-4EB9-9E62-21A5177AED44}" type="pres">
      <dgm:prSet presAssocID="{08149F84-3663-4081-83B7-9420108E682D}" presName="aSpace2" presStyleCnt="0"/>
      <dgm:spPr/>
    </dgm:pt>
    <dgm:pt modelId="{A703FA8C-AB1C-4876-A61D-FC18402DA227}" type="pres">
      <dgm:prSet presAssocID="{3D48F575-790B-4187-AA97-0DB649CF949C}" presName="childNode" presStyleLbl="node1" presStyleIdx="5" presStyleCnt="6">
        <dgm:presLayoutVars>
          <dgm:bulletEnabled val="1"/>
        </dgm:presLayoutVars>
      </dgm:prSet>
      <dgm:spPr>
        <a:xfrm>
          <a:off x="4602063" y="4373773"/>
          <a:ext cx="3130549" cy="1140442"/>
        </a:xfrm>
        <a:prstGeom prst="roundRect">
          <a:avLst>
            <a:gd name="adj" fmla="val 10000"/>
          </a:avLst>
        </a:prstGeom>
      </dgm:spPr>
    </dgm:pt>
  </dgm:ptLst>
  <dgm:cxnLst>
    <dgm:cxn modelId="{DA498C04-77FD-45F7-80CD-9511F1E459D1}" type="presOf" srcId="{8976F337-2EFC-4F74-9ED9-ED7397A9946F}" destId="{6BD416C0-7E39-416F-914B-5CE3B1C1C2C5}" srcOrd="0" destOrd="0" presId="urn:microsoft.com/office/officeart/2005/8/layout/lProcess2"/>
    <dgm:cxn modelId="{ECAE1A0A-CF8C-453D-99C1-8F44614FB0CA}" type="presOf" srcId="{46775559-EA76-4461-ADDE-D46C6073D790}" destId="{A74F8D6E-C428-4D89-8FCD-7E9D9740B399}" srcOrd="1" destOrd="0" presId="urn:microsoft.com/office/officeart/2005/8/layout/lProcess2"/>
    <dgm:cxn modelId="{BEE33D15-F1FE-46B1-9450-BC7A5502D475}" type="presOf" srcId="{3D48F575-790B-4187-AA97-0DB649CF949C}" destId="{A703FA8C-AB1C-4876-A61D-FC18402DA227}" srcOrd="0" destOrd="0" presId="urn:microsoft.com/office/officeart/2005/8/layout/lProcess2"/>
    <dgm:cxn modelId="{31465018-1DD3-4C6D-AB17-DF38A475BEB3}" type="presOf" srcId="{A373AE26-2BDC-4FD1-B541-0751A6D436F9}" destId="{47BA9310-951C-47EB-B0AA-385B0E607393}" srcOrd="0" destOrd="0" presId="urn:microsoft.com/office/officeart/2005/8/layout/lProcess2"/>
    <dgm:cxn modelId="{1EBCBF26-7DB4-4B9A-818D-FD9061FC0386}" type="presOf" srcId="{8575F6D9-8805-46E5-8C50-97DC9A21AFFB}" destId="{AE3449AE-0F9E-4A30-8D1F-4B58D4AC6160}" srcOrd="0" destOrd="0" presId="urn:microsoft.com/office/officeart/2005/8/layout/lProcess2"/>
    <dgm:cxn modelId="{1EA8716B-87C0-42A8-AA71-507CCF08B635}" srcId="{A373AE26-2BDC-4FD1-B541-0751A6D436F9}" destId="{08149F84-3663-4081-83B7-9420108E682D}" srcOrd="1" destOrd="0" parTransId="{294C8978-10D9-4B07-BC71-F799D6D171E0}" sibTransId="{2D052E6F-943A-479E-ACAA-636E61C780C9}"/>
    <dgm:cxn modelId="{8232BE4E-FBAF-4570-ACFC-9FD16376E8B5}" srcId="{46775559-EA76-4461-ADDE-D46C6073D790}" destId="{8575F6D9-8805-46E5-8C50-97DC9A21AFFB}" srcOrd="1" destOrd="0" parTransId="{BCFB51FE-1B8A-437F-8A4D-BC164EB7F884}" sibTransId="{DFA99B25-F1DE-4721-B1B0-24D1382C325E}"/>
    <dgm:cxn modelId="{E9B9327F-68A0-4C00-BA63-F2A0CA6667ED}" type="presOf" srcId="{A373AE26-2BDC-4FD1-B541-0751A6D436F9}" destId="{ECE5B4F6-4EB6-4351-A4D4-CA9B1854ECCD}" srcOrd="1" destOrd="0" presId="urn:microsoft.com/office/officeart/2005/8/layout/lProcess2"/>
    <dgm:cxn modelId="{35E84D88-6558-4CFB-BB5F-2E112D27D43F}" type="presOf" srcId="{46775559-EA76-4461-ADDE-D46C6073D790}" destId="{95464E3C-5665-4456-8F0B-E3BD29A405C3}" srcOrd="0" destOrd="0" presId="urn:microsoft.com/office/officeart/2005/8/layout/lProcess2"/>
    <dgm:cxn modelId="{AF3E5592-0AC2-48A3-85C8-457D5D8F72B3}" type="presOf" srcId="{CEE34B3B-FD7E-4CF4-8052-0FA384B01E88}" destId="{013F4700-4C27-44AA-A9F5-9B396D393EE3}" srcOrd="0" destOrd="0" presId="urn:microsoft.com/office/officeart/2005/8/layout/lProcess2"/>
    <dgm:cxn modelId="{1413AA9F-D4D1-4E74-A17D-DDDAE1BF9844}" srcId="{A373AE26-2BDC-4FD1-B541-0751A6D436F9}" destId="{CEE34B3B-FD7E-4CF4-8052-0FA384B01E88}" srcOrd="0" destOrd="0" parTransId="{26849C72-7E00-4989-8C0B-7AEA52396826}" sibTransId="{B35F8C0F-9DCA-40BD-BC07-EC7BF1D72126}"/>
    <dgm:cxn modelId="{BA2105A2-4462-4D47-BF3C-4D59E8C71F40}" srcId="{CC454F75-D8FA-4367-8998-C4368953DAF4}" destId="{46775559-EA76-4461-ADDE-D46C6073D790}" srcOrd="0" destOrd="0" parTransId="{6349D8DE-5012-47D5-835F-FC95669C5E2B}" sibTransId="{12E1A1C0-86F5-42A9-9878-6D2FFDE25922}"/>
    <dgm:cxn modelId="{48D0F3A2-52B4-4354-8684-6175856BC1F2}" srcId="{46775559-EA76-4461-ADDE-D46C6073D790}" destId="{9E7CA3F5-F7BB-4CEE-A07B-5956ACE7726A}" srcOrd="0" destOrd="0" parTransId="{D20C7399-2D2A-4EA8-84C7-3820349D225A}" sibTransId="{9DBDDD60-8105-414F-988D-551B0A81AB15}"/>
    <dgm:cxn modelId="{775801A9-813E-4B81-AB23-F62E8070E1B9}" type="presOf" srcId="{CC454F75-D8FA-4367-8998-C4368953DAF4}" destId="{579D7F41-5EBC-4800-9D60-65C745C7C5FA}" srcOrd="0" destOrd="0" presId="urn:microsoft.com/office/officeart/2005/8/layout/lProcess2"/>
    <dgm:cxn modelId="{85245BAB-FC49-4750-A794-8305D8642996}" srcId="{46775559-EA76-4461-ADDE-D46C6073D790}" destId="{8976F337-2EFC-4F74-9ED9-ED7397A9946F}" srcOrd="2" destOrd="0" parTransId="{AC52ACA6-E5F9-494C-8364-5689DF80C7EE}" sibTransId="{FCCF9F44-3E68-4005-A8AC-9AF005CF93F8}"/>
    <dgm:cxn modelId="{5B3CABC2-D0A4-46D3-9225-39470D2699F1}" type="presOf" srcId="{08149F84-3663-4081-83B7-9420108E682D}" destId="{CF413F98-19BD-4A5C-8C34-34EF192675E3}" srcOrd="0" destOrd="0" presId="urn:microsoft.com/office/officeart/2005/8/layout/lProcess2"/>
    <dgm:cxn modelId="{ED969ED7-5755-4EA3-92DF-D5CC5480B531}" srcId="{CC454F75-D8FA-4367-8998-C4368953DAF4}" destId="{A373AE26-2BDC-4FD1-B541-0751A6D436F9}" srcOrd="1" destOrd="0" parTransId="{0FAA0376-4DF7-44C7-A57A-CC811BA08742}" sibTransId="{D0E9A9BC-19D5-4880-BB4B-4D57DD5A6C18}"/>
    <dgm:cxn modelId="{B1A065DD-153A-4352-80E1-6C5F5FAFBB49}" type="presOf" srcId="{9E7CA3F5-F7BB-4CEE-A07B-5956ACE7726A}" destId="{A5C63F7F-B033-4692-A0BA-FA785234182C}" srcOrd="0" destOrd="0" presId="urn:microsoft.com/office/officeart/2005/8/layout/lProcess2"/>
    <dgm:cxn modelId="{12A51EE3-025F-47ED-9B39-1F0760CFC2AD}" srcId="{A373AE26-2BDC-4FD1-B541-0751A6D436F9}" destId="{3D48F575-790B-4187-AA97-0DB649CF949C}" srcOrd="2" destOrd="0" parTransId="{B5D76957-E80F-416B-A9FD-5E30F7AE4EEE}" sibTransId="{BF15D711-5C7C-43BA-8B9C-4527D8B46ABB}"/>
    <dgm:cxn modelId="{B36D3913-B0A5-4F9E-BF3B-566497DD79C8}" type="presParOf" srcId="{579D7F41-5EBC-4800-9D60-65C745C7C5FA}" destId="{217E2113-2798-44E7-80DF-976953E196E5}" srcOrd="0" destOrd="0" presId="urn:microsoft.com/office/officeart/2005/8/layout/lProcess2"/>
    <dgm:cxn modelId="{80131B37-8524-4A98-81C9-E2605D08D7EC}" type="presParOf" srcId="{217E2113-2798-44E7-80DF-976953E196E5}" destId="{95464E3C-5665-4456-8F0B-E3BD29A405C3}" srcOrd="0" destOrd="0" presId="urn:microsoft.com/office/officeart/2005/8/layout/lProcess2"/>
    <dgm:cxn modelId="{6A996BD1-FC33-4438-B7A0-1A07FDA2631C}" type="presParOf" srcId="{217E2113-2798-44E7-80DF-976953E196E5}" destId="{A74F8D6E-C428-4D89-8FCD-7E9D9740B399}" srcOrd="1" destOrd="0" presId="urn:microsoft.com/office/officeart/2005/8/layout/lProcess2"/>
    <dgm:cxn modelId="{8987AE08-2145-4AA1-AFB7-07E30104AAB3}" type="presParOf" srcId="{217E2113-2798-44E7-80DF-976953E196E5}" destId="{5A5F76EF-55BE-4083-93DA-FE8566886F28}" srcOrd="2" destOrd="0" presId="urn:microsoft.com/office/officeart/2005/8/layout/lProcess2"/>
    <dgm:cxn modelId="{B5AEE3B9-9A36-472B-A6DE-23259744446D}" type="presParOf" srcId="{5A5F76EF-55BE-4083-93DA-FE8566886F28}" destId="{70B48E12-742A-448A-9896-A57006D6056D}" srcOrd="0" destOrd="0" presId="urn:microsoft.com/office/officeart/2005/8/layout/lProcess2"/>
    <dgm:cxn modelId="{DB52A9CF-2BA7-4F12-9C88-24E864A044C0}" type="presParOf" srcId="{70B48E12-742A-448A-9896-A57006D6056D}" destId="{A5C63F7F-B033-4692-A0BA-FA785234182C}" srcOrd="0" destOrd="0" presId="urn:microsoft.com/office/officeart/2005/8/layout/lProcess2"/>
    <dgm:cxn modelId="{8A2C44E8-5F47-4C07-A07C-B4AC034306E4}" type="presParOf" srcId="{70B48E12-742A-448A-9896-A57006D6056D}" destId="{0BE0EF00-D307-4736-9EE2-1558517FE79F}" srcOrd="1" destOrd="0" presId="urn:microsoft.com/office/officeart/2005/8/layout/lProcess2"/>
    <dgm:cxn modelId="{88FEEC34-4DBB-419D-9A9F-15B92CDF527F}" type="presParOf" srcId="{70B48E12-742A-448A-9896-A57006D6056D}" destId="{AE3449AE-0F9E-4A30-8D1F-4B58D4AC6160}" srcOrd="2" destOrd="0" presId="urn:microsoft.com/office/officeart/2005/8/layout/lProcess2"/>
    <dgm:cxn modelId="{068EA1BA-0FF5-4B39-9D13-DED456606C0D}" type="presParOf" srcId="{70B48E12-742A-448A-9896-A57006D6056D}" destId="{A2BEA3EF-0FB8-4C68-8B18-5B38B810B544}" srcOrd="3" destOrd="0" presId="urn:microsoft.com/office/officeart/2005/8/layout/lProcess2"/>
    <dgm:cxn modelId="{6327E822-7350-4363-9178-D674A95BE609}" type="presParOf" srcId="{70B48E12-742A-448A-9896-A57006D6056D}" destId="{6BD416C0-7E39-416F-914B-5CE3B1C1C2C5}" srcOrd="4" destOrd="0" presId="urn:microsoft.com/office/officeart/2005/8/layout/lProcess2"/>
    <dgm:cxn modelId="{F8F04ADF-DFE4-4D36-A09F-D50C53810AF2}" type="presParOf" srcId="{579D7F41-5EBC-4800-9D60-65C745C7C5FA}" destId="{2D1CB858-FC8B-4B15-B34B-3E5FAD346D56}" srcOrd="1" destOrd="0" presId="urn:microsoft.com/office/officeart/2005/8/layout/lProcess2"/>
    <dgm:cxn modelId="{8D6175E3-894C-4F1C-80DE-0584CB136CCF}" type="presParOf" srcId="{579D7F41-5EBC-4800-9D60-65C745C7C5FA}" destId="{F09741E6-CD38-4A47-9AE8-3E5BDC208F47}" srcOrd="2" destOrd="0" presId="urn:microsoft.com/office/officeart/2005/8/layout/lProcess2"/>
    <dgm:cxn modelId="{F32C65FB-DAC7-413B-9390-F6C0C790E2C9}" type="presParOf" srcId="{F09741E6-CD38-4A47-9AE8-3E5BDC208F47}" destId="{47BA9310-951C-47EB-B0AA-385B0E607393}" srcOrd="0" destOrd="0" presId="urn:microsoft.com/office/officeart/2005/8/layout/lProcess2"/>
    <dgm:cxn modelId="{2DA934C5-3325-4285-9187-8C76CA58C0BC}" type="presParOf" srcId="{F09741E6-CD38-4A47-9AE8-3E5BDC208F47}" destId="{ECE5B4F6-4EB6-4351-A4D4-CA9B1854ECCD}" srcOrd="1" destOrd="0" presId="urn:microsoft.com/office/officeart/2005/8/layout/lProcess2"/>
    <dgm:cxn modelId="{C2A8CD95-AEF5-4BEA-A5CB-E42BBB517C8C}" type="presParOf" srcId="{F09741E6-CD38-4A47-9AE8-3E5BDC208F47}" destId="{08E79386-CDB0-4AA1-8BDF-670A23074854}" srcOrd="2" destOrd="0" presId="urn:microsoft.com/office/officeart/2005/8/layout/lProcess2"/>
    <dgm:cxn modelId="{DE42A6F1-B27A-4756-8600-F155CD1707A6}" type="presParOf" srcId="{08E79386-CDB0-4AA1-8BDF-670A23074854}" destId="{B4C3F935-5D51-4686-834B-21C665C1E53A}" srcOrd="0" destOrd="0" presId="urn:microsoft.com/office/officeart/2005/8/layout/lProcess2"/>
    <dgm:cxn modelId="{D36CF022-2423-4CAF-8CAD-8BE43EC07D80}" type="presParOf" srcId="{B4C3F935-5D51-4686-834B-21C665C1E53A}" destId="{013F4700-4C27-44AA-A9F5-9B396D393EE3}" srcOrd="0" destOrd="0" presId="urn:microsoft.com/office/officeart/2005/8/layout/lProcess2"/>
    <dgm:cxn modelId="{30FB9826-17BA-4BCE-BD90-FD873230B1CA}" type="presParOf" srcId="{B4C3F935-5D51-4686-834B-21C665C1E53A}" destId="{A61A6B85-1E0F-4331-92E3-AF4A630E7169}" srcOrd="1" destOrd="0" presId="urn:microsoft.com/office/officeart/2005/8/layout/lProcess2"/>
    <dgm:cxn modelId="{B955E0DB-9C66-45F2-8673-A0D84209FCA8}" type="presParOf" srcId="{B4C3F935-5D51-4686-834B-21C665C1E53A}" destId="{CF413F98-19BD-4A5C-8C34-34EF192675E3}" srcOrd="2" destOrd="0" presId="urn:microsoft.com/office/officeart/2005/8/layout/lProcess2"/>
    <dgm:cxn modelId="{AA59A456-596F-4819-BE8D-289D84D2447A}" type="presParOf" srcId="{B4C3F935-5D51-4686-834B-21C665C1E53A}" destId="{4C0D5811-CCD6-4EB9-9E62-21A5177AED44}" srcOrd="3" destOrd="0" presId="urn:microsoft.com/office/officeart/2005/8/layout/lProcess2"/>
    <dgm:cxn modelId="{3BC540F6-5910-4329-A046-56CD2FD2FA9E}" type="presParOf" srcId="{B4C3F935-5D51-4686-834B-21C665C1E53A}" destId="{A703FA8C-AB1C-4876-A61D-FC18402DA2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E3E45-CDAD-409B-BF68-0C4EE24F5388}">
      <dsp:nvSpPr>
        <dsp:cNvPr id="0" name=""/>
        <dsp:cNvSpPr/>
      </dsp:nvSpPr>
      <dsp:spPr>
        <a:xfrm>
          <a:off x="0" y="530"/>
          <a:ext cx="119858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846691-D876-46E6-819B-EA9C7186FD29}">
      <dsp:nvSpPr>
        <dsp:cNvPr id="0" name=""/>
        <dsp:cNvSpPr/>
      </dsp:nvSpPr>
      <dsp:spPr>
        <a:xfrm>
          <a:off x="0" y="530"/>
          <a:ext cx="991404" cy="50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st. 1-3.</a:t>
          </a:r>
        </a:p>
      </dsp:txBody>
      <dsp:txXfrm>
        <a:off x="0" y="530"/>
        <a:ext cx="991404" cy="504517"/>
      </dsp:txXfrm>
    </dsp:sp>
    <dsp:sp modelId="{D347DB18-8F43-4997-A696-760BD4CFF3B0}">
      <dsp:nvSpPr>
        <dsp:cNvPr id="0" name=""/>
        <dsp:cNvSpPr/>
      </dsp:nvSpPr>
      <dsp:spPr>
        <a:xfrm>
          <a:off x="1065759" y="30892"/>
          <a:ext cx="10910088" cy="50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David počinje hvaleći Boga, njegovu ”hridinu”, ”krijepost”, ”utvrdu”, ”pečinu”, ”štit”, ”snagu spasnja moga”, ”tvrđavu”.</a:t>
          </a:r>
        </a:p>
      </dsp:txBody>
      <dsp:txXfrm>
        <a:off x="1065759" y="30892"/>
        <a:ext cx="10910088" cy="504024"/>
      </dsp:txXfrm>
    </dsp:sp>
    <dsp:sp modelId="{370AC2EC-5E70-444C-B0FC-489858C8FC52}">
      <dsp:nvSpPr>
        <dsp:cNvPr id="0" name=""/>
        <dsp:cNvSpPr/>
      </dsp:nvSpPr>
      <dsp:spPr>
        <a:xfrm>
          <a:off x="991404" y="534917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ECBA787-6541-427F-9317-72B3B38E64CF}">
      <dsp:nvSpPr>
        <dsp:cNvPr id="0" name=""/>
        <dsp:cNvSpPr/>
      </dsp:nvSpPr>
      <dsp:spPr>
        <a:xfrm>
          <a:off x="0" y="565279"/>
          <a:ext cx="1198581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CCFCA6-ADC8-4A11-8BA4-0AD56517FFFF}">
      <dsp:nvSpPr>
        <dsp:cNvPr id="0" name=""/>
        <dsp:cNvSpPr/>
      </dsp:nvSpPr>
      <dsp:spPr>
        <a:xfrm>
          <a:off x="0" y="565279"/>
          <a:ext cx="991404" cy="286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/>
            <a:t>s</a:t>
          </a:r>
          <a:r>
            <a:rPr lang="hr" sz="1800" b="1" kern="1200" dirty="0"/>
            <a:t>t. 4-5.</a:t>
          </a:r>
        </a:p>
      </dsp:txBody>
      <dsp:txXfrm>
        <a:off x="0" y="565279"/>
        <a:ext cx="991404" cy="286775"/>
      </dsp:txXfrm>
    </dsp:sp>
    <dsp:sp modelId="{F50D2118-0EA5-445C-8970-79F2B63AEA64}">
      <dsp:nvSpPr>
        <dsp:cNvPr id="0" name=""/>
        <dsp:cNvSpPr/>
      </dsp:nvSpPr>
      <dsp:spPr>
        <a:xfrm>
          <a:off x="1065759" y="595642"/>
          <a:ext cx="10910088" cy="28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Opišite svoju uznemirujuću situaciju.</a:t>
          </a:r>
        </a:p>
      </dsp:txBody>
      <dsp:txXfrm>
        <a:off x="1065759" y="595642"/>
        <a:ext cx="10910088" cy="286495"/>
      </dsp:txXfrm>
    </dsp:sp>
    <dsp:sp modelId="{207F2B25-3604-4B1A-8E97-9BE434E78FA5}">
      <dsp:nvSpPr>
        <dsp:cNvPr id="0" name=""/>
        <dsp:cNvSpPr/>
      </dsp:nvSpPr>
      <dsp:spPr>
        <a:xfrm>
          <a:off x="991404" y="882137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1F44B4C-74C7-4A4C-B068-162F46090D10}">
      <dsp:nvSpPr>
        <dsp:cNvPr id="0" name=""/>
        <dsp:cNvSpPr/>
      </dsp:nvSpPr>
      <dsp:spPr>
        <a:xfrm>
          <a:off x="0" y="912499"/>
          <a:ext cx="1198581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6B0905-7A16-464A-9893-5F4D9CFA824C}">
      <dsp:nvSpPr>
        <dsp:cNvPr id="0" name=""/>
        <dsp:cNvSpPr/>
      </dsp:nvSpPr>
      <dsp:spPr>
        <a:xfrm>
          <a:off x="0" y="912499"/>
          <a:ext cx="991404" cy="47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/>
            <a:t>s</a:t>
          </a:r>
          <a:r>
            <a:rPr lang="hr" sz="1800" b="1" kern="1200" dirty="0"/>
            <a:t>t. 6-8.</a:t>
          </a:r>
        </a:p>
      </dsp:txBody>
      <dsp:txXfrm>
        <a:off x="0" y="912499"/>
        <a:ext cx="991404" cy="477820"/>
      </dsp:txXfrm>
    </dsp:sp>
    <dsp:sp modelId="{0B891F36-4366-43E3-BBF7-E703DB54DD73}">
      <dsp:nvSpPr>
        <dsp:cNvPr id="0" name=""/>
        <dsp:cNvSpPr/>
      </dsp:nvSpPr>
      <dsp:spPr>
        <a:xfrm>
          <a:off x="1065759" y="942862"/>
          <a:ext cx="10910088" cy="477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Božanski Ratnik je u svom dvorcu (svom Hramu); dirnut je pravednim gnjevom za svog slugu nakon što je čuo njegovu molitvu. Božanski Ratnik reagira bijesom u obranu svojega sluge</a:t>
          </a:r>
        </a:p>
      </dsp:txBody>
      <dsp:txXfrm>
        <a:off x="1065759" y="942862"/>
        <a:ext cx="10910088" cy="477354"/>
      </dsp:txXfrm>
    </dsp:sp>
    <dsp:sp modelId="{5F980A35-2944-4288-BAF9-B606155DB317}">
      <dsp:nvSpPr>
        <dsp:cNvPr id="0" name=""/>
        <dsp:cNvSpPr/>
      </dsp:nvSpPr>
      <dsp:spPr>
        <a:xfrm>
          <a:off x="991404" y="1420216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6C2903A-0FDC-4B2F-9DB5-729DAEB794AC}">
      <dsp:nvSpPr>
        <dsp:cNvPr id="0" name=""/>
        <dsp:cNvSpPr/>
      </dsp:nvSpPr>
      <dsp:spPr>
        <a:xfrm>
          <a:off x="0" y="1450579"/>
          <a:ext cx="1198581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86383-C5C8-4C71-A138-A2AA94E6C1F1}">
      <dsp:nvSpPr>
        <dsp:cNvPr id="0" name=""/>
        <dsp:cNvSpPr/>
      </dsp:nvSpPr>
      <dsp:spPr>
        <a:xfrm>
          <a:off x="0" y="1450579"/>
          <a:ext cx="991404" cy="49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st. 9-12.</a:t>
          </a:r>
        </a:p>
      </dsp:txBody>
      <dsp:txXfrm>
        <a:off x="0" y="1450579"/>
        <a:ext cx="991404" cy="492323"/>
      </dsp:txXfrm>
    </dsp:sp>
    <dsp:sp modelId="{6887F4B4-C9D2-43D4-848F-37654B4A5DF1}">
      <dsp:nvSpPr>
        <dsp:cNvPr id="0" name=""/>
        <dsp:cNvSpPr/>
      </dsp:nvSpPr>
      <dsp:spPr>
        <a:xfrm>
          <a:off x="1065759" y="1480941"/>
          <a:ext cx="10910088" cy="49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Impresivan je opis božanskog Ratnika, koji jaši u veličanstvenom prikazu moći. Ova slika stvara povjrenje u srcu Ratnikovog sluge. Naš Bog nije slab</a:t>
          </a:r>
        </a:p>
      </dsp:txBody>
      <dsp:txXfrm>
        <a:off x="1065759" y="1480941"/>
        <a:ext cx="10910088" cy="491843"/>
      </dsp:txXfrm>
    </dsp:sp>
    <dsp:sp modelId="{11796EE2-E1B3-49D8-8990-271E1E8E5812}">
      <dsp:nvSpPr>
        <dsp:cNvPr id="0" name=""/>
        <dsp:cNvSpPr/>
      </dsp:nvSpPr>
      <dsp:spPr>
        <a:xfrm>
          <a:off x="991404" y="1972784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DF482EE-749C-444E-AA38-E1DD89D02E2B}">
      <dsp:nvSpPr>
        <dsp:cNvPr id="0" name=""/>
        <dsp:cNvSpPr/>
      </dsp:nvSpPr>
      <dsp:spPr>
        <a:xfrm>
          <a:off x="0" y="2003147"/>
          <a:ext cx="1198581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6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9DD040-B3C9-45DD-89B6-A9DD1CC5DDD0}">
      <dsp:nvSpPr>
        <dsp:cNvPr id="0" name=""/>
        <dsp:cNvSpPr/>
      </dsp:nvSpPr>
      <dsp:spPr>
        <a:xfrm>
          <a:off x="0" y="2003147"/>
          <a:ext cx="1104538" cy="1121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st. 13-15.</a:t>
          </a:r>
        </a:p>
      </dsp:txBody>
      <dsp:txXfrm>
        <a:off x="0" y="2003147"/>
        <a:ext cx="1104538" cy="1121102"/>
      </dsp:txXfrm>
    </dsp:sp>
    <dsp:sp modelId="{571F292E-EF6B-4C1C-9D34-9AC29B18B1F5}">
      <dsp:nvSpPr>
        <dsp:cNvPr id="0" name=""/>
        <dsp:cNvSpPr/>
      </dsp:nvSpPr>
      <dsp:spPr>
        <a:xfrm>
          <a:off x="1178103" y="2011531"/>
          <a:ext cx="10794160" cy="59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U ovim redcima čitamo o napadu koji je pokrenuo Ratnik, zajedno sa svojim strašnim oružjem: kamenjem, vatrom, strelama i munjama. Ova figura Ratnika, sa svojim figurativno meteorološkim i vojnim arsenalom, ukazuje na moćnog Vojnika, koji se, ljut na nepravdu i ugnjetavanje, hrabro i pravedno bori za svojega odanog slugu.</a:t>
          </a:r>
        </a:p>
      </dsp:txBody>
      <dsp:txXfrm>
        <a:off x="1178103" y="2011531"/>
        <a:ext cx="10794160" cy="590577"/>
      </dsp:txXfrm>
    </dsp:sp>
    <dsp:sp modelId="{4CF4B397-B793-4211-BF82-883BBA6F0F86}">
      <dsp:nvSpPr>
        <dsp:cNvPr id="0" name=""/>
        <dsp:cNvSpPr/>
      </dsp:nvSpPr>
      <dsp:spPr>
        <a:xfrm>
          <a:off x="1104538" y="3101067"/>
          <a:ext cx="392348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32905CC-B1E1-47DE-B62F-66613204050B}">
      <dsp:nvSpPr>
        <dsp:cNvPr id="0" name=""/>
        <dsp:cNvSpPr/>
      </dsp:nvSpPr>
      <dsp:spPr>
        <a:xfrm>
          <a:off x="0" y="3124249"/>
          <a:ext cx="119858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8AE4F4-E84B-466C-A1D3-BBB7CB6DAB8D}">
      <dsp:nvSpPr>
        <dsp:cNvPr id="0" name=""/>
        <dsp:cNvSpPr/>
      </dsp:nvSpPr>
      <dsp:spPr>
        <a:xfrm>
          <a:off x="0" y="3124249"/>
          <a:ext cx="1071440" cy="328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st. 16-19.</a:t>
          </a:r>
        </a:p>
      </dsp:txBody>
      <dsp:txXfrm>
        <a:off x="0" y="3124249"/>
        <a:ext cx="1071440" cy="328327"/>
      </dsp:txXfrm>
    </dsp:sp>
    <dsp:sp modelId="{517B389D-2CDE-4DD1-A156-CEABB9CE865C}">
      <dsp:nvSpPr>
        <dsp:cNvPr id="0" name=""/>
        <dsp:cNvSpPr/>
      </dsp:nvSpPr>
      <dsp:spPr>
        <a:xfrm>
          <a:off x="1145268" y="3154612"/>
          <a:ext cx="10832803" cy="32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Ovdje čitamo o oslobođenju sluge; Ratnik ga spašava, oslobađa i održava u životu.</a:t>
          </a:r>
        </a:p>
      </dsp:txBody>
      <dsp:txXfrm>
        <a:off x="1145268" y="3154612"/>
        <a:ext cx="10832803" cy="328006"/>
      </dsp:txXfrm>
    </dsp:sp>
    <dsp:sp modelId="{5748DC8F-AD6C-4014-91A2-F41339D6C4A1}">
      <dsp:nvSpPr>
        <dsp:cNvPr id="0" name=""/>
        <dsp:cNvSpPr/>
      </dsp:nvSpPr>
      <dsp:spPr>
        <a:xfrm>
          <a:off x="1071440" y="3482619"/>
          <a:ext cx="3937526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2F6BB5D-6A25-40CC-BE99-69D93DD21D7E}">
      <dsp:nvSpPr>
        <dsp:cNvPr id="0" name=""/>
        <dsp:cNvSpPr/>
      </dsp:nvSpPr>
      <dsp:spPr>
        <a:xfrm>
          <a:off x="0" y="3512981"/>
          <a:ext cx="1198581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7F423E-3635-486F-9890-E9A77C21701F}">
      <dsp:nvSpPr>
        <dsp:cNvPr id="0" name=""/>
        <dsp:cNvSpPr/>
      </dsp:nvSpPr>
      <dsp:spPr>
        <a:xfrm>
          <a:off x="0" y="3512981"/>
          <a:ext cx="1097931" cy="60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st. 20-28.</a:t>
          </a:r>
        </a:p>
      </dsp:txBody>
      <dsp:txXfrm>
        <a:off x="0" y="3512981"/>
        <a:ext cx="1097931" cy="607844"/>
      </dsp:txXfrm>
    </dsp:sp>
    <dsp:sp modelId="{3D0E54CA-2C7E-4A8A-B409-3AC3F6A1572E}">
      <dsp:nvSpPr>
        <dsp:cNvPr id="0" name=""/>
        <dsp:cNvSpPr/>
      </dsp:nvSpPr>
      <dsp:spPr>
        <a:xfrm>
          <a:off x="1171584" y="3540584"/>
          <a:ext cx="10807041" cy="55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David je oduvijek vjerovao Ratniku, a on nagrađuje njegovu vejrnost i vjernost svakoga tko se u nevolji pouzda u Njega.</a:t>
          </a:r>
        </a:p>
      </dsp:txBody>
      <dsp:txXfrm>
        <a:off x="1171584" y="3540584"/>
        <a:ext cx="10807041" cy="552046"/>
      </dsp:txXfrm>
    </dsp:sp>
    <dsp:sp modelId="{E886A111-FF21-4878-A0B3-DD994C170983}">
      <dsp:nvSpPr>
        <dsp:cNvPr id="0" name=""/>
        <dsp:cNvSpPr/>
      </dsp:nvSpPr>
      <dsp:spPr>
        <a:xfrm>
          <a:off x="1097931" y="4092630"/>
          <a:ext cx="3928162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9C74769-56F5-429E-8B43-AB0F5102BC91}">
      <dsp:nvSpPr>
        <dsp:cNvPr id="0" name=""/>
        <dsp:cNvSpPr/>
      </dsp:nvSpPr>
      <dsp:spPr>
        <a:xfrm>
          <a:off x="0" y="4120826"/>
          <a:ext cx="1198581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189CB6-2508-4EF3-8286-680015B3E6CF}">
      <dsp:nvSpPr>
        <dsp:cNvPr id="0" name=""/>
        <dsp:cNvSpPr/>
      </dsp:nvSpPr>
      <dsp:spPr>
        <a:xfrm>
          <a:off x="0" y="4120826"/>
          <a:ext cx="1171620" cy="60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st. 29-45.</a:t>
          </a:r>
        </a:p>
      </dsp:txBody>
      <dsp:txXfrm>
        <a:off x="0" y="4120826"/>
        <a:ext cx="1171620" cy="607844"/>
      </dsp:txXfrm>
    </dsp:sp>
    <dsp:sp modelId="{3F7665F7-77D7-4DFF-884B-B346A8A4F62E}">
      <dsp:nvSpPr>
        <dsp:cNvPr id="0" name=""/>
        <dsp:cNvSpPr/>
      </dsp:nvSpPr>
      <dsp:spPr>
        <a:xfrm>
          <a:off x="1244746" y="4148428"/>
          <a:ext cx="10729756" cy="55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Ratnik nije djelovao sam, on je ojačao svog slugu da se bori i ostvari pobjedu nad svojim neprijateljima.</a:t>
          </a:r>
        </a:p>
      </dsp:txBody>
      <dsp:txXfrm>
        <a:off x="1244746" y="4148428"/>
        <a:ext cx="10729756" cy="552046"/>
      </dsp:txXfrm>
    </dsp:sp>
    <dsp:sp modelId="{60BF5135-3666-4AC4-8AD1-5162939DDD13}">
      <dsp:nvSpPr>
        <dsp:cNvPr id="0" name=""/>
        <dsp:cNvSpPr/>
      </dsp:nvSpPr>
      <dsp:spPr>
        <a:xfrm>
          <a:off x="1171620" y="4700475"/>
          <a:ext cx="390007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587DA6D-2E1E-4E72-9EB2-B98771AF3CF4}">
      <dsp:nvSpPr>
        <dsp:cNvPr id="0" name=""/>
        <dsp:cNvSpPr/>
      </dsp:nvSpPr>
      <dsp:spPr>
        <a:xfrm>
          <a:off x="0" y="4728671"/>
          <a:ext cx="1198581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E4E60D-F706-4713-A927-FFD0AE02F1A7}">
      <dsp:nvSpPr>
        <dsp:cNvPr id="0" name=""/>
        <dsp:cNvSpPr/>
      </dsp:nvSpPr>
      <dsp:spPr>
        <a:xfrm>
          <a:off x="0" y="4728671"/>
          <a:ext cx="1138743" cy="60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st. 46-50.</a:t>
          </a:r>
        </a:p>
      </dsp:txBody>
      <dsp:txXfrm>
        <a:off x="0" y="4728671"/>
        <a:ext cx="1138743" cy="607844"/>
      </dsp:txXfrm>
    </dsp:sp>
    <dsp:sp modelId="{6820FC3C-C7A7-4832-9B6F-E38029A2B213}">
      <dsp:nvSpPr>
        <dsp:cNvPr id="0" name=""/>
        <dsp:cNvSpPr/>
      </dsp:nvSpPr>
      <dsp:spPr>
        <a:xfrm>
          <a:off x="1212133" y="4756273"/>
          <a:ext cx="10768399" cy="55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Kao što je započeo, David završava hvaleći Boga za velike pobjede i milosrđe koje je pokazao prema svom pomazaniku.</a:t>
          </a:r>
        </a:p>
      </dsp:txBody>
      <dsp:txXfrm>
        <a:off x="1212133" y="4756273"/>
        <a:ext cx="10768399" cy="552046"/>
      </dsp:txXfrm>
    </dsp:sp>
    <dsp:sp modelId="{158592C5-88AF-4336-8E65-895FD6102744}">
      <dsp:nvSpPr>
        <dsp:cNvPr id="0" name=""/>
        <dsp:cNvSpPr/>
      </dsp:nvSpPr>
      <dsp:spPr>
        <a:xfrm>
          <a:off x="1138743" y="5308319"/>
          <a:ext cx="3914116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85351-D7F6-4651-A636-B43601959048}">
      <dsp:nvSpPr>
        <dsp:cNvPr id="0" name=""/>
        <dsp:cNvSpPr/>
      </dsp:nvSpPr>
      <dsp:spPr>
        <a:xfrm>
          <a:off x="52391" y="742"/>
          <a:ext cx="3244841" cy="875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 Bog čini s onim koji misli na siromašne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(Psalam 41,1-3)?</a:t>
          </a:r>
        </a:p>
      </dsp:txBody>
      <dsp:txXfrm>
        <a:off x="78029" y="26380"/>
        <a:ext cx="3193565" cy="824080"/>
      </dsp:txXfrm>
    </dsp:sp>
    <dsp:sp modelId="{37E7E302-CF7C-4C79-9C46-DDB83198A5AE}">
      <dsp:nvSpPr>
        <dsp:cNvPr id="0" name=""/>
        <dsp:cNvSpPr/>
      </dsp:nvSpPr>
      <dsp:spPr>
        <a:xfrm>
          <a:off x="376875" y="876098"/>
          <a:ext cx="324484" cy="466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134"/>
              </a:lnTo>
              <a:lnTo>
                <a:pt x="324484" y="46613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C34748C-0C33-4473-9800-C7D3EB2481C9}">
      <dsp:nvSpPr>
        <dsp:cNvPr id="0" name=""/>
        <dsp:cNvSpPr/>
      </dsp:nvSpPr>
      <dsp:spPr>
        <a:xfrm>
          <a:off x="701359" y="1031477"/>
          <a:ext cx="2595873" cy="62151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Oslobađa ga na zli </a:t>
          </a: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dan</a:t>
          </a:r>
        </a:p>
      </dsp:txBody>
      <dsp:txXfrm>
        <a:off x="719562" y="1049680"/>
        <a:ext cx="2559467" cy="585106"/>
      </dsp:txXfrm>
    </dsp:sp>
    <dsp:sp modelId="{A91AD0EF-13B7-45CB-8B4D-3BA5BCC85149}">
      <dsp:nvSpPr>
        <dsp:cNvPr id="0" name=""/>
        <dsp:cNvSpPr/>
      </dsp:nvSpPr>
      <dsp:spPr>
        <a:xfrm>
          <a:off x="376875" y="876098"/>
          <a:ext cx="324484" cy="124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024"/>
              </a:lnTo>
              <a:lnTo>
                <a:pt x="324484" y="124302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58D06B5-ED89-4AFC-8740-AFD3133C6F3A}">
      <dsp:nvSpPr>
        <dsp:cNvPr id="0" name=""/>
        <dsp:cNvSpPr/>
      </dsp:nvSpPr>
      <dsp:spPr>
        <a:xfrm>
          <a:off x="701359" y="1808367"/>
          <a:ext cx="2595873" cy="6215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On ga spašava</a:t>
          </a:r>
          <a:endParaRPr lang="en" sz="1800" b="1" kern="1200" dirty="0"/>
        </a:p>
      </dsp:txBody>
      <dsp:txXfrm>
        <a:off x="719562" y="1826570"/>
        <a:ext cx="2559467" cy="585106"/>
      </dsp:txXfrm>
    </dsp:sp>
    <dsp:sp modelId="{2359F27B-9624-460D-BC99-6EFBAB5F22E4}">
      <dsp:nvSpPr>
        <dsp:cNvPr id="0" name=""/>
        <dsp:cNvSpPr/>
      </dsp:nvSpPr>
      <dsp:spPr>
        <a:xfrm>
          <a:off x="376875" y="876098"/>
          <a:ext cx="324484" cy="2019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915"/>
              </a:lnTo>
              <a:lnTo>
                <a:pt x="324484" y="2019915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E6DC4B4B-2E32-4CA5-9532-18821E0A0753}">
      <dsp:nvSpPr>
        <dsp:cNvPr id="0" name=""/>
        <dsp:cNvSpPr/>
      </dsp:nvSpPr>
      <dsp:spPr>
        <a:xfrm>
          <a:off x="701359" y="2585258"/>
          <a:ext cx="2595873" cy="62151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On će mu dati </a:t>
          </a: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život</a:t>
          </a:r>
        </a:p>
      </dsp:txBody>
      <dsp:txXfrm>
        <a:off x="719562" y="2603461"/>
        <a:ext cx="2559467" cy="585106"/>
      </dsp:txXfrm>
    </dsp:sp>
    <dsp:sp modelId="{D4C2D67D-5EDC-410E-836E-6984A191430E}">
      <dsp:nvSpPr>
        <dsp:cNvPr id="0" name=""/>
        <dsp:cNvSpPr/>
      </dsp:nvSpPr>
      <dsp:spPr>
        <a:xfrm>
          <a:off x="376875" y="876098"/>
          <a:ext cx="324484" cy="279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806"/>
              </a:lnTo>
              <a:lnTo>
                <a:pt x="324484" y="2796806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4B4A480F-1801-47DE-B6DE-096F601093C8}">
      <dsp:nvSpPr>
        <dsp:cNvPr id="0" name=""/>
        <dsp:cNvSpPr/>
      </dsp:nvSpPr>
      <dsp:spPr>
        <a:xfrm>
          <a:off x="701359" y="3362148"/>
          <a:ext cx="2595873" cy="6215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On će ga</a:t>
          </a: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blagosloviti</a:t>
          </a:r>
        </a:p>
      </dsp:txBody>
      <dsp:txXfrm>
        <a:off x="719562" y="3380351"/>
        <a:ext cx="2559467" cy="585106"/>
      </dsp:txXfrm>
    </dsp:sp>
    <dsp:sp modelId="{78C849FE-14C8-45A9-BE9B-8C473F201C3B}">
      <dsp:nvSpPr>
        <dsp:cNvPr id="0" name=""/>
        <dsp:cNvSpPr/>
      </dsp:nvSpPr>
      <dsp:spPr>
        <a:xfrm>
          <a:off x="376875" y="876098"/>
          <a:ext cx="324484" cy="3573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3696"/>
              </a:lnTo>
              <a:lnTo>
                <a:pt x="324484" y="3573696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599A5F84-C47B-43A6-9B42-9E4AE4FB1EC9}">
      <dsp:nvSpPr>
        <dsp:cNvPr id="0" name=""/>
        <dsp:cNvSpPr/>
      </dsp:nvSpPr>
      <dsp:spPr>
        <a:xfrm>
          <a:off x="701359" y="4139039"/>
          <a:ext cx="2595873" cy="621512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rgbClr val="CC9900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Neće ga</a:t>
          </a: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predati </a:t>
          </a:r>
          <a:r>
            <a:rPr lang="hr" sz="1800" b="1" kern="1200" dirty="0"/>
            <a:t>njihovim neprijateljima</a:t>
          </a:r>
        </a:p>
      </dsp:txBody>
      <dsp:txXfrm>
        <a:off x="719562" y="4157242"/>
        <a:ext cx="2559467" cy="585106"/>
      </dsp:txXfrm>
    </dsp:sp>
    <dsp:sp modelId="{17F48949-334B-4A88-B693-6F90CDA469AC}">
      <dsp:nvSpPr>
        <dsp:cNvPr id="0" name=""/>
        <dsp:cNvSpPr/>
      </dsp:nvSpPr>
      <dsp:spPr>
        <a:xfrm>
          <a:off x="376875" y="876098"/>
          <a:ext cx="324484" cy="43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587"/>
              </a:lnTo>
              <a:lnTo>
                <a:pt x="324484" y="4350587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E3420243-1581-45CE-B323-4BDCEA2C1E26}">
      <dsp:nvSpPr>
        <dsp:cNvPr id="0" name=""/>
        <dsp:cNvSpPr/>
      </dsp:nvSpPr>
      <dsp:spPr>
        <a:xfrm>
          <a:off x="701359" y="4915929"/>
          <a:ext cx="2595873" cy="621512"/>
        </a:xfrm>
        <a:prstGeom prst="roundRect">
          <a:avLst>
            <a:gd name="adj" fmla="val 10000"/>
          </a:avLst>
        </a:prstGeom>
        <a:solidFill>
          <a:srgbClr val="E1E2FF"/>
        </a:solidFill>
        <a:ln w="25400" cap="flat" cmpd="sng" algn="ctr">
          <a:solidFill>
            <a:srgbClr val="00049A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On će mu</a:t>
          </a:r>
          <a:r>
            <a:rPr lang="hr" sz="1800" b="1" kern="1200" dirty="0"/>
            <a:t> pomoći u boli</a:t>
          </a:r>
        </a:p>
      </dsp:txBody>
      <dsp:txXfrm>
        <a:off x="719562" y="4934132"/>
        <a:ext cx="2559467" cy="585106"/>
      </dsp:txXfrm>
    </dsp:sp>
    <dsp:sp modelId="{9A30EF53-D21A-4B3E-9FA2-2AC373812D66}">
      <dsp:nvSpPr>
        <dsp:cNvPr id="0" name=""/>
        <dsp:cNvSpPr/>
      </dsp:nvSpPr>
      <dsp:spPr>
        <a:xfrm>
          <a:off x="376875" y="876098"/>
          <a:ext cx="324484" cy="512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7477"/>
              </a:lnTo>
              <a:lnTo>
                <a:pt x="324484" y="5127477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F9A72F2-D089-4F72-B3DC-53D485C45BF6}">
      <dsp:nvSpPr>
        <dsp:cNvPr id="0" name=""/>
        <dsp:cNvSpPr/>
      </dsp:nvSpPr>
      <dsp:spPr>
        <a:xfrm>
          <a:off x="701359" y="5692820"/>
          <a:ext cx="2595873" cy="621512"/>
        </a:xfrm>
        <a:prstGeom prst="roundRect">
          <a:avLst>
            <a:gd name="adj" fmla="val 10000"/>
          </a:avLst>
        </a:prstGeom>
        <a:solidFill>
          <a:srgbClr val="EDE3DF"/>
        </a:solidFill>
        <a:ln w="25400" cap="flat" cmpd="sng" algn="ctr">
          <a:solidFill>
            <a:srgbClr val="936553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schemeClr val="lt1"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b="1" kern="1200" dirty="0"/>
            <a:t>U bolesti će mu omekšati postelju</a:t>
          </a:r>
        </a:p>
      </dsp:txBody>
      <dsp:txXfrm>
        <a:off x="719562" y="5711023"/>
        <a:ext cx="2559467" cy="585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87E2F-D9A9-4FE6-A241-FAA103A90F67}">
      <dsp:nvSpPr>
        <dsp:cNvPr id="0" name=""/>
        <dsp:cNvSpPr/>
      </dsp:nvSpPr>
      <dsp:spPr>
        <a:xfrm rot="21300000">
          <a:off x="25985" y="1968795"/>
          <a:ext cx="8415754" cy="963730"/>
        </a:xfrm>
        <a:prstGeom prst="mathMinus">
          <a:avLst/>
        </a:prstGeom>
        <a:solidFill>
          <a:srgbClr val="EDF2BA"/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CF0E1-EF3C-4B1A-8A20-A34BAF31B4B3}">
      <dsp:nvSpPr>
        <dsp:cNvPr id="0" name=""/>
        <dsp:cNvSpPr/>
      </dsp:nvSpPr>
      <dsp:spPr>
        <a:xfrm>
          <a:off x="1016127" y="270933"/>
          <a:ext cx="2540317" cy="2167466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C0311-51F0-4D7B-81E0-2078CA951F78}">
      <dsp:nvSpPr>
        <dsp:cNvPr id="0" name=""/>
        <dsp:cNvSpPr/>
      </dsp:nvSpPr>
      <dsp:spPr>
        <a:xfrm>
          <a:off x="4309381" y="0"/>
          <a:ext cx="3066698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Bolestan zbog svog grijeha, Davida preziru i rugaju mu se čak i njegovi bliski prijatelji (Psalam 41,4-9)</a:t>
          </a:r>
        </a:p>
      </dsp:txBody>
      <dsp:txXfrm>
        <a:off x="4309381" y="0"/>
        <a:ext cx="3066698" cy="2275840"/>
      </dsp:txXfrm>
    </dsp:sp>
    <dsp:sp modelId="{76D98003-A384-4BEA-A6AA-67784ADDDA32}">
      <dsp:nvSpPr>
        <dsp:cNvPr id="0" name=""/>
        <dsp:cNvSpPr/>
      </dsp:nvSpPr>
      <dsp:spPr>
        <a:xfrm>
          <a:off x="4892609" y="2448413"/>
          <a:ext cx="2540317" cy="2167466"/>
        </a:xfrm>
        <a:prstGeom prst="upArrow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-12152150"/>
                <a:satOff val="-826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12152150"/>
                <a:satOff val="-826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12152150"/>
                <a:satOff val="-826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-12152150"/>
                <a:satOff val="-826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-12152150"/>
                <a:satOff val="-826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87EA4-342D-45DD-A994-952935BCFCB2}">
      <dsp:nvSpPr>
        <dsp:cNvPr id="0" name=""/>
        <dsp:cNvSpPr/>
      </dsp:nvSpPr>
      <dsp:spPr>
        <a:xfrm>
          <a:off x="1283598" y="2620316"/>
          <a:ext cx="2709672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/>
            <a:t>Ali Bog je milostiv</a:t>
          </a:r>
          <a:r>
            <a:rPr lang="en-US" sz="2000" b="1" kern="1200" dirty="0" err="1"/>
            <a:t>i</a:t>
          </a:r>
          <a:r>
            <a:rPr lang="hr" sz="2000" b="1" kern="1200" dirty="0"/>
            <a:t> sudac. Oprašta mu i opravdava ga pred njegovim neprijateljima (Psalam 41,10-12)</a:t>
          </a:r>
        </a:p>
      </dsp:txBody>
      <dsp:txXfrm>
        <a:off x="1283598" y="2620316"/>
        <a:ext cx="2709672" cy="2275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64E3C-5665-4456-8F0B-E3BD29A405C3}">
      <dsp:nvSpPr>
        <dsp:cNvPr id="0" name=""/>
        <dsp:cNvSpPr/>
      </dsp:nvSpPr>
      <dsp:spPr>
        <a:xfrm>
          <a:off x="4067" y="0"/>
          <a:ext cx="3913187" cy="580495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3263" b="-3263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4067" y="0"/>
        <a:ext cx="3913187" cy="1741487"/>
      </dsp:txXfrm>
    </dsp:sp>
    <dsp:sp modelId="{A5C63F7F-B033-4692-A0BA-FA785234182C}">
      <dsp:nvSpPr>
        <dsp:cNvPr id="0" name=""/>
        <dsp:cNvSpPr/>
      </dsp:nvSpPr>
      <dsp:spPr>
        <a:xfrm>
          <a:off x="395386" y="174198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hade val="100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tint val="100000"/>
                <a:shade val="57000"/>
                <a:satMod val="120000"/>
              </a:schemeClr>
            </a:gs>
            <a:gs pos="80000">
              <a:schemeClr val="accent6">
                <a:tint val="100000"/>
                <a:shade val="56000"/>
                <a:satMod val="145000"/>
              </a:schemeClr>
            </a:gs>
            <a:gs pos="88000">
              <a:schemeClr val="accent6">
                <a:tint val="100000"/>
                <a:shade val="63000"/>
                <a:satMod val="160000"/>
              </a:schemeClr>
            </a:gs>
            <a:gs pos="100000">
              <a:schemeClr val="accent6"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Sudci su bogovi koji djeluju po božanskom nalogu 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(Psalam 82,1)</a:t>
          </a:r>
        </a:p>
      </dsp:txBody>
      <dsp:txXfrm>
        <a:off x="428788" y="1775385"/>
        <a:ext cx="3063745" cy="1073638"/>
      </dsp:txXfrm>
    </dsp:sp>
    <dsp:sp modelId="{AE3449AE-0F9E-4A30-8D1F-4B58D4AC6160}">
      <dsp:nvSpPr>
        <dsp:cNvPr id="0" name=""/>
        <dsp:cNvSpPr/>
      </dsp:nvSpPr>
      <dsp:spPr>
        <a:xfrm>
          <a:off x="395386" y="3057878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hade val="100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tint val="100000"/>
                <a:shade val="57000"/>
                <a:satMod val="120000"/>
              </a:schemeClr>
            </a:gs>
            <a:gs pos="80000">
              <a:schemeClr val="accent6">
                <a:tint val="100000"/>
                <a:shade val="56000"/>
                <a:satMod val="145000"/>
              </a:schemeClr>
            </a:gs>
            <a:gs pos="88000">
              <a:schemeClr val="accent6">
                <a:tint val="100000"/>
                <a:shade val="63000"/>
                <a:satMod val="160000"/>
              </a:schemeClr>
            </a:gs>
            <a:gs pos="100000">
              <a:schemeClr val="accent6"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je jasno objasnio da moraju braniti slabe  (Psalam 82,3.4)</a:t>
          </a:r>
        </a:p>
      </dsp:txBody>
      <dsp:txXfrm>
        <a:off x="428788" y="3091280"/>
        <a:ext cx="3063745" cy="1073638"/>
      </dsp:txXfrm>
    </dsp:sp>
    <dsp:sp modelId="{6BD416C0-7E39-416F-914B-5CE3B1C1C2C5}">
      <dsp:nvSpPr>
        <dsp:cNvPr id="0" name=""/>
        <dsp:cNvSpPr/>
      </dsp:nvSpPr>
      <dsp:spPr>
        <a:xfrm>
          <a:off x="395386" y="437377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hade val="100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tint val="100000"/>
                <a:shade val="57000"/>
                <a:satMod val="120000"/>
              </a:schemeClr>
            </a:gs>
            <a:gs pos="80000">
              <a:schemeClr val="accent6">
                <a:tint val="100000"/>
                <a:shade val="56000"/>
                <a:satMod val="145000"/>
              </a:schemeClr>
            </a:gs>
            <a:gs pos="88000">
              <a:schemeClr val="accent6">
                <a:tint val="100000"/>
                <a:shade val="63000"/>
                <a:satMod val="160000"/>
              </a:schemeClr>
            </a:gs>
            <a:gs pos="100000">
              <a:schemeClr val="accent6"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Bog </a:t>
          </a: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 je uzdignuo do visine bogova, “sinova Svevišnjega" (Psalam 82,6)</a:t>
          </a:r>
        </a:p>
      </dsp:txBody>
      <dsp:txXfrm>
        <a:off x="428788" y="4407175"/>
        <a:ext cx="3063745" cy="1073638"/>
      </dsp:txXfrm>
    </dsp:sp>
    <dsp:sp modelId="{47BA9310-951C-47EB-B0AA-385B0E607393}">
      <dsp:nvSpPr>
        <dsp:cNvPr id="0" name=""/>
        <dsp:cNvSpPr/>
      </dsp:nvSpPr>
      <dsp:spPr>
        <a:xfrm>
          <a:off x="4210744" y="0"/>
          <a:ext cx="3913187" cy="580495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l="-11810" r="-1181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0744" y="0"/>
        <a:ext cx="3913187" cy="1741487"/>
      </dsp:txXfrm>
    </dsp:sp>
    <dsp:sp modelId="{013F4700-4C27-44AA-A9F5-9B396D393EE3}">
      <dsp:nvSpPr>
        <dsp:cNvPr id="0" name=""/>
        <dsp:cNvSpPr/>
      </dsp:nvSpPr>
      <dsp:spPr>
        <a:xfrm>
          <a:off x="4602063" y="174198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/>
          <a:lightRig rig="flat" dir="t"/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 postupaju nepravedno i primaju mito (Psalam 82,2)</a:t>
          </a:r>
        </a:p>
      </dsp:txBody>
      <dsp:txXfrm>
        <a:off x="4635465" y="1775385"/>
        <a:ext cx="3063745" cy="1073638"/>
      </dsp:txXfrm>
    </dsp:sp>
    <dsp:sp modelId="{CF413F98-19BD-4A5C-8C34-34EF192675E3}">
      <dsp:nvSpPr>
        <dsp:cNvPr id="0" name=""/>
        <dsp:cNvSpPr/>
      </dsp:nvSpPr>
      <dsp:spPr>
        <a:xfrm>
          <a:off x="4602063" y="3057878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/>
          <a:lightRig rig="flat" dir="t"/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 oni nisu htjeli  razumjeti i pravda je krenula po zlu (Psalam 82,5)</a:t>
          </a:r>
        </a:p>
      </dsp:txBody>
      <dsp:txXfrm>
        <a:off x="4635465" y="3091280"/>
        <a:ext cx="3063745" cy="1073638"/>
      </dsp:txXfrm>
    </dsp:sp>
    <dsp:sp modelId="{A703FA8C-AB1C-4876-A61D-FC18402DA227}">
      <dsp:nvSpPr>
        <dsp:cNvPr id="0" name=""/>
        <dsp:cNvSpPr/>
      </dsp:nvSpPr>
      <dsp:spPr>
        <a:xfrm>
          <a:off x="4602063" y="437377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/>
          <a:lightRig rig="flat" dir="t"/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Ponašajući se kao grešni ljudi, umreće kao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h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ljudi </a:t>
          </a:r>
          <a:r>
            <a:rPr lang="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(Psalam 82,7)</a:t>
          </a:r>
        </a:p>
      </dsp:txBody>
      <dsp:txXfrm>
        <a:off x="4635465" y="4407175"/>
        <a:ext cx="3063745" cy="107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E895C-9EC1-CB70-8D8D-BA84C6E2E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B6A3D1-0193-E2CD-7081-D546C9931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0C384-051E-F761-1E70-A1F4530B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7E239C-7788-4B4D-5987-C864C903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441E0D-CCAF-21CF-294B-48DC8FB0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99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12D09-5CE0-09C3-8DA5-37302CAC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C21BF-7AA9-712D-EF24-FE2F031A7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FD5BC-BF11-6C51-481C-179C0877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2A6988-1663-2F00-59EC-11E70BB7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55ED0-E1F7-1267-3C8C-442110A4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9F530-642D-E296-0A2A-3B4FE672E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D76728-A4B8-8468-91BD-8D827B5B3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3C3AF9-CD62-8419-20A1-C9AA638A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B296C-99D7-D34D-7A78-DB2A5A1F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DEA0E-2839-D9BC-E7D7-436E66B3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00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F195C-ADC3-4A2F-9961-F8C7CB3C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101C2D-A20C-2B8E-2322-AA5B195C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EB1F76-EE84-52C2-E5C7-417BA424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331FB0-9F4F-E275-6DBB-1F571AC4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5D128-0417-AA44-A81D-C3A258B3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35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8AA20-4E9E-CC03-448C-B035BC4D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7C245D-B919-FFA6-6F9B-CC09E72CA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75A32B-3044-5BDA-0D63-F10F147A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64317-52E9-4519-9478-CC41D9B6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EC89CE-8BBF-A3F0-57E9-7B087739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73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1ED1D-FEB8-39C0-8381-133F7378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F41B9-B844-534A-D1DB-97F7345CC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7C1E98-9556-63B7-5D33-A876C84B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5AAA4E-7833-DDF8-D4C0-B2D802F2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0178-4C3A-5306-6A18-50601EC7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BBFA3-55B6-D48B-E8B6-C21D5AA8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4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3EE02-DAA1-6C1C-59B7-C79F50CE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032FA0-3143-18BD-E82D-0D5220B1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1A0-DADB-C2E1-9C74-E175F556B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F7C6A1-8623-5A02-CE74-48C81F130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19D8A4-B025-3E38-D19E-8ADCB5A9C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FBE5FC-5429-2A74-5A56-BEDFEAF3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40BD43-841C-12F2-90A7-341FFA76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DE60E6-B687-DB30-FF4B-950608FC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20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F475C-2C91-F1DF-9E54-66CC254F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9CA6B9-04E5-3BEA-E849-40BD69DF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FDB7C1-81D4-D4DC-3224-4908DCA4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B376E4-EF7B-5687-89F9-95CCD677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17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A59A42-10DA-5E4D-DA31-11616116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8F3BD2-7D8F-F716-3676-4EFAB00C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A163EA-0607-63D9-F5E9-313B6800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3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29307-1AC9-6068-8AF1-8075335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D4BC2-7CD8-CDC6-E584-5BA09D14B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9C9FE6-FE61-DAED-A5E4-3EDBD323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514000-1CC5-532D-CBDA-E4EA562E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4C9959-A025-41BA-69C0-0DB4687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2648B1-5B16-F674-28A7-71F40E2A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0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969AC-A0E5-AADA-D6AC-22306929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7FD2CC-64C1-0699-449B-D267519C9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FFF953-3379-EF5C-782A-949E2024F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FE875A-9777-BE04-9C66-003EE115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45840-6868-C36A-2C45-6495E1E3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ED3B58-86C8-BA39-7A8C-208FF3EB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40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59C245-E4FB-7B99-1BAF-9A7EBC21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9CAFE-5FBF-F168-F7BF-AB9008557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D62DB-74C8-BA38-A70C-7EB792D90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24B90-BFC7-44CD-BC2F-218C0E20F9B2}" type="datetimeFigureOut">
              <a:rPr lang="es-ES" smtClean="0"/>
              <a:t>10/02/2024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8A62C-95AA-3CCC-A6ED-8E149C75E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013EFB-E143-F174-6786-EA39E3270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2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BF9C21-E219-8B8E-1235-BF757745A5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0" b="12580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500161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E25EDF-1734-2F2A-89BD-737A57F9020C}"/>
              </a:ext>
            </a:extLst>
          </p:cNvPr>
          <p:cNvSpPr txBox="1"/>
          <p:nvPr/>
        </p:nvSpPr>
        <p:spPr>
          <a:xfrm>
            <a:off x="6495207" y="1171123"/>
            <a:ext cx="5696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BRANILAC PRAVDE</a:t>
            </a:r>
          </a:p>
        </p:txBody>
      </p:sp>
    </p:spTree>
    <p:extLst>
      <p:ext uri="{BB962C8B-B14F-4D97-AF65-F5344CB8AC3E}">
        <p14:creationId xmlns:p14="http://schemas.microsoft.com/office/powerpoint/2010/main" val="395140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8F5E166-65C6-1FE9-ED75-416EC391D16F}"/>
              </a:ext>
            </a:extLst>
          </p:cNvPr>
          <p:cNvSpPr/>
          <p:nvPr/>
        </p:nvSpPr>
        <p:spPr>
          <a:xfrm>
            <a:off x="0" y="1424392"/>
            <a:ext cx="12192000" cy="541958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53000">
                <a:srgbClr val="9ADDF8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FB652D-1E81-1D66-979E-00C2B2674751}"/>
              </a:ext>
            </a:extLst>
          </p:cNvPr>
          <p:cNvSpPr txBox="1"/>
          <p:nvPr/>
        </p:nvSpPr>
        <p:spPr>
          <a:xfrm>
            <a:off x="0" y="-66675"/>
            <a:ext cx="10634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BOG, BOŽANSKI RATNIK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6CEC78-8424-E937-C811-D12E82C2BCDA}"/>
              </a:ext>
            </a:extLst>
          </p:cNvPr>
          <p:cNvSpPr txBox="1"/>
          <p:nvPr/>
        </p:nvSpPr>
        <p:spPr>
          <a:xfrm>
            <a:off x="103094" y="501062"/>
            <a:ext cx="10531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 18. u naslovu ima sljedeće riječi: „Od Jahvina sluge Davida koji Jahvi ispjeva ovu pjesmu u onaj dan kad ga Jahve oslobodi iz ruku neprijatelja i iz ruke Šaulove." On reče:…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763ECEC-F4B4-A593-6920-619C2EAFB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863932"/>
              </p:ext>
            </p:extLst>
          </p:nvPr>
        </p:nvGraphicFramePr>
        <p:xfrm>
          <a:off x="103093" y="1413378"/>
          <a:ext cx="11985811" cy="533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Imagen que contiene hombre, exterior, sostener, agua&#10;&#10;Descripción generada automáticamente">
            <a:extLst>
              <a:ext uri="{FF2B5EF4-FFF2-40B4-BE49-F238E27FC236}">
                <a16:creationId xmlns:a16="http://schemas.microsoft.com/office/drawing/2014/main" id="{D579A555-3633-331A-F436-CB3F9C719F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11600"/>
          <a:stretch/>
        </p:blipFill>
        <p:spPr>
          <a:xfrm>
            <a:off x="10826496" y="107576"/>
            <a:ext cx="1187958" cy="12122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98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2E3E45-CDAD-409B-BF68-0C4EE24F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A92E3E45-CDAD-409B-BF68-0C4EE24F5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46691-D876-46E6-819B-EA9C7186F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8846691-D876-46E6-819B-EA9C7186F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AC2EC-5E70-444C-B0FC-489858C8F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370AC2EC-5E70-444C-B0FC-489858C8F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7DB18-8F43-4997-A696-760BD4CF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347DB18-8F43-4997-A696-760BD4CF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CBA787-6541-427F-9317-72B3B38E6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CBA787-6541-427F-9317-72B3B38E6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CFCA6-ADC8-4A11-8BA4-0AD56517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ACCFCA6-ADC8-4A11-8BA4-0AD56517F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7F2B25-3604-4B1A-8E97-9BE434E78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207F2B25-3604-4B1A-8E97-9BE434E78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0D2118-0EA5-445C-8970-79F2B63AE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50D2118-0EA5-445C-8970-79F2B63AE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F44B4C-74C7-4A4C-B068-162F46090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F1F44B4C-74C7-4A4C-B068-162F46090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6B0905-7A16-464A-9893-5F4D9CFA8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646B0905-7A16-464A-9893-5F4D9CFA8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980A35-2944-4288-BAF9-B606155D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5F980A35-2944-4288-BAF9-B606155DB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891F36-4366-43E3-BBF7-E703DB54D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B891F36-4366-43E3-BBF7-E703DB54D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C2903A-0FDC-4B2F-9DB5-729DAEB79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F6C2903A-0FDC-4B2F-9DB5-729DAEB79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E86383-C5C8-4C71-A138-A2AA94E6C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42E86383-C5C8-4C71-A138-A2AA94E6C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796EE2-E1B3-49D8-8990-271E1E8E5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11796EE2-E1B3-49D8-8990-271E1E8E5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87F4B4-C9D2-43D4-848F-37654B4A5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6887F4B4-C9D2-43D4-848F-37654B4A5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F482EE-749C-444E-AA38-E1DD89D02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EDF482EE-749C-444E-AA38-E1DD89D02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9DD040-B3C9-45DD-89B6-A9DD1CC5D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499DD040-B3C9-45DD-89B6-A9DD1CC5D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F4B397-B793-4211-BF82-883BBA6F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4CF4B397-B793-4211-BF82-883BBA6F0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1F292E-EF6B-4C1C-9D34-9AC29B18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571F292E-EF6B-4C1C-9D34-9AC29B18B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2905CC-B1E1-47DE-B62F-666132040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F32905CC-B1E1-47DE-B62F-666132040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8AE4F4-E84B-466C-A1D3-BBB7CB6DA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dgm id="{738AE4F4-E84B-466C-A1D3-BBB7CB6DA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8DC8F-AD6C-4014-91A2-F41339D6C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">
                                            <p:graphicEl>
                                              <a:dgm id="{5748DC8F-AD6C-4014-91A2-F41339D6C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B389D-2CDE-4DD1-A156-CEABB9CE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517B389D-2CDE-4DD1-A156-CEABB9CE8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6BB5D-6A25-40CC-BE99-69D93DD21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52F6BB5D-6A25-40CC-BE99-69D93DD21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7F423E-3635-486F-9890-E9A77C217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">
                                            <p:graphicEl>
                                              <a:dgm id="{2C7F423E-3635-486F-9890-E9A77C217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6A111-FF21-4878-A0B3-DD994C170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E886A111-FF21-4878-A0B3-DD994C170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0E54CA-2C7E-4A8A-B409-3AC3F6A15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">
                                            <p:graphicEl>
                                              <a:dgm id="{3D0E54CA-2C7E-4A8A-B409-3AC3F6A15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C74769-56F5-429E-8B43-AB0F5102B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">
                                            <p:graphicEl>
                                              <a:dgm id="{19C74769-56F5-429E-8B43-AB0F5102B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89CB6-2508-4EF3-8286-680015B3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0189CB6-2508-4EF3-8286-680015B3E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BF5135-3666-4AC4-8AD1-5162939DD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60BF5135-3666-4AC4-8AD1-5162939DD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665F7-77D7-4DFF-884B-B346A8A4F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">
                                            <p:graphicEl>
                                              <a:dgm id="{3F7665F7-77D7-4DFF-884B-B346A8A4F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87DA6D-2E1E-4E72-9EB2-B98771AF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">
                                            <p:graphicEl>
                                              <a:dgm id="{E587DA6D-2E1E-4E72-9EB2-B98771AF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E4E60D-F706-4713-A927-FFD0AE02F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">
                                            <p:graphicEl>
                                              <a:dgm id="{54E4E60D-F706-4713-A927-FFD0AE02F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8592C5-88AF-4336-8E65-895FD6102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">
                                            <p:graphicEl>
                                              <a:dgm id="{158592C5-88AF-4336-8E65-895FD6102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20FC3C-C7A7-4832-9B6F-E38029A2B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">
                                            <p:graphicEl>
                                              <a:dgm id="{6820FC3C-C7A7-4832-9B6F-E38029A2B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20621B74-50EE-61B8-3D8B-7F25EDEA0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11162"/>
          <a:stretch/>
        </p:blipFill>
        <p:spPr>
          <a:xfrm>
            <a:off x="107950" y="132718"/>
            <a:ext cx="3457575" cy="659256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7015CF-6D0F-AA1C-7A0F-02BFA13A5A2D}"/>
              </a:ext>
            </a:extLst>
          </p:cNvPr>
          <p:cNvSpPr txBox="1"/>
          <p:nvPr/>
        </p:nvSpPr>
        <p:spPr>
          <a:xfrm>
            <a:off x="3565524" y="47625"/>
            <a:ext cx="862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BOŽANSKA PRAVDA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1737DF2-E64C-559D-79A8-528D7C3C6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693402"/>
              </p:ext>
            </p:extLst>
          </p:nvPr>
        </p:nvGraphicFramePr>
        <p:xfrm>
          <a:off x="107950" y="271463"/>
          <a:ext cx="3349625" cy="631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214CB43-C98C-67F1-6887-3092233E3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330698"/>
              </p:ext>
            </p:extLst>
          </p:nvPr>
        </p:nvGraphicFramePr>
        <p:xfrm>
          <a:off x="3457574" y="638175"/>
          <a:ext cx="84677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DF00079-075C-9080-2FF2-AB258999E3DD}"/>
              </a:ext>
            </a:extLst>
          </p:cNvPr>
          <p:cNvSpPr txBox="1"/>
          <p:nvPr/>
        </p:nvSpPr>
        <p:spPr>
          <a:xfrm>
            <a:off x="3565523" y="5641343"/>
            <a:ext cx="862647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”Blagoslovljen Jahve, Bog Izraelov, od vijeka do vijeka. Tako neka bude! Am</a:t>
            </a:r>
            <a:r>
              <a:rPr lang="sr-Latn-R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e</a:t>
            </a:r>
            <a:r>
              <a:rPr lang="hr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n.</a:t>
            </a:r>
            <a:r>
              <a:rPr lang="sr-Latn-R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“</a:t>
            </a:r>
            <a:r>
              <a:rPr lang="hr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 </a:t>
            </a:r>
            <a:r>
              <a:rPr lang="hr" b="1" dirty="0">
                <a:solidFill>
                  <a:srgbClr val="BF7A11"/>
                </a:solidFill>
                <a:latin typeface="Comic Sans MS" panose="030F0702030302020204" pitchFamily="66" charset="0"/>
              </a:rPr>
              <a:t>(Psalam 41,14)</a:t>
            </a:r>
          </a:p>
        </p:txBody>
      </p:sp>
    </p:spTree>
    <p:extLst>
      <p:ext uri="{BB962C8B-B14F-4D97-AF65-F5344CB8AC3E}">
        <p14:creationId xmlns:p14="http://schemas.microsoft.com/office/powerpoint/2010/main" val="317272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183273-4F83-62E1-C408-0EAB8294B45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POSLJEDICE ZA VOĐE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261C872-BE32-745D-8793-9C1919E7E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167102"/>
              </p:ext>
            </p:extLst>
          </p:nvPr>
        </p:nvGraphicFramePr>
        <p:xfrm>
          <a:off x="641350" y="853016"/>
          <a:ext cx="8128000" cy="580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90D8601-DE50-D889-765C-142F314C0BB3}"/>
              </a:ext>
            </a:extLst>
          </p:cNvPr>
          <p:cNvSpPr txBox="1"/>
          <p:nvPr/>
        </p:nvSpPr>
        <p:spPr>
          <a:xfrm>
            <a:off x="8899939" y="1643896"/>
            <a:ext cx="2968625" cy="35702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„Ustani,</a:t>
            </a:r>
          </a:p>
          <a:p>
            <a:pPr algn="ctr"/>
            <a:r>
              <a:rPr lang="hr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Bože i sudi zemlju, jer si s pravom gospodar svih naroda.”</a:t>
            </a:r>
          </a:p>
          <a:p>
            <a:pPr algn="ctr">
              <a:spcBef>
                <a:spcPts val="1200"/>
              </a:spcBef>
            </a:pPr>
            <a:r>
              <a:rPr lang="hr" sz="2400" b="1" dirty="0">
                <a:solidFill>
                  <a:srgbClr val="7D0E13"/>
                </a:solidFill>
                <a:latin typeface="Comic Sans MS" panose="030F0702030302020204" pitchFamily="66" charset="0"/>
              </a:rPr>
              <a:t>(Psalam 82,8)</a:t>
            </a:r>
          </a:p>
        </p:txBody>
      </p:sp>
    </p:spTree>
    <p:extLst>
      <p:ext uri="{BB962C8B-B14F-4D97-AF65-F5344CB8AC3E}">
        <p14:creationId xmlns:p14="http://schemas.microsoft.com/office/powerpoint/2010/main" val="143957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A54675-7AD5-F3EC-CDEE-203537E2BA24}"/>
              </a:ext>
            </a:extLst>
          </p:cNvPr>
          <p:cNvSpPr txBox="1"/>
          <p:nvPr/>
        </p:nvSpPr>
        <p:spPr>
          <a:xfrm>
            <a:off x="0" y="-6667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dirty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BOŽJI SUD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8C2988B3-0946-EEF7-3D3E-18E37F9C8F01}"/>
              </a:ext>
            </a:extLst>
          </p:cNvPr>
          <p:cNvSpPr/>
          <p:nvPr/>
        </p:nvSpPr>
        <p:spPr>
          <a:xfrm>
            <a:off x="600073" y="595841"/>
            <a:ext cx="11080753" cy="680049"/>
          </a:xfrm>
          <a:custGeom>
            <a:avLst/>
            <a:gdLst>
              <a:gd name="connsiteX0" fmla="*/ 0 w 11080753"/>
              <a:gd name="connsiteY0" fmla="*/ 54573 h 545728"/>
              <a:gd name="connsiteX1" fmla="*/ 54573 w 11080753"/>
              <a:gd name="connsiteY1" fmla="*/ 0 h 545728"/>
              <a:gd name="connsiteX2" fmla="*/ 11026180 w 11080753"/>
              <a:gd name="connsiteY2" fmla="*/ 0 h 545728"/>
              <a:gd name="connsiteX3" fmla="*/ 11080753 w 11080753"/>
              <a:gd name="connsiteY3" fmla="*/ 54573 h 545728"/>
              <a:gd name="connsiteX4" fmla="*/ 11080753 w 11080753"/>
              <a:gd name="connsiteY4" fmla="*/ 491155 h 545728"/>
              <a:gd name="connsiteX5" fmla="*/ 11026180 w 11080753"/>
              <a:gd name="connsiteY5" fmla="*/ 545728 h 545728"/>
              <a:gd name="connsiteX6" fmla="*/ 54573 w 11080753"/>
              <a:gd name="connsiteY6" fmla="*/ 545728 h 545728"/>
              <a:gd name="connsiteX7" fmla="*/ 0 w 11080753"/>
              <a:gd name="connsiteY7" fmla="*/ 491155 h 545728"/>
              <a:gd name="connsiteX8" fmla="*/ 0 w 11080753"/>
              <a:gd name="connsiteY8" fmla="*/ 54573 h 54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753" h="545728">
                <a:moveTo>
                  <a:pt x="0" y="54573"/>
                </a:moveTo>
                <a:cubicBezTo>
                  <a:pt x="0" y="24433"/>
                  <a:pt x="24433" y="0"/>
                  <a:pt x="54573" y="0"/>
                </a:cubicBezTo>
                <a:lnTo>
                  <a:pt x="11026180" y="0"/>
                </a:lnTo>
                <a:cubicBezTo>
                  <a:pt x="11056320" y="0"/>
                  <a:pt x="11080753" y="24433"/>
                  <a:pt x="11080753" y="54573"/>
                </a:cubicBezTo>
                <a:lnTo>
                  <a:pt x="11080753" y="491155"/>
                </a:lnTo>
                <a:cubicBezTo>
                  <a:pt x="11080753" y="521295"/>
                  <a:pt x="11056320" y="545728"/>
                  <a:pt x="11026180" y="545728"/>
                </a:cubicBezTo>
                <a:lnTo>
                  <a:pt x="54573" y="545728"/>
                </a:lnTo>
                <a:cubicBezTo>
                  <a:pt x="24433" y="545728"/>
                  <a:pt x="0" y="521295"/>
                  <a:pt x="0" y="491155"/>
                </a:cubicBezTo>
                <a:lnTo>
                  <a:pt x="0" y="545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84" tIns="41384" rIns="54084" bIns="4138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" sz="2000" b="1" kern="1200" dirty="0">
                <a:solidFill>
                  <a:schemeClr val="tx1"/>
                </a:solidFill>
                <a:effectLst/>
              </a:rPr>
              <a:t>Psalmi nas pozivaju da razmotrimo položaj potlačenih u kontekstu posljednjeg </a:t>
            </a:r>
            <a:br>
              <a:rPr lang="es-ES" sz="2000" b="1" kern="1200" dirty="0">
                <a:solidFill>
                  <a:schemeClr val="tx1"/>
                </a:solidFill>
                <a:effectLst/>
              </a:rPr>
            </a:br>
            <a:r>
              <a:rPr lang="hr" sz="2000" b="1" kern="1200" dirty="0">
                <a:solidFill>
                  <a:schemeClr val="tx1"/>
                </a:solidFill>
                <a:effectLst/>
              </a:rPr>
              <a:t>suda u nebeskom Svetištu</a:t>
            </a:r>
          </a:p>
        </p:txBody>
      </p:sp>
      <p:sp>
        <p:nvSpPr>
          <p:cNvPr id="6" name="Diagrama de flujo: datos almacenados 5">
            <a:extLst>
              <a:ext uri="{FF2B5EF4-FFF2-40B4-BE49-F238E27FC236}">
                <a16:creationId xmlns:a16="http://schemas.microsoft.com/office/drawing/2014/main" id="{68413414-2AEF-2D56-C39B-741A44318ED3}"/>
              </a:ext>
            </a:extLst>
          </p:cNvPr>
          <p:cNvSpPr/>
          <p:nvPr/>
        </p:nvSpPr>
        <p:spPr>
          <a:xfrm>
            <a:off x="220076" y="1390191"/>
            <a:ext cx="941235" cy="1518325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ECE8611-5D3A-964F-7609-AA3F80B0B5BB}"/>
              </a:ext>
            </a:extLst>
          </p:cNvPr>
          <p:cNvSpPr/>
          <p:nvPr/>
        </p:nvSpPr>
        <p:spPr>
          <a:xfrm>
            <a:off x="1314450" y="1400622"/>
            <a:ext cx="10657474" cy="1518325"/>
          </a:xfrm>
          <a:custGeom>
            <a:avLst/>
            <a:gdLst>
              <a:gd name="connsiteX0" fmla="*/ 0 w 10291813"/>
              <a:gd name="connsiteY0" fmla="*/ 253105 h 1518325"/>
              <a:gd name="connsiteX1" fmla="*/ 253105 w 10291813"/>
              <a:gd name="connsiteY1" fmla="*/ 0 h 1518325"/>
              <a:gd name="connsiteX2" fmla="*/ 10038708 w 10291813"/>
              <a:gd name="connsiteY2" fmla="*/ 0 h 1518325"/>
              <a:gd name="connsiteX3" fmla="*/ 10291813 w 10291813"/>
              <a:gd name="connsiteY3" fmla="*/ 253105 h 1518325"/>
              <a:gd name="connsiteX4" fmla="*/ 10291813 w 10291813"/>
              <a:gd name="connsiteY4" fmla="*/ 1265220 h 1518325"/>
              <a:gd name="connsiteX5" fmla="*/ 10038708 w 10291813"/>
              <a:gd name="connsiteY5" fmla="*/ 1518325 h 1518325"/>
              <a:gd name="connsiteX6" fmla="*/ 253105 w 10291813"/>
              <a:gd name="connsiteY6" fmla="*/ 1518325 h 1518325"/>
              <a:gd name="connsiteX7" fmla="*/ 0 w 10291813"/>
              <a:gd name="connsiteY7" fmla="*/ 1265220 h 1518325"/>
              <a:gd name="connsiteX8" fmla="*/ 0 w 10291813"/>
              <a:gd name="connsiteY8" fmla="*/ 253105 h 151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1518325">
                <a:moveTo>
                  <a:pt x="0" y="253105"/>
                </a:moveTo>
                <a:cubicBezTo>
                  <a:pt x="0" y="113319"/>
                  <a:pt x="113319" y="0"/>
                  <a:pt x="253105" y="0"/>
                </a:cubicBezTo>
                <a:lnTo>
                  <a:pt x="10038708" y="0"/>
                </a:lnTo>
                <a:cubicBezTo>
                  <a:pt x="10178494" y="0"/>
                  <a:pt x="10291813" y="113319"/>
                  <a:pt x="10291813" y="253105"/>
                </a:cubicBezTo>
                <a:lnTo>
                  <a:pt x="10291813" y="1265220"/>
                </a:lnTo>
                <a:cubicBezTo>
                  <a:pt x="10291813" y="1405006"/>
                  <a:pt x="10178494" y="1518325"/>
                  <a:pt x="10038708" y="1518325"/>
                </a:cubicBezTo>
                <a:lnTo>
                  <a:pt x="253105" y="1518325"/>
                </a:lnTo>
                <a:cubicBezTo>
                  <a:pt x="113319" y="1518325"/>
                  <a:pt x="0" y="1405006"/>
                  <a:pt x="0" y="1265220"/>
                </a:cubicBezTo>
                <a:lnTo>
                  <a:pt x="0" y="2531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02148" tIns="202148" rIns="202148" bIns="20214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njim su divota i veličanstvo, snaga I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ljepota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njegovom su Hramu. Svi ljudi svih naroda, priznajte Božju slavu I silu. Slavite Boga kako doista zaslužuje. S prinosima u dvorište njegovog Hrama uđite! Poklonite se Bogu u njegovoj svetoj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divooti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Neka sva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zemljam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 Njim drhti! Narodima govorite: ’Bog kraljuje!“ Učvrstio je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svijet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neće se poljuljati. Narodima će pravo suditi</a:t>
            </a:r>
            <a:r>
              <a:rPr lang="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Psalam 96,6-10  (SHP).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agrama de flujo: datos almacenados 7">
            <a:extLst>
              <a:ext uri="{FF2B5EF4-FFF2-40B4-BE49-F238E27FC236}">
                <a16:creationId xmlns:a16="http://schemas.microsoft.com/office/drawing/2014/main" id="{7A68B796-9A83-CE5F-5E79-7CC68EEE13D4}"/>
              </a:ext>
            </a:extLst>
          </p:cNvPr>
          <p:cNvSpPr/>
          <p:nvPr/>
        </p:nvSpPr>
        <p:spPr>
          <a:xfrm>
            <a:off x="220076" y="3055964"/>
            <a:ext cx="941235" cy="1011733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70AA185D-FCC3-6683-7557-B71CB3A66BF7}"/>
              </a:ext>
            </a:extLst>
          </p:cNvPr>
          <p:cNvSpPr/>
          <p:nvPr/>
        </p:nvSpPr>
        <p:spPr>
          <a:xfrm>
            <a:off x="1314450" y="2972780"/>
            <a:ext cx="10657474" cy="1142471"/>
          </a:xfrm>
          <a:custGeom>
            <a:avLst/>
            <a:gdLst>
              <a:gd name="connsiteX0" fmla="*/ 0 w 10291813"/>
              <a:gd name="connsiteY0" fmla="*/ 168656 h 1011733"/>
              <a:gd name="connsiteX1" fmla="*/ 168656 w 10291813"/>
              <a:gd name="connsiteY1" fmla="*/ 0 h 1011733"/>
              <a:gd name="connsiteX2" fmla="*/ 10123157 w 10291813"/>
              <a:gd name="connsiteY2" fmla="*/ 0 h 1011733"/>
              <a:gd name="connsiteX3" fmla="*/ 10291813 w 10291813"/>
              <a:gd name="connsiteY3" fmla="*/ 168656 h 1011733"/>
              <a:gd name="connsiteX4" fmla="*/ 10291813 w 10291813"/>
              <a:gd name="connsiteY4" fmla="*/ 843077 h 1011733"/>
              <a:gd name="connsiteX5" fmla="*/ 10123157 w 10291813"/>
              <a:gd name="connsiteY5" fmla="*/ 1011733 h 1011733"/>
              <a:gd name="connsiteX6" fmla="*/ 168656 w 10291813"/>
              <a:gd name="connsiteY6" fmla="*/ 1011733 h 1011733"/>
              <a:gd name="connsiteX7" fmla="*/ 0 w 10291813"/>
              <a:gd name="connsiteY7" fmla="*/ 843077 h 1011733"/>
              <a:gd name="connsiteX8" fmla="*/ 0 w 10291813"/>
              <a:gd name="connsiteY8" fmla="*/ 168656 h 101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1011733">
                <a:moveTo>
                  <a:pt x="0" y="168656"/>
                </a:moveTo>
                <a:cubicBezTo>
                  <a:pt x="0" y="75510"/>
                  <a:pt x="75510" y="0"/>
                  <a:pt x="168656" y="0"/>
                </a:cubicBezTo>
                <a:lnTo>
                  <a:pt x="10123157" y="0"/>
                </a:lnTo>
                <a:cubicBezTo>
                  <a:pt x="10216303" y="0"/>
                  <a:pt x="10291813" y="75510"/>
                  <a:pt x="10291813" y="168656"/>
                </a:cubicBezTo>
                <a:lnTo>
                  <a:pt x="10291813" y="843077"/>
                </a:lnTo>
                <a:cubicBezTo>
                  <a:pt x="10291813" y="936223"/>
                  <a:pt x="10216303" y="1011733"/>
                  <a:pt x="10123157" y="1011733"/>
                </a:cubicBezTo>
                <a:lnTo>
                  <a:pt x="168656" y="1011733"/>
                </a:lnTo>
                <a:cubicBezTo>
                  <a:pt x="75510" y="1011733"/>
                  <a:pt x="0" y="936223"/>
                  <a:pt x="0" y="843077"/>
                </a:cubicBezTo>
                <a:lnTo>
                  <a:pt x="0" y="16865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414" tIns="177414" rIns="177414" bIns="1774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 kraljuje - nek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zadrhću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puci;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sjedi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među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kerubima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nek se zemlja potrese! Veli je Gospod Sionu, i nad svim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pucima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uzvišen je on. Neka hvale ime tvoje, veliko i strašno: ono je sveto! I kraljeva snaga ljubi pravdu; ti utvrdi pravicu, pravdu i pravednost ti stvori u Jakovu</a:t>
            </a:r>
            <a:r>
              <a:rPr lang="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hr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Psalam 99,1-4 (VŽB)</a:t>
            </a:r>
          </a:p>
        </p:txBody>
      </p:sp>
      <p:sp>
        <p:nvSpPr>
          <p:cNvPr id="10" name="Diagrama de flujo: datos almacenados 9">
            <a:extLst>
              <a:ext uri="{FF2B5EF4-FFF2-40B4-BE49-F238E27FC236}">
                <a16:creationId xmlns:a16="http://schemas.microsoft.com/office/drawing/2014/main" id="{1AF1BEB0-8ECE-8AA9-76E5-B9E657026F38}"/>
              </a:ext>
            </a:extLst>
          </p:cNvPr>
          <p:cNvSpPr/>
          <p:nvPr/>
        </p:nvSpPr>
        <p:spPr>
          <a:xfrm>
            <a:off x="220076" y="4215145"/>
            <a:ext cx="941235" cy="772537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C096CA4-0171-1EA1-74C2-EA9F9E981E82}"/>
              </a:ext>
            </a:extLst>
          </p:cNvPr>
          <p:cNvSpPr/>
          <p:nvPr/>
        </p:nvSpPr>
        <p:spPr>
          <a:xfrm>
            <a:off x="1314450" y="4179515"/>
            <a:ext cx="10657474" cy="891350"/>
          </a:xfrm>
          <a:custGeom>
            <a:avLst/>
            <a:gdLst>
              <a:gd name="connsiteX0" fmla="*/ 0 w 10291813"/>
              <a:gd name="connsiteY0" fmla="*/ 128782 h 772537"/>
              <a:gd name="connsiteX1" fmla="*/ 128782 w 10291813"/>
              <a:gd name="connsiteY1" fmla="*/ 0 h 772537"/>
              <a:gd name="connsiteX2" fmla="*/ 10163031 w 10291813"/>
              <a:gd name="connsiteY2" fmla="*/ 0 h 772537"/>
              <a:gd name="connsiteX3" fmla="*/ 10291813 w 10291813"/>
              <a:gd name="connsiteY3" fmla="*/ 128782 h 772537"/>
              <a:gd name="connsiteX4" fmla="*/ 10291813 w 10291813"/>
              <a:gd name="connsiteY4" fmla="*/ 643755 h 772537"/>
              <a:gd name="connsiteX5" fmla="*/ 10163031 w 10291813"/>
              <a:gd name="connsiteY5" fmla="*/ 772537 h 772537"/>
              <a:gd name="connsiteX6" fmla="*/ 128782 w 10291813"/>
              <a:gd name="connsiteY6" fmla="*/ 772537 h 772537"/>
              <a:gd name="connsiteX7" fmla="*/ 0 w 10291813"/>
              <a:gd name="connsiteY7" fmla="*/ 643755 h 772537"/>
              <a:gd name="connsiteX8" fmla="*/ 0 w 10291813"/>
              <a:gd name="connsiteY8" fmla="*/ 128782 h 7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772537">
                <a:moveTo>
                  <a:pt x="0" y="128782"/>
                </a:moveTo>
                <a:cubicBezTo>
                  <a:pt x="0" y="57658"/>
                  <a:pt x="57658" y="0"/>
                  <a:pt x="128782" y="0"/>
                </a:cubicBezTo>
                <a:lnTo>
                  <a:pt x="10163031" y="0"/>
                </a:lnTo>
                <a:cubicBezTo>
                  <a:pt x="10234155" y="0"/>
                  <a:pt x="10291813" y="57658"/>
                  <a:pt x="10291813" y="128782"/>
                </a:cubicBezTo>
                <a:lnTo>
                  <a:pt x="10291813" y="643755"/>
                </a:lnTo>
                <a:cubicBezTo>
                  <a:pt x="10291813" y="714879"/>
                  <a:pt x="10234155" y="772537"/>
                  <a:pt x="10163031" y="772537"/>
                </a:cubicBezTo>
                <a:lnTo>
                  <a:pt x="128782" y="772537"/>
                </a:lnTo>
                <a:cubicBezTo>
                  <a:pt x="57658" y="772537"/>
                  <a:pt x="0" y="714879"/>
                  <a:pt x="0" y="643755"/>
                </a:cubicBezTo>
                <a:lnTo>
                  <a:pt x="0" y="12878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735" tIns="165735" rIns="165735" bIns="16573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Hajdemo sad u Božji dom, da se pred njegovim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prijestoljem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poklonimo. Ustani Bož! Idi u svoje počivalište, s Kovčegom što tvoju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mmoć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pokazujr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Neka su tvoji svećenici Tvoji pravdom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odjeveni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tvoji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vjernici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neka kliču od radosti</a:t>
            </a:r>
            <a:r>
              <a:rPr lang="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r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Psalam 132,7-9  (SHP).</a:t>
            </a:r>
          </a:p>
        </p:txBody>
      </p:sp>
      <p:sp>
        <p:nvSpPr>
          <p:cNvPr id="12" name="Diagrama de flujo: datos almacenados 11">
            <a:extLst>
              <a:ext uri="{FF2B5EF4-FFF2-40B4-BE49-F238E27FC236}">
                <a16:creationId xmlns:a16="http://schemas.microsoft.com/office/drawing/2014/main" id="{B332FE5C-449B-3D63-BCB5-4943B263572C}"/>
              </a:ext>
            </a:extLst>
          </p:cNvPr>
          <p:cNvSpPr/>
          <p:nvPr/>
        </p:nvSpPr>
        <p:spPr>
          <a:xfrm>
            <a:off x="227615" y="5135129"/>
            <a:ext cx="941235" cy="1654475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013626D1-F343-7A22-701B-97F361FC07EC}"/>
              </a:ext>
            </a:extLst>
          </p:cNvPr>
          <p:cNvSpPr/>
          <p:nvPr/>
        </p:nvSpPr>
        <p:spPr>
          <a:xfrm>
            <a:off x="1168850" y="5135129"/>
            <a:ext cx="10803073" cy="1654475"/>
          </a:xfrm>
          <a:custGeom>
            <a:avLst/>
            <a:gdLst>
              <a:gd name="connsiteX0" fmla="*/ 0 w 10291813"/>
              <a:gd name="connsiteY0" fmla="*/ 275801 h 1654475"/>
              <a:gd name="connsiteX1" fmla="*/ 275801 w 10291813"/>
              <a:gd name="connsiteY1" fmla="*/ 0 h 1654475"/>
              <a:gd name="connsiteX2" fmla="*/ 10016012 w 10291813"/>
              <a:gd name="connsiteY2" fmla="*/ 0 h 1654475"/>
              <a:gd name="connsiteX3" fmla="*/ 10291813 w 10291813"/>
              <a:gd name="connsiteY3" fmla="*/ 275801 h 1654475"/>
              <a:gd name="connsiteX4" fmla="*/ 10291813 w 10291813"/>
              <a:gd name="connsiteY4" fmla="*/ 1378674 h 1654475"/>
              <a:gd name="connsiteX5" fmla="*/ 10016012 w 10291813"/>
              <a:gd name="connsiteY5" fmla="*/ 1654475 h 1654475"/>
              <a:gd name="connsiteX6" fmla="*/ 275801 w 10291813"/>
              <a:gd name="connsiteY6" fmla="*/ 1654475 h 1654475"/>
              <a:gd name="connsiteX7" fmla="*/ 0 w 10291813"/>
              <a:gd name="connsiteY7" fmla="*/ 1378674 h 1654475"/>
              <a:gd name="connsiteX8" fmla="*/ 0 w 10291813"/>
              <a:gd name="connsiteY8" fmla="*/ 275801 h 165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1654475">
                <a:moveTo>
                  <a:pt x="0" y="275801"/>
                </a:moveTo>
                <a:cubicBezTo>
                  <a:pt x="0" y="123480"/>
                  <a:pt x="123480" y="0"/>
                  <a:pt x="275801" y="0"/>
                </a:cubicBezTo>
                <a:lnTo>
                  <a:pt x="10016012" y="0"/>
                </a:lnTo>
                <a:cubicBezTo>
                  <a:pt x="10168333" y="0"/>
                  <a:pt x="10291813" y="123480"/>
                  <a:pt x="10291813" y="275801"/>
                </a:cubicBezTo>
                <a:lnTo>
                  <a:pt x="10291813" y="1378674"/>
                </a:lnTo>
                <a:cubicBezTo>
                  <a:pt x="10291813" y="1530995"/>
                  <a:pt x="10168333" y="1654475"/>
                  <a:pt x="10016012" y="1654475"/>
                </a:cubicBezTo>
                <a:lnTo>
                  <a:pt x="275801" y="1654475"/>
                </a:lnTo>
                <a:cubicBezTo>
                  <a:pt x="123480" y="1654475"/>
                  <a:pt x="0" y="1530995"/>
                  <a:pt x="0" y="1378674"/>
                </a:cubicBezTo>
                <a:lnTo>
                  <a:pt x="0" y="275801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08795" tIns="208795" rIns="208795" bIns="2087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je odabrao Sion kao </a:t>
            </a:r>
            <a:r>
              <a:rPr 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mjesto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svoj dom. Rekao je: “</a:t>
            </a:r>
            <a:r>
              <a:rPr lang="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Ovdje ću se naseliti, ovdje želim zauvijek stanovati. Grad ću blagosloviti obiljem i nahraniti siromašne. Svećenike ću odjenuti spasenjem a vjernici će klicati od radosti. Ovdje će vladati Davidova obitelj i nikad se neće ugasiti loza moga odabranog kralja. Posramit ću njegove neprijatelje a na glavi će mu sjati kruna.</a:t>
            </a:r>
            <a:r>
              <a:rPr lang="hr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Ps.132,13-18 (SHP).</a:t>
            </a:r>
          </a:p>
        </p:txBody>
      </p:sp>
    </p:spTree>
    <p:extLst>
      <p:ext uri="{BB962C8B-B14F-4D97-AF65-F5344CB8AC3E}">
        <p14:creationId xmlns:p14="http://schemas.microsoft.com/office/powerpoint/2010/main" val="1569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824</Words>
  <Application>Microsoft Office PowerPoint</Application>
  <PresentationFormat>Panorámica</PresentationFormat>
  <Paragraphs>52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42</cp:revision>
  <dcterms:created xsi:type="dcterms:W3CDTF">2024-01-26T17:26:07Z</dcterms:created>
  <dcterms:modified xsi:type="dcterms:W3CDTF">2024-02-10T05:56:50Z</dcterms:modified>
</cp:coreProperties>
</file>