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431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Aptos" panose="020B0004020202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633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trenucima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bogoslužja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subot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92)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obožavanje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”D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hodočašća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godišnjih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festivala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mladog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eseca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Egipatski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i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”V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 Kor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o-autor)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 custLinFactNeighborX="915" custLinFactNeighborY="-667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Poteškoće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patnje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Iskustva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božanskog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praštanja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en-US" sz="1850" b="1" dirty="0" err="1">
              <a:solidFill>
                <a:schemeClr val="tx1"/>
              </a:solidFill>
            </a:rPr>
            <a:t>Odanost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i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zahvalnost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Bogu</a:t>
          </a:r>
          <a:r>
            <a:rPr lang="en-US" sz="1850" b="1" dirty="0">
              <a:solidFill>
                <a:schemeClr val="tx1"/>
              </a:solidFill>
            </a:rPr>
            <a:t> za </a:t>
          </a:r>
          <a:r>
            <a:rPr lang="en-US" sz="1850" b="1" dirty="0" err="1">
              <a:solidFill>
                <a:schemeClr val="tx1"/>
              </a:solidFill>
            </a:rPr>
            <a:t>njegovu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vernost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i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ljubav</a:t>
          </a:r>
          <a:endParaRPr lang="es-ES" sz="185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es-ES" sz="2000" b="1" dirty="0">
              <a:solidFill>
                <a:schemeClr val="tx1"/>
              </a:solidFill>
            </a:rPr>
            <a:t>Nada u Boga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es-ES" sz="2000" b="1" dirty="0">
              <a:solidFill>
                <a:schemeClr val="tx1"/>
              </a:solidFill>
            </a:rPr>
            <a:t>Ver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s-ES" sz="2000" b="1" dirty="0">
              <a:solidFill>
                <a:schemeClr val="tx1"/>
              </a:solidFill>
            </a:rPr>
            <a:t> u </a:t>
          </a:r>
          <a:r>
            <a:rPr lang="es-ES" sz="2000" b="1" dirty="0" err="1">
              <a:solidFill>
                <a:schemeClr val="tx1"/>
              </a:solidFill>
            </a:rPr>
            <a:t>božanska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obećanja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Svedočenje</a:t>
          </a:r>
          <a:r>
            <a:rPr lang="es-ES" sz="2000" b="1" dirty="0">
              <a:solidFill>
                <a:schemeClr val="tx1"/>
              </a:solidFill>
            </a:rPr>
            <a:t> o </a:t>
          </a:r>
          <a:r>
            <a:rPr lang="es-ES" sz="2000" b="1" dirty="0" err="1">
              <a:solidFill>
                <a:schemeClr val="tx1"/>
              </a:solidFill>
            </a:rPr>
            <a:t>iskupljenju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Vapaj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za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spasenjem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</a:t>
          </a:r>
          <a:r>
            <a:rPr lang="hr-HR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hr-HR" sz="1800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SlikovitI</a:t>
          </a:r>
          <a:r>
            <a:rPr lang="hr-HR" sz="1800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jezik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</a:t>
          </a:r>
          <a:r>
            <a:rPr lang="hr-HR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Igre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</a:t>
          </a:r>
          <a:r>
            <a:rPr lang="hr-HR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eči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800" b="1" dirty="0" err="1"/>
            <a:t>Kombin</a:t>
          </a:r>
          <a:r>
            <a:rPr lang="hr-HR" sz="1800" b="1" dirty="0" err="1"/>
            <a:t>acija</a:t>
          </a:r>
          <a:r>
            <a:rPr lang="en-US" sz="1800" b="1" dirty="0"/>
            <a:t> </a:t>
          </a:r>
          <a:r>
            <a:rPr lang="en-US" sz="1800" b="1" dirty="0" err="1"/>
            <a:t>riječi</a:t>
          </a:r>
          <a:r>
            <a:rPr lang="en-US" sz="1800" b="1" dirty="0"/>
            <a:t>, </a:t>
          </a:r>
          <a:r>
            <a:rPr lang="en-US" sz="1800" b="1" dirty="0" err="1"/>
            <a:t>fraze</a:t>
          </a:r>
          <a:r>
            <a:rPr lang="en-US" sz="1800" b="1" dirty="0"/>
            <a:t> </a:t>
          </a:r>
          <a:r>
            <a:rPr lang="en-US" sz="1800" b="1" dirty="0" err="1"/>
            <a:t>ili</a:t>
          </a:r>
          <a:r>
            <a:rPr lang="en-US" sz="1800" b="1" dirty="0"/>
            <a:t> </a:t>
          </a:r>
          <a:r>
            <a:rPr lang="en-US" sz="1800" b="1" dirty="0" err="1"/>
            <a:t>misli</a:t>
          </a:r>
          <a:r>
            <a:rPr lang="en-US" sz="1800" b="1" dirty="0"/>
            <a:t> </a:t>
          </a:r>
          <a:r>
            <a:rPr lang="en-US" sz="1800" b="1" dirty="0" err="1"/>
            <a:t>simetrično</a:t>
          </a:r>
          <a:r>
            <a:rPr lang="en-US" sz="1800" b="1" dirty="0"/>
            <a:t>, </a:t>
          </a:r>
          <a:r>
            <a:rPr lang="en-US" sz="1800" b="1" dirty="0" err="1"/>
            <a:t>ponavljajući</a:t>
          </a:r>
          <a:r>
            <a:rPr lang="en-US" sz="1800" b="1" dirty="0"/>
            <a:t> </a:t>
          </a:r>
          <a:r>
            <a:rPr lang="en-US" sz="1800" b="1" dirty="0" err="1"/>
            <a:t>ili</a:t>
          </a:r>
          <a:r>
            <a:rPr lang="en-US" sz="1800" b="1" dirty="0"/>
            <a:t> </a:t>
          </a:r>
          <a:r>
            <a:rPr lang="en-US" sz="1800" b="1" dirty="0" err="1"/>
            <a:t>suprotstavljajući</a:t>
          </a:r>
          <a:r>
            <a:rPr lang="en-US" sz="1800" b="1" dirty="0"/>
            <a:t> </a:t>
          </a:r>
          <a:r>
            <a:rPr lang="en-US" sz="1800" b="1" dirty="0" err="1"/>
            <a:t>ideju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600" b="1" dirty="0"/>
            <a:t> </a:t>
          </a:r>
          <a:r>
            <a:rPr lang="es-ES" sz="1500" b="1" dirty="0" err="1"/>
            <a:t>Kad</a:t>
          </a:r>
          <a:r>
            <a:rPr lang="es-ES" sz="1500" b="1" dirty="0"/>
            <a:t> </a:t>
          </a:r>
          <a:r>
            <a:rPr lang="es-ES" sz="1500" b="1" dirty="0" err="1"/>
            <a:t>gledam</a:t>
          </a:r>
          <a:r>
            <a:rPr lang="es-ES" sz="1500" b="1" dirty="0"/>
            <a:t> </a:t>
          </a:r>
          <a:r>
            <a:rPr lang="es-ES" sz="1500" b="1" dirty="0" err="1"/>
            <a:t>nebesa</a:t>
          </a:r>
          <a:r>
            <a:rPr lang="es-ES" sz="1500" b="1" dirty="0"/>
            <a:t> </a:t>
          </a:r>
          <a:r>
            <a:rPr lang="es-ES" sz="1500" b="1" dirty="0" err="1"/>
            <a:t>tvoja</a:t>
          </a:r>
          <a:r>
            <a:rPr lang="es-ES" sz="1500" b="1" dirty="0"/>
            <a:t>, </a:t>
          </a:r>
          <a:r>
            <a:rPr lang="es-ES" sz="1500" b="1" dirty="0" err="1"/>
            <a:t>djelo</a:t>
          </a:r>
          <a:r>
            <a:rPr lang="es-ES" sz="1500" b="1" dirty="0"/>
            <a:t> </a:t>
          </a:r>
          <a:r>
            <a:rPr lang="es-ES" sz="1500" b="1" dirty="0" err="1"/>
            <a:t>prstiju</a:t>
          </a:r>
          <a:r>
            <a:rPr lang="es-ES" sz="1500" b="1" dirty="0"/>
            <a:t> </a:t>
          </a:r>
          <a:r>
            <a:rPr lang="es-ES" sz="1500" b="1" dirty="0" err="1"/>
            <a:t>tvojih</a:t>
          </a:r>
          <a:r>
            <a:rPr lang="es-ES" sz="1500" b="1" dirty="0"/>
            <a:t>, </a:t>
          </a:r>
          <a:r>
            <a:rPr lang="es-ES" sz="1500" b="1" dirty="0" err="1"/>
            <a:t>mjesec</a:t>
          </a:r>
          <a:r>
            <a:rPr lang="es-ES" sz="1500" b="1" dirty="0"/>
            <a:t> i </a:t>
          </a:r>
          <a:r>
            <a:rPr lang="es-ES" sz="1500" b="1" dirty="0" err="1"/>
            <a:t>zvijezde</a:t>
          </a:r>
          <a:r>
            <a:rPr lang="es-ES" sz="1500" b="1" dirty="0"/>
            <a:t> </a:t>
          </a:r>
          <a:r>
            <a:rPr lang="es-ES" sz="1500" b="1" dirty="0" err="1"/>
            <a:t>koje</a:t>
          </a:r>
          <a:r>
            <a:rPr lang="es-ES" sz="1500" b="1" dirty="0"/>
            <a:t> ti u</a:t>
          </a:r>
          <a:r>
            <a:rPr lang="hr-HR" sz="1500" b="1" dirty="0"/>
            <a:t>č</a:t>
          </a:r>
          <a:r>
            <a:rPr lang="es-ES" sz="1500" b="1" dirty="0" err="1"/>
            <a:t>vrsti</a:t>
          </a:r>
          <a:r>
            <a:rPr lang="es-ES" sz="1500" b="1" dirty="0"/>
            <a:t> (</a:t>
          </a:r>
          <a:r>
            <a:rPr lang="es-ES" sz="1500" b="1" dirty="0" err="1"/>
            <a:t>Ps</a:t>
          </a:r>
          <a:r>
            <a:rPr lang="es-ES" sz="1500" b="1" dirty="0"/>
            <a:t>. 8</a:t>
          </a:r>
          <a:r>
            <a:rPr lang="hr-HR" sz="1500" b="1" dirty="0"/>
            <a:t>,3  VŽB</a:t>
          </a:r>
          <a:r>
            <a:rPr lang="es-ES" sz="1500" b="1" dirty="0"/>
            <a:t>)</a:t>
          </a:r>
          <a:endParaRPr lang="es-ES" sz="16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s-ES" sz="1800" b="1" dirty="0" err="1"/>
            <a:t>Korišćenje</a:t>
          </a:r>
          <a:r>
            <a:rPr lang="es-ES" sz="1800" b="1" dirty="0"/>
            <a:t> </a:t>
          </a:r>
          <a:r>
            <a:rPr lang="es-ES" sz="1800" b="1" dirty="0" err="1"/>
            <a:t>figurativnog</a:t>
          </a:r>
          <a:r>
            <a:rPr lang="es-ES" sz="1800" b="1" dirty="0"/>
            <a:t> </a:t>
          </a:r>
          <a:r>
            <a:rPr lang="es-ES" sz="1800" b="1" dirty="0" err="1"/>
            <a:t>jezika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en-US" sz="1600" b="1" dirty="0"/>
            <a:t>Neka r</a:t>
          </a:r>
          <a:r>
            <a:rPr lang="hr-HR" sz="1600" b="1" dirty="0" err="1"/>
            <a:t>ij</a:t>
          </a:r>
          <a:r>
            <a:rPr lang="en-US" sz="1600" b="1" dirty="0"/>
            <a:t>eke </a:t>
          </a:r>
          <a:r>
            <a:rPr lang="hr-HR" sz="1600" b="1" dirty="0" err="1"/>
            <a:t>plješć</a:t>
          </a:r>
          <a:r>
            <a:rPr lang="en-US" sz="1600" b="1" dirty="0"/>
            <a:t>u </a:t>
          </a:r>
          <a:r>
            <a:rPr lang="en-US" sz="1600" b="1" dirty="0" err="1"/>
            <a:t>rukama</a:t>
          </a:r>
          <a:r>
            <a:rPr lang="en-US" sz="1600" b="1" dirty="0"/>
            <a:t>;  </a:t>
          </a:r>
          <a:r>
            <a:rPr lang="hr-HR" sz="1600" b="1" dirty="0"/>
            <a:t>gore </a:t>
          </a:r>
          <a:r>
            <a:rPr lang="hr-HR" sz="1600" b="1" dirty="0" err="1"/>
            <a:t>nek</a:t>
          </a:r>
          <a:r>
            <a:rPr lang="hr-HR" sz="1600" b="1" dirty="0"/>
            <a:t> </a:t>
          </a:r>
          <a:r>
            <a:rPr lang="en-US" sz="1600" b="1" dirty="0" err="1"/>
            <a:t>radosn</a:t>
          </a:r>
          <a:r>
            <a:rPr lang="hr-HR" sz="1600" b="1" dirty="0"/>
            <a:t>o</a:t>
          </a:r>
          <a:r>
            <a:rPr lang="en-US" sz="1600" b="1" dirty="0"/>
            <a:t> </a:t>
          </a:r>
          <a:r>
            <a:rPr lang="hr-HR" sz="1600" b="1" dirty="0"/>
            <a:t>kliču.</a:t>
          </a:r>
          <a:r>
            <a:rPr lang="en-US" sz="1600" b="1" dirty="0"/>
            <a:t> (Psalm 98</a:t>
          </a:r>
          <a:r>
            <a:rPr lang="hr-HR" sz="1600" b="1" dirty="0"/>
            <a:t>,</a:t>
          </a:r>
          <a:r>
            <a:rPr lang="en-US" sz="1600" b="1" dirty="0"/>
            <a:t>8</a:t>
          </a:r>
          <a:r>
            <a:rPr lang="hr-HR" sz="1600" b="1" dirty="0"/>
            <a:t>  VŽB</a:t>
          </a:r>
          <a:r>
            <a:rPr lang="en-US" sz="1600" b="1" dirty="0"/>
            <a:t>)</a:t>
          </a:r>
          <a:endParaRPr lang="es-ES" sz="1600" b="1" dirty="0"/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en-US" sz="1800" b="1" dirty="0" err="1"/>
            <a:t>Izražava</a:t>
          </a:r>
          <a:r>
            <a:rPr lang="hr-HR" sz="1800" b="1" dirty="0"/>
            <a:t>nje</a:t>
          </a:r>
          <a:r>
            <a:rPr lang="en-US" sz="1800" b="1" dirty="0"/>
            <a:t> c</a:t>
          </a:r>
          <a:r>
            <a:rPr lang="hr-HR" sz="1800" b="1" dirty="0" err="1"/>
            <a:t>ij</a:t>
          </a:r>
          <a:r>
            <a:rPr lang="en-US" sz="1800" b="1" dirty="0" err="1"/>
            <a:t>elin</a:t>
          </a:r>
          <a:r>
            <a:rPr lang="hr-HR" sz="1800" b="1" dirty="0"/>
            <a:t>e</a:t>
          </a:r>
          <a:r>
            <a:rPr lang="en-US" sz="1800" b="1" dirty="0"/>
            <a:t> </a:t>
          </a:r>
          <a:r>
            <a:rPr lang="en-US" sz="1800" b="1" dirty="0" err="1"/>
            <a:t>kroz</a:t>
          </a:r>
          <a:r>
            <a:rPr lang="en-US" sz="1800" b="1" dirty="0"/>
            <a:t> </a:t>
          </a:r>
          <a:r>
            <a:rPr lang="en-US" sz="1800" b="1" dirty="0" err="1"/>
            <a:t>kontrastne</a:t>
          </a:r>
          <a:r>
            <a:rPr lang="en-US" sz="1800" b="1" dirty="0"/>
            <a:t> d</a:t>
          </a:r>
          <a:r>
            <a:rPr lang="hr-HR" sz="1800" b="1" dirty="0" err="1"/>
            <a:t>ij</a:t>
          </a:r>
          <a:r>
            <a:rPr lang="en-US" sz="1800" b="1" dirty="0" err="1"/>
            <a:t>elove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hr-HR" sz="1600" b="1" dirty="0"/>
            <a:t>Jahve</a:t>
          </a:r>
          <a:r>
            <a:rPr lang="en-US" sz="1600" b="1" dirty="0"/>
            <a:t>, </a:t>
          </a:r>
          <a:r>
            <a:rPr lang="en-US" sz="1600" b="1" dirty="0" err="1"/>
            <a:t>Bože</a:t>
          </a:r>
          <a:r>
            <a:rPr lang="en-US" sz="1600" b="1" dirty="0"/>
            <a:t> </a:t>
          </a:r>
          <a:r>
            <a:rPr lang="en-US" sz="1600" b="1" dirty="0" err="1"/>
            <a:t>mo</a:t>
          </a:r>
          <a:r>
            <a:rPr lang="hr-HR" sz="1600" b="1" dirty="0"/>
            <a:t>j,</a:t>
          </a:r>
          <a:r>
            <a:rPr lang="en-US" sz="1600" b="1" dirty="0"/>
            <a:t> </a:t>
          </a:r>
          <a:r>
            <a:rPr lang="hr-HR" sz="1600" b="1" dirty="0" err="1"/>
            <a:t>vapijem</a:t>
          </a:r>
          <a:r>
            <a:rPr lang="en-US" sz="1600" b="1" dirty="0"/>
            <a:t> </a:t>
          </a:r>
          <a:r>
            <a:rPr lang="en-US" sz="1600" b="1" dirty="0" err="1"/>
            <a:t>danju</a:t>
          </a:r>
          <a:r>
            <a:rPr lang="hr-HR" sz="1600" b="1" dirty="0"/>
            <a:t>,</a:t>
          </a:r>
          <a:r>
            <a:rPr lang="en-US" sz="1600" b="1" dirty="0"/>
            <a:t> </a:t>
          </a:r>
          <a:r>
            <a:rPr lang="hr-HR" sz="1600" b="1" dirty="0"/>
            <a:t>a</a:t>
          </a:r>
          <a:r>
            <a:rPr lang="en-US" sz="1600" b="1" dirty="0"/>
            <a:t> </a:t>
          </a:r>
          <a:r>
            <a:rPr lang="en-US" sz="1600" b="1" dirty="0" err="1"/>
            <a:t>noću</a:t>
          </a:r>
          <a:r>
            <a:rPr lang="en-US" sz="1600" b="1" dirty="0"/>
            <a:t> </a:t>
          </a:r>
          <a:r>
            <a:rPr lang="hr-HR" sz="1600" b="1" dirty="0" err="1"/>
            <a:t>nari</a:t>
          </a:r>
          <a:r>
            <a:rPr lang="en-US" sz="1600" b="1" dirty="0" err="1"/>
            <a:t>čem</a:t>
          </a:r>
          <a:r>
            <a:rPr lang="en-US" sz="1600" b="1" dirty="0"/>
            <a:t> pred </a:t>
          </a:r>
          <a:r>
            <a:rPr lang="en-US" sz="1600" b="1" dirty="0" err="1"/>
            <a:t>tobom</a:t>
          </a:r>
          <a:r>
            <a:rPr lang="hr-HR" sz="1600" b="1" dirty="0"/>
            <a:t>.</a:t>
          </a:r>
          <a:r>
            <a:rPr lang="en-US" sz="1600" b="1" dirty="0"/>
            <a:t> (Psalm 88</a:t>
          </a:r>
          <a:r>
            <a:rPr lang="hr-HR" sz="1600" b="1" dirty="0"/>
            <a:t>,</a:t>
          </a:r>
          <a:r>
            <a:rPr lang="en-US" sz="1600" b="1" dirty="0"/>
            <a:t>1)</a:t>
          </a:r>
          <a:endParaRPr lang="es-ES" sz="1600" b="1" dirty="0"/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n-US" sz="1600" b="1" dirty="0"/>
            <a:t>Oni </a:t>
          </a:r>
          <a:r>
            <a:rPr lang="en-US" sz="1600" b="1" dirty="0" err="1"/>
            <a:t>koriste</a:t>
          </a:r>
          <a:r>
            <a:rPr lang="en-US" sz="1600" b="1" dirty="0"/>
            <a:t> r</a:t>
          </a:r>
          <a:r>
            <a:rPr lang="hr-HR" sz="1600" b="1" dirty="0" err="1"/>
            <a:t>ij</a:t>
          </a:r>
          <a:r>
            <a:rPr lang="en-US" sz="1600" b="1" dirty="0" err="1"/>
            <a:t>eči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sličnim</a:t>
          </a:r>
          <a:r>
            <a:rPr lang="en-US" sz="1600" b="1" dirty="0"/>
            <a:t> </a:t>
          </a:r>
          <a:r>
            <a:rPr lang="en-US" sz="1600" b="1" dirty="0" err="1"/>
            <a:t>zvukovima</a:t>
          </a:r>
          <a:r>
            <a:rPr lang="en-US" sz="1600" b="1" dirty="0"/>
            <a:t> da bi </a:t>
          </a:r>
          <a:r>
            <a:rPr lang="en-US" sz="1600" b="1" dirty="0" err="1"/>
            <a:t>istakli</a:t>
          </a:r>
          <a:r>
            <a:rPr lang="en-US" sz="1600" b="1" dirty="0"/>
            <a:t> </a:t>
          </a:r>
          <a:r>
            <a:rPr lang="en-US" sz="1600" b="1" dirty="0" err="1"/>
            <a:t>poruku</a:t>
          </a:r>
          <a:r>
            <a:rPr lang="en-US" sz="1600" b="1" dirty="0"/>
            <a:t>. U </a:t>
          </a:r>
          <a:r>
            <a:rPr lang="en-US" sz="1600" b="1" dirty="0" err="1"/>
            <a:t>Psalmu</a:t>
          </a:r>
          <a:r>
            <a:rPr lang="en-US" sz="1600" b="1" dirty="0"/>
            <a:t> 96</a:t>
          </a:r>
          <a:r>
            <a:rPr lang="hr-HR" sz="1600" b="1" dirty="0"/>
            <a:t>,</a:t>
          </a:r>
          <a:r>
            <a:rPr lang="en-US" sz="1600" b="1" dirty="0"/>
            <a:t>5 </a:t>
          </a:r>
          <a:r>
            <a:rPr lang="en-US" sz="1600" b="1" dirty="0" err="1"/>
            <a:t>stvara</a:t>
          </a:r>
          <a:r>
            <a:rPr lang="en-US" sz="1600" b="1" dirty="0"/>
            <a:t> se </a:t>
          </a:r>
          <a:r>
            <a:rPr lang="en-US" sz="1600" b="1" dirty="0" err="1"/>
            <a:t>predstava</a:t>
          </a:r>
          <a:r>
            <a:rPr lang="en-US" sz="1600" b="1" dirty="0"/>
            <a:t> o r</a:t>
          </a:r>
          <a:r>
            <a:rPr lang="hr-HR" sz="1600" b="1" dirty="0" err="1"/>
            <a:t>ij</a:t>
          </a:r>
          <a:r>
            <a:rPr lang="en-US" sz="1600" b="1" dirty="0" err="1"/>
            <a:t>ečima</a:t>
          </a:r>
          <a:r>
            <a:rPr lang="en-US" sz="1600" b="1" dirty="0"/>
            <a:t> </a:t>
          </a:r>
          <a:r>
            <a:rPr lang="en-US" sz="1600" b="1" dirty="0" err="1"/>
            <a:t>između</a:t>
          </a:r>
          <a:r>
            <a:rPr lang="en-US" sz="1600" b="1" dirty="0"/>
            <a:t> </a:t>
          </a:r>
          <a:r>
            <a:rPr lang="hr-HR" sz="1600" b="1" dirty="0"/>
            <a:t>E</a:t>
          </a:r>
          <a:r>
            <a:rPr lang="en-US" sz="1600" b="1" dirty="0" err="1"/>
            <a:t>lohima</a:t>
          </a:r>
          <a:r>
            <a:rPr lang="en-US" sz="1600" b="1" dirty="0"/>
            <a:t> (</a:t>
          </a:r>
          <a:r>
            <a:rPr lang="en-US" sz="1600" b="1" dirty="0" err="1"/>
            <a:t>bogov</a:t>
          </a:r>
          <a:r>
            <a:rPr lang="hr-HR" sz="1600" b="1" dirty="0"/>
            <a:t>i</a:t>
          </a:r>
          <a:r>
            <a:rPr lang="en-US" sz="1600" b="1" dirty="0"/>
            <a:t>)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elilima</a:t>
          </a:r>
          <a:r>
            <a:rPr lang="en-US" sz="1600" b="1" dirty="0"/>
            <a:t> (idol</a:t>
          </a:r>
          <a:r>
            <a:rPr lang="hr-HR" sz="1600" b="1" dirty="0"/>
            <a:t>i</a:t>
          </a:r>
          <a:r>
            <a:rPr lang="en-U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es-ES" sz="1600" b="1" kern="1200" dirty="0" err="1"/>
            <a:t>Jer</a:t>
          </a:r>
          <a:r>
            <a:rPr lang="es-ES" sz="1600" b="1" kern="1200" dirty="0"/>
            <a:t> </a:t>
          </a:r>
          <a:r>
            <a:rPr lang="hr-HR" sz="1600" b="1" kern="1200" dirty="0"/>
            <a:t>su </a:t>
          </a:r>
          <a:r>
            <a:rPr lang="es-ES" sz="1600" b="1" kern="1200" dirty="0" err="1"/>
            <a:t>svi</a:t>
          </a:r>
          <a:r>
            <a:rPr lang="es-ES" sz="1600" b="1" kern="1200" dirty="0"/>
            <a:t> </a:t>
          </a:r>
          <a:r>
            <a:rPr lang="es-ES" sz="1600" b="1" kern="1200" dirty="0" err="1"/>
            <a:t>bogovi</a:t>
          </a:r>
          <a:r>
            <a:rPr lang="es-ES" sz="1600" b="1" kern="1200" dirty="0"/>
            <a:t> </a:t>
          </a:r>
          <a:r>
            <a:rPr lang="es-ES" sz="1600" b="1" kern="1200" dirty="0" err="1"/>
            <a:t>naroda</a:t>
          </a:r>
          <a:r>
            <a:rPr lang="es-ES" sz="1600" b="1" kern="1200" dirty="0"/>
            <a:t> </a:t>
          </a:r>
          <a:r>
            <a:rPr lang="es-ES" sz="1600" b="1" kern="1200" dirty="0" err="1"/>
            <a:t>idoli</a:t>
          </a:r>
          <a:r>
            <a:rPr lang="es-ES" sz="1600" b="1" kern="1200" dirty="0"/>
            <a:t>; a </a:t>
          </a:r>
          <a:r>
            <a:rPr lang="es-ES" sz="1600" b="1" kern="1200" dirty="0" err="1"/>
            <a:t>Gospod</a:t>
          </a:r>
          <a:r>
            <a:rPr lang="es-ES" sz="1600" b="1" kern="1200" dirty="0"/>
            <a:t>  </a:t>
          </a:r>
          <a:r>
            <a:rPr lang="hr-HR" sz="1600" b="1" kern="1200" dirty="0"/>
            <a:t>je načinio</a:t>
          </a:r>
          <a:r>
            <a:rPr lang="es-ES" sz="1600" b="1" kern="1200" dirty="0"/>
            <a:t> </a:t>
          </a:r>
          <a:r>
            <a:rPr lang="es-ES" sz="1600" b="1" kern="1200" dirty="0" err="1"/>
            <a:t>nebesa</a:t>
          </a:r>
          <a:r>
            <a:rPr lang="hr-HR" sz="1600" b="1" kern="1200" dirty="0"/>
            <a:t>.</a:t>
          </a:r>
          <a:r>
            <a:rPr lang="es-ES" sz="1600" b="1" kern="1200" dirty="0"/>
            <a:t> (</a:t>
          </a:r>
          <a:r>
            <a:rPr lang="es-ES" sz="1600" b="1" kern="1200" dirty="0" err="1"/>
            <a:t>Psalm</a:t>
          </a:r>
          <a:r>
            <a:rPr lang="es-ES" sz="1600" b="1" kern="1200" dirty="0"/>
            <a:t> 96</a:t>
          </a:r>
          <a:r>
            <a:rPr lang="hr-HR" sz="1600" b="1" kern="1200" dirty="0"/>
            <a:t>,</a:t>
          </a:r>
          <a:r>
            <a:rPr lang="es-ES" sz="1600" b="1" kern="1200" dirty="0"/>
            <a:t>5</a:t>
          </a:r>
          <a:r>
            <a:rPr lang="hr-HR" sz="1600" b="1" kern="1200" dirty="0"/>
            <a:t> NHP</a:t>
          </a:r>
          <a:r>
            <a:rPr lang="es-ES" sz="1600" b="1" kern="1200" dirty="0"/>
            <a:t>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57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62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82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121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it-IT" sz="2000" b="1" dirty="0" err="1"/>
            <a:t>Slavimo</a:t>
          </a:r>
          <a:r>
            <a:rPr lang="it-IT" sz="2000" b="1" dirty="0"/>
            <a:t> u </a:t>
          </a:r>
          <a:r>
            <a:rPr lang="it-IT" sz="2000" b="1" dirty="0" err="1"/>
            <a:t>Njemu</a:t>
          </a:r>
          <a:r>
            <a:rPr lang="it-IT" sz="2000" b="1" dirty="0"/>
            <a:t> i </a:t>
          </a:r>
          <a:r>
            <a:rPr lang="hr-HR" sz="2000" b="1" dirty="0" err="1"/>
            <a:t>hval</a:t>
          </a:r>
          <a:r>
            <a:rPr lang="it-IT" sz="2000" b="1" dirty="0"/>
            <a:t>imo </a:t>
          </a:r>
          <a:r>
            <a:rPr lang="it-IT" sz="2000" b="1" dirty="0" err="1"/>
            <a:t>ga</a:t>
          </a:r>
          <a:r>
            <a:rPr lang="it-IT" sz="2000" b="1" dirty="0"/>
            <a:t> </a:t>
          </a:r>
          <a:r>
            <a:rPr lang="it-IT" sz="2000" b="1" dirty="0" err="1"/>
            <a:t>cijelo</a:t>
          </a:r>
          <a:r>
            <a:rPr lang="it-IT" sz="2000" b="1" dirty="0"/>
            <a:t> </a:t>
          </a:r>
          <a:r>
            <a:rPr lang="it-IT" sz="2000" b="1" dirty="0" err="1"/>
            <a:t>vrijeme</a:t>
          </a:r>
          <a:r>
            <a:rPr lang="hr-HR" sz="2000" b="1" dirty="0"/>
            <a:t>.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On je naša zaštita i snaga.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Pozdravljamo</a:t>
          </a:r>
          <a:r>
            <a:rPr lang="en-US" sz="2000" b="1" dirty="0"/>
            <a:t> ga s </a:t>
          </a:r>
          <a:r>
            <a:rPr lang="en-US" sz="2000" b="1" dirty="0" err="1"/>
            <a:t>radošću</a:t>
          </a:r>
          <a:r>
            <a:rPr lang="hr-HR" sz="2000" b="1" dirty="0"/>
            <a:t>.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Upučujemo Mu vapaje tražeći njegovu naklonost.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Izlijevamo</a:t>
          </a:r>
          <a:r>
            <a:rPr lang="en-US" sz="2000" b="1" dirty="0"/>
            <a:t> </a:t>
          </a:r>
          <a:r>
            <a:rPr lang="en-US" sz="2000" b="1" dirty="0" err="1"/>
            <a:t>naša</a:t>
          </a:r>
          <a:r>
            <a:rPr lang="en-US" sz="2000" b="1" dirty="0"/>
            <a:t> </a:t>
          </a:r>
          <a:r>
            <a:rPr lang="en-US" sz="2000" b="1" dirty="0" err="1"/>
            <a:t>srca</a:t>
          </a:r>
          <a:r>
            <a:rPr lang="en-US" sz="2000" b="1" dirty="0"/>
            <a:t> pred </a:t>
          </a:r>
          <a:r>
            <a:rPr lang="en-US" sz="2000" b="1" dirty="0" err="1"/>
            <a:t>Njim</a:t>
          </a:r>
          <a:r>
            <a:rPr lang="hr-HR" sz="2000" b="1" dirty="0"/>
            <a:t>.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s-ES" sz="2000" b="1" dirty="0" err="1"/>
            <a:t>Zahtijevamo</a:t>
          </a:r>
          <a:r>
            <a:rPr lang="es-ES" sz="2000" b="1" dirty="0"/>
            <a:t> </a:t>
          </a:r>
          <a:r>
            <a:rPr lang="es-ES" sz="2000" b="1" dirty="0" err="1"/>
            <a:t>njegovu</a:t>
          </a:r>
          <a:r>
            <a:rPr lang="es-ES" sz="2000" b="1" dirty="0"/>
            <a:t> </a:t>
          </a:r>
          <a:r>
            <a:rPr lang="es-ES" sz="2000" b="1" dirty="0" err="1"/>
            <a:t>pravdu</a:t>
          </a:r>
          <a:r>
            <a:rPr lang="hr-HR" sz="2000" b="1" dirty="0"/>
            <a:t>.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Znamo da nas On štiti od zla.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On je uvijek u našim mislima.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trenucima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bogoslužja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subot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92)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hodočašća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godišnjih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festivala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mladog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eseca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Egipatski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i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”V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obožavanje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”D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 Kor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o-autor)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56090" y="1802137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6090" y="1802137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Poteškoće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patnje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Iskustva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božanskog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praštanja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390" rIns="135128" bIns="72390" numCol="1" spcCol="1270" anchor="ctr" anchorCtr="0">
          <a:noAutofit/>
        </a:bodyPr>
        <a:lstStyle/>
        <a:p>
          <a:pPr marL="0" lvl="0" indent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50" b="1" kern="1200" dirty="0" err="1">
              <a:solidFill>
                <a:schemeClr val="tx1"/>
              </a:solidFill>
            </a:rPr>
            <a:t>Odanost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i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zahvalnost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Bogu</a:t>
          </a:r>
          <a:r>
            <a:rPr lang="en-US" sz="1850" b="1" kern="1200" dirty="0">
              <a:solidFill>
                <a:schemeClr val="tx1"/>
              </a:solidFill>
            </a:rPr>
            <a:t> za </a:t>
          </a:r>
          <a:r>
            <a:rPr lang="en-US" sz="1850" b="1" kern="1200" dirty="0" err="1">
              <a:solidFill>
                <a:schemeClr val="tx1"/>
              </a:solidFill>
            </a:rPr>
            <a:t>njegovu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vernost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i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ljubav</a:t>
          </a:r>
          <a:endParaRPr lang="es-ES" sz="185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Nada u Boga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Ver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s-ES" sz="2000" b="1" kern="1200" dirty="0">
              <a:solidFill>
                <a:schemeClr val="tx1"/>
              </a:solidFill>
            </a:rPr>
            <a:t> u </a:t>
          </a:r>
          <a:r>
            <a:rPr lang="es-ES" sz="2000" b="1" kern="1200" dirty="0" err="1">
              <a:solidFill>
                <a:schemeClr val="tx1"/>
              </a:solidFill>
            </a:rPr>
            <a:t>božanska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obećanja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Svedočenje</a:t>
          </a:r>
          <a:r>
            <a:rPr lang="es-ES" sz="2000" b="1" kern="1200" dirty="0">
              <a:solidFill>
                <a:schemeClr val="tx1"/>
              </a:solidFill>
            </a:rPr>
            <a:t> o </a:t>
          </a:r>
          <a:r>
            <a:rPr lang="es-ES" sz="2000" b="1" kern="1200" dirty="0" err="1">
              <a:solidFill>
                <a:schemeClr val="tx1"/>
              </a:solidFill>
            </a:rPr>
            <a:t>iskupljenju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Vapaj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za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spasenjem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</a:t>
          </a:r>
          <a:r>
            <a:rPr lang="hr-HR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Kombin</a:t>
          </a:r>
          <a:r>
            <a:rPr lang="hr-HR" sz="1800" b="1" kern="1200" dirty="0" err="1"/>
            <a:t>acija</a:t>
          </a:r>
          <a:r>
            <a:rPr lang="en-US" sz="1800" b="1" kern="1200" dirty="0"/>
            <a:t> </a:t>
          </a:r>
          <a:r>
            <a:rPr lang="en-US" sz="1800" b="1" kern="1200" dirty="0" err="1"/>
            <a:t>riječi</a:t>
          </a:r>
          <a:r>
            <a:rPr lang="en-US" sz="1800" b="1" kern="1200" dirty="0"/>
            <a:t>, </a:t>
          </a:r>
          <a:r>
            <a:rPr lang="en-US" sz="1800" b="1" kern="1200" dirty="0" err="1"/>
            <a:t>fraze</a:t>
          </a:r>
          <a:r>
            <a:rPr lang="en-US" sz="1800" b="1" kern="1200" dirty="0"/>
            <a:t> </a:t>
          </a:r>
          <a:r>
            <a:rPr lang="en-US" sz="1800" b="1" kern="1200" dirty="0" err="1"/>
            <a:t>ili</a:t>
          </a:r>
          <a:r>
            <a:rPr lang="en-US" sz="1800" b="1" kern="1200" dirty="0"/>
            <a:t> </a:t>
          </a:r>
          <a:r>
            <a:rPr lang="en-US" sz="1800" b="1" kern="1200" dirty="0" err="1"/>
            <a:t>misli</a:t>
          </a:r>
          <a:r>
            <a:rPr lang="en-US" sz="1800" b="1" kern="1200" dirty="0"/>
            <a:t> </a:t>
          </a:r>
          <a:r>
            <a:rPr lang="en-US" sz="1800" b="1" kern="1200" dirty="0" err="1"/>
            <a:t>simetrično</a:t>
          </a:r>
          <a:r>
            <a:rPr lang="en-US" sz="1800" b="1" kern="1200" dirty="0"/>
            <a:t>, </a:t>
          </a:r>
          <a:r>
            <a:rPr lang="en-US" sz="1800" b="1" kern="1200" dirty="0" err="1"/>
            <a:t>ponavljajući</a:t>
          </a:r>
          <a:r>
            <a:rPr lang="en-US" sz="1800" b="1" kern="1200" dirty="0"/>
            <a:t> </a:t>
          </a:r>
          <a:r>
            <a:rPr lang="en-US" sz="1800" b="1" kern="1200" dirty="0" err="1"/>
            <a:t>ili</a:t>
          </a:r>
          <a:r>
            <a:rPr lang="en-US" sz="1800" b="1" kern="1200" dirty="0"/>
            <a:t> </a:t>
          </a:r>
          <a:r>
            <a:rPr lang="en-US" sz="1800" b="1" kern="1200" dirty="0" err="1"/>
            <a:t>suprotstavljajući</a:t>
          </a:r>
          <a:r>
            <a:rPr lang="en-US" sz="1800" b="1" kern="1200" dirty="0"/>
            <a:t> </a:t>
          </a:r>
          <a:r>
            <a:rPr lang="en-US" sz="1800" b="1" kern="1200" dirty="0" err="1"/>
            <a:t>ideju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 </a:t>
          </a:r>
          <a:r>
            <a:rPr lang="es-ES" sz="1500" b="1" kern="1200" dirty="0" err="1"/>
            <a:t>Kad</a:t>
          </a:r>
          <a:r>
            <a:rPr lang="es-ES" sz="1500" b="1" kern="1200" dirty="0"/>
            <a:t> </a:t>
          </a:r>
          <a:r>
            <a:rPr lang="es-ES" sz="1500" b="1" kern="1200" dirty="0" err="1"/>
            <a:t>gledam</a:t>
          </a:r>
          <a:r>
            <a:rPr lang="es-ES" sz="1500" b="1" kern="1200" dirty="0"/>
            <a:t> </a:t>
          </a:r>
          <a:r>
            <a:rPr lang="es-ES" sz="1500" b="1" kern="1200" dirty="0" err="1"/>
            <a:t>nebesa</a:t>
          </a:r>
          <a:r>
            <a:rPr lang="es-ES" sz="1500" b="1" kern="1200" dirty="0"/>
            <a:t> </a:t>
          </a:r>
          <a:r>
            <a:rPr lang="es-ES" sz="1500" b="1" kern="1200" dirty="0" err="1"/>
            <a:t>tvoja</a:t>
          </a:r>
          <a:r>
            <a:rPr lang="es-ES" sz="1500" b="1" kern="1200" dirty="0"/>
            <a:t>, </a:t>
          </a:r>
          <a:r>
            <a:rPr lang="es-ES" sz="1500" b="1" kern="1200" dirty="0" err="1"/>
            <a:t>djelo</a:t>
          </a:r>
          <a:r>
            <a:rPr lang="es-ES" sz="1500" b="1" kern="1200" dirty="0"/>
            <a:t> </a:t>
          </a:r>
          <a:r>
            <a:rPr lang="es-ES" sz="1500" b="1" kern="1200" dirty="0" err="1"/>
            <a:t>prstiju</a:t>
          </a:r>
          <a:r>
            <a:rPr lang="es-ES" sz="1500" b="1" kern="1200" dirty="0"/>
            <a:t> </a:t>
          </a:r>
          <a:r>
            <a:rPr lang="es-ES" sz="1500" b="1" kern="1200" dirty="0" err="1"/>
            <a:t>tvojih</a:t>
          </a:r>
          <a:r>
            <a:rPr lang="es-ES" sz="1500" b="1" kern="1200" dirty="0"/>
            <a:t>, </a:t>
          </a:r>
          <a:r>
            <a:rPr lang="es-ES" sz="1500" b="1" kern="1200" dirty="0" err="1"/>
            <a:t>mjesec</a:t>
          </a:r>
          <a:r>
            <a:rPr lang="es-ES" sz="1500" b="1" kern="1200" dirty="0"/>
            <a:t> i </a:t>
          </a:r>
          <a:r>
            <a:rPr lang="es-ES" sz="1500" b="1" kern="1200" dirty="0" err="1"/>
            <a:t>zvijezde</a:t>
          </a:r>
          <a:r>
            <a:rPr lang="es-ES" sz="1500" b="1" kern="1200" dirty="0"/>
            <a:t> </a:t>
          </a:r>
          <a:r>
            <a:rPr lang="es-ES" sz="1500" b="1" kern="1200" dirty="0" err="1"/>
            <a:t>koje</a:t>
          </a:r>
          <a:r>
            <a:rPr lang="es-ES" sz="1500" b="1" kern="1200" dirty="0"/>
            <a:t> ti u</a:t>
          </a:r>
          <a:r>
            <a:rPr lang="hr-HR" sz="1500" b="1" kern="1200" dirty="0"/>
            <a:t>č</a:t>
          </a:r>
          <a:r>
            <a:rPr lang="es-ES" sz="1500" b="1" kern="1200" dirty="0" err="1"/>
            <a:t>vrsti</a:t>
          </a:r>
          <a:r>
            <a:rPr lang="es-ES" sz="1500" b="1" kern="1200" dirty="0"/>
            <a:t> (</a:t>
          </a:r>
          <a:r>
            <a:rPr lang="es-ES" sz="1500" b="1" kern="1200" dirty="0" err="1"/>
            <a:t>Ps</a:t>
          </a:r>
          <a:r>
            <a:rPr lang="es-ES" sz="1500" b="1" kern="1200" dirty="0"/>
            <a:t>. 8</a:t>
          </a:r>
          <a:r>
            <a:rPr lang="hr-HR" sz="1500" b="1" kern="1200" dirty="0"/>
            <a:t>,3  VŽB</a:t>
          </a:r>
          <a:r>
            <a:rPr lang="es-ES" sz="1500" b="1" kern="1200" dirty="0"/>
            <a:t>)</a:t>
          </a:r>
          <a:endParaRPr lang="es-ES" sz="1600" b="1" kern="120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SlikovitI</a:t>
          </a:r>
          <a:r>
            <a:rPr lang="hr-HR" sz="1800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jezik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Korišćenje</a:t>
          </a:r>
          <a:r>
            <a:rPr lang="es-ES" sz="1800" b="1" kern="1200" dirty="0"/>
            <a:t> </a:t>
          </a:r>
          <a:r>
            <a:rPr lang="es-ES" sz="1800" b="1" kern="1200" dirty="0" err="1"/>
            <a:t>figurativnog</a:t>
          </a:r>
          <a:r>
            <a:rPr lang="es-ES" sz="1800" b="1" kern="1200" dirty="0"/>
            <a:t> </a:t>
          </a:r>
          <a:r>
            <a:rPr lang="es-ES" sz="1800" b="1" kern="1200" dirty="0" err="1"/>
            <a:t>jezika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Neka r</a:t>
          </a:r>
          <a:r>
            <a:rPr lang="hr-HR" sz="1600" b="1" kern="1200" dirty="0" err="1"/>
            <a:t>ij</a:t>
          </a:r>
          <a:r>
            <a:rPr lang="en-US" sz="1600" b="1" kern="1200" dirty="0"/>
            <a:t>eke </a:t>
          </a:r>
          <a:r>
            <a:rPr lang="hr-HR" sz="1600" b="1" kern="1200" dirty="0" err="1"/>
            <a:t>plješć</a:t>
          </a:r>
          <a:r>
            <a:rPr lang="en-US" sz="1600" b="1" kern="1200" dirty="0"/>
            <a:t>u </a:t>
          </a:r>
          <a:r>
            <a:rPr lang="en-US" sz="1600" b="1" kern="1200" dirty="0" err="1"/>
            <a:t>rukama</a:t>
          </a:r>
          <a:r>
            <a:rPr lang="en-US" sz="1600" b="1" kern="1200" dirty="0"/>
            <a:t>;  </a:t>
          </a:r>
          <a:r>
            <a:rPr lang="hr-HR" sz="1600" b="1" kern="1200" dirty="0"/>
            <a:t>gore </a:t>
          </a:r>
          <a:r>
            <a:rPr lang="hr-HR" sz="1600" b="1" kern="1200" dirty="0" err="1"/>
            <a:t>nek</a:t>
          </a:r>
          <a:r>
            <a:rPr lang="hr-HR" sz="1600" b="1" kern="1200" dirty="0"/>
            <a:t> </a:t>
          </a:r>
          <a:r>
            <a:rPr lang="en-US" sz="1600" b="1" kern="1200" dirty="0" err="1"/>
            <a:t>radosn</a:t>
          </a:r>
          <a:r>
            <a:rPr lang="hr-HR" sz="1600" b="1" kern="1200" dirty="0"/>
            <a:t>o</a:t>
          </a:r>
          <a:r>
            <a:rPr lang="en-US" sz="1600" b="1" kern="1200" dirty="0"/>
            <a:t> </a:t>
          </a:r>
          <a:r>
            <a:rPr lang="hr-HR" sz="1600" b="1" kern="1200" dirty="0"/>
            <a:t>kliču.</a:t>
          </a:r>
          <a:r>
            <a:rPr lang="en-US" sz="1600" b="1" kern="1200" dirty="0"/>
            <a:t> (Psalm 98</a:t>
          </a:r>
          <a:r>
            <a:rPr lang="hr-HR" sz="1600" b="1" kern="1200" dirty="0"/>
            <a:t>,</a:t>
          </a:r>
          <a:r>
            <a:rPr lang="en-US" sz="1600" b="1" kern="1200" dirty="0"/>
            <a:t>8</a:t>
          </a:r>
          <a:r>
            <a:rPr lang="hr-HR" sz="1600" b="1" kern="1200" dirty="0"/>
            <a:t>  VŽB</a:t>
          </a:r>
          <a:r>
            <a:rPr lang="en-US" sz="1600" b="1" kern="1200" dirty="0"/>
            <a:t>)</a:t>
          </a:r>
          <a:endParaRPr lang="es-ES" sz="1600" b="1" kern="1200" dirty="0"/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</a:t>
          </a:r>
          <a:r>
            <a:rPr lang="hr-HR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Izražava</a:t>
          </a:r>
          <a:r>
            <a:rPr lang="hr-HR" sz="1800" b="1" kern="1200" dirty="0"/>
            <a:t>nje</a:t>
          </a:r>
          <a:r>
            <a:rPr lang="en-US" sz="1800" b="1" kern="1200" dirty="0"/>
            <a:t> c</a:t>
          </a:r>
          <a:r>
            <a:rPr lang="hr-HR" sz="1800" b="1" kern="1200" dirty="0" err="1"/>
            <a:t>ij</a:t>
          </a:r>
          <a:r>
            <a:rPr lang="en-US" sz="1800" b="1" kern="1200" dirty="0" err="1"/>
            <a:t>elin</a:t>
          </a:r>
          <a:r>
            <a:rPr lang="hr-HR" sz="1800" b="1" kern="1200" dirty="0"/>
            <a:t>e</a:t>
          </a:r>
          <a:r>
            <a:rPr lang="en-US" sz="1800" b="1" kern="1200" dirty="0"/>
            <a:t> </a:t>
          </a:r>
          <a:r>
            <a:rPr lang="en-US" sz="1800" b="1" kern="1200" dirty="0" err="1"/>
            <a:t>kroz</a:t>
          </a:r>
          <a:r>
            <a:rPr lang="en-US" sz="1800" b="1" kern="1200" dirty="0"/>
            <a:t> </a:t>
          </a:r>
          <a:r>
            <a:rPr lang="en-US" sz="1800" b="1" kern="1200" dirty="0" err="1"/>
            <a:t>kontrastne</a:t>
          </a:r>
          <a:r>
            <a:rPr lang="en-US" sz="1800" b="1" kern="1200" dirty="0"/>
            <a:t> d</a:t>
          </a:r>
          <a:r>
            <a:rPr lang="hr-HR" sz="1800" b="1" kern="1200" dirty="0" err="1"/>
            <a:t>ij</a:t>
          </a:r>
          <a:r>
            <a:rPr lang="en-US" sz="1800" b="1" kern="1200" dirty="0" err="1"/>
            <a:t>elove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600" b="1" kern="1200" dirty="0"/>
            <a:t>Jahve</a:t>
          </a:r>
          <a:r>
            <a:rPr lang="en-US" sz="1600" b="1" kern="1200" dirty="0"/>
            <a:t>, </a:t>
          </a:r>
          <a:r>
            <a:rPr lang="en-US" sz="1600" b="1" kern="1200" dirty="0" err="1"/>
            <a:t>Bože</a:t>
          </a:r>
          <a:r>
            <a:rPr lang="en-US" sz="1600" b="1" kern="1200" dirty="0"/>
            <a:t> </a:t>
          </a:r>
          <a:r>
            <a:rPr lang="en-US" sz="1600" b="1" kern="1200" dirty="0" err="1"/>
            <a:t>mo</a:t>
          </a:r>
          <a:r>
            <a:rPr lang="hr-HR" sz="1600" b="1" kern="1200" dirty="0"/>
            <a:t>j,</a:t>
          </a:r>
          <a:r>
            <a:rPr lang="en-US" sz="1600" b="1" kern="1200" dirty="0"/>
            <a:t> </a:t>
          </a:r>
          <a:r>
            <a:rPr lang="hr-HR" sz="1600" b="1" kern="1200" dirty="0" err="1"/>
            <a:t>vapijem</a:t>
          </a:r>
          <a:r>
            <a:rPr lang="en-US" sz="1600" b="1" kern="1200" dirty="0"/>
            <a:t> </a:t>
          </a:r>
          <a:r>
            <a:rPr lang="en-US" sz="1600" b="1" kern="1200" dirty="0" err="1"/>
            <a:t>danju</a:t>
          </a:r>
          <a:r>
            <a:rPr lang="hr-HR" sz="1600" b="1" kern="1200" dirty="0"/>
            <a:t>,</a:t>
          </a:r>
          <a:r>
            <a:rPr lang="en-US" sz="1600" b="1" kern="1200" dirty="0"/>
            <a:t> </a:t>
          </a:r>
          <a:r>
            <a:rPr lang="hr-HR" sz="1600" b="1" kern="1200" dirty="0"/>
            <a:t>a</a:t>
          </a:r>
          <a:r>
            <a:rPr lang="en-US" sz="1600" b="1" kern="1200" dirty="0"/>
            <a:t> </a:t>
          </a:r>
          <a:r>
            <a:rPr lang="en-US" sz="1600" b="1" kern="1200" dirty="0" err="1"/>
            <a:t>noću</a:t>
          </a:r>
          <a:r>
            <a:rPr lang="en-US" sz="1600" b="1" kern="1200" dirty="0"/>
            <a:t> </a:t>
          </a:r>
          <a:r>
            <a:rPr lang="hr-HR" sz="1600" b="1" kern="1200" dirty="0" err="1"/>
            <a:t>nari</a:t>
          </a:r>
          <a:r>
            <a:rPr lang="en-US" sz="1600" b="1" kern="1200" dirty="0" err="1"/>
            <a:t>čem</a:t>
          </a:r>
          <a:r>
            <a:rPr lang="en-US" sz="1600" b="1" kern="1200" dirty="0"/>
            <a:t> pred </a:t>
          </a:r>
          <a:r>
            <a:rPr lang="en-US" sz="1600" b="1" kern="1200" dirty="0" err="1"/>
            <a:t>tobom</a:t>
          </a:r>
          <a:r>
            <a:rPr lang="hr-HR" sz="1600" b="1" kern="1200" dirty="0"/>
            <a:t>.</a:t>
          </a:r>
          <a:r>
            <a:rPr lang="en-US" sz="1600" b="1" kern="1200" dirty="0"/>
            <a:t> (Psalm 88</a:t>
          </a:r>
          <a:r>
            <a:rPr lang="hr-HR" sz="1600" b="1" kern="1200" dirty="0"/>
            <a:t>,</a:t>
          </a:r>
          <a:r>
            <a:rPr lang="en-US" sz="1600" b="1" kern="1200" dirty="0"/>
            <a:t>1)</a:t>
          </a:r>
          <a:endParaRPr lang="es-ES" sz="1600" b="1" kern="1200" dirty="0"/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Igre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</a:t>
          </a:r>
          <a:r>
            <a:rPr lang="hr-HR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eči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Oni </a:t>
          </a:r>
          <a:r>
            <a:rPr lang="en-US" sz="1600" b="1" kern="1200" dirty="0" err="1"/>
            <a:t>koriste</a:t>
          </a:r>
          <a:r>
            <a:rPr lang="en-US" sz="1600" b="1" kern="1200" dirty="0"/>
            <a:t> r</a:t>
          </a:r>
          <a:r>
            <a:rPr lang="hr-HR" sz="1600" b="1" kern="1200" dirty="0" err="1"/>
            <a:t>ij</a:t>
          </a:r>
          <a:r>
            <a:rPr lang="en-US" sz="1600" b="1" kern="1200" dirty="0" err="1"/>
            <a:t>eči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sličnim</a:t>
          </a:r>
          <a:r>
            <a:rPr lang="en-US" sz="1600" b="1" kern="1200" dirty="0"/>
            <a:t> </a:t>
          </a:r>
          <a:r>
            <a:rPr lang="en-US" sz="1600" b="1" kern="1200" dirty="0" err="1"/>
            <a:t>zvukovima</a:t>
          </a:r>
          <a:r>
            <a:rPr lang="en-US" sz="1600" b="1" kern="1200" dirty="0"/>
            <a:t> da bi </a:t>
          </a:r>
          <a:r>
            <a:rPr lang="en-US" sz="1600" b="1" kern="1200" dirty="0" err="1"/>
            <a:t>istakli</a:t>
          </a:r>
          <a:r>
            <a:rPr lang="en-US" sz="1600" b="1" kern="1200" dirty="0"/>
            <a:t> </a:t>
          </a:r>
          <a:r>
            <a:rPr lang="en-US" sz="1600" b="1" kern="1200" dirty="0" err="1"/>
            <a:t>poruku</a:t>
          </a:r>
          <a:r>
            <a:rPr lang="en-US" sz="1600" b="1" kern="1200" dirty="0"/>
            <a:t>. U </a:t>
          </a:r>
          <a:r>
            <a:rPr lang="en-US" sz="1600" b="1" kern="1200" dirty="0" err="1"/>
            <a:t>Psalmu</a:t>
          </a:r>
          <a:r>
            <a:rPr lang="en-US" sz="1600" b="1" kern="1200" dirty="0"/>
            <a:t> 96</a:t>
          </a:r>
          <a:r>
            <a:rPr lang="hr-HR" sz="1600" b="1" kern="1200" dirty="0"/>
            <a:t>,</a:t>
          </a:r>
          <a:r>
            <a:rPr lang="en-US" sz="1600" b="1" kern="1200" dirty="0"/>
            <a:t>5 </a:t>
          </a:r>
          <a:r>
            <a:rPr lang="en-US" sz="1600" b="1" kern="1200" dirty="0" err="1"/>
            <a:t>stvara</a:t>
          </a:r>
          <a:r>
            <a:rPr lang="en-US" sz="1600" b="1" kern="1200" dirty="0"/>
            <a:t> se </a:t>
          </a:r>
          <a:r>
            <a:rPr lang="en-US" sz="1600" b="1" kern="1200" dirty="0" err="1"/>
            <a:t>predstava</a:t>
          </a:r>
          <a:r>
            <a:rPr lang="en-US" sz="1600" b="1" kern="1200" dirty="0"/>
            <a:t> o r</a:t>
          </a:r>
          <a:r>
            <a:rPr lang="hr-HR" sz="1600" b="1" kern="1200" dirty="0" err="1"/>
            <a:t>ij</a:t>
          </a:r>
          <a:r>
            <a:rPr lang="en-US" sz="1600" b="1" kern="1200" dirty="0" err="1"/>
            <a:t>ečima</a:t>
          </a:r>
          <a:r>
            <a:rPr lang="en-US" sz="1600" b="1" kern="1200" dirty="0"/>
            <a:t> </a:t>
          </a:r>
          <a:r>
            <a:rPr lang="en-US" sz="1600" b="1" kern="1200" dirty="0" err="1"/>
            <a:t>između</a:t>
          </a:r>
          <a:r>
            <a:rPr lang="en-US" sz="1600" b="1" kern="1200" dirty="0"/>
            <a:t> </a:t>
          </a:r>
          <a:r>
            <a:rPr lang="hr-HR" sz="1600" b="1" kern="1200" dirty="0"/>
            <a:t>E</a:t>
          </a:r>
          <a:r>
            <a:rPr lang="en-US" sz="1600" b="1" kern="1200" dirty="0" err="1"/>
            <a:t>lohima</a:t>
          </a:r>
          <a:r>
            <a:rPr lang="en-US" sz="1600" b="1" kern="1200" dirty="0"/>
            <a:t> (</a:t>
          </a:r>
          <a:r>
            <a:rPr lang="en-US" sz="1600" b="1" kern="1200" dirty="0" err="1"/>
            <a:t>bogov</a:t>
          </a:r>
          <a:r>
            <a:rPr lang="hr-HR" sz="1600" b="1" kern="1200" dirty="0"/>
            <a:t>i</a:t>
          </a:r>
          <a:r>
            <a:rPr lang="en-US" sz="1600" b="1" kern="1200" dirty="0"/>
            <a:t>)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elilima</a:t>
          </a:r>
          <a:r>
            <a:rPr lang="en-US" sz="1600" b="1" kern="1200" dirty="0"/>
            <a:t> (idol</a:t>
          </a:r>
          <a:r>
            <a:rPr lang="hr-HR" sz="1600" b="1" kern="1200" dirty="0"/>
            <a:t>i</a:t>
          </a:r>
          <a:r>
            <a:rPr lang="en-US" sz="1600" b="1" kern="1200" dirty="0"/>
            <a:t>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Jer</a:t>
          </a:r>
          <a:r>
            <a:rPr lang="es-ES" sz="1600" b="1" kern="1200" dirty="0"/>
            <a:t> </a:t>
          </a:r>
          <a:r>
            <a:rPr lang="hr-HR" sz="1600" b="1" kern="1200" dirty="0"/>
            <a:t>su </a:t>
          </a:r>
          <a:r>
            <a:rPr lang="es-ES" sz="1600" b="1" kern="1200" dirty="0" err="1"/>
            <a:t>svi</a:t>
          </a:r>
          <a:r>
            <a:rPr lang="es-ES" sz="1600" b="1" kern="1200" dirty="0"/>
            <a:t> </a:t>
          </a:r>
          <a:r>
            <a:rPr lang="es-ES" sz="1600" b="1" kern="1200" dirty="0" err="1"/>
            <a:t>bogovi</a:t>
          </a:r>
          <a:r>
            <a:rPr lang="es-ES" sz="1600" b="1" kern="1200" dirty="0"/>
            <a:t> </a:t>
          </a:r>
          <a:r>
            <a:rPr lang="es-ES" sz="1600" b="1" kern="1200" dirty="0" err="1"/>
            <a:t>naroda</a:t>
          </a:r>
          <a:r>
            <a:rPr lang="es-ES" sz="1600" b="1" kern="1200" dirty="0"/>
            <a:t> </a:t>
          </a:r>
          <a:r>
            <a:rPr lang="es-ES" sz="1600" b="1" kern="1200" dirty="0" err="1"/>
            <a:t>idoli</a:t>
          </a:r>
          <a:r>
            <a:rPr lang="es-ES" sz="1600" b="1" kern="1200" dirty="0"/>
            <a:t>; a </a:t>
          </a:r>
          <a:r>
            <a:rPr lang="es-ES" sz="1600" b="1" kern="1200" dirty="0" err="1"/>
            <a:t>Gospod</a:t>
          </a:r>
          <a:r>
            <a:rPr lang="es-ES" sz="1600" b="1" kern="1200" dirty="0"/>
            <a:t>  </a:t>
          </a:r>
          <a:r>
            <a:rPr lang="hr-HR" sz="1600" b="1" kern="1200" dirty="0"/>
            <a:t>je načinio</a:t>
          </a:r>
          <a:r>
            <a:rPr lang="es-ES" sz="1600" b="1" kern="1200" dirty="0"/>
            <a:t> </a:t>
          </a:r>
          <a:r>
            <a:rPr lang="es-ES" sz="1600" b="1" kern="1200" dirty="0" err="1"/>
            <a:t>nebesa</a:t>
          </a:r>
          <a:r>
            <a:rPr lang="hr-HR" sz="1600" b="1" kern="1200" dirty="0"/>
            <a:t>.</a:t>
          </a:r>
          <a:r>
            <a:rPr lang="es-ES" sz="1600" b="1" kern="1200" dirty="0"/>
            <a:t> (</a:t>
          </a:r>
          <a:r>
            <a:rPr lang="es-ES" sz="1600" b="1" kern="1200" dirty="0" err="1"/>
            <a:t>Psalm</a:t>
          </a:r>
          <a:r>
            <a:rPr lang="es-ES" sz="1600" b="1" kern="1200" dirty="0"/>
            <a:t> 96</a:t>
          </a:r>
          <a:r>
            <a:rPr lang="hr-HR" sz="1600" b="1" kern="1200" dirty="0"/>
            <a:t>,</a:t>
          </a:r>
          <a:r>
            <a:rPr lang="es-ES" sz="1600" b="1" kern="1200" dirty="0"/>
            <a:t>5</a:t>
          </a:r>
          <a:r>
            <a:rPr lang="hr-HR" sz="1600" b="1" kern="1200" dirty="0"/>
            <a:t> NHP</a:t>
          </a:r>
          <a:r>
            <a:rPr lang="es-ES" sz="1600" b="1" kern="1200" dirty="0"/>
            <a:t>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On je uvijek u našim mislima.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000" b="1" kern="1200" dirty="0" err="1"/>
            <a:t>Slavimo</a:t>
          </a:r>
          <a:r>
            <a:rPr lang="it-IT" sz="2000" b="1" kern="1200" dirty="0"/>
            <a:t> u </a:t>
          </a:r>
          <a:r>
            <a:rPr lang="it-IT" sz="2000" b="1" kern="1200" dirty="0" err="1"/>
            <a:t>Njemu</a:t>
          </a:r>
          <a:r>
            <a:rPr lang="it-IT" sz="2000" b="1" kern="1200" dirty="0"/>
            <a:t> i </a:t>
          </a:r>
          <a:r>
            <a:rPr lang="hr-HR" sz="2000" b="1" kern="1200" dirty="0" err="1"/>
            <a:t>hval</a:t>
          </a:r>
          <a:r>
            <a:rPr lang="it-IT" sz="2000" b="1" kern="1200" dirty="0"/>
            <a:t>imo </a:t>
          </a:r>
          <a:r>
            <a:rPr lang="it-IT" sz="2000" b="1" kern="1200" dirty="0" err="1"/>
            <a:t>ga</a:t>
          </a:r>
          <a:r>
            <a:rPr lang="it-IT" sz="2000" b="1" kern="1200" dirty="0"/>
            <a:t> </a:t>
          </a:r>
          <a:r>
            <a:rPr lang="it-IT" sz="2000" b="1" kern="1200" dirty="0" err="1"/>
            <a:t>cijelo</a:t>
          </a:r>
          <a:r>
            <a:rPr lang="it-IT" sz="2000" b="1" kern="1200" dirty="0"/>
            <a:t> </a:t>
          </a:r>
          <a:r>
            <a:rPr lang="it-IT" sz="2000" b="1" kern="1200" dirty="0" err="1"/>
            <a:t>vrijeme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On je naša zaštita i snaga.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Pozdravljamo</a:t>
          </a:r>
          <a:r>
            <a:rPr lang="en-US" sz="2000" b="1" kern="1200" dirty="0"/>
            <a:t> ga s </a:t>
          </a:r>
          <a:r>
            <a:rPr lang="en-US" sz="2000" b="1" kern="1200" dirty="0" err="1"/>
            <a:t>radošću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Upučujemo Mu vapaje tražeći njegovu naklonost.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57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Izlijevamo</a:t>
          </a:r>
          <a:r>
            <a:rPr lang="en-US" sz="2000" b="1" kern="1200" dirty="0"/>
            <a:t> </a:t>
          </a:r>
          <a:r>
            <a:rPr lang="en-US" sz="2000" b="1" kern="1200" dirty="0" err="1"/>
            <a:t>naša</a:t>
          </a:r>
          <a:r>
            <a:rPr lang="en-US" sz="2000" b="1" kern="1200" dirty="0"/>
            <a:t> </a:t>
          </a:r>
          <a:r>
            <a:rPr lang="en-US" sz="2000" b="1" kern="1200" dirty="0" err="1"/>
            <a:t>srca</a:t>
          </a:r>
          <a:r>
            <a:rPr lang="en-US" sz="2000" b="1" kern="1200" dirty="0"/>
            <a:t> pred </a:t>
          </a:r>
          <a:r>
            <a:rPr lang="en-US" sz="2000" b="1" kern="1200" dirty="0" err="1"/>
            <a:t>Njim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62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Zahtijevamo</a:t>
          </a:r>
          <a:r>
            <a:rPr lang="es-ES" sz="2000" b="1" kern="1200" dirty="0"/>
            <a:t> </a:t>
          </a:r>
          <a:r>
            <a:rPr lang="es-ES" sz="2000" b="1" kern="1200" dirty="0" err="1"/>
            <a:t>njegovu</a:t>
          </a:r>
          <a:r>
            <a:rPr lang="es-ES" sz="2000" b="1" kern="1200" dirty="0"/>
            <a:t> </a:t>
          </a:r>
          <a:r>
            <a:rPr lang="es-ES" sz="2000" b="1" kern="1200" dirty="0" err="1"/>
            <a:t>pravdu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82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Znamo da nas On štiti od zla.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121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1D11C-FC40-47FC-B047-1116CF625C21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B1C5-EFF5-4D7A-8B9F-FE8E3137B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6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0099CC"/>
                </a:solidFill>
                <a:prstDash val="solid"/>
              </a:ln>
              <a:solidFill>
                <a:srgbClr val="0099CC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4468908" y="376518"/>
            <a:ext cx="4814047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EB92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KAKO</a:t>
            </a:r>
            <a:r>
              <a:rPr kumimoji="0" lang="es-ES" sz="40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EB92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EB92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ČITATI</a:t>
            </a:r>
            <a:r>
              <a:rPr kumimoji="0" lang="es-ES" sz="4000" b="1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EB92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EB92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PSALME</a:t>
            </a:r>
            <a:endParaRPr kumimoji="0" lang="es-ES" sz="40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EB92A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648112" y="1275629"/>
            <a:ext cx="257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prosinca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570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242596" y="326571"/>
            <a:ext cx="6081308" cy="636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hr-H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Zatim</a:t>
            </a: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im je rekao: ‘T</a:t>
            </a:r>
            <a:r>
              <a:rPr lang="hr-H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je ono što sam vam govorio dok sam još bio s vama: sve što o meni piše u Mojsijevom zakonu, prorocima i psalmima, mora se ispuniti.’ Tada im je prosvijetlio um da shvate što je zapisano u Svetim pismima.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</a:t>
            </a:r>
            <a:r>
              <a:rPr lang="hr-H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uka</a:t>
            </a: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44</a:t>
            </a:r>
            <a:r>
              <a:rPr lang="hr-H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45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456996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Knjiga himni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814FEE"/>
                </a:solidFill>
              </a:rPr>
              <a:t>Autori I njihova iskustva</a:t>
            </a:r>
            <a:r>
              <a:rPr lang="es-ES" sz="2200" b="1" dirty="0">
                <a:solidFill>
                  <a:srgbClr val="814FE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rgbClr val="D827F5"/>
                </a:solidFill>
              </a:rPr>
              <a:t>T</a:t>
            </a:r>
            <a:r>
              <a:rPr lang="hr-HR" sz="2200" b="1" dirty="0" err="1">
                <a:solidFill>
                  <a:srgbClr val="D827F5"/>
                </a:solidFill>
              </a:rPr>
              <a:t>eme</a:t>
            </a:r>
            <a:r>
              <a:rPr lang="hr-HR" sz="2200" b="1" dirty="0">
                <a:solidFill>
                  <a:srgbClr val="D827F5"/>
                </a:solidFill>
              </a:rPr>
              <a:t> i stil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16ACE8"/>
                </a:solidFill>
              </a:rPr>
              <a:t>Knjiga molitava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14CE45"/>
                </a:solidFill>
              </a:rPr>
              <a:t>Glavna osoba: Bog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4001" y="133788"/>
            <a:ext cx="665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Kako</a:t>
            </a:r>
            <a:r>
              <a:rPr lang="en-US" sz="2000" b="1" dirty="0"/>
              <a:t> </a:t>
            </a:r>
            <a:r>
              <a:rPr lang="en-US" sz="2000" b="1" dirty="0" err="1"/>
              <a:t>čitati</a:t>
            </a:r>
            <a:r>
              <a:rPr lang="en-US" sz="2000" b="1" dirty="0"/>
              <a:t> </a:t>
            </a:r>
            <a:r>
              <a:rPr lang="en-US" sz="2000" b="1" dirty="0" err="1"/>
              <a:t>Psa</a:t>
            </a:r>
            <a:r>
              <a:rPr lang="hr-HR" sz="2000" b="1" dirty="0"/>
              <a:t>l</a:t>
            </a:r>
            <a:r>
              <a:rPr lang="en-US" sz="2000" b="1" dirty="0"/>
              <a:t>me? </a:t>
            </a:r>
            <a:r>
              <a:rPr lang="en-US" sz="2000" b="1" dirty="0" err="1"/>
              <a:t>Knjigu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treba</a:t>
            </a:r>
            <a:r>
              <a:rPr lang="en-US" sz="2000" b="1" dirty="0"/>
              <a:t> </a:t>
            </a:r>
            <a:r>
              <a:rPr lang="en-US" sz="2000" b="1" dirty="0" err="1"/>
              <a:t>pročitati</a:t>
            </a:r>
            <a:r>
              <a:rPr lang="en-US" sz="2000" b="1" dirty="0"/>
              <a:t> </a:t>
            </a:r>
            <a:r>
              <a:rPr lang="en-US" sz="2000" b="1" dirty="0" err="1"/>
              <a:t>imajući</a:t>
            </a:r>
            <a:r>
              <a:rPr lang="en-US" sz="2000" b="1" dirty="0"/>
              <a:t> u </a:t>
            </a:r>
            <a:r>
              <a:rPr lang="en-US" sz="2000" b="1" dirty="0" err="1"/>
              <a:t>vidu</a:t>
            </a:r>
            <a:r>
              <a:rPr lang="en-US" sz="2000" b="1" dirty="0"/>
              <a:t> da je to </a:t>
            </a:r>
            <a:r>
              <a:rPr lang="en-US" sz="2000" b="1" dirty="0" err="1"/>
              <a:t>neobična</a:t>
            </a:r>
            <a:r>
              <a:rPr lang="en-US" sz="2000" b="1" dirty="0"/>
              <a:t> </a:t>
            </a:r>
            <a:r>
              <a:rPr lang="en-US" sz="2000" b="1" dirty="0" err="1"/>
              <a:t>knjiga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mnogo</a:t>
            </a:r>
            <a:r>
              <a:rPr lang="en-US" sz="2000" b="1" dirty="0"/>
              <a:t> </a:t>
            </a:r>
            <a:r>
              <a:rPr lang="en-US" sz="2000" b="1" dirty="0" err="1"/>
              <a:t>načina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83595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Prije svega, moramo se sjetiti da je to nadahnuta knjiga, gdje nam se Duh Sveti izravno obraća.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01977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Pokriva</a:t>
            </a:r>
            <a:r>
              <a:rPr lang="en-US" sz="2000" b="1" dirty="0"/>
              <a:t> </a:t>
            </a:r>
            <a:r>
              <a:rPr lang="en-US" sz="2000" b="1" dirty="0" err="1"/>
              <a:t>teme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stilove</a:t>
            </a:r>
            <a:r>
              <a:rPr lang="en-US" sz="2000" b="1" dirty="0"/>
              <a:t> </a:t>
            </a:r>
            <a:r>
              <a:rPr lang="en-US" sz="2000" b="1" dirty="0" err="1"/>
              <a:t>raznolike</a:t>
            </a:r>
            <a:r>
              <a:rPr lang="en-US" sz="2000" b="1" dirty="0"/>
              <a:t>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pohvala</a:t>
            </a:r>
            <a:r>
              <a:rPr lang="en-US" sz="2000" b="1" dirty="0"/>
              <a:t>, </a:t>
            </a:r>
            <a:r>
              <a:rPr lang="en-US" sz="2000" b="1" dirty="0" err="1"/>
              <a:t>nesavršenosti</a:t>
            </a:r>
            <a:r>
              <a:rPr lang="en-US" sz="2000" b="1" dirty="0"/>
              <a:t>, </a:t>
            </a:r>
            <a:r>
              <a:rPr lang="en-US" sz="2000" b="1" dirty="0" err="1"/>
              <a:t>jadikovki</a:t>
            </a:r>
            <a:r>
              <a:rPr lang="en-US" sz="2000" b="1" dirty="0"/>
              <a:t>, </a:t>
            </a:r>
            <a:r>
              <a:rPr lang="en-US" sz="2000" b="1" dirty="0" err="1"/>
              <a:t>povijesti</a:t>
            </a:r>
            <a:r>
              <a:rPr lang="en-US" sz="2000" b="1" dirty="0"/>
              <a:t> ...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895821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Za </a:t>
            </a:r>
            <a:r>
              <a:rPr lang="en-US" sz="2000" b="1" dirty="0" err="1"/>
              <a:t>razliku</a:t>
            </a:r>
            <a:r>
              <a:rPr lang="en-US" sz="2000" b="1" dirty="0"/>
              <a:t> od </a:t>
            </a:r>
            <a:r>
              <a:rPr lang="en-US" sz="2000" b="1" dirty="0" err="1"/>
              <a:t>ostalih</a:t>
            </a:r>
            <a:r>
              <a:rPr lang="en-US" sz="2000" b="1" dirty="0"/>
              <a:t> </a:t>
            </a:r>
            <a:r>
              <a:rPr lang="en-US" sz="2000" b="1" dirty="0" err="1"/>
              <a:t>knjiga</a:t>
            </a:r>
            <a:r>
              <a:rPr lang="en-US" sz="2000" b="1" dirty="0"/>
              <a:t> </a:t>
            </a:r>
            <a:r>
              <a:rPr lang="en-US" sz="2000" b="1" dirty="0" err="1"/>
              <a:t>Biblije</a:t>
            </a:r>
            <a:r>
              <a:rPr lang="en-US" sz="2000" b="1" dirty="0"/>
              <a:t>, </a:t>
            </a:r>
            <a:r>
              <a:rPr lang="en-US" sz="2000" b="1" dirty="0" err="1"/>
              <a:t>pisali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je </a:t>
            </a:r>
            <a:r>
              <a:rPr lang="en-US" sz="2000" b="1" dirty="0" err="1"/>
              <a:t>različiti</a:t>
            </a:r>
            <a:r>
              <a:rPr lang="en-US" sz="2000" b="1" dirty="0"/>
              <a:t> </a:t>
            </a:r>
            <a:r>
              <a:rPr lang="en-US" sz="2000" b="1" dirty="0" err="1"/>
              <a:t>autori</a:t>
            </a:r>
            <a:r>
              <a:rPr lang="en-US" sz="2000" b="1" dirty="0"/>
              <a:t>, u </a:t>
            </a:r>
            <a:r>
              <a:rPr lang="en-US" sz="2000" b="1" dirty="0" err="1"/>
              <a:t>različitim</a:t>
            </a:r>
            <a:r>
              <a:rPr lang="en-US" sz="2000" b="1" dirty="0"/>
              <a:t> </a:t>
            </a:r>
            <a:r>
              <a:rPr lang="en-US" sz="2000" b="1" dirty="0" err="1"/>
              <a:t>vremenima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okolnostima</a:t>
            </a:r>
            <a:r>
              <a:rPr lang="en-US" sz="2000" b="1" dirty="0"/>
              <a:t>: od </a:t>
            </a:r>
            <a:r>
              <a:rPr lang="en-US" sz="2000" b="1" dirty="0" err="1"/>
              <a:t>Mojsija</a:t>
            </a:r>
            <a:r>
              <a:rPr lang="en-US" sz="2000" b="1" dirty="0"/>
              <a:t> do </a:t>
            </a:r>
            <a:r>
              <a:rPr lang="en-US" sz="2000" b="1" dirty="0" err="1"/>
              <a:t>povratka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hr-HR" sz="2000" b="1" dirty="0"/>
              <a:t>b</a:t>
            </a:r>
            <a:r>
              <a:rPr lang="en-US" sz="2000" b="1" dirty="0"/>
              <a:t>a</a:t>
            </a:r>
            <a:r>
              <a:rPr lang="hr-HR" sz="2000" b="1" dirty="0"/>
              <a:t>b</a:t>
            </a:r>
            <a:r>
              <a:rPr lang="en-US" sz="2000" b="1" dirty="0" err="1"/>
              <a:t>ilonskog</a:t>
            </a:r>
            <a:r>
              <a:rPr lang="en-US" sz="2000" b="1" dirty="0"/>
              <a:t> </a:t>
            </a:r>
            <a:r>
              <a:rPr lang="en-US" sz="2000" b="1" dirty="0" err="1"/>
              <a:t>izgnanstva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KNJIGA HIMNI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7" y="622612"/>
            <a:ext cx="7916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je bio dan kad je David odredio </a:t>
            </a:r>
            <a:r>
              <a:rPr lang="hr-HR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Asafa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njegova pomoćnike da pjevaju hvalospjeve Bogu.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Knjiga Ljetopisa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Naziv</a:t>
            </a:r>
            <a:r>
              <a:rPr lang="en-US" sz="2000" b="1" dirty="0"/>
              <a:t> </a:t>
            </a:r>
            <a:r>
              <a:rPr lang="en-US" sz="2000" b="1" dirty="0" err="1"/>
              <a:t>knjige</a:t>
            </a:r>
            <a:r>
              <a:rPr lang="en-US" sz="2000" b="1" dirty="0"/>
              <a:t> </a:t>
            </a:r>
            <a:r>
              <a:rPr lang="en-US" sz="2000" b="1" dirty="0" err="1"/>
              <a:t>potiče</a:t>
            </a:r>
            <a:r>
              <a:rPr lang="en-US" sz="2000" b="1" dirty="0"/>
              <a:t> od </a:t>
            </a:r>
            <a:r>
              <a:rPr lang="en-US" sz="2000" b="1" dirty="0" err="1"/>
              <a:t>grčke</a:t>
            </a:r>
            <a:r>
              <a:rPr lang="en-US" sz="2000" b="1" dirty="0"/>
              <a:t> r</a:t>
            </a:r>
            <a:r>
              <a:rPr lang="hr-HR" sz="2000" b="1" dirty="0" err="1"/>
              <a:t>ij</a:t>
            </a:r>
            <a:r>
              <a:rPr lang="en-US" sz="2000" b="1" dirty="0" err="1"/>
              <a:t>eči</a:t>
            </a:r>
            <a:r>
              <a:rPr lang="en-US" sz="2000" b="1" dirty="0"/>
              <a:t> </a:t>
            </a:r>
            <a:r>
              <a:rPr lang="en-US" sz="2000" i="1" dirty="0" err="1"/>
              <a:t>Psalmoi</a:t>
            </a:r>
            <a:r>
              <a:rPr lang="en-US" sz="2000" i="1" dirty="0"/>
              <a:t> </a:t>
            </a:r>
            <a:r>
              <a:rPr lang="en-US" sz="2000" b="1" dirty="0"/>
              <a:t>(p</a:t>
            </a:r>
            <a:r>
              <a:rPr lang="hr-HR" sz="2000" b="1" dirty="0"/>
              <a:t>j</a:t>
            </a:r>
            <a:r>
              <a:rPr lang="en-US" sz="2000" b="1" dirty="0" err="1"/>
              <a:t>esme</a:t>
            </a:r>
            <a:r>
              <a:rPr lang="en-US" sz="2000" b="1" dirty="0"/>
              <a:t> </a:t>
            </a:r>
            <a:r>
              <a:rPr lang="en-US" sz="2000" b="1" dirty="0" err="1"/>
              <a:t>otpevane</a:t>
            </a:r>
            <a:r>
              <a:rPr lang="en-US" sz="2000" b="1" dirty="0"/>
              <a:t> </a:t>
            </a:r>
            <a:r>
              <a:rPr lang="en-US" sz="2000" b="1" dirty="0" err="1"/>
              <a:t>uz</a:t>
            </a:r>
            <a:r>
              <a:rPr lang="en-US" sz="2000" b="1" dirty="0"/>
              <a:t> </a:t>
            </a:r>
            <a:r>
              <a:rPr lang="en-US" sz="2000" b="1" dirty="0" err="1"/>
              <a:t>muzičku</a:t>
            </a:r>
            <a:r>
              <a:rPr lang="en-US" sz="2000" b="1" dirty="0"/>
              <a:t> </a:t>
            </a:r>
            <a:r>
              <a:rPr lang="en-US" sz="2000" b="1" dirty="0" err="1"/>
              <a:t>pratnju</a:t>
            </a:r>
            <a:r>
              <a:rPr lang="en-US" sz="2000" b="1" dirty="0"/>
              <a:t>), </a:t>
            </a:r>
            <a:r>
              <a:rPr lang="hr-HR" sz="2000" b="1" dirty="0"/>
              <a:t>a </a:t>
            </a:r>
            <a:r>
              <a:rPr lang="en-US" sz="2000" b="1" dirty="0"/>
              <a:t>to je </a:t>
            </a:r>
            <a:r>
              <a:rPr lang="en-US" sz="2000" b="1" dirty="0" err="1"/>
              <a:t>naslov</a:t>
            </a:r>
            <a:r>
              <a:rPr lang="en-US" sz="2000" b="1" dirty="0"/>
              <a:t> </a:t>
            </a:r>
            <a:r>
              <a:rPr lang="en-US" sz="2000" b="1" dirty="0" err="1"/>
              <a:t>knjige</a:t>
            </a:r>
            <a:r>
              <a:rPr lang="en-US" sz="2000" b="1" dirty="0"/>
              <a:t> u Septuagint</a:t>
            </a:r>
            <a:r>
              <a:rPr lang="hr-HR" sz="2000" b="1" dirty="0"/>
              <a:t>i</a:t>
            </a:r>
            <a:r>
              <a:rPr lang="en-US" sz="2000" b="1" dirty="0"/>
              <a:t> (LXX). Na </a:t>
            </a:r>
            <a:r>
              <a:rPr lang="en-US" sz="2000" b="1" dirty="0" err="1"/>
              <a:t>hebrejskom</a:t>
            </a:r>
            <a:r>
              <a:rPr lang="en-US" sz="2000" b="1" dirty="0"/>
              <a:t> se </a:t>
            </a:r>
            <a:r>
              <a:rPr lang="en-US" sz="2000" b="1" dirty="0" err="1"/>
              <a:t>zove</a:t>
            </a:r>
            <a:r>
              <a:rPr lang="en-US" sz="2000" b="1" dirty="0"/>
              <a:t> </a:t>
            </a:r>
            <a:r>
              <a:rPr lang="en-US" sz="2000" i="1" dirty="0"/>
              <a:t>Tehillim </a:t>
            </a:r>
            <a:r>
              <a:rPr lang="en-US" sz="2000" b="1" dirty="0"/>
              <a:t>(</a:t>
            </a:r>
            <a:r>
              <a:rPr lang="hr-HR" sz="2000" b="1" dirty="0"/>
              <a:t>H</a:t>
            </a:r>
            <a:r>
              <a:rPr lang="en-US" sz="2000" b="1" dirty="0" err="1"/>
              <a:t>val</a:t>
            </a:r>
            <a:r>
              <a:rPr lang="hr-HR" sz="2000" b="1" dirty="0"/>
              <a:t>e</a:t>
            </a:r>
            <a:r>
              <a:rPr lang="en-US" sz="2000" b="1" dirty="0"/>
              <a:t>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304056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 err="1"/>
              <a:t>Prv</a:t>
            </a:r>
            <a:r>
              <a:rPr lang="en-US" sz="2000" b="1" dirty="0"/>
              <a:t>a </a:t>
            </a:r>
            <a:r>
              <a:rPr lang="en-US" sz="2000" b="1" dirty="0" err="1"/>
              <a:t>crkva</a:t>
            </a:r>
            <a:r>
              <a:rPr lang="en-US" sz="2000" b="1" dirty="0"/>
              <a:t> je </a:t>
            </a:r>
            <a:r>
              <a:rPr lang="en-US" sz="2000" b="1" dirty="0" err="1"/>
              <a:t>takođe</a:t>
            </a:r>
            <a:r>
              <a:rPr lang="hr-HR" sz="2000" b="1" dirty="0"/>
              <a:t>r</a:t>
            </a:r>
            <a:r>
              <a:rPr lang="en-US" sz="2000" b="1" dirty="0"/>
              <a:t> </a:t>
            </a:r>
            <a:r>
              <a:rPr lang="en-US" sz="2000" b="1" dirty="0" err="1"/>
              <a:t>usvojila</a:t>
            </a:r>
            <a:r>
              <a:rPr lang="en-US" sz="2000" b="1" dirty="0"/>
              <a:t> </a:t>
            </a:r>
            <a:r>
              <a:rPr lang="en-US" sz="2000" b="1" dirty="0" err="1"/>
              <a:t>knjigu</a:t>
            </a:r>
            <a:r>
              <a:rPr lang="en-US" sz="2000" b="1" dirty="0"/>
              <a:t> 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bogosluž</a:t>
            </a:r>
            <a:r>
              <a:rPr lang="hr-HR" sz="2000" b="1" dirty="0"/>
              <a:t>b</a:t>
            </a:r>
            <a:r>
              <a:rPr lang="en-US" sz="2000" b="1" dirty="0" err="1"/>
              <a:t>ene</a:t>
            </a:r>
            <a:r>
              <a:rPr lang="en-US" sz="2000" b="1" dirty="0"/>
              <a:t> </a:t>
            </a:r>
            <a:r>
              <a:rPr lang="en-US" sz="2000" b="1" dirty="0" err="1"/>
              <a:t>himne</a:t>
            </a:r>
            <a:r>
              <a:rPr lang="en-US" sz="2000" b="1" dirty="0"/>
              <a:t> (</a:t>
            </a:r>
            <a:r>
              <a:rPr lang="hr-HR" sz="2000" b="1" dirty="0"/>
              <a:t>Kol.</a:t>
            </a:r>
            <a:r>
              <a:rPr lang="en-US" sz="2000" b="1" dirty="0"/>
              <a:t> 3</a:t>
            </a:r>
            <a:r>
              <a:rPr lang="hr-HR" sz="2000" b="1" dirty="0"/>
              <a:t>,</a:t>
            </a:r>
            <a:r>
              <a:rPr lang="en-US" sz="2000" b="1" dirty="0"/>
              <a:t>16; Ef. 5</a:t>
            </a:r>
            <a:r>
              <a:rPr lang="hr-HR" sz="2000" b="1" dirty="0"/>
              <a:t>,</a:t>
            </a:r>
            <a:r>
              <a:rPr lang="en-US" sz="2000" b="1" dirty="0"/>
              <a:t>19).</a:t>
            </a:r>
            <a:endParaRPr lang="es-ES" sz="2000" b="1" dirty="0"/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Neki od njih su se koristili u posebnim trenucima: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kori</a:t>
            </a:r>
            <a:r>
              <a:rPr lang="hr-HR" sz="2000" b="1" dirty="0" err="1"/>
              <a:t>stili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himne</a:t>
            </a:r>
            <a:r>
              <a:rPr lang="en-US" sz="2000" b="1" dirty="0"/>
              <a:t> za p</a:t>
            </a:r>
            <a:r>
              <a:rPr lang="hr-HR" sz="2000" b="1" dirty="0"/>
              <a:t>j</a:t>
            </a:r>
            <a:r>
              <a:rPr lang="en-US" sz="2000" b="1" dirty="0" err="1"/>
              <a:t>evanje</a:t>
            </a:r>
            <a:r>
              <a:rPr lang="en-US" sz="2000" b="1" dirty="0"/>
              <a:t> </a:t>
            </a:r>
            <a:r>
              <a:rPr lang="en-US" sz="2000" b="1" dirty="0" err="1"/>
              <a:t>tokom</a:t>
            </a:r>
            <a:r>
              <a:rPr lang="en-US" sz="2000" b="1" dirty="0"/>
              <a:t> </a:t>
            </a:r>
            <a:r>
              <a:rPr lang="en-US" sz="2000" b="1" dirty="0" err="1"/>
              <a:t>bogoslužja</a:t>
            </a:r>
            <a:r>
              <a:rPr lang="en-US" sz="2000" b="1" dirty="0"/>
              <a:t> u </a:t>
            </a:r>
            <a:r>
              <a:rPr lang="en-US" sz="2000" b="1" dirty="0" err="1"/>
              <a:t>Hramu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sinagogama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Referenca</a:t>
            </a:r>
            <a:r>
              <a:rPr lang="en-US" sz="2000" b="1" dirty="0"/>
              <a:t> se </a:t>
            </a:r>
            <a:r>
              <a:rPr lang="en-US" sz="2000" b="1" dirty="0" err="1"/>
              <a:t>upućuje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instrumente</a:t>
            </a:r>
            <a:r>
              <a:rPr lang="en-US" sz="2000" b="1" dirty="0"/>
              <a:t>, </a:t>
            </a:r>
            <a:r>
              <a:rPr lang="en-US" sz="2000" b="1" dirty="0" err="1"/>
              <a:t>melodije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vođe</a:t>
            </a:r>
            <a:r>
              <a:rPr lang="en-US" sz="2000" b="1" dirty="0"/>
              <a:t> hora u </a:t>
            </a:r>
            <a:r>
              <a:rPr lang="hr-HR" sz="2000" b="1" dirty="0"/>
              <a:t>skup</a:t>
            </a:r>
            <a:r>
              <a:rPr lang="en-US" sz="2000" b="1" dirty="0"/>
              <a:t>u </a:t>
            </a:r>
            <a:r>
              <a:rPr lang="hr-HR" sz="2000" b="1" dirty="0"/>
              <a:t>od </a:t>
            </a:r>
            <a:r>
              <a:rPr lang="en-US" sz="2000" b="1" dirty="0" err="1"/>
              <a:t>nekoliko</a:t>
            </a:r>
            <a:r>
              <a:rPr lang="en-US" sz="2000" b="1" dirty="0"/>
              <a:t> 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ma (</a:t>
            </a:r>
            <a:r>
              <a:rPr lang="en-US" sz="2000" b="1" dirty="0" err="1"/>
              <a:t>npr</a:t>
            </a:r>
            <a:r>
              <a:rPr lang="en-US" sz="2000" b="1" dirty="0"/>
              <a:t>. Ps. 9; 45; 88).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3"/>
                </a:solidFill>
              </a:rPr>
              <a:t>AUTORI I NJIHOVA ISKUSTVA</a:t>
            </a:r>
            <a:endParaRPr lang="es-E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-1" y="505590"/>
            <a:ext cx="661035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 David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ov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kad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je b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pred sinom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š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alom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om.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Maslov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psalma.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Pročitajte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cijeli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 3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Većinu</a:t>
            </a:r>
            <a:r>
              <a:rPr lang="en-US" sz="2000" b="1" dirty="0"/>
              <a:t> </a:t>
            </a:r>
            <a:r>
              <a:rPr lang="en-US" sz="2000" b="1" dirty="0" err="1"/>
              <a:t>psalma</a:t>
            </a:r>
            <a:r>
              <a:rPr lang="en-US" sz="2000" b="1" dirty="0"/>
              <a:t> </a:t>
            </a:r>
            <a:r>
              <a:rPr lang="en-US" sz="2000" b="1" dirty="0" err="1"/>
              <a:t>napisao</a:t>
            </a:r>
            <a:r>
              <a:rPr lang="en-US" sz="2000" b="1" dirty="0"/>
              <a:t> je D</a:t>
            </a:r>
            <a:r>
              <a:rPr lang="hr-HR" sz="2000" b="1" dirty="0"/>
              <a:t>a</a:t>
            </a:r>
            <a:r>
              <a:rPr lang="en-US" sz="2000" b="1" dirty="0"/>
              <a:t>vid (2</a:t>
            </a:r>
            <a:r>
              <a:rPr lang="hr-HR" sz="2000" b="1" dirty="0"/>
              <a:t>.</a:t>
            </a:r>
            <a:r>
              <a:rPr lang="en-US" sz="2000" b="1" dirty="0"/>
              <a:t> S</a:t>
            </a:r>
            <a:r>
              <a:rPr lang="hr-HR" sz="2000" b="1" dirty="0"/>
              <a:t>a</a:t>
            </a:r>
            <a:r>
              <a:rPr lang="en-US" sz="2000" b="1" dirty="0"/>
              <a:t>m. 23</a:t>
            </a:r>
            <a:r>
              <a:rPr lang="hr-HR" sz="2000" b="1" dirty="0"/>
              <a:t>,</a:t>
            </a:r>
            <a:r>
              <a:rPr lang="en-US" sz="2000" b="1" dirty="0"/>
              <a:t>1). </a:t>
            </a:r>
            <a:r>
              <a:rPr lang="en-US" sz="2000" b="1" dirty="0" err="1"/>
              <a:t>Drugi</a:t>
            </a:r>
            <a:r>
              <a:rPr lang="en-US" sz="2000" b="1" dirty="0"/>
              <a:t> </a:t>
            </a:r>
            <a:r>
              <a:rPr lang="en-US" sz="2000" b="1" dirty="0" err="1"/>
              <a:t>autori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597286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Mnogi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otkrivaju</a:t>
            </a:r>
            <a:r>
              <a:rPr lang="en-US" sz="2000" b="1" dirty="0"/>
              <a:t> </a:t>
            </a:r>
            <a:r>
              <a:rPr lang="en-US" sz="2000" b="1" dirty="0" err="1"/>
              <a:t>lično</a:t>
            </a:r>
            <a:r>
              <a:rPr lang="en-US" sz="2000" b="1" dirty="0"/>
              <a:t> </a:t>
            </a:r>
            <a:r>
              <a:rPr lang="en-US" sz="2000" b="1" dirty="0" err="1"/>
              <a:t>iskustvo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autora</a:t>
            </a:r>
            <a:r>
              <a:rPr lang="en-US" sz="2000" b="1" dirty="0"/>
              <a:t> (</a:t>
            </a:r>
            <a:r>
              <a:rPr lang="en-US" sz="2000" b="1" dirty="0" err="1"/>
              <a:t>veoma</a:t>
            </a:r>
            <a:r>
              <a:rPr lang="en-US" sz="2000" b="1" dirty="0"/>
              <a:t> </a:t>
            </a:r>
            <a:r>
              <a:rPr lang="en-US" sz="2000" b="1" dirty="0" err="1"/>
              <a:t>slično</a:t>
            </a:r>
            <a:r>
              <a:rPr lang="en-US" sz="2000" b="1" dirty="0"/>
              <a:t> </a:t>
            </a:r>
            <a:r>
              <a:rPr lang="en-US" sz="2000" b="1" dirty="0" err="1"/>
              <a:t>našem</a:t>
            </a:r>
            <a:r>
              <a:rPr lang="en-US" sz="2000" b="1" dirty="0"/>
              <a:t>):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994530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491687" y="-125728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TEMA I STIL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Nebesa pričaju o slavi Božjoj, nebo objavljuje </a:t>
            </a:r>
            <a:r>
              <a:rPr lang="hr-HR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delo</a:t>
            </a:r>
            <a:r>
              <a:rPr lang="hr-HR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ruku njegovih.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19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NSP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Psalmi</a:t>
            </a:r>
            <a:r>
              <a:rPr lang="en-US" sz="2000" b="1" dirty="0"/>
              <a:t> o</a:t>
            </a:r>
            <a:r>
              <a:rPr lang="hr-HR" sz="2000" b="1" dirty="0" err="1"/>
              <a:t>pisu</a:t>
            </a:r>
            <a:r>
              <a:rPr lang="en-US" sz="2000" b="1" dirty="0" err="1"/>
              <a:t>ju</a:t>
            </a:r>
            <a:r>
              <a:rPr lang="en-US" sz="2000" b="1" dirty="0"/>
              <a:t> </a:t>
            </a:r>
            <a:r>
              <a:rPr lang="en-US" sz="2000" b="1" dirty="0" err="1"/>
              <a:t>najrazličitije</a:t>
            </a:r>
            <a:r>
              <a:rPr lang="en-US" sz="2000" b="1" dirty="0"/>
              <a:t> </a:t>
            </a:r>
            <a:r>
              <a:rPr lang="en-US" sz="2000" b="1" dirty="0" err="1"/>
              <a:t>teme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obuhvataju</a:t>
            </a:r>
            <a:r>
              <a:rPr lang="en-US" sz="2000" b="1" dirty="0"/>
              <a:t> </a:t>
            </a:r>
            <a:r>
              <a:rPr lang="en-US" sz="2000" b="1" dirty="0" err="1"/>
              <a:t>cjelokupno</a:t>
            </a:r>
            <a:r>
              <a:rPr lang="en-US" sz="2000" b="1" dirty="0"/>
              <a:t> </a:t>
            </a:r>
            <a:r>
              <a:rPr lang="en-US" sz="2000" b="1" dirty="0" err="1"/>
              <a:t>ljudsko</a:t>
            </a:r>
            <a:r>
              <a:rPr lang="en-US" sz="2000" b="1" dirty="0"/>
              <a:t> </a:t>
            </a:r>
            <a:r>
              <a:rPr lang="en-US" sz="2000" b="1" dirty="0" err="1"/>
              <a:t>iskustvo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Himne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hvale</a:t>
            </a:r>
            <a:r>
              <a:rPr lang="en-US" sz="2000" b="1" dirty="0"/>
              <a:t> Boga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Stvoritelja</a:t>
            </a:r>
            <a:r>
              <a:rPr lang="en-US" sz="2000" b="1" dirty="0"/>
              <a:t>, </a:t>
            </a:r>
            <a:r>
              <a:rPr lang="en-US" sz="2000" b="1" dirty="0" err="1"/>
              <a:t>Suverena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Suca</a:t>
            </a:r>
            <a:r>
              <a:rPr lang="hr-HR" sz="2000" b="1" dirty="0"/>
              <a:t>.</a:t>
            </a:r>
            <a:endParaRPr lang="es-ES" sz="2000" b="1" dirty="0"/>
          </a:p>
          <a:p>
            <a:r>
              <a:rPr lang="en-US" sz="2000" b="1" dirty="0" err="1"/>
              <a:t>Psalmi</a:t>
            </a:r>
            <a:r>
              <a:rPr lang="en-US" sz="2000" b="1" dirty="0"/>
              <a:t> Dana </a:t>
            </a:r>
            <a:r>
              <a:rPr lang="en-US" sz="2000" b="1" dirty="0" err="1"/>
              <a:t>zahvalnosti</a:t>
            </a:r>
            <a:r>
              <a:rPr lang="en-US" sz="2000" b="1" dirty="0"/>
              <a:t> za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obilje</a:t>
            </a:r>
            <a:r>
              <a:rPr lang="en-US" sz="2000" b="1" dirty="0"/>
              <a:t> </a:t>
            </a:r>
            <a:r>
              <a:rPr lang="en-US" sz="2000" b="1" dirty="0" err="1"/>
              <a:t>blagoslovaL</a:t>
            </a:r>
            <a:r>
              <a:rPr lang="hr-HR" sz="2000" b="1" dirty="0"/>
              <a:t>.</a:t>
            </a:r>
            <a:endParaRPr lang="es-ES" sz="2000" b="1" dirty="0"/>
          </a:p>
          <a:p>
            <a:r>
              <a:rPr lang="hr-HR" sz="2000" b="1" dirty="0"/>
              <a:t>Tužaljke mole Boga da nas oslobodi problema.</a:t>
            </a:r>
            <a:endParaRPr lang="es-ES" sz="2000" b="1" dirty="0"/>
          </a:p>
          <a:p>
            <a:r>
              <a:rPr lang="hr-HR" sz="2000" b="1" dirty="0"/>
              <a:t>Mudrost psalama sa praktičnim uputama za život.</a:t>
            </a:r>
            <a:endParaRPr lang="es-ES" sz="2000" b="1" dirty="0"/>
          </a:p>
          <a:p>
            <a:r>
              <a:rPr lang="en-US" sz="2000" b="1" dirty="0"/>
              <a:t>Ps</a:t>
            </a:r>
            <a:r>
              <a:rPr lang="hr-HR" sz="2000" b="1" dirty="0" err="1"/>
              <a:t>almi</a:t>
            </a:r>
            <a:r>
              <a:rPr lang="hr-HR" sz="2000" b="1" dirty="0"/>
              <a:t> Davida </a:t>
            </a:r>
            <a:r>
              <a:rPr lang="en-US" sz="2000" b="1" dirty="0" err="1"/>
              <a:t>kralj</a:t>
            </a:r>
            <a:r>
              <a:rPr lang="hr-HR" sz="2000" b="1" dirty="0"/>
              <a:t>a koji ukazuju na </a:t>
            </a:r>
            <a:r>
              <a:rPr lang="en-US" sz="2000" b="1" dirty="0"/>
              <a:t>K</a:t>
            </a:r>
            <a:r>
              <a:rPr lang="hr-HR" sz="2000" b="1" dirty="0"/>
              <a:t>rista kao </a:t>
            </a:r>
            <a:r>
              <a:rPr lang="en-US" sz="2000" b="1" dirty="0" err="1"/>
              <a:t>kralj</a:t>
            </a:r>
            <a:r>
              <a:rPr lang="hr-HR" sz="2000" b="1" dirty="0"/>
              <a:t>a I oslobodioca.</a:t>
            </a:r>
            <a:endParaRPr lang="en-US" sz="2000" b="1" dirty="0"/>
          </a:p>
          <a:p>
            <a:r>
              <a:rPr lang="en-US" sz="2000" b="1" dirty="0" err="1"/>
              <a:t>Povijesni</a:t>
            </a:r>
            <a:r>
              <a:rPr lang="hr-HR" sz="2000" b="1" dirty="0"/>
              <a:t>i psalmi koji preispituju prošlost Izraela I Božju v</a:t>
            </a:r>
            <a:r>
              <a:rPr lang="en-US" sz="2000" b="1" dirty="0"/>
              <a:t>j</a:t>
            </a:r>
            <a:r>
              <a:rPr lang="hr-HR" sz="2000" b="1" dirty="0" err="1"/>
              <a:t>ernost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Z</a:t>
            </a:r>
            <a:r>
              <a:rPr lang="pl-PL" sz="2000" b="1" dirty="0"/>
              <a:t>apisani su u obliku poezije. Hebrejska poezija se razlikuje od zapadne poezije. Neki od njihovih stilova su: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020079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KNJIGA MOLIT</a:t>
            </a:r>
            <a:r>
              <a:rPr lang="hr-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AVA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-322534" y="503291"/>
            <a:ext cx="12485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Čuj, Gospode, molitvu moju,</a:t>
            </a:r>
            <a:r>
              <a:rPr lang="hr-HR" sz="16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poslušaj moja preklinjanja: u vjernosti me svojoj usliši, i u pravednosti svojoj!</a:t>
            </a:r>
            <a:r>
              <a:rPr lang="es-ES" sz="16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</a:t>
            </a:r>
            <a:r>
              <a:rPr lang="hr-HR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</a:t>
            </a:r>
            <a:r>
              <a:rPr lang="hr-HR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71322" y="1272733"/>
            <a:ext cx="629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Psalmi</a:t>
            </a:r>
            <a:r>
              <a:rPr lang="hr-HR" sz="2000" b="1" dirty="0"/>
              <a:t> </a:t>
            </a:r>
            <a:r>
              <a:rPr lang="en-US" sz="2000" b="1" dirty="0"/>
              <a:t>se </a:t>
            </a:r>
            <a:r>
              <a:rPr lang="en-US" sz="2000" b="1" dirty="0" err="1"/>
              <a:t>osobno</a:t>
            </a:r>
            <a:r>
              <a:rPr lang="en-US" sz="2000" b="1" dirty="0"/>
              <a:t> </a:t>
            </a:r>
            <a:r>
              <a:rPr lang="en-US" sz="2000" b="1" dirty="0" err="1"/>
              <a:t>obraćaju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en-US" sz="2000" b="1" dirty="0"/>
              <a:t> u </a:t>
            </a:r>
            <a:r>
              <a:rPr lang="en-US" sz="2000" b="1" dirty="0" err="1"/>
              <a:t>molitvi</a:t>
            </a:r>
            <a:r>
              <a:rPr lang="en-US" sz="2000" b="1" dirty="0"/>
              <a:t>: "O</a:t>
            </a:r>
            <a:r>
              <a:rPr lang="hr-HR" sz="2000" b="1" dirty="0"/>
              <a:t>svrni se na</a:t>
            </a:r>
            <a:r>
              <a:rPr lang="en-US" sz="2000" b="1" dirty="0"/>
              <a:t> </a:t>
            </a:r>
            <a:r>
              <a:rPr lang="hr-HR" sz="2000" b="1" dirty="0"/>
              <a:t>glas mog prizivanja, 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hr-HR" sz="2000" b="1" dirty="0"/>
              <a:t>u</a:t>
            </a:r>
            <a:r>
              <a:rPr lang="en-US" sz="2000" b="1" dirty="0"/>
              <a:t> </a:t>
            </a:r>
            <a:r>
              <a:rPr lang="en-US" sz="2000" b="1" dirty="0" err="1"/>
              <a:t>moj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Bo</a:t>
            </a:r>
            <a:r>
              <a:rPr lang="hr-HR" sz="2000" b="1" dirty="0"/>
              <a:t>že</a:t>
            </a:r>
            <a:r>
              <a:rPr lang="en-US" sz="2000" b="1" dirty="0"/>
              <a:t> </a:t>
            </a:r>
            <a:r>
              <a:rPr lang="en-US" sz="2000" b="1" dirty="0" err="1"/>
              <a:t>moj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hr-HR" sz="2000" b="1" dirty="0"/>
              <a:t>tebe</a:t>
            </a:r>
            <a:r>
              <a:rPr lang="en-US" sz="2000" b="1" dirty="0"/>
              <a:t> </a:t>
            </a:r>
            <a:r>
              <a:rPr lang="hr-HR" sz="2000" b="1" dirty="0"/>
              <a:t>vruće zazivam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 5, 2).</a:t>
            </a:r>
            <a:endParaRPr lang="es-ES" sz="2000" b="1" dirty="0"/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71321" y="5827826"/>
            <a:ext cx="6292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Također</a:t>
            </a:r>
            <a:r>
              <a:rPr lang="en-US" sz="2000" b="1" dirty="0"/>
              <a:t> u</a:t>
            </a:r>
            <a:r>
              <a:rPr lang="hr-HR" sz="2000" b="1" dirty="0"/>
              <a:t>z</a:t>
            </a:r>
            <a:r>
              <a:rPr lang="en-US" sz="2000" b="1" dirty="0" err="1"/>
              <a:t>dišemo</a:t>
            </a:r>
            <a:r>
              <a:rPr lang="en-US" sz="2000" b="1" dirty="0"/>
              <a:t> u </a:t>
            </a:r>
            <a:r>
              <a:rPr lang="en-US" sz="2000" b="1" dirty="0" err="1"/>
              <a:t>nadi</a:t>
            </a:r>
            <a:r>
              <a:rPr lang="en-US" sz="2000" b="1" dirty="0"/>
              <a:t> da Bog </a:t>
            </a:r>
            <a:r>
              <a:rPr lang="en-US" sz="2000" b="1" dirty="0" err="1"/>
              <a:t>čuje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molitvu</a:t>
            </a:r>
            <a:r>
              <a:rPr lang="en-US" sz="2000" b="1" dirty="0"/>
              <a:t>: "Ali Bog </a:t>
            </a:r>
            <a:r>
              <a:rPr lang="hr-HR" sz="2000" b="1" dirty="0"/>
              <a:t>me usliši</a:t>
            </a:r>
            <a:r>
              <a:rPr lang="en-US" sz="2000" b="1" dirty="0"/>
              <a:t>o</a:t>
            </a:r>
            <a:r>
              <a:rPr lang="hr-HR" sz="2000" b="1" dirty="0"/>
              <a:t>: obazro se na</a:t>
            </a:r>
            <a:r>
              <a:rPr lang="en-US" sz="2000" b="1" dirty="0"/>
              <a:t> </a:t>
            </a:r>
            <a:r>
              <a:rPr lang="en-US" sz="2000" b="1" dirty="0" err="1"/>
              <a:t>glas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hr-HR" sz="2000" b="1" dirty="0" err="1"/>
              <a:t>litv</a:t>
            </a:r>
            <a:r>
              <a:rPr lang="en-US" sz="2000" b="1" dirty="0"/>
              <a:t>e </a:t>
            </a:r>
            <a:r>
              <a:rPr lang="en-US" sz="2000" b="1" dirty="0" err="1"/>
              <a:t>mo</a:t>
            </a:r>
            <a:r>
              <a:rPr lang="hr-HR" sz="2000" b="1" dirty="0"/>
              <a:t>je</a:t>
            </a:r>
            <a:r>
              <a:rPr lang="en-US" sz="2000" b="1" dirty="0"/>
              <a:t>e" </a:t>
            </a:r>
            <a:r>
              <a:rPr lang="hr-HR" sz="2000" b="1" dirty="0"/>
              <a:t>            </a:t>
            </a:r>
            <a:r>
              <a:rPr lang="en-US" sz="2000" b="1" dirty="0"/>
              <a:t>(Ps 66, 19).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80722" y="4211999"/>
            <a:ext cx="6301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tim</a:t>
            </a:r>
            <a:r>
              <a:rPr lang="en-US" sz="2000" b="1" dirty="0"/>
              <a:t> </a:t>
            </a:r>
            <a:r>
              <a:rPr lang="en-US" sz="2000" b="1" dirty="0" err="1"/>
              <a:t>molitvama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opaziti</a:t>
            </a:r>
            <a:r>
              <a:rPr lang="en-US" sz="2000" b="1" dirty="0"/>
              <a:t> </a:t>
            </a:r>
            <a:r>
              <a:rPr lang="en-US" sz="2000" b="1" dirty="0" err="1"/>
              <a:t>izravno</a:t>
            </a:r>
            <a:r>
              <a:rPr lang="en-US" sz="2000" b="1" dirty="0"/>
              <a:t> </a:t>
            </a:r>
            <a:r>
              <a:rPr lang="en-US" sz="2000" b="1" dirty="0" err="1"/>
              <a:t>djelovanje</a:t>
            </a:r>
            <a:r>
              <a:rPr lang="en-US" sz="2000" b="1" dirty="0"/>
              <a:t> Duha </a:t>
            </a:r>
            <a:r>
              <a:rPr lang="en-US" sz="2000" b="1" dirty="0" err="1"/>
              <a:t>Božjega</a:t>
            </a:r>
            <a:r>
              <a:rPr lang="en-US" sz="2000" b="1" dirty="0"/>
              <a:t>. „</a:t>
            </a:r>
            <a:r>
              <a:rPr lang="hr-HR" sz="2000" b="1" dirty="0"/>
              <a:t>Riječ </a:t>
            </a:r>
            <a:r>
              <a:rPr lang="en-US" sz="2000" b="1" dirty="0"/>
              <a:t>David</a:t>
            </a:r>
            <a:r>
              <a:rPr lang="hr-HR" sz="2000" b="1" dirty="0"/>
              <a:t>a</a:t>
            </a:r>
            <a:r>
              <a:rPr lang="en-US" sz="2000" b="1" dirty="0"/>
              <a:t>, sin</a:t>
            </a:r>
            <a:r>
              <a:rPr lang="hr-HR" sz="2000" b="1" dirty="0"/>
              <a:t>a</a:t>
            </a:r>
            <a:r>
              <a:rPr lang="en-US" sz="2000" b="1" dirty="0"/>
              <a:t> J</a:t>
            </a:r>
            <a:r>
              <a:rPr lang="hr-HR" sz="2000" b="1" dirty="0" err="1"/>
              <a:t>išajeva</a:t>
            </a:r>
            <a:r>
              <a:rPr lang="en-US" sz="2000" b="1" dirty="0"/>
              <a:t> [...] </a:t>
            </a:r>
            <a:r>
              <a:rPr lang="en-US" sz="2000" b="1" dirty="0" err="1"/>
              <a:t>pjevač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hr-HR" sz="2000" b="1" dirty="0"/>
              <a:t>pjesama </a:t>
            </a:r>
            <a:r>
              <a:rPr lang="en-US" sz="2000" b="1" dirty="0" err="1"/>
              <a:t>Izrael</a:t>
            </a:r>
            <a:r>
              <a:rPr lang="hr-HR" sz="2000" b="1" dirty="0"/>
              <a:t>ovih:</a:t>
            </a:r>
            <a:r>
              <a:rPr lang="en-US" sz="2000" b="1" dirty="0"/>
              <a:t> </a:t>
            </a:r>
            <a:r>
              <a:rPr lang="hr-HR" sz="2000" b="1" dirty="0"/>
              <a:t>Jahvin</a:t>
            </a:r>
            <a:r>
              <a:rPr lang="en-US" sz="2000" b="1" dirty="0"/>
              <a:t> Duh </a:t>
            </a:r>
            <a:r>
              <a:rPr lang="en-US" sz="2000" b="1" dirty="0" err="1"/>
              <a:t>govori</a:t>
            </a:r>
            <a:r>
              <a:rPr lang="en-US" sz="2000" b="1" dirty="0"/>
              <a:t> po </a:t>
            </a:r>
            <a:r>
              <a:rPr lang="en-US" sz="2000" b="1" dirty="0" err="1"/>
              <a:t>meni</a:t>
            </a:r>
            <a:r>
              <a:rPr lang="en-US" sz="2000" b="1" dirty="0"/>
              <a:t>, </a:t>
            </a:r>
            <a:r>
              <a:rPr lang="en-US" sz="2000" b="1" dirty="0" err="1"/>
              <a:t>njegova</a:t>
            </a:r>
            <a:r>
              <a:rPr lang="en-US" sz="2000" b="1" dirty="0"/>
              <a:t> je </a:t>
            </a:r>
            <a:r>
              <a:rPr lang="en-US" sz="2000" b="1" dirty="0" err="1"/>
              <a:t>riječ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mom </a:t>
            </a:r>
            <a:r>
              <a:rPr lang="en-US" sz="2000" b="1" dirty="0" err="1"/>
              <a:t>jeziku</a:t>
            </a:r>
            <a:r>
              <a:rPr lang="hr-HR" sz="2000" b="1" dirty="0"/>
              <a:t>.</a:t>
            </a:r>
            <a:r>
              <a:rPr lang="en-US" sz="2000" b="1" dirty="0"/>
              <a:t>" (2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23, 1</a:t>
            </a:r>
            <a:r>
              <a:rPr lang="hr-HR" sz="2000" b="1" dirty="0"/>
              <a:t>.</a:t>
            </a:r>
            <a:r>
              <a:rPr lang="en-US" sz="2000" b="1" dirty="0"/>
              <a:t>2).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71321" y="2288396"/>
            <a:ext cx="63206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psalmima</a:t>
            </a:r>
            <a:r>
              <a:rPr lang="en-US" sz="2000" b="1" dirty="0"/>
              <a:t> Bog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čovjek</a:t>
            </a:r>
            <a:r>
              <a:rPr lang="en-US" sz="2000" b="1" dirty="0"/>
              <a:t> </a:t>
            </a:r>
            <a:r>
              <a:rPr lang="en-US" sz="2000" b="1" dirty="0" err="1"/>
              <a:t>živo</a:t>
            </a:r>
            <a:r>
              <a:rPr lang="en-US" sz="2000" b="1" dirty="0"/>
              <a:t> </a:t>
            </a:r>
            <a:r>
              <a:rPr lang="en-US" sz="2000" b="1" dirty="0" err="1"/>
              <a:t>komuniciraju</a:t>
            </a:r>
            <a:r>
              <a:rPr lang="en-US" sz="2000" b="1" dirty="0"/>
              <a:t>. </a:t>
            </a:r>
            <a:r>
              <a:rPr lang="en-US" sz="2000" b="1" dirty="0" err="1"/>
              <a:t>Kroz</a:t>
            </a:r>
            <a:r>
              <a:rPr lang="en-US" sz="2000" b="1" dirty="0"/>
              <a:t> </a:t>
            </a:r>
            <a:r>
              <a:rPr lang="en-US" sz="2000" b="1" dirty="0" err="1"/>
              <a:t>molitve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hvalospjeve</a:t>
            </a:r>
            <a:r>
              <a:rPr lang="en-US" sz="2000" b="1" dirty="0"/>
              <a:t> </a:t>
            </a:r>
            <a:r>
              <a:rPr lang="en-US" sz="2000" b="1" dirty="0" err="1"/>
              <a:t>čovjek</a:t>
            </a:r>
            <a:r>
              <a:rPr lang="en-US" sz="2000" b="1" dirty="0"/>
              <a:t> – pod </a:t>
            </a:r>
            <a:r>
              <a:rPr lang="en-US" sz="2000" b="1" dirty="0" err="1"/>
              <a:t>nadahnućem</a:t>
            </a:r>
            <a:r>
              <a:rPr lang="en-US" sz="2000" b="1" dirty="0"/>
              <a:t> Duha </a:t>
            </a:r>
            <a:r>
              <a:rPr lang="en-US" sz="2000" b="1" dirty="0" err="1"/>
              <a:t>Svetoga</a:t>
            </a:r>
            <a:r>
              <a:rPr lang="en-US" sz="2000" b="1" dirty="0"/>
              <a:t> – </a:t>
            </a:r>
            <a:r>
              <a:rPr lang="en-US" sz="2000" b="1" dirty="0" err="1"/>
              <a:t>očituje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nadu</a:t>
            </a:r>
            <a:r>
              <a:rPr lang="en-US" sz="2000" b="1" dirty="0"/>
              <a:t>, </a:t>
            </a:r>
            <a:r>
              <a:rPr lang="en-US" sz="2000" b="1" dirty="0" err="1"/>
              <a:t>strah</a:t>
            </a:r>
            <a:r>
              <a:rPr lang="en-US" sz="2000" b="1" dirty="0"/>
              <a:t>, </a:t>
            </a:r>
            <a:r>
              <a:rPr lang="en-US" sz="2000" b="1" dirty="0" err="1"/>
              <a:t>ljutnju</a:t>
            </a:r>
            <a:r>
              <a:rPr lang="en-US" sz="2000" b="1" dirty="0"/>
              <a:t>, </a:t>
            </a:r>
            <a:r>
              <a:rPr lang="en-US" sz="2000" b="1" dirty="0" err="1"/>
              <a:t>tugu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bol.</a:t>
            </a:r>
            <a:r>
              <a:rPr lang="en-US" sz="2000" b="1" dirty="0"/>
              <a:t> </a:t>
            </a:r>
            <a:r>
              <a:rPr lang="en-US" sz="2000" b="1" dirty="0" err="1"/>
              <a:t>Osjećaji</a:t>
            </a:r>
            <a:r>
              <a:rPr lang="en-US" sz="2000" b="1" dirty="0"/>
              <a:t> koji </a:t>
            </a:r>
            <a:r>
              <a:rPr lang="en-US" sz="2000" b="1" dirty="0" err="1"/>
              <a:t>nadilaze</a:t>
            </a:r>
            <a:r>
              <a:rPr lang="en-US" sz="2000" b="1" dirty="0"/>
              <a:t> </a:t>
            </a:r>
            <a:r>
              <a:rPr lang="en-US" sz="2000" b="1" dirty="0" err="1"/>
              <a:t>okolnosti</a:t>
            </a:r>
            <a:r>
              <a:rPr lang="en-US" sz="2000" b="1" dirty="0"/>
              <a:t>, </a:t>
            </a:r>
            <a:r>
              <a:rPr lang="en-US" sz="2000" b="1" dirty="0" err="1"/>
              <a:t>religiju</a:t>
            </a:r>
            <a:r>
              <a:rPr lang="en-US" sz="2000" b="1" dirty="0"/>
              <a:t>, </a:t>
            </a:r>
            <a:r>
              <a:rPr lang="en-US" sz="2000" b="1" dirty="0" err="1"/>
              <a:t>etničku</a:t>
            </a:r>
            <a:r>
              <a:rPr lang="en-US" sz="2000" b="1" dirty="0"/>
              <a:t> </a:t>
            </a:r>
            <a:r>
              <a:rPr lang="en-US" sz="2000" b="1" dirty="0" err="1"/>
              <a:t>pripadnost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spol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čitatelja</a:t>
            </a:r>
            <a:r>
              <a:rPr lang="en-US" sz="2000" b="1" dirty="0"/>
              <a:t>. Svi se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identificirati</a:t>
            </a:r>
            <a:r>
              <a:rPr lang="en-US" sz="2000" b="1" dirty="0"/>
              <a:t>, u </a:t>
            </a:r>
            <a:r>
              <a:rPr lang="en-US" sz="2000" b="1" dirty="0" err="1"/>
              <a:t>jednom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drugom</a:t>
            </a:r>
            <a:r>
              <a:rPr lang="en-US" sz="2000" b="1" dirty="0"/>
              <a:t> </a:t>
            </a:r>
            <a:r>
              <a:rPr lang="en-US" sz="2000" b="1" dirty="0" err="1"/>
              <a:t>trenutku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sadržajem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NJEGOV </a:t>
            </a:r>
            <a:r>
              <a:rPr lang="hr-HR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GLAVNI LIK</a:t>
            </a:r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: BOG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84453"/>
                </a:solidFill>
                <a:latin typeface="Comic Sans MS" panose="030F0702030302020204" pitchFamily="66" charset="0"/>
              </a:rPr>
              <a:t>Sada znam da Gospod </a:t>
            </a:r>
            <a:r>
              <a:rPr lang="hr-HR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spasava</a:t>
            </a:r>
            <a:r>
              <a:rPr lang="hr-HR" b="1" dirty="0">
                <a:solidFill>
                  <a:srgbClr val="584453"/>
                </a:solidFill>
                <a:latin typeface="Comic Sans MS" panose="030F0702030302020204" pitchFamily="66" charset="0"/>
              </a:rPr>
              <a:t> pomazanika svojega; uslišat će ga iz svojih svetih nebesa spasonosnom snagom desnice svoje.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m 20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6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VŽB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životu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psalmiste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Bog mora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zauzeti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središnje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uvijek za sve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računati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670720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138663" y="5130826"/>
            <a:ext cx="800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Zahvaljujući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čuje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vidjeti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3,4; 10,1; 20,5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138663" y="6146489"/>
            <a:ext cx="7904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 je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hramu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11,4; 23,4).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pouzdano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jegovoj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prisutnosti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 119:58).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1752600" y="1164967"/>
            <a:ext cx="1018695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3100" b="1" dirty="0">
                <a:latin typeface="Constantia" panose="02030602050306030303" pitchFamily="18" charset="0"/>
              </a:rPr>
              <a:t>“</a:t>
            </a:r>
            <a:r>
              <a:rPr lang="hr-HR" sz="3100" b="1" dirty="0">
                <a:latin typeface="Constantia" panose="02030602050306030303" pitchFamily="18" charset="0"/>
              </a:rPr>
              <a:t>U </a:t>
            </a:r>
            <a:r>
              <a:rPr lang="en-US" sz="3100" b="1" dirty="0" err="1">
                <a:latin typeface="Constantia" panose="02030602050306030303" pitchFamily="18" charset="0"/>
              </a:rPr>
              <a:t>Davidovi</a:t>
            </a:r>
            <a:r>
              <a:rPr lang="hr-HR" sz="3100" b="1" dirty="0">
                <a:latin typeface="Constantia" panose="02030602050306030303" pitchFamily="18" charset="0"/>
              </a:rPr>
              <a:t>m </a:t>
            </a:r>
            <a:r>
              <a:rPr lang="en-US" sz="3100" b="1" dirty="0" err="1">
                <a:latin typeface="Constantia" panose="02030602050306030303" pitchFamily="18" charset="0"/>
              </a:rPr>
              <a:t>psalmi</a:t>
            </a:r>
            <a:r>
              <a:rPr lang="hr-HR" sz="3100" b="1" dirty="0">
                <a:latin typeface="Constantia" panose="02030602050306030303" pitchFamily="18" charset="0"/>
              </a:rPr>
              <a:t>ma se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ogleda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čitav niz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iskustava,</a:t>
            </a:r>
            <a:r>
              <a:rPr lang="en-US" sz="3100" b="1" dirty="0">
                <a:latin typeface="Constantia" panose="02030602050306030303" pitchFamily="18" charset="0"/>
              </a:rPr>
              <a:t> od </a:t>
            </a:r>
            <a:r>
              <a:rPr lang="hr-HR" sz="3100" b="1" dirty="0">
                <a:latin typeface="Constantia" panose="02030602050306030303" pitchFamily="18" charset="0"/>
              </a:rPr>
              <a:t>naj</a:t>
            </a:r>
            <a:r>
              <a:rPr lang="en-US" sz="3100" b="1" dirty="0">
                <a:latin typeface="Constantia" panose="02030602050306030303" pitchFamily="18" charset="0"/>
              </a:rPr>
              <a:t>dub</a:t>
            </a:r>
            <a:r>
              <a:rPr lang="hr-HR" sz="3100" b="1" dirty="0" err="1">
                <a:latin typeface="Constantia" panose="02030602050306030303" pitchFamily="18" charset="0"/>
              </a:rPr>
              <a:t>lj</a:t>
            </a:r>
            <a:r>
              <a:rPr lang="en-US" sz="3100" b="1" dirty="0">
                <a:latin typeface="Constantia" panose="02030602050306030303" pitchFamily="18" charset="0"/>
              </a:rPr>
              <a:t>e </a:t>
            </a:r>
            <a:r>
              <a:rPr lang="en-US" sz="3100" b="1" dirty="0" err="1">
                <a:latin typeface="Constantia" panose="02030602050306030303" pitchFamily="18" charset="0"/>
              </a:rPr>
              <a:t>svjes</a:t>
            </a:r>
            <a:r>
              <a:rPr lang="hr-HR" sz="3100" b="1" dirty="0">
                <a:latin typeface="Constantia" panose="02030602050306030303" pitchFamily="18" charset="0"/>
              </a:rPr>
              <a:t>ti o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kriv</a:t>
            </a:r>
            <a:r>
              <a:rPr lang="hr-HR" sz="3100" b="1" dirty="0" err="1">
                <a:latin typeface="Constantia" panose="02030602050306030303" pitchFamily="18" charset="0"/>
              </a:rPr>
              <a:t>ici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osuđivanja </a:t>
            </a:r>
            <a:r>
              <a:rPr lang="en-US" sz="3100" b="1" dirty="0" err="1">
                <a:latin typeface="Constantia" panose="02030602050306030303" pitchFamily="18" charset="0"/>
              </a:rPr>
              <a:t>samo</a:t>
            </a:r>
            <a:r>
              <a:rPr lang="hr-HR" sz="3100" b="1" dirty="0">
                <a:latin typeface="Constantia" panose="02030602050306030303" pitchFamily="18" charset="0"/>
              </a:rPr>
              <a:t>ga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se-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b</a:t>
            </a:r>
            <a:r>
              <a:rPr lang="en-US" sz="3100" b="1" dirty="0">
                <a:latin typeface="Constantia" panose="02030602050306030303" pitchFamily="18" charset="0"/>
              </a:rPr>
              <a:t>e </a:t>
            </a:r>
            <a:r>
              <a:rPr lang="hr-HR" sz="3100" b="1" dirty="0">
                <a:latin typeface="Constantia" panose="02030602050306030303" pitchFamily="18" charset="0"/>
              </a:rPr>
              <a:t>do najplemenitije </a:t>
            </a:r>
            <a:r>
              <a:rPr lang="en-US" sz="3100" b="1" dirty="0" err="1">
                <a:latin typeface="Constantia" panose="02030602050306030303" pitchFamily="18" charset="0"/>
              </a:rPr>
              <a:t>vjere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najuzvišenijeg</a:t>
            </a:r>
            <a:r>
              <a:rPr lang="hr-HR" sz="3100" b="1" dirty="0">
                <a:latin typeface="Constantia" panose="02030602050306030303" pitchFamily="18" charset="0"/>
              </a:rPr>
              <a:t> odnosa s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Bogom</a:t>
            </a:r>
            <a:r>
              <a:rPr lang="en-US" sz="3100" b="1" dirty="0">
                <a:latin typeface="Constantia" panose="02030602050306030303" pitchFamily="18" charset="0"/>
              </a:rPr>
              <a:t>. </a:t>
            </a:r>
            <a:r>
              <a:rPr lang="hr-HR" sz="3100" b="1" dirty="0">
                <a:latin typeface="Constantia" panose="02030602050306030303" pitchFamily="18" charset="0"/>
              </a:rPr>
              <a:t>Zapis o njegovom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život</a:t>
            </a:r>
            <a:r>
              <a:rPr lang="hr-HR" sz="3100" b="1" dirty="0">
                <a:latin typeface="Constantia" panose="02030602050306030303" pitchFamily="18" charset="0"/>
              </a:rPr>
              <a:t>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govori da grijeh može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donijeti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samo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sramotu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jad</a:t>
            </a:r>
            <a:r>
              <a:rPr lang="en-US" sz="3100" b="1" dirty="0">
                <a:latin typeface="Constantia" panose="02030602050306030303" pitchFamily="18" charset="0"/>
              </a:rPr>
              <a:t>, da </a:t>
            </a:r>
            <a:r>
              <a:rPr lang="en-US" sz="3100" b="1" dirty="0" err="1">
                <a:latin typeface="Constantia" panose="02030602050306030303" pitchFamily="18" charset="0"/>
              </a:rPr>
              <a:t>Božja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ljubav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i milost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mo</a:t>
            </a:r>
            <a:r>
              <a:rPr lang="hr-HR" sz="3100" b="1" dirty="0">
                <a:latin typeface="Constantia" panose="02030602050306030303" pitchFamily="18" charset="0"/>
              </a:rPr>
              <a:t>že</a:t>
            </a:r>
            <a:r>
              <a:rPr lang="en-US" sz="3100" b="1" dirty="0">
                <a:latin typeface="Constantia" panose="02030602050306030303" pitchFamily="18" charset="0"/>
              </a:rPr>
              <a:t> do</a:t>
            </a:r>
            <a:r>
              <a:rPr lang="hr-HR" sz="3100" b="1" dirty="0">
                <a:latin typeface="Constantia" panose="02030602050306030303" pitchFamily="18" charset="0"/>
              </a:rPr>
              <a:t>segnuti</a:t>
            </a:r>
            <a:r>
              <a:rPr lang="en-US" sz="3100" b="1" dirty="0" err="1">
                <a:latin typeface="Constantia" panose="02030602050306030303" pitchFamily="18" charset="0"/>
              </a:rPr>
              <a:t>ti</a:t>
            </a:r>
            <a:r>
              <a:rPr lang="en-US" sz="3100" b="1" dirty="0">
                <a:latin typeface="Constantia" panose="02030602050306030303" pitchFamily="18" charset="0"/>
              </a:rPr>
              <a:t> do </a:t>
            </a:r>
            <a:r>
              <a:rPr lang="en-US" sz="3100" b="1" dirty="0" err="1">
                <a:latin typeface="Constantia" panose="02030602050306030303" pitchFamily="18" charset="0"/>
              </a:rPr>
              <a:t>na</a:t>
            </a:r>
            <a:r>
              <a:rPr lang="hr-HR" sz="3100" b="1" dirty="0" err="1">
                <a:latin typeface="Constantia" panose="02030602050306030303" pitchFamily="18" charset="0"/>
              </a:rPr>
              <a:t>jveć</a:t>
            </a:r>
            <a:r>
              <a:rPr lang="en-US" sz="3100" b="1" dirty="0" err="1">
                <a:latin typeface="Constantia" panose="02030602050306030303" pitchFamily="18" charset="0"/>
              </a:rPr>
              <a:t>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dubina</a:t>
            </a:r>
            <a:r>
              <a:rPr lang="en-US" sz="3100" b="1" dirty="0">
                <a:latin typeface="Constantia" panose="02030602050306030303" pitchFamily="18" charset="0"/>
              </a:rPr>
              <a:t>, da </a:t>
            </a:r>
            <a:r>
              <a:rPr lang="en-US" sz="3100" b="1" dirty="0" err="1">
                <a:latin typeface="Constantia" panose="02030602050306030303" pitchFamily="18" charset="0"/>
              </a:rPr>
              <a:t>vjera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može </a:t>
            </a:r>
            <a:r>
              <a:rPr lang="en-US" sz="3100" b="1" dirty="0">
                <a:latin typeface="Constantia" panose="02030602050306030303" pitchFamily="18" charset="0"/>
              </a:rPr>
              <a:t>pod</a:t>
            </a:r>
            <a:r>
              <a:rPr lang="hr-HR" sz="3100" b="1" dirty="0" err="1">
                <a:latin typeface="Constantia" panose="02030602050306030303" pitchFamily="18" charset="0"/>
              </a:rPr>
              <a:t>ignut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poka</a:t>
            </a:r>
            <a:r>
              <a:rPr lang="hr-HR" sz="3100" b="1" dirty="0" err="1">
                <a:latin typeface="Constantia" panose="02030602050306030303" pitchFamily="18" charset="0"/>
              </a:rPr>
              <a:t>jan</a:t>
            </a:r>
            <a:r>
              <a:rPr lang="en-US" sz="3100" b="1" dirty="0">
                <a:latin typeface="Constantia" panose="02030602050306030303" pitchFamily="18" charset="0"/>
              </a:rPr>
              <a:t>u </a:t>
            </a:r>
            <a:r>
              <a:rPr lang="en-US" sz="3100" b="1" dirty="0" err="1">
                <a:latin typeface="Constantia" panose="02030602050306030303" pitchFamily="18" charset="0"/>
              </a:rPr>
              <a:t>dušu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da</a:t>
            </a:r>
            <a:r>
              <a:rPr lang="en-US" sz="3100" b="1" dirty="0">
                <a:latin typeface="Constantia" panose="02030602050306030303" pitchFamily="18" charset="0"/>
              </a:rPr>
              <a:t> b</a:t>
            </a:r>
            <a:r>
              <a:rPr lang="hr-HR" sz="3100" b="1" dirty="0">
                <a:latin typeface="Constantia" panose="02030602050306030303" pitchFamily="18" charset="0"/>
              </a:rPr>
              <a:t>ude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usv</a:t>
            </a:r>
            <a:r>
              <a:rPr lang="hr-HR" sz="3100" b="1" dirty="0" err="1">
                <a:latin typeface="Constantia" panose="02030602050306030303" pitchFamily="18" charset="0"/>
              </a:rPr>
              <a:t>ojena</a:t>
            </a:r>
            <a:r>
              <a:rPr lang="hr-HR" sz="3100" b="1" dirty="0">
                <a:latin typeface="Constantia" panose="02030602050306030303" pitchFamily="18" charset="0"/>
              </a:rPr>
              <a:t> među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Božj</a:t>
            </a:r>
            <a:r>
              <a:rPr lang="hr-HR" sz="3100" b="1" dirty="0">
                <a:latin typeface="Constantia" panose="02030602050306030303" pitchFamily="18" charset="0"/>
              </a:rPr>
              <a:t>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sinov</a:t>
            </a:r>
            <a:r>
              <a:rPr lang="hr-HR" sz="3100" b="1" dirty="0">
                <a:latin typeface="Constantia" panose="02030602050306030303" pitchFamily="18" charset="0"/>
              </a:rPr>
              <a:t>e</a:t>
            </a:r>
            <a:r>
              <a:rPr lang="en-US" sz="3100" b="1" dirty="0">
                <a:latin typeface="Constantia" panose="02030602050306030303" pitchFamily="18" charset="0"/>
              </a:rPr>
              <a:t>. Od </a:t>
            </a:r>
            <a:r>
              <a:rPr lang="en-US" sz="3100" b="1" dirty="0" err="1">
                <a:latin typeface="Constantia" panose="02030602050306030303" pitchFamily="18" charset="0"/>
              </a:rPr>
              <a:t>svih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 err="1">
                <a:latin typeface="Constantia" panose="02030602050306030303" pitchFamily="18" charset="0"/>
              </a:rPr>
              <a:t>obećanj</a:t>
            </a:r>
            <a:r>
              <a:rPr lang="en-US" sz="3100" b="1" dirty="0">
                <a:latin typeface="Constantia" panose="02030602050306030303" pitchFamily="18" charset="0"/>
              </a:rPr>
              <a:t>a </a:t>
            </a:r>
            <a:r>
              <a:rPr lang="en-US" sz="3100" b="1" dirty="0" err="1">
                <a:latin typeface="Constantia" panose="02030602050306030303" pitchFamily="18" charset="0"/>
              </a:rPr>
              <a:t>koja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 err="1">
                <a:latin typeface="Constantia" panose="02030602050306030303" pitchFamily="18" charset="0"/>
              </a:rPr>
              <a:t>Božj</a:t>
            </a:r>
            <a:r>
              <a:rPr lang="en-US" sz="3100" b="1" dirty="0">
                <a:latin typeface="Constantia" panose="02030602050306030303" pitchFamily="18" charset="0"/>
              </a:rPr>
              <a:t>a </a:t>
            </a:r>
            <a:r>
              <a:rPr lang="en-US" sz="3100" b="1" dirty="0" err="1">
                <a:latin typeface="Constantia" panose="02030602050306030303" pitchFamily="18" charset="0"/>
              </a:rPr>
              <a:t>riječ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sadrži</a:t>
            </a:r>
            <a:r>
              <a:rPr lang="en-US" sz="3100" b="1" dirty="0">
                <a:latin typeface="Constantia" panose="02030602050306030303" pitchFamily="18" charset="0"/>
              </a:rPr>
              <a:t>, to je </a:t>
            </a:r>
            <a:r>
              <a:rPr lang="en-US" sz="3100" b="1" dirty="0" err="1">
                <a:latin typeface="Constantia" panose="02030602050306030303" pitchFamily="18" charset="0"/>
              </a:rPr>
              <a:t>jedno</a:t>
            </a:r>
            <a:r>
              <a:rPr lang="en-US" sz="3100" b="1" dirty="0">
                <a:latin typeface="Constantia" panose="02030602050306030303" pitchFamily="18" charset="0"/>
              </a:rPr>
              <a:t> od </a:t>
            </a:r>
            <a:r>
              <a:rPr lang="en-US" sz="3100" b="1" dirty="0" err="1">
                <a:latin typeface="Constantia" panose="02030602050306030303" pitchFamily="18" charset="0"/>
              </a:rPr>
              <a:t>najsnažnijih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svjedočanstva</a:t>
            </a:r>
            <a:r>
              <a:rPr lang="en-US" sz="3100" b="1" dirty="0">
                <a:latin typeface="Constantia" panose="02030602050306030303" pitchFamily="18" charset="0"/>
              </a:rPr>
              <a:t> o </a:t>
            </a:r>
            <a:r>
              <a:rPr lang="hr-HR" sz="3100" b="1" dirty="0">
                <a:latin typeface="Constantia" panose="02030602050306030303" pitchFamily="18" charset="0"/>
              </a:rPr>
              <a:t>Božjoj </a:t>
            </a:r>
            <a:r>
              <a:rPr lang="en-US" sz="3100" b="1" dirty="0" err="1">
                <a:latin typeface="Constantia" panose="02030602050306030303" pitchFamily="18" charset="0"/>
              </a:rPr>
              <a:t>vjernosti</a:t>
            </a:r>
            <a:r>
              <a:rPr lang="en-US" sz="3100" b="1" dirty="0">
                <a:latin typeface="Constantia" panose="02030602050306030303" pitchFamily="18" charset="0"/>
              </a:rPr>
              <a:t>, </a:t>
            </a:r>
            <a:r>
              <a:rPr lang="en-US" sz="3100" b="1" dirty="0" err="1">
                <a:latin typeface="Constantia" panose="02030602050306030303" pitchFamily="18" charset="0"/>
              </a:rPr>
              <a:t>pravd</a:t>
            </a:r>
            <a:r>
              <a:rPr lang="hr-HR" sz="3100" b="1" dirty="0" err="1">
                <a:latin typeface="Constantia" panose="02030602050306030303" pitchFamily="18" charset="0"/>
              </a:rPr>
              <a:t>nosti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zavjetnoj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milos</a:t>
            </a:r>
            <a:r>
              <a:rPr lang="hr-HR" sz="3100" b="1" dirty="0">
                <a:latin typeface="Constantia" panose="02030602050306030303" pitchFamily="18" charset="0"/>
              </a:rPr>
              <a:t>ti.</a:t>
            </a:r>
            <a:r>
              <a:rPr lang="es-ES" sz="31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7456536" y="6325076"/>
            <a:ext cx="448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Patrijarsi</a:t>
            </a:r>
            <a:r>
              <a:rPr lang="es-ES" sz="1600" i="1" dirty="0"/>
              <a:t> i </a:t>
            </a:r>
            <a:r>
              <a:rPr lang="es-ES" sz="1600" i="1" dirty="0" err="1"/>
              <a:t>proroci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7</a:t>
            </a:r>
            <a:r>
              <a:rPr lang="hr-HR" sz="1600" b="1" dirty="0"/>
              <a:t>54,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1423</Words>
  <Application>Microsoft Office PowerPoint</Application>
  <PresentationFormat>Panorámica</PresentationFormat>
  <Paragraphs>93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Calibri Light</vt:lpstr>
      <vt:lpstr>Calibri</vt:lpstr>
      <vt:lpstr>Constantia</vt:lpstr>
      <vt:lpstr>Arial</vt:lpstr>
      <vt:lpstr>Comic Sans MS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108</cp:revision>
  <dcterms:created xsi:type="dcterms:W3CDTF">2023-12-09T14:57:46Z</dcterms:created>
  <dcterms:modified xsi:type="dcterms:W3CDTF">2024-01-01T07:33:50Z</dcterms:modified>
</cp:coreProperties>
</file>