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1"/>
  </p:notesMasterIdLst>
  <p:sldIdLst>
    <p:sldId id="430" r:id="rId6"/>
    <p:sldId id="389" r:id="rId7"/>
    <p:sldId id="427" r:id="rId8"/>
    <p:sldId id="295" r:id="rId9"/>
    <p:sldId id="257" r:id="rId10"/>
    <p:sldId id="267" r:id="rId11"/>
    <p:sldId id="268" r:id="rId12"/>
    <p:sldId id="269" r:id="rId13"/>
    <p:sldId id="261" r:id="rId14"/>
    <p:sldId id="270" r:id="rId15"/>
    <p:sldId id="264" r:id="rId16"/>
    <p:sldId id="428" r:id="rId17"/>
    <p:sldId id="417" r:id="rId18"/>
    <p:sldId id="435" r:id="rId19"/>
    <p:sldId id="432" r:id="rId20"/>
  </p:sldIdLst>
  <p:sldSz cx="12192000" cy="6858000"/>
  <p:notesSz cx="6858000" cy="9144000"/>
  <p:embeddedFontLst>
    <p:embeddedFont>
      <p:font typeface="Aptos" panose="020B0004020202020204" pitchFamily="34" charset="0"/>
      <p:regular r:id="rId22"/>
      <p:bold r:id="rId23"/>
      <p:italic r:id="rId2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Gill Sans MT Ext Condensed Bold" panose="020B0902020104020203" pitchFamily="34" charset="0"/>
      <p:regular r:id="rId46"/>
    </p:embeddedFont>
    <p:embeddedFont>
      <p:font typeface="Impact" panose="020B0806030902050204" pitchFamily="34" charset="0"/>
      <p:regular r:id="rId4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63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" y="6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8.fntdata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trenucima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bogoslužja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subot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92)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obožavanje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”D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hodočašća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godišnjih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festivala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mladog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eseca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Egipatski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i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”V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 Kor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o-autor)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 custLinFactNeighborX="915" custLinFactNeighborY="-667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Poteškoće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patnje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Iskustva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božanskog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praštanja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en-US" sz="1850" b="1" dirty="0" err="1">
              <a:solidFill>
                <a:schemeClr val="tx1"/>
              </a:solidFill>
            </a:rPr>
            <a:t>Odanost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i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zahvalnost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Bogu</a:t>
          </a:r>
          <a:r>
            <a:rPr lang="en-US" sz="1850" b="1" dirty="0">
              <a:solidFill>
                <a:schemeClr val="tx1"/>
              </a:solidFill>
            </a:rPr>
            <a:t> za </a:t>
          </a:r>
          <a:r>
            <a:rPr lang="en-US" sz="1850" b="1" dirty="0" err="1">
              <a:solidFill>
                <a:schemeClr val="tx1"/>
              </a:solidFill>
            </a:rPr>
            <a:t>njegovu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vernost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i</a:t>
          </a:r>
          <a:r>
            <a:rPr lang="en-US" sz="1850" b="1" dirty="0">
              <a:solidFill>
                <a:schemeClr val="tx1"/>
              </a:solidFill>
            </a:rPr>
            <a:t> </a:t>
          </a:r>
          <a:r>
            <a:rPr lang="en-US" sz="1850" b="1" dirty="0" err="1">
              <a:solidFill>
                <a:schemeClr val="tx1"/>
              </a:solidFill>
            </a:rPr>
            <a:t>ljubav</a:t>
          </a:r>
          <a:endParaRPr lang="es-ES" sz="185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es-ES" sz="2000" b="1" dirty="0">
              <a:solidFill>
                <a:schemeClr val="tx1"/>
              </a:solidFill>
            </a:rPr>
            <a:t>Nada u Boga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es-ES" sz="2000" b="1" dirty="0">
              <a:solidFill>
                <a:schemeClr val="tx1"/>
              </a:solidFill>
            </a:rPr>
            <a:t>Ver</a:t>
          </a:r>
          <a:r>
            <a:rPr lang="hr-HR" sz="2000" b="1" dirty="0">
              <a:solidFill>
                <a:schemeClr val="tx1"/>
              </a:solidFill>
            </a:rPr>
            <a:t>a</a:t>
          </a:r>
          <a:r>
            <a:rPr lang="es-ES" sz="2000" b="1" dirty="0">
              <a:solidFill>
                <a:schemeClr val="tx1"/>
              </a:solidFill>
            </a:rPr>
            <a:t> u </a:t>
          </a:r>
          <a:r>
            <a:rPr lang="es-ES" sz="2000" b="1" dirty="0" err="1">
              <a:solidFill>
                <a:schemeClr val="tx1"/>
              </a:solidFill>
            </a:rPr>
            <a:t>božanska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obećanja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Svedočenje</a:t>
          </a:r>
          <a:r>
            <a:rPr lang="es-ES" sz="2000" b="1" dirty="0">
              <a:solidFill>
                <a:schemeClr val="tx1"/>
              </a:solidFill>
            </a:rPr>
            <a:t> o </a:t>
          </a:r>
          <a:r>
            <a:rPr lang="es-ES" sz="2000" b="1" dirty="0" err="1">
              <a:solidFill>
                <a:schemeClr val="tx1"/>
              </a:solidFill>
            </a:rPr>
            <a:t>iskupljenju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Vapaj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za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spasenjem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</a:t>
          </a:r>
          <a:r>
            <a:rPr lang="hr-HR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hr-HR" sz="1800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SlikovitI</a:t>
          </a:r>
          <a:r>
            <a:rPr lang="hr-HR" sz="1800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jezik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</a:t>
          </a:r>
          <a:r>
            <a:rPr lang="hr-HR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Igre</a:t>
          </a:r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</a:t>
          </a:r>
          <a:r>
            <a:rPr lang="hr-HR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eči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800" b="1" dirty="0" err="1"/>
            <a:t>Kombin</a:t>
          </a:r>
          <a:r>
            <a:rPr lang="hr-HR" sz="1800" b="1" dirty="0" err="1"/>
            <a:t>acija</a:t>
          </a:r>
          <a:r>
            <a:rPr lang="en-US" sz="1800" b="1" dirty="0"/>
            <a:t> </a:t>
          </a:r>
          <a:r>
            <a:rPr lang="en-US" sz="1800" b="1" dirty="0" err="1"/>
            <a:t>riječi</a:t>
          </a:r>
          <a:r>
            <a:rPr lang="en-US" sz="1800" b="1" dirty="0"/>
            <a:t>, </a:t>
          </a:r>
          <a:r>
            <a:rPr lang="en-US" sz="1800" b="1" dirty="0" err="1"/>
            <a:t>fraze</a:t>
          </a:r>
          <a:r>
            <a:rPr lang="en-US" sz="1800" b="1" dirty="0"/>
            <a:t> </a:t>
          </a:r>
          <a:r>
            <a:rPr lang="en-US" sz="1800" b="1" dirty="0" err="1"/>
            <a:t>ili</a:t>
          </a:r>
          <a:r>
            <a:rPr lang="en-US" sz="1800" b="1" dirty="0"/>
            <a:t> </a:t>
          </a:r>
          <a:r>
            <a:rPr lang="en-US" sz="1800" b="1" dirty="0" err="1"/>
            <a:t>misli</a:t>
          </a:r>
          <a:r>
            <a:rPr lang="en-US" sz="1800" b="1" dirty="0"/>
            <a:t> </a:t>
          </a:r>
          <a:r>
            <a:rPr lang="en-US" sz="1800" b="1" dirty="0" err="1"/>
            <a:t>simetrično</a:t>
          </a:r>
          <a:r>
            <a:rPr lang="en-US" sz="1800" b="1" dirty="0"/>
            <a:t>, </a:t>
          </a:r>
          <a:r>
            <a:rPr lang="en-US" sz="1800" b="1" dirty="0" err="1"/>
            <a:t>ponavljajući</a:t>
          </a:r>
          <a:r>
            <a:rPr lang="en-US" sz="1800" b="1" dirty="0"/>
            <a:t> </a:t>
          </a:r>
          <a:r>
            <a:rPr lang="en-US" sz="1800" b="1" dirty="0" err="1"/>
            <a:t>ili</a:t>
          </a:r>
          <a:r>
            <a:rPr lang="en-US" sz="1800" b="1" dirty="0"/>
            <a:t> </a:t>
          </a:r>
          <a:r>
            <a:rPr lang="en-US" sz="1800" b="1" dirty="0" err="1"/>
            <a:t>suprotstavljajući</a:t>
          </a:r>
          <a:r>
            <a:rPr lang="en-US" sz="1800" b="1" dirty="0"/>
            <a:t> </a:t>
          </a:r>
          <a:r>
            <a:rPr lang="en-US" sz="1800" b="1" dirty="0" err="1"/>
            <a:t>ideju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600" b="1" dirty="0"/>
            <a:t> </a:t>
          </a:r>
          <a:r>
            <a:rPr lang="es-ES" sz="1500" b="1" dirty="0" err="1"/>
            <a:t>Kad</a:t>
          </a:r>
          <a:r>
            <a:rPr lang="es-ES" sz="1500" b="1" dirty="0"/>
            <a:t> </a:t>
          </a:r>
          <a:r>
            <a:rPr lang="es-ES" sz="1500" b="1" dirty="0" err="1"/>
            <a:t>gledam</a:t>
          </a:r>
          <a:r>
            <a:rPr lang="es-ES" sz="1500" b="1" dirty="0"/>
            <a:t> </a:t>
          </a:r>
          <a:r>
            <a:rPr lang="es-ES" sz="1500" b="1" dirty="0" err="1"/>
            <a:t>nebesa</a:t>
          </a:r>
          <a:r>
            <a:rPr lang="es-ES" sz="1500" b="1" dirty="0"/>
            <a:t> </a:t>
          </a:r>
          <a:r>
            <a:rPr lang="es-ES" sz="1500" b="1" dirty="0" err="1"/>
            <a:t>tvoja</a:t>
          </a:r>
          <a:r>
            <a:rPr lang="es-ES" sz="1500" b="1" dirty="0"/>
            <a:t>, </a:t>
          </a:r>
          <a:r>
            <a:rPr lang="es-ES" sz="1500" b="1" dirty="0" err="1"/>
            <a:t>djelo</a:t>
          </a:r>
          <a:r>
            <a:rPr lang="es-ES" sz="1500" b="1" dirty="0"/>
            <a:t> </a:t>
          </a:r>
          <a:r>
            <a:rPr lang="es-ES" sz="1500" b="1" dirty="0" err="1"/>
            <a:t>prstiju</a:t>
          </a:r>
          <a:r>
            <a:rPr lang="es-ES" sz="1500" b="1" dirty="0"/>
            <a:t> </a:t>
          </a:r>
          <a:r>
            <a:rPr lang="es-ES" sz="1500" b="1" dirty="0" err="1"/>
            <a:t>tvojih</a:t>
          </a:r>
          <a:r>
            <a:rPr lang="es-ES" sz="1500" b="1" dirty="0"/>
            <a:t>, </a:t>
          </a:r>
          <a:r>
            <a:rPr lang="es-ES" sz="1500" b="1" dirty="0" err="1"/>
            <a:t>mjesec</a:t>
          </a:r>
          <a:r>
            <a:rPr lang="es-ES" sz="1500" b="1" dirty="0"/>
            <a:t> i </a:t>
          </a:r>
          <a:r>
            <a:rPr lang="es-ES" sz="1500" b="1" dirty="0" err="1"/>
            <a:t>zvijezde</a:t>
          </a:r>
          <a:r>
            <a:rPr lang="es-ES" sz="1500" b="1" dirty="0"/>
            <a:t> </a:t>
          </a:r>
          <a:r>
            <a:rPr lang="es-ES" sz="1500" b="1" dirty="0" err="1"/>
            <a:t>koje</a:t>
          </a:r>
          <a:r>
            <a:rPr lang="es-ES" sz="1500" b="1" dirty="0"/>
            <a:t> ti u</a:t>
          </a:r>
          <a:r>
            <a:rPr lang="hr-HR" sz="1500" b="1" dirty="0"/>
            <a:t>č</a:t>
          </a:r>
          <a:r>
            <a:rPr lang="es-ES" sz="1500" b="1" dirty="0" err="1"/>
            <a:t>vrsti</a:t>
          </a:r>
          <a:r>
            <a:rPr lang="es-ES" sz="1500" b="1" dirty="0"/>
            <a:t> (</a:t>
          </a:r>
          <a:r>
            <a:rPr lang="es-ES" sz="1500" b="1" dirty="0" err="1"/>
            <a:t>Ps</a:t>
          </a:r>
          <a:r>
            <a:rPr lang="es-ES" sz="1500" b="1" dirty="0"/>
            <a:t>. 8</a:t>
          </a:r>
          <a:r>
            <a:rPr lang="hr-HR" sz="1500" b="1" dirty="0"/>
            <a:t>,3  VŽB</a:t>
          </a:r>
          <a:r>
            <a:rPr lang="es-ES" sz="1500" b="1" dirty="0"/>
            <a:t>)</a:t>
          </a:r>
          <a:endParaRPr lang="es-ES" sz="16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s-ES" sz="1800" b="1" dirty="0" err="1"/>
            <a:t>Korišćenje</a:t>
          </a:r>
          <a:r>
            <a:rPr lang="es-ES" sz="1800" b="1" dirty="0"/>
            <a:t> </a:t>
          </a:r>
          <a:r>
            <a:rPr lang="es-ES" sz="1800" b="1" dirty="0" err="1"/>
            <a:t>figurativnog</a:t>
          </a:r>
          <a:r>
            <a:rPr lang="es-ES" sz="1800" b="1" dirty="0"/>
            <a:t> </a:t>
          </a:r>
          <a:r>
            <a:rPr lang="es-ES" sz="1800" b="1" dirty="0" err="1"/>
            <a:t>jezika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en-US" sz="1600" b="1" dirty="0"/>
            <a:t>Neka r</a:t>
          </a:r>
          <a:r>
            <a:rPr lang="hr-HR" sz="1600" b="1" dirty="0" err="1"/>
            <a:t>ij</a:t>
          </a:r>
          <a:r>
            <a:rPr lang="en-US" sz="1600" b="1" dirty="0"/>
            <a:t>eke </a:t>
          </a:r>
          <a:r>
            <a:rPr lang="hr-HR" sz="1600" b="1" dirty="0" err="1"/>
            <a:t>plješć</a:t>
          </a:r>
          <a:r>
            <a:rPr lang="en-US" sz="1600" b="1" dirty="0"/>
            <a:t>u </a:t>
          </a:r>
          <a:r>
            <a:rPr lang="en-US" sz="1600" b="1" dirty="0" err="1"/>
            <a:t>rukama</a:t>
          </a:r>
          <a:r>
            <a:rPr lang="en-US" sz="1600" b="1" dirty="0"/>
            <a:t>;  </a:t>
          </a:r>
          <a:r>
            <a:rPr lang="hr-HR" sz="1600" b="1" dirty="0"/>
            <a:t>gore </a:t>
          </a:r>
          <a:r>
            <a:rPr lang="hr-HR" sz="1600" b="1" dirty="0" err="1"/>
            <a:t>nek</a:t>
          </a:r>
          <a:r>
            <a:rPr lang="hr-HR" sz="1600" b="1" dirty="0"/>
            <a:t> </a:t>
          </a:r>
          <a:r>
            <a:rPr lang="en-US" sz="1600" b="1" dirty="0" err="1"/>
            <a:t>radosn</a:t>
          </a:r>
          <a:r>
            <a:rPr lang="hr-HR" sz="1600" b="1" dirty="0"/>
            <a:t>o</a:t>
          </a:r>
          <a:r>
            <a:rPr lang="en-US" sz="1600" b="1" dirty="0"/>
            <a:t> </a:t>
          </a:r>
          <a:r>
            <a:rPr lang="hr-HR" sz="1600" b="1" dirty="0"/>
            <a:t>kliču.</a:t>
          </a:r>
          <a:r>
            <a:rPr lang="en-US" sz="1600" b="1" dirty="0"/>
            <a:t> (Psalm 98</a:t>
          </a:r>
          <a:r>
            <a:rPr lang="hr-HR" sz="1600" b="1" dirty="0"/>
            <a:t>,</a:t>
          </a:r>
          <a:r>
            <a:rPr lang="en-US" sz="1600" b="1" dirty="0"/>
            <a:t>8</a:t>
          </a:r>
          <a:r>
            <a:rPr lang="hr-HR" sz="1600" b="1" dirty="0"/>
            <a:t>  VŽB</a:t>
          </a:r>
          <a:r>
            <a:rPr lang="en-US" sz="1600" b="1" dirty="0"/>
            <a:t>)</a:t>
          </a:r>
          <a:endParaRPr lang="es-ES" sz="1600" b="1" dirty="0"/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en-US" sz="1800" b="1" dirty="0" err="1"/>
            <a:t>Izražava</a:t>
          </a:r>
          <a:r>
            <a:rPr lang="hr-HR" sz="1800" b="1" dirty="0"/>
            <a:t>nje</a:t>
          </a:r>
          <a:r>
            <a:rPr lang="en-US" sz="1800" b="1" dirty="0"/>
            <a:t> c</a:t>
          </a:r>
          <a:r>
            <a:rPr lang="hr-HR" sz="1800" b="1" dirty="0" err="1"/>
            <a:t>ij</a:t>
          </a:r>
          <a:r>
            <a:rPr lang="en-US" sz="1800" b="1" dirty="0" err="1"/>
            <a:t>elin</a:t>
          </a:r>
          <a:r>
            <a:rPr lang="hr-HR" sz="1800" b="1" dirty="0"/>
            <a:t>e</a:t>
          </a:r>
          <a:r>
            <a:rPr lang="en-US" sz="1800" b="1" dirty="0"/>
            <a:t> </a:t>
          </a:r>
          <a:r>
            <a:rPr lang="en-US" sz="1800" b="1" dirty="0" err="1"/>
            <a:t>kroz</a:t>
          </a:r>
          <a:r>
            <a:rPr lang="en-US" sz="1800" b="1" dirty="0"/>
            <a:t> </a:t>
          </a:r>
          <a:r>
            <a:rPr lang="en-US" sz="1800" b="1" dirty="0" err="1"/>
            <a:t>kontrastne</a:t>
          </a:r>
          <a:r>
            <a:rPr lang="en-US" sz="1800" b="1" dirty="0"/>
            <a:t> d</a:t>
          </a:r>
          <a:r>
            <a:rPr lang="hr-HR" sz="1800" b="1" dirty="0" err="1"/>
            <a:t>ij</a:t>
          </a:r>
          <a:r>
            <a:rPr lang="en-US" sz="1800" b="1" dirty="0" err="1"/>
            <a:t>elove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hr-HR" sz="1600" b="1" dirty="0"/>
            <a:t>Jahve</a:t>
          </a:r>
          <a:r>
            <a:rPr lang="en-US" sz="1600" b="1" dirty="0"/>
            <a:t>, </a:t>
          </a:r>
          <a:r>
            <a:rPr lang="en-US" sz="1600" b="1" dirty="0" err="1"/>
            <a:t>Bože</a:t>
          </a:r>
          <a:r>
            <a:rPr lang="en-US" sz="1600" b="1" dirty="0"/>
            <a:t> </a:t>
          </a:r>
          <a:r>
            <a:rPr lang="en-US" sz="1600" b="1" dirty="0" err="1"/>
            <a:t>mo</a:t>
          </a:r>
          <a:r>
            <a:rPr lang="hr-HR" sz="1600" b="1" dirty="0"/>
            <a:t>j,</a:t>
          </a:r>
          <a:r>
            <a:rPr lang="en-US" sz="1600" b="1" dirty="0"/>
            <a:t> </a:t>
          </a:r>
          <a:r>
            <a:rPr lang="hr-HR" sz="1600" b="1" dirty="0" err="1"/>
            <a:t>vapijem</a:t>
          </a:r>
          <a:r>
            <a:rPr lang="en-US" sz="1600" b="1" dirty="0"/>
            <a:t> </a:t>
          </a:r>
          <a:r>
            <a:rPr lang="en-US" sz="1600" b="1" dirty="0" err="1"/>
            <a:t>danju</a:t>
          </a:r>
          <a:r>
            <a:rPr lang="hr-HR" sz="1600" b="1" dirty="0"/>
            <a:t>,</a:t>
          </a:r>
          <a:r>
            <a:rPr lang="en-US" sz="1600" b="1" dirty="0"/>
            <a:t> </a:t>
          </a:r>
          <a:r>
            <a:rPr lang="hr-HR" sz="1600" b="1" dirty="0"/>
            <a:t>a</a:t>
          </a:r>
          <a:r>
            <a:rPr lang="en-US" sz="1600" b="1" dirty="0"/>
            <a:t> </a:t>
          </a:r>
          <a:r>
            <a:rPr lang="en-US" sz="1600" b="1" dirty="0" err="1"/>
            <a:t>noću</a:t>
          </a:r>
          <a:r>
            <a:rPr lang="en-US" sz="1600" b="1" dirty="0"/>
            <a:t> </a:t>
          </a:r>
          <a:r>
            <a:rPr lang="hr-HR" sz="1600" b="1" dirty="0" err="1"/>
            <a:t>nari</a:t>
          </a:r>
          <a:r>
            <a:rPr lang="en-US" sz="1600" b="1" dirty="0" err="1"/>
            <a:t>čem</a:t>
          </a:r>
          <a:r>
            <a:rPr lang="en-US" sz="1600" b="1" dirty="0"/>
            <a:t> pred </a:t>
          </a:r>
          <a:r>
            <a:rPr lang="en-US" sz="1600" b="1" dirty="0" err="1"/>
            <a:t>tobom</a:t>
          </a:r>
          <a:r>
            <a:rPr lang="hr-HR" sz="1600" b="1" dirty="0"/>
            <a:t>.</a:t>
          </a:r>
          <a:r>
            <a:rPr lang="en-US" sz="1600" b="1" dirty="0"/>
            <a:t> (Psalm 88</a:t>
          </a:r>
          <a:r>
            <a:rPr lang="hr-HR" sz="1600" b="1" dirty="0"/>
            <a:t>,</a:t>
          </a:r>
          <a:r>
            <a:rPr lang="en-US" sz="1600" b="1" dirty="0"/>
            <a:t>1)</a:t>
          </a:r>
          <a:endParaRPr lang="es-ES" sz="1600" b="1" dirty="0"/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n-US" sz="1600" b="1" dirty="0"/>
            <a:t>Oni </a:t>
          </a:r>
          <a:r>
            <a:rPr lang="en-US" sz="1600" b="1" dirty="0" err="1"/>
            <a:t>koriste</a:t>
          </a:r>
          <a:r>
            <a:rPr lang="en-US" sz="1600" b="1" dirty="0"/>
            <a:t> r</a:t>
          </a:r>
          <a:r>
            <a:rPr lang="hr-HR" sz="1600" b="1" dirty="0" err="1"/>
            <a:t>ij</a:t>
          </a:r>
          <a:r>
            <a:rPr lang="en-US" sz="1600" b="1" dirty="0" err="1"/>
            <a:t>eči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sličnim</a:t>
          </a:r>
          <a:r>
            <a:rPr lang="en-US" sz="1600" b="1" dirty="0"/>
            <a:t> </a:t>
          </a:r>
          <a:r>
            <a:rPr lang="en-US" sz="1600" b="1" dirty="0" err="1"/>
            <a:t>zvukovima</a:t>
          </a:r>
          <a:r>
            <a:rPr lang="en-US" sz="1600" b="1" dirty="0"/>
            <a:t> da bi </a:t>
          </a:r>
          <a:r>
            <a:rPr lang="en-US" sz="1600" b="1" dirty="0" err="1"/>
            <a:t>istakli</a:t>
          </a:r>
          <a:r>
            <a:rPr lang="en-US" sz="1600" b="1" dirty="0"/>
            <a:t> </a:t>
          </a:r>
          <a:r>
            <a:rPr lang="en-US" sz="1600" b="1" dirty="0" err="1"/>
            <a:t>poruku</a:t>
          </a:r>
          <a:r>
            <a:rPr lang="en-US" sz="1600" b="1" dirty="0"/>
            <a:t>. U </a:t>
          </a:r>
          <a:r>
            <a:rPr lang="en-US" sz="1600" b="1" dirty="0" err="1"/>
            <a:t>Psalmu</a:t>
          </a:r>
          <a:r>
            <a:rPr lang="en-US" sz="1600" b="1" dirty="0"/>
            <a:t> 96</a:t>
          </a:r>
          <a:r>
            <a:rPr lang="hr-HR" sz="1600" b="1" dirty="0"/>
            <a:t>,</a:t>
          </a:r>
          <a:r>
            <a:rPr lang="en-US" sz="1600" b="1" dirty="0"/>
            <a:t>5 </a:t>
          </a:r>
          <a:r>
            <a:rPr lang="en-US" sz="1600" b="1" dirty="0" err="1"/>
            <a:t>stvara</a:t>
          </a:r>
          <a:r>
            <a:rPr lang="en-US" sz="1600" b="1" dirty="0"/>
            <a:t> se </a:t>
          </a:r>
          <a:r>
            <a:rPr lang="en-US" sz="1600" b="1" dirty="0" err="1"/>
            <a:t>predstava</a:t>
          </a:r>
          <a:r>
            <a:rPr lang="en-US" sz="1600" b="1" dirty="0"/>
            <a:t> o r</a:t>
          </a:r>
          <a:r>
            <a:rPr lang="hr-HR" sz="1600" b="1" dirty="0" err="1"/>
            <a:t>ij</a:t>
          </a:r>
          <a:r>
            <a:rPr lang="en-US" sz="1600" b="1" dirty="0" err="1"/>
            <a:t>ečima</a:t>
          </a:r>
          <a:r>
            <a:rPr lang="en-US" sz="1600" b="1" dirty="0"/>
            <a:t> </a:t>
          </a:r>
          <a:r>
            <a:rPr lang="en-US" sz="1600" b="1" dirty="0" err="1"/>
            <a:t>između</a:t>
          </a:r>
          <a:r>
            <a:rPr lang="en-US" sz="1600" b="1" dirty="0"/>
            <a:t> </a:t>
          </a:r>
          <a:r>
            <a:rPr lang="hr-HR" sz="1600" b="1" dirty="0"/>
            <a:t>E</a:t>
          </a:r>
          <a:r>
            <a:rPr lang="en-US" sz="1600" b="1" dirty="0" err="1"/>
            <a:t>lohima</a:t>
          </a:r>
          <a:r>
            <a:rPr lang="en-US" sz="1600" b="1" dirty="0"/>
            <a:t> (</a:t>
          </a:r>
          <a:r>
            <a:rPr lang="en-US" sz="1600" b="1" dirty="0" err="1"/>
            <a:t>bogov</a:t>
          </a:r>
          <a:r>
            <a:rPr lang="hr-HR" sz="1600" b="1" dirty="0"/>
            <a:t>i</a:t>
          </a:r>
          <a:r>
            <a:rPr lang="en-US" sz="1600" b="1" dirty="0"/>
            <a:t>)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elilima</a:t>
          </a:r>
          <a:r>
            <a:rPr lang="en-US" sz="1600" b="1" dirty="0"/>
            <a:t> (idol</a:t>
          </a:r>
          <a:r>
            <a:rPr lang="hr-HR" sz="1600" b="1" dirty="0"/>
            <a:t>i</a:t>
          </a:r>
          <a:r>
            <a:rPr lang="en-U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es-ES" sz="1600" b="1" kern="1200" dirty="0" err="1"/>
            <a:t>Jer</a:t>
          </a:r>
          <a:r>
            <a:rPr lang="es-ES" sz="1600" b="1" kern="1200" dirty="0"/>
            <a:t> </a:t>
          </a:r>
          <a:r>
            <a:rPr lang="hr-HR" sz="1600" b="1" kern="1200" dirty="0"/>
            <a:t>su </a:t>
          </a:r>
          <a:r>
            <a:rPr lang="es-ES" sz="1600" b="1" kern="1200" dirty="0" err="1"/>
            <a:t>svi</a:t>
          </a:r>
          <a:r>
            <a:rPr lang="es-ES" sz="1600" b="1" kern="1200" dirty="0"/>
            <a:t> </a:t>
          </a:r>
          <a:r>
            <a:rPr lang="es-ES" sz="1600" b="1" kern="1200" dirty="0" err="1"/>
            <a:t>bogovi</a:t>
          </a:r>
          <a:r>
            <a:rPr lang="es-ES" sz="1600" b="1" kern="1200" dirty="0"/>
            <a:t> </a:t>
          </a:r>
          <a:r>
            <a:rPr lang="es-ES" sz="1600" b="1" kern="1200" dirty="0" err="1"/>
            <a:t>naroda</a:t>
          </a:r>
          <a:r>
            <a:rPr lang="es-ES" sz="1600" b="1" kern="1200" dirty="0"/>
            <a:t> </a:t>
          </a:r>
          <a:r>
            <a:rPr lang="es-ES" sz="1600" b="1" kern="1200" dirty="0" err="1"/>
            <a:t>idoli</a:t>
          </a:r>
          <a:r>
            <a:rPr lang="es-ES" sz="1600" b="1" kern="1200" dirty="0"/>
            <a:t>; a </a:t>
          </a:r>
          <a:r>
            <a:rPr lang="es-ES" sz="1600" b="1" kern="1200" dirty="0" err="1"/>
            <a:t>Gospod</a:t>
          </a:r>
          <a:r>
            <a:rPr lang="es-ES" sz="1600" b="1" kern="1200" dirty="0"/>
            <a:t>  </a:t>
          </a:r>
          <a:r>
            <a:rPr lang="hr-HR" sz="1600" b="1" kern="1200" dirty="0"/>
            <a:t>je načinio</a:t>
          </a:r>
          <a:r>
            <a:rPr lang="es-ES" sz="1600" b="1" kern="1200" dirty="0"/>
            <a:t> </a:t>
          </a:r>
          <a:r>
            <a:rPr lang="es-ES" sz="1600" b="1" kern="1200" dirty="0" err="1"/>
            <a:t>nebesa</a:t>
          </a:r>
          <a:r>
            <a:rPr lang="hr-HR" sz="1600" b="1" kern="1200" dirty="0"/>
            <a:t>.</a:t>
          </a:r>
          <a:r>
            <a:rPr lang="es-ES" sz="1600" b="1" kern="1200" dirty="0"/>
            <a:t> (</a:t>
          </a:r>
          <a:r>
            <a:rPr lang="es-ES" sz="1600" b="1" kern="1200" dirty="0" err="1"/>
            <a:t>Psalm</a:t>
          </a:r>
          <a:r>
            <a:rPr lang="es-ES" sz="1600" b="1" kern="1200" dirty="0"/>
            <a:t> 96</a:t>
          </a:r>
          <a:r>
            <a:rPr lang="hr-HR" sz="1600" b="1" kern="1200" dirty="0"/>
            <a:t>,</a:t>
          </a:r>
          <a:r>
            <a:rPr lang="es-ES" sz="1600" b="1" kern="1200" dirty="0"/>
            <a:t>5</a:t>
          </a:r>
          <a:r>
            <a:rPr lang="hr-HR" sz="1600" b="1" kern="1200" dirty="0"/>
            <a:t> NHP</a:t>
          </a:r>
          <a:r>
            <a:rPr lang="es-ES" sz="1600" b="1" kern="1200" dirty="0"/>
            <a:t>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57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62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82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121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it-IT" sz="2000" b="1" dirty="0" err="1"/>
            <a:t>Slavimo</a:t>
          </a:r>
          <a:r>
            <a:rPr lang="it-IT" sz="2000" b="1" dirty="0"/>
            <a:t> u </a:t>
          </a:r>
          <a:r>
            <a:rPr lang="it-IT" sz="2000" b="1" dirty="0" err="1"/>
            <a:t>Njemu</a:t>
          </a:r>
          <a:r>
            <a:rPr lang="it-IT" sz="2000" b="1" dirty="0"/>
            <a:t> i </a:t>
          </a:r>
          <a:r>
            <a:rPr lang="hr-HR" sz="2000" b="1" dirty="0" err="1"/>
            <a:t>hval</a:t>
          </a:r>
          <a:r>
            <a:rPr lang="it-IT" sz="2000" b="1" dirty="0"/>
            <a:t>imo </a:t>
          </a:r>
          <a:r>
            <a:rPr lang="it-IT" sz="2000" b="1" dirty="0" err="1"/>
            <a:t>ga</a:t>
          </a:r>
          <a:r>
            <a:rPr lang="it-IT" sz="2000" b="1" dirty="0"/>
            <a:t> </a:t>
          </a:r>
          <a:r>
            <a:rPr lang="it-IT" sz="2000" b="1" dirty="0" err="1"/>
            <a:t>cijelo</a:t>
          </a:r>
          <a:r>
            <a:rPr lang="it-IT" sz="2000" b="1" dirty="0"/>
            <a:t> </a:t>
          </a:r>
          <a:r>
            <a:rPr lang="it-IT" sz="2000" b="1" dirty="0" err="1"/>
            <a:t>vrijeme</a:t>
          </a:r>
          <a:r>
            <a:rPr lang="hr-HR" sz="2000" b="1" dirty="0"/>
            <a:t>.</a:t>
          </a:r>
          <a:endParaRPr lang="es-ES" sz="20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On je naša zaštita i snaga.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Pozdravljamo</a:t>
          </a:r>
          <a:r>
            <a:rPr lang="en-US" sz="2000" b="1" dirty="0"/>
            <a:t> ga s </a:t>
          </a:r>
          <a:r>
            <a:rPr lang="en-US" sz="2000" b="1" dirty="0" err="1"/>
            <a:t>radošću</a:t>
          </a:r>
          <a:r>
            <a:rPr lang="hr-HR" sz="2000" b="1" dirty="0"/>
            <a:t>.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Upučujemo Mu vapaje tražeći njegovu naklonost.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 err="1"/>
            <a:t>Izlijevamo</a:t>
          </a:r>
          <a:r>
            <a:rPr lang="en-US" sz="2000" b="1" dirty="0"/>
            <a:t> </a:t>
          </a:r>
          <a:r>
            <a:rPr lang="en-US" sz="2000" b="1" dirty="0" err="1"/>
            <a:t>naša</a:t>
          </a:r>
          <a:r>
            <a:rPr lang="en-US" sz="2000" b="1" dirty="0"/>
            <a:t> </a:t>
          </a:r>
          <a:r>
            <a:rPr lang="en-US" sz="2000" b="1" dirty="0" err="1"/>
            <a:t>srca</a:t>
          </a:r>
          <a:r>
            <a:rPr lang="en-US" sz="2000" b="1" dirty="0"/>
            <a:t> pred </a:t>
          </a:r>
          <a:r>
            <a:rPr lang="en-US" sz="2000" b="1" dirty="0" err="1"/>
            <a:t>Njim</a:t>
          </a:r>
          <a:r>
            <a:rPr lang="hr-HR" sz="2000" b="1" dirty="0"/>
            <a:t>.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s-ES" sz="2000" b="1" dirty="0" err="1"/>
            <a:t>Zahtijevamo</a:t>
          </a:r>
          <a:r>
            <a:rPr lang="es-ES" sz="2000" b="1" dirty="0"/>
            <a:t> </a:t>
          </a:r>
          <a:r>
            <a:rPr lang="es-ES" sz="2000" b="1" dirty="0" err="1"/>
            <a:t>njegovu</a:t>
          </a:r>
          <a:r>
            <a:rPr lang="es-ES" sz="2000" b="1" dirty="0"/>
            <a:t> </a:t>
          </a:r>
          <a:r>
            <a:rPr lang="es-ES" sz="2000" b="1" dirty="0" err="1"/>
            <a:t>pravdu</a:t>
          </a:r>
          <a:r>
            <a:rPr lang="hr-HR" sz="2000" b="1" dirty="0"/>
            <a:t>.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Znamo da nas On štiti od zla.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44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16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pl-PL" sz="2000" b="1" dirty="0"/>
            <a:t>On je uvijek u našim mislima.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trenucima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bogoslužja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subot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92)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Tokom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hodočašća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godišnjih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festivala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mladog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eseca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Egipatski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113-118; i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”V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eliki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136)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obožavanje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sinagoga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”D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njegovi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Sinovi Kor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eja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 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o-autor)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56090" y="1802137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zrahit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6090" y="1802137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Poteškoće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patnje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Iskustva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božanskog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praštanja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Radosti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2390" rIns="135128" bIns="72390" numCol="1" spcCol="1270" anchor="ctr" anchorCtr="0">
          <a:noAutofit/>
        </a:bodyPr>
        <a:lstStyle/>
        <a:p>
          <a:pPr marL="0" lvl="0" indent="0" algn="l" defTabSz="8223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50" b="1" kern="1200" dirty="0" err="1">
              <a:solidFill>
                <a:schemeClr val="tx1"/>
              </a:solidFill>
            </a:rPr>
            <a:t>Odanost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i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zahvalnost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Bogu</a:t>
          </a:r>
          <a:r>
            <a:rPr lang="en-US" sz="1850" b="1" kern="1200" dirty="0">
              <a:solidFill>
                <a:schemeClr val="tx1"/>
              </a:solidFill>
            </a:rPr>
            <a:t> za </a:t>
          </a:r>
          <a:r>
            <a:rPr lang="en-US" sz="1850" b="1" kern="1200" dirty="0" err="1">
              <a:solidFill>
                <a:schemeClr val="tx1"/>
              </a:solidFill>
            </a:rPr>
            <a:t>njegovu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vernost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i</a:t>
          </a:r>
          <a:r>
            <a:rPr lang="en-US" sz="1850" b="1" kern="1200" dirty="0">
              <a:solidFill>
                <a:schemeClr val="tx1"/>
              </a:solidFill>
            </a:rPr>
            <a:t> </a:t>
          </a:r>
          <a:r>
            <a:rPr lang="en-US" sz="1850" b="1" kern="1200" dirty="0" err="1">
              <a:solidFill>
                <a:schemeClr val="tx1"/>
              </a:solidFill>
            </a:rPr>
            <a:t>ljubav</a:t>
          </a:r>
          <a:endParaRPr lang="es-ES" sz="185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Nada u Boga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Ver</a:t>
          </a:r>
          <a:r>
            <a:rPr lang="hr-HR" sz="2000" b="1" kern="1200" dirty="0">
              <a:solidFill>
                <a:schemeClr val="tx1"/>
              </a:solidFill>
            </a:rPr>
            <a:t>a</a:t>
          </a:r>
          <a:r>
            <a:rPr lang="es-ES" sz="2000" b="1" kern="1200" dirty="0">
              <a:solidFill>
                <a:schemeClr val="tx1"/>
              </a:solidFill>
            </a:rPr>
            <a:t> u </a:t>
          </a:r>
          <a:r>
            <a:rPr lang="es-ES" sz="2000" b="1" kern="1200" dirty="0" err="1">
              <a:solidFill>
                <a:schemeClr val="tx1"/>
              </a:solidFill>
            </a:rPr>
            <a:t>božanska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obećanja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Svedočenje</a:t>
          </a:r>
          <a:r>
            <a:rPr lang="es-ES" sz="2000" b="1" kern="1200" dirty="0">
              <a:solidFill>
                <a:schemeClr val="tx1"/>
              </a:solidFill>
            </a:rPr>
            <a:t> o </a:t>
          </a:r>
          <a:r>
            <a:rPr lang="es-ES" sz="2000" b="1" kern="1200" dirty="0" err="1">
              <a:solidFill>
                <a:schemeClr val="tx1"/>
              </a:solidFill>
            </a:rPr>
            <a:t>iskupljenju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Vapaj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za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spasenjem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Paraleli</a:t>
          </a:r>
          <a:r>
            <a:rPr lang="hr-HR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Kombin</a:t>
          </a:r>
          <a:r>
            <a:rPr lang="hr-HR" sz="1800" b="1" kern="1200" dirty="0" err="1"/>
            <a:t>acija</a:t>
          </a:r>
          <a:r>
            <a:rPr lang="en-US" sz="1800" b="1" kern="1200" dirty="0"/>
            <a:t> </a:t>
          </a:r>
          <a:r>
            <a:rPr lang="en-US" sz="1800" b="1" kern="1200" dirty="0" err="1"/>
            <a:t>riječi</a:t>
          </a:r>
          <a:r>
            <a:rPr lang="en-US" sz="1800" b="1" kern="1200" dirty="0"/>
            <a:t>, </a:t>
          </a:r>
          <a:r>
            <a:rPr lang="en-US" sz="1800" b="1" kern="1200" dirty="0" err="1"/>
            <a:t>fraze</a:t>
          </a:r>
          <a:r>
            <a:rPr lang="en-US" sz="1800" b="1" kern="1200" dirty="0"/>
            <a:t> </a:t>
          </a:r>
          <a:r>
            <a:rPr lang="en-US" sz="1800" b="1" kern="1200" dirty="0" err="1"/>
            <a:t>ili</a:t>
          </a:r>
          <a:r>
            <a:rPr lang="en-US" sz="1800" b="1" kern="1200" dirty="0"/>
            <a:t> </a:t>
          </a:r>
          <a:r>
            <a:rPr lang="en-US" sz="1800" b="1" kern="1200" dirty="0" err="1"/>
            <a:t>misli</a:t>
          </a:r>
          <a:r>
            <a:rPr lang="en-US" sz="1800" b="1" kern="1200" dirty="0"/>
            <a:t> </a:t>
          </a:r>
          <a:r>
            <a:rPr lang="en-US" sz="1800" b="1" kern="1200" dirty="0" err="1"/>
            <a:t>simetrično</a:t>
          </a:r>
          <a:r>
            <a:rPr lang="en-US" sz="1800" b="1" kern="1200" dirty="0"/>
            <a:t>, </a:t>
          </a:r>
          <a:r>
            <a:rPr lang="en-US" sz="1800" b="1" kern="1200" dirty="0" err="1"/>
            <a:t>ponavljajući</a:t>
          </a:r>
          <a:r>
            <a:rPr lang="en-US" sz="1800" b="1" kern="1200" dirty="0"/>
            <a:t> </a:t>
          </a:r>
          <a:r>
            <a:rPr lang="en-US" sz="1800" b="1" kern="1200" dirty="0" err="1"/>
            <a:t>ili</a:t>
          </a:r>
          <a:r>
            <a:rPr lang="en-US" sz="1800" b="1" kern="1200" dirty="0"/>
            <a:t> </a:t>
          </a:r>
          <a:r>
            <a:rPr lang="en-US" sz="1800" b="1" kern="1200" dirty="0" err="1"/>
            <a:t>suprotstavljajući</a:t>
          </a:r>
          <a:r>
            <a:rPr lang="en-US" sz="1800" b="1" kern="1200" dirty="0"/>
            <a:t> </a:t>
          </a:r>
          <a:r>
            <a:rPr lang="en-US" sz="1800" b="1" kern="1200" dirty="0" err="1"/>
            <a:t>ideju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 </a:t>
          </a:r>
          <a:r>
            <a:rPr lang="es-ES" sz="1500" b="1" kern="1200" dirty="0" err="1"/>
            <a:t>Kad</a:t>
          </a:r>
          <a:r>
            <a:rPr lang="es-ES" sz="1500" b="1" kern="1200" dirty="0"/>
            <a:t> </a:t>
          </a:r>
          <a:r>
            <a:rPr lang="es-ES" sz="1500" b="1" kern="1200" dirty="0" err="1"/>
            <a:t>gledam</a:t>
          </a:r>
          <a:r>
            <a:rPr lang="es-ES" sz="1500" b="1" kern="1200" dirty="0"/>
            <a:t> </a:t>
          </a:r>
          <a:r>
            <a:rPr lang="es-ES" sz="1500" b="1" kern="1200" dirty="0" err="1"/>
            <a:t>nebesa</a:t>
          </a:r>
          <a:r>
            <a:rPr lang="es-ES" sz="1500" b="1" kern="1200" dirty="0"/>
            <a:t> </a:t>
          </a:r>
          <a:r>
            <a:rPr lang="es-ES" sz="1500" b="1" kern="1200" dirty="0" err="1"/>
            <a:t>tvoja</a:t>
          </a:r>
          <a:r>
            <a:rPr lang="es-ES" sz="1500" b="1" kern="1200" dirty="0"/>
            <a:t>, </a:t>
          </a:r>
          <a:r>
            <a:rPr lang="es-ES" sz="1500" b="1" kern="1200" dirty="0" err="1"/>
            <a:t>djelo</a:t>
          </a:r>
          <a:r>
            <a:rPr lang="es-ES" sz="1500" b="1" kern="1200" dirty="0"/>
            <a:t> </a:t>
          </a:r>
          <a:r>
            <a:rPr lang="es-ES" sz="1500" b="1" kern="1200" dirty="0" err="1"/>
            <a:t>prstiju</a:t>
          </a:r>
          <a:r>
            <a:rPr lang="es-ES" sz="1500" b="1" kern="1200" dirty="0"/>
            <a:t> </a:t>
          </a:r>
          <a:r>
            <a:rPr lang="es-ES" sz="1500" b="1" kern="1200" dirty="0" err="1"/>
            <a:t>tvojih</a:t>
          </a:r>
          <a:r>
            <a:rPr lang="es-ES" sz="1500" b="1" kern="1200" dirty="0"/>
            <a:t>, </a:t>
          </a:r>
          <a:r>
            <a:rPr lang="es-ES" sz="1500" b="1" kern="1200" dirty="0" err="1"/>
            <a:t>mjesec</a:t>
          </a:r>
          <a:r>
            <a:rPr lang="es-ES" sz="1500" b="1" kern="1200" dirty="0"/>
            <a:t> i </a:t>
          </a:r>
          <a:r>
            <a:rPr lang="es-ES" sz="1500" b="1" kern="1200" dirty="0" err="1"/>
            <a:t>zvijezde</a:t>
          </a:r>
          <a:r>
            <a:rPr lang="es-ES" sz="1500" b="1" kern="1200" dirty="0"/>
            <a:t> </a:t>
          </a:r>
          <a:r>
            <a:rPr lang="es-ES" sz="1500" b="1" kern="1200" dirty="0" err="1"/>
            <a:t>koje</a:t>
          </a:r>
          <a:r>
            <a:rPr lang="es-ES" sz="1500" b="1" kern="1200" dirty="0"/>
            <a:t> ti u</a:t>
          </a:r>
          <a:r>
            <a:rPr lang="hr-HR" sz="1500" b="1" kern="1200" dirty="0"/>
            <a:t>č</a:t>
          </a:r>
          <a:r>
            <a:rPr lang="es-ES" sz="1500" b="1" kern="1200" dirty="0" err="1"/>
            <a:t>vrsti</a:t>
          </a:r>
          <a:r>
            <a:rPr lang="es-ES" sz="1500" b="1" kern="1200" dirty="0"/>
            <a:t> (</a:t>
          </a:r>
          <a:r>
            <a:rPr lang="es-ES" sz="1500" b="1" kern="1200" dirty="0" err="1"/>
            <a:t>Ps</a:t>
          </a:r>
          <a:r>
            <a:rPr lang="es-ES" sz="1500" b="1" kern="1200" dirty="0"/>
            <a:t>. 8</a:t>
          </a:r>
          <a:r>
            <a:rPr lang="hr-HR" sz="1500" b="1" kern="1200" dirty="0"/>
            <a:t>,3  VŽB</a:t>
          </a:r>
          <a:r>
            <a:rPr lang="es-ES" sz="1500" b="1" kern="1200" dirty="0"/>
            <a:t>)</a:t>
          </a:r>
          <a:endParaRPr lang="es-ES" sz="1600" b="1" kern="120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SlikovitI</a:t>
          </a:r>
          <a:r>
            <a:rPr lang="hr-HR" sz="1800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jezik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Korišćenje</a:t>
          </a:r>
          <a:r>
            <a:rPr lang="es-ES" sz="1800" b="1" kern="1200" dirty="0"/>
            <a:t> </a:t>
          </a:r>
          <a:r>
            <a:rPr lang="es-ES" sz="1800" b="1" kern="1200" dirty="0" err="1"/>
            <a:t>figurativnog</a:t>
          </a:r>
          <a:r>
            <a:rPr lang="es-ES" sz="1800" b="1" kern="1200" dirty="0"/>
            <a:t> </a:t>
          </a:r>
          <a:r>
            <a:rPr lang="es-ES" sz="1800" b="1" kern="1200" dirty="0" err="1"/>
            <a:t>jezika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Neka r</a:t>
          </a:r>
          <a:r>
            <a:rPr lang="hr-HR" sz="1600" b="1" kern="1200" dirty="0" err="1"/>
            <a:t>ij</a:t>
          </a:r>
          <a:r>
            <a:rPr lang="en-US" sz="1600" b="1" kern="1200" dirty="0"/>
            <a:t>eke </a:t>
          </a:r>
          <a:r>
            <a:rPr lang="hr-HR" sz="1600" b="1" kern="1200" dirty="0" err="1"/>
            <a:t>plješć</a:t>
          </a:r>
          <a:r>
            <a:rPr lang="en-US" sz="1600" b="1" kern="1200" dirty="0"/>
            <a:t>u </a:t>
          </a:r>
          <a:r>
            <a:rPr lang="en-US" sz="1600" b="1" kern="1200" dirty="0" err="1"/>
            <a:t>rukama</a:t>
          </a:r>
          <a:r>
            <a:rPr lang="en-US" sz="1600" b="1" kern="1200" dirty="0"/>
            <a:t>;  </a:t>
          </a:r>
          <a:r>
            <a:rPr lang="hr-HR" sz="1600" b="1" kern="1200" dirty="0"/>
            <a:t>gore </a:t>
          </a:r>
          <a:r>
            <a:rPr lang="hr-HR" sz="1600" b="1" kern="1200" dirty="0" err="1"/>
            <a:t>nek</a:t>
          </a:r>
          <a:r>
            <a:rPr lang="hr-HR" sz="1600" b="1" kern="1200" dirty="0"/>
            <a:t> </a:t>
          </a:r>
          <a:r>
            <a:rPr lang="en-US" sz="1600" b="1" kern="1200" dirty="0" err="1"/>
            <a:t>radosn</a:t>
          </a:r>
          <a:r>
            <a:rPr lang="hr-HR" sz="1600" b="1" kern="1200" dirty="0"/>
            <a:t>o</a:t>
          </a:r>
          <a:r>
            <a:rPr lang="en-US" sz="1600" b="1" kern="1200" dirty="0"/>
            <a:t> </a:t>
          </a:r>
          <a:r>
            <a:rPr lang="hr-HR" sz="1600" b="1" kern="1200" dirty="0"/>
            <a:t>kliču.</a:t>
          </a:r>
          <a:r>
            <a:rPr lang="en-US" sz="1600" b="1" kern="1200" dirty="0"/>
            <a:t> (Psalm 98</a:t>
          </a:r>
          <a:r>
            <a:rPr lang="hr-HR" sz="1600" b="1" kern="1200" dirty="0"/>
            <a:t>,</a:t>
          </a:r>
          <a:r>
            <a:rPr lang="en-US" sz="1600" b="1" kern="1200" dirty="0"/>
            <a:t>8</a:t>
          </a:r>
          <a:r>
            <a:rPr lang="hr-HR" sz="1600" b="1" kern="1200" dirty="0"/>
            <a:t>  VŽB</a:t>
          </a:r>
          <a:r>
            <a:rPr lang="en-US" sz="1600" b="1" kern="1200" dirty="0"/>
            <a:t>)</a:t>
          </a:r>
          <a:endParaRPr lang="es-ES" sz="1600" b="1" kern="1200" dirty="0"/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</a:t>
          </a:r>
          <a:r>
            <a:rPr lang="hr-HR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Izražava</a:t>
          </a:r>
          <a:r>
            <a:rPr lang="hr-HR" sz="1800" b="1" kern="1200" dirty="0"/>
            <a:t>nje</a:t>
          </a:r>
          <a:r>
            <a:rPr lang="en-US" sz="1800" b="1" kern="1200" dirty="0"/>
            <a:t> c</a:t>
          </a:r>
          <a:r>
            <a:rPr lang="hr-HR" sz="1800" b="1" kern="1200" dirty="0" err="1"/>
            <a:t>ij</a:t>
          </a:r>
          <a:r>
            <a:rPr lang="en-US" sz="1800" b="1" kern="1200" dirty="0" err="1"/>
            <a:t>elin</a:t>
          </a:r>
          <a:r>
            <a:rPr lang="hr-HR" sz="1800" b="1" kern="1200" dirty="0"/>
            <a:t>e</a:t>
          </a:r>
          <a:r>
            <a:rPr lang="en-US" sz="1800" b="1" kern="1200" dirty="0"/>
            <a:t> </a:t>
          </a:r>
          <a:r>
            <a:rPr lang="en-US" sz="1800" b="1" kern="1200" dirty="0" err="1"/>
            <a:t>kroz</a:t>
          </a:r>
          <a:r>
            <a:rPr lang="en-US" sz="1800" b="1" kern="1200" dirty="0"/>
            <a:t> </a:t>
          </a:r>
          <a:r>
            <a:rPr lang="en-US" sz="1800" b="1" kern="1200" dirty="0" err="1"/>
            <a:t>kontrastne</a:t>
          </a:r>
          <a:r>
            <a:rPr lang="en-US" sz="1800" b="1" kern="1200" dirty="0"/>
            <a:t> d</a:t>
          </a:r>
          <a:r>
            <a:rPr lang="hr-HR" sz="1800" b="1" kern="1200" dirty="0" err="1"/>
            <a:t>ij</a:t>
          </a:r>
          <a:r>
            <a:rPr lang="en-US" sz="1800" b="1" kern="1200" dirty="0" err="1"/>
            <a:t>elove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600" b="1" kern="1200" dirty="0"/>
            <a:t>Jahve</a:t>
          </a:r>
          <a:r>
            <a:rPr lang="en-US" sz="1600" b="1" kern="1200" dirty="0"/>
            <a:t>, </a:t>
          </a:r>
          <a:r>
            <a:rPr lang="en-US" sz="1600" b="1" kern="1200" dirty="0" err="1"/>
            <a:t>Bože</a:t>
          </a:r>
          <a:r>
            <a:rPr lang="en-US" sz="1600" b="1" kern="1200" dirty="0"/>
            <a:t> </a:t>
          </a:r>
          <a:r>
            <a:rPr lang="en-US" sz="1600" b="1" kern="1200" dirty="0" err="1"/>
            <a:t>mo</a:t>
          </a:r>
          <a:r>
            <a:rPr lang="hr-HR" sz="1600" b="1" kern="1200" dirty="0"/>
            <a:t>j,</a:t>
          </a:r>
          <a:r>
            <a:rPr lang="en-US" sz="1600" b="1" kern="1200" dirty="0"/>
            <a:t> </a:t>
          </a:r>
          <a:r>
            <a:rPr lang="hr-HR" sz="1600" b="1" kern="1200" dirty="0" err="1"/>
            <a:t>vapijem</a:t>
          </a:r>
          <a:r>
            <a:rPr lang="en-US" sz="1600" b="1" kern="1200" dirty="0"/>
            <a:t> </a:t>
          </a:r>
          <a:r>
            <a:rPr lang="en-US" sz="1600" b="1" kern="1200" dirty="0" err="1"/>
            <a:t>danju</a:t>
          </a:r>
          <a:r>
            <a:rPr lang="hr-HR" sz="1600" b="1" kern="1200" dirty="0"/>
            <a:t>,</a:t>
          </a:r>
          <a:r>
            <a:rPr lang="en-US" sz="1600" b="1" kern="1200" dirty="0"/>
            <a:t> </a:t>
          </a:r>
          <a:r>
            <a:rPr lang="hr-HR" sz="1600" b="1" kern="1200" dirty="0"/>
            <a:t>a</a:t>
          </a:r>
          <a:r>
            <a:rPr lang="en-US" sz="1600" b="1" kern="1200" dirty="0"/>
            <a:t> </a:t>
          </a:r>
          <a:r>
            <a:rPr lang="en-US" sz="1600" b="1" kern="1200" dirty="0" err="1"/>
            <a:t>noću</a:t>
          </a:r>
          <a:r>
            <a:rPr lang="en-US" sz="1600" b="1" kern="1200" dirty="0"/>
            <a:t> </a:t>
          </a:r>
          <a:r>
            <a:rPr lang="hr-HR" sz="1600" b="1" kern="1200" dirty="0" err="1"/>
            <a:t>nari</a:t>
          </a:r>
          <a:r>
            <a:rPr lang="en-US" sz="1600" b="1" kern="1200" dirty="0" err="1"/>
            <a:t>čem</a:t>
          </a:r>
          <a:r>
            <a:rPr lang="en-US" sz="1600" b="1" kern="1200" dirty="0"/>
            <a:t> pred </a:t>
          </a:r>
          <a:r>
            <a:rPr lang="en-US" sz="1600" b="1" kern="1200" dirty="0" err="1"/>
            <a:t>tobom</a:t>
          </a:r>
          <a:r>
            <a:rPr lang="hr-HR" sz="1600" b="1" kern="1200" dirty="0"/>
            <a:t>.</a:t>
          </a:r>
          <a:r>
            <a:rPr lang="en-US" sz="1600" b="1" kern="1200" dirty="0"/>
            <a:t> (Psalm 88</a:t>
          </a:r>
          <a:r>
            <a:rPr lang="hr-HR" sz="1600" b="1" kern="1200" dirty="0"/>
            <a:t>,</a:t>
          </a:r>
          <a:r>
            <a:rPr lang="en-US" sz="1600" b="1" kern="1200" dirty="0"/>
            <a:t>1)</a:t>
          </a:r>
          <a:endParaRPr lang="es-ES" sz="1600" b="1" kern="1200" dirty="0"/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37474" y="1961520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Igre</a:t>
          </a: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</a:t>
          </a:r>
          <a:r>
            <a:rPr lang="hr-HR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ij</a:t>
          </a: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eči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961520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Oni </a:t>
          </a:r>
          <a:r>
            <a:rPr lang="en-US" sz="1600" b="1" kern="1200" dirty="0" err="1"/>
            <a:t>koriste</a:t>
          </a:r>
          <a:r>
            <a:rPr lang="en-US" sz="1600" b="1" kern="1200" dirty="0"/>
            <a:t> r</a:t>
          </a:r>
          <a:r>
            <a:rPr lang="hr-HR" sz="1600" b="1" kern="1200" dirty="0" err="1"/>
            <a:t>ij</a:t>
          </a:r>
          <a:r>
            <a:rPr lang="en-US" sz="1600" b="1" kern="1200" dirty="0" err="1"/>
            <a:t>eči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sličnim</a:t>
          </a:r>
          <a:r>
            <a:rPr lang="en-US" sz="1600" b="1" kern="1200" dirty="0"/>
            <a:t> </a:t>
          </a:r>
          <a:r>
            <a:rPr lang="en-US" sz="1600" b="1" kern="1200" dirty="0" err="1"/>
            <a:t>zvukovima</a:t>
          </a:r>
          <a:r>
            <a:rPr lang="en-US" sz="1600" b="1" kern="1200" dirty="0"/>
            <a:t> da bi </a:t>
          </a:r>
          <a:r>
            <a:rPr lang="en-US" sz="1600" b="1" kern="1200" dirty="0" err="1"/>
            <a:t>istakli</a:t>
          </a:r>
          <a:r>
            <a:rPr lang="en-US" sz="1600" b="1" kern="1200" dirty="0"/>
            <a:t> </a:t>
          </a:r>
          <a:r>
            <a:rPr lang="en-US" sz="1600" b="1" kern="1200" dirty="0" err="1"/>
            <a:t>poruku</a:t>
          </a:r>
          <a:r>
            <a:rPr lang="en-US" sz="1600" b="1" kern="1200" dirty="0"/>
            <a:t>. U </a:t>
          </a:r>
          <a:r>
            <a:rPr lang="en-US" sz="1600" b="1" kern="1200" dirty="0" err="1"/>
            <a:t>Psalmu</a:t>
          </a:r>
          <a:r>
            <a:rPr lang="en-US" sz="1600" b="1" kern="1200" dirty="0"/>
            <a:t> 96</a:t>
          </a:r>
          <a:r>
            <a:rPr lang="hr-HR" sz="1600" b="1" kern="1200" dirty="0"/>
            <a:t>,</a:t>
          </a:r>
          <a:r>
            <a:rPr lang="en-US" sz="1600" b="1" kern="1200" dirty="0"/>
            <a:t>5 </a:t>
          </a:r>
          <a:r>
            <a:rPr lang="en-US" sz="1600" b="1" kern="1200" dirty="0" err="1"/>
            <a:t>stvara</a:t>
          </a:r>
          <a:r>
            <a:rPr lang="en-US" sz="1600" b="1" kern="1200" dirty="0"/>
            <a:t> se </a:t>
          </a:r>
          <a:r>
            <a:rPr lang="en-US" sz="1600" b="1" kern="1200" dirty="0" err="1"/>
            <a:t>predstava</a:t>
          </a:r>
          <a:r>
            <a:rPr lang="en-US" sz="1600" b="1" kern="1200" dirty="0"/>
            <a:t> o r</a:t>
          </a:r>
          <a:r>
            <a:rPr lang="hr-HR" sz="1600" b="1" kern="1200" dirty="0" err="1"/>
            <a:t>ij</a:t>
          </a:r>
          <a:r>
            <a:rPr lang="en-US" sz="1600" b="1" kern="1200" dirty="0" err="1"/>
            <a:t>ečima</a:t>
          </a:r>
          <a:r>
            <a:rPr lang="en-US" sz="1600" b="1" kern="1200" dirty="0"/>
            <a:t> </a:t>
          </a:r>
          <a:r>
            <a:rPr lang="en-US" sz="1600" b="1" kern="1200" dirty="0" err="1"/>
            <a:t>između</a:t>
          </a:r>
          <a:r>
            <a:rPr lang="en-US" sz="1600" b="1" kern="1200" dirty="0"/>
            <a:t> </a:t>
          </a:r>
          <a:r>
            <a:rPr lang="hr-HR" sz="1600" b="1" kern="1200" dirty="0"/>
            <a:t>E</a:t>
          </a:r>
          <a:r>
            <a:rPr lang="en-US" sz="1600" b="1" kern="1200" dirty="0" err="1"/>
            <a:t>lohima</a:t>
          </a:r>
          <a:r>
            <a:rPr lang="en-US" sz="1600" b="1" kern="1200" dirty="0"/>
            <a:t> (</a:t>
          </a:r>
          <a:r>
            <a:rPr lang="en-US" sz="1600" b="1" kern="1200" dirty="0" err="1"/>
            <a:t>bogov</a:t>
          </a:r>
          <a:r>
            <a:rPr lang="hr-HR" sz="1600" b="1" kern="1200" dirty="0"/>
            <a:t>i</a:t>
          </a:r>
          <a:r>
            <a:rPr lang="en-US" sz="1600" b="1" kern="1200" dirty="0"/>
            <a:t>)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elilima</a:t>
          </a:r>
          <a:r>
            <a:rPr lang="en-US" sz="1600" b="1" kern="1200" dirty="0"/>
            <a:t> (idol</a:t>
          </a:r>
          <a:r>
            <a:rPr lang="hr-HR" sz="1600" b="1" kern="1200" dirty="0"/>
            <a:t>i</a:t>
          </a:r>
          <a:r>
            <a:rPr lang="en-US" sz="1600" b="1" kern="1200" dirty="0"/>
            <a:t>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/>
            <a:t>Jer</a:t>
          </a:r>
          <a:r>
            <a:rPr lang="es-ES" sz="1600" b="1" kern="1200" dirty="0"/>
            <a:t> </a:t>
          </a:r>
          <a:r>
            <a:rPr lang="hr-HR" sz="1600" b="1" kern="1200" dirty="0"/>
            <a:t>su </a:t>
          </a:r>
          <a:r>
            <a:rPr lang="es-ES" sz="1600" b="1" kern="1200" dirty="0" err="1"/>
            <a:t>svi</a:t>
          </a:r>
          <a:r>
            <a:rPr lang="es-ES" sz="1600" b="1" kern="1200" dirty="0"/>
            <a:t> </a:t>
          </a:r>
          <a:r>
            <a:rPr lang="es-ES" sz="1600" b="1" kern="1200" dirty="0" err="1"/>
            <a:t>bogovi</a:t>
          </a:r>
          <a:r>
            <a:rPr lang="es-ES" sz="1600" b="1" kern="1200" dirty="0"/>
            <a:t> </a:t>
          </a:r>
          <a:r>
            <a:rPr lang="es-ES" sz="1600" b="1" kern="1200" dirty="0" err="1"/>
            <a:t>naroda</a:t>
          </a:r>
          <a:r>
            <a:rPr lang="es-ES" sz="1600" b="1" kern="1200" dirty="0"/>
            <a:t> </a:t>
          </a:r>
          <a:r>
            <a:rPr lang="es-ES" sz="1600" b="1" kern="1200" dirty="0" err="1"/>
            <a:t>idoli</a:t>
          </a:r>
          <a:r>
            <a:rPr lang="es-ES" sz="1600" b="1" kern="1200" dirty="0"/>
            <a:t>; a </a:t>
          </a:r>
          <a:r>
            <a:rPr lang="es-ES" sz="1600" b="1" kern="1200" dirty="0" err="1"/>
            <a:t>Gospod</a:t>
          </a:r>
          <a:r>
            <a:rPr lang="es-ES" sz="1600" b="1" kern="1200" dirty="0"/>
            <a:t>  </a:t>
          </a:r>
          <a:r>
            <a:rPr lang="hr-HR" sz="1600" b="1" kern="1200" dirty="0"/>
            <a:t>je načinio</a:t>
          </a:r>
          <a:r>
            <a:rPr lang="es-ES" sz="1600" b="1" kern="1200" dirty="0"/>
            <a:t> </a:t>
          </a:r>
          <a:r>
            <a:rPr lang="es-ES" sz="1600" b="1" kern="1200" dirty="0" err="1"/>
            <a:t>nebesa</a:t>
          </a:r>
          <a:r>
            <a:rPr lang="hr-HR" sz="1600" b="1" kern="1200" dirty="0"/>
            <a:t>.</a:t>
          </a:r>
          <a:r>
            <a:rPr lang="es-ES" sz="1600" b="1" kern="1200" dirty="0"/>
            <a:t> (</a:t>
          </a:r>
          <a:r>
            <a:rPr lang="es-ES" sz="1600" b="1" kern="1200" dirty="0" err="1"/>
            <a:t>Psalm</a:t>
          </a:r>
          <a:r>
            <a:rPr lang="es-ES" sz="1600" b="1" kern="1200" dirty="0"/>
            <a:t> 96</a:t>
          </a:r>
          <a:r>
            <a:rPr lang="hr-HR" sz="1600" b="1" kern="1200" dirty="0"/>
            <a:t>,</a:t>
          </a:r>
          <a:r>
            <a:rPr lang="es-ES" sz="1600" b="1" kern="1200" dirty="0"/>
            <a:t>5</a:t>
          </a:r>
          <a:r>
            <a:rPr lang="hr-HR" sz="1600" b="1" kern="1200" dirty="0"/>
            <a:t> NHP</a:t>
          </a:r>
          <a:r>
            <a:rPr lang="es-ES" sz="1600" b="1" kern="1200" dirty="0"/>
            <a:t>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On je uvijek u našim mislima.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2000" b="1" kern="1200" dirty="0" err="1"/>
            <a:t>Slavimo</a:t>
          </a:r>
          <a:r>
            <a:rPr lang="it-IT" sz="2000" b="1" kern="1200" dirty="0"/>
            <a:t> u </a:t>
          </a:r>
          <a:r>
            <a:rPr lang="it-IT" sz="2000" b="1" kern="1200" dirty="0" err="1"/>
            <a:t>Njemu</a:t>
          </a:r>
          <a:r>
            <a:rPr lang="it-IT" sz="2000" b="1" kern="1200" dirty="0"/>
            <a:t> i </a:t>
          </a:r>
          <a:r>
            <a:rPr lang="hr-HR" sz="2000" b="1" kern="1200" dirty="0" err="1"/>
            <a:t>hval</a:t>
          </a:r>
          <a:r>
            <a:rPr lang="it-IT" sz="2000" b="1" kern="1200" dirty="0"/>
            <a:t>imo </a:t>
          </a:r>
          <a:r>
            <a:rPr lang="it-IT" sz="2000" b="1" kern="1200" dirty="0" err="1"/>
            <a:t>ga</a:t>
          </a:r>
          <a:r>
            <a:rPr lang="it-IT" sz="2000" b="1" kern="1200" dirty="0"/>
            <a:t> </a:t>
          </a:r>
          <a:r>
            <a:rPr lang="it-IT" sz="2000" b="1" kern="1200" dirty="0" err="1"/>
            <a:t>cijelo</a:t>
          </a:r>
          <a:r>
            <a:rPr lang="it-IT" sz="2000" b="1" kern="1200" dirty="0"/>
            <a:t> </a:t>
          </a:r>
          <a:r>
            <a:rPr lang="it-IT" sz="2000" b="1" kern="1200" dirty="0" err="1"/>
            <a:t>vrijeme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44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On je naša zaštita i snaga.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46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Pozdravljamo</a:t>
          </a:r>
          <a:r>
            <a:rPr lang="en-US" sz="2000" b="1" kern="1200" dirty="0"/>
            <a:t> ga s </a:t>
          </a:r>
          <a:r>
            <a:rPr lang="en-US" sz="2000" b="1" kern="1200" dirty="0" err="1"/>
            <a:t>radošću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47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Upučujemo Mu vapaje tražeći njegovu naklonost.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57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 err="1"/>
            <a:t>Izlijevamo</a:t>
          </a:r>
          <a:r>
            <a:rPr lang="en-US" sz="2000" b="1" kern="1200" dirty="0"/>
            <a:t> </a:t>
          </a:r>
          <a:r>
            <a:rPr lang="en-US" sz="2000" b="1" kern="1200" dirty="0" err="1"/>
            <a:t>naša</a:t>
          </a:r>
          <a:r>
            <a:rPr lang="en-US" sz="2000" b="1" kern="1200" dirty="0"/>
            <a:t> </a:t>
          </a:r>
          <a:r>
            <a:rPr lang="en-US" sz="2000" b="1" kern="1200" dirty="0" err="1"/>
            <a:t>srca</a:t>
          </a:r>
          <a:r>
            <a:rPr lang="en-US" sz="2000" b="1" kern="1200" dirty="0"/>
            <a:t> pred </a:t>
          </a:r>
          <a:r>
            <a:rPr lang="en-US" sz="2000" b="1" kern="1200" dirty="0" err="1"/>
            <a:t>Njim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62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Zahtijevamo</a:t>
          </a:r>
          <a:r>
            <a:rPr lang="es-ES" sz="2000" b="1" kern="1200" dirty="0"/>
            <a:t> </a:t>
          </a:r>
          <a:r>
            <a:rPr lang="es-ES" sz="2000" b="1" kern="1200" dirty="0" err="1"/>
            <a:t>njegovu</a:t>
          </a:r>
          <a:r>
            <a:rPr lang="es-ES" sz="2000" b="1" kern="1200" dirty="0"/>
            <a:t> </a:t>
          </a:r>
          <a:r>
            <a:rPr lang="es-ES" sz="2000" b="1" kern="1200" dirty="0" err="1"/>
            <a:t>pravdu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82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Znamo da nas On štiti od zla.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Psal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 121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1D11C-FC40-47FC-B047-1116CF625C21}" type="datetimeFigureOut">
              <a:rPr lang="en-US" smtClean="0"/>
              <a:t>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9B1C5-EFF5-4D7A-8B9F-FE8E3137B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69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83386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42168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4910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28022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102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543005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5803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99001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35975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60039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64288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5926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03412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40459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0826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05520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4841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82523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13928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3027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30568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76889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285173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82162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11949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82012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8397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30848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73709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7743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97088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8700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15995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540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74669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04170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6567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45367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35158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8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474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7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43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jpeg"/><Relationship Id="rId4" Type="http://schemas.openxmlformats.org/officeDocument/2006/relationships/diagramData" Target="../diagrams/data1.xml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6.jpeg"/><Relationship Id="rId2" Type="http://schemas.openxmlformats.org/officeDocument/2006/relationships/image" Target="../media/image21.jpe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4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19307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IZ BIBLIJE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     </a:t>
            </a:r>
            <a:r>
              <a:rPr lang="sr-Latn-RS" sz="72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P </a:t>
            </a:r>
            <a:r>
              <a:rPr lang="sr-Latn-R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S A L M 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b="1" dirty="0">
                <a:solidFill>
                  <a:srgbClr val="DDDDDD"/>
                </a:solidFill>
                <a:latin typeface="Arial Narrow" panose="020B0606020202030204" pitchFamily="34" charset="0"/>
              </a:rPr>
              <a:t>1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</a:t>
            </a:r>
            <a:r>
              <a:rPr lang="hr-HR" sz="2000" b="1" dirty="0">
                <a:solidFill>
                  <a:srgbClr val="DDDDDD"/>
                </a:solidFill>
                <a:latin typeface="Arial Narrow" panose="020B0606020202030204" pitchFamily="34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pouke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siječnja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4FBC9-EBC0-C60C-3BA7-B1F8F129D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3731"/>
            <a:ext cx="12297747" cy="544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NJEGOV </a:t>
            </a:r>
            <a:r>
              <a:rPr lang="hr-HR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GLAVNI LIK</a:t>
            </a:r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: BOG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584453"/>
                </a:solidFill>
                <a:latin typeface="Comic Sans MS" panose="030F0702030302020204" pitchFamily="66" charset="0"/>
              </a:rPr>
              <a:t>Sada znam da Gospod </a:t>
            </a:r>
            <a:r>
              <a:rPr lang="hr-HR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spasava</a:t>
            </a:r>
            <a:r>
              <a:rPr lang="hr-HR" b="1" dirty="0">
                <a:solidFill>
                  <a:srgbClr val="584453"/>
                </a:solidFill>
                <a:latin typeface="Comic Sans MS" panose="030F0702030302020204" pitchFamily="66" charset="0"/>
              </a:rPr>
              <a:t> pomazanika svojega; uslišat će ga iz svojih svetih nebesa spasonosnom snagom desnice svoje.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a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m 20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6</a:t>
            </a:r>
            <a:r>
              <a:rPr lang="hr-HR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VŽB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životu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psalmiste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Bog mora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zauzeti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središnje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mjesto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uvijek za sve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računati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3670720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138663" y="5130826"/>
            <a:ext cx="8000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Zahvaljujući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psalmima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čuje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 ne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vidjeti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odgovara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3,4; 10,1; 20,5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138663" y="6146489"/>
            <a:ext cx="79043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 je 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Svetom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hramu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11,4; 23,4).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pouzdano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jegovoj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prisutnosti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(Ps 119:58).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1752600" y="1164967"/>
            <a:ext cx="1018695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3100" b="1" dirty="0">
                <a:latin typeface="Constantia" panose="02030602050306030303" pitchFamily="18" charset="0"/>
              </a:rPr>
              <a:t>“</a:t>
            </a:r>
            <a:r>
              <a:rPr lang="hr-HR" sz="3100" b="1" dirty="0">
                <a:latin typeface="Constantia" panose="02030602050306030303" pitchFamily="18" charset="0"/>
              </a:rPr>
              <a:t>U </a:t>
            </a:r>
            <a:r>
              <a:rPr lang="en-US" sz="3100" b="1" dirty="0" err="1">
                <a:latin typeface="Constantia" panose="02030602050306030303" pitchFamily="18" charset="0"/>
              </a:rPr>
              <a:t>Davidovi</a:t>
            </a:r>
            <a:r>
              <a:rPr lang="hr-HR" sz="3100" b="1" dirty="0">
                <a:latin typeface="Constantia" panose="02030602050306030303" pitchFamily="18" charset="0"/>
              </a:rPr>
              <a:t>m </a:t>
            </a:r>
            <a:r>
              <a:rPr lang="en-US" sz="3100" b="1" dirty="0" err="1">
                <a:latin typeface="Constantia" panose="02030602050306030303" pitchFamily="18" charset="0"/>
              </a:rPr>
              <a:t>psalmi</a:t>
            </a:r>
            <a:r>
              <a:rPr lang="hr-HR" sz="3100" b="1" dirty="0">
                <a:latin typeface="Constantia" panose="02030602050306030303" pitchFamily="18" charset="0"/>
              </a:rPr>
              <a:t>ma se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ogleda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čitav niz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iskustava,</a:t>
            </a:r>
            <a:r>
              <a:rPr lang="en-US" sz="3100" b="1" dirty="0">
                <a:latin typeface="Constantia" panose="02030602050306030303" pitchFamily="18" charset="0"/>
              </a:rPr>
              <a:t> od </a:t>
            </a:r>
            <a:r>
              <a:rPr lang="hr-HR" sz="3100" b="1" dirty="0">
                <a:latin typeface="Constantia" panose="02030602050306030303" pitchFamily="18" charset="0"/>
              </a:rPr>
              <a:t>naj</a:t>
            </a:r>
            <a:r>
              <a:rPr lang="en-US" sz="3100" b="1" dirty="0">
                <a:latin typeface="Constantia" panose="02030602050306030303" pitchFamily="18" charset="0"/>
              </a:rPr>
              <a:t>dub</a:t>
            </a:r>
            <a:r>
              <a:rPr lang="hr-HR" sz="3100" b="1" dirty="0" err="1">
                <a:latin typeface="Constantia" panose="02030602050306030303" pitchFamily="18" charset="0"/>
              </a:rPr>
              <a:t>lj</a:t>
            </a:r>
            <a:r>
              <a:rPr lang="en-US" sz="3100" b="1" dirty="0">
                <a:latin typeface="Constantia" panose="02030602050306030303" pitchFamily="18" charset="0"/>
              </a:rPr>
              <a:t>e </a:t>
            </a:r>
            <a:r>
              <a:rPr lang="en-US" sz="3100" b="1" dirty="0" err="1">
                <a:latin typeface="Constantia" panose="02030602050306030303" pitchFamily="18" charset="0"/>
              </a:rPr>
              <a:t>svjes</a:t>
            </a:r>
            <a:r>
              <a:rPr lang="hr-HR" sz="3100" b="1" dirty="0">
                <a:latin typeface="Constantia" panose="02030602050306030303" pitchFamily="18" charset="0"/>
              </a:rPr>
              <a:t>ti o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kriv</a:t>
            </a:r>
            <a:r>
              <a:rPr lang="hr-HR" sz="3100" b="1" dirty="0" err="1">
                <a:latin typeface="Constantia" panose="02030602050306030303" pitchFamily="18" charset="0"/>
              </a:rPr>
              <a:t>ici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osuđivanja </a:t>
            </a:r>
            <a:r>
              <a:rPr lang="en-US" sz="3100" b="1" dirty="0" err="1">
                <a:latin typeface="Constantia" panose="02030602050306030303" pitchFamily="18" charset="0"/>
              </a:rPr>
              <a:t>samo</a:t>
            </a:r>
            <a:r>
              <a:rPr lang="hr-HR" sz="3100" b="1" dirty="0">
                <a:latin typeface="Constantia" panose="02030602050306030303" pitchFamily="18" charset="0"/>
              </a:rPr>
              <a:t>ga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se-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b</a:t>
            </a:r>
            <a:r>
              <a:rPr lang="en-US" sz="3100" b="1" dirty="0">
                <a:latin typeface="Constantia" panose="02030602050306030303" pitchFamily="18" charset="0"/>
              </a:rPr>
              <a:t>e </a:t>
            </a:r>
            <a:r>
              <a:rPr lang="hr-HR" sz="3100" b="1" dirty="0">
                <a:latin typeface="Constantia" panose="02030602050306030303" pitchFamily="18" charset="0"/>
              </a:rPr>
              <a:t>do najplemenitije </a:t>
            </a:r>
            <a:r>
              <a:rPr lang="en-US" sz="3100" b="1" dirty="0" err="1">
                <a:latin typeface="Constantia" panose="02030602050306030303" pitchFamily="18" charset="0"/>
              </a:rPr>
              <a:t>vjere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najuzvišenijeg</a:t>
            </a:r>
            <a:r>
              <a:rPr lang="hr-HR" sz="3100" b="1" dirty="0">
                <a:latin typeface="Constantia" panose="02030602050306030303" pitchFamily="18" charset="0"/>
              </a:rPr>
              <a:t> odnosa s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Bogom</a:t>
            </a:r>
            <a:r>
              <a:rPr lang="en-US" sz="3100" b="1" dirty="0">
                <a:latin typeface="Constantia" panose="02030602050306030303" pitchFamily="18" charset="0"/>
              </a:rPr>
              <a:t>. </a:t>
            </a:r>
            <a:r>
              <a:rPr lang="hr-HR" sz="3100" b="1" dirty="0">
                <a:latin typeface="Constantia" panose="02030602050306030303" pitchFamily="18" charset="0"/>
              </a:rPr>
              <a:t>Zapis o njegovom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život</a:t>
            </a:r>
            <a:r>
              <a:rPr lang="hr-HR" sz="3100" b="1" dirty="0">
                <a:latin typeface="Constantia" panose="02030602050306030303" pitchFamily="18" charset="0"/>
              </a:rPr>
              <a:t>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govori da grijeh može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donijeti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samo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sramotu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jad</a:t>
            </a:r>
            <a:r>
              <a:rPr lang="en-US" sz="3100" b="1" dirty="0">
                <a:latin typeface="Constantia" panose="02030602050306030303" pitchFamily="18" charset="0"/>
              </a:rPr>
              <a:t>, da </a:t>
            </a:r>
            <a:r>
              <a:rPr lang="en-US" sz="3100" b="1" dirty="0" err="1">
                <a:latin typeface="Constantia" panose="02030602050306030303" pitchFamily="18" charset="0"/>
              </a:rPr>
              <a:t>Božja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ljubav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i milost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mo</a:t>
            </a:r>
            <a:r>
              <a:rPr lang="hr-HR" sz="3100" b="1" dirty="0">
                <a:latin typeface="Constantia" panose="02030602050306030303" pitchFamily="18" charset="0"/>
              </a:rPr>
              <a:t>že</a:t>
            </a:r>
            <a:r>
              <a:rPr lang="en-US" sz="3100" b="1" dirty="0">
                <a:latin typeface="Constantia" panose="02030602050306030303" pitchFamily="18" charset="0"/>
              </a:rPr>
              <a:t> do</a:t>
            </a:r>
            <a:r>
              <a:rPr lang="hr-HR" sz="3100" b="1" dirty="0">
                <a:latin typeface="Constantia" panose="02030602050306030303" pitchFamily="18" charset="0"/>
              </a:rPr>
              <a:t>segnuti</a:t>
            </a:r>
            <a:r>
              <a:rPr lang="en-US" sz="3100" b="1" dirty="0" err="1">
                <a:latin typeface="Constantia" panose="02030602050306030303" pitchFamily="18" charset="0"/>
              </a:rPr>
              <a:t>ti</a:t>
            </a:r>
            <a:r>
              <a:rPr lang="en-US" sz="3100" b="1" dirty="0">
                <a:latin typeface="Constantia" panose="02030602050306030303" pitchFamily="18" charset="0"/>
              </a:rPr>
              <a:t> do </a:t>
            </a:r>
            <a:r>
              <a:rPr lang="en-US" sz="3100" b="1" dirty="0" err="1">
                <a:latin typeface="Constantia" panose="02030602050306030303" pitchFamily="18" charset="0"/>
              </a:rPr>
              <a:t>na</a:t>
            </a:r>
            <a:r>
              <a:rPr lang="hr-HR" sz="3100" b="1" dirty="0" err="1">
                <a:latin typeface="Constantia" panose="02030602050306030303" pitchFamily="18" charset="0"/>
              </a:rPr>
              <a:t>jveć</a:t>
            </a:r>
            <a:r>
              <a:rPr lang="en-US" sz="3100" b="1" dirty="0" err="1">
                <a:latin typeface="Constantia" panose="02030602050306030303" pitchFamily="18" charset="0"/>
              </a:rPr>
              <a:t>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dubina</a:t>
            </a:r>
            <a:r>
              <a:rPr lang="en-US" sz="3100" b="1" dirty="0">
                <a:latin typeface="Constantia" panose="02030602050306030303" pitchFamily="18" charset="0"/>
              </a:rPr>
              <a:t>, da </a:t>
            </a:r>
            <a:r>
              <a:rPr lang="en-US" sz="3100" b="1" dirty="0" err="1">
                <a:latin typeface="Constantia" panose="02030602050306030303" pitchFamily="18" charset="0"/>
              </a:rPr>
              <a:t>vjera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može </a:t>
            </a:r>
            <a:r>
              <a:rPr lang="en-US" sz="3100" b="1" dirty="0">
                <a:latin typeface="Constantia" panose="02030602050306030303" pitchFamily="18" charset="0"/>
              </a:rPr>
              <a:t>pod</a:t>
            </a:r>
            <a:r>
              <a:rPr lang="hr-HR" sz="3100" b="1" dirty="0" err="1">
                <a:latin typeface="Constantia" panose="02030602050306030303" pitchFamily="18" charset="0"/>
              </a:rPr>
              <a:t>ignut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poka</a:t>
            </a:r>
            <a:r>
              <a:rPr lang="hr-HR" sz="3100" b="1" dirty="0" err="1">
                <a:latin typeface="Constantia" panose="02030602050306030303" pitchFamily="18" charset="0"/>
              </a:rPr>
              <a:t>jan</a:t>
            </a:r>
            <a:r>
              <a:rPr lang="en-US" sz="3100" b="1" dirty="0">
                <a:latin typeface="Constantia" panose="02030602050306030303" pitchFamily="18" charset="0"/>
              </a:rPr>
              <a:t>u </a:t>
            </a:r>
            <a:r>
              <a:rPr lang="en-US" sz="3100" b="1" dirty="0" err="1">
                <a:latin typeface="Constantia" panose="02030602050306030303" pitchFamily="18" charset="0"/>
              </a:rPr>
              <a:t>dušu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da</a:t>
            </a:r>
            <a:r>
              <a:rPr lang="en-US" sz="3100" b="1" dirty="0">
                <a:latin typeface="Constantia" panose="02030602050306030303" pitchFamily="18" charset="0"/>
              </a:rPr>
              <a:t> b</a:t>
            </a:r>
            <a:r>
              <a:rPr lang="hr-HR" sz="3100" b="1" dirty="0">
                <a:latin typeface="Constantia" panose="02030602050306030303" pitchFamily="18" charset="0"/>
              </a:rPr>
              <a:t>ude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usv</a:t>
            </a:r>
            <a:r>
              <a:rPr lang="hr-HR" sz="3100" b="1" dirty="0" err="1">
                <a:latin typeface="Constantia" panose="02030602050306030303" pitchFamily="18" charset="0"/>
              </a:rPr>
              <a:t>ojena</a:t>
            </a:r>
            <a:r>
              <a:rPr lang="hr-HR" sz="3100" b="1" dirty="0">
                <a:latin typeface="Constantia" panose="02030602050306030303" pitchFamily="18" charset="0"/>
              </a:rPr>
              <a:t> među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Božj</a:t>
            </a:r>
            <a:r>
              <a:rPr lang="hr-HR" sz="3100" b="1" dirty="0">
                <a:latin typeface="Constantia" panose="02030602050306030303" pitchFamily="18" charset="0"/>
              </a:rPr>
              <a:t>e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sinov</a:t>
            </a:r>
            <a:r>
              <a:rPr lang="hr-HR" sz="3100" b="1" dirty="0">
                <a:latin typeface="Constantia" panose="02030602050306030303" pitchFamily="18" charset="0"/>
              </a:rPr>
              <a:t>e</a:t>
            </a:r>
            <a:r>
              <a:rPr lang="en-US" sz="3100" b="1" dirty="0">
                <a:latin typeface="Constantia" panose="02030602050306030303" pitchFamily="18" charset="0"/>
              </a:rPr>
              <a:t>. Od </a:t>
            </a:r>
            <a:r>
              <a:rPr lang="en-US" sz="3100" b="1" dirty="0" err="1">
                <a:latin typeface="Constantia" panose="02030602050306030303" pitchFamily="18" charset="0"/>
              </a:rPr>
              <a:t>svih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 err="1">
                <a:latin typeface="Constantia" panose="02030602050306030303" pitchFamily="18" charset="0"/>
              </a:rPr>
              <a:t>obećanj</a:t>
            </a:r>
            <a:r>
              <a:rPr lang="en-US" sz="3100" b="1" dirty="0">
                <a:latin typeface="Constantia" panose="02030602050306030303" pitchFamily="18" charset="0"/>
              </a:rPr>
              <a:t>a </a:t>
            </a:r>
            <a:r>
              <a:rPr lang="en-US" sz="3100" b="1" dirty="0" err="1">
                <a:latin typeface="Constantia" panose="02030602050306030303" pitchFamily="18" charset="0"/>
              </a:rPr>
              <a:t>koja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 err="1">
                <a:latin typeface="Constantia" panose="02030602050306030303" pitchFamily="18" charset="0"/>
              </a:rPr>
              <a:t>Božj</a:t>
            </a:r>
            <a:r>
              <a:rPr lang="en-US" sz="3100" b="1" dirty="0">
                <a:latin typeface="Constantia" panose="02030602050306030303" pitchFamily="18" charset="0"/>
              </a:rPr>
              <a:t>a </a:t>
            </a:r>
            <a:r>
              <a:rPr lang="en-US" sz="3100" b="1" dirty="0" err="1">
                <a:latin typeface="Constantia" panose="02030602050306030303" pitchFamily="18" charset="0"/>
              </a:rPr>
              <a:t>riječ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sadrži</a:t>
            </a:r>
            <a:r>
              <a:rPr lang="en-US" sz="3100" b="1" dirty="0">
                <a:latin typeface="Constantia" panose="02030602050306030303" pitchFamily="18" charset="0"/>
              </a:rPr>
              <a:t>, to je </a:t>
            </a:r>
            <a:r>
              <a:rPr lang="en-US" sz="3100" b="1" dirty="0" err="1">
                <a:latin typeface="Constantia" panose="02030602050306030303" pitchFamily="18" charset="0"/>
              </a:rPr>
              <a:t>jedno</a:t>
            </a:r>
            <a:r>
              <a:rPr lang="en-US" sz="3100" b="1" dirty="0">
                <a:latin typeface="Constantia" panose="02030602050306030303" pitchFamily="18" charset="0"/>
              </a:rPr>
              <a:t> od </a:t>
            </a:r>
            <a:r>
              <a:rPr lang="en-US" sz="3100" b="1" dirty="0" err="1">
                <a:latin typeface="Constantia" panose="02030602050306030303" pitchFamily="18" charset="0"/>
              </a:rPr>
              <a:t>najsnažnijih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svjedočanstva</a:t>
            </a:r>
            <a:r>
              <a:rPr lang="en-US" sz="3100" b="1" dirty="0">
                <a:latin typeface="Constantia" panose="02030602050306030303" pitchFamily="18" charset="0"/>
              </a:rPr>
              <a:t> o </a:t>
            </a:r>
            <a:r>
              <a:rPr lang="hr-HR" sz="3100" b="1" dirty="0">
                <a:latin typeface="Constantia" panose="02030602050306030303" pitchFamily="18" charset="0"/>
              </a:rPr>
              <a:t>Božjoj </a:t>
            </a:r>
            <a:r>
              <a:rPr lang="en-US" sz="3100" b="1" dirty="0" err="1">
                <a:latin typeface="Constantia" panose="02030602050306030303" pitchFamily="18" charset="0"/>
              </a:rPr>
              <a:t>vjernosti</a:t>
            </a:r>
            <a:r>
              <a:rPr lang="en-US" sz="3100" b="1" dirty="0">
                <a:latin typeface="Constantia" panose="02030602050306030303" pitchFamily="18" charset="0"/>
              </a:rPr>
              <a:t>, </a:t>
            </a:r>
            <a:r>
              <a:rPr lang="en-US" sz="3100" b="1" dirty="0" err="1">
                <a:latin typeface="Constantia" panose="02030602050306030303" pitchFamily="18" charset="0"/>
              </a:rPr>
              <a:t>pravd</a:t>
            </a:r>
            <a:r>
              <a:rPr lang="hr-HR" sz="3100" b="1" dirty="0" err="1">
                <a:latin typeface="Constantia" panose="02030602050306030303" pitchFamily="18" charset="0"/>
              </a:rPr>
              <a:t>nosti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i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hr-HR" sz="3100" b="1" dirty="0">
                <a:latin typeface="Constantia" panose="02030602050306030303" pitchFamily="18" charset="0"/>
              </a:rPr>
              <a:t>zavjetnoj</a:t>
            </a:r>
            <a:r>
              <a:rPr lang="en-US" sz="3100" b="1" dirty="0">
                <a:latin typeface="Constantia" panose="02030602050306030303" pitchFamily="18" charset="0"/>
              </a:rPr>
              <a:t> </a:t>
            </a:r>
            <a:r>
              <a:rPr lang="en-US" sz="3100" b="1" dirty="0" err="1">
                <a:latin typeface="Constantia" panose="02030602050306030303" pitchFamily="18" charset="0"/>
              </a:rPr>
              <a:t>milos</a:t>
            </a:r>
            <a:r>
              <a:rPr lang="hr-HR" sz="3100" b="1" dirty="0">
                <a:latin typeface="Constantia" panose="02030602050306030303" pitchFamily="18" charset="0"/>
              </a:rPr>
              <a:t>ti.</a:t>
            </a:r>
            <a:r>
              <a:rPr lang="es-ES" sz="31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7456536" y="6325076"/>
            <a:ext cx="4483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Patrijarsi</a:t>
            </a:r>
            <a:r>
              <a:rPr lang="es-ES" sz="1600" i="1" dirty="0"/>
              <a:t> i </a:t>
            </a:r>
            <a:r>
              <a:rPr lang="es-ES" sz="1600" i="1" dirty="0" err="1"/>
              <a:t>proroci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7</a:t>
            </a:r>
            <a:r>
              <a:rPr lang="hr-HR" sz="1600" b="1" dirty="0"/>
              <a:t>54, original.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36019" y="3676305"/>
            <a:ext cx="9181071" cy="2953571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089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0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391887" y="3474366"/>
            <a:ext cx="11508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uvodu u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ovotjednu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pouku za ovo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tromjesečje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osvrnuli smo se na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sljedeće teme: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Povijesna pozadina Psalama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Različiti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anrovi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ili vrste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pjesama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Biblijske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smjernice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za bogoslužja.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Osim toga,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irli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2400" b="1" dirty="0">
                <a:solidFill>
                  <a:srgbClr val="FFFFFF"/>
                </a:solidFill>
                <a:latin typeface="Arial"/>
                <a:cs typeface="Arial" charset="0"/>
              </a:rPr>
              <a:t>s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mo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svoje proučavanje Psalama i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sljedečim</a:t>
            </a:r>
            <a:endParaRPr kumimoji="0" lang="sr-Latn-R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temama: a) struktura Psalama; b) različita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pjesnička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sredstva kojima su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pisci Psalama izražavali svoje </a:t>
            </a:r>
            <a:r>
              <a:rPr kumimoji="0" lang="sr-Latn-R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osjećaje</a:t>
            </a: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c) glavna podjela knjiga unutar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Psalama.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7779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”Kako čitati Psalme</a:t>
            </a:r>
            <a:r>
              <a:rPr lang="sr-Latn-RS" sz="2800" dirty="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čitavom Pismu a to znači držati i zapovijedi Božje i imati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 ostvariti u svojem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6502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377615"/>
            <a:ext cx="8916749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”Kako čitati Psalme”, možemo koristiti idući tjedan?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183197" y="2301123"/>
            <a:ext cx="11008803" cy="417658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hr-HR" sz="1600" i="1" noProof="0" dirty="0">
                <a:solidFill>
                  <a:srgbClr val="FFFFFF"/>
                </a:solidFill>
                <a:latin typeface="Arial"/>
                <a:cs typeface="Arial" charset="0"/>
              </a:rPr>
              <a:t>1. L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jet.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16,7;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6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Neh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12,8; </a:t>
            </a:r>
            <a:r>
              <a:rPr kumimoji="0" lang="hr-HR" sz="16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18,1; 30,1; 92,1; 95,2; 105,2; Kol. 3,16; Jakov 5,13.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Koje su okolnosti dovele do pisanja pojedinih psalama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Kada je Božji narod koristio Psalme?</a:t>
            </a:r>
            <a:r>
              <a:rPr kumimoji="0" lang="sr-Latn-R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25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,1-5;</a:t>
            </a:r>
            <a:r>
              <a:rPr kumimoji="0" lang="hr-HR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42,2; 75,2; 77,2; 64,2.3; 88,2-4; 89,2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nam ti psalmi otkrivaju o iskustvima kroz koja su prolazili njihovi autori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,3.4.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Čiji je to vapaj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Može li to biti vapaj neke duše iz 21. stoljeća? </a:t>
            </a: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3; 33,1-3; 109,6-15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O kojim različitim aspektima ljudskog iskustva ti psalmi govore?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</a:t>
            </a:r>
            <a:r>
              <a:rPr kumimoji="0" lang="hr-HR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Sam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23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,1.2; Rim.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8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,26.27. </a:t>
            </a:r>
            <a:r>
              <a:rPr lang="hr-HR" sz="18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Čemu nas ovi redci uče o molitvi</a:t>
            </a: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 </a:t>
            </a:r>
            <a:endParaRPr kumimoji="0" lang="hr-HR" sz="2133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Luka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20,42.43.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lang="sr-Latn-RS" sz="1467" b="1" dirty="0">
                <a:solidFill>
                  <a:srgbClr val="FFFFFF"/>
                </a:solidFill>
                <a:latin typeface="Arial"/>
                <a:cs typeface="Arial" charset="0"/>
              </a:rPr>
              <a:t>je li Isus čitao psalme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16,8; 44,9; 46,2; 47,2.8; 57,2; 62,9; 82,8; 121,7.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Koje je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mjesto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 Bog zauzimao u životu </a:t>
            </a:r>
            <a:r>
              <a:rPr lang="sr-Latn-RS" sz="1400" b="1" dirty="0" err="1">
                <a:solidFill>
                  <a:srgbClr val="FFFFFF"/>
                </a:solidFill>
                <a:latin typeface="Arial"/>
                <a:cs typeface="Arial" charset="0"/>
              </a:rPr>
              <a:t>psalmista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1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1,4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10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,1;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41,13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Gdje je sve Bog istodobno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04503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LUKA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267" dirty="0">
                <a:solidFill>
                  <a:srgbClr val="FFFF99"/>
                </a:solidFill>
                <a:latin typeface="Impact" pitchFamily="34" charset="0"/>
              </a:rPr>
              <a:t>24</a:t>
            </a:r>
            <a:r>
              <a:rPr kumimoji="0" lang="sr-Latn-R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hr-HR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44,45 :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6648793" cy="2598139"/>
          </a:xfrm>
        </p:spPr>
        <p:txBody>
          <a:bodyPr/>
          <a:lstStyle/>
          <a:p>
            <a:pPr marL="0" indent="0">
              <a:buNone/>
            </a:pPr>
            <a:r>
              <a:rPr lang="en-US" sz="4000" baseline="30000" dirty="0"/>
              <a:t>“</a:t>
            </a:r>
            <a:r>
              <a:rPr lang="hr-HR" sz="4000" baseline="30000" dirty="0"/>
              <a:t>Zatim im reče: ‘Ovo je ono što sam vam govorio dok sam još bio s vama. Trebalo je da se ispuni sve što je o meni pisano u Mojsijevu zakonu, u Prorocima i Psalmima.’ Tada im prosvijetli razum da razumiju Pisma</a:t>
            </a:r>
            <a:r>
              <a:rPr lang="sr-Latn-RS" sz="4000" baseline="30000" dirty="0"/>
              <a:t>.“ </a:t>
            </a:r>
            <a:r>
              <a:rPr lang="en-US" sz="4000" baseline="30000" dirty="0"/>
              <a:t>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70B91-6FBF-FA29-6547-07DC029E3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878" y="597159"/>
            <a:ext cx="4991877" cy="53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6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Božja misija za nas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 Ext Condensed Bold" panose="020B0902020104020203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343" y="3802743"/>
            <a:ext cx="1123405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Knjiga Psalama,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također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poznata kao Psaltir, vrhunac je hebrejske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poezije. Kao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nadahnjujuća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i nadahnuta zbirka pjesama, Psalmi izražavaju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raznolike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osječaje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i borbe vjernika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obuhvačajući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 razdoblje od ujedinjenog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izraelskog kraljevstva (10. st. pr. Kr.) do 5. st. pr. Kr., nakon izgnanstva.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Psalmi obuhvaćaju mnoštvo žanrova: pjesme zahvalnosti, hvale, priznanja,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molitve za izbavljenje, hvalospjeve za zaštitu, razmišljanja o Stvoriteljevim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djelima itd. Dok budemo proučavali Psalme u ovom </a:t>
            </a:r>
            <a:r>
              <a:rPr lang="hr-HR" sz="2400" b="1" dirty="0" err="1">
                <a:solidFill>
                  <a:srgbClr val="FFFFFF"/>
                </a:solidFill>
                <a:cs typeface="Arial" charset="0"/>
              </a:rPr>
              <a:t>tromjesećju</a:t>
            </a:r>
            <a:r>
              <a:rPr lang="hr-HR" sz="2400" b="1" dirty="0">
                <a:solidFill>
                  <a:srgbClr val="FFFFFF"/>
                </a:solidFill>
                <a:cs typeface="Arial" charset="0"/>
              </a:rPr>
              <a:t>, razmišljat ćemo o ovoj bogatoj raznolikosti.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53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5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535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242596" y="326571"/>
            <a:ext cx="6081308" cy="636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hr-H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Zatim</a:t>
            </a: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im je rekao: ‘T</a:t>
            </a:r>
            <a:r>
              <a:rPr lang="hr-H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je ono što sam vam govorio dok sam još bio s vama: sve što o meni piše u Mojsijevom zakonu, prorocima i psalmima, mora se ispuniti.’ Tada im je prosvijetlio um da shvate što je zapisano u Svetim pismima.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(L</a:t>
            </a:r>
            <a:r>
              <a:rPr lang="hr-HR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uka</a:t>
            </a:r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44</a:t>
            </a:r>
            <a:r>
              <a:rPr lang="hr-H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45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456996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Knjiga himni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814FEE"/>
                </a:solidFill>
              </a:rPr>
              <a:t>Autori I njihova iskustva</a:t>
            </a:r>
            <a:r>
              <a:rPr lang="es-ES" sz="2200" b="1" dirty="0">
                <a:solidFill>
                  <a:srgbClr val="814FE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>
                <a:solidFill>
                  <a:srgbClr val="D827F5"/>
                </a:solidFill>
              </a:rPr>
              <a:t>T</a:t>
            </a:r>
            <a:r>
              <a:rPr lang="hr-HR" sz="2200" b="1" dirty="0" err="1">
                <a:solidFill>
                  <a:srgbClr val="D827F5"/>
                </a:solidFill>
              </a:rPr>
              <a:t>eme</a:t>
            </a:r>
            <a:r>
              <a:rPr lang="hr-HR" sz="2200" b="1" dirty="0">
                <a:solidFill>
                  <a:srgbClr val="D827F5"/>
                </a:solidFill>
              </a:rPr>
              <a:t> i stil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16ACE8"/>
                </a:solidFill>
              </a:rPr>
              <a:t>Knjiga molitava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2200" b="1" dirty="0">
                <a:solidFill>
                  <a:srgbClr val="14CE45"/>
                </a:solidFill>
              </a:rPr>
              <a:t>Glavna osoba: Bog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4001" y="133788"/>
            <a:ext cx="665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Kako</a:t>
            </a:r>
            <a:r>
              <a:rPr lang="en-US" sz="2000" b="1" dirty="0"/>
              <a:t> </a:t>
            </a:r>
            <a:r>
              <a:rPr lang="en-US" sz="2000" b="1" dirty="0" err="1"/>
              <a:t>čitati</a:t>
            </a:r>
            <a:r>
              <a:rPr lang="en-US" sz="2000" b="1" dirty="0"/>
              <a:t> </a:t>
            </a:r>
            <a:r>
              <a:rPr lang="en-US" sz="2000" b="1" dirty="0" err="1"/>
              <a:t>Psa</a:t>
            </a:r>
            <a:r>
              <a:rPr lang="hr-HR" sz="2000" b="1" dirty="0"/>
              <a:t>l</a:t>
            </a:r>
            <a:r>
              <a:rPr lang="en-US" sz="2000" b="1" dirty="0"/>
              <a:t>me? </a:t>
            </a:r>
            <a:r>
              <a:rPr lang="en-US" sz="2000" b="1" dirty="0" err="1"/>
              <a:t>Knjigu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treba</a:t>
            </a:r>
            <a:r>
              <a:rPr lang="en-US" sz="2000" b="1" dirty="0"/>
              <a:t> </a:t>
            </a:r>
            <a:r>
              <a:rPr lang="en-US" sz="2000" b="1" dirty="0" err="1"/>
              <a:t>pročitati</a:t>
            </a:r>
            <a:r>
              <a:rPr lang="en-US" sz="2000" b="1" dirty="0"/>
              <a:t> </a:t>
            </a:r>
            <a:r>
              <a:rPr lang="en-US" sz="2000" b="1" dirty="0" err="1"/>
              <a:t>imajući</a:t>
            </a:r>
            <a:r>
              <a:rPr lang="en-US" sz="2000" b="1" dirty="0"/>
              <a:t> u </a:t>
            </a:r>
            <a:r>
              <a:rPr lang="en-US" sz="2000" b="1" dirty="0" err="1"/>
              <a:t>vidu</a:t>
            </a:r>
            <a:r>
              <a:rPr lang="en-US" sz="2000" b="1" dirty="0"/>
              <a:t> da je to </a:t>
            </a:r>
            <a:r>
              <a:rPr lang="en-US" sz="2000" b="1" dirty="0" err="1"/>
              <a:t>neobična</a:t>
            </a:r>
            <a:r>
              <a:rPr lang="en-US" sz="2000" b="1" dirty="0"/>
              <a:t> </a:t>
            </a:r>
            <a:r>
              <a:rPr lang="en-US" sz="2000" b="1" dirty="0" err="1"/>
              <a:t>knjiga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mnogo</a:t>
            </a:r>
            <a:r>
              <a:rPr lang="en-US" sz="2000" b="1" dirty="0"/>
              <a:t> </a:t>
            </a:r>
            <a:r>
              <a:rPr lang="en-US" sz="2000" b="1" dirty="0" err="1"/>
              <a:t>načina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83595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Prije svega, moramo se sjetiti da je to nadahnuta knjiga, gdje nam se Duh Sveti izravno obraća.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01977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Pokriva</a:t>
            </a:r>
            <a:r>
              <a:rPr lang="en-US" sz="2000" b="1" dirty="0"/>
              <a:t> </a:t>
            </a:r>
            <a:r>
              <a:rPr lang="en-US" sz="2000" b="1" dirty="0" err="1"/>
              <a:t>teme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stilove</a:t>
            </a:r>
            <a:r>
              <a:rPr lang="en-US" sz="2000" b="1" dirty="0"/>
              <a:t> </a:t>
            </a:r>
            <a:r>
              <a:rPr lang="en-US" sz="2000" b="1" dirty="0" err="1"/>
              <a:t>raznolike</a:t>
            </a:r>
            <a:r>
              <a:rPr lang="en-US" sz="2000" b="1" dirty="0"/>
              <a:t> </a:t>
            </a:r>
            <a:r>
              <a:rPr lang="en-US" sz="2000" b="1" dirty="0" err="1"/>
              <a:t>poput</a:t>
            </a:r>
            <a:r>
              <a:rPr lang="en-US" sz="2000" b="1" dirty="0"/>
              <a:t> </a:t>
            </a:r>
            <a:r>
              <a:rPr lang="en-US" sz="2000" b="1" dirty="0" err="1"/>
              <a:t>pohvala</a:t>
            </a:r>
            <a:r>
              <a:rPr lang="en-US" sz="2000" b="1" dirty="0"/>
              <a:t>, </a:t>
            </a:r>
            <a:r>
              <a:rPr lang="en-US" sz="2000" b="1" dirty="0" err="1"/>
              <a:t>nesavršenosti</a:t>
            </a:r>
            <a:r>
              <a:rPr lang="en-US" sz="2000" b="1" dirty="0"/>
              <a:t>, </a:t>
            </a:r>
            <a:r>
              <a:rPr lang="en-US" sz="2000" b="1" dirty="0" err="1"/>
              <a:t>jadikovki</a:t>
            </a:r>
            <a:r>
              <a:rPr lang="en-US" sz="2000" b="1" dirty="0"/>
              <a:t>, </a:t>
            </a:r>
            <a:r>
              <a:rPr lang="en-US" sz="2000" b="1" dirty="0" err="1"/>
              <a:t>povijesti</a:t>
            </a:r>
            <a:r>
              <a:rPr lang="en-US" sz="2000" b="1" dirty="0"/>
              <a:t> ...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895821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Za </a:t>
            </a:r>
            <a:r>
              <a:rPr lang="en-US" sz="2000" b="1" dirty="0" err="1"/>
              <a:t>razliku</a:t>
            </a:r>
            <a:r>
              <a:rPr lang="en-US" sz="2000" b="1" dirty="0"/>
              <a:t> od </a:t>
            </a:r>
            <a:r>
              <a:rPr lang="en-US" sz="2000" b="1" dirty="0" err="1"/>
              <a:t>ostalih</a:t>
            </a:r>
            <a:r>
              <a:rPr lang="en-US" sz="2000" b="1" dirty="0"/>
              <a:t> </a:t>
            </a:r>
            <a:r>
              <a:rPr lang="en-US" sz="2000" b="1" dirty="0" err="1"/>
              <a:t>knjiga</a:t>
            </a:r>
            <a:r>
              <a:rPr lang="en-US" sz="2000" b="1" dirty="0"/>
              <a:t> </a:t>
            </a:r>
            <a:r>
              <a:rPr lang="en-US" sz="2000" b="1" dirty="0" err="1"/>
              <a:t>Biblije</a:t>
            </a:r>
            <a:r>
              <a:rPr lang="en-US" sz="2000" b="1" dirty="0"/>
              <a:t>, </a:t>
            </a:r>
            <a:r>
              <a:rPr lang="en-US" sz="2000" b="1" dirty="0" err="1"/>
              <a:t>pisali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je </a:t>
            </a:r>
            <a:r>
              <a:rPr lang="en-US" sz="2000" b="1" dirty="0" err="1"/>
              <a:t>različiti</a:t>
            </a:r>
            <a:r>
              <a:rPr lang="en-US" sz="2000" b="1" dirty="0"/>
              <a:t> </a:t>
            </a:r>
            <a:r>
              <a:rPr lang="en-US" sz="2000" b="1" dirty="0" err="1"/>
              <a:t>autori</a:t>
            </a:r>
            <a:r>
              <a:rPr lang="en-US" sz="2000" b="1" dirty="0"/>
              <a:t>, u </a:t>
            </a:r>
            <a:r>
              <a:rPr lang="en-US" sz="2000" b="1" dirty="0" err="1"/>
              <a:t>različitim</a:t>
            </a:r>
            <a:r>
              <a:rPr lang="en-US" sz="2000" b="1" dirty="0"/>
              <a:t> </a:t>
            </a:r>
            <a:r>
              <a:rPr lang="en-US" sz="2000" b="1" dirty="0" err="1"/>
              <a:t>vremenima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okolnostima</a:t>
            </a:r>
            <a:r>
              <a:rPr lang="en-US" sz="2000" b="1" dirty="0"/>
              <a:t>: od </a:t>
            </a:r>
            <a:r>
              <a:rPr lang="en-US" sz="2000" b="1" dirty="0" err="1"/>
              <a:t>Mojsija</a:t>
            </a:r>
            <a:r>
              <a:rPr lang="en-US" sz="2000" b="1" dirty="0"/>
              <a:t> do </a:t>
            </a:r>
            <a:r>
              <a:rPr lang="en-US" sz="2000" b="1" dirty="0" err="1"/>
              <a:t>povratka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hr-HR" sz="2000" b="1" dirty="0"/>
              <a:t>b</a:t>
            </a:r>
            <a:r>
              <a:rPr lang="en-US" sz="2000" b="1" dirty="0"/>
              <a:t>a</a:t>
            </a:r>
            <a:r>
              <a:rPr lang="hr-HR" sz="2000" b="1" dirty="0"/>
              <a:t>b</a:t>
            </a:r>
            <a:r>
              <a:rPr lang="en-US" sz="2000" b="1" dirty="0" err="1"/>
              <a:t>ilonskog</a:t>
            </a:r>
            <a:r>
              <a:rPr lang="en-US" sz="2000" b="1" dirty="0"/>
              <a:t> </a:t>
            </a:r>
            <a:r>
              <a:rPr lang="en-US" sz="2000" b="1" dirty="0" err="1"/>
              <a:t>izgnanstva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KNJIGA HIMNI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7" y="622612"/>
            <a:ext cx="7916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je bio dan kad je David odredio </a:t>
            </a:r>
            <a:r>
              <a:rPr lang="hr-HR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Asafa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njegova pomoćnike da pjevaju hvalospjeve Bogu.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Knjiga Ljetopisa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Naziv</a:t>
            </a:r>
            <a:r>
              <a:rPr lang="en-US" sz="2000" b="1" dirty="0"/>
              <a:t> </a:t>
            </a:r>
            <a:r>
              <a:rPr lang="en-US" sz="2000" b="1" dirty="0" err="1"/>
              <a:t>knjige</a:t>
            </a:r>
            <a:r>
              <a:rPr lang="en-US" sz="2000" b="1" dirty="0"/>
              <a:t> </a:t>
            </a:r>
            <a:r>
              <a:rPr lang="en-US" sz="2000" b="1" dirty="0" err="1"/>
              <a:t>potiče</a:t>
            </a:r>
            <a:r>
              <a:rPr lang="en-US" sz="2000" b="1" dirty="0"/>
              <a:t> od </a:t>
            </a:r>
            <a:r>
              <a:rPr lang="en-US" sz="2000" b="1" dirty="0" err="1"/>
              <a:t>grčke</a:t>
            </a:r>
            <a:r>
              <a:rPr lang="en-US" sz="2000" b="1" dirty="0"/>
              <a:t> r</a:t>
            </a:r>
            <a:r>
              <a:rPr lang="hr-HR" sz="2000" b="1" dirty="0" err="1"/>
              <a:t>ij</a:t>
            </a:r>
            <a:r>
              <a:rPr lang="en-US" sz="2000" b="1" dirty="0" err="1"/>
              <a:t>eči</a:t>
            </a:r>
            <a:r>
              <a:rPr lang="en-US" sz="2000" b="1" dirty="0"/>
              <a:t> </a:t>
            </a:r>
            <a:r>
              <a:rPr lang="en-US" sz="2000" i="1" dirty="0" err="1"/>
              <a:t>Psalmoi</a:t>
            </a:r>
            <a:r>
              <a:rPr lang="en-US" sz="2000" i="1" dirty="0"/>
              <a:t> </a:t>
            </a:r>
            <a:r>
              <a:rPr lang="en-US" sz="2000" b="1" dirty="0"/>
              <a:t>(p</a:t>
            </a:r>
            <a:r>
              <a:rPr lang="hr-HR" sz="2000" b="1" dirty="0"/>
              <a:t>j</a:t>
            </a:r>
            <a:r>
              <a:rPr lang="en-US" sz="2000" b="1" dirty="0" err="1"/>
              <a:t>esme</a:t>
            </a:r>
            <a:r>
              <a:rPr lang="en-US" sz="2000" b="1" dirty="0"/>
              <a:t> </a:t>
            </a:r>
            <a:r>
              <a:rPr lang="en-US" sz="2000" b="1" dirty="0" err="1"/>
              <a:t>otpevane</a:t>
            </a:r>
            <a:r>
              <a:rPr lang="en-US" sz="2000" b="1" dirty="0"/>
              <a:t> </a:t>
            </a:r>
            <a:r>
              <a:rPr lang="en-US" sz="2000" b="1" dirty="0" err="1"/>
              <a:t>uz</a:t>
            </a:r>
            <a:r>
              <a:rPr lang="en-US" sz="2000" b="1" dirty="0"/>
              <a:t> </a:t>
            </a:r>
            <a:r>
              <a:rPr lang="en-US" sz="2000" b="1" dirty="0" err="1"/>
              <a:t>muzičku</a:t>
            </a:r>
            <a:r>
              <a:rPr lang="en-US" sz="2000" b="1" dirty="0"/>
              <a:t> </a:t>
            </a:r>
            <a:r>
              <a:rPr lang="en-US" sz="2000" b="1" dirty="0" err="1"/>
              <a:t>pratnju</a:t>
            </a:r>
            <a:r>
              <a:rPr lang="en-US" sz="2000" b="1" dirty="0"/>
              <a:t>), </a:t>
            </a:r>
            <a:r>
              <a:rPr lang="hr-HR" sz="2000" b="1" dirty="0"/>
              <a:t>a </a:t>
            </a:r>
            <a:r>
              <a:rPr lang="en-US" sz="2000" b="1" dirty="0"/>
              <a:t>to je </a:t>
            </a:r>
            <a:r>
              <a:rPr lang="en-US" sz="2000" b="1" dirty="0" err="1"/>
              <a:t>naslov</a:t>
            </a:r>
            <a:r>
              <a:rPr lang="en-US" sz="2000" b="1" dirty="0"/>
              <a:t> </a:t>
            </a:r>
            <a:r>
              <a:rPr lang="en-US" sz="2000" b="1" dirty="0" err="1"/>
              <a:t>knjige</a:t>
            </a:r>
            <a:r>
              <a:rPr lang="en-US" sz="2000" b="1" dirty="0"/>
              <a:t> u Septuagint</a:t>
            </a:r>
            <a:r>
              <a:rPr lang="hr-HR" sz="2000" b="1" dirty="0"/>
              <a:t>i</a:t>
            </a:r>
            <a:r>
              <a:rPr lang="en-US" sz="2000" b="1" dirty="0"/>
              <a:t> (LXX). Na </a:t>
            </a:r>
            <a:r>
              <a:rPr lang="en-US" sz="2000" b="1" dirty="0" err="1"/>
              <a:t>hebrejskom</a:t>
            </a:r>
            <a:r>
              <a:rPr lang="en-US" sz="2000" b="1" dirty="0"/>
              <a:t> se </a:t>
            </a:r>
            <a:r>
              <a:rPr lang="en-US" sz="2000" b="1" dirty="0" err="1"/>
              <a:t>zove</a:t>
            </a:r>
            <a:r>
              <a:rPr lang="en-US" sz="2000" b="1" dirty="0"/>
              <a:t> </a:t>
            </a:r>
            <a:r>
              <a:rPr lang="en-US" sz="2000" i="1" dirty="0"/>
              <a:t>Tehillim </a:t>
            </a:r>
            <a:r>
              <a:rPr lang="en-US" sz="2000" b="1" dirty="0"/>
              <a:t>(</a:t>
            </a:r>
            <a:r>
              <a:rPr lang="hr-HR" sz="2000" b="1" dirty="0"/>
              <a:t>H</a:t>
            </a:r>
            <a:r>
              <a:rPr lang="en-US" sz="2000" b="1" dirty="0" err="1"/>
              <a:t>val</a:t>
            </a:r>
            <a:r>
              <a:rPr lang="hr-HR" sz="2000" b="1" dirty="0"/>
              <a:t>e</a:t>
            </a:r>
            <a:r>
              <a:rPr lang="en-US" sz="2000" b="1" dirty="0"/>
              <a:t>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304056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 err="1"/>
              <a:t>Prv</a:t>
            </a:r>
            <a:r>
              <a:rPr lang="en-US" sz="2000" b="1" dirty="0"/>
              <a:t>a </a:t>
            </a:r>
            <a:r>
              <a:rPr lang="en-US" sz="2000" b="1" dirty="0" err="1"/>
              <a:t>crkva</a:t>
            </a:r>
            <a:r>
              <a:rPr lang="en-US" sz="2000" b="1" dirty="0"/>
              <a:t> je </a:t>
            </a:r>
            <a:r>
              <a:rPr lang="en-US" sz="2000" b="1" dirty="0" err="1"/>
              <a:t>takođe</a:t>
            </a:r>
            <a:r>
              <a:rPr lang="hr-HR" sz="2000" b="1" dirty="0"/>
              <a:t>r</a:t>
            </a:r>
            <a:r>
              <a:rPr lang="en-US" sz="2000" b="1" dirty="0"/>
              <a:t> </a:t>
            </a:r>
            <a:r>
              <a:rPr lang="en-US" sz="2000" b="1" dirty="0" err="1"/>
              <a:t>usvojila</a:t>
            </a:r>
            <a:r>
              <a:rPr lang="en-US" sz="2000" b="1" dirty="0"/>
              <a:t> </a:t>
            </a:r>
            <a:r>
              <a:rPr lang="en-US" sz="2000" b="1" dirty="0" err="1"/>
              <a:t>knjigu</a:t>
            </a:r>
            <a:r>
              <a:rPr lang="en-US" sz="2000" b="1" dirty="0"/>
              <a:t> 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bogosluž</a:t>
            </a:r>
            <a:r>
              <a:rPr lang="hr-HR" sz="2000" b="1" dirty="0"/>
              <a:t>b</a:t>
            </a:r>
            <a:r>
              <a:rPr lang="en-US" sz="2000" b="1" dirty="0" err="1"/>
              <a:t>ene</a:t>
            </a:r>
            <a:r>
              <a:rPr lang="en-US" sz="2000" b="1" dirty="0"/>
              <a:t> </a:t>
            </a:r>
            <a:r>
              <a:rPr lang="en-US" sz="2000" b="1" dirty="0" err="1"/>
              <a:t>himne</a:t>
            </a:r>
            <a:r>
              <a:rPr lang="en-US" sz="2000" b="1" dirty="0"/>
              <a:t> (</a:t>
            </a:r>
            <a:r>
              <a:rPr lang="hr-HR" sz="2000" b="1" dirty="0"/>
              <a:t>Kol.</a:t>
            </a:r>
            <a:r>
              <a:rPr lang="en-US" sz="2000" b="1" dirty="0"/>
              <a:t> 3</a:t>
            </a:r>
            <a:r>
              <a:rPr lang="hr-HR" sz="2000" b="1" dirty="0"/>
              <a:t>,</a:t>
            </a:r>
            <a:r>
              <a:rPr lang="en-US" sz="2000" b="1" dirty="0"/>
              <a:t>16; Ef. 5</a:t>
            </a:r>
            <a:r>
              <a:rPr lang="hr-HR" sz="2000" b="1" dirty="0"/>
              <a:t>,</a:t>
            </a:r>
            <a:r>
              <a:rPr lang="en-US" sz="2000" b="1" dirty="0"/>
              <a:t>19).</a:t>
            </a:r>
            <a:endParaRPr lang="es-ES" sz="2000" b="1" dirty="0"/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Neki od njih su se koristili u posebnim trenucima: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kori</a:t>
            </a:r>
            <a:r>
              <a:rPr lang="hr-HR" sz="2000" b="1" dirty="0" err="1"/>
              <a:t>stili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himne</a:t>
            </a:r>
            <a:r>
              <a:rPr lang="en-US" sz="2000" b="1" dirty="0"/>
              <a:t> za p</a:t>
            </a:r>
            <a:r>
              <a:rPr lang="hr-HR" sz="2000" b="1" dirty="0"/>
              <a:t>j</a:t>
            </a:r>
            <a:r>
              <a:rPr lang="en-US" sz="2000" b="1" dirty="0" err="1"/>
              <a:t>evanje</a:t>
            </a:r>
            <a:r>
              <a:rPr lang="en-US" sz="2000" b="1" dirty="0"/>
              <a:t> </a:t>
            </a:r>
            <a:r>
              <a:rPr lang="en-US" sz="2000" b="1" dirty="0" err="1"/>
              <a:t>tokom</a:t>
            </a:r>
            <a:r>
              <a:rPr lang="en-US" sz="2000" b="1" dirty="0"/>
              <a:t> </a:t>
            </a:r>
            <a:r>
              <a:rPr lang="en-US" sz="2000" b="1" dirty="0" err="1"/>
              <a:t>bogoslužja</a:t>
            </a:r>
            <a:r>
              <a:rPr lang="en-US" sz="2000" b="1" dirty="0"/>
              <a:t> u </a:t>
            </a:r>
            <a:r>
              <a:rPr lang="en-US" sz="2000" b="1" dirty="0" err="1"/>
              <a:t>Hramu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sinagogama</a:t>
            </a:r>
            <a:r>
              <a:rPr lang="en-US" sz="2000" b="1" dirty="0"/>
              <a:t>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Referenca</a:t>
            </a:r>
            <a:r>
              <a:rPr lang="en-US" sz="2000" b="1" dirty="0"/>
              <a:t> se </a:t>
            </a:r>
            <a:r>
              <a:rPr lang="en-US" sz="2000" b="1" dirty="0" err="1"/>
              <a:t>upućuje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instrumente</a:t>
            </a:r>
            <a:r>
              <a:rPr lang="en-US" sz="2000" b="1" dirty="0"/>
              <a:t>, </a:t>
            </a:r>
            <a:r>
              <a:rPr lang="en-US" sz="2000" b="1" dirty="0" err="1"/>
              <a:t>melodije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vođe</a:t>
            </a:r>
            <a:r>
              <a:rPr lang="en-US" sz="2000" b="1" dirty="0"/>
              <a:t> hora u </a:t>
            </a:r>
            <a:r>
              <a:rPr lang="hr-HR" sz="2000" b="1" dirty="0"/>
              <a:t>skup</a:t>
            </a:r>
            <a:r>
              <a:rPr lang="en-US" sz="2000" b="1" dirty="0"/>
              <a:t>u </a:t>
            </a:r>
            <a:r>
              <a:rPr lang="hr-HR" sz="2000" b="1" dirty="0"/>
              <a:t>od </a:t>
            </a:r>
            <a:r>
              <a:rPr lang="en-US" sz="2000" b="1" dirty="0" err="1"/>
              <a:t>nekoliko</a:t>
            </a:r>
            <a:r>
              <a:rPr lang="en-US" sz="2000" b="1" dirty="0"/>
              <a:t> </a:t>
            </a:r>
            <a:r>
              <a:rPr lang="en-US" sz="2000" b="1" dirty="0" err="1"/>
              <a:t>psal</a:t>
            </a:r>
            <a:r>
              <a:rPr lang="hr-HR" sz="2000" b="1" dirty="0"/>
              <a:t>a</a:t>
            </a:r>
            <a:r>
              <a:rPr lang="en-US" sz="2000" b="1" dirty="0"/>
              <a:t>ma (</a:t>
            </a:r>
            <a:r>
              <a:rPr lang="en-US" sz="2000" b="1" dirty="0" err="1"/>
              <a:t>npr</a:t>
            </a:r>
            <a:r>
              <a:rPr lang="en-US" sz="2000" b="1" dirty="0"/>
              <a:t>. Ps. 9; 45; 88).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3"/>
                </a:solidFill>
              </a:rPr>
              <a:t>AUTORI I NJIHOVA ISKUSTVA</a:t>
            </a:r>
            <a:endParaRPr lang="es-E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-1" y="505590"/>
            <a:ext cx="661035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 David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ov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kad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je b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ž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pred sinom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š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alom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om.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Maslov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psalma.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Pročitajte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cijeli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Psal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 3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Većinu</a:t>
            </a:r>
            <a:r>
              <a:rPr lang="en-US" sz="2000" b="1" dirty="0"/>
              <a:t> </a:t>
            </a:r>
            <a:r>
              <a:rPr lang="en-US" sz="2000" b="1" dirty="0" err="1"/>
              <a:t>psalma</a:t>
            </a:r>
            <a:r>
              <a:rPr lang="en-US" sz="2000" b="1" dirty="0"/>
              <a:t> </a:t>
            </a:r>
            <a:r>
              <a:rPr lang="en-US" sz="2000" b="1" dirty="0" err="1"/>
              <a:t>napisao</a:t>
            </a:r>
            <a:r>
              <a:rPr lang="en-US" sz="2000" b="1" dirty="0"/>
              <a:t> je D</a:t>
            </a:r>
            <a:r>
              <a:rPr lang="hr-HR" sz="2000" b="1" dirty="0"/>
              <a:t>a</a:t>
            </a:r>
            <a:r>
              <a:rPr lang="en-US" sz="2000" b="1" dirty="0"/>
              <a:t>vid (2</a:t>
            </a:r>
            <a:r>
              <a:rPr lang="hr-HR" sz="2000" b="1" dirty="0"/>
              <a:t>.</a:t>
            </a:r>
            <a:r>
              <a:rPr lang="en-US" sz="2000" b="1" dirty="0"/>
              <a:t> S</a:t>
            </a:r>
            <a:r>
              <a:rPr lang="hr-HR" sz="2000" b="1" dirty="0"/>
              <a:t>a</a:t>
            </a:r>
            <a:r>
              <a:rPr lang="en-US" sz="2000" b="1" dirty="0"/>
              <a:t>m. 23</a:t>
            </a:r>
            <a:r>
              <a:rPr lang="hr-HR" sz="2000" b="1" dirty="0"/>
              <a:t>,</a:t>
            </a:r>
            <a:r>
              <a:rPr lang="en-US" sz="2000" b="1" dirty="0"/>
              <a:t>1). </a:t>
            </a:r>
            <a:r>
              <a:rPr lang="en-US" sz="2000" b="1" dirty="0" err="1"/>
              <a:t>Drugi</a:t>
            </a:r>
            <a:r>
              <a:rPr lang="en-US" sz="2000" b="1" dirty="0"/>
              <a:t> </a:t>
            </a:r>
            <a:r>
              <a:rPr lang="en-US" sz="2000" b="1" dirty="0" err="1"/>
              <a:t>autori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597286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Mnogi</a:t>
            </a:r>
            <a:r>
              <a:rPr lang="en-US" sz="2000" b="1" dirty="0"/>
              <a:t> </a:t>
            </a:r>
            <a:r>
              <a:rPr lang="en-US" sz="2000" b="1" dirty="0" err="1"/>
              <a:t>psalmi</a:t>
            </a:r>
            <a:r>
              <a:rPr lang="en-US" sz="2000" b="1" dirty="0"/>
              <a:t> </a:t>
            </a:r>
            <a:r>
              <a:rPr lang="en-US" sz="2000" b="1" dirty="0" err="1"/>
              <a:t>otkrivaju</a:t>
            </a:r>
            <a:r>
              <a:rPr lang="en-US" sz="2000" b="1" dirty="0"/>
              <a:t> </a:t>
            </a:r>
            <a:r>
              <a:rPr lang="en-US" sz="2000" b="1" dirty="0" err="1"/>
              <a:t>lično</a:t>
            </a:r>
            <a:r>
              <a:rPr lang="en-US" sz="2000" b="1" dirty="0"/>
              <a:t> </a:t>
            </a:r>
            <a:r>
              <a:rPr lang="en-US" sz="2000" b="1" dirty="0" err="1"/>
              <a:t>iskustvo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autora</a:t>
            </a:r>
            <a:r>
              <a:rPr lang="en-US" sz="2000" b="1" dirty="0"/>
              <a:t> (</a:t>
            </a:r>
            <a:r>
              <a:rPr lang="en-US" sz="2000" b="1" dirty="0" err="1"/>
              <a:t>veoma</a:t>
            </a:r>
            <a:r>
              <a:rPr lang="en-US" sz="2000" b="1" dirty="0"/>
              <a:t> </a:t>
            </a:r>
            <a:r>
              <a:rPr lang="en-US" sz="2000" b="1" dirty="0" err="1"/>
              <a:t>slično</a:t>
            </a:r>
            <a:r>
              <a:rPr lang="en-US" sz="2000" b="1" dirty="0"/>
              <a:t> </a:t>
            </a:r>
            <a:r>
              <a:rPr lang="en-US" sz="2000" b="1" dirty="0" err="1"/>
              <a:t>našem</a:t>
            </a:r>
            <a:r>
              <a:rPr lang="en-US" sz="2000" b="1" dirty="0"/>
              <a:t>):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994530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491687" y="-125728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TEMA I STIL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Nebesa pričaju o slavi Božjoj, nebo objavljuje </a:t>
            </a:r>
            <a:r>
              <a:rPr lang="hr-HR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delo</a:t>
            </a:r>
            <a:r>
              <a:rPr lang="hr-HR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ruku njegovih.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 19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hr-HR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NSP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Psalmi</a:t>
            </a:r>
            <a:r>
              <a:rPr lang="en-US" sz="2000" b="1" dirty="0"/>
              <a:t> o</a:t>
            </a:r>
            <a:r>
              <a:rPr lang="hr-HR" sz="2000" b="1" dirty="0" err="1"/>
              <a:t>pisu</a:t>
            </a:r>
            <a:r>
              <a:rPr lang="en-US" sz="2000" b="1" dirty="0" err="1"/>
              <a:t>ju</a:t>
            </a:r>
            <a:r>
              <a:rPr lang="en-US" sz="2000" b="1" dirty="0"/>
              <a:t> </a:t>
            </a:r>
            <a:r>
              <a:rPr lang="en-US" sz="2000" b="1" dirty="0" err="1"/>
              <a:t>najrazličitije</a:t>
            </a:r>
            <a:r>
              <a:rPr lang="en-US" sz="2000" b="1" dirty="0"/>
              <a:t> </a:t>
            </a:r>
            <a:r>
              <a:rPr lang="en-US" sz="2000" b="1" dirty="0" err="1"/>
              <a:t>teme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obuhvataju</a:t>
            </a:r>
            <a:r>
              <a:rPr lang="en-US" sz="2000" b="1" dirty="0"/>
              <a:t> </a:t>
            </a:r>
            <a:r>
              <a:rPr lang="en-US" sz="2000" b="1" dirty="0" err="1"/>
              <a:t>cjelokupno</a:t>
            </a:r>
            <a:r>
              <a:rPr lang="en-US" sz="2000" b="1" dirty="0"/>
              <a:t> </a:t>
            </a:r>
            <a:r>
              <a:rPr lang="en-US" sz="2000" b="1" dirty="0" err="1"/>
              <a:t>ljudsko</a:t>
            </a:r>
            <a:r>
              <a:rPr lang="en-US" sz="2000" b="1" dirty="0"/>
              <a:t> </a:t>
            </a:r>
            <a:r>
              <a:rPr lang="en-US" sz="2000" b="1" dirty="0" err="1"/>
              <a:t>iskustvo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njegov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s </a:t>
            </a:r>
            <a:r>
              <a:rPr lang="en-US" sz="2000" b="1" dirty="0" err="1"/>
              <a:t>Bogom</a:t>
            </a:r>
            <a:r>
              <a:rPr lang="en-US" sz="2000" b="1" dirty="0"/>
              <a:t>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Himne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hvale</a:t>
            </a:r>
            <a:r>
              <a:rPr lang="en-US" sz="2000" b="1" dirty="0"/>
              <a:t> Boga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Stvoritelja</a:t>
            </a:r>
            <a:r>
              <a:rPr lang="en-US" sz="2000" b="1" dirty="0"/>
              <a:t>, </a:t>
            </a:r>
            <a:r>
              <a:rPr lang="en-US" sz="2000" b="1" dirty="0" err="1"/>
              <a:t>Suverena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Suca</a:t>
            </a:r>
            <a:r>
              <a:rPr lang="hr-HR" sz="2000" b="1" dirty="0"/>
              <a:t>.</a:t>
            </a:r>
            <a:endParaRPr lang="es-ES" sz="2000" b="1" dirty="0"/>
          </a:p>
          <a:p>
            <a:r>
              <a:rPr lang="en-US" sz="2000" b="1" dirty="0" err="1"/>
              <a:t>Psalmi</a:t>
            </a:r>
            <a:r>
              <a:rPr lang="en-US" sz="2000" b="1" dirty="0"/>
              <a:t> Dana </a:t>
            </a:r>
            <a:r>
              <a:rPr lang="en-US" sz="2000" b="1" dirty="0" err="1"/>
              <a:t>zahvalnosti</a:t>
            </a:r>
            <a:r>
              <a:rPr lang="en-US" sz="2000" b="1" dirty="0"/>
              <a:t> za </a:t>
            </a:r>
            <a:r>
              <a:rPr lang="en-US" sz="2000" b="1" dirty="0" err="1"/>
              <a:t>Božje</a:t>
            </a:r>
            <a:r>
              <a:rPr lang="en-US" sz="2000" b="1" dirty="0"/>
              <a:t> </a:t>
            </a:r>
            <a:r>
              <a:rPr lang="en-US" sz="2000" b="1" dirty="0" err="1"/>
              <a:t>obilje</a:t>
            </a:r>
            <a:r>
              <a:rPr lang="en-US" sz="2000" b="1" dirty="0"/>
              <a:t> </a:t>
            </a:r>
            <a:r>
              <a:rPr lang="en-US" sz="2000" b="1" dirty="0" err="1"/>
              <a:t>blagoslovaL</a:t>
            </a:r>
            <a:r>
              <a:rPr lang="hr-HR" sz="2000" b="1" dirty="0"/>
              <a:t>.</a:t>
            </a:r>
            <a:endParaRPr lang="es-ES" sz="2000" b="1" dirty="0"/>
          </a:p>
          <a:p>
            <a:r>
              <a:rPr lang="hr-HR" sz="2000" b="1" dirty="0"/>
              <a:t>Tužaljke mole Boga da nas oslobodi problema.</a:t>
            </a:r>
            <a:endParaRPr lang="es-ES" sz="2000" b="1" dirty="0"/>
          </a:p>
          <a:p>
            <a:r>
              <a:rPr lang="hr-HR" sz="2000" b="1" dirty="0"/>
              <a:t>Mudrost psalama sa praktičnim uputama za život.</a:t>
            </a:r>
            <a:endParaRPr lang="es-ES" sz="2000" b="1" dirty="0"/>
          </a:p>
          <a:p>
            <a:r>
              <a:rPr lang="en-US" sz="2000" b="1" dirty="0"/>
              <a:t>Ps</a:t>
            </a:r>
            <a:r>
              <a:rPr lang="hr-HR" sz="2000" b="1" dirty="0" err="1"/>
              <a:t>almi</a:t>
            </a:r>
            <a:r>
              <a:rPr lang="hr-HR" sz="2000" b="1" dirty="0"/>
              <a:t> Davida </a:t>
            </a:r>
            <a:r>
              <a:rPr lang="en-US" sz="2000" b="1" dirty="0" err="1"/>
              <a:t>kralj</a:t>
            </a:r>
            <a:r>
              <a:rPr lang="hr-HR" sz="2000" b="1" dirty="0"/>
              <a:t>a koji ukazuju na </a:t>
            </a:r>
            <a:r>
              <a:rPr lang="en-US" sz="2000" b="1" dirty="0"/>
              <a:t>K</a:t>
            </a:r>
            <a:r>
              <a:rPr lang="hr-HR" sz="2000" b="1" dirty="0"/>
              <a:t>rista kao </a:t>
            </a:r>
            <a:r>
              <a:rPr lang="en-US" sz="2000" b="1" dirty="0" err="1"/>
              <a:t>kralj</a:t>
            </a:r>
            <a:r>
              <a:rPr lang="hr-HR" sz="2000" b="1" dirty="0"/>
              <a:t>a I oslobodioca.</a:t>
            </a:r>
            <a:endParaRPr lang="en-US" sz="2000" b="1" dirty="0"/>
          </a:p>
          <a:p>
            <a:r>
              <a:rPr lang="en-US" sz="2000" b="1" dirty="0" err="1"/>
              <a:t>Povijesni</a:t>
            </a:r>
            <a:r>
              <a:rPr lang="hr-HR" sz="2000" b="1" dirty="0"/>
              <a:t>i psalmi koji preispituju prošlost Izraela I Božju v</a:t>
            </a:r>
            <a:r>
              <a:rPr lang="en-US" sz="2000" b="1" dirty="0"/>
              <a:t>j</a:t>
            </a:r>
            <a:r>
              <a:rPr lang="hr-HR" sz="2000" b="1" dirty="0" err="1"/>
              <a:t>ernost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Z</a:t>
            </a:r>
            <a:r>
              <a:rPr lang="pl-PL" sz="2000" b="1" dirty="0"/>
              <a:t>apisani su u obliku poezije. Hebrejska poezija se razlikuje od zapadne poezije. Neki od njihovih stilova su: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020079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KNJIGA MOLIT</a:t>
            </a:r>
            <a:r>
              <a:rPr lang="hr-H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AVA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-322534" y="503291"/>
            <a:ext cx="12485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Čuj, Gospode, molitvu moju,</a:t>
            </a:r>
            <a:r>
              <a:rPr lang="hr-HR" sz="16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poslušaj moja preklinjanja: u vjernosti me svojoj usliši, i u pravednosti svojoj!</a:t>
            </a:r>
            <a:r>
              <a:rPr lang="es-ES" sz="16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</a:t>
            </a:r>
            <a:r>
              <a:rPr lang="hr-HR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</a:t>
            </a:r>
            <a:r>
              <a:rPr lang="hr-HR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2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71322" y="1272733"/>
            <a:ext cx="629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Psalmi</a:t>
            </a:r>
            <a:r>
              <a:rPr lang="hr-HR" sz="2000" b="1" dirty="0"/>
              <a:t> </a:t>
            </a:r>
            <a:r>
              <a:rPr lang="en-US" sz="2000" b="1" dirty="0"/>
              <a:t>se </a:t>
            </a:r>
            <a:r>
              <a:rPr lang="en-US" sz="2000" b="1" dirty="0" err="1"/>
              <a:t>osobno</a:t>
            </a:r>
            <a:r>
              <a:rPr lang="en-US" sz="2000" b="1" dirty="0"/>
              <a:t> </a:t>
            </a:r>
            <a:r>
              <a:rPr lang="en-US" sz="2000" b="1" dirty="0" err="1"/>
              <a:t>obraćaju</a:t>
            </a:r>
            <a:r>
              <a:rPr lang="en-US" sz="2000" b="1" dirty="0"/>
              <a:t> </a:t>
            </a:r>
            <a:r>
              <a:rPr lang="en-US" sz="2000" b="1" dirty="0" err="1"/>
              <a:t>Bogu</a:t>
            </a:r>
            <a:r>
              <a:rPr lang="en-US" sz="2000" b="1" dirty="0"/>
              <a:t> u </a:t>
            </a:r>
            <a:r>
              <a:rPr lang="en-US" sz="2000" b="1" dirty="0" err="1"/>
              <a:t>molitvi</a:t>
            </a:r>
            <a:r>
              <a:rPr lang="en-US" sz="2000" b="1" dirty="0"/>
              <a:t>: "O</a:t>
            </a:r>
            <a:r>
              <a:rPr lang="hr-HR" sz="2000" b="1" dirty="0"/>
              <a:t>svrni se na</a:t>
            </a:r>
            <a:r>
              <a:rPr lang="en-US" sz="2000" b="1" dirty="0"/>
              <a:t> </a:t>
            </a:r>
            <a:r>
              <a:rPr lang="hr-HR" sz="2000" b="1" dirty="0"/>
              <a:t>glas mog prizivanja, o</a:t>
            </a:r>
            <a:r>
              <a:rPr lang="en-US" sz="2000" b="1" dirty="0"/>
              <a:t> </a:t>
            </a:r>
            <a:r>
              <a:rPr lang="hr-HR" sz="2000" b="1" dirty="0"/>
              <a:t>K</a:t>
            </a:r>
            <a:r>
              <a:rPr lang="en-US" sz="2000" b="1" dirty="0" err="1"/>
              <a:t>ralj</a:t>
            </a:r>
            <a:r>
              <a:rPr lang="hr-HR" sz="2000" b="1" dirty="0"/>
              <a:t>u</a:t>
            </a:r>
            <a:r>
              <a:rPr lang="en-US" sz="2000" b="1" dirty="0"/>
              <a:t> </a:t>
            </a:r>
            <a:r>
              <a:rPr lang="en-US" sz="2000" b="1" dirty="0" err="1"/>
              <a:t>moj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Bo</a:t>
            </a:r>
            <a:r>
              <a:rPr lang="hr-HR" sz="2000" b="1" dirty="0"/>
              <a:t>že</a:t>
            </a:r>
            <a:r>
              <a:rPr lang="en-US" sz="2000" b="1" dirty="0"/>
              <a:t> </a:t>
            </a:r>
            <a:r>
              <a:rPr lang="en-US" sz="2000" b="1" dirty="0" err="1"/>
              <a:t>moj</a:t>
            </a:r>
            <a:r>
              <a:rPr lang="en-US" sz="2000" b="1" dirty="0"/>
              <a:t>, </a:t>
            </a:r>
            <a:r>
              <a:rPr lang="en-US" sz="2000" b="1" dirty="0" err="1"/>
              <a:t>jer</a:t>
            </a:r>
            <a:r>
              <a:rPr lang="en-US" sz="2000" b="1" dirty="0"/>
              <a:t> </a:t>
            </a:r>
            <a:r>
              <a:rPr lang="hr-HR" sz="2000" b="1" dirty="0"/>
              <a:t>tebe</a:t>
            </a:r>
            <a:r>
              <a:rPr lang="en-US" sz="2000" b="1" dirty="0"/>
              <a:t> </a:t>
            </a:r>
            <a:r>
              <a:rPr lang="hr-HR" sz="2000" b="1" dirty="0"/>
              <a:t>vruće zazivam</a:t>
            </a:r>
            <a:r>
              <a:rPr lang="en-US" sz="2000" b="1" dirty="0"/>
              <a:t>" (Ps</a:t>
            </a:r>
            <a:r>
              <a:rPr lang="hr-HR" sz="2000" b="1" dirty="0"/>
              <a:t>.</a:t>
            </a:r>
            <a:r>
              <a:rPr lang="en-US" sz="2000" b="1" dirty="0"/>
              <a:t> 5, 2).</a:t>
            </a:r>
            <a:endParaRPr lang="es-ES" sz="2000" b="1" dirty="0"/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71321" y="5827826"/>
            <a:ext cx="6292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Također</a:t>
            </a:r>
            <a:r>
              <a:rPr lang="en-US" sz="2000" b="1" dirty="0"/>
              <a:t> u</a:t>
            </a:r>
            <a:r>
              <a:rPr lang="hr-HR" sz="2000" b="1" dirty="0"/>
              <a:t>z</a:t>
            </a:r>
            <a:r>
              <a:rPr lang="en-US" sz="2000" b="1" dirty="0" err="1"/>
              <a:t>dišemo</a:t>
            </a:r>
            <a:r>
              <a:rPr lang="en-US" sz="2000" b="1" dirty="0"/>
              <a:t> u </a:t>
            </a:r>
            <a:r>
              <a:rPr lang="en-US" sz="2000" b="1" dirty="0" err="1"/>
              <a:t>nadi</a:t>
            </a:r>
            <a:r>
              <a:rPr lang="en-US" sz="2000" b="1" dirty="0"/>
              <a:t> da Bog </a:t>
            </a:r>
            <a:r>
              <a:rPr lang="en-US" sz="2000" b="1" dirty="0" err="1"/>
              <a:t>čuje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molitvu</a:t>
            </a:r>
            <a:r>
              <a:rPr lang="en-US" sz="2000" b="1" dirty="0"/>
              <a:t>: "Ali Bog </a:t>
            </a:r>
            <a:r>
              <a:rPr lang="hr-HR" sz="2000" b="1" dirty="0"/>
              <a:t>me usliši</a:t>
            </a:r>
            <a:r>
              <a:rPr lang="en-US" sz="2000" b="1" dirty="0"/>
              <a:t>o</a:t>
            </a:r>
            <a:r>
              <a:rPr lang="hr-HR" sz="2000" b="1" dirty="0"/>
              <a:t>: obazro se na</a:t>
            </a:r>
            <a:r>
              <a:rPr lang="en-US" sz="2000" b="1" dirty="0"/>
              <a:t> </a:t>
            </a:r>
            <a:r>
              <a:rPr lang="en-US" sz="2000" b="1" dirty="0" err="1"/>
              <a:t>glas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hr-HR" sz="2000" b="1" dirty="0" err="1"/>
              <a:t>litv</a:t>
            </a:r>
            <a:r>
              <a:rPr lang="en-US" sz="2000" b="1" dirty="0"/>
              <a:t>e </a:t>
            </a:r>
            <a:r>
              <a:rPr lang="en-US" sz="2000" b="1" dirty="0" err="1"/>
              <a:t>mo</a:t>
            </a:r>
            <a:r>
              <a:rPr lang="hr-HR" sz="2000" b="1" dirty="0"/>
              <a:t>je</a:t>
            </a:r>
            <a:r>
              <a:rPr lang="en-US" sz="2000" b="1" dirty="0"/>
              <a:t>e" </a:t>
            </a:r>
            <a:r>
              <a:rPr lang="hr-HR" sz="2000" b="1" dirty="0"/>
              <a:t>            </a:t>
            </a:r>
            <a:r>
              <a:rPr lang="en-US" sz="2000" b="1" dirty="0"/>
              <a:t>(Ps 66, 19).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80722" y="4211999"/>
            <a:ext cx="6301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tim</a:t>
            </a:r>
            <a:r>
              <a:rPr lang="en-US" sz="2000" b="1" dirty="0"/>
              <a:t> </a:t>
            </a:r>
            <a:r>
              <a:rPr lang="en-US" sz="2000" b="1" dirty="0" err="1"/>
              <a:t>molitvama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opaziti</a:t>
            </a:r>
            <a:r>
              <a:rPr lang="en-US" sz="2000" b="1" dirty="0"/>
              <a:t> </a:t>
            </a:r>
            <a:r>
              <a:rPr lang="en-US" sz="2000" b="1" dirty="0" err="1"/>
              <a:t>izravno</a:t>
            </a:r>
            <a:r>
              <a:rPr lang="en-US" sz="2000" b="1" dirty="0"/>
              <a:t> </a:t>
            </a:r>
            <a:r>
              <a:rPr lang="en-US" sz="2000" b="1" dirty="0" err="1"/>
              <a:t>djelovanje</a:t>
            </a:r>
            <a:r>
              <a:rPr lang="en-US" sz="2000" b="1" dirty="0"/>
              <a:t> Duha </a:t>
            </a:r>
            <a:r>
              <a:rPr lang="en-US" sz="2000" b="1" dirty="0" err="1"/>
              <a:t>Božjega</a:t>
            </a:r>
            <a:r>
              <a:rPr lang="en-US" sz="2000" b="1" dirty="0"/>
              <a:t>. „</a:t>
            </a:r>
            <a:r>
              <a:rPr lang="hr-HR" sz="2000" b="1" dirty="0"/>
              <a:t>Riječ </a:t>
            </a:r>
            <a:r>
              <a:rPr lang="en-US" sz="2000" b="1" dirty="0"/>
              <a:t>David</a:t>
            </a:r>
            <a:r>
              <a:rPr lang="hr-HR" sz="2000" b="1" dirty="0"/>
              <a:t>a</a:t>
            </a:r>
            <a:r>
              <a:rPr lang="en-US" sz="2000" b="1" dirty="0"/>
              <a:t>, sin</a:t>
            </a:r>
            <a:r>
              <a:rPr lang="hr-HR" sz="2000" b="1" dirty="0"/>
              <a:t>a</a:t>
            </a:r>
            <a:r>
              <a:rPr lang="en-US" sz="2000" b="1" dirty="0"/>
              <a:t> J</a:t>
            </a:r>
            <a:r>
              <a:rPr lang="hr-HR" sz="2000" b="1" dirty="0" err="1"/>
              <a:t>išajeva</a:t>
            </a:r>
            <a:r>
              <a:rPr lang="en-US" sz="2000" b="1" dirty="0"/>
              <a:t> [...] </a:t>
            </a:r>
            <a:r>
              <a:rPr lang="en-US" sz="2000" b="1" dirty="0" err="1"/>
              <a:t>pjevač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hr-HR" sz="2000" b="1" dirty="0"/>
              <a:t>pjesama </a:t>
            </a:r>
            <a:r>
              <a:rPr lang="en-US" sz="2000" b="1" dirty="0" err="1"/>
              <a:t>Izrael</a:t>
            </a:r>
            <a:r>
              <a:rPr lang="hr-HR" sz="2000" b="1" dirty="0"/>
              <a:t>ovih:</a:t>
            </a:r>
            <a:r>
              <a:rPr lang="en-US" sz="2000" b="1" dirty="0"/>
              <a:t> </a:t>
            </a:r>
            <a:r>
              <a:rPr lang="hr-HR" sz="2000" b="1" dirty="0"/>
              <a:t>Jahvin</a:t>
            </a:r>
            <a:r>
              <a:rPr lang="en-US" sz="2000" b="1" dirty="0"/>
              <a:t> Duh </a:t>
            </a:r>
            <a:r>
              <a:rPr lang="en-US" sz="2000" b="1" dirty="0" err="1"/>
              <a:t>govori</a:t>
            </a:r>
            <a:r>
              <a:rPr lang="en-US" sz="2000" b="1" dirty="0"/>
              <a:t> po </a:t>
            </a:r>
            <a:r>
              <a:rPr lang="en-US" sz="2000" b="1" dirty="0" err="1"/>
              <a:t>meni</a:t>
            </a:r>
            <a:r>
              <a:rPr lang="en-US" sz="2000" b="1" dirty="0"/>
              <a:t>, </a:t>
            </a:r>
            <a:r>
              <a:rPr lang="en-US" sz="2000" b="1" dirty="0" err="1"/>
              <a:t>njegova</a:t>
            </a:r>
            <a:r>
              <a:rPr lang="en-US" sz="2000" b="1" dirty="0"/>
              <a:t> je </a:t>
            </a:r>
            <a:r>
              <a:rPr lang="en-US" sz="2000" b="1" dirty="0" err="1"/>
              <a:t>riječ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mom </a:t>
            </a:r>
            <a:r>
              <a:rPr lang="en-US" sz="2000" b="1" dirty="0" err="1"/>
              <a:t>jeziku</a:t>
            </a:r>
            <a:r>
              <a:rPr lang="hr-HR" sz="2000" b="1" dirty="0"/>
              <a:t>.</a:t>
            </a:r>
            <a:r>
              <a:rPr lang="en-US" sz="2000" b="1" dirty="0"/>
              <a:t>" (2</a:t>
            </a:r>
            <a:r>
              <a:rPr lang="hr-HR" sz="2000" b="1" dirty="0"/>
              <a:t>.</a:t>
            </a:r>
            <a:r>
              <a:rPr lang="en-US" sz="2000" b="1" dirty="0"/>
              <a:t> Sam</a:t>
            </a:r>
            <a:r>
              <a:rPr lang="hr-HR" sz="2000" b="1" dirty="0"/>
              <a:t>.</a:t>
            </a:r>
            <a:r>
              <a:rPr lang="en-US" sz="2000" b="1" dirty="0"/>
              <a:t> 23, 1</a:t>
            </a:r>
            <a:r>
              <a:rPr lang="hr-HR" sz="2000" b="1" dirty="0"/>
              <a:t>.</a:t>
            </a:r>
            <a:r>
              <a:rPr lang="en-US" sz="2000" b="1" dirty="0"/>
              <a:t>2).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71321" y="2288396"/>
            <a:ext cx="63206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psalmima</a:t>
            </a:r>
            <a:r>
              <a:rPr lang="en-US" sz="2000" b="1" dirty="0"/>
              <a:t> Bog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čovjek</a:t>
            </a:r>
            <a:r>
              <a:rPr lang="en-US" sz="2000" b="1" dirty="0"/>
              <a:t> </a:t>
            </a:r>
            <a:r>
              <a:rPr lang="en-US" sz="2000" b="1" dirty="0" err="1"/>
              <a:t>živo</a:t>
            </a:r>
            <a:r>
              <a:rPr lang="en-US" sz="2000" b="1" dirty="0"/>
              <a:t> </a:t>
            </a:r>
            <a:r>
              <a:rPr lang="en-US" sz="2000" b="1" dirty="0" err="1"/>
              <a:t>komuniciraju</a:t>
            </a:r>
            <a:r>
              <a:rPr lang="en-US" sz="2000" b="1" dirty="0"/>
              <a:t>. </a:t>
            </a:r>
            <a:r>
              <a:rPr lang="en-US" sz="2000" b="1" dirty="0" err="1"/>
              <a:t>Kroz</a:t>
            </a:r>
            <a:r>
              <a:rPr lang="en-US" sz="2000" b="1" dirty="0"/>
              <a:t> </a:t>
            </a:r>
            <a:r>
              <a:rPr lang="en-US" sz="2000" b="1" dirty="0" err="1"/>
              <a:t>molitve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hvalospjeve</a:t>
            </a:r>
            <a:r>
              <a:rPr lang="en-US" sz="2000" b="1" dirty="0"/>
              <a:t> </a:t>
            </a:r>
            <a:r>
              <a:rPr lang="en-US" sz="2000" b="1" dirty="0" err="1"/>
              <a:t>čovjek</a:t>
            </a:r>
            <a:r>
              <a:rPr lang="en-US" sz="2000" b="1" dirty="0"/>
              <a:t> – pod </a:t>
            </a:r>
            <a:r>
              <a:rPr lang="en-US" sz="2000" b="1" dirty="0" err="1"/>
              <a:t>nadahnućem</a:t>
            </a:r>
            <a:r>
              <a:rPr lang="en-US" sz="2000" b="1" dirty="0"/>
              <a:t> Duha </a:t>
            </a:r>
            <a:r>
              <a:rPr lang="en-US" sz="2000" b="1" dirty="0" err="1"/>
              <a:t>Svetoga</a:t>
            </a:r>
            <a:r>
              <a:rPr lang="en-US" sz="2000" b="1" dirty="0"/>
              <a:t> – </a:t>
            </a:r>
            <a:r>
              <a:rPr lang="en-US" sz="2000" b="1" dirty="0" err="1"/>
              <a:t>očituje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nadu</a:t>
            </a:r>
            <a:r>
              <a:rPr lang="en-US" sz="2000" b="1" dirty="0"/>
              <a:t>, </a:t>
            </a:r>
            <a:r>
              <a:rPr lang="en-US" sz="2000" b="1" dirty="0" err="1"/>
              <a:t>strah</a:t>
            </a:r>
            <a:r>
              <a:rPr lang="en-US" sz="2000" b="1" dirty="0"/>
              <a:t>, </a:t>
            </a:r>
            <a:r>
              <a:rPr lang="en-US" sz="2000" b="1" dirty="0" err="1"/>
              <a:t>ljutnju</a:t>
            </a:r>
            <a:r>
              <a:rPr lang="en-US" sz="2000" b="1" dirty="0"/>
              <a:t>, </a:t>
            </a:r>
            <a:r>
              <a:rPr lang="en-US" sz="2000" b="1" dirty="0" err="1"/>
              <a:t>tugu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bol.</a:t>
            </a:r>
            <a:r>
              <a:rPr lang="en-US" sz="2000" b="1" dirty="0"/>
              <a:t> </a:t>
            </a:r>
            <a:r>
              <a:rPr lang="en-US" sz="2000" b="1" dirty="0" err="1"/>
              <a:t>Osjećaji</a:t>
            </a:r>
            <a:r>
              <a:rPr lang="en-US" sz="2000" b="1" dirty="0"/>
              <a:t> koji </a:t>
            </a:r>
            <a:r>
              <a:rPr lang="en-US" sz="2000" b="1" dirty="0" err="1"/>
              <a:t>nadilaze</a:t>
            </a:r>
            <a:r>
              <a:rPr lang="en-US" sz="2000" b="1" dirty="0"/>
              <a:t> </a:t>
            </a:r>
            <a:r>
              <a:rPr lang="en-US" sz="2000" b="1" dirty="0" err="1"/>
              <a:t>okolnosti</a:t>
            </a:r>
            <a:r>
              <a:rPr lang="en-US" sz="2000" b="1" dirty="0"/>
              <a:t>, </a:t>
            </a:r>
            <a:r>
              <a:rPr lang="en-US" sz="2000" b="1" dirty="0" err="1"/>
              <a:t>religiju</a:t>
            </a:r>
            <a:r>
              <a:rPr lang="en-US" sz="2000" b="1" dirty="0"/>
              <a:t>, </a:t>
            </a:r>
            <a:r>
              <a:rPr lang="en-US" sz="2000" b="1" dirty="0" err="1"/>
              <a:t>etničku</a:t>
            </a:r>
            <a:r>
              <a:rPr lang="en-US" sz="2000" b="1" dirty="0"/>
              <a:t> </a:t>
            </a:r>
            <a:r>
              <a:rPr lang="en-US" sz="2000" b="1" dirty="0" err="1"/>
              <a:t>pripadnost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spol</a:t>
            </a:r>
            <a:r>
              <a:rPr lang="en-US" sz="2000" b="1" dirty="0"/>
              <a:t> </a:t>
            </a:r>
            <a:r>
              <a:rPr lang="en-US" sz="2000" b="1" dirty="0" err="1"/>
              <a:t>svojih</a:t>
            </a:r>
            <a:r>
              <a:rPr lang="en-US" sz="2000" b="1" dirty="0"/>
              <a:t> </a:t>
            </a:r>
            <a:r>
              <a:rPr lang="en-US" sz="2000" b="1" dirty="0" err="1"/>
              <a:t>čitatelja</a:t>
            </a:r>
            <a:r>
              <a:rPr lang="en-US" sz="2000" b="1" dirty="0"/>
              <a:t>. Svi se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identificirati</a:t>
            </a:r>
            <a:r>
              <a:rPr lang="en-US" sz="2000" b="1" dirty="0"/>
              <a:t>, u </a:t>
            </a:r>
            <a:r>
              <a:rPr lang="en-US" sz="2000" b="1" dirty="0" err="1"/>
              <a:t>jednom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drugom</a:t>
            </a:r>
            <a:r>
              <a:rPr lang="en-US" sz="2000" b="1" dirty="0"/>
              <a:t> </a:t>
            </a:r>
            <a:r>
              <a:rPr lang="en-US" sz="2000" b="1" dirty="0" err="1"/>
              <a:t>trenutku</a:t>
            </a:r>
            <a:r>
              <a:rPr lang="en-US" sz="2000" b="1" dirty="0"/>
              <a:t>,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sadržajem</a:t>
            </a:r>
            <a:r>
              <a:rPr lang="en-US" sz="2000" b="1" dirty="0"/>
              <a:t> </a:t>
            </a:r>
            <a:r>
              <a:rPr lang="en-US" sz="2000" b="1" dirty="0" err="1"/>
              <a:t>psalama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2024</Words>
  <Application>Microsoft Office PowerPoint</Application>
  <PresentationFormat>Panorámica</PresentationFormat>
  <Paragraphs>142</Paragraphs>
  <Slides>15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15</vt:i4>
      </vt:variant>
    </vt:vector>
  </HeadingPairs>
  <TitlesOfParts>
    <vt:vector size="32" baseType="lpstr">
      <vt:lpstr>Aptos</vt:lpstr>
      <vt:lpstr>Constantia</vt:lpstr>
      <vt:lpstr>Arial</vt:lpstr>
      <vt:lpstr>Impact</vt:lpstr>
      <vt:lpstr>Arial Narrow</vt:lpstr>
      <vt:lpstr>Comic Sans MS</vt:lpstr>
      <vt:lpstr>Times New Roman</vt:lpstr>
      <vt:lpstr>Gill Sans MT Ext Condensed Bold</vt:lpstr>
      <vt:lpstr>Britannic Bold</vt:lpstr>
      <vt:lpstr>Calibri</vt:lpstr>
      <vt:lpstr>Bodoni MT Poster Compressed</vt:lpstr>
      <vt:lpstr>Calibri Light</vt:lpstr>
      <vt:lpstr>Tema de Office</vt:lpstr>
      <vt:lpstr>1_Tema de Office</vt:lpstr>
      <vt:lpstr>3_Default Design</vt:lpstr>
      <vt:lpstr>Default Design</vt:lpstr>
      <vt:lpstr>4_Default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106</cp:revision>
  <dcterms:created xsi:type="dcterms:W3CDTF">2023-12-09T14:57:46Z</dcterms:created>
  <dcterms:modified xsi:type="dcterms:W3CDTF">2024-01-01T07:33:21Z</dcterms:modified>
</cp:coreProperties>
</file>