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4" r:id="rId3"/>
    <p:sldId id="300" r:id="rId4"/>
    <p:sldId id="257" r:id="rId5"/>
    <p:sldId id="258" r:id="rId6"/>
    <p:sldId id="259" r:id="rId7"/>
    <p:sldId id="305" r:id="rId8"/>
    <p:sldId id="261" r:id="rId9"/>
    <p:sldId id="262" r:id="rId10"/>
    <p:sldId id="306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FFB9B9"/>
    <a:srgbClr val="E7CFCF"/>
    <a:srgbClr val="EDDBDB"/>
    <a:srgbClr val="8E4848"/>
    <a:srgbClr val="C28888"/>
    <a:srgbClr val="CAC8F0"/>
    <a:srgbClr val="E0C0F2"/>
    <a:srgbClr val="F2B0E1"/>
    <a:srgbClr val="DC2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47" autoAdjust="0"/>
    <p:restoredTop sz="94720" autoAdjust="0"/>
  </p:normalViewPr>
  <p:slideViewPr>
    <p:cSldViewPr snapToGrid="0">
      <p:cViewPr varScale="1">
        <p:scale>
          <a:sx n="87" d="100"/>
          <a:sy n="87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F506F-B98E-4D02-9508-FFCB457FD314}" type="doc">
      <dgm:prSet loTypeId="urn:microsoft.com/office/officeart/2008/layout/PictureStrips" loCatId="pictur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2538A5-FBE5-4AF6-9155-8B48E1A4E563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l-PL" sz="2000" b="1" dirty="0"/>
            <a:t>To je kao jelen koji ne može naći vodu za piće (Ps. 42,1-3).</a:t>
          </a:r>
          <a:endParaRPr lang="es-ES" sz="2000" dirty="0"/>
        </a:p>
      </dgm:t>
    </dgm:pt>
    <dgm:pt modelId="{C86CA3DC-6A35-4ACE-BCCF-775BEAB34570}" type="parTrans" cxnId="{12262C2D-F90A-4AD5-A0C2-2DCC41461C02}">
      <dgm:prSet/>
      <dgm:spPr/>
      <dgm:t>
        <a:bodyPr/>
        <a:lstStyle/>
        <a:p>
          <a:endParaRPr lang="es-ES" sz="2000"/>
        </a:p>
      </dgm:t>
    </dgm:pt>
    <dgm:pt modelId="{484BC5CF-6A07-4F43-8429-7F1545274CC0}" type="sibTrans" cxnId="{12262C2D-F90A-4AD5-A0C2-2DCC41461C02}">
      <dgm:prSet/>
      <dgm:spPr/>
      <dgm:t>
        <a:bodyPr/>
        <a:lstStyle/>
        <a:p>
          <a:endParaRPr lang="es-ES" sz="2000"/>
        </a:p>
      </dgm:t>
    </dgm:pt>
    <dgm:pt modelId="{EE1112C0-8473-4BCB-8010-43E90451D184}">
      <dgm:prSet custT="1"/>
      <dgm:spPr>
        <a:solidFill>
          <a:srgbClr val="DCC5ED"/>
        </a:solidFill>
        <a:ln>
          <a:solidFill>
            <a:srgbClr val="7030A0"/>
          </a:solidFill>
        </a:ln>
      </dgm:spPr>
      <dgm:t>
        <a:bodyPr/>
        <a:lstStyle/>
        <a:p>
          <a:r>
            <a:rPr lang="es-ES" sz="2000" b="1" dirty="0" err="1"/>
            <a:t>Izbezumljen</a:t>
          </a:r>
          <a:r>
            <a:rPr lang="es-ES" sz="2000" b="1" dirty="0"/>
            <a:t> je, </a:t>
          </a:r>
          <a:r>
            <a:rPr lang="es-ES" sz="2000" b="1" dirty="0" err="1"/>
            <a:t>povrijeđen</a:t>
          </a:r>
          <a:r>
            <a:rPr lang="es-ES" sz="2000" b="1" dirty="0"/>
            <a:t>, </a:t>
          </a:r>
          <a:r>
            <a:rPr lang="es-ES" sz="2000" b="1" dirty="0" err="1"/>
            <a:t>bez</a:t>
          </a:r>
          <a:r>
            <a:rPr lang="es-ES" sz="2000" b="1" dirty="0"/>
            <a:t> </a:t>
          </a:r>
          <a:r>
            <a:rPr lang="es-ES" sz="2000" b="1" dirty="0" err="1"/>
            <a:t>volje</a:t>
          </a:r>
          <a:r>
            <a:rPr lang="es-ES" sz="2000" b="1" dirty="0"/>
            <a:t> </a:t>
          </a:r>
          <a:r>
            <a:rPr lang="es-ES" sz="2000" b="1" dirty="0" err="1"/>
            <a:t>za</a:t>
          </a:r>
          <a:r>
            <a:rPr lang="es-ES" sz="2000" b="1" dirty="0"/>
            <a:t> </a:t>
          </a:r>
          <a:r>
            <a:rPr lang="es-ES" sz="2000" b="1" dirty="0" err="1"/>
            <a:t>životom</a:t>
          </a:r>
          <a:r>
            <a:rPr lang="es-ES" sz="2000" b="1" dirty="0"/>
            <a:t> (</a:t>
          </a:r>
          <a:r>
            <a:rPr lang="es-ES" sz="2000" b="1" dirty="0" err="1"/>
            <a:t>Ps</a:t>
          </a:r>
          <a:r>
            <a:rPr lang="hr-HR" sz="2000" b="1" dirty="0"/>
            <a:t>.</a:t>
          </a:r>
          <a:r>
            <a:rPr lang="es-ES" sz="2000" b="1" dirty="0"/>
            <a:t> 102, 2-4)</a:t>
          </a:r>
          <a:r>
            <a:rPr lang="hr-HR" sz="2000" b="1" dirty="0"/>
            <a:t>.</a:t>
          </a:r>
          <a:endParaRPr lang="es-ES" sz="2000" dirty="0"/>
        </a:p>
      </dgm:t>
    </dgm:pt>
    <dgm:pt modelId="{319BE697-A464-4370-A558-981FDB5911D4}" type="parTrans" cxnId="{D920F275-8626-4EDC-A2F0-BC42D6028E7D}">
      <dgm:prSet/>
      <dgm:spPr/>
      <dgm:t>
        <a:bodyPr/>
        <a:lstStyle/>
        <a:p>
          <a:endParaRPr lang="es-ES" sz="2000"/>
        </a:p>
      </dgm:t>
    </dgm:pt>
    <dgm:pt modelId="{9D1F09BB-6F18-42D7-B247-BCCBDD58D64E}" type="sibTrans" cxnId="{D920F275-8626-4EDC-A2F0-BC42D6028E7D}">
      <dgm:prSet/>
      <dgm:spPr/>
      <dgm:t>
        <a:bodyPr/>
        <a:lstStyle/>
        <a:p>
          <a:endParaRPr lang="es-ES" sz="2000"/>
        </a:p>
      </dgm:t>
    </dgm:pt>
    <dgm:pt modelId="{AC829F30-B773-42D4-A97F-BDD8C9D7EEB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 sz="2000" b="1" dirty="0" err="1"/>
            <a:t>Čini</a:t>
          </a:r>
          <a:r>
            <a:rPr lang="es-ES" sz="2000" b="1" dirty="0"/>
            <a:t> se da </a:t>
          </a:r>
          <a:r>
            <a:rPr lang="es-ES" sz="2000" b="1" dirty="0" err="1"/>
            <a:t>živi</a:t>
          </a:r>
          <a:r>
            <a:rPr lang="es-ES" sz="2000" b="1" dirty="0"/>
            <a:t> u </a:t>
          </a:r>
          <a:r>
            <a:rPr lang="es-ES" sz="2000" b="1" dirty="0" err="1"/>
            <a:t>pustinji</a:t>
          </a:r>
          <a:r>
            <a:rPr lang="es-ES" sz="2000" b="1" dirty="0"/>
            <a:t>, </a:t>
          </a:r>
          <a:r>
            <a:rPr lang="es-ES" sz="2000" b="1" dirty="0" err="1"/>
            <a:t>poput</a:t>
          </a:r>
          <a:r>
            <a:rPr lang="es-ES" sz="2000" b="1" dirty="0"/>
            <a:t> </a:t>
          </a:r>
          <a:r>
            <a:rPr lang="hr-HR" sz="2000" b="1" dirty="0"/>
            <a:t>čaplje</a:t>
          </a:r>
          <a:r>
            <a:rPr lang="es-ES" sz="2000" b="1" dirty="0"/>
            <a:t>, </a:t>
          </a:r>
          <a:r>
            <a:rPr lang="hr-HR" sz="2000" b="1" dirty="0"/>
            <a:t>čuka</a:t>
          </a:r>
          <a:r>
            <a:rPr lang="es-ES" sz="2000" b="1" dirty="0"/>
            <a:t> </a:t>
          </a:r>
          <a:r>
            <a:rPr lang="es-ES" sz="2000" b="1" dirty="0" err="1"/>
            <a:t>ili</a:t>
          </a:r>
          <a:r>
            <a:rPr lang="es-ES" sz="2000" b="1" dirty="0"/>
            <a:t> </a:t>
          </a:r>
          <a:r>
            <a:rPr lang="es-ES" sz="2000" b="1" dirty="0" err="1"/>
            <a:t>usamljene</a:t>
          </a:r>
          <a:r>
            <a:rPr lang="es-ES" sz="2000" b="1" dirty="0"/>
            <a:t> </a:t>
          </a:r>
          <a:r>
            <a:rPr lang="es-ES" sz="2000" b="1" dirty="0" err="1"/>
            <a:t>ptice</a:t>
          </a:r>
          <a:r>
            <a:rPr lang="es-ES" sz="2000" b="1" dirty="0"/>
            <a:t> (</a:t>
          </a:r>
          <a:r>
            <a:rPr lang="es-ES" sz="2000" b="1" dirty="0" err="1"/>
            <a:t>Ps</a:t>
          </a:r>
          <a:r>
            <a:rPr lang="hr-HR" sz="2000" b="1" dirty="0"/>
            <a:t>.</a:t>
          </a:r>
          <a:r>
            <a:rPr lang="es-ES" sz="2000" b="1" dirty="0"/>
            <a:t> 102,6-7)</a:t>
          </a:r>
          <a:endParaRPr lang="es-ES" sz="2000" dirty="0"/>
        </a:p>
      </dgm:t>
    </dgm:pt>
    <dgm:pt modelId="{F9AE859F-6EB4-46BD-BC2A-E1CA3DEAF862}" type="parTrans" cxnId="{F86B6EE8-4881-4468-9EEA-32DDFBE60D9D}">
      <dgm:prSet/>
      <dgm:spPr/>
      <dgm:t>
        <a:bodyPr/>
        <a:lstStyle/>
        <a:p>
          <a:endParaRPr lang="es-ES" sz="2000"/>
        </a:p>
      </dgm:t>
    </dgm:pt>
    <dgm:pt modelId="{5FA52451-3FD1-400D-BCB5-8360985853AD}" type="sibTrans" cxnId="{F86B6EE8-4881-4468-9EEA-32DDFBE60D9D}">
      <dgm:prSet/>
      <dgm:spPr/>
      <dgm:t>
        <a:bodyPr/>
        <a:lstStyle/>
        <a:p>
          <a:endParaRPr lang="es-ES" sz="2000"/>
        </a:p>
      </dgm:t>
    </dgm:pt>
    <dgm:pt modelId="{5EAC85A7-DAFB-40C2-B627-668C694D263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2000" b="1" dirty="0" err="1"/>
            <a:t>Osjeća</a:t>
          </a:r>
          <a:r>
            <a:rPr lang="es-ES" sz="2000" b="1" dirty="0"/>
            <a:t> se </a:t>
          </a:r>
          <a:r>
            <a:rPr lang="es-ES" sz="2000" b="1" dirty="0" err="1"/>
            <a:t>potopljenim</a:t>
          </a:r>
          <a:r>
            <a:rPr lang="es-ES" sz="2000" b="1" dirty="0"/>
            <a:t> u </a:t>
          </a:r>
          <a:r>
            <a:rPr lang="es-ES" sz="2000" b="1" dirty="0" err="1"/>
            <a:t>blatu</a:t>
          </a:r>
          <a:r>
            <a:rPr lang="es-ES" sz="2000" b="1" dirty="0"/>
            <a:t>, </a:t>
          </a:r>
          <a:r>
            <a:rPr lang="es-ES" sz="2000" b="1" dirty="0" err="1"/>
            <a:t>nesposoban</a:t>
          </a:r>
          <a:r>
            <a:rPr lang="es-ES" sz="2000" b="1" dirty="0"/>
            <a:t> </a:t>
          </a:r>
          <a:r>
            <a:rPr lang="es-ES" sz="2000" b="1" dirty="0" err="1"/>
            <a:t>stajati</a:t>
          </a:r>
          <a:r>
            <a:rPr lang="es-ES" sz="2000" b="1" dirty="0"/>
            <a:t>, </a:t>
          </a:r>
          <a:r>
            <a:rPr lang="es-ES" sz="2000" b="1" dirty="0" err="1"/>
            <a:t>bez</a:t>
          </a:r>
          <a:r>
            <a:rPr lang="es-ES" sz="2000" b="1" dirty="0"/>
            <a:t> </a:t>
          </a:r>
          <a:r>
            <a:rPr lang="es-ES" sz="2000" b="1" dirty="0" err="1"/>
            <a:t>Božje</a:t>
          </a:r>
          <a:r>
            <a:rPr lang="es-ES" sz="2000" b="1" dirty="0"/>
            <a:t> </a:t>
          </a:r>
          <a:r>
            <a:rPr lang="es-ES" sz="2000" b="1" dirty="0" err="1"/>
            <a:t>pomoći</a:t>
          </a:r>
          <a:r>
            <a:rPr lang="es-ES" sz="2000" b="1" dirty="0"/>
            <a:t> (</a:t>
          </a:r>
          <a:r>
            <a:rPr lang="es-ES" sz="2000" b="1" dirty="0" err="1"/>
            <a:t>Ps</a:t>
          </a:r>
          <a:r>
            <a:rPr lang="hr-HR" sz="2000" b="1" dirty="0"/>
            <a:t>.</a:t>
          </a:r>
          <a:r>
            <a:rPr lang="es-ES" sz="2000" b="1" dirty="0"/>
            <a:t> 69, 1-3)</a:t>
          </a:r>
          <a:r>
            <a:rPr lang="hr-HR" sz="2000" b="1" dirty="0"/>
            <a:t>.</a:t>
          </a:r>
          <a:endParaRPr lang="es-ES" sz="2000" dirty="0"/>
        </a:p>
      </dgm:t>
    </dgm:pt>
    <dgm:pt modelId="{DB8779FC-99BA-4CBE-8647-90E413ABE14A}" type="parTrans" cxnId="{3BFF7BAD-70DF-47DD-A230-C59B1334C096}">
      <dgm:prSet/>
      <dgm:spPr/>
      <dgm:t>
        <a:bodyPr/>
        <a:lstStyle/>
        <a:p>
          <a:endParaRPr lang="es-ES" sz="2000"/>
        </a:p>
      </dgm:t>
    </dgm:pt>
    <dgm:pt modelId="{BA2B3180-E921-4712-8D97-2F992C59E316}" type="sibTrans" cxnId="{3BFF7BAD-70DF-47DD-A230-C59B1334C096}">
      <dgm:prSet/>
      <dgm:spPr/>
      <dgm:t>
        <a:bodyPr/>
        <a:lstStyle/>
        <a:p>
          <a:endParaRPr lang="es-ES" sz="2000"/>
        </a:p>
      </dgm:t>
    </dgm:pt>
    <dgm:pt modelId="{3C208B1B-4FEC-45FD-B048-ACA417516061}" type="pres">
      <dgm:prSet presAssocID="{C61F506F-B98E-4D02-9508-FFCB457FD314}" presName="Name0" presStyleCnt="0">
        <dgm:presLayoutVars>
          <dgm:dir/>
          <dgm:resizeHandles val="exact"/>
        </dgm:presLayoutVars>
      </dgm:prSet>
      <dgm:spPr/>
    </dgm:pt>
    <dgm:pt modelId="{28A9ECFD-59AB-4B5B-A598-A8C913D3FABE}" type="pres">
      <dgm:prSet presAssocID="{9B2538A5-FBE5-4AF6-9155-8B48E1A4E563}" presName="composite" presStyleCnt="0"/>
      <dgm:spPr/>
    </dgm:pt>
    <dgm:pt modelId="{D87F17FE-1DF9-4AA6-9F8F-51A387B309AE}" type="pres">
      <dgm:prSet presAssocID="{9B2538A5-FBE5-4AF6-9155-8B48E1A4E563}" presName="rect1" presStyleLbl="trAlignAcc1" presStyleIdx="0" presStyleCnt="4" custScaleX="157012" custLinFactNeighborX="16958">
        <dgm:presLayoutVars>
          <dgm:bulletEnabled val="1"/>
        </dgm:presLayoutVars>
      </dgm:prSet>
      <dgm:spPr/>
    </dgm:pt>
    <dgm:pt modelId="{6BA75B57-8D3C-4631-990C-2FF249A4BBB3}" type="pres">
      <dgm:prSet presAssocID="{9B2538A5-FBE5-4AF6-9155-8B48E1A4E563}" presName="rect2" presStyleLbl="fgImgPlace1" presStyleIdx="0" presStyleCnt="4" custScaleX="209743" custLinFactX="-17915" custLinFactNeighborX="-10000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2877425E-EF34-4949-9947-330225329B03}" type="pres">
      <dgm:prSet presAssocID="{484BC5CF-6A07-4F43-8429-7F1545274CC0}" presName="sibTrans" presStyleCnt="0"/>
      <dgm:spPr/>
    </dgm:pt>
    <dgm:pt modelId="{19B9785A-F361-4F69-9001-7E421A29860A}" type="pres">
      <dgm:prSet presAssocID="{EE1112C0-8473-4BCB-8010-43E90451D184}" presName="composite" presStyleCnt="0"/>
      <dgm:spPr/>
    </dgm:pt>
    <dgm:pt modelId="{395161AF-47AE-40E8-B34D-CF55F9AA8968}" type="pres">
      <dgm:prSet presAssocID="{EE1112C0-8473-4BCB-8010-43E90451D184}" presName="rect1" presStyleLbl="trAlignAcc1" presStyleIdx="1" presStyleCnt="4" custScaleX="157012" custLinFactNeighborX="16958" custLinFactNeighborY="-3183">
        <dgm:presLayoutVars>
          <dgm:bulletEnabled val="1"/>
        </dgm:presLayoutVars>
      </dgm:prSet>
      <dgm:spPr/>
    </dgm:pt>
    <dgm:pt modelId="{78D2940C-D9DD-4026-A39F-69FAC767C82C}" type="pres">
      <dgm:prSet presAssocID="{EE1112C0-8473-4BCB-8010-43E90451D184}" presName="rect2" presStyleLbl="fgImgPlace1" presStyleIdx="1" presStyleCnt="4" custScaleX="209743" custLinFactX="-17915" custLinFactNeighborX="-100000" custLinFactNeighborY="-3030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</dgm:pt>
    <dgm:pt modelId="{2F21E214-BF6B-4F50-971B-278AEA54CD0F}" type="pres">
      <dgm:prSet presAssocID="{9D1F09BB-6F18-42D7-B247-BCCBDD58D64E}" presName="sibTrans" presStyleCnt="0"/>
      <dgm:spPr/>
    </dgm:pt>
    <dgm:pt modelId="{0D375D99-5DDA-42C1-AC70-472C139412CD}" type="pres">
      <dgm:prSet presAssocID="{AC829F30-B773-42D4-A97F-BDD8C9D7EEB3}" presName="composite" presStyleCnt="0"/>
      <dgm:spPr/>
    </dgm:pt>
    <dgm:pt modelId="{88A163A2-DB9F-4E8D-9530-0B775DED602D}" type="pres">
      <dgm:prSet presAssocID="{AC829F30-B773-42D4-A97F-BDD8C9D7EEB3}" presName="rect1" presStyleLbl="trAlignAcc1" presStyleIdx="2" presStyleCnt="4" custScaleX="157012" custLinFactNeighborX="16958" custLinFactNeighborY="-6366">
        <dgm:presLayoutVars>
          <dgm:bulletEnabled val="1"/>
        </dgm:presLayoutVars>
      </dgm:prSet>
      <dgm:spPr/>
    </dgm:pt>
    <dgm:pt modelId="{5DB408DE-CDAD-4FF1-8530-F5B87F6932A5}" type="pres">
      <dgm:prSet presAssocID="{AC829F30-B773-42D4-A97F-BDD8C9D7EEB3}" presName="rect2" presStyleLbl="fgImgPlace1" presStyleIdx="2" presStyleCnt="4" custScaleX="209743" custLinFactX="-17915" custLinFactNeighborX="-100000" custLinFactNeighborY="-6060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</dgm:pt>
    <dgm:pt modelId="{D3AE5859-B3F3-4C62-A5D1-361AE2FECB6A}" type="pres">
      <dgm:prSet presAssocID="{5FA52451-3FD1-400D-BCB5-8360985853AD}" presName="sibTrans" presStyleCnt="0"/>
      <dgm:spPr/>
    </dgm:pt>
    <dgm:pt modelId="{A41D52E8-2A55-411D-8050-D2DBBE138A75}" type="pres">
      <dgm:prSet presAssocID="{5EAC85A7-DAFB-40C2-B627-668C694D2635}" presName="composite" presStyleCnt="0"/>
      <dgm:spPr/>
    </dgm:pt>
    <dgm:pt modelId="{E21AAC36-1567-43C6-B5FF-733AFB7FAB54}" type="pres">
      <dgm:prSet presAssocID="{5EAC85A7-DAFB-40C2-B627-668C694D2635}" presName="rect1" presStyleLbl="trAlignAcc1" presStyleIdx="3" presStyleCnt="4" custScaleX="157012" custLinFactNeighborX="16958" custLinFactNeighborY="-9549">
        <dgm:presLayoutVars>
          <dgm:bulletEnabled val="1"/>
        </dgm:presLayoutVars>
      </dgm:prSet>
      <dgm:spPr/>
    </dgm:pt>
    <dgm:pt modelId="{7B49A791-A7B9-4DFB-A01F-88199A71BD24}" type="pres">
      <dgm:prSet presAssocID="{5EAC85A7-DAFB-40C2-B627-668C694D2635}" presName="rect2" presStyleLbl="fgImgPlace1" presStyleIdx="3" presStyleCnt="4" custScaleX="209743" custLinFactX="-17915" custLinFactNeighborX="-100000" custLinFactNeighborY="-9090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</dgm:pt>
  </dgm:ptLst>
  <dgm:cxnLst>
    <dgm:cxn modelId="{AEECA021-3A8F-4B1B-B967-6A2153F1F93B}" type="presOf" srcId="{EE1112C0-8473-4BCB-8010-43E90451D184}" destId="{395161AF-47AE-40E8-B34D-CF55F9AA8968}" srcOrd="0" destOrd="0" presId="urn:microsoft.com/office/officeart/2008/layout/PictureStrips"/>
    <dgm:cxn modelId="{12262C2D-F90A-4AD5-A0C2-2DCC41461C02}" srcId="{C61F506F-B98E-4D02-9508-FFCB457FD314}" destId="{9B2538A5-FBE5-4AF6-9155-8B48E1A4E563}" srcOrd="0" destOrd="0" parTransId="{C86CA3DC-6A35-4ACE-BCCF-775BEAB34570}" sibTransId="{484BC5CF-6A07-4F43-8429-7F1545274CC0}"/>
    <dgm:cxn modelId="{E02D9337-2E47-4D0F-9C00-58E77E2AD01C}" type="presOf" srcId="{5EAC85A7-DAFB-40C2-B627-668C694D2635}" destId="{E21AAC36-1567-43C6-B5FF-733AFB7FAB54}" srcOrd="0" destOrd="0" presId="urn:microsoft.com/office/officeart/2008/layout/PictureStrips"/>
    <dgm:cxn modelId="{4F5DC953-C9EF-4EA1-BB09-A952296235B5}" type="presOf" srcId="{C61F506F-B98E-4D02-9508-FFCB457FD314}" destId="{3C208B1B-4FEC-45FD-B048-ACA417516061}" srcOrd="0" destOrd="0" presId="urn:microsoft.com/office/officeart/2008/layout/PictureStrips"/>
    <dgm:cxn modelId="{D920F275-8626-4EDC-A2F0-BC42D6028E7D}" srcId="{C61F506F-B98E-4D02-9508-FFCB457FD314}" destId="{EE1112C0-8473-4BCB-8010-43E90451D184}" srcOrd="1" destOrd="0" parTransId="{319BE697-A464-4370-A558-981FDB5911D4}" sibTransId="{9D1F09BB-6F18-42D7-B247-BCCBDD58D64E}"/>
    <dgm:cxn modelId="{A1EAD07E-30C0-4961-B477-D91E7DAEC1D1}" type="presOf" srcId="{9B2538A5-FBE5-4AF6-9155-8B48E1A4E563}" destId="{D87F17FE-1DF9-4AA6-9F8F-51A387B309AE}" srcOrd="0" destOrd="0" presId="urn:microsoft.com/office/officeart/2008/layout/PictureStrips"/>
    <dgm:cxn modelId="{3BFF7BAD-70DF-47DD-A230-C59B1334C096}" srcId="{C61F506F-B98E-4D02-9508-FFCB457FD314}" destId="{5EAC85A7-DAFB-40C2-B627-668C694D2635}" srcOrd="3" destOrd="0" parTransId="{DB8779FC-99BA-4CBE-8647-90E413ABE14A}" sibTransId="{BA2B3180-E921-4712-8D97-2F992C59E316}"/>
    <dgm:cxn modelId="{70AA57BD-F0B2-429B-8D45-459F928EF992}" type="presOf" srcId="{AC829F30-B773-42D4-A97F-BDD8C9D7EEB3}" destId="{88A163A2-DB9F-4E8D-9530-0B775DED602D}" srcOrd="0" destOrd="0" presId="urn:microsoft.com/office/officeart/2008/layout/PictureStrips"/>
    <dgm:cxn modelId="{F86B6EE8-4881-4468-9EEA-32DDFBE60D9D}" srcId="{C61F506F-B98E-4D02-9508-FFCB457FD314}" destId="{AC829F30-B773-42D4-A97F-BDD8C9D7EEB3}" srcOrd="2" destOrd="0" parTransId="{F9AE859F-6EB4-46BD-BC2A-E1CA3DEAF862}" sibTransId="{5FA52451-3FD1-400D-BCB5-8360985853AD}"/>
    <dgm:cxn modelId="{127F4558-727A-43C3-9D24-49542A0B9B58}" type="presParOf" srcId="{3C208B1B-4FEC-45FD-B048-ACA417516061}" destId="{28A9ECFD-59AB-4B5B-A598-A8C913D3FABE}" srcOrd="0" destOrd="0" presId="urn:microsoft.com/office/officeart/2008/layout/PictureStrips"/>
    <dgm:cxn modelId="{8374C899-0EFF-4FDC-BEDB-8130FE293A2F}" type="presParOf" srcId="{28A9ECFD-59AB-4B5B-A598-A8C913D3FABE}" destId="{D87F17FE-1DF9-4AA6-9F8F-51A387B309AE}" srcOrd="0" destOrd="0" presId="urn:microsoft.com/office/officeart/2008/layout/PictureStrips"/>
    <dgm:cxn modelId="{BD0D5F2A-29A5-4846-8975-4C680CE35F47}" type="presParOf" srcId="{28A9ECFD-59AB-4B5B-A598-A8C913D3FABE}" destId="{6BA75B57-8D3C-4631-990C-2FF249A4BBB3}" srcOrd="1" destOrd="0" presId="urn:microsoft.com/office/officeart/2008/layout/PictureStrips"/>
    <dgm:cxn modelId="{AC424EA5-152F-4977-B85B-016BD44E0D91}" type="presParOf" srcId="{3C208B1B-4FEC-45FD-B048-ACA417516061}" destId="{2877425E-EF34-4949-9947-330225329B03}" srcOrd="1" destOrd="0" presId="urn:microsoft.com/office/officeart/2008/layout/PictureStrips"/>
    <dgm:cxn modelId="{A3615A91-E7A7-4AD2-A8D9-E95FDEEB04DC}" type="presParOf" srcId="{3C208B1B-4FEC-45FD-B048-ACA417516061}" destId="{19B9785A-F361-4F69-9001-7E421A29860A}" srcOrd="2" destOrd="0" presId="urn:microsoft.com/office/officeart/2008/layout/PictureStrips"/>
    <dgm:cxn modelId="{51F37F82-B190-488E-95A0-04A5FECF500D}" type="presParOf" srcId="{19B9785A-F361-4F69-9001-7E421A29860A}" destId="{395161AF-47AE-40E8-B34D-CF55F9AA8968}" srcOrd="0" destOrd="0" presId="urn:microsoft.com/office/officeart/2008/layout/PictureStrips"/>
    <dgm:cxn modelId="{031536A0-596C-40E7-8745-279ADC7CBA9E}" type="presParOf" srcId="{19B9785A-F361-4F69-9001-7E421A29860A}" destId="{78D2940C-D9DD-4026-A39F-69FAC767C82C}" srcOrd="1" destOrd="0" presId="urn:microsoft.com/office/officeart/2008/layout/PictureStrips"/>
    <dgm:cxn modelId="{343A3913-932C-475A-BFFE-EC5E381DA5E6}" type="presParOf" srcId="{3C208B1B-4FEC-45FD-B048-ACA417516061}" destId="{2F21E214-BF6B-4F50-971B-278AEA54CD0F}" srcOrd="3" destOrd="0" presId="urn:microsoft.com/office/officeart/2008/layout/PictureStrips"/>
    <dgm:cxn modelId="{F1C6FA59-492D-460C-98EC-44049EB02A8F}" type="presParOf" srcId="{3C208B1B-4FEC-45FD-B048-ACA417516061}" destId="{0D375D99-5DDA-42C1-AC70-472C139412CD}" srcOrd="4" destOrd="0" presId="urn:microsoft.com/office/officeart/2008/layout/PictureStrips"/>
    <dgm:cxn modelId="{DA1CC6BC-46D7-4C61-A393-D88302B7CF2D}" type="presParOf" srcId="{0D375D99-5DDA-42C1-AC70-472C139412CD}" destId="{88A163A2-DB9F-4E8D-9530-0B775DED602D}" srcOrd="0" destOrd="0" presId="urn:microsoft.com/office/officeart/2008/layout/PictureStrips"/>
    <dgm:cxn modelId="{47FFC310-D68F-426E-823C-09CBE4F060E3}" type="presParOf" srcId="{0D375D99-5DDA-42C1-AC70-472C139412CD}" destId="{5DB408DE-CDAD-4FF1-8530-F5B87F6932A5}" srcOrd="1" destOrd="0" presId="urn:microsoft.com/office/officeart/2008/layout/PictureStrips"/>
    <dgm:cxn modelId="{4DD7A3DC-E9DE-4514-B074-F68A51690DF6}" type="presParOf" srcId="{3C208B1B-4FEC-45FD-B048-ACA417516061}" destId="{D3AE5859-B3F3-4C62-A5D1-361AE2FECB6A}" srcOrd="5" destOrd="0" presId="urn:microsoft.com/office/officeart/2008/layout/PictureStrips"/>
    <dgm:cxn modelId="{988465E6-0AD5-44B2-94EB-B5A03E7CF8A1}" type="presParOf" srcId="{3C208B1B-4FEC-45FD-B048-ACA417516061}" destId="{A41D52E8-2A55-411D-8050-D2DBBE138A75}" srcOrd="6" destOrd="0" presId="urn:microsoft.com/office/officeart/2008/layout/PictureStrips"/>
    <dgm:cxn modelId="{4AA81D79-07D6-47B5-9D05-52E39C6C4238}" type="presParOf" srcId="{A41D52E8-2A55-411D-8050-D2DBBE138A75}" destId="{E21AAC36-1567-43C6-B5FF-733AFB7FAB54}" srcOrd="0" destOrd="0" presId="urn:microsoft.com/office/officeart/2008/layout/PictureStrips"/>
    <dgm:cxn modelId="{42931030-ECB3-4DF4-86B7-A918B889C92C}" type="presParOf" srcId="{A41D52E8-2A55-411D-8050-D2DBBE138A75}" destId="{7B49A791-A7B9-4DFB-A01F-88199A71BD2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6CD6D-C0EC-42D2-B95B-1AB6EDFBC2CF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0B2585E-1BCE-4313-A684-725D5D155CE7}">
      <dgm:prSet custT="1"/>
      <dgm:spPr>
        <a:solidFill>
          <a:schemeClr val="accent5">
            <a:lumMod val="20000"/>
            <a:lumOff val="80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i-FI" sz="2000" b="1" dirty="0"/>
            <a:t>On ne šuti, on ustraje u molitvi (Ps 69, 1</a:t>
          </a:r>
          <a:r>
            <a:rPr lang="hr-HR" sz="2000" b="1" dirty="0"/>
            <a:t>4).</a:t>
          </a:r>
          <a:endParaRPr lang="es-ES" sz="2000" dirty="0"/>
        </a:p>
      </dgm:t>
    </dgm:pt>
    <dgm:pt modelId="{E7A3CFB5-7D3B-4FB5-93A8-DFC2B1F3D006}" type="parTrans" cxnId="{9FC80948-3C69-4013-876A-C96651DA227E}">
      <dgm:prSet/>
      <dgm:spPr/>
      <dgm:t>
        <a:bodyPr/>
        <a:lstStyle/>
        <a:p>
          <a:endParaRPr lang="es-ES" sz="1800"/>
        </a:p>
      </dgm:t>
    </dgm:pt>
    <dgm:pt modelId="{C7393F93-64E5-4E77-BA2E-6063DE86181F}" type="sibTrans" cxnId="{9FC80948-3C69-4013-876A-C96651DA227E}">
      <dgm:prSet/>
      <dgm:spPr/>
      <dgm:t>
        <a:bodyPr/>
        <a:lstStyle/>
        <a:p>
          <a:endParaRPr lang="es-ES" sz="1800"/>
        </a:p>
      </dgm:t>
    </dgm:pt>
    <dgm:pt modelId="{514E0370-6EDA-4C2C-BCEC-34CD919C187E}">
      <dgm:prSet custT="1"/>
      <dgm:spPr>
        <a:solidFill>
          <a:srgbClr val="F2B0E1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r-HR" sz="2000" b="1" dirty="0"/>
            <a:t>On se </a:t>
          </a:r>
          <a:r>
            <a:rPr lang="hr-HR" sz="2000" b="1" dirty="0" err="1"/>
            <a:t>samoispituje</a:t>
          </a:r>
          <a:r>
            <a:rPr lang="es-ES" sz="2000" b="1" dirty="0"/>
            <a:t> </a:t>
          </a:r>
          <a:r>
            <a:rPr lang="hr-HR" sz="2000" b="1" dirty="0"/>
            <a:t>                </a:t>
          </a:r>
          <a:r>
            <a:rPr lang="es-ES" sz="2000" b="1" dirty="0"/>
            <a:t>(</a:t>
          </a:r>
          <a:r>
            <a:rPr lang="hr-HR" sz="2000" b="1" dirty="0" err="1"/>
            <a:t>Ps</a:t>
          </a:r>
          <a:r>
            <a:rPr lang="es-ES" sz="2000" b="1" dirty="0"/>
            <a:t>. 69</a:t>
          </a:r>
          <a:r>
            <a:rPr lang="hr-HR" sz="2000" b="1" dirty="0"/>
            <a:t>,</a:t>
          </a:r>
          <a:r>
            <a:rPr lang="es-ES" sz="2000" b="1" dirty="0"/>
            <a:t>5</a:t>
          </a:r>
          <a:r>
            <a:rPr lang="hr-HR" sz="2000" b="1" dirty="0"/>
            <a:t>.</a:t>
          </a:r>
          <a:r>
            <a:rPr lang="es-ES" sz="2000" b="1" dirty="0"/>
            <a:t>6)</a:t>
          </a:r>
          <a:r>
            <a:rPr lang="hr-HR" sz="2000" b="1" dirty="0"/>
            <a:t>.</a:t>
          </a:r>
          <a:endParaRPr lang="es-ES" sz="2000" dirty="0"/>
        </a:p>
      </dgm:t>
    </dgm:pt>
    <dgm:pt modelId="{F9B27DFF-B8B3-426E-B303-8BEA719A68AD}" type="parTrans" cxnId="{C628E912-7F1F-4D72-9DD1-E5672EAEE42D}">
      <dgm:prSet/>
      <dgm:spPr/>
      <dgm:t>
        <a:bodyPr/>
        <a:lstStyle/>
        <a:p>
          <a:endParaRPr lang="es-ES" sz="1800"/>
        </a:p>
      </dgm:t>
    </dgm:pt>
    <dgm:pt modelId="{4BD2617D-28AB-4D2A-8DDA-91ABE49B940A}" type="sibTrans" cxnId="{C628E912-7F1F-4D72-9DD1-E5672EAEE42D}">
      <dgm:prSet/>
      <dgm:spPr/>
      <dgm:t>
        <a:bodyPr/>
        <a:lstStyle/>
        <a:p>
          <a:endParaRPr lang="es-ES" sz="1800"/>
        </a:p>
      </dgm:t>
    </dgm:pt>
    <dgm:pt modelId="{BEE8E6A7-D97E-41E3-9FFA-C01B30197F18}">
      <dgm:prSet custT="1"/>
      <dgm:spPr>
        <a:solidFill>
          <a:srgbClr val="E0C0F2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r-HR" sz="2000" b="1" dirty="0"/>
            <a:t>On izjavljuje svoju ljubav prema Bogu</a:t>
          </a:r>
          <a:r>
            <a:rPr lang="es-ES" sz="2000" b="1" dirty="0"/>
            <a:t> (</a:t>
          </a:r>
          <a:r>
            <a:rPr lang="hr-HR" sz="2000" b="1" dirty="0" err="1"/>
            <a:t>Ps</a:t>
          </a:r>
          <a:r>
            <a:rPr lang="hr-HR" sz="2000" b="1" dirty="0"/>
            <a:t>.</a:t>
          </a:r>
          <a:r>
            <a:rPr lang="es-ES" sz="2000" b="1" dirty="0"/>
            <a:t> 69</a:t>
          </a:r>
          <a:r>
            <a:rPr lang="hr-HR" sz="2000" b="1" dirty="0"/>
            <a:t>,</a:t>
          </a:r>
          <a:r>
            <a:rPr lang="es-ES" sz="2000" b="1" dirty="0"/>
            <a:t>7</a:t>
          </a:r>
          <a:r>
            <a:rPr lang="hr-HR" sz="2000" b="1" dirty="0"/>
            <a:t>.</a:t>
          </a:r>
          <a:r>
            <a:rPr lang="es-ES" sz="2000" b="1" dirty="0"/>
            <a:t>9)</a:t>
          </a:r>
          <a:r>
            <a:rPr lang="hr-HR" sz="2000" b="1" dirty="0"/>
            <a:t>.</a:t>
          </a:r>
          <a:endParaRPr lang="es-ES" sz="2000" dirty="0"/>
        </a:p>
      </dgm:t>
    </dgm:pt>
    <dgm:pt modelId="{7D7281D0-47A1-41A3-AD91-0F56B41FE91D}" type="parTrans" cxnId="{C3E294D5-98D0-4DA9-BB45-6E53A2889512}">
      <dgm:prSet/>
      <dgm:spPr/>
      <dgm:t>
        <a:bodyPr/>
        <a:lstStyle/>
        <a:p>
          <a:endParaRPr lang="es-ES" sz="1800"/>
        </a:p>
      </dgm:t>
    </dgm:pt>
    <dgm:pt modelId="{AA6E7FC9-0CD3-409F-91BD-722AFCEB5046}" type="sibTrans" cxnId="{C3E294D5-98D0-4DA9-BB45-6E53A2889512}">
      <dgm:prSet/>
      <dgm:spPr/>
      <dgm:t>
        <a:bodyPr/>
        <a:lstStyle/>
        <a:p>
          <a:endParaRPr lang="es-ES" sz="1800"/>
        </a:p>
      </dgm:t>
    </dgm:pt>
    <dgm:pt modelId="{DF7AD7E4-604F-4156-B9D3-8E95E8E75083}">
      <dgm:prSet custT="1"/>
      <dgm:spPr>
        <a:solidFill>
          <a:srgbClr val="CAC8F0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" sz="2000" b="1" dirty="0" err="1"/>
            <a:t>Siguran</a:t>
          </a:r>
          <a:r>
            <a:rPr lang="es-ES" sz="2000" b="1" dirty="0"/>
            <a:t> je da </a:t>
          </a:r>
          <a:r>
            <a:rPr lang="es-ES" sz="2000" b="1" dirty="0" err="1"/>
            <a:t>Bog</a:t>
          </a:r>
          <a:r>
            <a:rPr lang="es-ES" sz="2000" b="1" dirty="0"/>
            <a:t> </a:t>
          </a:r>
          <a:r>
            <a:rPr lang="es-ES" sz="2000" b="1" dirty="0" err="1"/>
            <a:t>neće</a:t>
          </a:r>
          <a:r>
            <a:rPr lang="es-ES" sz="2000" b="1" dirty="0"/>
            <a:t> </a:t>
          </a:r>
          <a:r>
            <a:rPr lang="es-ES" sz="2000" b="1" dirty="0" err="1"/>
            <a:t>zauvijek</a:t>
          </a:r>
          <a:r>
            <a:rPr lang="es-ES" sz="2000" b="1" dirty="0"/>
            <a:t> </a:t>
          </a:r>
          <a:r>
            <a:rPr lang="es-ES" sz="2000" b="1" dirty="0" err="1"/>
            <a:t>šutjeti</a:t>
          </a:r>
          <a:r>
            <a:rPr lang="es-ES" sz="2000" b="1" dirty="0"/>
            <a:t> (</a:t>
          </a:r>
          <a:r>
            <a:rPr lang="es-ES" sz="2000" b="1" dirty="0" err="1"/>
            <a:t>Ps</a:t>
          </a:r>
          <a:r>
            <a:rPr lang="hr-HR" sz="2000" b="1" dirty="0"/>
            <a:t>. </a:t>
          </a:r>
          <a:r>
            <a:rPr lang="es-ES" sz="2000" b="1" dirty="0"/>
            <a:t>69,33-36; 42,5; 102,13)</a:t>
          </a:r>
          <a:r>
            <a:rPr lang="hr-HR" sz="2000" b="1" dirty="0"/>
            <a:t>.</a:t>
          </a:r>
          <a:endParaRPr lang="es-ES" sz="2000" dirty="0"/>
        </a:p>
      </dgm:t>
    </dgm:pt>
    <dgm:pt modelId="{537A3D72-425F-40F3-B811-EA89E1B07E10}" type="parTrans" cxnId="{1896FE98-9BF3-4F79-ACDA-D67BF9B15222}">
      <dgm:prSet/>
      <dgm:spPr/>
      <dgm:t>
        <a:bodyPr/>
        <a:lstStyle/>
        <a:p>
          <a:endParaRPr lang="es-ES" sz="1800"/>
        </a:p>
      </dgm:t>
    </dgm:pt>
    <dgm:pt modelId="{BA5403EE-F9C2-4607-8A6F-DD8B92EF8585}" type="sibTrans" cxnId="{1896FE98-9BF3-4F79-ACDA-D67BF9B15222}">
      <dgm:prSet/>
      <dgm:spPr/>
      <dgm:t>
        <a:bodyPr/>
        <a:lstStyle/>
        <a:p>
          <a:endParaRPr lang="es-ES" sz="1800"/>
        </a:p>
      </dgm:t>
    </dgm:pt>
    <dgm:pt modelId="{FACBC4F8-233D-4FB9-B419-76069C41FA5F}" type="pres">
      <dgm:prSet presAssocID="{DCA6CD6D-C0EC-42D2-B95B-1AB6EDFBC2CF}" presName="compositeShape" presStyleCnt="0">
        <dgm:presLayoutVars>
          <dgm:dir/>
          <dgm:resizeHandles/>
        </dgm:presLayoutVars>
      </dgm:prSet>
      <dgm:spPr/>
    </dgm:pt>
    <dgm:pt modelId="{64298FFA-6F54-40BE-B318-6B5CFFD7E03F}" type="pres">
      <dgm:prSet presAssocID="{DCA6CD6D-C0EC-42D2-B95B-1AB6EDFBC2CF}" presName="pyramid" presStyleLbl="node1" presStyleIdx="0" presStyleCnt="1" custScaleX="89908" custLinFactNeighborX="-11556" custLinFactNeighborY="0"/>
      <dgm:spPr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</dgm:pt>
    <dgm:pt modelId="{16574129-C195-4A90-9FB3-F5840E0EEA2E}" type="pres">
      <dgm:prSet presAssocID="{DCA6CD6D-C0EC-42D2-B95B-1AB6EDFBC2CF}" presName="theList" presStyleCnt="0"/>
      <dgm:spPr/>
    </dgm:pt>
    <dgm:pt modelId="{D1B68981-587A-4081-87BB-A8B726A0710C}" type="pres">
      <dgm:prSet presAssocID="{30B2585E-1BCE-4313-A684-725D5D155CE7}" presName="aNode" presStyleLbl="fgAcc1" presStyleIdx="0" presStyleCnt="4" custScaleX="125780" custScaleY="272158" custLinFactY="-100000" custLinFactNeighborX="12834" custLinFactNeighborY="-150924">
        <dgm:presLayoutVars>
          <dgm:bulletEnabled val="1"/>
        </dgm:presLayoutVars>
      </dgm:prSet>
      <dgm:spPr/>
    </dgm:pt>
    <dgm:pt modelId="{C4469786-1AD3-4024-B69F-CECD46DE4AE4}" type="pres">
      <dgm:prSet presAssocID="{30B2585E-1BCE-4313-A684-725D5D155CE7}" presName="aSpace" presStyleCnt="0"/>
      <dgm:spPr/>
    </dgm:pt>
    <dgm:pt modelId="{1DA1A352-572B-4488-8918-67CC9E034057}" type="pres">
      <dgm:prSet presAssocID="{514E0370-6EDA-4C2C-BCEC-34CD919C187E}" presName="aNode" presStyleLbl="fgAcc1" presStyleIdx="1" presStyleCnt="4" custScaleX="127291" custScaleY="272158" custLinFactY="-30392" custLinFactNeighborX="12834" custLinFactNeighborY="-100000">
        <dgm:presLayoutVars>
          <dgm:bulletEnabled val="1"/>
        </dgm:presLayoutVars>
      </dgm:prSet>
      <dgm:spPr/>
    </dgm:pt>
    <dgm:pt modelId="{ED577670-44C3-4ECE-A1DA-DCD228EC7B26}" type="pres">
      <dgm:prSet presAssocID="{514E0370-6EDA-4C2C-BCEC-34CD919C187E}" presName="aSpace" presStyleCnt="0"/>
      <dgm:spPr/>
    </dgm:pt>
    <dgm:pt modelId="{6BE4A8CF-F366-43D7-8606-1DF8C24871C3}" type="pres">
      <dgm:prSet presAssocID="{BEE8E6A7-D97E-41E3-9FFA-C01B30197F18}" presName="aNode" presStyleLbl="fgAcc1" presStyleIdx="2" presStyleCnt="4" custScaleX="125780" custScaleY="272158" custLinFactY="6622" custLinFactNeighborX="12834" custLinFactNeighborY="100000">
        <dgm:presLayoutVars>
          <dgm:bulletEnabled val="1"/>
        </dgm:presLayoutVars>
      </dgm:prSet>
      <dgm:spPr/>
    </dgm:pt>
    <dgm:pt modelId="{C2683F34-D676-4A52-9551-0DFB4C085AD9}" type="pres">
      <dgm:prSet presAssocID="{BEE8E6A7-D97E-41E3-9FFA-C01B30197F18}" presName="aSpace" presStyleCnt="0"/>
      <dgm:spPr/>
    </dgm:pt>
    <dgm:pt modelId="{50B00464-E2A2-4314-BB4A-FF8A5EFF73A5}" type="pres">
      <dgm:prSet presAssocID="{DF7AD7E4-604F-4156-B9D3-8E95E8E75083}" presName="aNode" presStyleLbl="fgAcc1" presStyleIdx="3" presStyleCnt="4" custScaleX="125780" custScaleY="398093" custLinFactY="65525" custLinFactNeighborX="13822" custLinFactNeighborY="100000">
        <dgm:presLayoutVars>
          <dgm:bulletEnabled val="1"/>
        </dgm:presLayoutVars>
      </dgm:prSet>
      <dgm:spPr/>
    </dgm:pt>
    <dgm:pt modelId="{5D780696-CCA4-4D9F-B2E4-3AC0DE39DF1B}" type="pres">
      <dgm:prSet presAssocID="{DF7AD7E4-604F-4156-B9D3-8E95E8E75083}" presName="aSpace" presStyleCnt="0"/>
      <dgm:spPr/>
    </dgm:pt>
  </dgm:ptLst>
  <dgm:cxnLst>
    <dgm:cxn modelId="{1ED46411-D7CF-4684-AA25-AC48630556B6}" type="presOf" srcId="{30B2585E-1BCE-4313-A684-725D5D155CE7}" destId="{D1B68981-587A-4081-87BB-A8B726A0710C}" srcOrd="0" destOrd="0" presId="urn:microsoft.com/office/officeart/2005/8/layout/pyramid2"/>
    <dgm:cxn modelId="{C628E912-7F1F-4D72-9DD1-E5672EAEE42D}" srcId="{DCA6CD6D-C0EC-42D2-B95B-1AB6EDFBC2CF}" destId="{514E0370-6EDA-4C2C-BCEC-34CD919C187E}" srcOrd="1" destOrd="0" parTransId="{F9B27DFF-B8B3-426E-B303-8BEA719A68AD}" sibTransId="{4BD2617D-28AB-4D2A-8DDA-91ABE49B940A}"/>
    <dgm:cxn modelId="{B755D42A-163F-4F71-A94D-D404D6D6E1CF}" type="presOf" srcId="{DCA6CD6D-C0EC-42D2-B95B-1AB6EDFBC2CF}" destId="{FACBC4F8-233D-4FB9-B419-76069C41FA5F}" srcOrd="0" destOrd="0" presId="urn:microsoft.com/office/officeart/2005/8/layout/pyramid2"/>
    <dgm:cxn modelId="{9FC80948-3C69-4013-876A-C96651DA227E}" srcId="{DCA6CD6D-C0EC-42D2-B95B-1AB6EDFBC2CF}" destId="{30B2585E-1BCE-4313-A684-725D5D155CE7}" srcOrd="0" destOrd="0" parTransId="{E7A3CFB5-7D3B-4FB5-93A8-DFC2B1F3D006}" sibTransId="{C7393F93-64E5-4E77-BA2E-6063DE86181F}"/>
    <dgm:cxn modelId="{64F4A04E-04B5-4394-A8D6-C663FE0CA3AB}" type="presOf" srcId="{514E0370-6EDA-4C2C-BCEC-34CD919C187E}" destId="{1DA1A352-572B-4488-8918-67CC9E034057}" srcOrd="0" destOrd="0" presId="urn:microsoft.com/office/officeart/2005/8/layout/pyramid2"/>
    <dgm:cxn modelId="{1896FE98-9BF3-4F79-ACDA-D67BF9B15222}" srcId="{DCA6CD6D-C0EC-42D2-B95B-1AB6EDFBC2CF}" destId="{DF7AD7E4-604F-4156-B9D3-8E95E8E75083}" srcOrd="3" destOrd="0" parTransId="{537A3D72-425F-40F3-B811-EA89E1B07E10}" sibTransId="{BA5403EE-F9C2-4607-8A6F-DD8B92EF8585}"/>
    <dgm:cxn modelId="{F6954FB1-A730-4A7B-B2C1-FE467DF59E12}" type="presOf" srcId="{DF7AD7E4-604F-4156-B9D3-8E95E8E75083}" destId="{50B00464-E2A2-4314-BB4A-FF8A5EFF73A5}" srcOrd="0" destOrd="0" presId="urn:microsoft.com/office/officeart/2005/8/layout/pyramid2"/>
    <dgm:cxn modelId="{C3E294D5-98D0-4DA9-BB45-6E53A2889512}" srcId="{DCA6CD6D-C0EC-42D2-B95B-1AB6EDFBC2CF}" destId="{BEE8E6A7-D97E-41E3-9FFA-C01B30197F18}" srcOrd="2" destOrd="0" parTransId="{7D7281D0-47A1-41A3-AD91-0F56B41FE91D}" sibTransId="{AA6E7FC9-0CD3-409F-91BD-722AFCEB5046}"/>
    <dgm:cxn modelId="{27AF97F5-C78E-401F-A54D-DD414C0C8CD3}" type="presOf" srcId="{BEE8E6A7-D97E-41E3-9FFA-C01B30197F18}" destId="{6BE4A8CF-F366-43D7-8606-1DF8C24871C3}" srcOrd="0" destOrd="0" presId="urn:microsoft.com/office/officeart/2005/8/layout/pyramid2"/>
    <dgm:cxn modelId="{3E0849D4-646A-469D-A647-BA2D54596B56}" type="presParOf" srcId="{FACBC4F8-233D-4FB9-B419-76069C41FA5F}" destId="{64298FFA-6F54-40BE-B318-6B5CFFD7E03F}" srcOrd="0" destOrd="0" presId="urn:microsoft.com/office/officeart/2005/8/layout/pyramid2"/>
    <dgm:cxn modelId="{DE96A788-A9AF-4C90-9E47-A4510FEB0449}" type="presParOf" srcId="{FACBC4F8-233D-4FB9-B419-76069C41FA5F}" destId="{16574129-C195-4A90-9FB3-F5840E0EEA2E}" srcOrd="1" destOrd="0" presId="urn:microsoft.com/office/officeart/2005/8/layout/pyramid2"/>
    <dgm:cxn modelId="{650B72C9-AB77-4F27-9AC4-3FF06BC0BD8E}" type="presParOf" srcId="{16574129-C195-4A90-9FB3-F5840E0EEA2E}" destId="{D1B68981-587A-4081-87BB-A8B726A0710C}" srcOrd="0" destOrd="0" presId="urn:microsoft.com/office/officeart/2005/8/layout/pyramid2"/>
    <dgm:cxn modelId="{B0D0DF92-F99B-450E-AF59-9A3E383D0937}" type="presParOf" srcId="{16574129-C195-4A90-9FB3-F5840E0EEA2E}" destId="{C4469786-1AD3-4024-B69F-CECD46DE4AE4}" srcOrd="1" destOrd="0" presId="urn:microsoft.com/office/officeart/2005/8/layout/pyramid2"/>
    <dgm:cxn modelId="{E4786523-4F11-42B3-B28C-265BA79E81E5}" type="presParOf" srcId="{16574129-C195-4A90-9FB3-F5840E0EEA2E}" destId="{1DA1A352-572B-4488-8918-67CC9E034057}" srcOrd="2" destOrd="0" presId="urn:microsoft.com/office/officeart/2005/8/layout/pyramid2"/>
    <dgm:cxn modelId="{075E82C6-F393-43D3-A8E9-6C24399026F2}" type="presParOf" srcId="{16574129-C195-4A90-9FB3-F5840E0EEA2E}" destId="{ED577670-44C3-4ECE-A1DA-DCD228EC7B26}" srcOrd="3" destOrd="0" presId="urn:microsoft.com/office/officeart/2005/8/layout/pyramid2"/>
    <dgm:cxn modelId="{7DAA2689-C5A5-4780-AA28-C774C72C38F5}" type="presParOf" srcId="{16574129-C195-4A90-9FB3-F5840E0EEA2E}" destId="{6BE4A8CF-F366-43D7-8606-1DF8C24871C3}" srcOrd="4" destOrd="0" presId="urn:microsoft.com/office/officeart/2005/8/layout/pyramid2"/>
    <dgm:cxn modelId="{89511118-7E50-443A-AC68-001E5FFC6CED}" type="presParOf" srcId="{16574129-C195-4A90-9FB3-F5840E0EEA2E}" destId="{C2683F34-D676-4A52-9551-0DFB4C085AD9}" srcOrd="5" destOrd="0" presId="urn:microsoft.com/office/officeart/2005/8/layout/pyramid2"/>
    <dgm:cxn modelId="{852A27B9-0829-4262-A6E4-44FE615D5250}" type="presParOf" srcId="{16574129-C195-4A90-9FB3-F5840E0EEA2E}" destId="{50B00464-E2A2-4314-BB4A-FF8A5EFF73A5}" srcOrd="6" destOrd="0" presId="urn:microsoft.com/office/officeart/2005/8/layout/pyramid2"/>
    <dgm:cxn modelId="{028A2879-F6E2-4347-A9C1-6314624DCD7D}" type="presParOf" srcId="{16574129-C195-4A90-9FB3-F5840E0EEA2E}" destId="{5D780696-CCA4-4D9F-B2E4-3AC0DE39DF1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17FE-1DF9-4AA6-9F8F-51A387B309AE}">
      <dsp:nvSpPr>
        <dsp:cNvPr id="0" name=""/>
        <dsp:cNvSpPr/>
      </dsp:nvSpPr>
      <dsp:spPr>
        <a:xfrm>
          <a:off x="978024" y="377699"/>
          <a:ext cx="4512341" cy="89808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To je kao jelen koji ne može naći vodu za piće (Ps. 42,1-3).</a:t>
          </a:r>
          <a:endParaRPr lang="es-ES" sz="2000" kern="1200" dirty="0"/>
        </a:p>
      </dsp:txBody>
      <dsp:txXfrm>
        <a:off x="978024" y="377699"/>
        <a:ext cx="4512341" cy="898088"/>
      </dsp:txXfrm>
    </dsp:sp>
    <dsp:sp modelId="{6BA75B57-8D3C-4631-990C-2FF249A4BBB3}">
      <dsp:nvSpPr>
        <dsp:cNvPr id="0" name=""/>
        <dsp:cNvSpPr/>
      </dsp:nvSpPr>
      <dsp:spPr>
        <a:xfrm>
          <a:off x="103912" y="247975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5161AF-47AE-40E8-B34D-CF55F9AA8968}">
      <dsp:nvSpPr>
        <dsp:cNvPr id="0" name=""/>
        <dsp:cNvSpPr/>
      </dsp:nvSpPr>
      <dsp:spPr>
        <a:xfrm>
          <a:off x="978024" y="1479707"/>
          <a:ext cx="4512341" cy="898088"/>
        </a:xfrm>
        <a:prstGeom prst="rect">
          <a:avLst/>
        </a:prstGeom>
        <a:solidFill>
          <a:srgbClr val="DCC5ED"/>
        </a:solid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Izbezumljen</a:t>
          </a:r>
          <a:r>
            <a:rPr lang="es-ES" sz="2000" b="1" kern="1200" dirty="0"/>
            <a:t> je, </a:t>
          </a:r>
          <a:r>
            <a:rPr lang="es-ES" sz="2000" b="1" kern="1200" dirty="0" err="1"/>
            <a:t>povrijeđen</a:t>
          </a:r>
          <a:r>
            <a:rPr lang="es-ES" sz="2000" b="1" kern="1200" dirty="0"/>
            <a:t>, </a:t>
          </a:r>
          <a:r>
            <a:rPr lang="es-ES" sz="2000" b="1" kern="1200" dirty="0" err="1"/>
            <a:t>bez</a:t>
          </a:r>
          <a:r>
            <a:rPr lang="es-ES" sz="2000" b="1" kern="1200" dirty="0"/>
            <a:t> </a:t>
          </a:r>
          <a:r>
            <a:rPr lang="es-ES" sz="2000" b="1" kern="1200" dirty="0" err="1"/>
            <a:t>volje</a:t>
          </a:r>
          <a:r>
            <a:rPr lang="es-ES" sz="2000" b="1" kern="1200" dirty="0"/>
            <a:t> </a:t>
          </a:r>
          <a:r>
            <a:rPr lang="es-ES" sz="2000" b="1" kern="1200" dirty="0" err="1"/>
            <a:t>za</a:t>
          </a:r>
          <a:r>
            <a:rPr lang="es-ES" sz="2000" b="1" kern="1200" dirty="0"/>
            <a:t> </a:t>
          </a:r>
          <a:r>
            <a:rPr lang="es-ES" sz="2000" b="1" kern="1200" dirty="0" err="1"/>
            <a:t>životom</a:t>
          </a:r>
          <a:r>
            <a:rPr lang="es-ES" sz="2000" b="1" kern="1200" dirty="0"/>
            <a:t> (</a:t>
          </a:r>
          <a:r>
            <a:rPr lang="es-ES" sz="2000" b="1" kern="1200" dirty="0" err="1"/>
            <a:t>Ps</a:t>
          </a:r>
          <a:r>
            <a:rPr lang="hr-HR" sz="2000" b="1" kern="1200" dirty="0"/>
            <a:t>.</a:t>
          </a:r>
          <a:r>
            <a:rPr lang="es-ES" sz="2000" b="1" kern="1200" dirty="0"/>
            <a:t> 102, 2-4)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978024" y="1479707"/>
        <a:ext cx="4512341" cy="898088"/>
      </dsp:txXfrm>
    </dsp:sp>
    <dsp:sp modelId="{78D2940C-D9DD-4026-A39F-69FAC767C82C}">
      <dsp:nvSpPr>
        <dsp:cNvPr id="0" name=""/>
        <dsp:cNvSpPr/>
      </dsp:nvSpPr>
      <dsp:spPr>
        <a:xfrm>
          <a:off x="103912" y="1349996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A163A2-DB9F-4E8D-9530-0B775DED602D}">
      <dsp:nvSpPr>
        <dsp:cNvPr id="0" name=""/>
        <dsp:cNvSpPr/>
      </dsp:nvSpPr>
      <dsp:spPr>
        <a:xfrm>
          <a:off x="978024" y="2581714"/>
          <a:ext cx="4512341" cy="89808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Čini</a:t>
          </a:r>
          <a:r>
            <a:rPr lang="es-ES" sz="2000" b="1" kern="1200" dirty="0"/>
            <a:t> se da </a:t>
          </a:r>
          <a:r>
            <a:rPr lang="es-ES" sz="2000" b="1" kern="1200" dirty="0" err="1"/>
            <a:t>živi</a:t>
          </a:r>
          <a:r>
            <a:rPr lang="es-ES" sz="2000" b="1" kern="1200" dirty="0"/>
            <a:t> u </a:t>
          </a:r>
          <a:r>
            <a:rPr lang="es-ES" sz="2000" b="1" kern="1200" dirty="0" err="1"/>
            <a:t>pustinji</a:t>
          </a:r>
          <a:r>
            <a:rPr lang="es-ES" sz="2000" b="1" kern="1200" dirty="0"/>
            <a:t>, </a:t>
          </a:r>
          <a:r>
            <a:rPr lang="es-ES" sz="2000" b="1" kern="1200" dirty="0" err="1"/>
            <a:t>poput</a:t>
          </a:r>
          <a:r>
            <a:rPr lang="es-ES" sz="2000" b="1" kern="1200" dirty="0"/>
            <a:t> </a:t>
          </a:r>
          <a:r>
            <a:rPr lang="hr-HR" sz="2000" b="1" kern="1200" dirty="0"/>
            <a:t>čaplje</a:t>
          </a:r>
          <a:r>
            <a:rPr lang="es-ES" sz="2000" b="1" kern="1200" dirty="0"/>
            <a:t>, </a:t>
          </a:r>
          <a:r>
            <a:rPr lang="hr-HR" sz="2000" b="1" kern="1200" dirty="0"/>
            <a:t>čuka</a:t>
          </a:r>
          <a:r>
            <a:rPr lang="es-ES" sz="2000" b="1" kern="1200" dirty="0"/>
            <a:t> </a:t>
          </a:r>
          <a:r>
            <a:rPr lang="es-ES" sz="2000" b="1" kern="1200" dirty="0" err="1"/>
            <a:t>ili</a:t>
          </a:r>
          <a:r>
            <a:rPr lang="es-ES" sz="2000" b="1" kern="1200" dirty="0"/>
            <a:t> </a:t>
          </a:r>
          <a:r>
            <a:rPr lang="es-ES" sz="2000" b="1" kern="1200" dirty="0" err="1"/>
            <a:t>usamljene</a:t>
          </a:r>
          <a:r>
            <a:rPr lang="es-ES" sz="2000" b="1" kern="1200" dirty="0"/>
            <a:t> </a:t>
          </a:r>
          <a:r>
            <a:rPr lang="es-ES" sz="2000" b="1" kern="1200" dirty="0" err="1"/>
            <a:t>ptice</a:t>
          </a:r>
          <a:r>
            <a:rPr lang="es-ES" sz="2000" b="1" kern="1200" dirty="0"/>
            <a:t> (</a:t>
          </a:r>
          <a:r>
            <a:rPr lang="es-ES" sz="2000" b="1" kern="1200" dirty="0" err="1"/>
            <a:t>Ps</a:t>
          </a:r>
          <a:r>
            <a:rPr lang="hr-HR" sz="2000" b="1" kern="1200" dirty="0"/>
            <a:t>.</a:t>
          </a:r>
          <a:r>
            <a:rPr lang="es-ES" sz="2000" b="1" kern="1200" dirty="0"/>
            <a:t> 102,6-7)</a:t>
          </a:r>
          <a:endParaRPr lang="es-ES" sz="2000" kern="1200" dirty="0"/>
        </a:p>
      </dsp:txBody>
      <dsp:txXfrm>
        <a:off x="978024" y="2581714"/>
        <a:ext cx="4512341" cy="898088"/>
      </dsp:txXfrm>
    </dsp:sp>
    <dsp:sp modelId="{5DB408DE-CDAD-4FF1-8530-F5B87F6932A5}">
      <dsp:nvSpPr>
        <dsp:cNvPr id="0" name=""/>
        <dsp:cNvSpPr/>
      </dsp:nvSpPr>
      <dsp:spPr>
        <a:xfrm>
          <a:off x="103912" y="2452017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1AAC36-1567-43C6-B5FF-733AFB7FAB54}">
      <dsp:nvSpPr>
        <dsp:cNvPr id="0" name=""/>
        <dsp:cNvSpPr/>
      </dsp:nvSpPr>
      <dsp:spPr>
        <a:xfrm>
          <a:off x="978024" y="3683722"/>
          <a:ext cx="4512341" cy="89808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Osjeća</a:t>
          </a:r>
          <a:r>
            <a:rPr lang="es-ES" sz="2000" b="1" kern="1200" dirty="0"/>
            <a:t> se </a:t>
          </a:r>
          <a:r>
            <a:rPr lang="es-ES" sz="2000" b="1" kern="1200" dirty="0" err="1"/>
            <a:t>potopljenim</a:t>
          </a:r>
          <a:r>
            <a:rPr lang="es-ES" sz="2000" b="1" kern="1200" dirty="0"/>
            <a:t> u </a:t>
          </a:r>
          <a:r>
            <a:rPr lang="es-ES" sz="2000" b="1" kern="1200" dirty="0" err="1"/>
            <a:t>blatu</a:t>
          </a:r>
          <a:r>
            <a:rPr lang="es-ES" sz="2000" b="1" kern="1200" dirty="0"/>
            <a:t>, </a:t>
          </a:r>
          <a:r>
            <a:rPr lang="es-ES" sz="2000" b="1" kern="1200" dirty="0" err="1"/>
            <a:t>nesposoban</a:t>
          </a:r>
          <a:r>
            <a:rPr lang="es-ES" sz="2000" b="1" kern="1200" dirty="0"/>
            <a:t> </a:t>
          </a:r>
          <a:r>
            <a:rPr lang="es-ES" sz="2000" b="1" kern="1200" dirty="0" err="1"/>
            <a:t>stajati</a:t>
          </a:r>
          <a:r>
            <a:rPr lang="es-ES" sz="2000" b="1" kern="1200" dirty="0"/>
            <a:t>, </a:t>
          </a:r>
          <a:r>
            <a:rPr lang="es-ES" sz="2000" b="1" kern="1200" dirty="0" err="1"/>
            <a:t>bez</a:t>
          </a:r>
          <a:r>
            <a:rPr lang="es-ES" sz="2000" b="1" kern="1200" dirty="0"/>
            <a:t> </a:t>
          </a:r>
          <a:r>
            <a:rPr lang="es-ES" sz="2000" b="1" kern="1200" dirty="0" err="1"/>
            <a:t>Božje</a:t>
          </a:r>
          <a:r>
            <a:rPr lang="es-ES" sz="2000" b="1" kern="1200" dirty="0"/>
            <a:t> </a:t>
          </a:r>
          <a:r>
            <a:rPr lang="es-ES" sz="2000" b="1" kern="1200" dirty="0" err="1"/>
            <a:t>pomoći</a:t>
          </a:r>
          <a:r>
            <a:rPr lang="es-ES" sz="2000" b="1" kern="1200" dirty="0"/>
            <a:t> (</a:t>
          </a:r>
          <a:r>
            <a:rPr lang="es-ES" sz="2000" b="1" kern="1200" dirty="0" err="1"/>
            <a:t>Ps</a:t>
          </a:r>
          <a:r>
            <a:rPr lang="hr-HR" sz="2000" b="1" kern="1200" dirty="0"/>
            <a:t>.</a:t>
          </a:r>
          <a:r>
            <a:rPr lang="es-ES" sz="2000" b="1" kern="1200" dirty="0"/>
            <a:t> 69, 1-3)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978024" y="3683722"/>
        <a:ext cx="4512341" cy="898088"/>
      </dsp:txXfrm>
    </dsp:sp>
    <dsp:sp modelId="{7B49A791-A7B9-4DFB-A01F-88199A71BD24}">
      <dsp:nvSpPr>
        <dsp:cNvPr id="0" name=""/>
        <dsp:cNvSpPr/>
      </dsp:nvSpPr>
      <dsp:spPr>
        <a:xfrm>
          <a:off x="103912" y="3554038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98FFA-6F54-40BE-B318-6B5CFFD7E03F}">
      <dsp:nvSpPr>
        <dsp:cNvPr id="0" name=""/>
        <dsp:cNvSpPr/>
      </dsp:nvSpPr>
      <dsp:spPr>
        <a:xfrm>
          <a:off x="24621" y="0"/>
          <a:ext cx="4001694" cy="4450877"/>
        </a:xfrm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B68981-587A-4081-87BB-A8B726A0710C}">
      <dsp:nvSpPr>
        <dsp:cNvPr id="0" name=""/>
        <dsp:cNvSpPr/>
      </dsp:nvSpPr>
      <dsp:spPr>
        <a:xfrm>
          <a:off x="2538192" y="113039"/>
          <a:ext cx="3638903" cy="765369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On ne šuti, on ustraje u molitvi (Ps 69, 1</a:t>
          </a:r>
          <a:r>
            <a:rPr lang="hr-HR" sz="2000" b="1" kern="1200" dirty="0"/>
            <a:t>4).</a:t>
          </a:r>
          <a:endParaRPr lang="es-ES" sz="2000" kern="1200" dirty="0"/>
        </a:p>
      </dsp:txBody>
      <dsp:txXfrm>
        <a:off x="2575554" y="150401"/>
        <a:ext cx="3564179" cy="690645"/>
      </dsp:txXfrm>
    </dsp:sp>
    <dsp:sp modelId="{1DA1A352-572B-4488-8918-67CC9E034057}">
      <dsp:nvSpPr>
        <dsp:cNvPr id="0" name=""/>
        <dsp:cNvSpPr/>
      </dsp:nvSpPr>
      <dsp:spPr>
        <a:xfrm>
          <a:off x="2516334" y="1127215"/>
          <a:ext cx="3682617" cy="765369"/>
        </a:xfrm>
        <a:prstGeom prst="roundRect">
          <a:avLst/>
        </a:prstGeom>
        <a:solidFill>
          <a:srgbClr val="F2B0E1">
            <a:alpha val="89804"/>
          </a:srgbClr>
        </a:solidFill>
        <a:ln w="12700" cap="flat" cmpd="sng" algn="ctr">
          <a:solidFill>
            <a:schemeClr val="accent5">
              <a:hueOff val="-2170221"/>
              <a:satOff val="-7353"/>
              <a:lumOff val="4052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On se </a:t>
          </a:r>
          <a:r>
            <a:rPr lang="hr-HR" sz="2000" b="1" kern="1200" dirty="0" err="1"/>
            <a:t>samoispituje</a:t>
          </a:r>
          <a:r>
            <a:rPr lang="es-ES" sz="2000" b="1" kern="1200" dirty="0"/>
            <a:t> </a:t>
          </a:r>
          <a:r>
            <a:rPr lang="hr-HR" sz="2000" b="1" kern="1200" dirty="0"/>
            <a:t>                </a:t>
          </a:r>
          <a:r>
            <a:rPr lang="es-ES" sz="2000" b="1" kern="1200" dirty="0"/>
            <a:t>(</a:t>
          </a:r>
          <a:r>
            <a:rPr lang="hr-HR" sz="2000" b="1" kern="1200" dirty="0" err="1"/>
            <a:t>Ps</a:t>
          </a:r>
          <a:r>
            <a:rPr lang="es-ES" sz="2000" b="1" kern="1200" dirty="0"/>
            <a:t>. 69</a:t>
          </a:r>
          <a:r>
            <a:rPr lang="hr-HR" sz="2000" b="1" kern="1200" dirty="0"/>
            <a:t>,</a:t>
          </a:r>
          <a:r>
            <a:rPr lang="es-ES" sz="2000" b="1" kern="1200" dirty="0"/>
            <a:t>5</a:t>
          </a:r>
          <a:r>
            <a:rPr lang="hr-HR" sz="2000" b="1" kern="1200" dirty="0"/>
            <a:t>.</a:t>
          </a:r>
          <a:r>
            <a:rPr lang="es-ES" sz="2000" b="1" kern="1200" dirty="0"/>
            <a:t>6)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2553696" y="1164577"/>
        <a:ext cx="3607893" cy="690645"/>
      </dsp:txXfrm>
    </dsp:sp>
    <dsp:sp modelId="{6BE4A8CF-F366-43D7-8606-1DF8C24871C3}">
      <dsp:nvSpPr>
        <dsp:cNvPr id="0" name=""/>
        <dsp:cNvSpPr/>
      </dsp:nvSpPr>
      <dsp:spPr>
        <a:xfrm>
          <a:off x="2538192" y="2102135"/>
          <a:ext cx="3638903" cy="765369"/>
        </a:xfrm>
        <a:prstGeom prst="roundRect">
          <a:avLst/>
        </a:prstGeom>
        <a:solidFill>
          <a:srgbClr val="E0C0F2">
            <a:alpha val="89804"/>
          </a:srgbClr>
        </a:solidFill>
        <a:ln w="12700" cap="flat" cmpd="sng" algn="ctr">
          <a:solidFill>
            <a:schemeClr val="accent5">
              <a:hueOff val="-4340441"/>
              <a:satOff val="-14705"/>
              <a:lumOff val="8105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On izjavljuje svoju ljubav prema Bogu</a:t>
          </a:r>
          <a:r>
            <a:rPr lang="es-ES" sz="2000" b="1" kern="1200" dirty="0"/>
            <a:t> (</a:t>
          </a:r>
          <a:r>
            <a:rPr lang="hr-HR" sz="2000" b="1" kern="1200" dirty="0" err="1"/>
            <a:t>Ps</a:t>
          </a:r>
          <a:r>
            <a:rPr lang="hr-HR" sz="2000" b="1" kern="1200" dirty="0"/>
            <a:t>.</a:t>
          </a:r>
          <a:r>
            <a:rPr lang="es-ES" sz="2000" b="1" kern="1200" dirty="0"/>
            <a:t> 69</a:t>
          </a:r>
          <a:r>
            <a:rPr lang="hr-HR" sz="2000" b="1" kern="1200" dirty="0"/>
            <a:t>,</a:t>
          </a:r>
          <a:r>
            <a:rPr lang="es-ES" sz="2000" b="1" kern="1200" dirty="0"/>
            <a:t>7</a:t>
          </a:r>
          <a:r>
            <a:rPr lang="hr-HR" sz="2000" b="1" kern="1200" dirty="0"/>
            <a:t>.</a:t>
          </a:r>
          <a:r>
            <a:rPr lang="es-ES" sz="2000" b="1" kern="1200" dirty="0"/>
            <a:t>9)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2575554" y="2139497"/>
        <a:ext cx="3564179" cy="690645"/>
      </dsp:txXfrm>
    </dsp:sp>
    <dsp:sp modelId="{50B00464-E2A2-4314-BB4A-FF8A5EFF73A5}">
      <dsp:nvSpPr>
        <dsp:cNvPr id="0" name=""/>
        <dsp:cNvSpPr/>
      </dsp:nvSpPr>
      <dsp:spPr>
        <a:xfrm>
          <a:off x="2566775" y="3068305"/>
          <a:ext cx="3638903" cy="1119526"/>
        </a:xfrm>
        <a:prstGeom prst="roundRect">
          <a:avLst/>
        </a:prstGeom>
        <a:solidFill>
          <a:srgbClr val="CAC8F0">
            <a:alpha val="89804"/>
          </a:srgb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Siguran</a:t>
          </a:r>
          <a:r>
            <a:rPr lang="es-ES" sz="2000" b="1" kern="1200" dirty="0"/>
            <a:t> je da </a:t>
          </a:r>
          <a:r>
            <a:rPr lang="es-ES" sz="2000" b="1" kern="1200" dirty="0" err="1"/>
            <a:t>Bog</a:t>
          </a:r>
          <a:r>
            <a:rPr lang="es-ES" sz="2000" b="1" kern="1200" dirty="0"/>
            <a:t> </a:t>
          </a:r>
          <a:r>
            <a:rPr lang="es-ES" sz="2000" b="1" kern="1200" dirty="0" err="1"/>
            <a:t>neće</a:t>
          </a:r>
          <a:r>
            <a:rPr lang="es-ES" sz="2000" b="1" kern="1200" dirty="0"/>
            <a:t> </a:t>
          </a:r>
          <a:r>
            <a:rPr lang="es-ES" sz="2000" b="1" kern="1200" dirty="0" err="1"/>
            <a:t>zauvijek</a:t>
          </a:r>
          <a:r>
            <a:rPr lang="es-ES" sz="2000" b="1" kern="1200" dirty="0"/>
            <a:t> </a:t>
          </a:r>
          <a:r>
            <a:rPr lang="es-ES" sz="2000" b="1" kern="1200" dirty="0" err="1"/>
            <a:t>šutjeti</a:t>
          </a:r>
          <a:r>
            <a:rPr lang="es-ES" sz="2000" b="1" kern="1200" dirty="0"/>
            <a:t> (</a:t>
          </a:r>
          <a:r>
            <a:rPr lang="es-ES" sz="2000" b="1" kern="1200" dirty="0" err="1"/>
            <a:t>Ps</a:t>
          </a:r>
          <a:r>
            <a:rPr lang="hr-HR" sz="2000" b="1" kern="1200" dirty="0"/>
            <a:t>. </a:t>
          </a:r>
          <a:r>
            <a:rPr lang="es-ES" sz="2000" b="1" kern="1200" dirty="0"/>
            <a:t>69,33-36; 42,5; 102,13)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2621426" y="3122956"/>
        <a:ext cx="3529601" cy="101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96276-EC87-4E7D-8E34-A7820078243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55A5D-A2B6-4D8A-A2DC-CDCF43B102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8F548-C632-DDDE-5B06-BBC5197D9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3382D-C083-6C91-BAEF-5D24BA78F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EA078-C1F2-FC5D-E0E2-E733F15C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634AC-DC4B-7611-6BB7-896EFD88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CF0D9-004E-9C11-CCC7-AD57583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B316-2094-7517-977A-2940E0E6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DAEC2-8BAA-0DB0-B6D3-41A59B3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80698-20BD-97AD-A0D6-3C7FB538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BDD6-9E60-34CC-3F98-4A30005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D8EB9-3025-4158-A7B6-4265852D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CD5A6F-4891-13BB-25AC-B06C68776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C471EB-055C-E495-C5FA-7A4E0CD0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0C000-1784-6809-8B1B-CD1B089B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41C10-A627-9687-2A6E-027832BF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26670-5CA9-9033-0CB1-369490C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3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9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5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6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9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2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5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6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64D3-DF0C-5505-A553-56A92523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4A45B-81F8-54B6-0BCC-C501E3C8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E7879-F72A-8F68-41CC-884C54A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3D1E-D43B-D7F9-1B31-40536444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852FF-B92D-B6B9-E0E7-DEBC0C03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5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8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5AAB4-B4E1-C7DB-748B-27989900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9C4F5C-C0A7-B659-A7EF-C4FA7F15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F953F-0F41-BD35-8F29-2052A88B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BE2-E609-5305-6C59-44DADD53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E7A01-B98D-A4DC-E20C-0CB7C0A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9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D354-7ED0-65DB-EF59-0637511A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25454-02CF-BA8B-9A01-8F7B84DFB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CC1B1-6161-57B0-55EB-B46DC761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6EDA4-489D-97F5-62AB-460DA3B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D4AA23-5281-90CF-5A81-3395DBA2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DF1823-68E7-9752-D002-75ACFD2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24A9-39B8-0989-3BA5-66BD064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46AEC-326F-F640-9C46-A3A4BE0D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A090EF-51DA-47C4-BFB6-EBEBE52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A25257-280C-AA28-5F36-EC1B2280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F33DC4-0DFB-6DCB-D395-74FCE9DF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34EF67-16D7-A19B-2960-3D216928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AF146-F01E-BD55-92D3-B99E02E6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4F77A6-20DA-69CA-25A9-EE23ECCF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6ABF-52FE-02E0-C2B6-73F917A9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5145AF-AA94-33AB-967D-5D050A7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2C82B-FC83-8AD7-4EDC-7A01ABE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CB4D0-A558-A9EF-03EC-D8ABEC31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9A46A8-F3A0-2F6B-C400-F442377D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E87077-93C8-8A58-74FB-F877E4C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08879-0FFC-A22E-FD10-CB10D5D4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4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3EB1B-F207-B213-DC93-4B155B3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0C904-8C6F-CB3D-50F0-63FE1E98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32A40A-AFDC-1659-F821-5AE857371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78BF8-21DC-0716-A4EE-73EB49C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C456A-C6F8-EB2A-1800-838EB25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FC22A-71D5-3476-9A42-BBC7B0F0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5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D400C-454B-CF3F-3E2D-7580F9FB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DA673-8692-96A8-62DD-3805D44DC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4670F1-4F4C-38BE-1514-17DCE069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9DD61-8F76-1916-E283-3E493D1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834118-D3F9-DD97-8BB5-011E30B9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14F3DC-E24A-2DD3-E2C3-8F1F0D97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162D9A-02AE-1230-952E-3FC9650D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AFB7D-5CF1-88CA-7FA8-AB12505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E5109-D3E6-CAE3-7378-23A9AEAF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6641-24DA-4A26-94D5-F8C6953903AD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3B939-45D6-293E-374C-269E1DB0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A962F-D65C-7A8A-F165-397671B69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3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Carrusel con caballos con personas alrededor&#10;&#10;Descripción generada automáticamente con confianza media">
            <a:extLst>
              <a:ext uri="{FF2B5EF4-FFF2-40B4-BE49-F238E27FC236}">
                <a16:creationId xmlns:a16="http://schemas.microsoft.com/office/drawing/2014/main" id="{DEFD90CE-3AD7-D9FF-B688-29CE00F0A7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83FCA9A6-6917-420D-043D-DFAE12407F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7F4D3-93DA-7EF3-2516-2F37AC303F93}"/>
              </a:ext>
            </a:extLst>
          </p:cNvPr>
          <p:cNvSpPr txBox="1"/>
          <p:nvPr/>
        </p:nvSpPr>
        <p:spPr>
          <a:xfrm>
            <a:off x="128016" y="208291"/>
            <a:ext cx="6272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 err="1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PJEVANJE</a:t>
            </a:r>
            <a:r>
              <a:rPr lang="es-ES" sz="4800" b="1" dirty="0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 </a:t>
            </a:r>
            <a:r>
              <a:rPr lang="es-ES" sz="4800" b="1" dirty="0" err="1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PJESME</a:t>
            </a:r>
            <a:r>
              <a:rPr lang="es-ES" sz="4800" b="1" dirty="0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 </a:t>
            </a:r>
            <a:r>
              <a:rPr lang="es-ES" sz="4800" b="1" dirty="0" err="1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JAHVINE</a:t>
            </a:r>
            <a:r>
              <a:rPr lang="es-ES" sz="4800" b="1" dirty="0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 U </a:t>
            </a:r>
            <a:r>
              <a:rPr lang="es-ES" sz="4800" b="1" dirty="0" err="1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TUĐINSKOJ</a:t>
            </a:r>
            <a:r>
              <a:rPr lang="es-ES" sz="4800" b="1" dirty="0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 </a:t>
            </a:r>
            <a:r>
              <a:rPr lang="es-ES" sz="4800" b="1" dirty="0" err="1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ZEMLJI</a:t>
            </a:r>
            <a:endParaRPr kumimoji="0" lang="es-ES" sz="4800" b="1" i="0" u="none" strike="noStrike" kern="1200" cap="none" spc="0" normalizeH="0" baseline="0" noProof="0" dirty="0">
              <a:ln w="10160">
                <a:solidFill>
                  <a:srgbClr val="D9193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A5DF82-A8D4-3C69-A405-39131521076D}"/>
              </a:ext>
            </a:extLst>
          </p:cNvPr>
          <p:cNvSpPr txBox="1"/>
          <p:nvPr/>
        </p:nvSpPr>
        <p:spPr>
          <a:xfrm>
            <a:off x="5118878" y="2584234"/>
            <a:ext cx="1377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3.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veljače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0391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035B3C0-1DCF-9EA4-6131-B6D008E4A7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68D58F1C-CEB6-E5E5-E1EA-CAC0EA58FB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83CDE1-709A-3565-431D-708E9EA9C2F5}"/>
              </a:ext>
            </a:extLst>
          </p:cNvPr>
          <p:cNvSpPr txBox="1"/>
          <p:nvPr/>
        </p:nvSpPr>
        <p:spPr>
          <a:xfrm>
            <a:off x="6240544" y="4228853"/>
            <a:ext cx="5788058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hr-HR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”Ali, k</a:t>
            </a:r>
            <a:r>
              <a:rPr lang="es-E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ako</a:t>
            </a:r>
            <a:r>
              <a:rPr lang="es-E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lang="hr-HR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da </a:t>
            </a:r>
            <a:r>
              <a:rPr lang="es-E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pjeva</a:t>
            </a:r>
            <a:r>
              <a:rPr lang="hr-HR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mo</a:t>
            </a:r>
            <a:r>
              <a:rPr lang="es-E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lang="hr-HR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Bogu</a:t>
            </a:r>
            <a:r>
              <a:rPr lang="es-E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lang="hr-HR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prognani u</a:t>
            </a:r>
            <a:r>
              <a:rPr lang="es-E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stranoj</a:t>
            </a:r>
            <a:r>
              <a:rPr lang="es-E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zemlji</a:t>
            </a:r>
            <a:r>
              <a:rPr lang="es-E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?"
(</a:t>
            </a:r>
            <a:r>
              <a:rPr lang="es-E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Psalam</a:t>
            </a:r>
            <a:r>
              <a:rPr lang="es-E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137</a:t>
            </a:r>
            <a:r>
              <a:rPr lang="hr-HR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,</a:t>
            </a:r>
            <a:r>
              <a:rPr lang="es-E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4</a:t>
            </a:r>
            <a:r>
              <a:rPr lang="hr-HR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.  SHP</a:t>
            </a:r>
            <a:r>
              <a:rPr lang="es-E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9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DF65D2-F3D0-C82E-17A6-2C24B63BEB03}"/>
              </a:ext>
            </a:extLst>
          </p:cNvPr>
          <p:cNvSpPr txBox="1"/>
          <p:nvPr/>
        </p:nvSpPr>
        <p:spPr>
          <a:xfrm>
            <a:off x="1019175" y="4381500"/>
            <a:ext cx="11172825" cy="24519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000"/>
              </a:spcBef>
            </a:pPr>
            <a:r>
              <a:rPr lang="hr-HR" sz="2400" b="1" dirty="0">
                <a:solidFill>
                  <a:srgbClr val="F03D0F"/>
                </a:solidFill>
              </a:rPr>
              <a:t>Zašto Bog dopušta postojanje grijeha i patnje</a:t>
            </a:r>
            <a:r>
              <a:rPr lang="es-ES" sz="2400" b="1" dirty="0">
                <a:solidFill>
                  <a:srgbClr val="F03D0F"/>
                </a:solidFill>
              </a:rPr>
              <a:t>? (</a:t>
            </a:r>
            <a:r>
              <a:rPr lang="hr-HR" sz="2400" b="1" dirty="0">
                <a:solidFill>
                  <a:srgbClr val="F03D0F"/>
                </a:solidFill>
              </a:rPr>
              <a:t>Psalam</a:t>
            </a:r>
            <a:r>
              <a:rPr lang="es-ES" sz="2400" b="1" dirty="0">
                <a:solidFill>
                  <a:srgbClr val="F03D0F"/>
                </a:solidFill>
              </a:rPr>
              <a:t> 74 </a:t>
            </a:r>
            <a:r>
              <a:rPr lang="hr-HR" sz="2400" b="1" dirty="0">
                <a:solidFill>
                  <a:srgbClr val="F03D0F"/>
                </a:solidFill>
              </a:rPr>
              <a:t>i</a:t>
            </a:r>
            <a:r>
              <a:rPr lang="es-ES" sz="2400" b="1" dirty="0">
                <a:solidFill>
                  <a:srgbClr val="F03D0F"/>
                </a:solidFill>
              </a:rPr>
              <a:t> 79)</a:t>
            </a:r>
          </a:p>
          <a:p>
            <a:pPr>
              <a:spcBef>
                <a:spcPts val="1000"/>
              </a:spcBef>
            </a:pPr>
            <a:r>
              <a:rPr lang="hr-HR" sz="2400" b="1" dirty="0">
                <a:solidFill>
                  <a:srgbClr val="D60FF0"/>
                </a:solidFill>
              </a:rPr>
              <a:t>Zašto Bog dopušta da nevini pate</a:t>
            </a:r>
            <a:r>
              <a:rPr lang="es-ES" sz="2400" b="1" dirty="0">
                <a:solidFill>
                  <a:srgbClr val="D60FF0"/>
                </a:solidFill>
              </a:rPr>
              <a:t>? (</a:t>
            </a:r>
            <a:r>
              <a:rPr lang="hr-HR" sz="2400" b="1" dirty="0">
                <a:solidFill>
                  <a:srgbClr val="D60FF0"/>
                </a:solidFill>
              </a:rPr>
              <a:t>Psalam</a:t>
            </a:r>
            <a:r>
              <a:rPr lang="es-ES" sz="2400" b="1" dirty="0">
                <a:solidFill>
                  <a:srgbClr val="D60FF0"/>
                </a:solidFill>
              </a:rPr>
              <a:t> 88)</a:t>
            </a:r>
          </a:p>
          <a:p>
            <a:pPr>
              <a:spcBef>
                <a:spcPts val="1000"/>
              </a:spcBef>
            </a:pPr>
            <a:r>
              <a:rPr lang="hr-HR" sz="2400" b="1" dirty="0">
                <a:solidFill>
                  <a:srgbClr val="870FF0"/>
                </a:solidFill>
              </a:rPr>
              <a:t>Zašto Bog ne stane na kraj našoj trenutnoj patnji</a:t>
            </a:r>
            <a:r>
              <a:rPr lang="es-ES" sz="2400" b="1" dirty="0">
                <a:solidFill>
                  <a:srgbClr val="870FF0"/>
                </a:solidFill>
              </a:rPr>
              <a:t>? (</a:t>
            </a:r>
            <a:r>
              <a:rPr lang="hr-HR" sz="2400" b="1" dirty="0">
                <a:solidFill>
                  <a:srgbClr val="870FF0"/>
                </a:solidFill>
              </a:rPr>
              <a:t>Psalam</a:t>
            </a:r>
            <a:r>
              <a:rPr lang="es-ES" sz="2400" b="1" dirty="0">
                <a:solidFill>
                  <a:srgbClr val="870FF0"/>
                </a:solidFill>
              </a:rPr>
              <a:t> 69)</a:t>
            </a:r>
          </a:p>
          <a:p>
            <a:pPr>
              <a:spcBef>
                <a:spcPts val="1000"/>
              </a:spcBef>
            </a:pPr>
            <a:r>
              <a:rPr lang="hr-HR" sz="2400" b="1" dirty="0">
                <a:solidFill>
                  <a:srgbClr val="0F59F0"/>
                </a:solidFill>
              </a:rPr>
              <a:t>Jesu li Njegova obećanja u Pismima propala</a:t>
            </a:r>
            <a:r>
              <a:rPr lang="es-ES" sz="2400" b="1" dirty="0">
                <a:solidFill>
                  <a:srgbClr val="0F59F0"/>
                </a:solidFill>
              </a:rPr>
              <a:t>? (</a:t>
            </a:r>
            <a:r>
              <a:rPr lang="hr-HR" sz="2400" b="1" dirty="0">
                <a:solidFill>
                  <a:srgbClr val="0F59F0"/>
                </a:solidFill>
              </a:rPr>
              <a:t>Psalam</a:t>
            </a:r>
            <a:r>
              <a:rPr lang="es-ES" sz="2400" b="1" dirty="0">
                <a:solidFill>
                  <a:srgbClr val="0F59F0"/>
                </a:solidFill>
              </a:rPr>
              <a:t> 77)</a:t>
            </a:r>
          </a:p>
          <a:p>
            <a:pPr>
              <a:spcBef>
                <a:spcPts val="1000"/>
              </a:spcBef>
            </a:pPr>
            <a:r>
              <a:rPr lang="hr-HR" sz="2400" b="1" dirty="0">
                <a:solidFill>
                  <a:srgbClr val="0F9CF0"/>
                </a:solidFill>
              </a:rPr>
              <a:t>Zašto zli napreduju</a:t>
            </a:r>
            <a:r>
              <a:rPr lang="es-ES" sz="2400" b="1" dirty="0">
                <a:solidFill>
                  <a:srgbClr val="0F9CF0"/>
                </a:solidFill>
              </a:rPr>
              <a:t>? (</a:t>
            </a:r>
            <a:r>
              <a:rPr lang="hr-HR" sz="2400" b="1" dirty="0">
                <a:solidFill>
                  <a:srgbClr val="0F9CF0"/>
                </a:solidFill>
              </a:rPr>
              <a:t>Psalam</a:t>
            </a:r>
            <a:r>
              <a:rPr lang="es-ES" sz="2400" b="1" dirty="0">
                <a:solidFill>
                  <a:srgbClr val="0F9CF0"/>
                </a:solidFill>
              </a:rPr>
              <a:t> 37 </a:t>
            </a:r>
            <a:r>
              <a:rPr lang="hr-HR" sz="2400" b="1" dirty="0">
                <a:solidFill>
                  <a:srgbClr val="0F9CF0"/>
                </a:solidFill>
              </a:rPr>
              <a:t>i </a:t>
            </a:r>
            <a:r>
              <a:rPr lang="es-ES" sz="2400" b="1" dirty="0">
                <a:solidFill>
                  <a:srgbClr val="0F9CF0"/>
                </a:solidFill>
              </a:rPr>
              <a:t>73)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91A9DA-9B3F-859B-3784-A9D6EDFCF531}"/>
              </a:ext>
            </a:extLst>
          </p:cNvPr>
          <p:cNvSpPr txBox="1"/>
          <p:nvPr/>
        </p:nvSpPr>
        <p:spPr>
          <a:xfrm>
            <a:off x="3327454" y="242232"/>
            <a:ext cx="59393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Biblijsk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</a:t>
            </a:r>
            <a:r>
              <a:rPr lang="hr-H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jerovanje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uključuje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nesigurnost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neizvjesnost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samopouzdanje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afirmaciju.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Ponekad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nesigurnost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neizvjesnost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osobito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zlom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prividnom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odsutnošću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Boga,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gotovo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nepodnošljivi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persona, hombre, agua, puesto&#10;&#10;Descripción generada automáticamente">
            <a:extLst>
              <a:ext uri="{FF2B5EF4-FFF2-40B4-BE49-F238E27FC236}">
                <a16:creationId xmlns:a16="http://schemas.microsoft.com/office/drawing/2014/main" id="{295E4F86-A119-3EEE-DE78-7084B6BEE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3913" y="242233"/>
            <a:ext cx="2831805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grupo de personas sentadas en un sillón&#10;&#10;Descripción generada automáticamente con confianza media">
            <a:extLst>
              <a:ext uri="{FF2B5EF4-FFF2-40B4-BE49-F238E27FC236}">
                <a16:creationId xmlns:a16="http://schemas.microsoft.com/office/drawing/2014/main" id="{8C38808B-E7A3-4AAD-0C83-355A1E2B8E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394" y="242233"/>
            <a:ext cx="2543693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1AC60629-89C3-4631-54C9-2B18003AA6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6499778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D8A809A6-0FA3-88F2-99CB-CF0F67851D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6012974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75BD4B-A10D-0980-0FB1-6E260FE61E8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52617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672B9C0-9851-93CC-9F7B-392A4D92E7D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039368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6D66EC4B-4154-A824-AE80-C30503FE8EA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4552565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5454DF-38D6-A9D2-58A1-757485866351}"/>
              </a:ext>
            </a:extLst>
          </p:cNvPr>
          <p:cNvSpPr txBox="1"/>
          <p:nvPr/>
        </p:nvSpPr>
        <p:spPr>
          <a:xfrm>
            <a:off x="3327455" y="2181224"/>
            <a:ext cx="59393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Međutim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nesigurnost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nikada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smije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odnosi-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Boga,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jegov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 ljubavi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pravedni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jegovu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vjernost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Psalmisti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možda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njaju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budućnost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apeliraju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Božju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nepokolebljivu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ljubav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vjernost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0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07F4D4-9EBF-B1F5-9F9B-167728BE9534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ZAŠTO BOG DOPUŠTA POSTOJANJE GRIJEHA I PATNJE?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1AC55B-5640-D12C-729D-CDED95CA13B8}"/>
              </a:ext>
            </a:extLst>
          </p:cNvPr>
          <p:cNvSpPr txBox="1"/>
          <p:nvPr/>
        </p:nvSpPr>
        <p:spPr>
          <a:xfrm>
            <a:off x="954740" y="523220"/>
            <a:ext cx="10282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Zašto da pogani govore: ‘Ta gdje im je njihov Bog?’ </a:t>
            </a:r>
            <a:r>
              <a:rPr lang="hr-H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Nek</a:t>
            </a:r>
            <a:r>
              <a:rPr lang="hr-H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 na poganima pokaže, pred očima našim, kako osvećuješ prolivenu krv slugu svojih.</a:t>
            </a:r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Psalam</a:t>
            </a:r>
            <a:r>
              <a:rPr lang="es-E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79</a:t>
            </a:r>
            <a:r>
              <a:rPr lang="hr-HR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,1</a:t>
            </a:r>
            <a:r>
              <a:rPr lang="es-E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0)</a:t>
            </a:r>
            <a:r>
              <a:rPr lang="hr-HR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3F5580-3127-707B-8DBE-A7864A00B823}"/>
              </a:ext>
            </a:extLst>
          </p:cNvPr>
          <p:cNvSpPr txBox="1"/>
          <p:nvPr/>
        </p:nvSpPr>
        <p:spPr>
          <a:xfrm>
            <a:off x="3952876" y="1302633"/>
            <a:ext cx="821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Kada</a:t>
            </a:r>
            <a:r>
              <a:rPr lang="es-ES" sz="2000" b="1" dirty="0"/>
              <a:t> je </a:t>
            </a:r>
            <a:r>
              <a:rPr lang="es-ES" sz="2000" b="1" dirty="0" err="1"/>
              <a:t>kralj</a:t>
            </a:r>
            <a:r>
              <a:rPr lang="es-ES" sz="2000" b="1" dirty="0"/>
              <a:t> </a:t>
            </a:r>
            <a:r>
              <a:rPr lang="es-ES" sz="2000" b="1" dirty="0" err="1"/>
              <a:t>Nabukodonozor</a:t>
            </a:r>
            <a:r>
              <a:rPr lang="es-ES" sz="2000" b="1" dirty="0"/>
              <a:t> </a:t>
            </a:r>
            <a:r>
              <a:rPr lang="es-ES" sz="2000" b="1" dirty="0" err="1"/>
              <a:t>uništio</a:t>
            </a:r>
            <a:r>
              <a:rPr lang="es-ES" sz="2000" b="1" dirty="0"/>
              <a:t> </a:t>
            </a:r>
            <a:r>
              <a:rPr lang="hr-HR" sz="2000" b="1" dirty="0"/>
              <a:t>H</a:t>
            </a:r>
            <a:r>
              <a:rPr lang="es-ES" sz="2000" b="1" dirty="0" err="1"/>
              <a:t>ram</a:t>
            </a:r>
            <a:r>
              <a:rPr lang="es-ES" sz="2000" b="1" dirty="0"/>
              <a:t> i </a:t>
            </a:r>
            <a:r>
              <a:rPr lang="es-ES" sz="2000" b="1" dirty="0" err="1"/>
              <a:t>uništio</a:t>
            </a:r>
            <a:r>
              <a:rPr lang="es-ES" sz="2000" b="1" dirty="0"/>
              <a:t> </a:t>
            </a:r>
            <a:r>
              <a:rPr lang="es-ES" sz="2000" b="1" dirty="0" err="1"/>
              <a:t>Jeruzalem</a:t>
            </a:r>
            <a:r>
              <a:rPr lang="es-ES" sz="2000" b="1" dirty="0"/>
              <a:t>, </a:t>
            </a:r>
            <a:r>
              <a:rPr lang="es-ES" sz="2000" b="1" dirty="0" err="1"/>
              <a:t>Božji</a:t>
            </a:r>
            <a:r>
              <a:rPr lang="es-ES" sz="2000" b="1" dirty="0"/>
              <a:t> </a:t>
            </a:r>
            <a:r>
              <a:rPr lang="es-ES" sz="2000" b="1" dirty="0" err="1"/>
              <a:t>narod</a:t>
            </a:r>
            <a:r>
              <a:rPr lang="es-ES" sz="2000" b="1" dirty="0"/>
              <a:t> bio je </a:t>
            </a:r>
            <a:r>
              <a:rPr lang="es-ES" sz="2000" b="1" dirty="0" err="1"/>
              <a:t>potpuno</a:t>
            </a:r>
            <a:r>
              <a:rPr lang="es-ES" sz="2000" b="1" dirty="0"/>
              <a:t> </a:t>
            </a:r>
            <a:r>
              <a:rPr lang="es-ES" sz="2000" b="1" dirty="0" err="1"/>
              <a:t>zbunjen</a:t>
            </a:r>
            <a:r>
              <a:rPr lang="hr-HR" sz="2000" b="1" dirty="0"/>
              <a:t> (</a:t>
            </a:r>
            <a:r>
              <a:rPr lang="hr-HR" sz="2000" b="1" dirty="0" err="1"/>
              <a:t>Ps</a:t>
            </a:r>
            <a:r>
              <a:rPr lang="hr-HR" sz="2000" b="1" dirty="0"/>
              <a:t>. 79,1-4; 74,3-8).</a:t>
            </a:r>
            <a:endParaRPr lang="es-ES" sz="2000" b="1" dirty="0"/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84802099-5EA3-1DF5-3136-AA9600A02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8" y="1393667"/>
            <a:ext cx="3466005" cy="17330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Un grupo de personas en medio de una multitud de gente&#10;&#10;Descripción generada automáticamente">
            <a:extLst>
              <a:ext uri="{FF2B5EF4-FFF2-40B4-BE49-F238E27FC236}">
                <a16:creationId xmlns:a16="http://schemas.microsoft.com/office/drawing/2014/main" id="{805155A6-13AD-11E0-7729-6D435B888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51" y="3259753"/>
            <a:ext cx="3466005" cy="260592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259A488F-66DD-636B-D66D-81920E1EB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345" y="3346772"/>
            <a:ext cx="3499248" cy="262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A69A3A5-E1F1-865D-3BB0-7225B6E11CAC}"/>
              </a:ext>
            </a:extLst>
          </p:cNvPr>
          <p:cNvSpPr txBox="1"/>
          <p:nvPr/>
        </p:nvSpPr>
        <p:spPr>
          <a:xfrm>
            <a:off x="3952875" y="3564686"/>
            <a:ext cx="45007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Ako</a:t>
            </a:r>
            <a:r>
              <a:rPr lang="es-ES" sz="2000" b="1" dirty="0"/>
              <a:t> je </a:t>
            </a:r>
            <a:r>
              <a:rPr lang="es-ES" sz="2000" b="1" dirty="0" err="1"/>
              <a:t>Božji</a:t>
            </a:r>
            <a:r>
              <a:rPr lang="es-ES" sz="2000" b="1" dirty="0"/>
              <a:t> </a:t>
            </a:r>
            <a:r>
              <a:rPr lang="es-ES" sz="2000" b="1" dirty="0" err="1"/>
              <a:t>narod</a:t>
            </a:r>
            <a:r>
              <a:rPr lang="es-ES" sz="2000" b="1" dirty="0"/>
              <a:t> </a:t>
            </a:r>
            <a:r>
              <a:rPr lang="hr-HR" sz="2000" b="1" dirty="0"/>
              <a:t>bio </a:t>
            </a:r>
            <a:r>
              <a:rPr lang="es-ES" sz="2000" b="1" dirty="0" err="1"/>
              <a:t>uništen</a:t>
            </a:r>
            <a:r>
              <a:rPr lang="es-ES" sz="2000" b="1" dirty="0"/>
              <a:t>, </a:t>
            </a:r>
            <a:r>
              <a:rPr lang="es-ES" sz="2000" b="1" dirty="0" err="1"/>
              <a:t>gdje</a:t>
            </a:r>
            <a:r>
              <a:rPr lang="es-ES" sz="2000" b="1" dirty="0"/>
              <a:t> je </a:t>
            </a:r>
            <a:r>
              <a:rPr lang="es-ES" sz="2000" b="1" dirty="0" err="1"/>
              <a:t>bila</a:t>
            </a:r>
            <a:r>
              <a:rPr lang="es-ES" sz="2000" b="1" dirty="0"/>
              <a:t> </a:t>
            </a:r>
            <a:r>
              <a:rPr lang="es-ES" sz="2000" b="1" dirty="0" err="1"/>
              <a:t>čast</a:t>
            </a:r>
            <a:r>
              <a:rPr lang="es-ES" sz="2000" b="1" dirty="0"/>
              <a:t> </a:t>
            </a:r>
            <a:r>
              <a:rPr lang="es-ES" sz="2000" b="1" dirty="0" err="1"/>
              <a:t>Božjeg</a:t>
            </a:r>
            <a:r>
              <a:rPr lang="es-ES" sz="2000" b="1" dirty="0"/>
              <a:t> </a:t>
            </a:r>
            <a:r>
              <a:rPr lang="es-ES" sz="2000" b="1" dirty="0" err="1"/>
              <a:t>imena</a:t>
            </a:r>
            <a:r>
              <a:rPr lang="es-ES" sz="2000" b="1" dirty="0"/>
              <a:t>? </a:t>
            </a:r>
            <a:r>
              <a:rPr lang="es-ES" sz="2000" b="1" dirty="0" err="1"/>
              <a:t>Jedino</a:t>
            </a:r>
            <a:r>
              <a:rPr lang="hr-HR" sz="2000" b="1" dirty="0"/>
              <a:t> </a:t>
            </a:r>
            <a:r>
              <a:rPr lang="hr-HR" sz="2000" b="1" dirty="0" err="1"/>
              <a:t>rješe</a:t>
            </a:r>
            <a:r>
              <a:rPr lang="hr-HR" sz="2000" b="1" dirty="0"/>
              <a:t>-</a:t>
            </a:r>
            <a:r>
              <a:rPr lang="es-ES" sz="2000" b="1" dirty="0"/>
              <a:t> </a:t>
            </a:r>
            <a:r>
              <a:rPr lang="es-ES" sz="2000" b="1" dirty="0" err="1"/>
              <a:t>nje</a:t>
            </a:r>
            <a:r>
              <a:rPr lang="es-ES" sz="2000" b="1" dirty="0"/>
              <a:t> </a:t>
            </a:r>
            <a:r>
              <a:rPr lang="es-ES" sz="2000" b="1" dirty="0" err="1"/>
              <a:t>koje</a:t>
            </a:r>
            <a:r>
              <a:rPr lang="es-ES" sz="2000" b="1" dirty="0"/>
              <a:t> </a:t>
            </a:r>
            <a:r>
              <a:rPr lang="es-ES" sz="2000" b="1" dirty="0" err="1"/>
              <a:t>psalmist</a:t>
            </a:r>
            <a:r>
              <a:rPr lang="es-ES" sz="2000" b="1" dirty="0"/>
              <a:t> </a:t>
            </a:r>
            <a:r>
              <a:rPr lang="es-ES" sz="2000" b="1" dirty="0" err="1"/>
              <a:t>vidi</a:t>
            </a:r>
            <a:r>
              <a:rPr lang="es-ES" sz="2000" b="1" dirty="0"/>
              <a:t> </a:t>
            </a:r>
            <a:r>
              <a:rPr lang="es-ES" sz="2000" b="1" dirty="0" err="1"/>
              <a:t>jest</a:t>
            </a:r>
            <a:r>
              <a:rPr lang="es-ES" sz="2000" b="1" dirty="0"/>
              <a:t> da </a:t>
            </a:r>
            <a:r>
              <a:rPr lang="es-ES" sz="2000" b="1" dirty="0" err="1"/>
              <a:t>Bog</a:t>
            </a:r>
            <a:r>
              <a:rPr lang="es-ES" sz="2000" b="1" dirty="0"/>
              <a:t> </a:t>
            </a:r>
            <a:r>
              <a:rPr lang="es-ES" sz="2000" b="1" dirty="0" err="1"/>
              <a:t>osveti</a:t>
            </a:r>
            <a:r>
              <a:rPr lang="es-ES" sz="2000" b="1" dirty="0"/>
              <a:t> </a:t>
            </a:r>
            <a:r>
              <a:rPr lang="es-ES" sz="2000" b="1" dirty="0" err="1"/>
              <a:t>svoj</a:t>
            </a:r>
            <a:r>
              <a:rPr lang="es-ES" sz="2000" b="1" dirty="0"/>
              <a:t> </a:t>
            </a:r>
            <a:r>
              <a:rPr lang="es-ES" sz="2000" b="1" dirty="0" err="1"/>
              <a:t>narod</a:t>
            </a:r>
            <a:r>
              <a:rPr lang="es-ES" sz="2000" b="1" dirty="0"/>
              <a:t> i </a:t>
            </a:r>
            <a:r>
              <a:rPr lang="es-ES" sz="2000" b="1" dirty="0" err="1"/>
              <a:t>uništi</a:t>
            </a:r>
            <a:r>
              <a:rPr lang="es-ES" sz="2000" b="1" dirty="0"/>
              <a:t> </a:t>
            </a:r>
            <a:r>
              <a:rPr lang="es-ES" sz="2000" b="1" dirty="0" err="1"/>
              <a:t>njihove</a:t>
            </a:r>
            <a:r>
              <a:rPr lang="es-ES" sz="2000" b="1" dirty="0"/>
              <a:t> </a:t>
            </a:r>
            <a:r>
              <a:rPr lang="es-ES" sz="2000" b="1" dirty="0" err="1"/>
              <a:t>neprijatelje</a:t>
            </a:r>
            <a:r>
              <a:rPr lang="es-ES" sz="2000" b="1" dirty="0"/>
              <a:t>, </a:t>
            </a:r>
            <a:r>
              <a:rPr lang="es-ES" sz="2000" b="1" dirty="0" err="1"/>
              <a:t>kao</a:t>
            </a:r>
            <a:r>
              <a:rPr lang="es-ES" sz="2000" b="1" dirty="0"/>
              <a:t> </a:t>
            </a:r>
            <a:r>
              <a:rPr lang="es-ES" sz="2000" b="1" dirty="0" err="1"/>
              <a:t>što</a:t>
            </a:r>
            <a:r>
              <a:rPr lang="es-ES" sz="2000" b="1" dirty="0"/>
              <a:t> je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činio</a:t>
            </a:r>
            <a:r>
              <a:rPr lang="es-ES" sz="2000" b="1" dirty="0"/>
              <a:t> u </a:t>
            </a:r>
            <a:r>
              <a:rPr lang="es-ES" sz="2000" b="1" dirty="0" err="1"/>
              <a:t>prošlosti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es-ES" sz="2000" b="1" dirty="0"/>
              <a:t> 79,6-7, 12; 74,13-19).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A126AD-413A-E433-E429-80FC297FB3F1}"/>
              </a:ext>
            </a:extLst>
          </p:cNvPr>
          <p:cNvSpPr txBox="1"/>
          <p:nvPr/>
        </p:nvSpPr>
        <p:spPr>
          <a:xfrm>
            <a:off x="145118" y="6057573"/>
            <a:ext cx="12023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Svjestan</a:t>
            </a:r>
            <a:r>
              <a:rPr lang="es-ES" sz="2000" b="1" dirty="0"/>
              <a:t> da </a:t>
            </a:r>
            <a:r>
              <a:rPr lang="es-ES" sz="2000" b="1" dirty="0" err="1"/>
              <a:t>ih</a:t>
            </a:r>
            <a:r>
              <a:rPr lang="es-ES" sz="2000" b="1" dirty="0"/>
              <a:t> je </a:t>
            </a:r>
            <a:r>
              <a:rPr lang="es-ES" sz="2000" b="1" dirty="0" err="1"/>
              <a:t>grijeh</a:t>
            </a:r>
            <a:r>
              <a:rPr lang="es-ES" sz="2000" b="1" dirty="0"/>
              <a:t> </a:t>
            </a:r>
            <a:r>
              <a:rPr lang="es-ES" sz="2000" b="1" dirty="0" err="1"/>
              <a:t>doveo</a:t>
            </a:r>
            <a:r>
              <a:rPr lang="es-ES" sz="2000" b="1" dirty="0"/>
              <a:t> u </a:t>
            </a:r>
            <a:r>
              <a:rPr lang="es-ES" sz="2000" b="1" dirty="0" err="1"/>
              <a:t>ovu</a:t>
            </a:r>
            <a:r>
              <a:rPr lang="es-ES" sz="2000" b="1" dirty="0"/>
              <a:t> </a:t>
            </a:r>
            <a:r>
              <a:rPr lang="es-ES" sz="2000" b="1" dirty="0" err="1"/>
              <a:t>situaciju</a:t>
            </a:r>
            <a:r>
              <a:rPr lang="es-ES" sz="2000" b="1" dirty="0"/>
              <a:t>, </a:t>
            </a:r>
            <a:r>
              <a:rPr lang="hr-HR" sz="2000" b="1" dirty="0" err="1"/>
              <a:t>psalmist</a:t>
            </a:r>
            <a:r>
              <a:rPr lang="hr-HR" sz="2000" b="1" dirty="0"/>
              <a:t> </a:t>
            </a:r>
            <a:r>
              <a:rPr lang="es-ES" sz="2000" b="1" dirty="0" err="1"/>
              <a:t>moli</a:t>
            </a:r>
            <a:r>
              <a:rPr lang="es-ES" sz="2000" b="1" dirty="0"/>
              <a:t> Boga da </a:t>
            </a:r>
            <a:r>
              <a:rPr lang="es-ES" sz="2000" b="1" dirty="0" err="1"/>
              <a:t>sluša</a:t>
            </a:r>
            <a:r>
              <a:rPr lang="es-ES" sz="2000" b="1" dirty="0"/>
              <a:t>, </a:t>
            </a:r>
            <a:r>
              <a:rPr lang="es-ES" sz="2000" b="1" dirty="0" err="1"/>
              <a:t>sjeti</a:t>
            </a:r>
            <a:r>
              <a:rPr lang="es-ES" sz="2000" b="1" dirty="0"/>
              <a:t> se </a:t>
            </a:r>
            <a:r>
              <a:rPr lang="es-ES" sz="2000" b="1" dirty="0" err="1"/>
              <a:t>svog</a:t>
            </a:r>
            <a:r>
              <a:rPr lang="es-ES" sz="2000" b="1" dirty="0"/>
              <a:t> </a:t>
            </a:r>
            <a:r>
              <a:rPr lang="es-ES" sz="2000" b="1" dirty="0" err="1"/>
              <a:t>saveza</a:t>
            </a:r>
            <a:r>
              <a:rPr lang="es-ES" sz="2000" b="1" dirty="0"/>
              <a:t>, </a:t>
            </a:r>
            <a:r>
              <a:rPr lang="es-ES" sz="2000" b="1" dirty="0" err="1"/>
              <a:t>oprosti</a:t>
            </a:r>
            <a:r>
              <a:rPr lang="es-ES" sz="2000" b="1" dirty="0"/>
              <a:t> </a:t>
            </a:r>
            <a:r>
              <a:rPr lang="es-ES" sz="2000" b="1" dirty="0" err="1"/>
              <a:t>grijeh</a:t>
            </a:r>
            <a:r>
              <a:rPr lang="es-ES" sz="2000" b="1" dirty="0"/>
              <a:t>, </a:t>
            </a:r>
            <a:r>
              <a:rPr lang="hr-HR" sz="2000" b="1" dirty="0" err="1"/>
              <a:t>ukin</a:t>
            </a:r>
            <a:r>
              <a:rPr lang="es-ES" sz="2000" b="1" dirty="0"/>
              <a:t>e </a:t>
            </a:r>
            <a:r>
              <a:rPr lang="es-ES" sz="2000" b="1" dirty="0" err="1"/>
              <a:t>patnju</a:t>
            </a:r>
            <a:r>
              <a:rPr lang="es-ES" sz="2000" b="1" dirty="0"/>
              <a:t> i </a:t>
            </a:r>
            <a:r>
              <a:rPr lang="es-ES" sz="2000" b="1" dirty="0" err="1"/>
              <a:t>djeluje</a:t>
            </a:r>
            <a:r>
              <a:rPr lang="es-ES" sz="2000" b="1" dirty="0"/>
              <a:t> u </a:t>
            </a:r>
            <a:r>
              <a:rPr lang="es-ES" sz="2000" b="1" dirty="0" err="1"/>
              <a:t>ime</a:t>
            </a:r>
            <a:r>
              <a:rPr lang="es-ES" sz="2000" b="1" dirty="0"/>
              <a:t> </a:t>
            </a:r>
            <a:r>
              <a:rPr lang="es-ES" sz="2000" b="1" dirty="0" err="1"/>
              <a:t>svog</a:t>
            </a:r>
            <a:r>
              <a:rPr lang="es-ES" sz="2000" b="1" dirty="0"/>
              <a:t> </a:t>
            </a:r>
            <a:r>
              <a:rPr lang="es-ES" sz="2000" b="1" dirty="0" err="1"/>
              <a:t>naroda</a:t>
            </a:r>
            <a:r>
              <a:rPr lang="es-ES" sz="2000" b="1" dirty="0"/>
              <a:t> (79,8-9.11.13; 74,20-23).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180ECC-29D3-23D2-57EE-5BE846AFE222}"/>
              </a:ext>
            </a:extLst>
          </p:cNvPr>
          <p:cNvSpPr txBox="1"/>
          <p:nvPr/>
        </p:nvSpPr>
        <p:spPr>
          <a:xfrm>
            <a:off x="3952875" y="2010519"/>
            <a:ext cx="82153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Koliko</a:t>
            </a:r>
            <a:r>
              <a:rPr lang="es-ES" sz="2000" b="1" dirty="0"/>
              <a:t> dugo </a:t>
            </a:r>
            <a:r>
              <a:rPr lang="hr-HR" sz="2000" b="1" dirty="0"/>
              <a:t>će</a:t>
            </a:r>
            <a:r>
              <a:rPr lang="es-ES" sz="2000" b="1" dirty="0"/>
              <a:t> </a:t>
            </a:r>
            <a:r>
              <a:rPr lang="es-ES" sz="2000" b="1" dirty="0" err="1"/>
              <a:t>Bog</a:t>
            </a:r>
            <a:r>
              <a:rPr lang="es-ES" sz="2000" b="1" dirty="0"/>
              <a:t> </a:t>
            </a:r>
            <a:r>
              <a:rPr lang="es-ES" sz="2000" b="1" dirty="0" err="1"/>
              <a:t>dopu</a:t>
            </a:r>
            <a:r>
              <a:rPr lang="hr-HR" sz="2000" b="1" dirty="0" err="1"/>
              <a:t>štati</a:t>
            </a:r>
            <a:r>
              <a:rPr lang="es-ES" sz="2000" b="1" dirty="0"/>
              <a:t> </a:t>
            </a:r>
            <a:r>
              <a:rPr lang="es-ES" sz="2000" b="1" dirty="0" err="1"/>
              <a:t>patnju</a:t>
            </a:r>
            <a:r>
              <a:rPr lang="es-ES" sz="2000" b="1" dirty="0"/>
              <a:t>? </a:t>
            </a:r>
            <a:r>
              <a:rPr lang="es-ES" sz="2000" b="1" dirty="0" err="1"/>
              <a:t>Koliko</a:t>
            </a:r>
            <a:r>
              <a:rPr lang="es-ES" sz="2000" b="1" dirty="0"/>
              <a:t> </a:t>
            </a:r>
            <a:r>
              <a:rPr lang="es-ES" sz="2000" b="1" dirty="0" err="1"/>
              <a:t>će</a:t>
            </a:r>
            <a:r>
              <a:rPr lang="es-ES" sz="2000" b="1" dirty="0"/>
              <a:t> </a:t>
            </a:r>
            <a:r>
              <a:rPr lang="es-ES" sz="2000" b="1" dirty="0" err="1"/>
              <a:t>trajati</a:t>
            </a:r>
            <a:r>
              <a:rPr lang="es-ES" sz="2000" b="1" dirty="0"/>
              <a:t> </a:t>
            </a:r>
            <a:r>
              <a:rPr lang="es-ES" sz="2000" b="1" dirty="0" err="1"/>
              <a:t>pobjeda</a:t>
            </a:r>
            <a:r>
              <a:rPr lang="es-ES" sz="2000" b="1" dirty="0"/>
              <a:t> </a:t>
            </a:r>
            <a:r>
              <a:rPr lang="es-ES" sz="2000" b="1" dirty="0" err="1"/>
              <a:t>opakih</a:t>
            </a:r>
            <a:r>
              <a:rPr lang="es-ES" sz="2000" b="1" dirty="0"/>
              <a:t>? </a:t>
            </a:r>
            <a:r>
              <a:rPr lang="es-ES" sz="2000" b="1" dirty="0" err="1"/>
              <a:t>Koliko</a:t>
            </a:r>
            <a:r>
              <a:rPr lang="es-ES" sz="2000" b="1" dirty="0"/>
              <a:t> dugo </a:t>
            </a:r>
            <a:r>
              <a:rPr lang="es-ES" sz="2000" b="1" dirty="0" err="1"/>
              <a:t>će</a:t>
            </a:r>
            <a:r>
              <a:rPr lang="es-ES" sz="2000" b="1" dirty="0"/>
              <a:t> </a:t>
            </a:r>
            <a:r>
              <a:rPr lang="es-ES" sz="2000" b="1" dirty="0" err="1"/>
              <a:t>Božje</a:t>
            </a:r>
            <a:r>
              <a:rPr lang="es-ES" sz="2000" b="1" dirty="0"/>
              <a:t> </a:t>
            </a:r>
            <a:r>
              <a:rPr lang="es-ES" sz="2000" b="1" dirty="0" err="1"/>
              <a:t>ime</a:t>
            </a:r>
            <a:r>
              <a:rPr lang="es-ES" sz="2000" b="1" dirty="0"/>
              <a:t> </a:t>
            </a:r>
            <a:r>
              <a:rPr lang="es-ES" sz="2000" b="1" dirty="0" err="1"/>
              <a:t>biti</a:t>
            </a:r>
            <a:r>
              <a:rPr lang="es-ES" sz="2000" b="1" dirty="0"/>
              <a:t> </a:t>
            </a:r>
            <a:r>
              <a:rPr lang="es-ES" sz="2000" b="1" dirty="0" err="1"/>
              <a:t>bogohuljeno</a:t>
            </a:r>
            <a:r>
              <a:rPr lang="es-ES" sz="2000" b="1" dirty="0"/>
              <a:t>? </a:t>
            </a:r>
            <a:r>
              <a:rPr lang="es-ES" sz="2000" b="1" dirty="0" err="1"/>
              <a:t>Koliko</a:t>
            </a:r>
            <a:r>
              <a:rPr lang="es-ES" sz="2000" b="1" dirty="0"/>
              <a:t> dugo </a:t>
            </a:r>
            <a:r>
              <a:rPr lang="es-ES" sz="2000" b="1" dirty="0" err="1"/>
              <a:t>neće</a:t>
            </a:r>
            <a:r>
              <a:rPr lang="es-ES" sz="2000" b="1" dirty="0"/>
              <a:t> </a:t>
            </a:r>
            <a:r>
              <a:rPr lang="es-ES" sz="2000" b="1" dirty="0" err="1"/>
              <a:t>oprostiti</a:t>
            </a:r>
            <a:r>
              <a:rPr lang="es-ES" sz="2000" b="1" dirty="0"/>
              <a:t> </a:t>
            </a:r>
            <a:r>
              <a:rPr lang="es-ES" sz="2000" b="1" dirty="0" err="1"/>
              <a:t>grijeh</a:t>
            </a:r>
            <a:r>
              <a:rPr lang="es-ES" sz="2000" b="1" dirty="0"/>
              <a:t>? </a:t>
            </a:r>
            <a:r>
              <a:rPr lang="es-ES" sz="2000" b="1" dirty="0" err="1"/>
              <a:t>Koliko</a:t>
            </a:r>
            <a:r>
              <a:rPr lang="es-ES" sz="2000" b="1" dirty="0"/>
              <a:t> dugo </a:t>
            </a:r>
            <a:r>
              <a:rPr lang="es-ES" sz="2000" b="1" dirty="0" err="1"/>
              <a:t>će</a:t>
            </a:r>
            <a:r>
              <a:rPr lang="es-ES" sz="2000" b="1" dirty="0"/>
              <a:t> </a:t>
            </a:r>
            <a:r>
              <a:rPr lang="es-ES" sz="2000" b="1" dirty="0" err="1"/>
              <a:t>šutjeti</a:t>
            </a:r>
            <a:r>
              <a:rPr lang="es-ES" sz="2000" b="1" dirty="0"/>
              <a:t>? (</a:t>
            </a:r>
            <a:r>
              <a:rPr lang="es-ES" sz="2000" b="1" dirty="0" err="1"/>
              <a:t>Ps</a:t>
            </a:r>
            <a:r>
              <a:rPr lang="es-ES" sz="2000" b="1" dirty="0"/>
              <a:t> 79,5; 74,9-11).</a:t>
            </a:r>
          </a:p>
        </p:txBody>
      </p:sp>
    </p:spTree>
    <p:extLst>
      <p:ext uri="{BB962C8B-B14F-4D97-AF65-F5344CB8AC3E}">
        <p14:creationId xmlns:p14="http://schemas.microsoft.com/office/powerpoint/2010/main" val="16423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27A6AE-0216-D4B4-48D3-F45A18568AA5}"/>
              </a:ext>
            </a:extLst>
          </p:cNvPr>
          <p:cNvSpPr txBox="1"/>
          <p:nvPr/>
        </p:nvSpPr>
        <p:spPr>
          <a:xfrm>
            <a:off x="0" y="255076"/>
            <a:ext cx="7067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 BOG DOPUŠTA NEVINIMA DA PATE?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0FB647-A27C-4FE4-1CA3-0871B64034D6}"/>
              </a:ext>
            </a:extLst>
          </p:cNvPr>
          <p:cNvSpPr txBox="1"/>
          <p:nvPr/>
        </p:nvSpPr>
        <p:spPr>
          <a:xfrm>
            <a:off x="0" y="874945"/>
            <a:ext cx="7067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Neka dopre do tebe molitva moja, prigni uho k vapaju mome.</a:t>
            </a:r>
            <a:r>
              <a:rPr 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Psalam</a:t>
            </a:r>
            <a:r>
              <a:rPr lang="es-E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88</a:t>
            </a:r>
            <a:r>
              <a:rPr lang="hr-H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3)</a:t>
            </a:r>
            <a:endParaRPr lang="es-E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9E0C7D-50D4-67AB-6449-E0139F94F021}"/>
              </a:ext>
            </a:extLst>
          </p:cNvPr>
          <p:cNvSpPr txBox="1"/>
          <p:nvPr/>
        </p:nvSpPr>
        <p:spPr>
          <a:xfrm>
            <a:off x="79000" y="1560060"/>
            <a:ext cx="6959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Može</a:t>
            </a:r>
            <a:r>
              <a:rPr lang="es-ES" sz="2000" b="1" dirty="0"/>
              <a:t> se </a:t>
            </a:r>
            <a:r>
              <a:rPr lang="es-ES" sz="2000" b="1" dirty="0" err="1"/>
              <a:t>očekivati</a:t>
            </a:r>
            <a:r>
              <a:rPr lang="es-ES" sz="2000" b="1" dirty="0"/>
              <a:t> da </a:t>
            </a:r>
            <a:r>
              <a:rPr lang="es-ES" sz="2000" b="1" dirty="0" err="1"/>
              <a:t>će</a:t>
            </a:r>
            <a:r>
              <a:rPr lang="es-ES" sz="2000" b="1" dirty="0"/>
              <a:t> </a:t>
            </a:r>
            <a:r>
              <a:rPr lang="es-ES" sz="2000" b="1" dirty="0" err="1"/>
              <a:t>osoba</a:t>
            </a:r>
            <a:r>
              <a:rPr lang="es-ES" sz="2000" b="1" dirty="0"/>
              <a:t> </a:t>
            </a:r>
            <a:r>
              <a:rPr lang="es-ES" sz="2000" b="1" dirty="0" err="1"/>
              <a:t>koja</a:t>
            </a:r>
            <a:r>
              <a:rPr lang="es-ES" sz="2000" b="1" dirty="0"/>
              <a:t> </a:t>
            </a:r>
            <a:r>
              <a:rPr lang="es-ES" sz="2000" b="1" dirty="0" err="1"/>
              <a:t>ljubi</a:t>
            </a:r>
            <a:r>
              <a:rPr lang="es-ES" sz="2000" b="1" dirty="0"/>
              <a:t> Boga i </a:t>
            </a:r>
            <a:r>
              <a:rPr lang="es-ES" sz="2000" b="1" dirty="0" err="1"/>
              <a:t>želi</a:t>
            </a:r>
            <a:r>
              <a:rPr lang="es-ES" sz="2000" b="1" dirty="0"/>
              <a:t> mu </a:t>
            </a:r>
            <a:r>
              <a:rPr lang="es-ES" sz="2000" b="1" dirty="0" err="1"/>
              <a:t>služiti</a:t>
            </a:r>
            <a:r>
              <a:rPr lang="es-ES" sz="2000" b="1" dirty="0"/>
              <a:t> </a:t>
            </a:r>
            <a:r>
              <a:rPr lang="es-ES" sz="2000" b="1" dirty="0" err="1"/>
              <a:t>biti</a:t>
            </a:r>
            <a:r>
              <a:rPr lang="es-ES" sz="2000" b="1" dirty="0"/>
              <a:t> </a:t>
            </a:r>
            <a:r>
              <a:rPr lang="es-ES" sz="2000" b="1" dirty="0" err="1"/>
              <a:t>slobodna</a:t>
            </a:r>
            <a:r>
              <a:rPr lang="es-ES" sz="2000" b="1" dirty="0"/>
              <a:t> </a:t>
            </a:r>
            <a:r>
              <a:rPr lang="es-ES" sz="2000" b="1" dirty="0" err="1"/>
              <a:t>od</a:t>
            </a:r>
            <a:r>
              <a:rPr lang="es-ES" sz="2000" b="1" dirty="0"/>
              <a:t> </a:t>
            </a:r>
            <a:r>
              <a:rPr lang="es-ES" sz="2000" b="1" dirty="0" err="1"/>
              <a:t>zla</a:t>
            </a:r>
            <a:r>
              <a:rPr lang="es-ES" sz="2000" b="1" dirty="0"/>
              <a:t>, </a:t>
            </a:r>
            <a:r>
              <a:rPr lang="es-ES" sz="2000" b="1" dirty="0" err="1"/>
              <a:t>zaštićena</a:t>
            </a:r>
            <a:r>
              <a:rPr lang="es-ES" sz="2000" b="1" dirty="0"/>
              <a:t> </a:t>
            </a:r>
            <a:r>
              <a:rPr lang="es-ES" sz="2000" b="1" dirty="0" err="1"/>
              <a:t>od</a:t>
            </a:r>
            <a:r>
              <a:rPr lang="es-ES" sz="2000" b="1" dirty="0"/>
              <a:t> Boga. Ali </a:t>
            </a:r>
            <a:r>
              <a:rPr lang="es-ES" sz="2000" b="1" dirty="0" err="1"/>
              <a:t>stvarnost</a:t>
            </a:r>
            <a:r>
              <a:rPr lang="es-ES" sz="2000" b="1" dirty="0"/>
              <a:t> je da </a:t>
            </a:r>
            <a:r>
              <a:rPr lang="es-ES" sz="2000" b="1" dirty="0" err="1"/>
              <a:t>pravedni</a:t>
            </a:r>
            <a:r>
              <a:rPr lang="es-ES" sz="2000" b="1" dirty="0"/>
              <a:t> </a:t>
            </a:r>
            <a:r>
              <a:rPr lang="es-ES" sz="2000" b="1" dirty="0" err="1"/>
              <a:t>također</a:t>
            </a:r>
            <a:r>
              <a:rPr lang="es-ES" sz="2000" b="1" dirty="0"/>
              <a:t> pate </a:t>
            </a:r>
            <a:r>
              <a:rPr lang="es-ES" sz="2000" b="1" dirty="0" err="1"/>
              <a:t>kao</a:t>
            </a:r>
            <a:r>
              <a:rPr lang="es-ES" sz="2000" b="1" dirty="0"/>
              <a:t> i </a:t>
            </a:r>
            <a:r>
              <a:rPr lang="es-ES" sz="2000" b="1" dirty="0" err="1"/>
              <a:t>svi</a:t>
            </a:r>
            <a:r>
              <a:rPr lang="es-ES" sz="2000" b="1" dirty="0"/>
              <a:t> </a:t>
            </a:r>
            <a:r>
              <a:rPr lang="es-ES" sz="2000" b="1" dirty="0" err="1"/>
              <a:t>drugi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Mujer sentada en una cama&#10;&#10;Descripción generada automáticamente">
            <a:extLst>
              <a:ext uri="{FF2B5EF4-FFF2-40B4-BE49-F238E27FC236}">
                <a16:creationId xmlns:a16="http://schemas.microsoft.com/office/drawing/2014/main" id="{1EC21877-3D41-3B54-BE11-27F247E24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26" y="255076"/>
            <a:ext cx="4854949" cy="6450523"/>
          </a:xfrm>
          <a:prstGeom prst="rect">
            <a:avLst/>
          </a:prstGeom>
          <a:ln w="88900" cap="sq" cmpd="thickThin">
            <a:gradFill>
              <a:gsLst>
                <a:gs pos="0">
                  <a:schemeClr val="bg2"/>
                </a:gs>
                <a:gs pos="20000">
                  <a:schemeClr val="bg2"/>
                </a:gs>
                <a:gs pos="23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E659EF1-8A18-9A82-FCE2-C6AEF608CBF5}"/>
              </a:ext>
            </a:extLst>
          </p:cNvPr>
          <p:cNvSpPr txBox="1"/>
          <p:nvPr/>
        </p:nvSpPr>
        <p:spPr>
          <a:xfrm>
            <a:off x="79000" y="6115153"/>
            <a:ext cx="6959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Postoji</a:t>
            </a:r>
            <a:r>
              <a:rPr lang="es-ES" sz="2000" b="1" dirty="0"/>
              <a:t> </a:t>
            </a:r>
            <a:r>
              <a:rPr lang="es-ES" sz="2000" b="1" dirty="0" err="1"/>
              <a:t>samo</a:t>
            </a:r>
            <a:r>
              <a:rPr lang="es-ES" sz="2000" b="1" dirty="0"/>
              <a:t> </a:t>
            </a:r>
            <a:r>
              <a:rPr lang="es-ES" sz="2000" b="1" dirty="0" err="1"/>
              <a:t>jedno</a:t>
            </a:r>
            <a:r>
              <a:rPr lang="es-ES" sz="2000" b="1" dirty="0"/>
              <a:t> </a:t>
            </a:r>
            <a:r>
              <a:rPr lang="es-ES" sz="2000" b="1" dirty="0" err="1"/>
              <a:t>rješenje</a:t>
            </a:r>
            <a:r>
              <a:rPr lang="es-ES" sz="2000" b="1" dirty="0"/>
              <a:t>: </a:t>
            </a:r>
            <a:r>
              <a:rPr lang="es-ES" sz="2000" b="1" dirty="0" err="1"/>
              <a:t>vapiti</a:t>
            </a:r>
            <a:r>
              <a:rPr lang="es-ES" sz="2000" b="1" dirty="0"/>
              <a:t> </a:t>
            </a:r>
            <a:r>
              <a:rPr lang="es-ES" sz="2000" b="1" dirty="0" err="1"/>
              <a:t>Onome</a:t>
            </a:r>
            <a:r>
              <a:rPr lang="es-ES" sz="2000" b="1" dirty="0"/>
              <a:t> </a:t>
            </a:r>
            <a:r>
              <a:rPr lang="es-ES" sz="2000" b="1" dirty="0" err="1"/>
              <a:t>koji</a:t>
            </a:r>
            <a:r>
              <a:rPr lang="es-ES" sz="2000" b="1" dirty="0"/>
              <a:t> </a:t>
            </a:r>
            <a:r>
              <a:rPr lang="es-ES" sz="2000" b="1" dirty="0" err="1"/>
              <a:t>sve</a:t>
            </a:r>
            <a:r>
              <a:rPr lang="es-ES" sz="2000" b="1" dirty="0"/>
              <a:t> </a:t>
            </a:r>
            <a:r>
              <a:rPr lang="es-ES" sz="2000" b="1" dirty="0" err="1"/>
              <a:t>kontrolira</a:t>
            </a:r>
            <a:r>
              <a:rPr lang="es-ES" sz="2000" b="1" dirty="0"/>
              <a:t> i </a:t>
            </a:r>
            <a:r>
              <a:rPr lang="es-ES" sz="2000" b="1" dirty="0" err="1"/>
              <a:t>čekati</a:t>
            </a:r>
            <a:r>
              <a:rPr lang="es-ES" sz="2000" b="1" dirty="0"/>
              <a:t> da </a:t>
            </a:r>
            <a:r>
              <a:rPr lang="hr-HR" sz="2000" b="1" dirty="0"/>
              <a:t>O</a:t>
            </a:r>
            <a:r>
              <a:rPr lang="es-ES" sz="2000" b="1" dirty="0"/>
              <a:t>n </a:t>
            </a:r>
            <a:r>
              <a:rPr lang="hr-HR" sz="2000" b="1" dirty="0"/>
              <a:t>počne </a:t>
            </a:r>
            <a:r>
              <a:rPr lang="es-ES" sz="2000" b="1" dirty="0" err="1"/>
              <a:t>djel</a:t>
            </a:r>
            <a:r>
              <a:rPr lang="hr-HR" sz="2000" b="1" dirty="0" err="1"/>
              <a:t>ovati</a:t>
            </a:r>
            <a:r>
              <a:rPr lang="hr-HR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88</a:t>
            </a:r>
            <a:r>
              <a:rPr lang="hr-HR" sz="2000" b="1" dirty="0"/>
              <a:t>,</a:t>
            </a:r>
            <a:r>
              <a:rPr lang="es-ES" sz="2000" b="1" dirty="0"/>
              <a:t>1</a:t>
            </a:r>
            <a:r>
              <a:rPr lang="hr-HR" sz="2000" b="1" dirty="0"/>
              <a:t>.</a:t>
            </a:r>
            <a:r>
              <a:rPr lang="es-ES" sz="2000" b="1" dirty="0"/>
              <a:t>2</a:t>
            </a:r>
            <a:r>
              <a:rPr lang="hr-HR" sz="2000" b="1" dirty="0"/>
              <a:t>).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8F7C64-66AE-8AAE-BF79-BFA7EFFC6323}"/>
              </a:ext>
            </a:extLst>
          </p:cNvPr>
          <p:cNvSpPr txBox="1"/>
          <p:nvPr/>
        </p:nvSpPr>
        <p:spPr>
          <a:xfrm>
            <a:off x="78999" y="4191550"/>
            <a:ext cx="69599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U </a:t>
            </a:r>
            <a:r>
              <a:rPr lang="hr-HR" sz="2000" b="1" dirty="0"/>
              <a:t>88. </a:t>
            </a:r>
            <a:r>
              <a:rPr lang="es-ES" sz="2000" b="1" dirty="0" err="1"/>
              <a:t>Psalmu</a:t>
            </a:r>
            <a:r>
              <a:rPr lang="es-ES" sz="2000" b="1" dirty="0"/>
              <a:t> se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spominju</a:t>
            </a:r>
            <a:r>
              <a:rPr lang="es-ES" sz="2000" b="1" dirty="0"/>
              <a:t> </a:t>
            </a:r>
            <a:r>
              <a:rPr lang="es-ES" sz="2000" b="1" dirty="0" err="1"/>
              <a:t>grijesi</a:t>
            </a:r>
            <a:r>
              <a:rPr lang="es-ES" sz="2000" b="1" dirty="0"/>
              <a:t> </a:t>
            </a:r>
            <a:r>
              <a:rPr lang="es-ES" sz="2000" b="1" dirty="0" err="1"/>
              <a:t>koji</a:t>
            </a:r>
            <a:r>
              <a:rPr lang="es-ES" sz="2000" b="1" dirty="0"/>
              <a:t> su </a:t>
            </a:r>
            <a:r>
              <a:rPr lang="es-ES" sz="2000" b="1" dirty="0" err="1"/>
              <a:t>mogli</a:t>
            </a:r>
            <a:r>
              <a:rPr lang="hr-HR" sz="2000" b="1" dirty="0"/>
              <a:t> uzrokova-</a:t>
            </a:r>
            <a:r>
              <a:rPr lang="es-ES" sz="2000" b="1" dirty="0"/>
              <a:t> ti </a:t>
            </a:r>
            <a:r>
              <a:rPr lang="es-ES" sz="2000" b="1" dirty="0" err="1"/>
              <a:t>njegovu</a:t>
            </a:r>
            <a:r>
              <a:rPr lang="es-ES" sz="2000" b="1" dirty="0"/>
              <a:t> </a:t>
            </a:r>
            <a:r>
              <a:rPr lang="es-ES" sz="2000" b="1" dirty="0" err="1"/>
              <a:t>bolest</a:t>
            </a:r>
            <a:r>
              <a:rPr lang="es-ES" sz="2000" b="1" dirty="0"/>
              <a:t>. U </a:t>
            </a:r>
            <a:r>
              <a:rPr lang="es-ES" sz="2000" b="1" dirty="0" err="1"/>
              <a:t>stvarnosti</a:t>
            </a:r>
            <a:r>
              <a:rPr lang="es-ES" sz="2000" b="1" dirty="0"/>
              <a:t>, </a:t>
            </a:r>
            <a:r>
              <a:rPr lang="es-ES" sz="2000" b="1" dirty="0" err="1"/>
              <a:t>njegova</a:t>
            </a:r>
            <a:r>
              <a:rPr lang="es-ES" sz="2000" b="1" dirty="0"/>
              <a:t> </a:t>
            </a:r>
            <a:r>
              <a:rPr lang="es-ES" sz="2000" b="1" dirty="0" err="1"/>
              <a:t>patnja</a:t>
            </a:r>
            <a:r>
              <a:rPr lang="es-ES" sz="2000" b="1" dirty="0"/>
              <a:t> (</a:t>
            </a:r>
            <a:r>
              <a:rPr lang="es-ES" sz="2000" b="1" dirty="0" err="1"/>
              <a:t>kao</a:t>
            </a:r>
            <a:r>
              <a:rPr lang="es-ES" sz="2000" b="1" dirty="0"/>
              <a:t> </a:t>
            </a:r>
            <a:r>
              <a:rPr lang="es-ES" sz="2000" b="1" dirty="0" err="1"/>
              <a:t>što</a:t>
            </a:r>
            <a:r>
              <a:rPr lang="es-ES" sz="2000" b="1" dirty="0"/>
              <a:t> je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često</a:t>
            </a:r>
            <a:r>
              <a:rPr lang="es-ES" sz="2000" b="1" dirty="0"/>
              <a:t> </a:t>
            </a:r>
            <a:r>
              <a:rPr lang="es-ES" sz="2000" b="1" dirty="0" err="1"/>
              <a:t>slučaj</a:t>
            </a:r>
            <a:r>
              <a:rPr lang="es-ES" sz="2000" b="1" dirty="0"/>
              <a:t> s </a:t>
            </a:r>
            <a:r>
              <a:rPr lang="es-ES" sz="2000" b="1" dirty="0" err="1"/>
              <a:t>našom</a:t>
            </a:r>
            <a:r>
              <a:rPr lang="es-ES" sz="2000" b="1" dirty="0"/>
              <a:t> </a:t>
            </a:r>
            <a:r>
              <a:rPr lang="es-ES" sz="2000" b="1" dirty="0" err="1"/>
              <a:t>patnjom</a:t>
            </a:r>
            <a:r>
              <a:rPr lang="es-ES" sz="2000" b="1" dirty="0"/>
              <a:t>) nije </a:t>
            </a:r>
            <a:r>
              <a:rPr lang="es-ES" sz="2000" b="1" dirty="0" err="1"/>
              <a:t>proizašla</a:t>
            </a:r>
            <a:r>
              <a:rPr lang="es-ES" sz="2000" b="1" dirty="0"/>
              <a:t> </a:t>
            </a:r>
            <a:r>
              <a:rPr lang="es-ES" sz="2000" b="1" dirty="0" err="1"/>
              <a:t>iz</a:t>
            </a:r>
            <a:r>
              <a:rPr lang="es-ES" sz="2000" b="1" dirty="0"/>
              <a:t> </a:t>
            </a:r>
            <a:r>
              <a:rPr lang="es-ES" sz="2000" b="1" dirty="0" err="1"/>
              <a:t>bilo</a:t>
            </a:r>
            <a:r>
              <a:rPr lang="es-ES" sz="2000" b="1" dirty="0"/>
              <a:t> </a:t>
            </a:r>
            <a:r>
              <a:rPr lang="es-ES" sz="2000" b="1" dirty="0" err="1"/>
              <a:t>kakvog</a:t>
            </a:r>
            <a:r>
              <a:rPr lang="es-ES" sz="2000" b="1" dirty="0"/>
              <a:t> </a:t>
            </a:r>
            <a:r>
              <a:rPr lang="es-ES" sz="2000" b="1" dirty="0" err="1"/>
              <a:t>vlastitog</a:t>
            </a:r>
            <a:r>
              <a:rPr lang="es-ES" sz="2000" b="1" dirty="0"/>
              <a:t> </a:t>
            </a:r>
            <a:r>
              <a:rPr lang="es-ES" sz="2000" b="1" dirty="0" err="1"/>
              <a:t>grijeha</a:t>
            </a:r>
            <a:r>
              <a:rPr lang="es-ES" sz="2000" b="1" dirty="0"/>
              <a:t>. Ova </a:t>
            </a:r>
            <a:r>
              <a:rPr lang="es-ES" sz="2000" b="1" dirty="0" err="1"/>
              <a:t>stvarnost</a:t>
            </a:r>
            <a:r>
              <a:rPr lang="es-ES" sz="2000" b="1" dirty="0"/>
              <a:t> </a:t>
            </a:r>
            <a:r>
              <a:rPr lang="es-ES" sz="2000" b="1" dirty="0" err="1"/>
              <a:t>čini</a:t>
            </a:r>
            <a:r>
              <a:rPr lang="es-ES" sz="2000" b="1" dirty="0"/>
              <a:t> </a:t>
            </a:r>
            <a:r>
              <a:rPr lang="es-ES" sz="2000" b="1" dirty="0" err="1"/>
              <a:t>patnju</a:t>
            </a:r>
            <a:r>
              <a:rPr lang="es-ES" sz="2000" b="1" dirty="0"/>
              <a:t> </a:t>
            </a:r>
            <a:r>
              <a:rPr lang="es-ES" sz="2000" b="1" dirty="0" err="1"/>
              <a:t>teško</a:t>
            </a:r>
            <a:r>
              <a:rPr lang="es-ES" sz="2000" b="1" dirty="0"/>
              <a:t> </a:t>
            </a:r>
            <a:r>
              <a:rPr lang="es-ES" sz="2000" b="1" dirty="0" err="1"/>
              <a:t>razumljivom</a:t>
            </a:r>
            <a:r>
              <a:rPr lang="es-ES" sz="2000" b="1" dirty="0"/>
              <a:t>, </a:t>
            </a:r>
            <a:r>
              <a:rPr lang="es-ES" sz="2000" b="1" dirty="0" err="1"/>
              <a:t>neobjašnjivom</a:t>
            </a:r>
            <a:r>
              <a:rPr lang="es-ES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F5C15A-9238-D18A-3055-BF5C0E670E61}"/>
              </a:ext>
            </a:extLst>
          </p:cNvPr>
          <p:cNvSpPr txBox="1"/>
          <p:nvPr/>
        </p:nvSpPr>
        <p:spPr>
          <a:xfrm>
            <a:off x="78996" y="2878146"/>
            <a:ext cx="69599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Psalmist</a:t>
            </a:r>
            <a:r>
              <a:rPr lang="es-ES" sz="2000" b="1" dirty="0"/>
              <a:t>, </a:t>
            </a:r>
            <a:r>
              <a:rPr lang="es-ES" sz="2000" b="1" dirty="0" err="1"/>
              <a:t>koji</a:t>
            </a:r>
            <a:r>
              <a:rPr lang="es-ES" sz="2000" b="1" dirty="0"/>
              <a:t> je </a:t>
            </a:r>
            <a:r>
              <a:rPr lang="es-ES" sz="2000" b="1" dirty="0" err="1"/>
              <a:t>bolestan</a:t>
            </a:r>
            <a:r>
              <a:rPr lang="es-ES" sz="2000" b="1" dirty="0"/>
              <a:t>, </a:t>
            </a:r>
            <a:r>
              <a:rPr lang="es-ES" sz="2000" b="1" dirty="0" err="1"/>
              <a:t>čeka</a:t>
            </a:r>
            <a:r>
              <a:rPr lang="es-ES" sz="2000" b="1" dirty="0"/>
              <a:t> </a:t>
            </a:r>
            <a:r>
              <a:rPr lang="es-ES" sz="2000" b="1" dirty="0" err="1"/>
              <a:t>smrt</a:t>
            </a:r>
            <a:r>
              <a:rPr lang="es-ES" sz="2000" b="1" dirty="0"/>
              <a:t> i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razumije</a:t>
            </a:r>
            <a:r>
              <a:rPr lang="es-ES" sz="2000" b="1" dirty="0"/>
              <a:t> </a:t>
            </a:r>
            <a:r>
              <a:rPr lang="es-ES" sz="2000" b="1" dirty="0" err="1"/>
              <a:t>zašto</a:t>
            </a:r>
            <a:r>
              <a:rPr lang="es-ES" sz="2000" b="1" dirty="0"/>
              <a:t> </a:t>
            </a:r>
            <a:r>
              <a:rPr lang="es-ES" sz="2000" b="1" dirty="0" err="1"/>
              <a:t>Bog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reagira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es-ES" sz="2000" b="1" dirty="0"/>
              <a:t> 88,3-4</a:t>
            </a:r>
            <a:r>
              <a:rPr lang="hr-HR" sz="2000" b="1" dirty="0"/>
              <a:t>.</a:t>
            </a:r>
            <a:r>
              <a:rPr lang="es-ES" sz="2000" b="1" dirty="0"/>
              <a:t>9-14). </a:t>
            </a:r>
            <a:r>
              <a:rPr lang="es-ES" sz="2000" b="1" dirty="0" err="1"/>
              <a:t>Čak</a:t>
            </a:r>
            <a:r>
              <a:rPr lang="es-ES" sz="2000" b="1" dirty="0"/>
              <a:t> </a:t>
            </a:r>
            <a:r>
              <a:rPr lang="es-ES" sz="2000" b="1" dirty="0" err="1"/>
              <a:t>optužuje</a:t>
            </a:r>
            <a:r>
              <a:rPr lang="es-ES" sz="2000" b="1" dirty="0"/>
              <a:t> Boga da je </a:t>
            </a:r>
            <a:r>
              <a:rPr lang="es-ES" sz="2000" b="1" dirty="0" err="1"/>
              <a:t>uzrok</a:t>
            </a:r>
            <a:r>
              <a:rPr lang="es-ES" sz="2000" b="1" dirty="0"/>
              <a:t> </a:t>
            </a:r>
            <a:r>
              <a:rPr lang="es-ES" sz="2000" b="1" dirty="0" err="1"/>
              <a:t>njegove</a:t>
            </a:r>
            <a:r>
              <a:rPr lang="es-ES" sz="2000" b="1" dirty="0"/>
              <a:t> </a:t>
            </a:r>
            <a:r>
              <a:rPr lang="es-ES" sz="2000" b="1" dirty="0" err="1"/>
              <a:t>bolesti</a:t>
            </a:r>
            <a:r>
              <a:rPr lang="es-ES" sz="2000" b="1" dirty="0"/>
              <a:t> i boli</a:t>
            </a:r>
            <a:r>
              <a:rPr lang="hr-HR" sz="2000" b="1" dirty="0"/>
              <a:t> </a:t>
            </a:r>
            <a:r>
              <a:rPr lang="es-ES" sz="2000" b="1" dirty="0"/>
              <a:t>(</a:t>
            </a:r>
            <a:r>
              <a:rPr lang="es-ES" sz="2000" b="1" dirty="0" err="1"/>
              <a:t>Ps</a:t>
            </a:r>
            <a:r>
              <a:rPr lang="es-ES" sz="2000" b="1" dirty="0"/>
              <a:t> 88,6-8, 16-18).</a:t>
            </a:r>
          </a:p>
        </p:txBody>
      </p:sp>
    </p:spTree>
    <p:extLst>
      <p:ext uri="{BB962C8B-B14F-4D97-AF65-F5344CB8AC3E}">
        <p14:creationId xmlns:p14="http://schemas.microsoft.com/office/powerpoint/2010/main" val="35020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B9D5AF-47C6-5B72-E053-A2106DEB9396}"/>
              </a:ext>
            </a:extLst>
          </p:cNvPr>
          <p:cNvSpPr txBox="1"/>
          <p:nvPr/>
        </p:nvSpPr>
        <p:spPr>
          <a:xfrm>
            <a:off x="0" y="28575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ZAŠTO BOG NE STANE NA KRAJ NAŠOJ TRENUTNOJ PATNJI?</a:t>
            </a:r>
            <a:endParaRPr lang="es-ES" sz="3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D0BC3-87DE-C9E3-C9EF-FDA78C91FFE3}"/>
              </a:ext>
            </a:extLst>
          </p:cNvPr>
          <p:cNvSpPr txBox="1"/>
          <p:nvPr/>
        </p:nvSpPr>
        <p:spPr>
          <a:xfrm>
            <a:off x="1680882" y="504170"/>
            <a:ext cx="8830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Iznemogoh od vikanja, grlo mi je promuklo, oči mi klonuše Boga mog </a:t>
            </a:r>
            <a:r>
              <a:rPr lang="hr-HR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čekajuć</a:t>
            </a:r>
            <a:r>
              <a:rPr lang="hr-HR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s-ES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Psalam</a:t>
            </a:r>
            <a:r>
              <a:rPr lang="es-ES" sz="14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69</a:t>
            </a:r>
            <a:r>
              <a:rPr lang="hr-HR" sz="14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3)</a:t>
            </a:r>
            <a:endParaRPr lang="es-ES" b="1" dirty="0">
              <a:solidFill>
                <a:srgbClr val="FFD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40A0CF-4350-9AFC-B7D0-F8A69DAAE30C}"/>
              </a:ext>
            </a:extLst>
          </p:cNvPr>
          <p:cNvSpPr txBox="1"/>
          <p:nvPr/>
        </p:nvSpPr>
        <p:spPr>
          <a:xfrm>
            <a:off x="211791" y="1189161"/>
            <a:ext cx="541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/>
              <a:t>U kojoj mjeri psalmist osjeća udaljenost od Boga?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D223D67-4D63-D753-811C-24107F7B3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652163"/>
              </p:ext>
            </p:extLst>
          </p:nvPr>
        </p:nvGraphicFramePr>
        <p:xfrm>
          <a:off x="108138" y="1538684"/>
          <a:ext cx="5493684" cy="49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C8AED5D-F026-30A2-0A64-61EDBAF1165B}"/>
              </a:ext>
            </a:extLst>
          </p:cNvPr>
          <p:cNvSpPr txBox="1"/>
          <p:nvPr/>
        </p:nvSpPr>
        <p:spPr>
          <a:xfrm>
            <a:off x="5744696" y="1231027"/>
            <a:ext cx="640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/>
              <a:t>Kako odgovarate na prividnu odsutnost Boga?</a:t>
            </a:r>
            <a:endParaRPr lang="es-ES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124918A-D3AA-2A27-E86F-B23B4366D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19464"/>
              </p:ext>
            </p:extLst>
          </p:nvPr>
        </p:nvGraphicFramePr>
        <p:xfrm>
          <a:off x="5785038" y="1711663"/>
          <a:ext cx="6366621" cy="445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5700B27-F124-7327-B120-21DD23A8B588}"/>
              </a:ext>
            </a:extLst>
          </p:cNvPr>
          <p:cNvSpPr txBox="1"/>
          <p:nvPr/>
        </p:nvSpPr>
        <p:spPr>
          <a:xfrm>
            <a:off x="895351" y="6162541"/>
            <a:ext cx="1040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Psalmi pokazuju da se komunikacija s Bogom treba nastaviti, bez obzira na životne okolnosti.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5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Graphic spid="4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129ACF-3EFC-B208-7C98-2DFC3B3E247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dirty="0">
                <a:ln/>
                <a:solidFill>
                  <a:schemeClr val="accent5">
                    <a:lumMod val="75000"/>
                  </a:schemeClr>
                </a:solidFill>
              </a:rPr>
              <a:t>JESU LI NJEGOVA OBEĆANJA U PISMU PROPALA?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65599E-7956-0677-5FA4-2917149EBD06}"/>
              </a:ext>
            </a:extLst>
          </p:cNvPr>
          <p:cNvSpPr txBox="1"/>
          <p:nvPr/>
        </p:nvSpPr>
        <p:spPr>
          <a:xfrm>
            <a:off x="0" y="58227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”Je li milosrđe njegovo zauvijek prestalo; </a:t>
            </a:r>
            <a:r>
              <a:rPr lang="es-E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obećanje</a:t>
            </a:r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propalo za sve naraštaje</a:t>
            </a:r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Psalam </a:t>
            </a:r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77</a:t>
            </a:r>
            <a:r>
              <a:rPr lang="hr-HR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hr-HR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 VŽB</a:t>
            </a:r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D9324F-19EE-E22E-57C6-C8FEF6C5DA4D}"/>
              </a:ext>
            </a:extLst>
          </p:cNvPr>
          <p:cNvSpPr txBox="1"/>
          <p:nvPr/>
        </p:nvSpPr>
        <p:spPr>
          <a:xfrm>
            <a:off x="179294" y="994856"/>
            <a:ext cx="839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Jeste</a:t>
            </a:r>
            <a:r>
              <a:rPr lang="es-ES" sz="2000" b="1" dirty="0"/>
              <a:t> </a:t>
            </a:r>
            <a:r>
              <a:rPr lang="es-ES" sz="2000" b="1" dirty="0" err="1"/>
              <a:t>li</a:t>
            </a:r>
            <a:r>
              <a:rPr lang="es-ES" sz="2000" b="1" dirty="0"/>
              <a:t> se </a:t>
            </a:r>
            <a:r>
              <a:rPr lang="es-ES" sz="2000" b="1" dirty="0" err="1"/>
              <a:t>ikada</a:t>
            </a:r>
            <a:r>
              <a:rPr lang="es-ES" sz="2000" b="1" dirty="0"/>
              <a:t> </a:t>
            </a:r>
            <a:r>
              <a:rPr lang="es-ES" sz="2000" b="1" dirty="0" err="1"/>
              <a:t>osjećali</a:t>
            </a:r>
            <a:r>
              <a:rPr lang="es-ES" sz="2000" b="1" dirty="0"/>
              <a:t> </a:t>
            </a:r>
            <a:r>
              <a:rPr lang="es-ES" sz="2000" b="1" dirty="0" err="1"/>
              <a:t>kao</a:t>
            </a:r>
            <a:r>
              <a:rPr lang="es-ES" sz="2000" b="1" dirty="0"/>
              <a:t> </a:t>
            </a:r>
            <a:r>
              <a:rPr lang="es-ES" sz="2000" b="1" dirty="0" err="1"/>
              <a:t>psalmist</a:t>
            </a:r>
            <a:r>
              <a:rPr lang="hr-HR" sz="2000" b="1" dirty="0"/>
              <a:t>?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 </a:t>
            </a:r>
            <a:r>
              <a:rPr lang="es-ES" sz="2000" b="1" dirty="0"/>
              <a:t>77,1-6) </a:t>
            </a:r>
            <a:r>
              <a:rPr lang="es-ES" sz="2000" b="1" dirty="0" err="1"/>
              <a:t>On</a:t>
            </a:r>
            <a:r>
              <a:rPr lang="es-ES" sz="2000" b="1" dirty="0"/>
              <a:t> </a:t>
            </a:r>
            <a:r>
              <a:rPr lang="es-ES" sz="2000" b="1" dirty="0" err="1"/>
              <a:t>vapi</a:t>
            </a:r>
            <a:r>
              <a:rPr lang="es-ES" sz="2000" b="1" dirty="0"/>
              <a:t> </a:t>
            </a:r>
            <a:r>
              <a:rPr lang="es-ES" sz="2000" b="1" dirty="0" err="1"/>
              <a:t>Bogu</a:t>
            </a:r>
            <a:r>
              <a:rPr lang="es-ES" sz="2000" b="1" dirty="0"/>
              <a:t> </a:t>
            </a:r>
            <a:r>
              <a:rPr lang="es-ES" sz="2000" b="1" dirty="0" err="1"/>
              <a:t>za</a:t>
            </a:r>
            <a:r>
              <a:rPr lang="es-ES" sz="2000" b="1" dirty="0"/>
              <a:t> </a:t>
            </a:r>
            <a:r>
              <a:rPr lang="es-ES" sz="2000" b="1" dirty="0" err="1"/>
              <a:t>odgovorom</a:t>
            </a:r>
            <a:r>
              <a:rPr lang="es-ES" sz="2000" b="1" dirty="0"/>
              <a:t>, </a:t>
            </a:r>
            <a:r>
              <a:rPr lang="es-ES" sz="2000" b="1" dirty="0" err="1"/>
              <a:t>ali</a:t>
            </a:r>
            <a:r>
              <a:rPr lang="es-ES" sz="2000" b="1" dirty="0"/>
              <a:t> </a:t>
            </a:r>
            <a:r>
              <a:rPr lang="es-ES" sz="2000" b="1" dirty="0" err="1"/>
              <a:t>ga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nalazi</a:t>
            </a:r>
            <a:r>
              <a:rPr lang="es-ES" sz="2000" b="1" dirty="0"/>
              <a:t>; u </a:t>
            </a:r>
            <a:r>
              <a:rPr lang="es-ES" sz="2000" b="1" dirty="0" err="1"/>
              <a:t>svom</a:t>
            </a:r>
            <a:r>
              <a:rPr lang="es-ES" sz="2000" b="1" dirty="0"/>
              <a:t> </a:t>
            </a:r>
            <a:r>
              <a:rPr lang="es-ES" sz="2000" b="1" dirty="0" err="1"/>
              <a:t>očaju</a:t>
            </a:r>
            <a:r>
              <a:rPr lang="es-ES" sz="2000" b="1" dirty="0"/>
              <a:t> </a:t>
            </a:r>
            <a:r>
              <a:rPr lang="es-ES" sz="2000" b="1" dirty="0" err="1"/>
              <a:t>odbija</a:t>
            </a:r>
            <a:r>
              <a:rPr lang="es-ES" sz="2000" b="1" dirty="0"/>
              <a:t> </a:t>
            </a:r>
            <a:r>
              <a:rPr lang="es-ES" sz="2000" b="1" dirty="0" err="1"/>
              <a:t>utjehu</a:t>
            </a:r>
            <a:r>
              <a:rPr lang="es-ES" sz="2000" b="1" dirty="0"/>
              <a:t>; </a:t>
            </a:r>
            <a:r>
              <a:rPr lang="es-ES" sz="2000" b="1" dirty="0" err="1"/>
              <a:t>Sjeća</a:t>
            </a:r>
            <a:r>
              <a:rPr lang="es-ES" sz="2000" b="1" dirty="0"/>
              <a:t> se </a:t>
            </a:r>
            <a:r>
              <a:rPr lang="es-ES" sz="2000" b="1" dirty="0" err="1"/>
              <a:t>vremena</a:t>
            </a:r>
            <a:r>
              <a:rPr lang="es-ES" sz="2000" b="1" dirty="0"/>
              <a:t> </a:t>
            </a:r>
            <a:r>
              <a:rPr lang="es-ES" sz="2000" b="1" dirty="0" err="1"/>
              <a:t>kada</a:t>
            </a:r>
            <a:r>
              <a:rPr lang="es-ES" sz="2000" b="1" dirty="0"/>
              <a:t> je </a:t>
            </a:r>
            <a:r>
              <a:rPr lang="es-ES" sz="2000" b="1" dirty="0" err="1"/>
              <a:t>pjevao</a:t>
            </a:r>
            <a:r>
              <a:rPr lang="es-ES" sz="2000" b="1" dirty="0"/>
              <a:t> </a:t>
            </a:r>
            <a:r>
              <a:rPr lang="es-ES" sz="2000" b="1" dirty="0" err="1"/>
              <a:t>Bogu</a:t>
            </a:r>
            <a:r>
              <a:rPr lang="es-ES" sz="2000" b="1" dirty="0"/>
              <a:t> i </a:t>
            </a:r>
            <a:r>
              <a:rPr lang="es-ES" sz="2000" b="1" dirty="0" err="1"/>
              <a:t>meditirao</a:t>
            </a:r>
            <a:r>
              <a:rPr lang="es-ES" sz="2000" b="1" dirty="0"/>
              <a:t> o </a:t>
            </a:r>
            <a:r>
              <a:rPr lang="hr-HR" sz="2000" b="1" dirty="0"/>
              <a:t>Nj</a:t>
            </a:r>
            <a:r>
              <a:rPr lang="es-ES" sz="2000" b="1" dirty="0" err="1"/>
              <a:t>emu</a:t>
            </a:r>
            <a:r>
              <a:rPr lang="es-ES" sz="2000" b="1" dirty="0"/>
              <a:t>. </a:t>
            </a:r>
            <a:r>
              <a:rPr lang="hr-HR" sz="2000" b="1" dirty="0"/>
              <a:t>O</a:t>
            </a:r>
            <a:r>
              <a:rPr lang="es-ES" sz="2000" b="1" dirty="0"/>
              <a:t>n </a:t>
            </a:r>
            <a:r>
              <a:rPr lang="es-ES" sz="2000" b="1" dirty="0" err="1"/>
              <a:t>kaže</a:t>
            </a:r>
            <a:r>
              <a:rPr lang="es-ES" sz="2000" b="1" dirty="0"/>
              <a:t>: "Je </a:t>
            </a:r>
            <a:r>
              <a:rPr lang="es-ES" sz="2000" b="1" dirty="0" err="1"/>
              <a:t>li</a:t>
            </a:r>
            <a:r>
              <a:rPr lang="es-ES" sz="2000" b="1" dirty="0"/>
              <a:t> me </a:t>
            </a:r>
            <a:r>
              <a:rPr lang="es-ES" sz="2000" b="1" dirty="0" err="1"/>
              <a:t>Bog</a:t>
            </a:r>
            <a:r>
              <a:rPr lang="es-ES" sz="2000" b="1" dirty="0"/>
              <a:t> </a:t>
            </a:r>
            <a:r>
              <a:rPr lang="es-ES" sz="2000" b="1" dirty="0" err="1"/>
              <a:t>zaboravio</a:t>
            </a:r>
            <a:r>
              <a:rPr lang="es-ES" sz="2000" b="1" dirty="0"/>
              <a:t>? </a:t>
            </a:r>
            <a:r>
              <a:rPr lang="es-ES" sz="2000" b="1" dirty="0" err="1"/>
              <a:t>Gdje</a:t>
            </a:r>
            <a:r>
              <a:rPr lang="es-ES" sz="2000" b="1" dirty="0"/>
              <a:t> su t</a:t>
            </a:r>
            <a:r>
              <a:rPr lang="hr-HR" sz="2000" b="1" dirty="0" err="1"/>
              <a:t>voja</a:t>
            </a:r>
            <a:r>
              <a:rPr lang="es-ES" sz="2000" b="1" dirty="0"/>
              <a:t> </a:t>
            </a:r>
            <a:r>
              <a:rPr lang="es-ES" sz="2000" b="1" dirty="0" err="1"/>
              <a:t>obećanja</a:t>
            </a:r>
            <a:r>
              <a:rPr lang="es-ES" sz="2000" b="1" dirty="0"/>
              <a:t>?"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77,7-9).</a:t>
            </a:r>
          </a:p>
        </p:txBody>
      </p:sp>
      <p:pic>
        <p:nvPicPr>
          <p:cNvPr id="4" name="Imagen 3" descr="Imagen que contiene interior, persona, mujer, hombre&#10;&#10;Descripción generada automáticamente">
            <a:extLst>
              <a:ext uri="{FF2B5EF4-FFF2-40B4-BE49-F238E27FC236}">
                <a16:creationId xmlns:a16="http://schemas.microsoft.com/office/drawing/2014/main" id="{5840EA2A-5AC8-2A5B-CE08-CC0C9B396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196" y="1114301"/>
            <a:ext cx="3271511" cy="2665933"/>
          </a:xfrm>
          <a:prstGeom prst="ellipse">
            <a:avLst/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379D98A-3CAC-E1D9-49D8-3FFC8AA6D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93" y="2647699"/>
            <a:ext cx="4573682" cy="2823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Imagen que contiene agua, cama, playa, tabla&#10;&#10;Descripción generada automáticamente">
            <a:extLst>
              <a:ext uri="{FF2B5EF4-FFF2-40B4-BE49-F238E27FC236}">
                <a16:creationId xmlns:a16="http://schemas.microsoft.com/office/drawing/2014/main" id="{5998EC7D-2405-51C9-D8D0-877F8F7694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195" y="3926428"/>
            <a:ext cx="3271512" cy="28235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AFEF71F-CC59-A3B0-4072-031FF00D1384}"/>
              </a:ext>
            </a:extLst>
          </p:cNvPr>
          <p:cNvSpPr txBox="1"/>
          <p:nvPr/>
        </p:nvSpPr>
        <p:spPr>
          <a:xfrm>
            <a:off x="0" y="5492864"/>
            <a:ext cx="87411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Međutim</a:t>
            </a:r>
            <a:r>
              <a:rPr lang="es-ES" sz="2000" b="1" dirty="0"/>
              <a:t>, </a:t>
            </a:r>
            <a:r>
              <a:rPr lang="es-ES" sz="2000" b="1" dirty="0" err="1"/>
              <a:t>nisu</a:t>
            </a:r>
            <a:r>
              <a:rPr lang="es-ES" sz="2000" b="1" dirty="0"/>
              <a:t> </a:t>
            </a:r>
            <a:r>
              <a:rPr lang="es-ES" sz="2000" b="1" dirty="0" err="1"/>
              <a:t>svi</a:t>
            </a:r>
            <a:r>
              <a:rPr lang="es-ES" sz="2000" b="1" dirty="0"/>
              <a:t> </a:t>
            </a:r>
            <a:r>
              <a:rPr lang="es-ES" sz="2000" b="1" dirty="0" err="1"/>
              <a:t>njegovi</a:t>
            </a:r>
            <a:r>
              <a:rPr lang="es-ES" sz="2000" b="1" dirty="0"/>
              <a:t> </a:t>
            </a:r>
            <a:r>
              <a:rPr lang="es-ES" sz="2000" b="1" dirty="0" err="1"/>
              <a:t>postupci</a:t>
            </a:r>
            <a:r>
              <a:rPr lang="es-ES" sz="2000" b="1" dirty="0"/>
              <a:t> </a:t>
            </a:r>
            <a:r>
              <a:rPr lang="es-ES" sz="2000" b="1" dirty="0" err="1"/>
              <a:t>bili</a:t>
            </a:r>
            <a:r>
              <a:rPr lang="es-ES" sz="2000" b="1" dirty="0"/>
              <a:t> </a:t>
            </a:r>
            <a:r>
              <a:rPr lang="es-ES" sz="2000" b="1" dirty="0" err="1"/>
              <a:t>očiti</a:t>
            </a:r>
            <a:r>
              <a:rPr lang="es-ES" sz="2000" b="1" dirty="0"/>
              <a:t>. </a:t>
            </a:r>
            <a:r>
              <a:rPr lang="es-ES" sz="2000" b="1" dirty="0" err="1"/>
              <a:t>Ponekad</a:t>
            </a:r>
            <a:r>
              <a:rPr lang="es-ES" sz="2000" b="1" dirty="0"/>
              <a:t> je </a:t>
            </a:r>
            <a:r>
              <a:rPr lang="es-ES" sz="2000" b="1" dirty="0" err="1"/>
              <a:t>djelovao</a:t>
            </a:r>
            <a:r>
              <a:rPr lang="es-ES" sz="2000" b="1" dirty="0"/>
              <a:t>, a da mu </a:t>
            </a:r>
            <a:r>
              <a:rPr lang="es-ES" sz="2000" b="1" dirty="0" err="1"/>
              <a:t>ruka</a:t>
            </a:r>
            <a:r>
              <a:rPr lang="es-ES" sz="2000" b="1" dirty="0"/>
              <a:t> nije </a:t>
            </a:r>
            <a:r>
              <a:rPr lang="es-ES" sz="2000" b="1" dirty="0" err="1"/>
              <a:t>bila</a:t>
            </a:r>
            <a:r>
              <a:rPr lang="es-ES" sz="2000" b="1" dirty="0"/>
              <a:t> </a:t>
            </a:r>
            <a:r>
              <a:rPr lang="es-ES" sz="2000" b="1" dirty="0" err="1"/>
              <a:t>primijećena</a:t>
            </a:r>
            <a:r>
              <a:rPr lang="es-ES" sz="2000" b="1" dirty="0"/>
              <a:t>: "</a:t>
            </a:r>
            <a:r>
              <a:rPr lang="es-ES" sz="2000" b="1" dirty="0" err="1"/>
              <a:t>Koraci</a:t>
            </a:r>
            <a:r>
              <a:rPr lang="es-ES" sz="2000" b="1" dirty="0"/>
              <a:t> </a:t>
            </a:r>
            <a:r>
              <a:rPr lang="es-ES" sz="2000" b="1" dirty="0" err="1"/>
              <a:t>tvoji</a:t>
            </a:r>
            <a:r>
              <a:rPr lang="es-ES" sz="2000" b="1" dirty="0"/>
              <a:t> </a:t>
            </a:r>
            <a:r>
              <a:rPr lang="es-ES" sz="2000" b="1" dirty="0" err="1"/>
              <a:t>nisu</a:t>
            </a:r>
            <a:r>
              <a:rPr lang="es-ES" sz="2000" b="1" dirty="0"/>
              <a:t> </a:t>
            </a:r>
            <a:r>
              <a:rPr lang="es-ES" sz="2000" b="1" dirty="0" err="1"/>
              <a:t>bili</a:t>
            </a:r>
            <a:r>
              <a:rPr lang="es-ES" sz="2000" b="1" dirty="0"/>
              <a:t> </a:t>
            </a:r>
            <a:r>
              <a:rPr lang="es-ES" sz="2000" b="1" dirty="0" err="1"/>
              <a:t>poznati</a:t>
            </a:r>
            <a:r>
              <a:rPr lang="es-ES" sz="2000" b="1" dirty="0"/>
              <a:t>"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77, 19).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8F5567-6A10-4513-76B0-8DBBC93149D5}"/>
              </a:ext>
            </a:extLst>
          </p:cNvPr>
          <p:cNvSpPr txBox="1"/>
          <p:nvPr/>
        </p:nvSpPr>
        <p:spPr>
          <a:xfrm>
            <a:off x="5026446" y="2619729"/>
            <a:ext cx="32715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Odgovor</a:t>
            </a:r>
            <a:r>
              <a:rPr lang="es-ES" sz="2000" b="1" dirty="0"/>
              <a:t> je u </a:t>
            </a:r>
            <a:r>
              <a:rPr lang="es-ES" sz="2000" b="1" dirty="0" err="1"/>
              <a:t>prošlosti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77,10-12; </a:t>
            </a:r>
            <a:r>
              <a:rPr lang="es-ES" sz="2000" b="1" dirty="0" err="1"/>
              <a:t>Još</a:t>
            </a:r>
            <a:r>
              <a:rPr lang="hr-HR" sz="2000" b="1" dirty="0"/>
              <a:t>.</a:t>
            </a:r>
            <a:r>
              <a:rPr lang="es-ES" sz="2000" b="1" dirty="0"/>
              <a:t> 21</a:t>
            </a:r>
            <a:r>
              <a:rPr lang="hr-HR" sz="2000" b="1" dirty="0"/>
              <a:t>,</a:t>
            </a:r>
            <a:r>
              <a:rPr lang="es-ES" sz="2000" b="1" dirty="0"/>
              <a:t>45). </a:t>
            </a:r>
            <a:r>
              <a:rPr lang="es-ES" sz="2000" b="1" dirty="0" err="1"/>
              <a:t>Bog</a:t>
            </a:r>
            <a:r>
              <a:rPr lang="es-ES" sz="2000" b="1" dirty="0"/>
              <a:t> je </a:t>
            </a:r>
            <a:r>
              <a:rPr lang="es-ES" sz="2000" b="1" dirty="0" err="1"/>
              <a:t>učinio</a:t>
            </a:r>
            <a:r>
              <a:rPr lang="es-ES" sz="2000" b="1" dirty="0"/>
              <a:t> </a:t>
            </a:r>
            <a:r>
              <a:rPr lang="es-ES" sz="2000" b="1" dirty="0" err="1"/>
              <a:t>čuda</a:t>
            </a:r>
            <a:r>
              <a:rPr lang="es-ES" sz="2000" b="1" dirty="0"/>
              <a:t> </a:t>
            </a:r>
            <a:r>
              <a:rPr lang="es-ES" sz="2000" b="1" dirty="0" err="1"/>
              <a:t>pred</a:t>
            </a:r>
            <a:r>
              <a:rPr lang="es-ES" sz="2000" b="1" dirty="0"/>
              <a:t> </a:t>
            </a:r>
            <a:r>
              <a:rPr lang="es-ES" sz="2000" b="1" dirty="0" err="1"/>
              <a:t>narodima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77,13-17). </a:t>
            </a:r>
            <a:r>
              <a:rPr lang="es-ES" sz="2000" b="1" dirty="0" err="1"/>
              <a:t>Ušao</a:t>
            </a:r>
            <a:r>
              <a:rPr lang="es-ES" sz="2000" b="1" dirty="0"/>
              <a:t> je u more i </a:t>
            </a:r>
            <a:r>
              <a:rPr lang="es-ES" sz="2000" b="1" dirty="0" err="1"/>
              <a:t>poveo</a:t>
            </a:r>
            <a:r>
              <a:rPr lang="es-ES" sz="2000" b="1" dirty="0"/>
              <a:t> </a:t>
            </a:r>
            <a:r>
              <a:rPr lang="es-ES" sz="2000" b="1" dirty="0" err="1"/>
              <a:t>svoj</a:t>
            </a:r>
            <a:r>
              <a:rPr lang="es-ES" sz="2000" b="1" dirty="0"/>
              <a:t> </a:t>
            </a:r>
            <a:r>
              <a:rPr lang="es-ES" sz="2000" b="1" dirty="0" err="1"/>
              <a:t>narod</a:t>
            </a:r>
            <a:r>
              <a:rPr lang="es-ES" sz="2000" b="1" dirty="0"/>
              <a:t> </a:t>
            </a:r>
            <a:r>
              <a:rPr lang="es-ES" sz="2000" b="1" dirty="0" err="1"/>
              <a:t>rukom</a:t>
            </a:r>
            <a:r>
              <a:rPr lang="es-ES" sz="2000" b="1" dirty="0"/>
              <a:t> </a:t>
            </a:r>
            <a:r>
              <a:rPr lang="es-ES" sz="2000" b="1" dirty="0" err="1"/>
              <a:t>Mojsija</a:t>
            </a:r>
            <a:r>
              <a:rPr lang="es-ES" sz="2000" b="1" dirty="0"/>
              <a:t> i Arona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77,18-20).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C1CE85-AF56-687F-97C7-AA8FBDFECF45}"/>
              </a:ext>
            </a:extLst>
          </p:cNvPr>
          <p:cNvSpPr txBox="1"/>
          <p:nvPr/>
        </p:nvSpPr>
        <p:spPr>
          <a:xfrm>
            <a:off x="0" y="6200750"/>
            <a:ext cx="8741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Bilo</a:t>
            </a:r>
            <a:r>
              <a:rPr lang="es-ES" sz="2000" b="1" dirty="0"/>
              <a:t> da se </a:t>
            </a:r>
            <a:r>
              <a:rPr lang="es-ES" sz="2000" b="1" dirty="0" err="1"/>
              <a:t>otvoreno</a:t>
            </a:r>
            <a:r>
              <a:rPr lang="es-ES" sz="2000" b="1" dirty="0"/>
              <a:t> </a:t>
            </a:r>
            <a:r>
              <a:rPr lang="es-ES" sz="2000" b="1" dirty="0" err="1"/>
              <a:t>otkriva</a:t>
            </a:r>
            <a:r>
              <a:rPr lang="es-ES" sz="2000" b="1" dirty="0"/>
              <a:t> </a:t>
            </a:r>
            <a:r>
              <a:rPr lang="es-ES" sz="2000" b="1" dirty="0" err="1"/>
              <a:t>ili</a:t>
            </a:r>
            <a:r>
              <a:rPr lang="es-ES" sz="2000" b="1" dirty="0"/>
              <a:t> </a:t>
            </a:r>
            <a:r>
              <a:rPr lang="es-ES" sz="2000" b="1" dirty="0" err="1"/>
              <a:t>ostaje</a:t>
            </a:r>
            <a:r>
              <a:rPr lang="es-ES" sz="2000" b="1" dirty="0"/>
              <a:t> </a:t>
            </a:r>
            <a:r>
              <a:rPr lang="es-ES" sz="2000" b="1" dirty="0" err="1"/>
              <a:t>skriven</a:t>
            </a:r>
            <a:r>
              <a:rPr lang="es-ES" sz="2000" b="1" dirty="0"/>
              <a:t>, </a:t>
            </a:r>
            <a:r>
              <a:rPr lang="es-ES" sz="2000" b="1" dirty="0" err="1"/>
              <a:t>Bog</a:t>
            </a:r>
            <a:r>
              <a:rPr lang="es-ES" sz="2000" b="1" dirty="0"/>
              <a:t> </a:t>
            </a:r>
            <a:r>
              <a:rPr lang="es-ES" sz="2000" b="1" dirty="0" err="1"/>
              <a:t>djeluje</a:t>
            </a:r>
            <a:r>
              <a:rPr lang="es-ES" sz="2000" b="1" dirty="0"/>
              <a:t>. </a:t>
            </a:r>
            <a:r>
              <a:rPr lang="es-ES" sz="2000" b="1" dirty="0" err="1"/>
              <a:t>Pouzdajmo</a:t>
            </a:r>
            <a:r>
              <a:rPr lang="es-ES" sz="2000" b="1" dirty="0"/>
              <a:t> se</a:t>
            </a:r>
            <a:r>
              <a:rPr lang="hr-HR" sz="2000" b="1" dirty="0"/>
              <a:t> s</a:t>
            </a:r>
            <a:r>
              <a:rPr lang="es-ES" sz="2000" b="1" dirty="0"/>
              <a:t> </a:t>
            </a:r>
            <a:r>
              <a:rPr lang="hr-HR" sz="2000" b="1" dirty="0"/>
              <a:t>razlogom zato </a:t>
            </a:r>
            <a:r>
              <a:rPr lang="es-ES" sz="2000" b="1" dirty="0"/>
              <a:t>u </a:t>
            </a:r>
            <a:r>
              <a:rPr lang="es-ES" sz="2000" b="1" dirty="0" err="1"/>
              <a:t>Njega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554110-B19D-7BFB-7A89-A03913105D6B}"/>
              </a:ext>
            </a:extLst>
          </p:cNvPr>
          <p:cNvSpPr txBox="1"/>
          <p:nvPr/>
        </p:nvSpPr>
        <p:spPr>
          <a:xfrm>
            <a:off x="3404796" y="-19050"/>
            <a:ext cx="8787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ZAŠTO ZLI NAPREDUJU?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3994A4-8BDD-B422-1529-E1D3E6CC2481}"/>
              </a:ext>
            </a:extLst>
          </p:cNvPr>
          <p:cNvSpPr txBox="1"/>
          <p:nvPr/>
        </p:nvSpPr>
        <p:spPr>
          <a:xfrm>
            <a:off x="3404795" y="649505"/>
            <a:ext cx="8787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“</a:t>
            </a:r>
            <a:r>
              <a:rPr lang="hr-HR" b="1" dirty="0">
                <a:latin typeface="Comic Sans MS" panose="030F0702030302020204" pitchFamily="66" charset="0"/>
              </a:rPr>
              <a:t>Jer zločincima </a:t>
            </a:r>
            <a:r>
              <a:rPr lang="hr-HR" b="1" dirty="0" err="1">
                <a:latin typeface="Comic Sans MS" panose="030F0702030302020204" pitchFamily="66" charset="0"/>
              </a:rPr>
              <a:t>zavidjeh</a:t>
            </a:r>
            <a:r>
              <a:rPr lang="hr-HR" b="1" dirty="0">
                <a:latin typeface="Comic Sans MS" panose="030F0702030302020204" pitchFamily="66" charset="0"/>
              </a:rPr>
              <a:t>, motreći sreću grešnika.</a:t>
            </a:r>
            <a:r>
              <a:rPr lang="es-ES" b="1" dirty="0"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latin typeface="Comic Sans MS" panose="030F0702030302020204" pitchFamily="66" charset="0"/>
              </a:rPr>
              <a:t>Psalam</a:t>
            </a:r>
            <a:r>
              <a:rPr lang="es-ES" sz="1400" b="1" dirty="0">
                <a:latin typeface="Comic Sans MS" panose="030F0702030302020204" pitchFamily="66" charset="0"/>
              </a:rPr>
              <a:t> 73</a:t>
            </a:r>
            <a:r>
              <a:rPr lang="hr-HR" sz="1400" b="1" dirty="0"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latin typeface="Comic Sans MS" panose="030F0702030302020204" pitchFamily="66" charset="0"/>
              </a:rPr>
              <a:t>3)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916FEF-6156-9FE7-FAD8-00B1522D8EB2}"/>
              </a:ext>
            </a:extLst>
          </p:cNvPr>
          <p:cNvSpPr txBox="1"/>
          <p:nvPr/>
        </p:nvSpPr>
        <p:spPr>
          <a:xfrm>
            <a:off x="3404798" y="1232869"/>
            <a:ext cx="8772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</a:rPr>
              <a:t>Teorija</a:t>
            </a:r>
            <a:r>
              <a:rPr lang="es-ES" sz="2000" b="1" dirty="0">
                <a:solidFill>
                  <a:schemeClr val="bg1"/>
                </a:solidFill>
              </a:rPr>
              <a:t> je</a:t>
            </a:r>
            <a:r>
              <a:rPr lang="hr-HR" sz="2000" b="1" dirty="0">
                <a:solidFill>
                  <a:schemeClr val="bg1"/>
                </a:solidFill>
              </a:rPr>
              <a:t>: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hr-HR" sz="2000" b="1" dirty="0">
                <a:solidFill>
                  <a:schemeClr val="bg1"/>
                </a:solidFill>
              </a:rPr>
              <a:t>”Ta sjeti se: nevin – propade li kada</a:t>
            </a:r>
            <a:r>
              <a:rPr lang="es-ES" sz="2000" b="1" dirty="0">
                <a:solidFill>
                  <a:schemeClr val="bg1"/>
                </a:solidFill>
              </a:rPr>
              <a:t>? </a:t>
            </a:r>
            <a:r>
              <a:rPr lang="hr-HR" sz="2000" b="1" dirty="0">
                <a:solidFill>
                  <a:schemeClr val="bg1"/>
                </a:solidFill>
              </a:rPr>
              <a:t>Kada su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hr-HR" sz="2000" b="1" dirty="0">
                <a:solidFill>
                  <a:schemeClr val="bg1"/>
                </a:solidFill>
              </a:rPr>
              <a:t>zatrti bili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pravedni</a:t>
            </a:r>
            <a:r>
              <a:rPr lang="hr-HR" sz="2000" b="1" dirty="0">
                <a:solidFill>
                  <a:schemeClr val="bg1"/>
                </a:solidFill>
              </a:rPr>
              <a:t>ci? Iz iskustva zborim: nesrećom tko ore i nevolju sije,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hr-HR" sz="2000" b="1" dirty="0">
                <a:solidFill>
                  <a:schemeClr val="bg1"/>
                </a:solidFill>
              </a:rPr>
              <a:t>nju će I požeti</a:t>
            </a:r>
            <a:r>
              <a:rPr lang="es-ES" sz="2000" b="1" dirty="0">
                <a:solidFill>
                  <a:schemeClr val="bg1"/>
                </a:solidFill>
              </a:rPr>
              <a:t> (Job 4, 7</a:t>
            </a:r>
            <a:r>
              <a:rPr lang="hr-HR" sz="2000" b="1" dirty="0">
                <a:solidFill>
                  <a:schemeClr val="bg1"/>
                </a:solidFill>
              </a:rPr>
              <a:t>.</a:t>
            </a:r>
            <a:r>
              <a:rPr lang="es-ES" sz="2000" b="1" dirty="0">
                <a:solidFill>
                  <a:schemeClr val="bg1"/>
                </a:solidFill>
              </a:rPr>
              <a:t>8).</a:t>
            </a:r>
          </a:p>
        </p:txBody>
      </p:sp>
      <p:pic>
        <p:nvPicPr>
          <p:cNvPr id="10" name="Imagen 9" descr="Un grupo de personas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D7F51725-3934-C9EA-710A-61EFF371E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1" y="258292"/>
            <a:ext cx="3207575" cy="24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F1DE6621-B950-0E83-1A1C-CFF00EF6A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2" y="2992584"/>
            <a:ext cx="3207575" cy="24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 grupo de personas en una roca&#10;&#10;Descripción generada automáticamente con confianza baja">
            <a:extLst>
              <a:ext uri="{FF2B5EF4-FFF2-40B4-BE49-F238E27FC236}">
                <a16:creationId xmlns:a16="http://schemas.microsoft.com/office/drawing/2014/main" id="{7D55D78F-142A-02B3-BE01-99BFA9FD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832" y="4191000"/>
            <a:ext cx="3864946" cy="2505693"/>
          </a:xfrm>
          <a:prstGeom prst="snip2DiagRect">
            <a:avLst>
              <a:gd name="adj1" fmla="val 12924"/>
              <a:gd name="adj2" fmla="val 12866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6000">
                  <a:schemeClr val="accent1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C945C67-3FEF-0251-D1AF-6C3A66BB41A1}"/>
              </a:ext>
            </a:extLst>
          </p:cNvPr>
          <p:cNvSpPr txBox="1"/>
          <p:nvPr/>
        </p:nvSpPr>
        <p:spPr>
          <a:xfrm>
            <a:off x="3404798" y="4198553"/>
            <a:ext cx="4653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</a:rPr>
              <a:t>To</a:t>
            </a:r>
            <a:r>
              <a:rPr lang="es-ES" sz="2000" b="1" dirty="0">
                <a:solidFill>
                  <a:schemeClr val="bg1"/>
                </a:solidFill>
              </a:rPr>
              <a:t> je </a:t>
            </a:r>
            <a:r>
              <a:rPr lang="es-ES" sz="2000" b="1" dirty="0" err="1">
                <a:solidFill>
                  <a:schemeClr val="bg1"/>
                </a:solidFill>
              </a:rPr>
              <a:t>gotovo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uzrokovalo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klizanje</a:t>
            </a:r>
            <a:r>
              <a:rPr lang="es-ES" sz="2000" b="1" dirty="0">
                <a:solidFill>
                  <a:schemeClr val="bg1"/>
                </a:solidFill>
              </a:rPr>
              <a:t> Asa</a:t>
            </a:r>
            <a:r>
              <a:rPr lang="hr-HR" sz="2000" b="1" dirty="0">
                <a:solidFill>
                  <a:schemeClr val="bg1"/>
                </a:solidFill>
              </a:rPr>
              <a:t>f</a:t>
            </a:r>
            <a:r>
              <a:rPr lang="es-ES" sz="2000" b="1" dirty="0" err="1">
                <a:solidFill>
                  <a:schemeClr val="bg1"/>
                </a:solidFill>
              </a:rPr>
              <a:t>ovih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stopala</a:t>
            </a:r>
            <a:r>
              <a:rPr lang="es-ES" sz="2000" b="1" dirty="0">
                <a:solidFill>
                  <a:schemeClr val="bg1"/>
                </a:solidFill>
              </a:rPr>
              <a:t> (</a:t>
            </a:r>
            <a:r>
              <a:rPr lang="es-ES" sz="2000" b="1" dirty="0" err="1">
                <a:solidFill>
                  <a:schemeClr val="bg1"/>
                </a:solidFill>
              </a:rPr>
              <a:t>Ps</a:t>
            </a:r>
            <a:r>
              <a:rPr lang="hr-HR" sz="2000" b="1" dirty="0">
                <a:solidFill>
                  <a:schemeClr val="bg1"/>
                </a:solidFill>
              </a:rPr>
              <a:t>.</a:t>
            </a:r>
            <a:r>
              <a:rPr lang="es-ES" sz="2000" b="1" dirty="0">
                <a:solidFill>
                  <a:schemeClr val="bg1"/>
                </a:solidFill>
              </a:rPr>
              <a:t> 73</a:t>
            </a:r>
            <a:r>
              <a:rPr lang="hr-HR" sz="2000" b="1" dirty="0">
                <a:solidFill>
                  <a:schemeClr val="bg1"/>
                </a:solidFill>
              </a:rPr>
              <a:t>,</a:t>
            </a:r>
            <a:r>
              <a:rPr lang="es-ES" sz="2000" b="1" dirty="0">
                <a:solidFill>
                  <a:schemeClr val="bg1"/>
                </a:solidFill>
              </a:rPr>
              <a:t>2). Ali </a:t>
            </a:r>
            <a:r>
              <a:rPr lang="es-ES" sz="2000" b="1" dirty="0" err="1">
                <a:solidFill>
                  <a:schemeClr val="bg1"/>
                </a:solidFill>
              </a:rPr>
              <a:t>kada</a:t>
            </a:r>
            <a:r>
              <a:rPr lang="es-ES" sz="2000" b="1" dirty="0">
                <a:solidFill>
                  <a:schemeClr val="bg1"/>
                </a:solidFill>
              </a:rPr>
              <a:t> je </a:t>
            </a:r>
            <a:r>
              <a:rPr lang="es-ES" sz="2000" b="1" dirty="0" err="1">
                <a:solidFill>
                  <a:schemeClr val="bg1"/>
                </a:solidFill>
              </a:rPr>
              <a:t>Bog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poveo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svoje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korake</a:t>
            </a:r>
            <a:r>
              <a:rPr lang="es-ES" sz="2000" b="1" dirty="0">
                <a:solidFill>
                  <a:schemeClr val="bg1"/>
                </a:solidFill>
              </a:rPr>
              <a:t> u </a:t>
            </a:r>
            <a:r>
              <a:rPr lang="es-ES" sz="2000" b="1" dirty="0" err="1">
                <a:solidFill>
                  <a:schemeClr val="bg1"/>
                </a:solidFill>
              </a:rPr>
              <a:t>svetište</a:t>
            </a:r>
            <a:r>
              <a:rPr lang="es-ES" sz="2000" b="1" dirty="0">
                <a:solidFill>
                  <a:schemeClr val="bg1"/>
                </a:solidFill>
              </a:rPr>
              <a:t>,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hr-HR" sz="2000" b="1" dirty="0" err="1">
                <a:solidFill>
                  <a:schemeClr val="bg1"/>
                </a:solidFill>
              </a:rPr>
              <a:t>Asaf</a:t>
            </a:r>
            <a:r>
              <a:rPr lang="hr-HR" sz="2000" b="1" dirty="0">
                <a:solidFill>
                  <a:schemeClr val="bg1"/>
                </a:solidFill>
              </a:rPr>
              <a:t> je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konačno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shvatio</a:t>
            </a:r>
            <a:r>
              <a:rPr lang="es-ES" sz="2000" b="1" dirty="0">
                <a:solidFill>
                  <a:schemeClr val="bg1"/>
                </a:solidFill>
              </a:rPr>
              <a:t> (</a:t>
            </a:r>
            <a:r>
              <a:rPr lang="es-ES" sz="2000" b="1" dirty="0" err="1">
                <a:solidFill>
                  <a:schemeClr val="bg1"/>
                </a:solidFill>
              </a:rPr>
              <a:t>Ps</a:t>
            </a:r>
            <a:r>
              <a:rPr lang="hr-HR" sz="2000" b="1" dirty="0">
                <a:solidFill>
                  <a:schemeClr val="bg1"/>
                </a:solidFill>
              </a:rPr>
              <a:t>.</a:t>
            </a:r>
            <a:r>
              <a:rPr lang="es-ES" sz="2000" b="1" dirty="0">
                <a:solidFill>
                  <a:schemeClr val="bg1"/>
                </a:solidFill>
              </a:rPr>
              <a:t> 73,17).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4B18F6-D902-47D2-081C-CB84D50408A3}"/>
              </a:ext>
            </a:extLst>
          </p:cNvPr>
          <p:cNvSpPr txBox="1"/>
          <p:nvPr/>
        </p:nvSpPr>
        <p:spPr>
          <a:xfrm>
            <a:off x="181760" y="5522438"/>
            <a:ext cx="7876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</a:rPr>
              <a:t>Moramo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vidjeti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prosperitet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opakih</a:t>
            </a:r>
            <a:r>
              <a:rPr lang="es-ES" sz="2000" b="1" dirty="0">
                <a:solidFill>
                  <a:schemeClr val="bg1"/>
                </a:solidFill>
              </a:rPr>
              <a:t> u </a:t>
            </a:r>
            <a:r>
              <a:rPr lang="es-ES" sz="2000" b="1" dirty="0" err="1">
                <a:solidFill>
                  <a:schemeClr val="bg1"/>
                </a:solidFill>
              </a:rPr>
              <a:t>njegovoj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pravoj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perspektivi</a:t>
            </a:r>
            <a:r>
              <a:rPr lang="es-ES" sz="2000" b="1" dirty="0">
                <a:solidFill>
                  <a:schemeClr val="bg1"/>
                </a:solidFill>
              </a:rPr>
              <a:t>. Ne </a:t>
            </a:r>
            <a:r>
              <a:rPr lang="es-ES" sz="2000" b="1" dirty="0" err="1">
                <a:solidFill>
                  <a:schemeClr val="bg1"/>
                </a:solidFill>
              </a:rPr>
              <a:t>bismo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trebali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gledati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hr-HR" sz="2000" b="1" dirty="0">
                <a:solidFill>
                  <a:schemeClr val="bg1"/>
                </a:solidFill>
              </a:rPr>
              <a:t>na </a:t>
            </a:r>
            <a:r>
              <a:rPr lang="es-ES" sz="2000" b="1" dirty="0">
                <a:solidFill>
                  <a:schemeClr val="bg1"/>
                </a:solidFill>
              </a:rPr>
              <a:t>"</a:t>
            </a:r>
            <a:r>
              <a:rPr lang="es-ES" sz="2000" b="1" dirty="0" err="1">
                <a:solidFill>
                  <a:schemeClr val="bg1"/>
                </a:solidFill>
              </a:rPr>
              <a:t>danas</a:t>
            </a:r>
            <a:r>
              <a:rPr lang="es-ES" sz="2000" b="1" dirty="0">
                <a:solidFill>
                  <a:schemeClr val="bg1"/>
                </a:solidFill>
              </a:rPr>
              <a:t>", </a:t>
            </a:r>
            <a:r>
              <a:rPr lang="es-ES" sz="2000" b="1" dirty="0" err="1">
                <a:solidFill>
                  <a:schemeClr val="bg1"/>
                </a:solidFill>
              </a:rPr>
              <a:t>već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"</a:t>
            </a:r>
            <a:r>
              <a:rPr lang="es-ES" sz="2000" b="1" dirty="0" err="1">
                <a:solidFill>
                  <a:schemeClr val="bg1"/>
                </a:solidFill>
              </a:rPr>
              <a:t>kraj</a:t>
            </a:r>
            <a:r>
              <a:rPr lang="es-ES" sz="2000" b="1" dirty="0">
                <a:solidFill>
                  <a:schemeClr val="bg1"/>
                </a:solidFill>
              </a:rPr>
              <a:t>". </a:t>
            </a:r>
            <a:r>
              <a:rPr lang="es-ES" sz="2000" b="1" dirty="0" err="1">
                <a:solidFill>
                  <a:schemeClr val="bg1"/>
                </a:solidFill>
              </a:rPr>
              <a:t>Kada</a:t>
            </a:r>
            <a:r>
              <a:rPr lang="es-ES" sz="2000" b="1" dirty="0">
                <a:solidFill>
                  <a:schemeClr val="bg1"/>
                </a:solidFill>
              </a:rPr>
              <a:t> se </a:t>
            </a:r>
            <a:r>
              <a:rPr lang="es-ES" sz="2000" b="1" dirty="0" err="1">
                <a:solidFill>
                  <a:schemeClr val="bg1"/>
                </a:solidFill>
              </a:rPr>
              <a:t>opaki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suoče</a:t>
            </a:r>
            <a:r>
              <a:rPr lang="es-ES" sz="2000" b="1" dirty="0">
                <a:solidFill>
                  <a:schemeClr val="bg1"/>
                </a:solidFill>
              </a:rPr>
              <a:t> s </a:t>
            </a:r>
            <a:r>
              <a:rPr lang="es-ES" sz="2000" b="1" dirty="0" err="1">
                <a:solidFill>
                  <a:schemeClr val="bg1"/>
                </a:solidFill>
              </a:rPr>
              <a:t>božanskim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sudom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prestat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će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postojati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izgubit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će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sretnu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vječnost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hr-HR" sz="2000" b="1" dirty="0" err="1">
                <a:solidFill>
                  <a:schemeClr val="bg1"/>
                </a:solidFill>
              </a:rPr>
              <a:t>pripremlje</a:t>
            </a:r>
            <a:r>
              <a:rPr lang="es-ES" sz="2000" b="1" dirty="0" err="1">
                <a:solidFill>
                  <a:schemeClr val="bg1"/>
                </a:solidFill>
              </a:rPr>
              <a:t>nu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za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pravedne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A3398B-B6B1-9717-8400-F555CAFC8070}"/>
              </a:ext>
            </a:extLst>
          </p:cNvPr>
          <p:cNvSpPr txBox="1"/>
          <p:nvPr/>
        </p:nvSpPr>
        <p:spPr>
          <a:xfrm>
            <a:off x="3419329" y="3248805"/>
            <a:ext cx="87726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</a:rPr>
              <a:t>Suočimo</a:t>
            </a:r>
            <a:r>
              <a:rPr lang="es-ES" sz="2000" b="1" dirty="0">
                <a:solidFill>
                  <a:schemeClr val="bg1"/>
                </a:solidFill>
              </a:rPr>
              <a:t> se s </a:t>
            </a:r>
            <a:r>
              <a:rPr lang="es-ES" sz="2000" b="1" dirty="0" err="1">
                <a:solidFill>
                  <a:schemeClr val="bg1"/>
                </a:solidFill>
              </a:rPr>
              <a:t>tim</a:t>
            </a:r>
            <a:r>
              <a:rPr lang="es-ES" sz="2000" b="1" dirty="0">
                <a:solidFill>
                  <a:schemeClr val="bg1"/>
                </a:solidFill>
              </a:rPr>
              <a:t>: u </a:t>
            </a:r>
            <a:r>
              <a:rPr lang="es-ES" sz="2000" b="1" dirty="0" err="1">
                <a:solidFill>
                  <a:schemeClr val="bg1"/>
                </a:solidFill>
              </a:rPr>
              <a:t>ovom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svijetu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hr-HR" sz="2000" b="1" dirty="0">
                <a:solidFill>
                  <a:schemeClr val="bg1"/>
                </a:solidFill>
              </a:rPr>
              <a:t>: ”Zato je Z</a:t>
            </a:r>
            <a:r>
              <a:rPr lang="es-ES" sz="2000" b="1" dirty="0" err="1">
                <a:solidFill>
                  <a:schemeClr val="bg1"/>
                </a:solidFill>
              </a:rPr>
              <a:t>akon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hr-HR" sz="2000" b="1" dirty="0">
                <a:solidFill>
                  <a:schemeClr val="bg1"/>
                </a:solidFill>
              </a:rPr>
              <a:t>popustio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hr-HR" sz="2000" b="1" dirty="0">
                <a:solidFill>
                  <a:schemeClr val="bg1"/>
                </a:solidFill>
              </a:rPr>
              <a:t>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hr-HR" sz="2000" b="1" dirty="0">
                <a:solidFill>
                  <a:schemeClr val="bg1"/>
                </a:solidFill>
              </a:rPr>
              <a:t>pravda n</a:t>
            </a:r>
            <a:r>
              <a:rPr lang="es-ES" sz="2000" b="1" dirty="0">
                <a:solidFill>
                  <a:schemeClr val="bg1"/>
                </a:solidFill>
              </a:rPr>
              <a:t>i</a:t>
            </a:r>
            <a:r>
              <a:rPr lang="hr-HR" sz="2000" b="1" dirty="0">
                <a:solidFill>
                  <a:schemeClr val="bg1"/>
                </a:solidFill>
              </a:rPr>
              <a:t>kad ne pobjeđuje.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hr-HR" sz="2000" b="1" dirty="0">
                <a:solidFill>
                  <a:schemeClr val="bg1"/>
                </a:solidFill>
              </a:rPr>
              <a:t>Zli </a:t>
            </a:r>
            <a:r>
              <a:rPr lang="hr-HR" sz="2000" b="1" dirty="0" err="1">
                <a:solidFill>
                  <a:schemeClr val="bg1"/>
                </a:solidFill>
              </a:rPr>
              <a:t>nadvlađuju</a:t>
            </a:r>
            <a:r>
              <a:rPr lang="hr-HR" sz="2000" b="1" dirty="0">
                <a:solidFill>
                  <a:schemeClr val="bg1"/>
                </a:solidFill>
              </a:rPr>
              <a:t> pravedne i zato se pravda iskrivljuje</a:t>
            </a:r>
            <a:r>
              <a:rPr lang="es-ES" sz="2000" b="1" dirty="0">
                <a:solidFill>
                  <a:schemeClr val="bg1"/>
                </a:solidFill>
              </a:rPr>
              <a:t>" </a:t>
            </a:r>
            <a:r>
              <a:rPr lang="hr-HR" sz="2000" b="1" dirty="0">
                <a:solidFill>
                  <a:schemeClr val="bg1"/>
                </a:solidFill>
              </a:rPr>
              <a:t>          </a:t>
            </a:r>
            <a:r>
              <a:rPr lang="es-ES" sz="2000" b="1" dirty="0">
                <a:solidFill>
                  <a:schemeClr val="bg1"/>
                </a:solidFill>
              </a:rPr>
              <a:t>(Hab. 1, 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468CC9-362A-7854-3F63-961EB90A67A2}"/>
              </a:ext>
            </a:extLst>
          </p:cNvPr>
          <p:cNvSpPr txBox="1"/>
          <p:nvPr/>
        </p:nvSpPr>
        <p:spPr>
          <a:xfrm>
            <a:off x="3419329" y="2064928"/>
            <a:ext cx="87118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</a:rPr>
              <a:t>Međutim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stvarnost</a:t>
            </a:r>
            <a:r>
              <a:rPr lang="es-ES" sz="2000" b="1" dirty="0">
                <a:solidFill>
                  <a:schemeClr val="bg1"/>
                </a:solidFill>
              </a:rPr>
              <a:t> je </a:t>
            </a:r>
            <a:r>
              <a:rPr lang="es-ES" sz="2000" b="1" dirty="0" err="1">
                <a:solidFill>
                  <a:schemeClr val="bg1"/>
                </a:solidFill>
              </a:rPr>
              <a:t>drugačija</a:t>
            </a:r>
            <a:r>
              <a:rPr lang="es-ES" sz="2000" b="1" dirty="0">
                <a:solidFill>
                  <a:schemeClr val="bg1"/>
                </a:solidFill>
              </a:rPr>
              <a:t>. </a:t>
            </a:r>
            <a:r>
              <a:rPr lang="es-ES" sz="2000" b="1" dirty="0" err="1">
                <a:solidFill>
                  <a:schemeClr val="bg1"/>
                </a:solidFill>
              </a:rPr>
              <a:t>Mnogi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opaki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napreduju</a:t>
            </a:r>
            <a:r>
              <a:rPr lang="es-ES" sz="2000" b="1" dirty="0">
                <a:solidFill>
                  <a:schemeClr val="bg1"/>
                </a:solidFill>
              </a:rPr>
              <a:t> i </a:t>
            </a:r>
            <a:r>
              <a:rPr lang="es-ES" sz="2000" b="1" dirty="0" err="1">
                <a:solidFill>
                  <a:schemeClr val="bg1"/>
                </a:solidFill>
              </a:rPr>
              <a:t>ne</a:t>
            </a:r>
            <a:r>
              <a:rPr lang="es-ES" sz="2000" b="1" dirty="0">
                <a:solidFill>
                  <a:schemeClr val="bg1"/>
                </a:solidFill>
              </a:rPr>
              <a:t> pate, </a:t>
            </a:r>
            <a:r>
              <a:rPr lang="es-ES" sz="2000" b="1" dirty="0" err="1">
                <a:solidFill>
                  <a:schemeClr val="bg1"/>
                </a:solidFill>
              </a:rPr>
              <a:t>iako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hr-HR" sz="2000" b="1" dirty="0">
                <a:solidFill>
                  <a:schemeClr val="bg1"/>
                </a:solidFill>
              </a:rPr>
              <a:t>su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Bog</a:t>
            </a:r>
            <a:r>
              <a:rPr lang="hr-HR" sz="2000" b="1" dirty="0">
                <a:solidFill>
                  <a:schemeClr val="bg1"/>
                </a:solidFill>
              </a:rPr>
              <a:t>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izba</a:t>
            </a:r>
            <a:r>
              <a:rPr lang="hr-HR" sz="2000" b="1" dirty="0" err="1">
                <a:solidFill>
                  <a:schemeClr val="bg1"/>
                </a:solidFill>
              </a:rPr>
              <a:t>cili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iz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hr-HR" sz="2000" b="1" dirty="0">
                <a:solidFill>
                  <a:schemeClr val="bg1"/>
                </a:solidFill>
              </a:rPr>
              <a:t>svojeg </a:t>
            </a:r>
            <a:r>
              <a:rPr lang="es-ES" sz="2000" b="1" dirty="0" err="1">
                <a:solidFill>
                  <a:schemeClr val="bg1"/>
                </a:solidFill>
              </a:rPr>
              <a:t>života</a:t>
            </a:r>
            <a:r>
              <a:rPr lang="es-ES" sz="2000" b="1" dirty="0">
                <a:solidFill>
                  <a:schemeClr val="bg1"/>
                </a:solidFill>
              </a:rPr>
              <a:t> (</a:t>
            </a:r>
            <a:r>
              <a:rPr lang="es-ES" sz="2000" b="1" dirty="0" err="1">
                <a:solidFill>
                  <a:schemeClr val="bg1"/>
                </a:solidFill>
              </a:rPr>
              <a:t>Ps</a:t>
            </a:r>
            <a:r>
              <a:rPr lang="hr-HR" sz="2000" b="1" dirty="0">
                <a:solidFill>
                  <a:schemeClr val="bg1"/>
                </a:solidFill>
              </a:rPr>
              <a:t>.</a:t>
            </a:r>
            <a:r>
              <a:rPr lang="es-ES" sz="2000" b="1" dirty="0">
                <a:solidFill>
                  <a:schemeClr val="bg1"/>
                </a:solidFill>
              </a:rPr>
              <a:t> 73,3-9); </a:t>
            </a:r>
            <a:r>
              <a:rPr lang="es-ES" sz="2000" b="1" dirty="0" err="1">
                <a:solidFill>
                  <a:schemeClr val="bg1"/>
                </a:solidFill>
              </a:rPr>
              <a:t>ali</a:t>
            </a:r>
            <a:r>
              <a:rPr lang="es-ES" sz="2000" b="1" dirty="0">
                <a:solidFill>
                  <a:schemeClr val="bg1"/>
                </a:solidFill>
              </a:rPr>
              <a:t> oni </a:t>
            </a:r>
            <a:r>
              <a:rPr lang="es-ES" sz="2000" b="1" dirty="0" err="1">
                <a:solidFill>
                  <a:schemeClr val="bg1"/>
                </a:solidFill>
              </a:rPr>
              <a:t>koji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žele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služiti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Bogu</a:t>
            </a:r>
            <a:r>
              <a:rPr lang="es-ES" sz="2000" b="1" dirty="0">
                <a:solidFill>
                  <a:schemeClr val="bg1"/>
                </a:solidFill>
              </a:rPr>
              <a:t> pate i pate (</a:t>
            </a:r>
            <a:r>
              <a:rPr lang="es-ES" sz="2000" b="1" dirty="0" err="1">
                <a:solidFill>
                  <a:schemeClr val="bg1"/>
                </a:solidFill>
              </a:rPr>
              <a:t>Ps</a:t>
            </a:r>
            <a:r>
              <a:rPr lang="hr-HR" sz="2000" b="1" dirty="0">
                <a:solidFill>
                  <a:schemeClr val="bg1"/>
                </a:solidFill>
              </a:rPr>
              <a:t>.</a:t>
            </a:r>
            <a:r>
              <a:rPr lang="es-ES" sz="2000" b="1" dirty="0">
                <a:solidFill>
                  <a:schemeClr val="bg1"/>
                </a:solidFill>
              </a:rPr>
              <a:t> 73,13</a:t>
            </a:r>
            <a:r>
              <a:rPr lang="hr-HR" sz="2000" b="1" dirty="0">
                <a:solidFill>
                  <a:schemeClr val="bg1"/>
                </a:solidFill>
              </a:rPr>
              <a:t>.</a:t>
            </a:r>
            <a:r>
              <a:rPr lang="es-ES" sz="2000" b="1" dirty="0">
                <a:solidFill>
                  <a:schemeClr val="bg1"/>
                </a:solidFill>
              </a:rPr>
              <a:t>14).</a:t>
            </a:r>
          </a:p>
        </p:txBody>
      </p:sp>
    </p:spTree>
    <p:extLst>
      <p:ext uri="{BB962C8B-B14F-4D97-AF65-F5344CB8AC3E}">
        <p14:creationId xmlns:p14="http://schemas.microsoft.com/office/powerpoint/2010/main" val="35316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2E24D2B-823F-C409-D6AB-61E346FF89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858684" cy="68580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83812DD-1A7A-6AED-AB88-6771256926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8684" y="0"/>
            <a:ext cx="4333316" cy="6858000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61E57B3-99F0-B0EB-042A-6187D8F17D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0"/>
            <a:ext cx="12221631" cy="6858000"/>
            <a:chOff x="-3" y="0"/>
            <a:chExt cx="12221631" cy="685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CD61DB6-911C-6947-33C5-B014132C62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3538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BC4F94F-FF6E-0C66-8F9F-59F76BBD05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43231" y="667122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6F699F2-4D7A-8CF4-C9A5-7D4931FEF2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36079" y="-6025906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2BCAD6D-B81A-F9DA-4F2E-488231BE64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CB6C4EA-FBB6-B61A-EC88-9E1A8722B5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7216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E286306-744D-F58E-5179-45687AF5F990}"/>
              </a:ext>
            </a:extLst>
          </p:cNvPr>
          <p:cNvSpPr txBox="1"/>
          <p:nvPr/>
        </p:nvSpPr>
        <p:spPr>
          <a:xfrm>
            <a:off x="243750" y="558622"/>
            <a:ext cx="745863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es-ES" sz="2400" b="1" dirty="0" err="1">
                <a:latin typeface="Constantia" panose="02030602050306030303" pitchFamily="18" charset="0"/>
              </a:rPr>
              <a:t>Velika</a:t>
            </a:r>
            <a:r>
              <a:rPr lang="es-ES" sz="2400" b="1" dirty="0">
                <a:latin typeface="Constantia" panose="02030602050306030303" pitchFamily="18" charset="0"/>
              </a:rPr>
              <a:t> je </a:t>
            </a:r>
            <a:r>
              <a:rPr lang="es-ES" sz="2400" b="1" dirty="0" err="1">
                <a:latin typeface="Constantia" panose="02030602050306030303" pitchFamily="18" charset="0"/>
              </a:rPr>
              <a:t>milosrdna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dobrota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kojom</a:t>
            </a:r>
            <a:r>
              <a:rPr lang="es-ES" sz="2400" b="1" dirty="0">
                <a:latin typeface="Constantia" panose="02030602050306030303" pitchFamily="18" charset="0"/>
              </a:rPr>
              <a:t> se </a:t>
            </a:r>
            <a:r>
              <a:rPr lang="es-ES" sz="2400" b="1" dirty="0" err="1">
                <a:latin typeface="Constantia" panose="02030602050306030303" pitchFamily="18" charset="0"/>
              </a:rPr>
              <a:t>Gospodin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odnosi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prema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nama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hr-HR" sz="2400" b="1" dirty="0">
                <a:latin typeface="Constantia" panose="02030602050306030303" pitchFamily="18" charset="0"/>
              </a:rPr>
              <a:t>On n</a:t>
            </a:r>
            <a:r>
              <a:rPr lang="es-ES" sz="2400" b="1" dirty="0" err="1">
                <a:latin typeface="Constantia" panose="02030602050306030303" pitchFamily="18" charset="0"/>
              </a:rPr>
              <a:t>ikada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neće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otići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ili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zaboraviti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one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koji</a:t>
            </a:r>
            <a:r>
              <a:rPr lang="es-ES" sz="2400" b="1" dirty="0">
                <a:latin typeface="Constantia" panose="02030602050306030303" pitchFamily="18" charset="0"/>
              </a:rPr>
              <a:t> mu </a:t>
            </a:r>
            <a:r>
              <a:rPr lang="es-ES" sz="2400" b="1" dirty="0" err="1">
                <a:latin typeface="Constantia" panose="02030602050306030303" pitchFamily="18" charset="0"/>
              </a:rPr>
              <a:t>vjeruju</a:t>
            </a:r>
            <a:r>
              <a:rPr lang="es-ES" sz="2400" b="1" dirty="0">
                <a:latin typeface="Constantia" panose="02030602050306030303" pitchFamily="18" charset="0"/>
              </a:rPr>
              <a:t>. [...] Moja </a:t>
            </a:r>
            <a:r>
              <a:rPr lang="es-ES" sz="2400" b="1" dirty="0" err="1">
                <a:latin typeface="Constantia" panose="02030602050306030303" pitchFamily="18" charset="0"/>
              </a:rPr>
              <a:t>braćo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koj</a:t>
            </a:r>
            <a:r>
              <a:rPr lang="hr-HR" sz="2400" b="1" dirty="0">
                <a:latin typeface="Constantia" panose="02030602050306030303" pitchFamily="18" charset="0"/>
              </a:rPr>
              <a:t>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misl</a:t>
            </a:r>
            <a:r>
              <a:rPr lang="hr-HR" sz="2400" b="1" dirty="0" err="1">
                <a:latin typeface="Constantia" panose="02030602050306030303" pitchFamily="18" charset="0"/>
              </a:rPr>
              <a:t>it</a:t>
            </a:r>
            <a:r>
              <a:rPr lang="es-ES" sz="2400" b="1" dirty="0">
                <a:latin typeface="Constantia" panose="02030602050306030303" pitchFamily="18" charset="0"/>
              </a:rPr>
              <a:t>e da u</a:t>
            </a:r>
            <a:r>
              <a:rPr lang="hr-HR" sz="2400" b="1" dirty="0">
                <a:latin typeface="Constantia" panose="02030602050306030303" pitchFamily="18" charset="0"/>
              </a:rPr>
              <a:t>z</a:t>
            </a:r>
            <a:r>
              <a:rPr lang="es-ES" sz="2400" b="1" dirty="0" err="1">
                <a:latin typeface="Constantia" panose="02030602050306030303" pitchFamily="18" charset="0"/>
              </a:rPr>
              <a:t>lazite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mračnim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putem</a:t>
            </a:r>
            <a:r>
              <a:rPr lang="es-ES" sz="2400" b="1" dirty="0">
                <a:latin typeface="Constantia" panose="02030602050306030303" pitchFamily="18" charset="0"/>
              </a:rPr>
              <a:t>, i da </a:t>
            </a:r>
            <a:r>
              <a:rPr lang="es-ES" sz="2400" b="1" dirty="0" err="1">
                <a:latin typeface="Constantia" panose="02030602050306030303" pitchFamily="18" charset="0"/>
              </a:rPr>
              <a:t>baš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kao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što</a:t>
            </a:r>
            <a:r>
              <a:rPr lang="hr-HR" sz="2400" b="1" dirty="0">
                <a:latin typeface="Constantia" panose="02030602050306030303" pitchFamily="18" charset="0"/>
              </a:rPr>
              <a:t> su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zarobljenici</a:t>
            </a:r>
            <a:r>
              <a:rPr lang="es-ES" sz="2400" b="1" dirty="0">
                <a:latin typeface="Constantia" panose="02030602050306030303" pitchFamily="18" charset="0"/>
              </a:rPr>
              <a:t> Babilona</a:t>
            </a:r>
            <a:r>
              <a:rPr lang="hr-HR" sz="2400" b="1" dirty="0">
                <a:latin typeface="Constantia" panose="02030602050306030303" pitchFamily="18" charset="0"/>
              </a:rPr>
              <a:t> i vi </a:t>
            </a:r>
            <a:r>
              <a:rPr lang="es-ES" sz="2400" b="1" dirty="0">
                <a:latin typeface="Constantia" panose="02030602050306030303" pitchFamily="18" charset="0"/>
              </a:rPr>
              <a:t> mora</a:t>
            </a:r>
            <a:r>
              <a:rPr lang="hr-HR" sz="2400" b="1" dirty="0">
                <a:latin typeface="Constantia" panose="02030602050306030303" pitchFamily="18" charset="0"/>
              </a:rPr>
              <a:t>te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objesiti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vaše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harfe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nad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vrbama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pretvorimo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suđenje</a:t>
            </a:r>
            <a:r>
              <a:rPr lang="es-ES" sz="2400" b="1" dirty="0">
                <a:latin typeface="Constantia" panose="02030602050306030303" pitchFamily="18" charset="0"/>
              </a:rPr>
              <a:t> u </a:t>
            </a:r>
            <a:r>
              <a:rPr lang="es-ES" sz="2400" b="1" dirty="0" err="1">
                <a:latin typeface="Constantia" panose="02030602050306030303" pitchFamily="18" charset="0"/>
              </a:rPr>
              <a:t>pjesmu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radosti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Možete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reći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kako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mogu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pjevati</a:t>
            </a:r>
            <a:r>
              <a:rPr lang="es-ES" sz="2400" b="1" dirty="0">
                <a:latin typeface="Constantia" panose="02030602050306030303" pitchFamily="18" charset="0"/>
              </a:rPr>
              <a:t> s </a:t>
            </a:r>
            <a:r>
              <a:rPr lang="es-ES" sz="2400" b="1" dirty="0" err="1">
                <a:latin typeface="Constantia" panose="02030602050306030303" pitchFamily="18" charset="0"/>
              </a:rPr>
              <a:t>tako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mračnim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pogledom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ispred</a:t>
            </a:r>
            <a:r>
              <a:rPr lang="es-ES" sz="2400" b="1" dirty="0">
                <a:latin typeface="Constantia" panose="02030602050306030303" pitchFamily="18" charset="0"/>
              </a:rPr>
              <a:t> sebe, s </a:t>
            </a:r>
            <a:r>
              <a:rPr lang="es-ES" sz="2400" b="1" dirty="0" err="1">
                <a:latin typeface="Constantia" panose="02030602050306030303" pitchFamily="18" charset="0"/>
              </a:rPr>
              <a:t>tim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teretom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nevolje</a:t>
            </a:r>
            <a:r>
              <a:rPr lang="es-ES" sz="2400" b="1" dirty="0">
                <a:latin typeface="Constantia" panose="02030602050306030303" pitchFamily="18" charset="0"/>
              </a:rPr>
              <a:t> i </a:t>
            </a:r>
            <a:r>
              <a:rPr lang="es-ES" sz="2400" b="1" dirty="0" err="1">
                <a:latin typeface="Constantia" panose="02030602050306030303" pitchFamily="18" charset="0"/>
              </a:rPr>
              <a:t>tuge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 err="1">
                <a:latin typeface="Constantia" panose="02030602050306030303" pitchFamily="18" charset="0"/>
              </a:rPr>
              <a:t>sv</a:t>
            </a:r>
            <a:r>
              <a:rPr lang="es-ES" sz="2400" b="1" dirty="0" err="1">
                <a:latin typeface="Constantia" panose="02030602050306030303" pitchFamily="18" charset="0"/>
              </a:rPr>
              <a:t>ojoj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duši</a:t>
            </a:r>
            <a:r>
              <a:rPr lang="es-ES" sz="2400" b="1" dirty="0">
                <a:latin typeface="Constantia" panose="02030602050306030303" pitchFamily="18" charset="0"/>
              </a:rPr>
              <a:t>? [...] </a:t>
            </a:r>
            <a:r>
              <a:rPr lang="es-ES" sz="2400" b="1" dirty="0" err="1">
                <a:latin typeface="Constantia" panose="02030602050306030303" pitchFamily="18" charset="0"/>
              </a:rPr>
              <a:t>Kada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svoje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molbe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donosimo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pred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prijestolje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milosti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ne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zaboravimo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ponuditi</a:t>
            </a:r>
            <a:r>
              <a:rPr lang="es-ES" sz="2400" b="1" dirty="0">
                <a:latin typeface="Constantia" panose="02030602050306030303" pitchFamily="18" charset="0"/>
              </a:rPr>
              <a:t> i </a:t>
            </a:r>
            <a:r>
              <a:rPr lang="es-ES" sz="2400" b="1" dirty="0" err="1">
                <a:latin typeface="Constantia" panose="02030602050306030303" pitchFamily="18" charset="0"/>
              </a:rPr>
              <a:t>himne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zahvalnosti</a:t>
            </a:r>
            <a:r>
              <a:rPr lang="es-ES" sz="2400" b="1" dirty="0">
                <a:latin typeface="Constantia" panose="02030602050306030303" pitchFamily="18" charset="0"/>
              </a:rPr>
              <a:t>. [...] </a:t>
            </a:r>
            <a:r>
              <a:rPr lang="es-ES" sz="2400" b="1" dirty="0" err="1">
                <a:latin typeface="Constantia" panose="02030602050306030303" pitchFamily="18" charset="0"/>
              </a:rPr>
              <a:t>Vječni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život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našeg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Spasitelja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pruža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stalan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razlog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za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zahvalnost</a:t>
            </a:r>
            <a:r>
              <a:rPr lang="es-ES" sz="2400" b="1" dirty="0">
                <a:latin typeface="Constantia" panose="02030602050306030303" pitchFamily="18" charset="0"/>
              </a:rPr>
              <a:t> i </a:t>
            </a:r>
            <a:r>
              <a:rPr lang="es-ES" sz="2400" b="1" dirty="0" err="1">
                <a:latin typeface="Constantia" panose="02030602050306030303" pitchFamily="18" charset="0"/>
              </a:rPr>
              <a:t>hvalu</a:t>
            </a:r>
            <a:r>
              <a:rPr lang="hr-HR" sz="2400" b="1" dirty="0">
                <a:latin typeface="Constantia" panose="02030602050306030303" pitchFamily="18" charset="0"/>
              </a:rPr>
              <a:t>.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7C0C6-FC98-01A7-D31F-74B70B550260}"/>
              </a:ext>
            </a:extLst>
          </p:cNvPr>
          <p:cNvSpPr txBox="1"/>
          <p:nvPr/>
        </p:nvSpPr>
        <p:spPr>
          <a:xfrm>
            <a:off x="142315" y="6144093"/>
            <a:ext cx="761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E</a:t>
            </a:r>
            <a:r>
              <a:rPr lang="hr-HR" sz="1400" b="1" dirty="0" err="1"/>
              <a:t>llen</a:t>
            </a:r>
            <a:r>
              <a:rPr lang="hr-HR" sz="1400" b="1" dirty="0"/>
              <a:t> G. White, </a:t>
            </a:r>
            <a:r>
              <a:rPr lang="hr-HR" sz="1400" i="1" dirty="0"/>
              <a:t>Odabrana </a:t>
            </a:r>
            <a:r>
              <a:rPr lang="hr-HR" sz="1400" i="1" dirty="0" err="1"/>
              <a:t>svedočanstva</a:t>
            </a:r>
            <a:r>
              <a:rPr lang="es-ES" sz="1400" b="1" dirty="0"/>
              <a:t>, </a:t>
            </a:r>
            <a:r>
              <a:rPr lang="hr-HR" sz="1400" b="1" dirty="0"/>
              <a:t>sv.</a:t>
            </a:r>
            <a:r>
              <a:rPr lang="es-ES" sz="1400" b="1" dirty="0"/>
              <a:t> 2, </a:t>
            </a:r>
            <a:r>
              <a:rPr lang="hr-HR" sz="1400" b="1" dirty="0"/>
              <a:t>str</a:t>
            </a:r>
            <a:r>
              <a:rPr lang="es-ES" sz="1400" b="1" dirty="0"/>
              <a:t>. 307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A5639D-28C4-D59C-082D-962FAFD1C6A0}"/>
              </a:ext>
            </a:extLst>
          </p:cNvPr>
          <p:cNvSpPr txBox="1"/>
          <p:nvPr/>
        </p:nvSpPr>
        <p:spPr>
          <a:xfrm>
            <a:off x="8034610" y="558622"/>
            <a:ext cx="39387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es-ES" sz="2400" b="1" dirty="0" err="1">
                <a:latin typeface="Constantia" panose="02030602050306030303" pitchFamily="18" charset="0"/>
              </a:rPr>
              <a:t>Moramo</a:t>
            </a:r>
            <a:r>
              <a:rPr lang="es-ES" sz="2400" b="1" dirty="0">
                <a:latin typeface="Constantia" panose="02030602050306030303" pitchFamily="18" charset="0"/>
              </a:rPr>
              <a:t> se </a:t>
            </a:r>
            <a:r>
              <a:rPr lang="es-ES" sz="2400" b="1" dirty="0" err="1">
                <a:latin typeface="Constantia" panose="02030602050306030303" pitchFamily="18" charset="0"/>
              </a:rPr>
              <a:t>jasno</a:t>
            </a:r>
            <a:r>
              <a:rPr lang="es-ES" sz="2400" b="1" dirty="0">
                <a:latin typeface="Constantia" panose="02030602050306030303" pitchFamily="18" charset="0"/>
              </a:rPr>
              <a:t> s</a:t>
            </a:r>
            <a:r>
              <a:rPr lang="hr-HR" sz="2400" b="1" dirty="0">
                <a:latin typeface="Constantia" panose="02030602050306030303" pitchFamily="18" charset="0"/>
              </a:rPr>
              <a:t>j</a:t>
            </a:r>
            <a:r>
              <a:rPr lang="es-ES" sz="2400" b="1" dirty="0" err="1">
                <a:latin typeface="Constantia" panose="02030602050306030303" pitchFamily="18" charset="0"/>
              </a:rPr>
              <a:t>etiti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svake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naše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suze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koju</a:t>
            </a:r>
            <a:r>
              <a:rPr lang="es-ES" sz="2400" b="1" dirty="0">
                <a:latin typeface="Constantia" panose="02030602050306030303" pitchFamily="18" charset="0"/>
              </a:rPr>
              <a:t> je </a:t>
            </a:r>
            <a:r>
              <a:rPr lang="es-ES" sz="2400" b="1" dirty="0" err="1">
                <a:latin typeface="Constantia" panose="02030602050306030303" pitchFamily="18" charset="0"/>
              </a:rPr>
              <a:t>Gospod</a:t>
            </a:r>
            <a:r>
              <a:rPr lang="hr-HR" sz="2400" b="1" dirty="0" err="1">
                <a:latin typeface="Constantia" panose="02030602050306030303" pitchFamily="18" charset="0"/>
              </a:rPr>
              <a:t>in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izbrisao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svake</a:t>
            </a:r>
            <a:r>
              <a:rPr lang="es-ES" sz="2400" b="1" dirty="0">
                <a:latin typeface="Constantia" panose="02030602050306030303" pitchFamily="18" charset="0"/>
              </a:rPr>
              <a:t> boli </a:t>
            </a:r>
            <a:r>
              <a:rPr lang="es-ES" sz="2400" b="1" dirty="0" err="1">
                <a:latin typeface="Constantia" panose="02030602050306030303" pitchFamily="18" charset="0"/>
              </a:rPr>
              <a:t>koju</a:t>
            </a:r>
            <a:r>
              <a:rPr lang="es-ES" sz="2400" b="1" dirty="0">
                <a:latin typeface="Constantia" panose="02030602050306030303" pitchFamily="18" charset="0"/>
              </a:rPr>
              <a:t> je </a:t>
            </a:r>
            <a:r>
              <a:rPr lang="es-ES" sz="2400" b="1" dirty="0" err="1">
                <a:latin typeface="Constantia" panose="02030602050306030303" pitchFamily="18" charset="0"/>
              </a:rPr>
              <a:t>umirio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svake</a:t>
            </a:r>
            <a:r>
              <a:rPr lang="es-ES" sz="2400" b="1" dirty="0">
                <a:latin typeface="Constantia" panose="02030602050306030303" pitchFamily="18" charset="0"/>
              </a:rPr>
              <a:t> t</a:t>
            </a:r>
            <a:r>
              <a:rPr lang="hr-HR" sz="2400" b="1" dirty="0">
                <a:latin typeface="Constantia" panose="02030602050306030303" pitchFamily="18" charset="0"/>
              </a:rPr>
              <a:t>j</a:t>
            </a:r>
            <a:r>
              <a:rPr lang="es-ES" sz="2400" b="1" dirty="0" err="1">
                <a:latin typeface="Constantia" panose="02030602050306030303" pitchFamily="18" charset="0"/>
              </a:rPr>
              <a:t>eskobe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koju</a:t>
            </a:r>
            <a:r>
              <a:rPr lang="es-ES" sz="2400" b="1" dirty="0">
                <a:latin typeface="Constantia" panose="02030602050306030303" pitchFamily="18" charset="0"/>
              </a:rPr>
              <a:t> je </a:t>
            </a:r>
            <a:r>
              <a:rPr lang="es-ES" sz="2400" b="1" dirty="0" err="1">
                <a:latin typeface="Constantia" panose="02030602050306030303" pitchFamily="18" charset="0"/>
              </a:rPr>
              <a:t>uklonio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svakog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straha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koji</a:t>
            </a:r>
            <a:r>
              <a:rPr lang="es-ES" sz="2400" b="1" dirty="0">
                <a:latin typeface="Constantia" panose="02030602050306030303" pitchFamily="18" charset="0"/>
              </a:rPr>
              <a:t> je </a:t>
            </a:r>
            <a:r>
              <a:rPr lang="es-ES" sz="2400" b="1" dirty="0" err="1">
                <a:latin typeface="Constantia" panose="02030602050306030303" pitchFamily="18" charset="0"/>
              </a:rPr>
              <a:t>raspršio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svake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potrebe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koju</a:t>
            </a:r>
            <a:r>
              <a:rPr lang="es-ES" sz="2400" b="1" dirty="0">
                <a:latin typeface="Constantia" panose="02030602050306030303" pitchFamily="18" charset="0"/>
              </a:rPr>
              <a:t> je </a:t>
            </a:r>
            <a:r>
              <a:rPr lang="es-ES" sz="2400" b="1" dirty="0" err="1">
                <a:latin typeface="Constantia" panose="02030602050306030303" pitchFamily="18" charset="0"/>
              </a:rPr>
              <a:t>zadovoljio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svakog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milosrđa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koje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nam</a:t>
            </a:r>
            <a:r>
              <a:rPr lang="es-ES" sz="2400" b="1" dirty="0">
                <a:latin typeface="Constantia" panose="02030602050306030303" pitchFamily="18" charset="0"/>
              </a:rPr>
              <a:t> je </a:t>
            </a:r>
            <a:r>
              <a:rPr lang="es-ES" sz="2400" b="1" dirty="0" err="1">
                <a:latin typeface="Constantia" panose="02030602050306030303" pitchFamily="18" charset="0"/>
              </a:rPr>
              <a:t>dano</a:t>
            </a:r>
            <a:r>
              <a:rPr lang="es-ES" sz="2400" b="1" dirty="0">
                <a:latin typeface="Constantia" panose="02030602050306030303" pitchFamily="18" charset="0"/>
              </a:rPr>
              <a:t> i </a:t>
            </a:r>
            <a:r>
              <a:rPr lang="es-ES" sz="2400" b="1" dirty="0" err="1">
                <a:latin typeface="Constantia" panose="02030602050306030303" pitchFamily="18" charset="0"/>
              </a:rPr>
              <a:t>tako</a:t>
            </a:r>
            <a:r>
              <a:rPr lang="es-ES" sz="2400" b="1" dirty="0">
                <a:latin typeface="Constantia" panose="02030602050306030303" pitchFamily="18" charset="0"/>
              </a:rPr>
              <a:t> se </a:t>
            </a:r>
            <a:r>
              <a:rPr lang="es-ES" sz="2400" b="1" dirty="0" err="1">
                <a:latin typeface="Constantia" panose="02030602050306030303" pitchFamily="18" charset="0"/>
              </a:rPr>
              <a:t>osnažiti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za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ono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što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nas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još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čeka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našem </a:t>
            </a:r>
            <a:r>
              <a:rPr lang="es-ES" sz="2400" b="1" dirty="0" err="1">
                <a:latin typeface="Constantia" panose="02030602050306030303" pitchFamily="18" charset="0"/>
              </a:rPr>
              <a:t>hodočašću</a:t>
            </a:r>
            <a:r>
              <a:rPr lang="hr-HR" sz="2400" b="1" dirty="0">
                <a:latin typeface="Constantia" panose="02030602050306030303" pitchFamily="18" charset="0"/>
              </a:rPr>
              <a:t>.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9EE60F-0493-E768-9933-EF978B6A3C81}"/>
              </a:ext>
            </a:extLst>
          </p:cNvPr>
          <p:cNvSpPr txBox="1"/>
          <p:nvPr/>
        </p:nvSpPr>
        <p:spPr>
          <a:xfrm>
            <a:off x="7925855" y="6144093"/>
            <a:ext cx="414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E</a:t>
            </a:r>
            <a:r>
              <a:rPr lang="hr-HR" sz="1400" b="1" dirty="0" err="1"/>
              <a:t>llen</a:t>
            </a:r>
            <a:r>
              <a:rPr lang="hr-HR" sz="1400" b="1" dirty="0"/>
              <a:t> G. White, </a:t>
            </a:r>
            <a:r>
              <a:rPr lang="es-ES" sz="1400" i="1" dirty="0" err="1"/>
              <a:t>Ovaj</a:t>
            </a:r>
            <a:r>
              <a:rPr lang="es-ES" sz="1400" i="1" dirty="0"/>
              <a:t> dan s </a:t>
            </a:r>
            <a:r>
              <a:rPr lang="es-ES" sz="1400" i="1" dirty="0" err="1"/>
              <a:t>Bogom</a:t>
            </a:r>
            <a:r>
              <a:rPr lang="es-ES" sz="1400" b="1" dirty="0"/>
              <a:t>, 19</a:t>
            </a:r>
            <a:r>
              <a:rPr lang="hr-HR" sz="1400" b="1" dirty="0"/>
              <a:t>. veljače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38578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1366</Words>
  <Application>Microsoft Office PowerPoint</Application>
  <PresentationFormat>Panorámica</PresentationFormat>
  <Paragraphs>52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Aptos Display</vt:lpstr>
      <vt:lpstr>Calibri</vt:lpstr>
      <vt:lpstr>Constantia</vt:lpstr>
      <vt:lpstr>Aptos</vt:lpstr>
      <vt:lpstr>Comic Sans MS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72</cp:revision>
  <dcterms:created xsi:type="dcterms:W3CDTF">2024-01-14T15:39:21Z</dcterms:created>
  <dcterms:modified xsi:type="dcterms:W3CDTF">2024-01-25T07:13:15Z</dcterms:modified>
</cp:coreProperties>
</file>