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2"/>
  </p:notesMasterIdLst>
  <p:sldIdLst>
    <p:sldId id="430" r:id="rId6"/>
    <p:sldId id="389" r:id="rId7"/>
    <p:sldId id="427" r:id="rId8"/>
    <p:sldId id="300" r:id="rId9"/>
    <p:sldId id="257" r:id="rId10"/>
    <p:sldId id="258" r:id="rId11"/>
    <p:sldId id="259" r:id="rId12"/>
    <p:sldId id="305" r:id="rId13"/>
    <p:sldId id="261" r:id="rId14"/>
    <p:sldId id="262" r:id="rId15"/>
    <p:sldId id="306" r:id="rId16"/>
    <p:sldId id="428" r:id="rId17"/>
    <p:sldId id="417" r:id="rId18"/>
    <p:sldId id="435" r:id="rId19"/>
    <p:sldId id="432" r:id="rId20"/>
    <p:sldId id="436"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20" autoAdjust="0"/>
  </p:normalViewPr>
  <p:slideViewPr>
    <p:cSldViewPr snapToGrid="0">
      <p:cViewPr varScale="1">
        <p:scale>
          <a:sx n="39" d="100"/>
          <a:sy n="39" d="100"/>
        </p:scale>
        <p:origin x="78" y="1164"/>
      </p:cViewPr>
      <p:guideLst/>
    </p:cSldViewPr>
  </p:slideViewPr>
  <p:notesTextViewPr>
    <p:cViewPr>
      <p:scale>
        <a:sx n="1" d="1"/>
        <a:sy n="1" d="1"/>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ata2.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lang="pl-PL" sz="2000" b="1" dirty="0"/>
            <a:t>To je kao jelen koji ne može naći vodu za piće (Ps. 42,1-3).</a:t>
          </a:r>
          <a:endParaRPr lang="es-ES" sz="2000" dirty="0"/>
        </a:p>
      </dgm:t>
    </dgm:pt>
    <dgm:pt modelId="{C86CA3DC-6A35-4ACE-BCCF-775BEAB34570}" type="parTrans" cxnId="{12262C2D-F90A-4AD5-A0C2-2DCC41461C02}">
      <dgm:prSet/>
      <dgm:spPr/>
      <dgm:t>
        <a:bodyPr/>
        <a:lstStyle/>
        <a:p>
          <a:endParaRPr lang="es-ES" sz="2000"/>
        </a:p>
      </dgm:t>
    </dgm:pt>
    <dgm:pt modelId="{484BC5CF-6A07-4F43-8429-7F1545274CC0}" type="sibTrans" cxnId="{12262C2D-F90A-4AD5-A0C2-2DCC41461C02}">
      <dgm:prSet/>
      <dgm:spPr/>
      <dgm:t>
        <a:bodyPr/>
        <a:lstStyle/>
        <a:p>
          <a:endParaRPr lang="es-ES" sz="2000"/>
        </a:p>
      </dgm:t>
    </dgm:pt>
    <dgm:pt modelId="{EE1112C0-8473-4BCB-8010-43E90451D184}">
      <dgm:prSet custT="1"/>
      <dgm:spPr>
        <a:solidFill>
          <a:srgbClr val="DCC5ED"/>
        </a:solidFill>
        <a:ln>
          <a:solidFill>
            <a:srgbClr val="7030A0"/>
          </a:solidFill>
        </a:ln>
      </dgm:spPr>
      <dgm:t>
        <a:bodyPr/>
        <a:lstStyle/>
        <a:p>
          <a:r>
            <a:rPr lang="es-ES" sz="2000" b="1" dirty="0" err="1"/>
            <a:t>Izbezumljen</a:t>
          </a:r>
          <a:r>
            <a:rPr lang="es-ES" sz="2000" b="1" dirty="0"/>
            <a:t> je, </a:t>
          </a:r>
          <a:r>
            <a:rPr lang="es-ES" sz="2000" b="1" dirty="0" err="1"/>
            <a:t>povrijeđen</a:t>
          </a:r>
          <a:r>
            <a:rPr lang="es-ES" sz="2000" b="1" dirty="0"/>
            <a:t>, </a:t>
          </a:r>
          <a:r>
            <a:rPr lang="es-ES" sz="2000" b="1" dirty="0" err="1"/>
            <a:t>bez</a:t>
          </a:r>
          <a:r>
            <a:rPr lang="es-ES" sz="2000" b="1" dirty="0"/>
            <a:t> </a:t>
          </a:r>
          <a:r>
            <a:rPr lang="es-ES" sz="2000" b="1" dirty="0" err="1"/>
            <a:t>volje</a:t>
          </a:r>
          <a:r>
            <a:rPr lang="es-ES" sz="2000" b="1" dirty="0"/>
            <a:t> </a:t>
          </a:r>
          <a:r>
            <a:rPr lang="es-ES" sz="2000" b="1" dirty="0" err="1"/>
            <a:t>za</a:t>
          </a:r>
          <a:r>
            <a:rPr lang="es-ES" sz="2000" b="1" dirty="0"/>
            <a:t> </a:t>
          </a:r>
          <a:r>
            <a:rPr lang="es-ES" sz="2000" b="1" dirty="0" err="1"/>
            <a:t>životom</a:t>
          </a:r>
          <a:r>
            <a:rPr lang="es-ES" sz="2000" b="1" dirty="0"/>
            <a:t> (</a:t>
          </a:r>
          <a:r>
            <a:rPr lang="es-ES" sz="2000" b="1" dirty="0" err="1"/>
            <a:t>Ps</a:t>
          </a:r>
          <a:r>
            <a:rPr lang="hr-HR" sz="2000" b="1" dirty="0"/>
            <a:t>.</a:t>
          </a:r>
          <a:r>
            <a:rPr lang="es-ES" sz="2000" b="1" dirty="0"/>
            <a:t> 102, 2-4)</a:t>
          </a:r>
          <a:r>
            <a:rPr lang="hr-HR" sz="2000" b="1" dirty="0"/>
            <a:t>.</a:t>
          </a:r>
          <a:endParaRPr lang="es-ES" sz="2000" dirty="0"/>
        </a:p>
      </dgm:t>
    </dgm:pt>
    <dgm:pt modelId="{319BE697-A464-4370-A558-981FDB5911D4}" type="parTrans" cxnId="{D920F275-8626-4EDC-A2F0-BC42D6028E7D}">
      <dgm:prSet/>
      <dgm:spPr/>
      <dgm:t>
        <a:bodyPr/>
        <a:lstStyle/>
        <a:p>
          <a:endParaRPr lang="es-ES" sz="2000"/>
        </a:p>
      </dgm:t>
    </dgm:pt>
    <dgm:pt modelId="{9D1F09BB-6F18-42D7-B247-BCCBDD58D64E}" type="sibTrans" cxnId="{D920F275-8626-4EDC-A2F0-BC42D6028E7D}">
      <dgm:prSet/>
      <dgm:spPr/>
      <dgm:t>
        <a:bodyPr/>
        <a:lstStyle/>
        <a:p>
          <a:endParaRPr lang="es-ES" sz="2000"/>
        </a:p>
      </dgm:t>
    </dgm:pt>
    <dgm:pt modelId="{AC829F30-B773-42D4-A97F-BDD8C9D7EEB3}">
      <dgm:prSet custT="1"/>
      <dgm:spPr>
        <a:solidFill>
          <a:schemeClr val="accent4">
            <a:lumMod val="20000"/>
            <a:lumOff val="80000"/>
          </a:schemeClr>
        </a:solidFill>
        <a:ln>
          <a:solidFill>
            <a:schemeClr val="accent4">
              <a:lumMod val="50000"/>
            </a:schemeClr>
          </a:solidFill>
        </a:ln>
      </dgm:spPr>
      <dgm:t>
        <a:bodyPr/>
        <a:lstStyle/>
        <a:p>
          <a:r>
            <a:rPr lang="es-ES" sz="2000" b="1" dirty="0" err="1"/>
            <a:t>Čini</a:t>
          </a:r>
          <a:r>
            <a:rPr lang="es-ES" sz="2000" b="1" dirty="0"/>
            <a:t> se da </a:t>
          </a:r>
          <a:r>
            <a:rPr lang="es-ES" sz="2000" b="1" dirty="0" err="1"/>
            <a:t>živi</a:t>
          </a:r>
          <a:r>
            <a:rPr lang="es-ES" sz="2000" b="1" dirty="0"/>
            <a:t> u </a:t>
          </a:r>
          <a:r>
            <a:rPr lang="es-ES" sz="2000" b="1" dirty="0" err="1"/>
            <a:t>pustinji</a:t>
          </a:r>
          <a:r>
            <a:rPr lang="es-ES" sz="2000" b="1" dirty="0"/>
            <a:t>, </a:t>
          </a:r>
          <a:r>
            <a:rPr lang="es-ES" sz="2000" b="1" dirty="0" err="1"/>
            <a:t>poput</a:t>
          </a:r>
          <a:r>
            <a:rPr lang="es-ES" sz="2000" b="1" dirty="0"/>
            <a:t> </a:t>
          </a:r>
          <a:r>
            <a:rPr lang="hr-HR" sz="2000" b="1" dirty="0"/>
            <a:t>čaplje</a:t>
          </a:r>
          <a:r>
            <a:rPr lang="es-ES" sz="2000" b="1" dirty="0"/>
            <a:t>, </a:t>
          </a:r>
          <a:r>
            <a:rPr lang="hr-HR" sz="2000" b="1" dirty="0"/>
            <a:t>čuka</a:t>
          </a:r>
          <a:r>
            <a:rPr lang="es-ES" sz="2000" b="1" dirty="0"/>
            <a:t> </a:t>
          </a:r>
          <a:r>
            <a:rPr lang="es-ES" sz="2000" b="1" dirty="0" err="1"/>
            <a:t>ili</a:t>
          </a:r>
          <a:r>
            <a:rPr lang="es-ES" sz="2000" b="1" dirty="0"/>
            <a:t> </a:t>
          </a:r>
          <a:r>
            <a:rPr lang="es-ES" sz="2000" b="1" dirty="0" err="1"/>
            <a:t>usamljene</a:t>
          </a:r>
          <a:r>
            <a:rPr lang="es-ES" sz="2000" b="1" dirty="0"/>
            <a:t> </a:t>
          </a:r>
          <a:r>
            <a:rPr lang="es-ES" sz="2000" b="1" dirty="0" err="1"/>
            <a:t>ptice</a:t>
          </a:r>
          <a:r>
            <a:rPr lang="es-ES" sz="2000" b="1" dirty="0"/>
            <a:t> (</a:t>
          </a:r>
          <a:r>
            <a:rPr lang="es-ES" sz="2000" b="1" dirty="0" err="1"/>
            <a:t>Ps</a:t>
          </a:r>
          <a:r>
            <a:rPr lang="hr-HR" sz="2000" b="1" dirty="0"/>
            <a:t>.</a:t>
          </a:r>
          <a:r>
            <a:rPr lang="es-ES" sz="2000" b="1" dirty="0"/>
            <a:t> 102,6-7)</a:t>
          </a:r>
          <a:endParaRPr lang="es-ES" sz="2000" dirty="0"/>
        </a:p>
      </dgm:t>
    </dgm:pt>
    <dgm:pt modelId="{F9AE859F-6EB4-46BD-BC2A-E1CA3DEAF862}" type="parTrans" cxnId="{F86B6EE8-4881-4468-9EEA-32DDFBE60D9D}">
      <dgm:prSet/>
      <dgm:spPr/>
      <dgm:t>
        <a:bodyPr/>
        <a:lstStyle/>
        <a:p>
          <a:endParaRPr lang="es-ES" sz="2000"/>
        </a:p>
      </dgm:t>
    </dgm:pt>
    <dgm:pt modelId="{5FA52451-3FD1-400D-BCB5-8360985853AD}" type="sibTrans" cxnId="{F86B6EE8-4881-4468-9EEA-32DDFBE60D9D}">
      <dgm:prSet/>
      <dgm:spPr/>
      <dgm:t>
        <a:bodyPr/>
        <a:lstStyle/>
        <a:p>
          <a:endParaRPr lang="es-ES" sz="2000"/>
        </a:p>
      </dgm:t>
    </dgm:pt>
    <dgm:pt modelId="{5EAC85A7-DAFB-40C2-B627-668C694D2635}">
      <dgm:prSet custT="1"/>
      <dgm:spPr>
        <a:solidFill>
          <a:schemeClr val="accent5">
            <a:lumMod val="20000"/>
            <a:lumOff val="80000"/>
          </a:schemeClr>
        </a:solidFill>
        <a:ln>
          <a:solidFill>
            <a:schemeClr val="accent3">
              <a:lumMod val="50000"/>
            </a:schemeClr>
          </a:solidFill>
        </a:ln>
      </dgm:spPr>
      <dgm:t>
        <a:bodyPr/>
        <a:lstStyle/>
        <a:p>
          <a:r>
            <a:rPr lang="es-ES" sz="2000" b="1" dirty="0" err="1"/>
            <a:t>Osjeća</a:t>
          </a:r>
          <a:r>
            <a:rPr lang="es-ES" sz="2000" b="1" dirty="0"/>
            <a:t> se </a:t>
          </a:r>
          <a:r>
            <a:rPr lang="es-ES" sz="2000" b="1" dirty="0" err="1"/>
            <a:t>potopljenim</a:t>
          </a:r>
          <a:r>
            <a:rPr lang="es-ES" sz="2000" b="1" dirty="0"/>
            <a:t> u </a:t>
          </a:r>
          <a:r>
            <a:rPr lang="es-ES" sz="2000" b="1" dirty="0" err="1"/>
            <a:t>blatu</a:t>
          </a:r>
          <a:r>
            <a:rPr lang="es-ES" sz="2000" b="1" dirty="0"/>
            <a:t>, </a:t>
          </a:r>
          <a:r>
            <a:rPr lang="es-ES" sz="2000" b="1" dirty="0" err="1"/>
            <a:t>nesposoban</a:t>
          </a:r>
          <a:r>
            <a:rPr lang="es-ES" sz="2000" b="1" dirty="0"/>
            <a:t> </a:t>
          </a:r>
          <a:r>
            <a:rPr lang="es-ES" sz="2000" b="1" dirty="0" err="1"/>
            <a:t>stajati</a:t>
          </a:r>
          <a:r>
            <a:rPr lang="es-ES" sz="2000" b="1" dirty="0"/>
            <a:t>, </a:t>
          </a:r>
          <a:r>
            <a:rPr lang="es-ES" sz="2000" b="1" dirty="0" err="1"/>
            <a:t>bez</a:t>
          </a:r>
          <a:r>
            <a:rPr lang="es-ES" sz="2000" b="1" dirty="0"/>
            <a:t> </a:t>
          </a:r>
          <a:r>
            <a:rPr lang="es-ES" sz="2000" b="1" dirty="0" err="1"/>
            <a:t>Božje</a:t>
          </a:r>
          <a:r>
            <a:rPr lang="es-ES" sz="2000" b="1" dirty="0"/>
            <a:t> </a:t>
          </a:r>
          <a:r>
            <a:rPr lang="es-ES" sz="2000" b="1" dirty="0" err="1"/>
            <a:t>pomoći</a:t>
          </a:r>
          <a:r>
            <a:rPr lang="es-ES" sz="2000" b="1" dirty="0"/>
            <a:t> (</a:t>
          </a:r>
          <a:r>
            <a:rPr lang="es-ES" sz="2000" b="1" dirty="0" err="1"/>
            <a:t>Ps</a:t>
          </a:r>
          <a:r>
            <a:rPr lang="hr-HR" sz="2000" b="1" dirty="0"/>
            <a:t>.</a:t>
          </a:r>
          <a:r>
            <a:rPr lang="es-ES" sz="2000" b="1" dirty="0"/>
            <a:t> 69, 1-3)</a:t>
          </a:r>
          <a:r>
            <a:rPr lang="hr-HR" sz="2000" b="1" dirty="0"/>
            <a:t>.</a:t>
          </a:r>
          <a:endParaRPr lang="es-ES" sz="2000" dirty="0"/>
        </a:p>
      </dgm:t>
    </dgm:pt>
    <dgm:pt modelId="{DB8779FC-99BA-4CBE-8647-90E413ABE14A}" type="parTrans" cxnId="{3BFF7BAD-70DF-47DD-A230-C59B1334C096}">
      <dgm:prSet/>
      <dgm:spPr/>
      <dgm:t>
        <a:bodyPr/>
        <a:lstStyle/>
        <a:p>
          <a:endParaRPr lang="es-ES" sz="2000"/>
        </a:p>
      </dgm:t>
    </dgm:pt>
    <dgm:pt modelId="{BA2B3180-E921-4712-8D97-2F992C59E316}" type="sibTrans" cxnId="{3BFF7BAD-70DF-47DD-A230-C59B1334C096}">
      <dgm:prSet/>
      <dgm:spPr/>
      <dgm:t>
        <a:bodyPr/>
        <a:lstStyle/>
        <a:p>
          <a:endParaRPr lang="es-ES" sz="20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fi-FI" sz="2000" b="1" dirty="0"/>
            <a:t>On ne šuti, on ustraje u molitvi (Ps 69, 1</a:t>
          </a:r>
          <a:r>
            <a:rPr lang="hr-HR" sz="2000" b="1" dirty="0"/>
            <a:t>4).</a:t>
          </a:r>
          <a:endParaRPr lang="es-ES" sz="2000" dirty="0"/>
        </a:p>
      </dgm:t>
    </dgm:pt>
    <dgm:pt modelId="{E7A3CFB5-7D3B-4FB5-93A8-DFC2B1F3D006}" type="parTrans" cxnId="{9FC80948-3C69-4013-876A-C96651DA227E}">
      <dgm:prSet/>
      <dgm:spPr/>
      <dgm:t>
        <a:bodyPr/>
        <a:lstStyle/>
        <a:p>
          <a:endParaRPr lang="es-ES" sz="1800"/>
        </a:p>
      </dgm:t>
    </dgm:pt>
    <dgm:pt modelId="{C7393F93-64E5-4E77-BA2E-6063DE86181F}" type="sibTrans" cxnId="{9FC80948-3C69-4013-876A-C96651DA227E}">
      <dgm:prSet/>
      <dgm:spPr/>
      <dgm:t>
        <a:bodyPr/>
        <a:lstStyle/>
        <a:p>
          <a:endParaRPr lang="es-ES" sz="18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hr-HR" sz="2000" b="1" dirty="0"/>
            <a:t>On se </a:t>
          </a:r>
          <a:r>
            <a:rPr lang="hr-HR" sz="2000" b="1" dirty="0" err="1"/>
            <a:t>samoispituje</a:t>
          </a:r>
          <a:r>
            <a:rPr lang="es-ES" sz="2000" b="1" dirty="0"/>
            <a:t> </a:t>
          </a:r>
          <a:r>
            <a:rPr lang="hr-HR" sz="2000" b="1" dirty="0"/>
            <a:t>                </a:t>
          </a:r>
          <a:r>
            <a:rPr lang="es-ES" sz="2000" b="1" dirty="0"/>
            <a:t>(</a:t>
          </a:r>
          <a:r>
            <a:rPr lang="hr-HR" sz="2000" b="1" dirty="0" err="1"/>
            <a:t>Ps</a:t>
          </a:r>
          <a:r>
            <a:rPr lang="es-ES" sz="2000" b="1" dirty="0"/>
            <a:t>. 69</a:t>
          </a:r>
          <a:r>
            <a:rPr lang="hr-HR" sz="2000" b="1" dirty="0"/>
            <a:t>,</a:t>
          </a:r>
          <a:r>
            <a:rPr lang="es-ES" sz="2000" b="1" dirty="0"/>
            <a:t>5</a:t>
          </a:r>
          <a:r>
            <a:rPr lang="hr-HR" sz="2000" b="1" dirty="0"/>
            <a:t>.</a:t>
          </a:r>
          <a:r>
            <a:rPr lang="es-ES" sz="2000" b="1" dirty="0"/>
            <a:t>6)</a:t>
          </a:r>
          <a:r>
            <a:rPr lang="hr-HR" sz="2000" b="1" dirty="0"/>
            <a:t>.</a:t>
          </a:r>
          <a:endParaRPr lang="es-ES" sz="2000" dirty="0"/>
        </a:p>
      </dgm:t>
    </dgm:pt>
    <dgm:pt modelId="{F9B27DFF-B8B3-426E-B303-8BEA719A68AD}" type="parTrans" cxnId="{C628E912-7F1F-4D72-9DD1-E5672EAEE42D}">
      <dgm:prSet/>
      <dgm:spPr/>
      <dgm:t>
        <a:bodyPr/>
        <a:lstStyle/>
        <a:p>
          <a:endParaRPr lang="es-ES" sz="1800"/>
        </a:p>
      </dgm:t>
    </dgm:pt>
    <dgm:pt modelId="{4BD2617D-28AB-4D2A-8DDA-91ABE49B940A}" type="sibTrans" cxnId="{C628E912-7F1F-4D72-9DD1-E5672EAEE42D}">
      <dgm:prSet/>
      <dgm:spPr/>
      <dgm:t>
        <a:bodyPr/>
        <a:lstStyle/>
        <a:p>
          <a:endParaRPr lang="es-ES" sz="18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hr-HR" sz="2000" b="1" dirty="0"/>
            <a:t>On izjavljuje svoju ljubav prema Bogu</a:t>
          </a:r>
          <a:r>
            <a:rPr lang="es-ES" sz="2000" b="1" dirty="0"/>
            <a:t> (</a:t>
          </a:r>
          <a:r>
            <a:rPr lang="hr-HR" sz="2000" b="1" dirty="0" err="1"/>
            <a:t>Ps</a:t>
          </a:r>
          <a:r>
            <a:rPr lang="hr-HR" sz="2000" b="1" dirty="0"/>
            <a:t>.</a:t>
          </a:r>
          <a:r>
            <a:rPr lang="es-ES" sz="2000" b="1" dirty="0"/>
            <a:t> 69</a:t>
          </a:r>
          <a:r>
            <a:rPr lang="hr-HR" sz="2000" b="1" dirty="0"/>
            <a:t>,</a:t>
          </a:r>
          <a:r>
            <a:rPr lang="es-ES" sz="2000" b="1" dirty="0"/>
            <a:t>7</a:t>
          </a:r>
          <a:r>
            <a:rPr lang="hr-HR" sz="2000" b="1" dirty="0"/>
            <a:t>.</a:t>
          </a:r>
          <a:r>
            <a:rPr lang="es-ES" sz="2000" b="1" dirty="0"/>
            <a:t>9)</a:t>
          </a:r>
          <a:r>
            <a:rPr lang="hr-HR" sz="2000" b="1" dirty="0"/>
            <a:t>.</a:t>
          </a:r>
          <a:endParaRPr lang="es-ES" sz="2000" dirty="0"/>
        </a:p>
      </dgm:t>
    </dgm:pt>
    <dgm:pt modelId="{7D7281D0-47A1-41A3-AD91-0F56B41FE91D}" type="parTrans" cxnId="{C3E294D5-98D0-4DA9-BB45-6E53A2889512}">
      <dgm:prSet/>
      <dgm:spPr/>
      <dgm:t>
        <a:bodyPr/>
        <a:lstStyle/>
        <a:p>
          <a:endParaRPr lang="es-ES" sz="1800"/>
        </a:p>
      </dgm:t>
    </dgm:pt>
    <dgm:pt modelId="{AA6E7FC9-0CD3-409F-91BD-722AFCEB5046}" type="sibTrans" cxnId="{C3E294D5-98D0-4DA9-BB45-6E53A2889512}">
      <dgm:prSet/>
      <dgm:spPr/>
      <dgm:t>
        <a:bodyPr/>
        <a:lstStyle/>
        <a:p>
          <a:endParaRPr lang="es-ES" sz="18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s-ES" sz="2000" b="1" dirty="0" err="1"/>
            <a:t>Siguran</a:t>
          </a:r>
          <a:r>
            <a:rPr lang="es-ES" sz="2000" b="1" dirty="0"/>
            <a:t> je da </a:t>
          </a:r>
          <a:r>
            <a:rPr lang="es-ES" sz="2000" b="1" dirty="0" err="1"/>
            <a:t>Bog</a:t>
          </a:r>
          <a:r>
            <a:rPr lang="es-ES" sz="2000" b="1" dirty="0"/>
            <a:t> </a:t>
          </a:r>
          <a:r>
            <a:rPr lang="es-ES" sz="2000" b="1" dirty="0" err="1"/>
            <a:t>neće</a:t>
          </a:r>
          <a:r>
            <a:rPr lang="es-ES" sz="2000" b="1" dirty="0"/>
            <a:t> </a:t>
          </a:r>
          <a:r>
            <a:rPr lang="es-ES" sz="2000" b="1" dirty="0" err="1"/>
            <a:t>zauvijek</a:t>
          </a:r>
          <a:r>
            <a:rPr lang="es-ES" sz="2000" b="1" dirty="0"/>
            <a:t> </a:t>
          </a:r>
          <a:r>
            <a:rPr lang="es-ES" sz="2000" b="1" dirty="0" err="1"/>
            <a:t>šutjeti</a:t>
          </a:r>
          <a:r>
            <a:rPr lang="es-ES" sz="2000" b="1" dirty="0"/>
            <a:t> (</a:t>
          </a:r>
          <a:r>
            <a:rPr lang="es-ES" sz="2000" b="1" dirty="0" err="1"/>
            <a:t>Ps</a:t>
          </a:r>
          <a:r>
            <a:rPr lang="hr-HR" sz="2000" b="1" dirty="0"/>
            <a:t>. </a:t>
          </a:r>
          <a:r>
            <a:rPr lang="es-ES" sz="2000" b="1" dirty="0"/>
            <a:t>69,33-36; 42,5; 102,13)</a:t>
          </a:r>
          <a:r>
            <a:rPr lang="hr-HR" sz="2000" b="1" dirty="0"/>
            <a:t>.</a:t>
          </a:r>
          <a:endParaRPr lang="es-ES" sz="2000" dirty="0"/>
        </a:p>
      </dgm:t>
    </dgm:pt>
    <dgm:pt modelId="{537A3D72-425F-40F3-B811-EA89E1B07E10}" type="parTrans" cxnId="{1896FE98-9BF3-4F79-ACDA-D67BF9B15222}">
      <dgm:prSet/>
      <dgm:spPr/>
      <dgm:t>
        <a:bodyPr/>
        <a:lstStyle/>
        <a:p>
          <a:endParaRPr lang="es-ES" sz="1800"/>
        </a:p>
      </dgm:t>
    </dgm:pt>
    <dgm:pt modelId="{BA5403EE-F9C2-4607-8A6F-DD8B92EF8585}" type="sibTrans" cxnId="{1896FE98-9BF3-4F79-ACDA-D67BF9B15222}">
      <dgm:prSet/>
      <dgm:spPr/>
      <dgm:t>
        <a:bodyPr/>
        <a:lstStyle/>
        <a:p>
          <a:endParaRPr lang="es-ES" sz="18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7291"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t>To je kao jelen koji ne može naći vodu za piće (Ps. 42,1-3).</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Izbezumljen</a:t>
          </a:r>
          <a:r>
            <a:rPr lang="es-ES" sz="2000" b="1" kern="1200" dirty="0"/>
            <a:t> je, </a:t>
          </a:r>
          <a:r>
            <a:rPr lang="es-ES" sz="2000" b="1" kern="1200" dirty="0" err="1"/>
            <a:t>povrijeđen</a:t>
          </a:r>
          <a:r>
            <a:rPr lang="es-ES" sz="2000" b="1" kern="1200" dirty="0"/>
            <a:t>, </a:t>
          </a:r>
          <a:r>
            <a:rPr lang="es-ES" sz="2000" b="1" kern="1200" dirty="0" err="1"/>
            <a:t>bez</a:t>
          </a:r>
          <a:r>
            <a:rPr lang="es-ES" sz="2000" b="1" kern="1200" dirty="0"/>
            <a:t> </a:t>
          </a:r>
          <a:r>
            <a:rPr lang="es-ES" sz="2000" b="1" kern="1200" dirty="0" err="1"/>
            <a:t>volje</a:t>
          </a:r>
          <a:r>
            <a:rPr lang="es-ES" sz="2000" b="1" kern="1200" dirty="0"/>
            <a:t> </a:t>
          </a:r>
          <a:r>
            <a:rPr lang="es-ES" sz="2000" b="1" kern="1200" dirty="0" err="1"/>
            <a:t>za</a:t>
          </a:r>
          <a:r>
            <a:rPr lang="es-ES" sz="2000" b="1" kern="1200" dirty="0"/>
            <a:t> </a:t>
          </a:r>
          <a:r>
            <a:rPr lang="es-ES" sz="2000" b="1" kern="1200" dirty="0" err="1"/>
            <a:t>životom</a:t>
          </a:r>
          <a:r>
            <a:rPr lang="es-ES" sz="2000" b="1" kern="1200" dirty="0"/>
            <a:t> (</a:t>
          </a:r>
          <a:r>
            <a:rPr lang="es-ES" sz="2000" b="1" kern="1200" dirty="0" err="1"/>
            <a:t>Ps</a:t>
          </a:r>
          <a:r>
            <a:rPr lang="hr-HR" sz="2000" b="1" kern="1200" dirty="0"/>
            <a:t>.</a:t>
          </a:r>
          <a:r>
            <a:rPr lang="es-ES" sz="2000" b="1" kern="1200" dirty="0"/>
            <a:t> 102, 2-4)</a:t>
          </a:r>
          <a:r>
            <a:rPr lang="hr-HR" sz="2000" b="1" kern="1200" dirty="0"/>
            <a:t>.</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Čini</a:t>
          </a:r>
          <a:r>
            <a:rPr lang="es-ES" sz="2000" b="1" kern="1200" dirty="0"/>
            <a:t> se da </a:t>
          </a:r>
          <a:r>
            <a:rPr lang="es-ES" sz="2000" b="1" kern="1200" dirty="0" err="1"/>
            <a:t>živi</a:t>
          </a:r>
          <a:r>
            <a:rPr lang="es-ES" sz="2000" b="1" kern="1200" dirty="0"/>
            <a:t> u </a:t>
          </a:r>
          <a:r>
            <a:rPr lang="es-ES" sz="2000" b="1" kern="1200" dirty="0" err="1"/>
            <a:t>pustinji</a:t>
          </a:r>
          <a:r>
            <a:rPr lang="es-ES" sz="2000" b="1" kern="1200" dirty="0"/>
            <a:t>, </a:t>
          </a:r>
          <a:r>
            <a:rPr lang="es-ES" sz="2000" b="1" kern="1200" dirty="0" err="1"/>
            <a:t>poput</a:t>
          </a:r>
          <a:r>
            <a:rPr lang="es-ES" sz="2000" b="1" kern="1200" dirty="0"/>
            <a:t> </a:t>
          </a:r>
          <a:r>
            <a:rPr lang="hr-HR" sz="2000" b="1" kern="1200" dirty="0"/>
            <a:t>čaplje</a:t>
          </a:r>
          <a:r>
            <a:rPr lang="es-ES" sz="2000" b="1" kern="1200" dirty="0"/>
            <a:t>, </a:t>
          </a:r>
          <a:r>
            <a:rPr lang="hr-HR" sz="2000" b="1" kern="1200" dirty="0"/>
            <a:t>čuka</a:t>
          </a:r>
          <a:r>
            <a:rPr lang="es-ES" sz="2000" b="1" kern="1200" dirty="0"/>
            <a:t> </a:t>
          </a:r>
          <a:r>
            <a:rPr lang="es-ES" sz="2000" b="1" kern="1200" dirty="0" err="1"/>
            <a:t>ili</a:t>
          </a:r>
          <a:r>
            <a:rPr lang="es-ES" sz="2000" b="1" kern="1200" dirty="0"/>
            <a:t> </a:t>
          </a:r>
          <a:r>
            <a:rPr lang="es-ES" sz="2000" b="1" kern="1200" dirty="0" err="1"/>
            <a:t>usamljene</a:t>
          </a:r>
          <a:r>
            <a:rPr lang="es-ES" sz="2000" b="1" kern="1200" dirty="0"/>
            <a:t> </a:t>
          </a:r>
          <a:r>
            <a:rPr lang="es-ES" sz="2000" b="1" kern="1200" dirty="0" err="1"/>
            <a:t>ptice</a:t>
          </a:r>
          <a:r>
            <a:rPr lang="es-ES" sz="2000" b="1" kern="1200" dirty="0"/>
            <a:t> (</a:t>
          </a:r>
          <a:r>
            <a:rPr lang="es-ES" sz="2000" b="1" kern="1200" dirty="0" err="1"/>
            <a:t>Ps</a:t>
          </a:r>
          <a:r>
            <a:rPr lang="hr-HR" sz="2000" b="1" kern="1200" dirty="0"/>
            <a:t>.</a:t>
          </a:r>
          <a:r>
            <a:rPr lang="es-ES" sz="2000" b="1" kern="1200" dirty="0"/>
            <a:t> 102,6-7)</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Osjeća</a:t>
          </a:r>
          <a:r>
            <a:rPr lang="es-ES" sz="2000" b="1" kern="1200" dirty="0"/>
            <a:t> se </a:t>
          </a:r>
          <a:r>
            <a:rPr lang="es-ES" sz="2000" b="1" kern="1200" dirty="0" err="1"/>
            <a:t>potopljenim</a:t>
          </a:r>
          <a:r>
            <a:rPr lang="es-ES" sz="2000" b="1" kern="1200" dirty="0"/>
            <a:t> u </a:t>
          </a:r>
          <a:r>
            <a:rPr lang="es-ES" sz="2000" b="1" kern="1200" dirty="0" err="1"/>
            <a:t>blatu</a:t>
          </a:r>
          <a:r>
            <a:rPr lang="es-ES" sz="2000" b="1" kern="1200" dirty="0"/>
            <a:t>, </a:t>
          </a:r>
          <a:r>
            <a:rPr lang="es-ES" sz="2000" b="1" kern="1200" dirty="0" err="1"/>
            <a:t>nesposoban</a:t>
          </a:r>
          <a:r>
            <a:rPr lang="es-ES" sz="2000" b="1" kern="1200" dirty="0"/>
            <a:t> </a:t>
          </a:r>
          <a:r>
            <a:rPr lang="es-ES" sz="2000" b="1" kern="1200" dirty="0" err="1"/>
            <a:t>stajati</a:t>
          </a:r>
          <a:r>
            <a:rPr lang="es-ES" sz="2000" b="1" kern="1200" dirty="0"/>
            <a:t>, </a:t>
          </a:r>
          <a:r>
            <a:rPr lang="es-ES" sz="2000" b="1" kern="1200" dirty="0" err="1"/>
            <a:t>bez</a:t>
          </a:r>
          <a:r>
            <a:rPr lang="es-ES" sz="2000" b="1" kern="1200" dirty="0"/>
            <a:t> </a:t>
          </a:r>
          <a:r>
            <a:rPr lang="es-ES" sz="2000" b="1" kern="1200" dirty="0" err="1"/>
            <a:t>Božje</a:t>
          </a:r>
          <a:r>
            <a:rPr lang="es-ES" sz="2000" b="1" kern="1200" dirty="0"/>
            <a:t> </a:t>
          </a:r>
          <a:r>
            <a:rPr lang="es-ES" sz="2000" b="1" kern="1200" dirty="0" err="1"/>
            <a:t>pomoći</a:t>
          </a:r>
          <a:r>
            <a:rPr lang="es-ES" sz="2000" b="1" kern="1200" dirty="0"/>
            <a:t> (</a:t>
          </a:r>
          <a:r>
            <a:rPr lang="es-ES" sz="2000" b="1" kern="1200" dirty="0" err="1"/>
            <a:t>Ps</a:t>
          </a:r>
          <a:r>
            <a:rPr lang="hr-HR" sz="2000" b="1" kern="1200" dirty="0"/>
            <a:t>.</a:t>
          </a:r>
          <a:r>
            <a:rPr lang="es-ES" sz="2000" b="1" kern="1200" dirty="0"/>
            <a:t> 69, 1-3)</a:t>
          </a:r>
          <a:r>
            <a:rPr lang="hr-HR" sz="2000" b="1" kern="1200" dirty="0"/>
            <a:t>.</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24621"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38192"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1" kern="1200" dirty="0"/>
            <a:t>On ne šuti, on ustraje u molitvi (Ps 69, 1</a:t>
          </a:r>
          <a:r>
            <a:rPr lang="hr-HR" sz="2000" b="1" kern="1200" dirty="0"/>
            <a:t>4).</a:t>
          </a:r>
          <a:endParaRPr lang="es-ES" sz="2000" kern="1200" dirty="0"/>
        </a:p>
      </dsp:txBody>
      <dsp:txXfrm>
        <a:off x="2575554" y="150401"/>
        <a:ext cx="3564179" cy="690645"/>
      </dsp:txXfrm>
    </dsp:sp>
    <dsp:sp modelId="{1DA1A352-572B-4488-8918-67CC9E034057}">
      <dsp:nvSpPr>
        <dsp:cNvPr id="0" name=""/>
        <dsp:cNvSpPr/>
      </dsp:nvSpPr>
      <dsp:spPr>
        <a:xfrm>
          <a:off x="2516334" y="1127215"/>
          <a:ext cx="3682617"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dirty="0"/>
            <a:t>On se </a:t>
          </a:r>
          <a:r>
            <a:rPr lang="hr-HR" sz="2000" b="1" kern="1200" dirty="0" err="1"/>
            <a:t>samoispituje</a:t>
          </a:r>
          <a:r>
            <a:rPr lang="es-ES" sz="2000" b="1" kern="1200" dirty="0"/>
            <a:t> </a:t>
          </a:r>
          <a:r>
            <a:rPr lang="hr-HR" sz="2000" b="1" kern="1200" dirty="0"/>
            <a:t>                </a:t>
          </a:r>
          <a:r>
            <a:rPr lang="es-ES" sz="2000" b="1" kern="1200" dirty="0"/>
            <a:t>(</a:t>
          </a:r>
          <a:r>
            <a:rPr lang="hr-HR" sz="2000" b="1" kern="1200" dirty="0" err="1"/>
            <a:t>Ps</a:t>
          </a:r>
          <a:r>
            <a:rPr lang="es-ES" sz="2000" b="1" kern="1200" dirty="0"/>
            <a:t>. 69</a:t>
          </a:r>
          <a:r>
            <a:rPr lang="hr-HR" sz="2000" b="1" kern="1200" dirty="0"/>
            <a:t>,</a:t>
          </a:r>
          <a:r>
            <a:rPr lang="es-ES" sz="2000" b="1" kern="1200" dirty="0"/>
            <a:t>5</a:t>
          </a:r>
          <a:r>
            <a:rPr lang="hr-HR" sz="2000" b="1" kern="1200" dirty="0"/>
            <a:t>.</a:t>
          </a:r>
          <a:r>
            <a:rPr lang="es-ES" sz="2000" b="1" kern="1200" dirty="0"/>
            <a:t>6)</a:t>
          </a:r>
          <a:r>
            <a:rPr lang="hr-HR" sz="2000" b="1" kern="1200" dirty="0"/>
            <a:t>.</a:t>
          </a:r>
          <a:endParaRPr lang="es-ES" sz="2000" kern="1200" dirty="0"/>
        </a:p>
      </dsp:txBody>
      <dsp:txXfrm>
        <a:off x="2553696" y="1164577"/>
        <a:ext cx="3607893" cy="690645"/>
      </dsp:txXfrm>
    </dsp:sp>
    <dsp:sp modelId="{6BE4A8CF-F366-43D7-8606-1DF8C24871C3}">
      <dsp:nvSpPr>
        <dsp:cNvPr id="0" name=""/>
        <dsp:cNvSpPr/>
      </dsp:nvSpPr>
      <dsp:spPr>
        <a:xfrm>
          <a:off x="2538192"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dirty="0"/>
            <a:t>On izjavljuje svoju ljubav prema Bogu</a:t>
          </a:r>
          <a:r>
            <a:rPr lang="es-ES" sz="2000" b="1" kern="1200" dirty="0"/>
            <a:t> (</a:t>
          </a:r>
          <a:r>
            <a:rPr lang="hr-HR" sz="2000" b="1" kern="1200" dirty="0" err="1"/>
            <a:t>Ps</a:t>
          </a:r>
          <a:r>
            <a:rPr lang="hr-HR" sz="2000" b="1" kern="1200" dirty="0"/>
            <a:t>.</a:t>
          </a:r>
          <a:r>
            <a:rPr lang="es-ES" sz="2000" b="1" kern="1200" dirty="0"/>
            <a:t> 69</a:t>
          </a:r>
          <a:r>
            <a:rPr lang="hr-HR" sz="2000" b="1" kern="1200" dirty="0"/>
            <a:t>,</a:t>
          </a:r>
          <a:r>
            <a:rPr lang="es-ES" sz="2000" b="1" kern="1200" dirty="0"/>
            <a:t>7</a:t>
          </a:r>
          <a:r>
            <a:rPr lang="hr-HR" sz="2000" b="1" kern="1200" dirty="0"/>
            <a:t>.</a:t>
          </a:r>
          <a:r>
            <a:rPr lang="es-ES" sz="2000" b="1" kern="1200" dirty="0"/>
            <a:t>9)</a:t>
          </a:r>
          <a:r>
            <a:rPr lang="hr-HR" sz="2000" b="1" kern="1200" dirty="0"/>
            <a:t>.</a:t>
          </a:r>
          <a:endParaRPr lang="es-ES" sz="2000" kern="1200" dirty="0"/>
        </a:p>
      </dsp:txBody>
      <dsp:txXfrm>
        <a:off x="2575554" y="2139497"/>
        <a:ext cx="3564179" cy="690645"/>
      </dsp:txXfrm>
    </dsp:sp>
    <dsp:sp modelId="{50B00464-E2A2-4314-BB4A-FF8A5EFF73A5}">
      <dsp:nvSpPr>
        <dsp:cNvPr id="0" name=""/>
        <dsp:cNvSpPr/>
      </dsp:nvSpPr>
      <dsp:spPr>
        <a:xfrm>
          <a:off x="2566775"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Siguran</a:t>
          </a:r>
          <a:r>
            <a:rPr lang="es-ES" sz="2000" b="1" kern="1200" dirty="0"/>
            <a:t> je da </a:t>
          </a:r>
          <a:r>
            <a:rPr lang="es-ES" sz="2000" b="1" kern="1200" dirty="0" err="1"/>
            <a:t>Bog</a:t>
          </a:r>
          <a:r>
            <a:rPr lang="es-ES" sz="2000" b="1" kern="1200" dirty="0"/>
            <a:t> </a:t>
          </a:r>
          <a:r>
            <a:rPr lang="es-ES" sz="2000" b="1" kern="1200" dirty="0" err="1"/>
            <a:t>neće</a:t>
          </a:r>
          <a:r>
            <a:rPr lang="es-ES" sz="2000" b="1" kern="1200" dirty="0"/>
            <a:t> </a:t>
          </a:r>
          <a:r>
            <a:rPr lang="es-ES" sz="2000" b="1" kern="1200" dirty="0" err="1"/>
            <a:t>zauvijek</a:t>
          </a:r>
          <a:r>
            <a:rPr lang="es-ES" sz="2000" b="1" kern="1200" dirty="0"/>
            <a:t> </a:t>
          </a:r>
          <a:r>
            <a:rPr lang="es-ES" sz="2000" b="1" kern="1200" dirty="0" err="1"/>
            <a:t>šutjeti</a:t>
          </a:r>
          <a:r>
            <a:rPr lang="es-ES" sz="2000" b="1" kern="1200" dirty="0"/>
            <a:t> (</a:t>
          </a:r>
          <a:r>
            <a:rPr lang="es-ES" sz="2000" b="1" kern="1200" dirty="0" err="1"/>
            <a:t>Ps</a:t>
          </a:r>
          <a:r>
            <a:rPr lang="hr-HR" sz="2000" b="1" kern="1200" dirty="0"/>
            <a:t>. </a:t>
          </a:r>
          <a:r>
            <a:rPr lang="es-ES" sz="2000" b="1" kern="1200" dirty="0"/>
            <a:t>69,33-36; 42,5; 102,13)</a:t>
          </a:r>
          <a:r>
            <a:rPr lang="hr-HR" sz="2000" b="1" kern="1200" dirty="0"/>
            <a:t>.</a:t>
          </a:r>
          <a:endParaRPr lang="es-ES" sz="2000" kern="1200" dirty="0"/>
        </a:p>
      </dsp:txBody>
      <dsp:txXfrm>
        <a:off x="2621426"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96276-EC87-4E7D-8E34-A78200782430}"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55A5D-A2B6-4D8A-A2DC-CDCF43B10246}" type="slidenum">
              <a:rPr lang="en-US" smtClean="0"/>
              <a:t>‹Nº›</a:t>
            </a:fld>
            <a:endParaRPr lang="en-US"/>
          </a:p>
        </p:txBody>
      </p:sp>
    </p:spTree>
    <p:extLst>
      <p:ext uri="{BB962C8B-B14F-4D97-AF65-F5344CB8AC3E}">
        <p14:creationId xmlns:p14="http://schemas.microsoft.com/office/powerpoint/2010/main" val="91986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D60068-03EE-4651-9045-8B2B15A273BF}"/>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C27BD1-6339-4FF9-8F9F-B63EBA6AA4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9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22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36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2F0451C-FE00-48BE-BCEB-17F6D797D7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3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5B2AB0-CB9E-5755-1B4B-2D6C92BB46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569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025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236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89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202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0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355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54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705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7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188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3100494"/>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36865486"/>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62656222"/>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9087455"/>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0372821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82602695"/>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7301073"/>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22748891"/>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4102095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5347346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3249022"/>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0820815"/>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4839450"/>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pPr>
                <a:defRPr/>
              </a:pPr>
              <a:t>‹Nº›</a:t>
            </a:fld>
            <a:endParaRPr lang="en-US" dirty="0"/>
          </a:p>
        </p:txBody>
      </p:sp>
    </p:spTree>
    <p:extLst>
      <p:ext uri="{BB962C8B-B14F-4D97-AF65-F5344CB8AC3E}">
        <p14:creationId xmlns:p14="http://schemas.microsoft.com/office/powerpoint/2010/main" val="513498879"/>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pPr>
                <a:defRPr/>
              </a:pPr>
              <a:t>‹Nº›</a:t>
            </a:fld>
            <a:endParaRPr lang="en-US" dirty="0"/>
          </a:p>
        </p:txBody>
      </p:sp>
    </p:spTree>
    <p:extLst>
      <p:ext uri="{BB962C8B-B14F-4D97-AF65-F5344CB8AC3E}">
        <p14:creationId xmlns:p14="http://schemas.microsoft.com/office/powerpoint/2010/main" val="1076738062"/>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pPr>
                <a:defRPr/>
              </a:pPr>
              <a:t>‹Nº›</a:t>
            </a:fld>
            <a:endParaRPr lang="en-US" dirty="0"/>
          </a:p>
        </p:txBody>
      </p:sp>
    </p:spTree>
    <p:extLst>
      <p:ext uri="{BB962C8B-B14F-4D97-AF65-F5344CB8AC3E}">
        <p14:creationId xmlns:p14="http://schemas.microsoft.com/office/powerpoint/2010/main" val="790770495"/>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pPr>
                <a:defRPr/>
              </a:pPr>
              <a:t>‹Nº›</a:t>
            </a:fld>
            <a:endParaRPr lang="en-US" dirty="0"/>
          </a:p>
        </p:txBody>
      </p:sp>
    </p:spTree>
    <p:extLst>
      <p:ext uri="{BB962C8B-B14F-4D97-AF65-F5344CB8AC3E}">
        <p14:creationId xmlns:p14="http://schemas.microsoft.com/office/powerpoint/2010/main" val="2013427493"/>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pPr>
                <a:defRPr/>
              </a:pPr>
              <a:t>‹Nº›</a:t>
            </a:fld>
            <a:endParaRPr lang="en-US" dirty="0"/>
          </a:p>
        </p:txBody>
      </p:sp>
    </p:spTree>
    <p:extLst>
      <p:ext uri="{BB962C8B-B14F-4D97-AF65-F5344CB8AC3E}">
        <p14:creationId xmlns:p14="http://schemas.microsoft.com/office/powerpoint/2010/main" val="1666634184"/>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pPr>
                <a:defRPr/>
              </a:pPr>
              <a:t>‹Nº›</a:t>
            </a:fld>
            <a:endParaRPr lang="en-US" dirty="0"/>
          </a:p>
        </p:txBody>
      </p:sp>
    </p:spTree>
    <p:extLst>
      <p:ext uri="{BB962C8B-B14F-4D97-AF65-F5344CB8AC3E}">
        <p14:creationId xmlns:p14="http://schemas.microsoft.com/office/powerpoint/2010/main" val="2356442085"/>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pPr>
                <a:defRPr/>
              </a:pPr>
              <a:t>‹Nº›</a:t>
            </a:fld>
            <a:endParaRPr lang="en-US" dirty="0"/>
          </a:p>
        </p:txBody>
      </p:sp>
    </p:spTree>
    <p:extLst>
      <p:ext uri="{BB962C8B-B14F-4D97-AF65-F5344CB8AC3E}">
        <p14:creationId xmlns:p14="http://schemas.microsoft.com/office/powerpoint/2010/main" val="3846276661"/>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pPr>
                <a:defRPr/>
              </a:pPr>
              <a:t>‹Nº›</a:t>
            </a:fld>
            <a:endParaRPr lang="en-US" dirty="0"/>
          </a:p>
        </p:txBody>
      </p:sp>
    </p:spTree>
    <p:extLst>
      <p:ext uri="{BB962C8B-B14F-4D97-AF65-F5344CB8AC3E}">
        <p14:creationId xmlns:p14="http://schemas.microsoft.com/office/powerpoint/2010/main" val="174047748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pPr>
                <a:defRPr/>
              </a:pPr>
              <a:t>‹Nº›</a:t>
            </a:fld>
            <a:endParaRPr lang="en-US" dirty="0"/>
          </a:p>
        </p:txBody>
      </p:sp>
    </p:spTree>
    <p:extLst>
      <p:ext uri="{BB962C8B-B14F-4D97-AF65-F5344CB8AC3E}">
        <p14:creationId xmlns:p14="http://schemas.microsoft.com/office/powerpoint/2010/main" val="3559208676"/>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pPr>
                <a:defRPr/>
              </a:pPr>
              <a:t>‹Nº›</a:t>
            </a:fld>
            <a:endParaRPr lang="en-US" dirty="0"/>
          </a:p>
        </p:txBody>
      </p:sp>
    </p:spTree>
    <p:extLst>
      <p:ext uri="{BB962C8B-B14F-4D97-AF65-F5344CB8AC3E}">
        <p14:creationId xmlns:p14="http://schemas.microsoft.com/office/powerpoint/2010/main" val="363146119"/>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pPr>
                <a:defRPr/>
              </a:pPr>
              <a:t>‹Nº›</a:t>
            </a:fld>
            <a:endParaRPr lang="en-US" dirty="0"/>
          </a:p>
        </p:txBody>
      </p:sp>
    </p:spTree>
    <p:extLst>
      <p:ext uri="{BB962C8B-B14F-4D97-AF65-F5344CB8AC3E}">
        <p14:creationId xmlns:p14="http://schemas.microsoft.com/office/powerpoint/2010/main" val="2912755129"/>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pPr>
                <a:defRPr/>
              </a:pPr>
              <a:t>‹Nº›</a:t>
            </a:fld>
            <a:endParaRPr lang="en-US" dirty="0"/>
          </a:p>
        </p:txBody>
      </p:sp>
    </p:spTree>
    <p:extLst>
      <p:ext uri="{BB962C8B-B14F-4D97-AF65-F5344CB8AC3E}">
        <p14:creationId xmlns:p14="http://schemas.microsoft.com/office/powerpoint/2010/main" val="2511146711"/>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pPr>
                <a:defRPr/>
              </a:pPr>
              <a:t>‹Nº›</a:t>
            </a:fld>
            <a:endParaRPr lang="en-US" dirty="0"/>
          </a:p>
        </p:txBody>
      </p:sp>
    </p:spTree>
    <p:extLst>
      <p:ext uri="{BB962C8B-B14F-4D97-AF65-F5344CB8AC3E}">
        <p14:creationId xmlns:p14="http://schemas.microsoft.com/office/powerpoint/2010/main" val="184692251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56633843"/>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9132734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855986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3644488"/>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69474672"/>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078235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0995815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8601575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89446685"/>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0955332"/>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5623225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044382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578210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25/01/2024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25/01/2024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25/01/2024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34931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188684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B4A480E-7100-4ACB-B397-32B634C39ACF}" type="slidenum">
              <a:rPr lang="en-US"/>
              <a:pPr>
                <a:defRPr/>
              </a:pPr>
              <a:t>‹Nº›</a:t>
            </a:fld>
            <a:endParaRPr lang="en-US" dirty="0"/>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a:defRPr/>
            </a:pPr>
            <a:endParaRPr lang="en-US" sz="1800" dirty="0">
              <a:cs typeface="+mn-cs"/>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a:defRPr/>
            </a:pPr>
            <a:endParaRPr lang="en-US" sz="1800" dirty="0">
              <a:cs typeface="+mn-cs"/>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endParaRPr lang="en-US" sz="1800" dirty="0"/>
          </a:p>
        </p:txBody>
      </p:sp>
    </p:spTree>
    <p:extLst>
      <p:ext uri="{BB962C8B-B14F-4D97-AF65-F5344CB8AC3E}">
        <p14:creationId xmlns:p14="http://schemas.microsoft.com/office/powerpoint/2010/main" val="31145445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1869631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g"/><Relationship Id="rId5" Type="http://schemas.microsoft.com/office/2007/relationships/hdphoto" Target="../media/hdphoto2.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 y="-76200"/>
            <a:ext cx="119307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BIBLIJSKA DOKTRINA</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RS" sz="7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KNJIGA PSALAMA</a:t>
            </a:r>
            <a:endParaRPr kumimoji="0" lang="en-US" sz="3600" b="1" i="0" u="none" strike="noStrike" kern="1200" cap="none" spc="0" normalizeH="0" baseline="0" noProof="0" dirty="0">
              <a:ln>
                <a:noFill/>
              </a:ln>
              <a:solidFill>
                <a:srgbClr val="FF6600"/>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5"/>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44208" y="6366933"/>
            <a:ext cx="1178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tromjesečje 2024</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Prezentacija biblijske pouke</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3</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veljače</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202</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3" y="-76200"/>
            <a:ext cx="9143999" cy="1107996"/>
          </a:xfrm>
          <a:prstGeom prst="rect">
            <a:avLst/>
          </a:prstGeom>
          <a:noFill/>
        </p:spPr>
        <p:txBody>
          <a:bodyPr wrap="square" lIns="91440" tIns="45720" rIns="91440" bIns="4572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574B1360-ED93-D92E-7C0C-CA7469557A12}"/>
              </a:ext>
            </a:extLst>
          </p:cNvPr>
          <p:cNvPicPr>
            <a:picLocks noChangeAspect="1"/>
          </p:cNvPicPr>
          <p:nvPr/>
        </p:nvPicPr>
        <p:blipFill>
          <a:blip r:embed="rId3"/>
          <a:stretch>
            <a:fillRect/>
          </a:stretch>
        </p:blipFill>
        <p:spPr>
          <a:xfrm>
            <a:off x="-1" y="947854"/>
            <a:ext cx="12299795" cy="5326745"/>
          </a:xfrm>
          <a:prstGeom prst="rect">
            <a:avLst/>
          </a:prstGeom>
        </p:spPr>
      </p:pic>
    </p:spTree>
    <p:extLst>
      <p:ext uri="{BB962C8B-B14F-4D97-AF65-F5344CB8AC3E}">
        <p14:creationId xmlns:p14="http://schemas.microsoft.com/office/powerpoint/2010/main" val="3253128630"/>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707886"/>
          </a:xfrm>
          <a:prstGeom prst="rect">
            <a:avLst/>
          </a:prstGeom>
          <a:noFill/>
        </p:spPr>
        <p:txBody>
          <a:bodyPr wrap="square">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ZAŠTO ZLI NAPREDUJU?</a:t>
            </a: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787204" cy="369332"/>
          </a:xfrm>
          <a:prstGeom prst="rect">
            <a:avLst/>
          </a:prstGeom>
          <a:noFill/>
        </p:spPr>
        <p:txBody>
          <a:bodyPr wrap="square">
            <a:spAutoFit/>
          </a:bodyPr>
          <a:lstStyle/>
          <a:p>
            <a:pPr algn="ctr"/>
            <a:r>
              <a:rPr lang="es-ES" b="1" dirty="0">
                <a:latin typeface="Comic Sans MS" panose="030F0702030302020204" pitchFamily="66" charset="0"/>
              </a:rPr>
              <a:t>“</a:t>
            </a:r>
            <a:r>
              <a:rPr lang="hr-HR" b="1" dirty="0">
                <a:latin typeface="Comic Sans MS" panose="030F0702030302020204" pitchFamily="66" charset="0"/>
              </a:rPr>
              <a:t>Jer zločincima </a:t>
            </a:r>
            <a:r>
              <a:rPr lang="hr-HR" b="1" dirty="0" err="1">
                <a:latin typeface="Comic Sans MS" panose="030F0702030302020204" pitchFamily="66" charset="0"/>
              </a:rPr>
              <a:t>zavidjeh</a:t>
            </a:r>
            <a:r>
              <a:rPr lang="hr-HR" b="1" dirty="0">
                <a:latin typeface="Comic Sans MS" panose="030F0702030302020204" pitchFamily="66" charset="0"/>
              </a:rPr>
              <a:t>, motreći sreću grešnika.</a:t>
            </a:r>
            <a:r>
              <a:rPr lang="es-ES" b="1" dirty="0">
                <a:latin typeface="Comic Sans MS" panose="030F0702030302020204" pitchFamily="66" charset="0"/>
              </a:rPr>
              <a:t>” </a:t>
            </a:r>
            <a:r>
              <a:rPr lang="es-ES" sz="1400" b="1" dirty="0">
                <a:latin typeface="Comic Sans MS" panose="030F0702030302020204" pitchFamily="66" charset="0"/>
              </a:rPr>
              <a:t>(</a:t>
            </a:r>
            <a:r>
              <a:rPr lang="hr-HR" sz="1400" b="1" dirty="0">
                <a:latin typeface="Comic Sans MS" panose="030F0702030302020204" pitchFamily="66" charset="0"/>
              </a:rPr>
              <a:t>Psalam</a:t>
            </a:r>
            <a:r>
              <a:rPr lang="es-ES" sz="1400" b="1" dirty="0">
                <a:latin typeface="Comic Sans MS" panose="030F0702030302020204" pitchFamily="66" charset="0"/>
              </a:rPr>
              <a:t> 73</a:t>
            </a:r>
            <a:r>
              <a:rPr lang="hr-HR" sz="1400" b="1" dirty="0">
                <a:latin typeface="Comic Sans MS" panose="030F0702030302020204" pitchFamily="66" charset="0"/>
              </a:rPr>
              <a:t>,</a:t>
            </a:r>
            <a:r>
              <a:rPr lang="es-ES" sz="1400" b="1" dirty="0">
                <a:latin typeface="Comic Sans MS" panose="030F0702030302020204" pitchFamily="66" charset="0"/>
              </a:rPr>
              <a:t>3)</a:t>
            </a:r>
            <a:endParaRPr lang="es-ES"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32869"/>
            <a:ext cx="8772665" cy="1015663"/>
          </a:xfrm>
          <a:prstGeom prst="rect">
            <a:avLst/>
          </a:prstGeom>
          <a:noFill/>
        </p:spPr>
        <p:txBody>
          <a:bodyPr wrap="square" rtlCol="0">
            <a:spAutoFit/>
          </a:bodyPr>
          <a:lstStyle/>
          <a:p>
            <a:pPr>
              <a:spcBef>
                <a:spcPts val="600"/>
              </a:spcBef>
            </a:pPr>
            <a:r>
              <a:rPr lang="es-ES" sz="2000" b="1" dirty="0" err="1">
                <a:solidFill>
                  <a:schemeClr val="bg1"/>
                </a:solidFill>
              </a:rPr>
              <a:t>Teorija</a:t>
            </a:r>
            <a:r>
              <a:rPr lang="es-ES" sz="2000" b="1" dirty="0">
                <a:solidFill>
                  <a:schemeClr val="bg1"/>
                </a:solidFill>
              </a:rPr>
              <a:t> je</a:t>
            </a:r>
            <a:r>
              <a:rPr lang="hr-HR" sz="2000" b="1" dirty="0">
                <a:solidFill>
                  <a:schemeClr val="bg1"/>
                </a:solidFill>
              </a:rPr>
              <a:t>:</a:t>
            </a:r>
            <a:r>
              <a:rPr lang="es-ES" sz="2000" b="1" dirty="0">
                <a:solidFill>
                  <a:schemeClr val="bg1"/>
                </a:solidFill>
              </a:rPr>
              <a:t> </a:t>
            </a:r>
            <a:r>
              <a:rPr lang="hr-HR" sz="2000" b="1" dirty="0">
                <a:solidFill>
                  <a:schemeClr val="bg1"/>
                </a:solidFill>
              </a:rPr>
              <a:t>”Ta sjeti se: nevin – propade li kada</a:t>
            </a:r>
            <a:r>
              <a:rPr lang="es-ES" sz="2000" b="1" dirty="0">
                <a:solidFill>
                  <a:schemeClr val="bg1"/>
                </a:solidFill>
              </a:rPr>
              <a:t>? </a:t>
            </a:r>
            <a:r>
              <a:rPr lang="hr-HR" sz="2000" b="1" dirty="0">
                <a:solidFill>
                  <a:schemeClr val="bg1"/>
                </a:solidFill>
              </a:rPr>
              <a:t>Kada su</a:t>
            </a:r>
            <a:r>
              <a:rPr lang="es-ES" sz="2000" b="1" dirty="0">
                <a:solidFill>
                  <a:schemeClr val="bg1"/>
                </a:solidFill>
              </a:rPr>
              <a:t> </a:t>
            </a:r>
            <a:r>
              <a:rPr lang="hr-HR" sz="2000" b="1" dirty="0">
                <a:solidFill>
                  <a:schemeClr val="bg1"/>
                </a:solidFill>
              </a:rPr>
              <a:t>zatrti bili</a:t>
            </a:r>
            <a:r>
              <a:rPr lang="es-ES" sz="2000" b="1" dirty="0">
                <a:solidFill>
                  <a:schemeClr val="bg1"/>
                </a:solidFill>
              </a:rPr>
              <a:t> </a:t>
            </a:r>
            <a:r>
              <a:rPr lang="es-ES" sz="2000" b="1" dirty="0" err="1">
                <a:solidFill>
                  <a:schemeClr val="bg1"/>
                </a:solidFill>
              </a:rPr>
              <a:t>pravedni</a:t>
            </a:r>
            <a:r>
              <a:rPr lang="hr-HR" sz="2000" b="1" dirty="0">
                <a:solidFill>
                  <a:schemeClr val="bg1"/>
                </a:solidFill>
              </a:rPr>
              <a:t>ci? Iz iskustva zborim: nesrećom tko ore i nevolju sije,</a:t>
            </a:r>
            <a:r>
              <a:rPr lang="es-ES" sz="2000" b="1" dirty="0">
                <a:solidFill>
                  <a:schemeClr val="bg1"/>
                </a:solidFill>
              </a:rPr>
              <a:t> </a:t>
            </a:r>
            <a:r>
              <a:rPr lang="hr-HR" sz="2000" b="1" dirty="0">
                <a:solidFill>
                  <a:schemeClr val="bg1"/>
                </a:solidFill>
              </a:rPr>
              <a:t>nju će I požeti</a:t>
            </a:r>
            <a:r>
              <a:rPr lang="es-ES" sz="2000" b="1" dirty="0">
                <a:solidFill>
                  <a:schemeClr val="bg1"/>
                </a:solidFill>
              </a:rPr>
              <a:t> (Job 4, 7</a:t>
            </a:r>
            <a:r>
              <a:rPr lang="hr-HR" sz="2000" b="1" dirty="0">
                <a:solidFill>
                  <a:schemeClr val="bg1"/>
                </a:solidFill>
              </a:rPr>
              <a:t>.</a:t>
            </a:r>
            <a:r>
              <a:rPr lang="es-ES" sz="2000" b="1" dirty="0">
                <a:solidFill>
                  <a:schemeClr val="bg1"/>
                </a:solidFill>
              </a:rPr>
              <a:t>8).</a:t>
            </a: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2" y="2992584"/>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29832" y="4191000"/>
            <a:ext cx="3864946" cy="250569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8" y="4198553"/>
            <a:ext cx="4653351" cy="1323439"/>
          </a:xfrm>
          <a:prstGeom prst="rect">
            <a:avLst/>
          </a:prstGeom>
          <a:noFill/>
        </p:spPr>
        <p:txBody>
          <a:bodyPr wrap="square">
            <a:spAutoFit/>
          </a:bodyPr>
          <a:lstStyle/>
          <a:p>
            <a:pPr>
              <a:spcBef>
                <a:spcPts val="600"/>
              </a:spcBef>
            </a:pPr>
            <a:r>
              <a:rPr lang="es-ES" sz="2000" b="1" dirty="0" err="1">
                <a:solidFill>
                  <a:schemeClr val="bg1"/>
                </a:solidFill>
              </a:rPr>
              <a:t>To</a:t>
            </a:r>
            <a:r>
              <a:rPr lang="es-ES" sz="2000" b="1" dirty="0">
                <a:solidFill>
                  <a:schemeClr val="bg1"/>
                </a:solidFill>
              </a:rPr>
              <a:t> je </a:t>
            </a:r>
            <a:r>
              <a:rPr lang="es-ES" sz="2000" b="1" dirty="0" err="1">
                <a:solidFill>
                  <a:schemeClr val="bg1"/>
                </a:solidFill>
              </a:rPr>
              <a:t>gotovo</a:t>
            </a:r>
            <a:r>
              <a:rPr lang="es-ES" sz="2000" b="1" dirty="0">
                <a:solidFill>
                  <a:schemeClr val="bg1"/>
                </a:solidFill>
              </a:rPr>
              <a:t> </a:t>
            </a:r>
            <a:r>
              <a:rPr lang="es-ES" sz="2000" b="1" dirty="0" err="1">
                <a:solidFill>
                  <a:schemeClr val="bg1"/>
                </a:solidFill>
              </a:rPr>
              <a:t>uzrokovalo</a:t>
            </a:r>
            <a:r>
              <a:rPr lang="es-ES" sz="2000" b="1" dirty="0">
                <a:solidFill>
                  <a:schemeClr val="bg1"/>
                </a:solidFill>
              </a:rPr>
              <a:t> </a:t>
            </a:r>
            <a:r>
              <a:rPr lang="es-ES" sz="2000" b="1" dirty="0" err="1">
                <a:solidFill>
                  <a:schemeClr val="bg1"/>
                </a:solidFill>
              </a:rPr>
              <a:t>klizanje</a:t>
            </a:r>
            <a:r>
              <a:rPr lang="es-ES" sz="2000" b="1" dirty="0">
                <a:solidFill>
                  <a:schemeClr val="bg1"/>
                </a:solidFill>
              </a:rPr>
              <a:t> Asa</a:t>
            </a:r>
            <a:r>
              <a:rPr lang="hr-HR" sz="2000" b="1" dirty="0">
                <a:solidFill>
                  <a:schemeClr val="bg1"/>
                </a:solidFill>
              </a:rPr>
              <a:t>f</a:t>
            </a:r>
            <a:r>
              <a:rPr lang="es-ES" sz="2000" b="1" dirty="0" err="1">
                <a:solidFill>
                  <a:schemeClr val="bg1"/>
                </a:solidFill>
              </a:rPr>
              <a:t>ovih</a:t>
            </a:r>
            <a:r>
              <a:rPr lang="es-ES" sz="2000" b="1" dirty="0">
                <a:solidFill>
                  <a:schemeClr val="bg1"/>
                </a:solidFill>
              </a:rPr>
              <a:t> </a:t>
            </a:r>
            <a:r>
              <a:rPr lang="es-ES" sz="2000" b="1" dirty="0" err="1">
                <a:solidFill>
                  <a:schemeClr val="bg1"/>
                </a:solidFill>
              </a:rPr>
              <a:t>stopala</a:t>
            </a:r>
            <a:r>
              <a:rPr lang="es-ES" sz="2000" b="1" dirty="0">
                <a:solidFill>
                  <a:schemeClr val="bg1"/>
                </a:solidFill>
              </a:rPr>
              <a:t> (</a:t>
            </a:r>
            <a:r>
              <a:rPr lang="es-ES" sz="2000" b="1" dirty="0" err="1">
                <a:solidFill>
                  <a:schemeClr val="bg1"/>
                </a:solidFill>
              </a:rPr>
              <a:t>Ps</a:t>
            </a:r>
            <a:r>
              <a:rPr lang="hr-HR" sz="2000" b="1" dirty="0">
                <a:solidFill>
                  <a:schemeClr val="bg1"/>
                </a:solidFill>
              </a:rPr>
              <a:t>.</a:t>
            </a:r>
            <a:r>
              <a:rPr lang="es-ES" sz="2000" b="1" dirty="0">
                <a:solidFill>
                  <a:schemeClr val="bg1"/>
                </a:solidFill>
              </a:rPr>
              <a:t> 73</a:t>
            </a:r>
            <a:r>
              <a:rPr lang="hr-HR" sz="2000" b="1" dirty="0">
                <a:solidFill>
                  <a:schemeClr val="bg1"/>
                </a:solidFill>
              </a:rPr>
              <a:t>,</a:t>
            </a:r>
            <a:r>
              <a:rPr lang="es-ES" sz="2000" b="1" dirty="0">
                <a:solidFill>
                  <a:schemeClr val="bg1"/>
                </a:solidFill>
              </a:rPr>
              <a:t>2). Ali </a:t>
            </a:r>
            <a:r>
              <a:rPr lang="es-ES" sz="2000" b="1" dirty="0" err="1">
                <a:solidFill>
                  <a:schemeClr val="bg1"/>
                </a:solidFill>
              </a:rPr>
              <a:t>kada</a:t>
            </a:r>
            <a:r>
              <a:rPr lang="es-ES" sz="2000" b="1" dirty="0">
                <a:solidFill>
                  <a:schemeClr val="bg1"/>
                </a:solidFill>
              </a:rPr>
              <a:t> je </a:t>
            </a:r>
            <a:r>
              <a:rPr lang="es-ES" sz="2000" b="1" dirty="0" err="1">
                <a:solidFill>
                  <a:schemeClr val="bg1"/>
                </a:solidFill>
              </a:rPr>
              <a:t>Bog</a:t>
            </a:r>
            <a:r>
              <a:rPr lang="es-ES" sz="2000" b="1" dirty="0">
                <a:solidFill>
                  <a:schemeClr val="bg1"/>
                </a:solidFill>
              </a:rPr>
              <a:t> </a:t>
            </a:r>
            <a:r>
              <a:rPr lang="es-ES" sz="2000" b="1" dirty="0" err="1">
                <a:solidFill>
                  <a:schemeClr val="bg1"/>
                </a:solidFill>
              </a:rPr>
              <a:t>poveo</a:t>
            </a:r>
            <a:r>
              <a:rPr lang="es-ES" sz="2000" b="1" dirty="0">
                <a:solidFill>
                  <a:schemeClr val="bg1"/>
                </a:solidFill>
              </a:rPr>
              <a:t> </a:t>
            </a:r>
            <a:r>
              <a:rPr lang="es-ES" sz="2000" b="1" dirty="0" err="1">
                <a:solidFill>
                  <a:schemeClr val="bg1"/>
                </a:solidFill>
              </a:rPr>
              <a:t>svoje</a:t>
            </a:r>
            <a:r>
              <a:rPr lang="es-ES" sz="2000" b="1" dirty="0">
                <a:solidFill>
                  <a:schemeClr val="bg1"/>
                </a:solidFill>
              </a:rPr>
              <a:t> </a:t>
            </a:r>
            <a:r>
              <a:rPr lang="es-ES" sz="2000" b="1" dirty="0" err="1">
                <a:solidFill>
                  <a:schemeClr val="bg1"/>
                </a:solidFill>
              </a:rPr>
              <a:t>korake</a:t>
            </a:r>
            <a:r>
              <a:rPr lang="es-ES" sz="2000" b="1" dirty="0">
                <a:solidFill>
                  <a:schemeClr val="bg1"/>
                </a:solidFill>
              </a:rPr>
              <a:t> u </a:t>
            </a:r>
            <a:r>
              <a:rPr lang="es-ES" sz="2000" b="1" dirty="0" err="1">
                <a:solidFill>
                  <a:schemeClr val="bg1"/>
                </a:solidFill>
              </a:rPr>
              <a:t>svetište</a:t>
            </a:r>
            <a:r>
              <a:rPr lang="es-ES" sz="2000" b="1" dirty="0">
                <a:solidFill>
                  <a:schemeClr val="bg1"/>
                </a:solidFill>
              </a:rPr>
              <a:t>,</a:t>
            </a:r>
            <a:r>
              <a:rPr lang="hr-HR" sz="2000" b="1" dirty="0">
                <a:solidFill>
                  <a:schemeClr val="bg1"/>
                </a:solidFill>
              </a:rPr>
              <a:t> </a:t>
            </a:r>
            <a:r>
              <a:rPr lang="hr-HR" sz="2000" b="1" dirty="0" err="1">
                <a:solidFill>
                  <a:schemeClr val="bg1"/>
                </a:solidFill>
              </a:rPr>
              <a:t>Asaf</a:t>
            </a:r>
            <a:r>
              <a:rPr lang="hr-HR" sz="2000" b="1" dirty="0">
                <a:solidFill>
                  <a:schemeClr val="bg1"/>
                </a:solidFill>
              </a:rPr>
              <a:t> je</a:t>
            </a:r>
            <a:r>
              <a:rPr lang="es-ES" sz="2000" b="1" dirty="0">
                <a:solidFill>
                  <a:schemeClr val="bg1"/>
                </a:solidFill>
              </a:rPr>
              <a:t> </a:t>
            </a:r>
            <a:r>
              <a:rPr lang="es-ES" sz="2000" b="1" dirty="0" err="1">
                <a:solidFill>
                  <a:schemeClr val="bg1"/>
                </a:solidFill>
              </a:rPr>
              <a:t>konačno</a:t>
            </a:r>
            <a:r>
              <a:rPr lang="es-ES" sz="2000" b="1" dirty="0">
                <a:solidFill>
                  <a:schemeClr val="bg1"/>
                </a:solidFill>
              </a:rPr>
              <a:t> </a:t>
            </a:r>
            <a:r>
              <a:rPr lang="es-ES" sz="2000" b="1" dirty="0" err="1">
                <a:solidFill>
                  <a:schemeClr val="bg1"/>
                </a:solidFill>
              </a:rPr>
              <a:t>shvatio</a:t>
            </a:r>
            <a:r>
              <a:rPr lang="es-ES" sz="2000" b="1" dirty="0">
                <a:solidFill>
                  <a:schemeClr val="bg1"/>
                </a:solidFill>
              </a:rPr>
              <a:t> (</a:t>
            </a:r>
            <a:r>
              <a:rPr lang="es-ES" sz="2000" b="1" dirty="0" err="1">
                <a:solidFill>
                  <a:schemeClr val="bg1"/>
                </a:solidFill>
              </a:rPr>
              <a:t>Ps</a:t>
            </a:r>
            <a:r>
              <a:rPr lang="hr-HR" sz="2000" b="1" dirty="0">
                <a:solidFill>
                  <a:schemeClr val="bg1"/>
                </a:solidFill>
              </a:rPr>
              <a:t>.</a:t>
            </a:r>
            <a:r>
              <a:rPr lang="es-ES" sz="2000" b="1" dirty="0">
                <a:solidFill>
                  <a:schemeClr val="bg1"/>
                </a:solidFill>
              </a:rPr>
              <a:t> 73,17).</a:t>
            </a:r>
          </a:p>
        </p:txBody>
      </p:sp>
      <p:sp>
        <p:nvSpPr>
          <p:cNvPr id="20" name="CuadroTexto 19">
            <a:extLst>
              <a:ext uri="{FF2B5EF4-FFF2-40B4-BE49-F238E27FC236}">
                <a16:creationId xmlns:a16="http://schemas.microsoft.com/office/drawing/2014/main" id="{514B18F6-D902-47D2-081C-CB84D50408A3}"/>
              </a:ext>
            </a:extLst>
          </p:cNvPr>
          <p:cNvSpPr txBox="1"/>
          <p:nvPr/>
        </p:nvSpPr>
        <p:spPr>
          <a:xfrm>
            <a:off x="181760" y="5522438"/>
            <a:ext cx="7876389" cy="1323439"/>
          </a:xfrm>
          <a:prstGeom prst="rect">
            <a:avLst/>
          </a:prstGeom>
          <a:noFill/>
        </p:spPr>
        <p:txBody>
          <a:bodyPr wrap="square">
            <a:spAutoFit/>
          </a:bodyPr>
          <a:lstStyle/>
          <a:p>
            <a:pPr>
              <a:spcBef>
                <a:spcPts val="600"/>
              </a:spcBef>
            </a:pPr>
            <a:r>
              <a:rPr lang="es-ES" sz="2000" b="1" dirty="0" err="1">
                <a:solidFill>
                  <a:schemeClr val="bg1"/>
                </a:solidFill>
              </a:rPr>
              <a:t>Moramo</a:t>
            </a:r>
            <a:r>
              <a:rPr lang="es-ES" sz="2000" b="1" dirty="0">
                <a:solidFill>
                  <a:schemeClr val="bg1"/>
                </a:solidFill>
              </a:rPr>
              <a:t> </a:t>
            </a:r>
            <a:r>
              <a:rPr lang="es-ES" sz="2000" b="1" dirty="0" err="1">
                <a:solidFill>
                  <a:schemeClr val="bg1"/>
                </a:solidFill>
              </a:rPr>
              <a:t>vidjeti</a:t>
            </a:r>
            <a:r>
              <a:rPr lang="es-ES" sz="2000" b="1" dirty="0">
                <a:solidFill>
                  <a:schemeClr val="bg1"/>
                </a:solidFill>
              </a:rPr>
              <a:t> </a:t>
            </a:r>
            <a:r>
              <a:rPr lang="es-ES" sz="2000" b="1" dirty="0" err="1">
                <a:solidFill>
                  <a:schemeClr val="bg1"/>
                </a:solidFill>
              </a:rPr>
              <a:t>prosperitet</a:t>
            </a:r>
            <a:r>
              <a:rPr lang="es-ES" sz="2000" b="1" dirty="0">
                <a:solidFill>
                  <a:schemeClr val="bg1"/>
                </a:solidFill>
              </a:rPr>
              <a:t> </a:t>
            </a:r>
            <a:r>
              <a:rPr lang="es-ES" sz="2000" b="1" dirty="0" err="1">
                <a:solidFill>
                  <a:schemeClr val="bg1"/>
                </a:solidFill>
              </a:rPr>
              <a:t>opakih</a:t>
            </a:r>
            <a:r>
              <a:rPr lang="es-ES" sz="2000" b="1" dirty="0">
                <a:solidFill>
                  <a:schemeClr val="bg1"/>
                </a:solidFill>
              </a:rPr>
              <a:t> u </a:t>
            </a:r>
            <a:r>
              <a:rPr lang="es-ES" sz="2000" b="1" dirty="0" err="1">
                <a:solidFill>
                  <a:schemeClr val="bg1"/>
                </a:solidFill>
              </a:rPr>
              <a:t>njegovoj</a:t>
            </a:r>
            <a:r>
              <a:rPr lang="es-ES" sz="2000" b="1" dirty="0">
                <a:solidFill>
                  <a:schemeClr val="bg1"/>
                </a:solidFill>
              </a:rPr>
              <a:t> </a:t>
            </a:r>
            <a:r>
              <a:rPr lang="es-ES" sz="2000" b="1" dirty="0" err="1">
                <a:solidFill>
                  <a:schemeClr val="bg1"/>
                </a:solidFill>
              </a:rPr>
              <a:t>pravoj</a:t>
            </a:r>
            <a:r>
              <a:rPr lang="es-ES" sz="2000" b="1" dirty="0">
                <a:solidFill>
                  <a:schemeClr val="bg1"/>
                </a:solidFill>
              </a:rPr>
              <a:t> </a:t>
            </a:r>
            <a:r>
              <a:rPr lang="es-ES" sz="2000" b="1" dirty="0" err="1">
                <a:solidFill>
                  <a:schemeClr val="bg1"/>
                </a:solidFill>
              </a:rPr>
              <a:t>perspektivi</a:t>
            </a:r>
            <a:r>
              <a:rPr lang="es-ES" sz="2000" b="1" dirty="0">
                <a:solidFill>
                  <a:schemeClr val="bg1"/>
                </a:solidFill>
              </a:rPr>
              <a:t>. Ne </a:t>
            </a:r>
            <a:r>
              <a:rPr lang="es-ES" sz="2000" b="1" dirty="0" err="1">
                <a:solidFill>
                  <a:schemeClr val="bg1"/>
                </a:solidFill>
              </a:rPr>
              <a:t>bismo</a:t>
            </a:r>
            <a:r>
              <a:rPr lang="es-ES" sz="2000" b="1" dirty="0">
                <a:solidFill>
                  <a:schemeClr val="bg1"/>
                </a:solidFill>
              </a:rPr>
              <a:t> </a:t>
            </a:r>
            <a:r>
              <a:rPr lang="es-ES" sz="2000" b="1" dirty="0" err="1">
                <a:solidFill>
                  <a:schemeClr val="bg1"/>
                </a:solidFill>
              </a:rPr>
              <a:t>trebali</a:t>
            </a:r>
            <a:r>
              <a:rPr lang="es-ES" sz="2000" b="1" dirty="0">
                <a:solidFill>
                  <a:schemeClr val="bg1"/>
                </a:solidFill>
              </a:rPr>
              <a:t> </a:t>
            </a:r>
            <a:r>
              <a:rPr lang="es-ES" sz="2000" b="1" dirty="0" err="1">
                <a:solidFill>
                  <a:schemeClr val="bg1"/>
                </a:solidFill>
              </a:rPr>
              <a:t>gledati</a:t>
            </a:r>
            <a:r>
              <a:rPr lang="es-ES" sz="2000" b="1" dirty="0">
                <a:solidFill>
                  <a:schemeClr val="bg1"/>
                </a:solidFill>
              </a:rPr>
              <a:t> </a:t>
            </a:r>
            <a:r>
              <a:rPr lang="hr-HR" sz="2000" b="1" dirty="0">
                <a:solidFill>
                  <a:schemeClr val="bg1"/>
                </a:solidFill>
              </a:rPr>
              <a:t>na </a:t>
            </a:r>
            <a:r>
              <a:rPr lang="es-ES" sz="2000" b="1" dirty="0">
                <a:solidFill>
                  <a:schemeClr val="bg1"/>
                </a:solidFill>
              </a:rPr>
              <a:t>"</a:t>
            </a:r>
            <a:r>
              <a:rPr lang="es-ES" sz="2000" b="1" dirty="0" err="1">
                <a:solidFill>
                  <a:schemeClr val="bg1"/>
                </a:solidFill>
              </a:rPr>
              <a:t>danas</a:t>
            </a:r>
            <a:r>
              <a:rPr lang="es-ES" sz="2000" b="1" dirty="0">
                <a:solidFill>
                  <a:schemeClr val="bg1"/>
                </a:solidFill>
              </a:rPr>
              <a:t>", </a:t>
            </a:r>
            <a:r>
              <a:rPr lang="es-ES" sz="2000" b="1" dirty="0" err="1">
                <a:solidFill>
                  <a:schemeClr val="bg1"/>
                </a:solidFill>
              </a:rPr>
              <a:t>već</a:t>
            </a:r>
            <a:r>
              <a:rPr lang="es-ES" sz="2000" b="1" dirty="0">
                <a:solidFill>
                  <a:schemeClr val="bg1"/>
                </a:solidFill>
              </a:rPr>
              <a:t> </a:t>
            </a:r>
            <a:r>
              <a:rPr lang="es-ES" sz="2000" b="1" dirty="0" err="1">
                <a:solidFill>
                  <a:schemeClr val="bg1"/>
                </a:solidFill>
              </a:rPr>
              <a:t>na</a:t>
            </a:r>
            <a:r>
              <a:rPr lang="es-ES" sz="2000" b="1" dirty="0">
                <a:solidFill>
                  <a:schemeClr val="bg1"/>
                </a:solidFill>
              </a:rPr>
              <a:t> "</a:t>
            </a:r>
            <a:r>
              <a:rPr lang="es-ES" sz="2000" b="1" dirty="0" err="1">
                <a:solidFill>
                  <a:schemeClr val="bg1"/>
                </a:solidFill>
              </a:rPr>
              <a:t>kraj</a:t>
            </a:r>
            <a:r>
              <a:rPr lang="es-ES" sz="2000" b="1" dirty="0">
                <a:solidFill>
                  <a:schemeClr val="bg1"/>
                </a:solidFill>
              </a:rPr>
              <a:t>". </a:t>
            </a:r>
            <a:r>
              <a:rPr lang="es-ES" sz="2000" b="1" dirty="0" err="1">
                <a:solidFill>
                  <a:schemeClr val="bg1"/>
                </a:solidFill>
              </a:rPr>
              <a:t>Kada</a:t>
            </a:r>
            <a:r>
              <a:rPr lang="es-ES" sz="2000" b="1" dirty="0">
                <a:solidFill>
                  <a:schemeClr val="bg1"/>
                </a:solidFill>
              </a:rPr>
              <a:t> se </a:t>
            </a:r>
            <a:r>
              <a:rPr lang="es-ES" sz="2000" b="1" dirty="0" err="1">
                <a:solidFill>
                  <a:schemeClr val="bg1"/>
                </a:solidFill>
              </a:rPr>
              <a:t>opaki</a:t>
            </a:r>
            <a:r>
              <a:rPr lang="es-ES" sz="2000" b="1" dirty="0">
                <a:solidFill>
                  <a:schemeClr val="bg1"/>
                </a:solidFill>
              </a:rPr>
              <a:t> </a:t>
            </a:r>
            <a:r>
              <a:rPr lang="es-ES" sz="2000" b="1" dirty="0" err="1">
                <a:solidFill>
                  <a:schemeClr val="bg1"/>
                </a:solidFill>
              </a:rPr>
              <a:t>suoče</a:t>
            </a:r>
            <a:r>
              <a:rPr lang="es-ES" sz="2000" b="1" dirty="0">
                <a:solidFill>
                  <a:schemeClr val="bg1"/>
                </a:solidFill>
              </a:rPr>
              <a:t> s </a:t>
            </a:r>
            <a:r>
              <a:rPr lang="es-ES" sz="2000" b="1" dirty="0" err="1">
                <a:solidFill>
                  <a:schemeClr val="bg1"/>
                </a:solidFill>
              </a:rPr>
              <a:t>božanskim</a:t>
            </a:r>
            <a:r>
              <a:rPr lang="es-ES" sz="2000" b="1" dirty="0">
                <a:solidFill>
                  <a:schemeClr val="bg1"/>
                </a:solidFill>
              </a:rPr>
              <a:t> </a:t>
            </a:r>
            <a:r>
              <a:rPr lang="es-ES" sz="2000" b="1" dirty="0" err="1">
                <a:solidFill>
                  <a:schemeClr val="bg1"/>
                </a:solidFill>
              </a:rPr>
              <a:t>sudom</a:t>
            </a:r>
            <a:r>
              <a:rPr lang="es-ES" sz="2000" b="1" dirty="0">
                <a:solidFill>
                  <a:schemeClr val="bg1"/>
                </a:solidFill>
              </a:rPr>
              <a:t>, </a:t>
            </a:r>
            <a:r>
              <a:rPr lang="es-ES" sz="2000" b="1" dirty="0" err="1">
                <a:solidFill>
                  <a:schemeClr val="bg1"/>
                </a:solidFill>
              </a:rPr>
              <a:t>prestat</a:t>
            </a:r>
            <a:r>
              <a:rPr lang="es-ES" sz="2000" b="1" dirty="0">
                <a:solidFill>
                  <a:schemeClr val="bg1"/>
                </a:solidFill>
              </a:rPr>
              <a:t> </a:t>
            </a:r>
            <a:r>
              <a:rPr lang="es-ES" sz="2000" b="1" dirty="0" err="1">
                <a:solidFill>
                  <a:schemeClr val="bg1"/>
                </a:solidFill>
              </a:rPr>
              <a:t>će</a:t>
            </a:r>
            <a:r>
              <a:rPr lang="es-ES" sz="2000" b="1" dirty="0">
                <a:solidFill>
                  <a:schemeClr val="bg1"/>
                </a:solidFill>
              </a:rPr>
              <a:t> </a:t>
            </a:r>
            <a:r>
              <a:rPr lang="es-ES" sz="2000" b="1" dirty="0" err="1">
                <a:solidFill>
                  <a:schemeClr val="bg1"/>
                </a:solidFill>
              </a:rPr>
              <a:t>postojati</a:t>
            </a:r>
            <a:r>
              <a:rPr lang="es-ES" sz="2000" b="1" dirty="0">
                <a:solidFill>
                  <a:schemeClr val="bg1"/>
                </a:solidFill>
              </a:rPr>
              <a:t>, </a:t>
            </a:r>
            <a:r>
              <a:rPr lang="es-ES" sz="2000" b="1" dirty="0" err="1">
                <a:solidFill>
                  <a:schemeClr val="bg1"/>
                </a:solidFill>
              </a:rPr>
              <a:t>izgubit</a:t>
            </a:r>
            <a:r>
              <a:rPr lang="es-ES" sz="2000" b="1" dirty="0">
                <a:solidFill>
                  <a:schemeClr val="bg1"/>
                </a:solidFill>
              </a:rPr>
              <a:t> </a:t>
            </a:r>
            <a:r>
              <a:rPr lang="es-ES" sz="2000" b="1" dirty="0" err="1">
                <a:solidFill>
                  <a:schemeClr val="bg1"/>
                </a:solidFill>
              </a:rPr>
              <a:t>će</a:t>
            </a:r>
            <a:r>
              <a:rPr lang="es-ES" sz="2000" b="1" dirty="0">
                <a:solidFill>
                  <a:schemeClr val="bg1"/>
                </a:solidFill>
              </a:rPr>
              <a:t> </a:t>
            </a:r>
            <a:r>
              <a:rPr lang="es-ES" sz="2000" b="1" dirty="0" err="1">
                <a:solidFill>
                  <a:schemeClr val="bg1"/>
                </a:solidFill>
              </a:rPr>
              <a:t>sretnu</a:t>
            </a:r>
            <a:r>
              <a:rPr lang="es-ES" sz="2000" b="1" dirty="0">
                <a:solidFill>
                  <a:schemeClr val="bg1"/>
                </a:solidFill>
              </a:rPr>
              <a:t> </a:t>
            </a:r>
            <a:r>
              <a:rPr lang="es-ES" sz="2000" b="1" dirty="0" err="1">
                <a:solidFill>
                  <a:schemeClr val="bg1"/>
                </a:solidFill>
              </a:rPr>
              <a:t>vječnost</a:t>
            </a:r>
            <a:r>
              <a:rPr lang="es-ES" sz="2000" b="1" dirty="0">
                <a:solidFill>
                  <a:schemeClr val="bg1"/>
                </a:solidFill>
              </a:rPr>
              <a:t> </a:t>
            </a:r>
            <a:r>
              <a:rPr lang="hr-HR" sz="2000" b="1" dirty="0" err="1">
                <a:solidFill>
                  <a:schemeClr val="bg1"/>
                </a:solidFill>
              </a:rPr>
              <a:t>pripremlje</a:t>
            </a:r>
            <a:r>
              <a:rPr lang="es-ES" sz="2000" b="1" dirty="0" err="1">
                <a:solidFill>
                  <a:schemeClr val="bg1"/>
                </a:solidFill>
              </a:rPr>
              <a:t>nu</a:t>
            </a:r>
            <a:r>
              <a:rPr lang="es-ES" sz="2000" b="1" dirty="0">
                <a:solidFill>
                  <a:schemeClr val="bg1"/>
                </a:solidFill>
              </a:rPr>
              <a:t> </a:t>
            </a:r>
            <a:r>
              <a:rPr lang="es-ES" sz="2000" b="1" dirty="0" err="1">
                <a:solidFill>
                  <a:schemeClr val="bg1"/>
                </a:solidFill>
              </a:rPr>
              <a:t>za</a:t>
            </a:r>
            <a:r>
              <a:rPr lang="es-ES" sz="2000" b="1" dirty="0">
                <a:solidFill>
                  <a:schemeClr val="bg1"/>
                </a:solidFill>
              </a:rPr>
              <a:t> </a:t>
            </a:r>
            <a:r>
              <a:rPr lang="es-ES" sz="2000" b="1" dirty="0" err="1">
                <a:solidFill>
                  <a:schemeClr val="bg1"/>
                </a:solidFill>
              </a:rPr>
              <a:t>pravedne</a:t>
            </a:r>
            <a:r>
              <a:rPr lang="es-ES" sz="2000" b="1" dirty="0">
                <a:solidFill>
                  <a:schemeClr val="bg1"/>
                </a:solidFill>
              </a:rPr>
              <a:t>.</a:t>
            </a: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9329" y="3248805"/>
            <a:ext cx="8772669" cy="1015663"/>
          </a:xfrm>
          <a:prstGeom prst="rect">
            <a:avLst/>
          </a:prstGeom>
          <a:noFill/>
        </p:spPr>
        <p:txBody>
          <a:bodyPr wrap="square">
            <a:spAutoFit/>
          </a:bodyPr>
          <a:lstStyle/>
          <a:p>
            <a:pPr>
              <a:spcBef>
                <a:spcPts val="600"/>
              </a:spcBef>
            </a:pPr>
            <a:r>
              <a:rPr lang="es-ES" sz="2000" b="1" dirty="0" err="1">
                <a:solidFill>
                  <a:schemeClr val="bg1"/>
                </a:solidFill>
              </a:rPr>
              <a:t>Suočimo</a:t>
            </a:r>
            <a:r>
              <a:rPr lang="es-ES" sz="2000" b="1" dirty="0">
                <a:solidFill>
                  <a:schemeClr val="bg1"/>
                </a:solidFill>
              </a:rPr>
              <a:t> se s </a:t>
            </a:r>
            <a:r>
              <a:rPr lang="es-ES" sz="2000" b="1" dirty="0" err="1">
                <a:solidFill>
                  <a:schemeClr val="bg1"/>
                </a:solidFill>
              </a:rPr>
              <a:t>tim</a:t>
            </a:r>
            <a:r>
              <a:rPr lang="es-ES" sz="2000" b="1" dirty="0">
                <a:solidFill>
                  <a:schemeClr val="bg1"/>
                </a:solidFill>
              </a:rPr>
              <a:t>: u </a:t>
            </a:r>
            <a:r>
              <a:rPr lang="es-ES" sz="2000" b="1" dirty="0" err="1">
                <a:solidFill>
                  <a:schemeClr val="bg1"/>
                </a:solidFill>
              </a:rPr>
              <a:t>ovom</a:t>
            </a:r>
            <a:r>
              <a:rPr lang="es-ES" sz="2000" b="1" dirty="0">
                <a:solidFill>
                  <a:schemeClr val="bg1"/>
                </a:solidFill>
              </a:rPr>
              <a:t> </a:t>
            </a:r>
            <a:r>
              <a:rPr lang="es-ES" sz="2000" b="1" dirty="0" err="1">
                <a:solidFill>
                  <a:schemeClr val="bg1"/>
                </a:solidFill>
              </a:rPr>
              <a:t>svijetu</a:t>
            </a:r>
            <a:r>
              <a:rPr lang="es-ES" sz="2000" b="1" dirty="0">
                <a:solidFill>
                  <a:schemeClr val="bg1"/>
                </a:solidFill>
              </a:rPr>
              <a:t> </a:t>
            </a:r>
            <a:r>
              <a:rPr lang="hr-HR" sz="2000" b="1" dirty="0">
                <a:solidFill>
                  <a:schemeClr val="bg1"/>
                </a:solidFill>
              </a:rPr>
              <a:t>: ”Zato je Z</a:t>
            </a:r>
            <a:r>
              <a:rPr lang="es-ES" sz="2000" b="1" dirty="0" err="1">
                <a:solidFill>
                  <a:schemeClr val="bg1"/>
                </a:solidFill>
              </a:rPr>
              <a:t>akon</a:t>
            </a:r>
            <a:r>
              <a:rPr lang="es-ES" sz="2000" b="1" dirty="0">
                <a:solidFill>
                  <a:schemeClr val="bg1"/>
                </a:solidFill>
              </a:rPr>
              <a:t> </a:t>
            </a:r>
            <a:r>
              <a:rPr lang="hr-HR" sz="2000" b="1" dirty="0">
                <a:solidFill>
                  <a:schemeClr val="bg1"/>
                </a:solidFill>
              </a:rPr>
              <a:t>popustio</a:t>
            </a:r>
            <a:r>
              <a:rPr lang="es-ES" sz="2000" b="1" dirty="0">
                <a:solidFill>
                  <a:schemeClr val="bg1"/>
                </a:solidFill>
              </a:rPr>
              <a:t> </a:t>
            </a:r>
            <a:r>
              <a:rPr lang="hr-HR" sz="2000" b="1" dirty="0">
                <a:solidFill>
                  <a:schemeClr val="bg1"/>
                </a:solidFill>
              </a:rPr>
              <a:t>i</a:t>
            </a:r>
            <a:r>
              <a:rPr lang="es-ES" sz="2000" b="1" dirty="0">
                <a:solidFill>
                  <a:schemeClr val="bg1"/>
                </a:solidFill>
              </a:rPr>
              <a:t> </a:t>
            </a:r>
            <a:r>
              <a:rPr lang="hr-HR" sz="2000" b="1" dirty="0">
                <a:solidFill>
                  <a:schemeClr val="bg1"/>
                </a:solidFill>
              </a:rPr>
              <a:t>pravda n</a:t>
            </a:r>
            <a:r>
              <a:rPr lang="es-ES" sz="2000" b="1" dirty="0">
                <a:solidFill>
                  <a:schemeClr val="bg1"/>
                </a:solidFill>
              </a:rPr>
              <a:t>i</a:t>
            </a:r>
            <a:r>
              <a:rPr lang="hr-HR" sz="2000" b="1" dirty="0">
                <a:solidFill>
                  <a:schemeClr val="bg1"/>
                </a:solidFill>
              </a:rPr>
              <a:t>kad ne pobjeđuje.</a:t>
            </a:r>
            <a:r>
              <a:rPr lang="es-ES" sz="2000" b="1" dirty="0">
                <a:solidFill>
                  <a:schemeClr val="bg1"/>
                </a:solidFill>
              </a:rPr>
              <a:t> </a:t>
            </a:r>
            <a:r>
              <a:rPr lang="hr-HR" sz="2000" b="1" dirty="0">
                <a:solidFill>
                  <a:schemeClr val="bg1"/>
                </a:solidFill>
              </a:rPr>
              <a:t>Zli </a:t>
            </a:r>
            <a:r>
              <a:rPr lang="hr-HR" sz="2000" b="1" dirty="0" err="1">
                <a:solidFill>
                  <a:schemeClr val="bg1"/>
                </a:solidFill>
              </a:rPr>
              <a:t>nadvlađuju</a:t>
            </a:r>
            <a:r>
              <a:rPr lang="hr-HR" sz="2000" b="1" dirty="0">
                <a:solidFill>
                  <a:schemeClr val="bg1"/>
                </a:solidFill>
              </a:rPr>
              <a:t> pravedne i zato se pravda iskrivljuje</a:t>
            </a:r>
            <a:r>
              <a:rPr lang="es-ES" sz="2000" b="1" dirty="0">
                <a:solidFill>
                  <a:schemeClr val="bg1"/>
                </a:solidFill>
              </a:rPr>
              <a:t>" </a:t>
            </a:r>
            <a:r>
              <a:rPr lang="hr-HR" sz="2000" b="1" dirty="0">
                <a:solidFill>
                  <a:schemeClr val="bg1"/>
                </a:solidFill>
              </a:rPr>
              <a:t>          </a:t>
            </a:r>
            <a:r>
              <a:rPr lang="es-ES" sz="2000" b="1" dirty="0">
                <a:solidFill>
                  <a:schemeClr val="bg1"/>
                </a:solidFill>
              </a:rPr>
              <a:t>(Hab. 1, 4).</a:t>
            </a:r>
          </a:p>
        </p:txBody>
      </p:sp>
      <p:sp>
        <p:nvSpPr>
          <p:cNvPr id="8" name="CuadroTexto 7">
            <a:extLst>
              <a:ext uri="{FF2B5EF4-FFF2-40B4-BE49-F238E27FC236}">
                <a16:creationId xmlns:a16="http://schemas.microsoft.com/office/drawing/2014/main" id="{10468CC9-362A-7854-3F63-961EB90A67A2}"/>
              </a:ext>
            </a:extLst>
          </p:cNvPr>
          <p:cNvSpPr txBox="1"/>
          <p:nvPr/>
        </p:nvSpPr>
        <p:spPr>
          <a:xfrm>
            <a:off x="3419329" y="2064928"/>
            <a:ext cx="8711820" cy="1015663"/>
          </a:xfrm>
          <a:prstGeom prst="rect">
            <a:avLst/>
          </a:prstGeom>
          <a:noFill/>
        </p:spPr>
        <p:txBody>
          <a:bodyPr wrap="square">
            <a:spAutoFit/>
          </a:bodyPr>
          <a:lstStyle/>
          <a:p>
            <a:pPr>
              <a:spcBef>
                <a:spcPts val="600"/>
              </a:spcBef>
            </a:pPr>
            <a:r>
              <a:rPr lang="es-ES" sz="2000" b="1" dirty="0" err="1">
                <a:solidFill>
                  <a:schemeClr val="bg1"/>
                </a:solidFill>
              </a:rPr>
              <a:t>Međutim</a:t>
            </a:r>
            <a:r>
              <a:rPr lang="es-ES" sz="2000" b="1" dirty="0">
                <a:solidFill>
                  <a:schemeClr val="bg1"/>
                </a:solidFill>
              </a:rPr>
              <a:t>, </a:t>
            </a:r>
            <a:r>
              <a:rPr lang="es-ES" sz="2000" b="1" dirty="0" err="1">
                <a:solidFill>
                  <a:schemeClr val="bg1"/>
                </a:solidFill>
              </a:rPr>
              <a:t>stvarnost</a:t>
            </a:r>
            <a:r>
              <a:rPr lang="es-ES" sz="2000" b="1" dirty="0">
                <a:solidFill>
                  <a:schemeClr val="bg1"/>
                </a:solidFill>
              </a:rPr>
              <a:t> je </a:t>
            </a:r>
            <a:r>
              <a:rPr lang="es-ES" sz="2000" b="1" dirty="0" err="1">
                <a:solidFill>
                  <a:schemeClr val="bg1"/>
                </a:solidFill>
              </a:rPr>
              <a:t>drugačija</a:t>
            </a:r>
            <a:r>
              <a:rPr lang="es-ES" sz="2000" b="1" dirty="0">
                <a:solidFill>
                  <a:schemeClr val="bg1"/>
                </a:solidFill>
              </a:rPr>
              <a:t>. </a:t>
            </a:r>
            <a:r>
              <a:rPr lang="es-ES" sz="2000" b="1" dirty="0" err="1">
                <a:solidFill>
                  <a:schemeClr val="bg1"/>
                </a:solidFill>
              </a:rPr>
              <a:t>Mnogi</a:t>
            </a:r>
            <a:r>
              <a:rPr lang="es-ES" sz="2000" b="1" dirty="0">
                <a:solidFill>
                  <a:schemeClr val="bg1"/>
                </a:solidFill>
              </a:rPr>
              <a:t> </a:t>
            </a:r>
            <a:r>
              <a:rPr lang="es-ES" sz="2000" b="1" dirty="0" err="1">
                <a:solidFill>
                  <a:schemeClr val="bg1"/>
                </a:solidFill>
              </a:rPr>
              <a:t>opaki</a:t>
            </a:r>
            <a:r>
              <a:rPr lang="es-ES" sz="2000" b="1" dirty="0">
                <a:solidFill>
                  <a:schemeClr val="bg1"/>
                </a:solidFill>
              </a:rPr>
              <a:t> </a:t>
            </a:r>
            <a:r>
              <a:rPr lang="es-ES" sz="2000" b="1" dirty="0" err="1">
                <a:solidFill>
                  <a:schemeClr val="bg1"/>
                </a:solidFill>
              </a:rPr>
              <a:t>napreduju</a:t>
            </a:r>
            <a:r>
              <a:rPr lang="es-ES" sz="2000" b="1" dirty="0">
                <a:solidFill>
                  <a:schemeClr val="bg1"/>
                </a:solidFill>
              </a:rPr>
              <a:t> i </a:t>
            </a:r>
            <a:r>
              <a:rPr lang="es-ES" sz="2000" b="1" dirty="0" err="1">
                <a:solidFill>
                  <a:schemeClr val="bg1"/>
                </a:solidFill>
              </a:rPr>
              <a:t>ne</a:t>
            </a:r>
            <a:r>
              <a:rPr lang="es-ES" sz="2000" b="1" dirty="0">
                <a:solidFill>
                  <a:schemeClr val="bg1"/>
                </a:solidFill>
              </a:rPr>
              <a:t> pate, </a:t>
            </a:r>
            <a:r>
              <a:rPr lang="es-ES" sz="2000" b="1" dirty="0" err="1">
                <a:solidFill>
                  <a:schemeClr val="bg1"/>
                </a:solidFill>
              </a:rPr>
              <a:t>iako</a:t>
            </a:r>
            <a:r>
              <a:rPr lang="es-ES" sz="2000" b="1" dirty="0">
                <a:solidFill>
                  <a:schemeClr val="bg1"/>
                </a:solidFill>
              </a:rPr>
              <a:t> </a:t>
            </a:r>
            <a:r>
              <a:rPr lang="hr-HR" sz="2000" b="1" dirty="0">
                <a:solidFill>
                  <a:schemeClr val="bg1"/>
                </a:solidFill>
              </a:rPr>
              <a:t>su</a:t>
            </a:r>
            <a:r>
              <a:rPr lang="es-ES" sz="2000" b="1" dirty="0">
                <a:solidFill>
                  <a:schemeClr val="bg1"/>
                </a:solidFill>
              </a:rPr>
              <a:t> </a:t>
            </a:r>
            <a:r>
              <a:rPr lang="es-ES" sz="2000" b="1" dirty="0" err="1">
                <a:solidFill>
                  <a:schemeClr val="bg1"/>
                </a:solidFill>
              </a:rPr>
              <a:t>Bog</a:t>
            </a:r>
            <a:r>
              <a:rPr lang="hr-HR" sz="2000" b="1" dirty="0">
                <a:solidFill>
                  <a:schemeClr val="bg1"/>
                </a:solidFill>
              </a:rPr>
              <a:t>a</a:t>
            </a:r>
            <a:r>
              <a:rPr lang="es-ES" sz="2000" b="1" dirty="0">
                <a:solidFill>
                  <a:schemeClr val="bg1"/>
                </a:solidFill>
              </a:rPr>
              <a:t> </a:t>
            </a:r>
            <a:r>
              <a:rPr lang="es-ES" sz="2000" b="1" dirty="0" err="1">
                <a:solidFill>
                  <a:schemeClr val="bg1"/>
                </a:solidFill>
              </a:rPr>
              <a:t>izba</a:t>
            </a:r>
            <a:r>
              <a:rPr lang="hr-HR" sz="2000" b="1" dirty="0" err="1">
                <a:solidFill>
                  <a:schemeClr val="bg1"/>
                </a:solidFill>
              </a:rPr>
              <a:t>cili</a:t>
            </a:r>
            <a:r>
              <a:rPr lang="es-ES" sz="2000" b="1" dirty="0">
                <a:solidFill>
                  <a:schemeClr val="bg1"/>
                </a:solidFill>
              </a:rPr>
              <a:t> </a:t>
            </a:r>
            <a:r>
              <a:rPr lang="es-ES" sz="2000" b="1" dirty="0" err="1">
                <a:solidFill>
                  <a:schemeClr val="bg1"/>
                </a:solidFill>
              </a:rPr>
              <a:t>iz</a:t>
            </a:r>
            <a:r>
              <a:rPr lang="es-ES" sz="2000" b="1" dirty="0">
                <a:solidFill>
                  <a:schemeClr val="bg1"/>
                </a:solidFill>
              </a:rPr>
              <a:t> </a:t>
            </a:r>
            <a:r>
              <a:rPr lang="hr-HR" sz="2000" b="1" dirty="0">
                <a:solidFill>
                  <a:schemeClr val="bg1"/>
                </a:solidFill>
              </a:rPr>
              <a:t>svojeg </a:t>
            </a:r>
            <a:r>
              <a:rPr lang="es-ES" sz="2000" b="1" dirty="0" err="1">
                <a:solidFill>
                  <a:schemeClr val="bg1"/>
                </a:solidFill>
              </a:rPr>
              <a:t>života</a:t>
            </a:r>
            <a:r>
              <a:rPr lang="es-ES" sz="2000" b="1" dirty="0">
                <a:solidFill>
                  <a:schemeClr val="bg1"/>
                </a:solidFill>
              </a:rPr>
              <a:t> (</a:t>
            </a:r>
            <a:r>
              <a:rPr lang="es-ES" sz="2000" b="1" dirty="0" err="1">
                <a:solidFill>
                  <a:schemeClr val="bg1"/>
                </a:solidFill>
              </a:rPr>
              <a:t>Ps</a:t>
            </a:r>
            <a:r>
              <a:rPr lang="hr-HR" sz="2000" b="1" dirty="0">
                <a:solidFill>
                  <a:schemeClr val="bg1"/>
                </a:solidFill>
              </a:rPr>
              <a:t>.</a:t>
            </a:r>
            <a:r>
              <a:rPr lang="es-ES" sz="2000" b="1" dirty="0">
                <a:solidFill>
                  <a:schemeClr val="bg1"/>
                </a:solidFill>
              </a:rPr>
              <a:t> 73,3-9); </a:t>
            </a:r>
            <a:r>
              <a:rPr lang="es-ES" sz="2000" b="1" dirty="0" err="1">
                <a:solidFill>
                  <a:schemeClr val="bg1"/>
                </a:solidFill>
              </a:rPr>
              <a:t>ali</a:t>
            </a:r>
            <a:r>
              <a:rPr lang="es-ES" sz="2000" b="1" dirty="0">
                <a:solidFill>
                  <a:schemeClr val="bg1"/>
                </a:solidFill>
              </a:rPr>
              <a:t> oni </a:t>
            </a:r>
            <a:r>
              <a:rPr lang="es-ES" sz="2000" b="1" dirty="0" err="1">
                <a:solidFill>
                  <a:schemeClr val="bg1"/>
                </a:solidFill>
              </a:rPr>
              <a:t>koji</a:t>
            </a:r>
            <a:r>
              <a:rPr lang="es-ES" sz="2000" b="1" dirty="0">
                <a:solidFill>
                  <a:schemeClr val="bg1"/>
                </a:solidFill>
              </a:rPr>
              <a:t> </a:t>
            </a:r>
            <a:r>
              <a:rPr lang="es-ES" sz="2000" b="1" dirty="0" err="1">
                <a:solidFill>
                  <a:schemeClr val="bg1"/>
                </a:solidFill>
              </a:rPr>
              <a:t>žele</a:t>
            </a:r>
            <a:r>
              <a:rPr lang="es-ES" sz="2000" b="1" dirty="0">
                <a:solidFill>
                  <a:schemeClr val="bg1"/>
                </a:solidFill>
              </a:rPr>
              <a:t> </a:t>
            </a:r>
            <a:r>
              <a:rPr lang="es-ES" sz="2000" b="1" dirty="0" err="1">
                <a:solidFill>
                  <a:schemeClr val="bg1"/>
                </a:solidFill>
              </a:rPr>
              <a:t>služiti</a:t>
            </a:r>
            <a:r>
              <a:rPr lang="es-ES" sz="2000" b="1" dirty="0">
                <a:solidFill>
                  <a:schemeClr val="bg1"/>
                </a:solidFill>
              </a:rPr>
              <a:t> </a:t>
            </a:r>
            <a:r>
              <a:rPr lang="es-ES" sz="2000" b="1" dirty="0" err="1">
                <a:solidFill>
                  <a:schemeClr val="bg1"/>
                </a:solidFill>
              </a:rPr>
              <a:t>Bogu</a:t>
            </a:r>
            <a:r>
              <a:rPr lang="es-ES" sz="2000" b="1" dirty="0">
                <a:solidFill>
                  <a:schemeClr val="bg1"/>
                </a:solidFill>
              </a:rPr>
              <a:t> pate i pate (</a:t>
            </a:r>
            <a:r>
              <a:rPr lang="es-ES" sz="2000" b="1" dirty="0" err="1">
                <a:solidFill>
                  <a:schemeClr val="bg1"/>
                </a:solidFill>
              </a:rPr>
              <a:t>Ps</a:t>
            </a:r>
            <a:r>
              <a:rPr lang="hr-HR" sz="2000" b="1" dirty="0">
                <a:solidFill>
                  <a:schemeClr val="bg1"/>
                </a:solidFill>
              </a:rPr>
              <a:t>.</a:t>
            </a:r>
            <a:r>
              <a:rPr lang="es-ES" sz="2000" b="1" dirty="0">
                <a:solidFill>
                  <a:schemeClr val="bg1"/>
                </a:solidFill>
              </a:rPr>
              <a:t> 73,13</a:t>
            </a:r>
            <a:r>
              <a:rPr lang="hr-HR" sz="2000" b="1" dirty="0">
                <a:solidFill>
                  <a:schemeClr val="bg1"/>
                </a:solidFill>
              </a:rPr>
              <a:t>.</a:t>
            </a:r>
            <a:r>
              <a:rPr lang="es-ES" sz="2000" b="1" dirty="0">
                <a:solidFill>
                  <a:schemeClr val="bg1"/>
                </a:solidFill>
              </a:rPr>
              <a:t>14).</a:t>
            </a: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3750" y="558622"/>
            <a:ext cx="7458635" cy="4893647"/>
          </a:xfrm>
          <a:prstGeom prst="rect">
            <a:avLst/>
          </a:prstGeom>
          <a:noFill/>
        </p:spPr>
        <p:txBody>
          <a:bodyPr wrap="square">
            <a:spAutoFit/>
          </a:bodyPr>
          <a:lstStyle/>
          <a:p>
            <a:pPr algn="just">
              <a:spcBef>
                <a:spcPts val="600"/>
              </a:spcBef>
            </a:pPr>
            <a:r>
              <a:rPr lang="es-ES" sz="2400" b="1" dirty="0">
                <a:latin typeface="Constantia" panose="02030602050306030303" pitchFamily="18" charset="0"/>
              </a:rPr>
              <a:t>“</a:t>
            </a:r>
            <a:r>
              <a:rPr lang="es-ES" sz="2400" b="1" dirty="0" err="1">
                <a:latin typeface="Constantia" panose="02030602050306030303" pitchFamily="18" charset="0"/>
              </a:rPr>
              <a:t>Velika</a:t>
            </a:r>
            <a:r>
              <a:rPr lang="es-ES" sz="2400" b="1" dirty="0">
                <a:latin typeface="Constantia" panose="02030602050306030303" pitchFamily="18" charset="0"/>
              </a:rPr>
              <a:t> je </a:t>
            </a:r>
            <a:r>
              <a:rPr lang="es-ES" sz="2400" b="1" dirty="0" err="1">
                <a:latin typeface="Constantia" panose="02030602050306030303" pitchFamily="18" charset="0"/>
              </a:rPr>
              <a:t>milosrdna</a:t>
            </a:r>
            <a:r>
              <a:rPr lang="es-ES" sz="2400" b="1" dirty="0">
                <a:latin typeface="Constantia" panose="02030602050306030303" pitchFamily="18" charset="0"/>
              </a:rPr>
              <a:t> </a:t>
            </a:r>
            <a:r>
              <a:rPr lang="es-ES" sz="2400" b="1" dirty="0" err="1">
                <a:latin typeface="Constantia" panose="02030602050306030303" pitchFamily="18" charset="0"/>
              </a:rPr>
              <a:t>dobrota</a:t>
            </a:r>
            <a:r>
              <a:rPr lang="es-ES" sz="2400" b="1" dirty="0">
                <a:latin typeface="Constantia" panose="02030602050306030303" pitchFamily="18" charset="0"/>
              </a:rPr>
              <a:t> </a:t>
            </a:r>
            <a:r>
              <a:rPr lang="es-ES" sz="2400" b="1" dirty="0" err="1">
                <a:latin typeface="Constantia" panose="02030602050306030303" pitchFamily="18" charset="0"/>
              </a:rPr>
              <a:t>kojom</a:t>
            </a:r>
            <a:r>
              <a:rPr lang="es-ES" sz="2400" b="1" dirty="0">
                <a:latin typeface="Constantia" panose="02030602050306030303" pitchFamily="18" charset="0"/>
              </a:rPr>
              <a:t> se </a:t>
            </a:r>
            <a:r>
              <a:rPr lang="es-ES" sz="2400" b="1" dirty="0" err="1">
                <a:latin typeface="Constantia" panose="02030602050306030303" pitchFamily="18" charset="0"/>
              </a:rPr>
              <a:t>Gospodin</a:t>
            </a:r>
            <a:r>
              <a:rPr lang="es-ES" sz="2400" b="1" dirty="0">
                <a:latin typeface="Constantia" panose="02030602050306030303" pitchFamily="18" charset="0"/>
              </a:rPr>
              <a:t> </a:t>
            </a:r>
            <a:r>
              <a:rPr lang="es-ES" sz="2400" b="1" dirty="0" err="1">
                <a:latin typeface="Constantia" panose="02030602050306030303" pitchFamily="18" charset="0"/>
              </a:rPr>
              <a:t>odnosi</a:t>
            </a:r>
            <a:r>
              <a:rPr lang="es-ES" sz="2400" b="1" dirty="0">
                <a:latin typeface="Constantia" panose="02030602050306030303" pitchFamily="18" charset="0"/>
              </a:rPr>
              <a:t> </a:t>
            </a:r>
            <a:r>
              <a:rPr lang="es-ES" sz="2400" b="1" dirty="0" err="1">
                <a:latin typeface="Constantia" panose="02030602050306030303" pitchFamily="18" charset="0"/>
              </a:rPr>
              <a:t>prema</a:t>
            </a:r>
            <a:r>
              <a:rPr lang="es-ES" sz="2400" b="1" dirty="0">
                <a:latin typeface="Constantia" panose="02030602050306030303" pitchFamily="18" charset="0"/>
              </a:rPr>
              <a:t> </a:t>
            </a:r>
            <a:r>
              <a:rPr lang="es-ES" sz="2400" b="1" dirty="0" err="1">
                <a:latin typeface="Constantia" panose="02030602050306030303" pitchFamily="18" charset="0"/>
              </a:rPr>
              <a:t>nama</a:t>
            </a:r>
            <a:r>
              <a:rPr lang="es-ES" sz="2400" b="1" dirty="0">
                <a:latin typeface="Constantia" panose="02030602050306030303" pitchFamily="18" charset="0"/>
              </a:rPr>
              <a:t>. </a:t>
            </a:r>
            <a:r>
              <a:rPr lang="hr-HR" sz="2400" b="1" dirty="0">
                <a:latin typeface="Constantia" panose="02030602050306030303" pitchFamily="18" charset="0"/>
              </a:rPr>
              <a:t>On n</a:t>
            </a:r>
            <a:r>
              <a:rPr lang="es-ES" sz="2400" b="1" dirty="0" err="1">
                <a:latin typeface="Constantia" panose="02030602050306030303" pitchFamily="18" charset="0"/>
              </a:rPr>
              <a:t>ikada</a:t>
            </a:r>
            <a:r>
              <a:rPr lang="es-ES" sz="2400" b="1" dirty="0">
                <a:latin typeface="Constantia" panose="02030602050306030303" pitchFamily="18" charset="0"/>
              </a:rPr>
              <a:t> </a:t>
            </a:r>
            <a:r>
              <a:rPr lang="es-ES" sz="2400" b="1" dirty="0" err="1">
                <a:latin typeface="Constantia" panose="02030602050306030303" pitchFamily="18" charset="0"/>
              </a:rPr>
              <a:t>neće</a:t>
            </a:r>
            <a:r>
              <a:rPr lang="es-ES" sz="2400" b="1" dirty="0">
                <a:latin typeface="Constantia" panose="02030602050306030303" pitchFamily="18" charset="0"/>
              </a:rPr>
              <a:t> </a:t>
            </a:r>
            <a:r>
              <a:rPr lang="es-ES" sz="2400" b="1" dirty="0" err="1">
                <a:latin typeface="Constantia" panose="02030602050306030303" pitchFamily="18" charset="0"/>
              </a:rPr>
              <a:t>otići</a:t>
            </a:r>
            <a:r>
              <a:rPr lang="es-ES" sz="2400" b="1" dirty="0">
                <a:latin typeface="Constantia" panose="02030602050306030303" pitchFamily="18" charset="0"/>
              </a:rPr>
              <a:t> </a:t>
            </a:r>
            <a:r>
              <a:rPr lang="es-ES" sz="2400" b="1" dirty="0" err="1">
                <a:latin typeface="Constantia" panose="02030602050306030303" pitchFamily="18" charset="0"/>
              </a:rPr>
              <a:t>ili</a:t>
            </a:r>
            <a:r>
              <a:rPr lang="es-ES" sz="2400" b="1" dirty="0">
                <a:latin typeface="Constantia" panose="02030602050306030303" pitchFamily="18" charset="0"/>
              </a:rPr>
              <a:t> </a:t>
            </a:r>
            <a:r>
              <a:rPr lang="es-ES" sz="2400" b="1" dirty="0" err="1">
                <a:latin typeface="Constantia" panose="02030602050306030303" pitchFamily="18" charset="0"/>
              </a:rPr>
              <a:t>zaboraviti</a:t>
            </a:r>
            <a:r>
              <a:rPr lang="es-ES" sz="2400" b="1" dirty="0">
                <a:latin typeface="Constantia" panose="02030602050306030303" pitchFamily="18" charset="0"/>
              </a:rPr>
              <a:t> </a:t>
            </a:r>
            <a:r>
              <a:rPr lang="es-ES" sz="2400" b="1" dirty="0" err="1">
                <a:latin typeface="Constantia" panose="02030602050306030303" pitchFamily="18" charset="0"/>
              </a:rPr>
              <a:t>one</a:t>
            </a:r>
            <a:r>
              <a:rPr lang="es-ES" sz="2400" b="1" dirty="0">
                <a:latin typeface="Constantia" panose="02030602050306030303" pitchFamily="18" charset="0"/>
              </a:rPr>
              <a:t> </a:t>
            </a:r>
            <a:r>
              <a:rPr lang="es-ES" sz="2400" b="1" dirty="0" err="1">
                <a:latin typeface="Constantia" panose="02030602050306030303" pitchFamily="18" charset="0"/>
              </a:rPr>
              <a:t>koji</a:t>
            </a:r>
            <a:r>
              <a:rPr lang="es-ES" sz="2400" b="1" dirty="0">
                <a:latin typeface="Constantia" panose="02030602050306030303" pitchFamily="18" charset="0"/>
              </a:rPr>
              <a:t> mu </a:t>
            </a:r>
            <a:r>
              <a:rPr lang="es-ES" sz="2400" b="1" dirty="0" err="1">
                <a:latin typeface="Constantia" panose="02030602050306030303" pitchFamily="18" charset="0"/>
              </a:rPr>
              <a:t>vjeruju</a:t>
            </a:r>
            <a:r>
              <a:rPr lang="es-ES" sz="2400" b="1" dirty="0">
                <a:latin typeface="Constantia" panose="02030602050306030303" pitchFamily="18" charset="0"/>
              </a:rPr>
              <a:t>. [...] Moja </a:t>
            </a:r>
            <a:r>
              <a:rPr lang="es-ES" sz="2400" b="1" dirty="0" err="1">
                <a:latin typeface="Constantia" panose="02030602050306030303" pitchFamily="18" charset="0"/>
              </a:rPr>
              <a:t>braćo</a:t>
            </a:r>
            <a:r>
              <a:rPr lang="es-ES" sz="2400" b="1" dirty="0">
                <a:latin typeface="Constantia" panose="02030602050306030303" pitchFamily="18" charset="0"/>
              </a:rPr>
              <a:t> </a:t>
            </a:r>
            <a:r>
              <a:rPr lang="es-ES" sz="2400" b="1" dirty="0" err="1">
                <a:latin typeface="Constantia" panose="02030602050306030303" pitchFamily="18" charset="0"/>
              </a:rPr>
              <a:t>koj</a:t>
            </a:r>
            <a:r>
              <a:rPr lang="hr-HR" sz="2400" b="1" dirty="0">
                <a:latin typeface="Constantia" panose="02030602050306030303" pitchFamily="18" charset="0"/>
              </a:rPr>
              <a:t>i</a:t>
            </a:r>
            <a:r>
              <a:rPr lang="es-ES" sz="2400" b="1" dirty="0">
                <a:latin typeface="Constantia" panose="02030602050306030303" pitchFamily="18" charset="0"/>
              </a:rPr>
              <a:t> </a:t>
            </a:r>
            <a:r>
              <a:rPr lang="es-ES" sz="2400" b="1" dirty="0" err="1">
                <a:latin typeface="Constantia" panose="02030602050306030303" pitchFamily="18" charset="0"/>
              </a:rPr>
              <a:t>misl</a:t>
            </a:r>
            <a:r>
              <a:rPr lang="hr-HR" sz="2400" b="1" dirty="0" err="1">
                <a:latin typeface="Constantia" panose="02030602050306030303" pitchFamily="18" charset="0"/>
              </a:rPr>
              <a:t>it</a:t>
            </a:r>
            <a:r>
              <a:rPr lang="es-ES" sz="2400" b="1" dirty="0">
                <a:latin typeface="Constantia" panose="02030602050306030303" pitchFamily="18" charset="0"/>
              </a:rPr>
              <a:t>e da u</a:t>
            </a:r>
            <a:r>
              <a:rPr lang="hr-HR" sz="2400" b="1" dirty="0">
                <a:latin typeface="Constantia" panose="02030602050306030303" pitchFamily="18" charset="0"/>
              </a:rPr>
              <a:t>z</a:t>
            </a:r>
            <a:r>
              <a:rPr lang="es-ES" sz="2400" b="1" dirty="0" err="1">
                <a:latin typeface="Constantia" panose="02030602050306030303" pitchFamily="18" charset="0"/>
              </a:rPr>
              <a:t>lazite</a:t>
            </a:r>
            <a:r>
              <a:rPr lang="es-ES" sz="2400" b="1" dirty="0">
                <a:latin typeface="Constantia" panose="02030602050306030303" pitchFamily="18" charset="0"/>
              </a:rPr>
              <a:t> </a:t>
            </a:r>
            <a:r>
              <a:rPr lang="es-ES" sz="2400" b="1" dirty="0" err="1">
                <a:latin typeface="Constantia" panose="02030602050306030303" pitchFamily="18" charset="0"/>
              </a:rPr>
              <a:t>mračnim</a:t>
            </a:r>
            <a:r>
              <a:rPr lang="es-ES" sz="2400" b="1" dirty="0">
                <a:latin typeface="Constantia" panose="02030602050306030303" pitchFamily="18" charset="0"/>
              </a:rPr>
              <a:t> </a:t>
            </a:r>
            <a:r>
              <a:rPr lang="es-ES" sz="2400" b="1" dirty="0" err="1">
                <a:latin typeface="Constantia" panose="02030602050306030303" pitchFamily="18" charset="0"/>
              </a:rPr>
              <a:t>putem</a:t>
            </a:r>
            <a:r>
              <a:rPr lang="es-ES" sz="2400" b="1" dirty="0">
                <a:latin typeface="Constantia" panose="02030602050306030303" pitchFamily="18" charset="0"/>
              </a:rPr>
              <a:t>, i da </a:t>
            </a:r>
            <a:r>
              <a:rPr lang="es-ES" sz="2400" b="1" dirty="0" err="1">
                <a:latin typeface="Constantia" panose="02030602050306030303" pitchFamily="18" charset="0"/>
              </a:rPr>
              <a:t>baš</a:t>
            </a:r>
            <a:r>
              <a:rPr lang="es-ES" sz="2400" b="1" dirty="0">
                <a:latin typeface="Constantia" panose="02030602050306030303" pitchFamily="18" charset="0"/>
              </a:rPr>
              <a:t> </a:t>
            </a:r>
            <a:r>
              <a:rPr lang="es-ES" sz="2400" b="1" dirty="0" err="1">
                <a:latin typeface="Constantia" panose="02030602050306030303" pitchFamily="18" charset="0"/>
              </a:rPr>
              <a:t>kao</a:t>
            </a:r>
            <a:r>
              <a:rPr lang="es-ES" sz="2400" b="1" dirty="0">
                <a:latin typeface="Constantia" panose="02030602050306030303" pitchFamily="18" charset="0"/>
              </a:rPr>
              <a:t> </a:t>
            </a:r>
            <a:r>
              <a:rPr lang="es-ES" sz="2400" b="1" dirty="0" err="1">
                <a:latin typeface="Constantia" panose="02030602050306030303" pitchFamily="18" charset="0"/>
              </a:rPr>
              <a:t>što</a:t>
            </a:r>
            <a:r>
              <a:rPr lang="hr-HR" sz="2400" b="1" dirty="0">
                <a:latin typeface="Constantia" panose="02030602050306030303" pitchFamily="18" charset="0"/>
              </a:rPr>
              <a:t> su</a:t>
            </a:r>
            <a:r>
              <a:rPr lang="es-ES" sz="2400" b="1" dirty="0">
                <a:latin typeface="Constantia" panose="02030602050306030303" pitchFamily="18" charset="0"/>
              </a:rPr>
              <a:t> </a:t>
            </a:r>
            <a:r>
              <a:rPr lang="es-ES" sz="2400" b="1" dirty="0" err="1">
                <a:latin typeface="Constantia" panose="02030602050306030303" pitchFamily="18" charset="0"/>
              </a:rPr>
              <a:t>zarobljenici</a:t>
            </a:r>
            <a:r>
              <a:rPr lang="es-ES" sz="2400" b="1" dirty="0">
                <a:latin typeface="Constantia" panose="02030602050306030303" pitchFamily="18" charset="0"/>
              </a:rPr>
              <a:t> Babilona</a:t>
            </a:r>
            <a:r>
              <a:rPr lang="hr-HR" sz="2400" b="1" dirty="0">
                <a:latin typeface="Constantia" panose="02030602050306030303" pitchFamily="18" charset="0"/>
              </a:rPr>
              <a:t> i vi </a:t>
            </a:r>
            <a:r>
              <a:rPr lang="es-ES" sz="2400" b="1" dirty="0">
                <a:latin typeface="Constantia" panose="02030602050306030303" pitchFamily="18" charset="0"/>
              </a:rPr>
              <a:t> mora</a:t>
            </a:r>
            <a:r>
              <a:rPr lang="hr-HR" sz="2400" b="1" dirty="0">
                <a:latin typeface="Constantia" panose="02030602050306030303" pitchFamily="18" charset="0"/>
              </a:rPr>
              <a:t>te</a:t>
            </a:r>
            <a:r>
              <a:rPr lang="es-ES" sz="2400" b="1" dirty="0">
                <a:latin typeface="Constantia" panose="02030602050306030303" pitchFamily="18" charset="0"/>
              </a:rPr>
              <a:t> </a:t>
            </a:r>
            <a:r>
              <a:rPr lang="es-ES" sz="2400" b="1" dirty="0" err="1">
                <a:latin typeface="Constantia" panose="02030602050306030303" pitchFamily="18" charset="0"/>
              </a:rPr>
              <a:t>objesiti</a:t>
            </a:r>
            <a:r>
              <a:rPr lang="es-ES" sz="2400" b="1" dirty="0">
                <a:latin typeface="Constantia" panose="02030602050306030303" pitchFamily="18" charset="0"/>
              </a:rPr>
              <a:t> </a:t>
            </a:r>
            <a:r>
              <a:rPr lang="es-ES" sz="2400" b="1" dirty="0" err="1">
                <a:latin typeface="Constantia" panose="02030602050306030303" pitchFamily="18" charset="0"/>
              </a:rPr>
              <a:t>vaše</a:t>
            </a:r>
            <a:r>
              <a:rPr lang="es-ES" sz="2400" b="1" dirty="0">
                <a:latin typeface="Constantia" panose="02030602050306030303" pitchFamily="18" charset="0"/>
              </a:rPr>
              <a:t> </a:t>
            </a:r>
            <a:r>
              <a:rPr lang="es-ES" sz="2400" b="1" dirty="0" err="1">
                <a:latin typeface="Constantia" panose="02030602050306030303" pitchFamily="18" charset="0"/>
              </a:rPr>
              <a:t>harfe</a:t>
            </a:r>
            <a:r>
              <a:rPr lang="es-ES" sz="2400" b="1" dirty="0">
                <a:latin typeface="Constantia" panose="02030602050306030303" pitchFamily="18" charset="0"/>
              </a:rPr>
              <a:t> </a:t>
            </a:r>
            <a:r>
              <a:rPr lang="es-ES" sz="2400" b="1" dirty="0" err="1">
                <a:latin typeface="Constantia" panose="02030602050306030303" pitchFamily="18" charset="0"/>
              </a:rPr>
              <a:t>nad</a:t>
            </a:r>
            <a:r>
              <a:rPr lang="es-ES" sz="2400" b="1" dirty="0">
                <a:latin typeface="Constantia" panose="02030602050306030303" pitchFamily="18" charset="0"/>
              </a:rPr>
              <a:t> </a:t>
            </a:r>
            <a:r>
              <a:rPr lang="es-ES" sz="2400" b="1" dirty="0" err="1">
                <a:latin typeface="Constantia" panose="02030602050306030303" pitchFamily="18" charset="0"/>
              </a:rPr>
              <a:t>vrbama</a:t>
            </a:r>
            <a:r>
              <a:rPr lang="es-ES" sz="2400" b="1" dirty="0">
                <a:latin typeface="Constantia" panose="02030602050306030303" pitchFamily="18" charset="0"/>
              </a:rPr>
              <a:t>, </a:t>
            </a:r>
            <a:r>
              <a:rPr lang="es-ES" sz="2400" b="1" dirty="0" err="1">
                <a:latin typeface="Constantia" panose="02030602050306030303" pitchFamily="18" charset="0"/>
              </a:rPr>
              <a:t>pretvorimo</a:t>
            </a:r>
            <a:r>
              <a:rPr lang="es-ES" sz="2400" b="1" dirty="0">
                <a:latin typeface="Constantia" panose="02030602050306030303" pitchFamily="18" charset="0"/>
              </a:rPr>
              <a:t> </a:t>
            </a:r>
            <a:r>
              <a:rPr lang="es-ES" sz="2400" b="1" dirty="0" err="1">
                <a:latin typeface="Constantia" panose="02030602050306030303" pitchFamily="18" charset="0"/>
              </a:rPr>
              <a:t>suđenje</a:t>
            </a:r>
            <a:r>
              <a:rPr lang="es-ES" sz="2400" b="1" dirty="0">
                <a:latin typeface="Constantia" panose="02030602050306030303" pitchFamily="18" charset="0"/>
              </a:rPr>
              <a:t> u </a:t>
            </a:r>
            <a:r>
              <a:rPr lang="es-ES" sz="2400" b="1" dirty="0" err="1">
                <a:latin typeface="Constantia" panose="02030602050306030303" pitchFamily="18" charset="0"/>
              </a:rPr>
              <a:t>pjesmu</a:t>
            </a:r>
            <a:r>
              <a:rPr lang="es-ES" sz="2400" b="1" dirty="0">
                <a:latin typeface="Constantia" panose="02030602050306030303" pitchFamily="18" charset="0"/>
              </a:rPr>
              <a:t> </a:t>
            </a:r>
            <a:r>
              <a:rPr lang="es-ES" sz="2400" b="1" dirty="0" err="1">
                <a:latin typeface="Constantia" panose="02030602050306030303" pitchFamily="18" charset="0"/>
              </a:rPr>
              <a:t>radosti</a:t>
            </a:r>
            <a:r>
              <a:rPr lang="es-ES" sz="2400" b="1" dirty="0">
                <a:latin typeface="Constantia" panose="02030602050306030303" pitchFamily="18" charset="0"/>
              </a:rPr>
              <a:t>. </a:t>
            </a:r>
            <a:r>
              <a:rPr lang="es-ES" sz="2400" b="1" dirty="0" err="1">
                <a:latin typeface="Constantia" panose="02030602050306030303" pitchFamily="18" charset="0"/>
              </a:rPr>
              <a:t>Možete</a:t>
            </a:r>
            <a:r>
              <a:rPr lang="es-ES" sz="2400" b="1" dirty="0">
                <a:latin typeface="Constantia" panose="02030602050306030303" pitchFamily="18" charset="0"/>
              </a:rPr>
              <a:t> </a:t>
            </a:r>
            <a:r>
              <a:rPr lang="es-ES" sz="2400" b="1" dirty="0" err="1">
                <a:latin typeface="Constantia" panose="02030602050306030303" pitchFamily="18" charset="0"/>
              </a:rPr>
              <a:t>reći</a:t>
            </a:r>
            <a:r>
              <a:rPr lang="es-ES" sz="2400" b="1" dirty="0">
                <a:latin typeface="Constantia" panose="02030602050306030303" pitchFamily="18" charset="0"/>
              </a:rPr>
              <a:t>, </a:t>
            </a:r>
            <a:r>
              <a:rPr lang="es-ES" sz="2400" b="1" dirty="0" err="1">
                <a:latin typeface="Constantia" panose="02030602050306030303" pitchFamily="18" charset="0"/>
              </a:rPr>
              <a:t>kako</a:t>
            </a:r>
            <a:r>
              <a:rPr lang="es-ES" sz="2400" b="1" dirty="0">
                <a:latin typeface="Constantia" panose="02030602050306030303" pitchFamily="18" charset="0"/>
              </a:rPr>
              <a:t> </a:t>
            </a:r>
            <a:r>
              <a:rPr lang="es-ES" sz="2400" b="1" dirty="0" err="1">
                <a:latin typeface="Constantia" panose="02030602050306030303" pitchFamily="18" charset="0"/>
              </a:rPr>
              <a:t>mogu</a:t>
            </a:r>
            <a:r>
              <a:rPr lang="es-ES" sz="2400" b="1" dirty="0">
                <a:latin typeface="Constantia" panose="02030602050306030303" pitchFamily="18" charset="0"/>
              </a:rPr>
              <a:t> </a:t>
            </a:r>
            <a:r>
              <a:rPr lang="es-ES" sz="2400" b="1" dirty="0" err="1">
                <a:latin typeface="Constantia" panose="02030602050306030303" pitchFamily="18" charset="0"/>
              </a:rPr>
              <a:t>pjevati</a:t>
            </a:r>
            <a:r>
              <a:rPr lang="es-ES" sz="2400" b="1" dirty="0">
                <a:latin typeface="Constantia" panose="02030602050306030303" pitchFamily="18" charset="0"/>
              </a:rPr>
              <a:t> s </a:t>
            </a:r>
            <a:r>
              <a:rPr lang="es-ES" sz="2400" b="1" dirty="0" err="1">
                <a:latin typeface="Constantia" panose="02030602050306030303" pitchFamily="18" charset="0"/>
              </a:rPr>
              <a:t>tako</a:t>
            </a:r>
            <a:r>
              <a:rPr lang="es-ES" sz="2400" b="1" dirty="0">
                <a:latin typeface="Constantia" panose="02030602050306030303" pitchFamily="18" charset="0"/>
              </a:rPr>
              <a:t> </a:t>
            </a:r>
            <a:r>
              <a:rPr lang="es-ES" sz="2400" b="1" dirty="0" err="1">
                <a:latin typeface="Constantia" panose="02030602050306030303" pitchFamily="18" charset="0"/>
              </a:rPr>
              <a:t>mračnim</a:t>
            </a:r>
            <a:r>
              <a:rPr lang="es-ES" sz="2400" b="1" dirty="0">
                <a:latin typeface="Constantia" panose="02030602050306030303" pitchFamily="18" charset="0"/>
              </a:rPr>
              <a:t> </a:t>
            </a:r>
            <a:r>
              <a:rPr lang="es-ES" sz="2400" b="1" dirty="0" err="1">
                <a:latin typeface="Constantia" panose="02030602050306030303" pitchFamily="18" charset="0"/>
              </a:rPr>
              <a:t>pogledom</a:t>
            </a:r>
            <a:r>
              <a:rPr lang="es-ES" sz="2400" b="1" dirty="0">
                <a:latin typeface="Constantia" panose="02030602050306030303" pitchFamily="18" charset="0"/>
              </a:rPr>
              <a:t> </a:t>
            </a:r>
            <a:r>
              <a:rPr lang="es-ES" sz="2400" b="1" dirty="0" err="1">
                <a:latin typeface="Constantia" panose="02030602050306030303" pitchFamily="18" charset="0"/>
              </a:rPr>
              <a:t>ispred</a:t>
            </a:r>
            <a:r>
              <a:rPr lang="es-ES" sz="2400" b="1" dirty="0">
                <a:latin typeface="Constantia" panose="02030602050306030303" pitchFamily="18" charset="0"/>
              </a:rPr>
              <a:t> sebe, s </a:t>
            </a:r>
            <a:r>
              <a:rPr lang="es-ES" sz="2400" b="1" dirty="0" err="1">
                <a:latin typeface="Constantia" panose="02030602050306030303" pitchFamily="18" charset="0"/>
              </a:rPr>
              <a:t>tim</a:t>
            </a:r>
            <a:r>
              <a:rPr lang="es-ES" sz="2400" b="1" dirty="0">
                <a:latin typeface="Constantia" panose="02030602050306030303" pitchFamily="18" charset="0"/>
              </a:rPr>
              <a:t> </a:t>
            </a:r>
            <a:r>
              <a:rPr lang="es-ES" sz="2400" b="1" dirty="0" err="1">
                <a:latin typeface="Constantia" panose="02030602050306030303" pitchFamily="18" charset="0"/>
              </a:rPr>
              <a:t>teretom</a:t>
            </a:r>
            <a:r>
              <a:rPr lang="es-ES" sz="2400" b="1" dirty="0">
                <a:latin typeface="Constantia" panose="02030602050306030303" pitchFamily="18" charset="0"/>
              </a:rPr>
              <a:t> </a:t>
            </a:r>
            <a:r>
              <a:rPr lang="es-ES" sz="2400" b="1" dirty="0" err="1">
                <a:latin typeface="Constantia" panose="02030602050306030303" pitchFamily="18" charset="0"/>
              </a:rPr>
              <a:t>nevolje</a:t>
            </a:r>
            <a:r>
              <a:rPr lang="es-ES" sz="2400" b="1" dirty="0">
                <a:latin typeface="Constantia" panose="02030602050306030303" pitchFamily="18" charset="0"/>
              </a:rPr>
              <a:t> i </a:t>
            </a:r>
            <a:r>
              <a:rPr lang="es-ES" sz="2400" b="1" dirty="0" err="1">
                <a:latin typeface="Constantia" panose="02030602050306030303" pitchFamily="18" charset="0"/>
              </a:rPr>
              <a:t>tuge</a:t>
            </a:r>
            <a:r>
              <a:rPr lang="es-ES" sz="2400" b="1" dirty="0">
                <a:latin typeface="Constantia" panose="02030602050306030303" pitchFamily="18" charset="0"/>
              </a:rPr>
              <a:t> </a:t>
            </a:r>
            <a:r>
              <a:rPr lang="es-ES" sz="2400" b="1" dirty="0" err="1">
                <a:latin typeface="Constantia" panose="02030602050306030303" pitchFamily="18" charset="0"/>
              </a:rPr>
              <a:t>na</a:t>
            </a:r>
            <a:r>
              <a:rPr lang="es-ES" sz="2400" b="1" dirty="0">
                <a:latin typeface="Constantia" panose="02030602050306030303" pitchFamily="18" charset="0"/>
              </a:rPr>
              <a:t> </a:t>
            </a:r>
            <a:r>
              <a:rPr lang="hr-HR" sz="2400" b="1" dirty="0" err="1">
                <a:latin typeface="Constantia" panose="02030602050306030303" pitchFamily="18" charset="0"/>
              </a:rPr>
              <a:t>sv</a:t>
            </a:r>
            <a:r>
              <a:rPr lang="es-ES" sz="2400" b="1" dirty="0" err="1">
                <a:latin typeface="Constantia" panose="02030602050306030303" pitchFamily="18" charset="0"/>
              </a:rPr>
              <a:t>ojoj</a:t>
            </a:r>
            <a:r>
              <a:rPr lang="es-ES" sz="2400" b="1" dirty="0">
                <a:latin typeface="Constantia" panose="02030602050306030303" pitchFamily="18" charset="0"/>
              </a:rPr>
              <a:t> </a:t>
            </a:r>
            <a:r>
              <a:rPr lang="es-ES" sz="2400" b="1" dirty="0" err="1">
                <a:latin typeface="Constantia" panose="02030602050306030303" pitchFamily="18" charset="0"/>
              </a:rPr>
              <a:t>duši</a:t>
            </a:r>
            <a:r>
              <a:rPr lang="es-ES" sz="2400" b="1" dirty="0">
                <a:latin typeface="Constantia" panose="02030602050306030303" pitchFamily="18" charset="0"/>
              </a:rPr>
              <a:t>? [...] </a:t>
            </a:r>
            <a:r>
              <a:rPr lang="es-ES" sz="2400" b="1" dirty="0" err="1">
                <a:latin typeface="Constantia" panose="02030602050306030303" pitchFamily="18" charset="0"/>
              </a:rPr>
              <a:t>Kada</a:t>
            </a:r>
            <a:r>
              <a:rPr lang="es-ES" sz="2400" b="1" dirty="0">
                <a:latin typeface="Constantia" panose="02030602050306030303" pitchFamily="18" charset="0"/>
              </a:rPr>
              <a:t> </a:t>
            </a:r>
            <a:r>
              <a:rPr lang="es-ES" sz="2400" b="1" dirty="0" err="1">
                <a:latin typeface="Constantia" panose="02030602050306030303" pitchFamily="18" charset="0"/>
              </a:rPr>
              <a:t>svoje</a:t>
            </a:r>
            <a:r>
              <a:rPr lang="es-ES" sz="2400" b="1" dirty="0">
                <a:latin typeface="Constantia" panose="02030602050306030303" pitchFamily="18" charset="0"/>
              </a:rPr>
              <a:t> </a:t>
            </a:r>
            <a:r>
              <a:rPr lang="es-ES" sz="2400" b="1" dirty="0" err="1">
                <a:latin typeface="Constantia" panose="02030602050306030303" pitchFamily="18" charset="0"/>
              </a:rPr>
              <a:t>molbe</a:t>
            </a:r>
            <a:r>
              <a:rPr lang="es-ES" sz="2400" b="1" dirty="0">
                <a:latin typeface="Constantia" panose="02030602050306030303" pitchFamily="18" charset="0"/>
              </a:rPr>
              <a:t> </a:t>
            </a:r>
            <a:r>
              <a:rPr lang="es-ES" sz="2400" b="1" dirty="0" err="1">
                <a:latin typeface="Constantia" panose="02030602050306030303" pitchFamily="18" charset="0"/>
              </a:rPr>
              <a:t>donosimo</a:t>
            </a:r>
            <a:r>
              <a:rPr lang="es-ES" sz="2400" b="1" dirty="0">
                <a:latin typeface="Constantia" panose="02030602050306030303" pitchFamily="18" charset="0"/>
              </a:rPr>
              <a:t> </a:t>
            </a:r>
            <a:r>
              <a:rPr lang="hr-HR" sz="2400" b="1" dirty="0">
                <a:latin typeface="Constantia" panose="02030602050306030303" pitchFamily="18" charset="0"/>
              </a:rPr>
              <a:t>pred</a:t>
            </a:r>
            <a:r>
              <a:rPr lang="es-ES" sz="2400" b="1" dirty="0">
                <a:latin typeface="Constantia" panose="02030602050306030303" pitchFamily="18" charset="0"/>
              </a:rPr>
              <a:t> </a:t>
            </a:r>
            <a:r>
              <a:rPr lang="es-ES" sz="2400" b="1" dirty="0" err="1">
                <a:latin typeface="Constantia" panose="02030602050306030303" pitchFamily="18" charset="0"/>
              </a:rPr>
              <a:t>prijestolje</a:t>
            </a:r>
            <a:r>
              <a:rPr lang="es-ES" sz="2400" b="1" dirty="0">
                <a:latin typeface="Constantia" panose="02030602050306030303" pitchFamily="18" charset="0"/>
              </a:rPr>
              <a:t> </a:t>
            </a:r>
            <a:r>
              <a:rPr lang="es-ES" sz="2400" b="1" dirty="0" err="1">
                <a:latin typeface="Constantia" panose="02030602050306030303" pitchFamily="18" charset="0"/>
              </a:rPr>
              <a:t>milosti</a:t>
            </a:r>
            <a:r>
              <a:rPr lang="es-ES" sz="2400" b="1" dirty="0">
                <a:latin typeface="Constantia" panose="02030602050306030303" pitchFamily="18" charset="0"/>
              </a:rPr>
              <a:t>, </a:t>
            </a:r>
            <a:r>
              <a:rPr lang="es-ES" sz="2400" b="1" dirty="0" err="1">
                <a:latin typeface="Constantia" panose="02030602050306030303" pitchFamily="18" charset="0"/>
              </a:rPr>
              <a:t>ne</a:t>
            </a:r>
            <a:r>
              <a:rPr lang="es-ES" sz="2400" b="1" dirty="0">
                <a:latin typeface="Constantia" panose="02030602050306030303" pitchFamily="18" charset="0"/>
              </a:rPr>
              <a:t> </a:t>
            </a:r>
            <a:r>
              <a:rPr lang="es-ES" sz="2400" b="1" dirty="0" err="1">
                <a:latin typeface="Constantia" panose="02030602050306030303" pitchFamily="18" charset="0"/>
              </a:rPr>
              <a:t>zaboravimo</a:t>
            </a:r>
            <a:r>
              <a:rPr lang="es-ES" sz="2400" b="1" dirty="0">
                <a:latin typeface="Constantia" panose="02030602050306030303" pitchFamily="18" charset="0"/>
              </a:rPr>
              <a:t> </a:t>
            </a:r>
            <a:r>
              <a:rPr lang="es-ES" sz="2400" b="1" dirty="0" err="1">
                <a:latin typeface="Constantia" panose="02030602050306030303" pitchFamily="18" charset="0"/>
              </a:rPr>
              <a:t>ponuditi</a:t>
            </a:r>
            <a:r>
              <a:rPr lang="es-ES" sz="2400" b="1" dirty="0">
                <a:latin typeface="Constantia" panose="02030602050306030303" pitchFamily="18" charset="0"/>
              </a:rPr>
              <a:t> i </a:t>
            </a:r>
            <a:r>
              <a:rPr lang="es-ES" sz="2400" b="1" dirty="0" err="1">
                <a:latin typeface="Constantia" panose="02030602050306030303" pitchFamily="18" charset="0"/>
              </a:rPr>
              <a:t>himne</a:t>
            </a:r>
            <a:r>
              <a:rPr lang="es-ES" sz="2400" b="1" dirty="0">
                <a:latin typeface="Constantia" panose="02030602050306030303" pitchFamily="18" charset="0"/>
              </a:rPr>
              <a:t> </a:t>
            </a:r>
            <a:r>
              <a:rPr lang="es-ES" sz="2400" b="1" dirty="0" err="1">
                <a:latin typeface="Constantia" panose="02030602050306030303" pitchFamily="18" charset="0"/>
              </a:rPr>
              <a:t>zahvalnosti</a:t>
            </a:r>
            <a:r>
              <a:rPr lang="es-ES" sz="2400" b="1" dirty="0">
                <a:latin typeface="Constantia" panose="02030602050306030303" pitchFamily="18" charset="0"/>
              </a:rPr>
              <a:t>. [...] </a:t>
            </a:r>
            <a:r>
              <a:rPr lang="es-ES" sz="2400" b="1" dirty="0" err="1">
                <a:latin typeface="Constantia" panose="02030602050306030303" pitchFamily="18" charset="0"/>
              </a:rPr>
              <a:t>Vječni</a:t>
            </a:r>
            <a:r>
              <a:rPr lang="es-ES" sz="2400" b="1" dirty="0">
                <a:latin typeface="Constantia" panose="02030602050306030303" pitchFamily="18" charset="0"/>
              </a:rPr>
              <a:t> </a:t>
            </a:r>
            <a:r>
              <a:rPr lang="es-ES" sz="2400" b="1" dirty="0" err="1">
                <a:latin typeface="Constantia" panose="02030602050306030303" pitchFamily="18" charset="0"/>
              </a:rPr>
              <a:t>život</a:t>
            </a:r>
            <a:r>
              <a:rPr lang="es-ES" sz="2400" b="1" dirty="0">
                <a:latin typeface="Constantia" panose="02030602050306030303" pitchFamily="18" charset="0"/>
              </a:rPr>
              <a:t> </a:t>
            </a:r>
            <a:r>
              <a:rPr lang="es-ES" sz="2400" b="1" dirty="0" err="1">
                <a:latin typeface="Constantia" panose="02030602050306030303" pitchFamily="18" charset="0"/>
              </a:rPr>
              <a:t>našeg</a:t>
            </a:r>
            <a:r>
              <a:rPr lang="es-ES" sz="2400" b="1" dirty="0">
                <a:latin typeface="Constantia" panose="02030602050306030303" pitchFamily="18" charset="0"/>
              </a:rPr>
              <a:t> </a:t>
            </a:r>
            <a:r>
              <a:rPr lang="es-ES" sz="2400" b="1" dirty="0" err="1">
                <a:latin typeface="Constantia" panose="02030602050306030303" pitchFamily="18" charset="0"/>
              </a:rPr>
              <a:t>Spasitelja</a:t>
            </a:r>
            <a:r>
              <a:rPr lang="es-ES" sz="2400" b="1" dirty="0">
                <a:latin typeface="Constantia" panose="02030602050306030303" pitchFamily="18" charset="0"/>
              </a:rPr>
              <a:t> </a:t>
            </a:r>
            <a:r>
              <a:rPr lang="es-ES" sz="2400" b="1" dirty="0" err="1">
                <a:latin typeface="Constantia" panose="02030602050306030303" pitchFamily="18" charset="0"/>
              </a:rPr>
              <a:t>pruža</a:t>
            </a:r>
            <a:r>
              <a:rPr lang="es-ES" sz="2400" b="1" dirty="0">
                <a:latin typeface="Constantia" panose="02030602050306030303" pitchFamily="18" charset="0"/>
              </a:rPr>
              <a:t> </a:t>
            </a:r>
            <a:r>
              <a:rPr lang="es-ES" sz="2400" b="1" dirty="0" err="1">
                <a:latin typeface="Constantia" panose="02030602050306030303" pitchFamily="18" charset="0"/>
              </a:rPr>
              <a:t>nam</a:t>
            </a:r>
            <a:r>
              <a:rPr lang="es-ES" sz="2400" b="1" dirty="0">
                <a:latin typeface="Constantia" panose="02030602050306030303" pitchFamily="18" charset="0"/>
              </a:rPr>
              <a:t> </a:t>
            </a:r>
            <a:r>
              <a:rPr lang="es-ES" sz="2400" b="1" dirty="0" err="1">
                <a:latin typeface="Constantia" panose="02030602050306030303" pitchFamily="18" charset="0"/>
              </a:rPr>
              <a:t>stalan</a:t>
            </a:r>
            <a:r>
              <a:rPr lang="es-ES" sz="2400" b="1" dirty="0">
                <a:latin typeface="Constantia" panose="02030602050306030303" pitchFamily="18" charset="0"/>
              </a:rPr>
              <a:t> </a:t>
            </a:r>
            <a:r>
              <a:rPr lang="es-ES" sz="2400" b="1" dirty="0" err="1">
                <a:latin typeface="Constantia" panose="02030602050306030303" pitchFamily="18" charset="0"/>
              </a:rPr>
              <a:t>razlog</a:t>
            </a:r>
            <a:r>
              <a:rPr lang="es-ES" sz="2400" b="1" dirty="0">
                <a:latin typeface="Constantia" panose="02030602050306030303" pitchFamily="18" charset="0"/>
              </a:rPr>
              <a:t> </a:t>
            </a:r>
            <a:r>
              <a:rPr lang="es-ES" sz="2400" b="1" dirty="0" err="1">
                <a:latin typeface="Constantia" panose="02030602050306030303" pitchFamily="18" charset="0"/>
              </a:rPr>
              <a:t>za</a:t>
            </a:r>
            <a:r>
              <a:rPr lang="es-ES" sz="2400" b="1" dirty="0">
                <a:latin typeface="Constantia" panose="02030602050306030303" pitchFamily="18" charset="0"/>
              </a:rPr>
              <a:t> </a:t>
            </a:r>
            <a:r>
              <a:rPr lang="es-ES" sz="2400" b="1" dirty="0" err="1">
                <a:latin typeface="Constantia" panose="02030602050306030303" pitchFamily="18" charset="0"/>
              </a:rPr>
              <a:t>zahvalnost</a:t>
            </a:r>
            <a:r>
              <a:rPr lang="es-ES" sz="2400" b="1" dirty="0">
                <a:latin typeface="Constantia" panose="02030602050306030303" pitchFamily="18" charset="0"/>
              </a:rPr>
              <a:t> i </a:t>
            </a:r>
            <a:r>
              <a:rPr lang="es-ES" sz="2400" b="1" dirty="0" err="1">
                <a:latin typeface="Constantia" panose="02030602050306030303" pitchFamily="18" charset="0"/>
              </a:rPr>
              <a:t>hvalu</a:t>
            </a:r>
            <a:r>
              <a:rPr lang="hr-HR" sz="2400" b="1" dirty="0">
                <a:latin typeface="Constantia" panose="02030602050306030303" pitchFamily="18" charset="0"/>
              </a:rPr>
              <a:t>.</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es-ES" sz="1400" b="1" dirty="0"/>
              <a:t>E</a:t>
            </a:r>
            <a:r>
              <a:rPr lang="hr-HR" sz="1400" b="1" dirty="0" err="1"/>
              <a:t>llen</a:t>
            </a:r>
            <a:r>
              <a:rPr lang="hr-HR" sz="1400" b="1" dirty="0"/>
              <a:t> G. White, </a:t>
            </a:r>
            <a:r>
              <a:rPr lang="hr-HR" sz="1400" i="1" dirty="0"/>
              <a:t>Odabrana </a:t>
            </a:r>
            <a:r>
              <a:rPr lang="hr-HR" sz="1400" i="1" dirty="0" err="1"/>
              <a:t>svedočanstva</a:t>
            </a:r>
            <a:r>
              <a:rPr lang="es-ES" sz="1400" b="1" dirty="0"/>
              <a:t>, </a:t>
            </a:r>
            <a:r>
              <a:rPr lang="hr-HR" sz="1400" b="1" dirty="0"/>
              <a:t>sv.</a:t>
            </a:r>
            <a:r>
              <a:rPr lang="es-ES" sz="1400" b="1" dirty="0"/>
              <a:t> 2, </a:t>
            </a:r>
            <a:r>
              <a:rPr lang="hr-HR" sz="1400" b="1" dirty="0"/>
              <a:t>str</a:t>
            </a:r>
            <a:r>
              <a:rPr lang="es-ES" sz="1400" b="1" dirty="0"/>
              <a:t>. 307</a:t>
            </a:r>
          </a:p>
        </p:txBody>
      </p:sp>
      <p:sp>
        <p:nvSpPr>
          <p:cNvPr id="2" name="CuadroTexto 1">
            <a:extLst>
              <a:ext uri="{FF2B5EF4-FFF2-40B4-BE49-F238E27FC236}">
                <a16:creationId xmlns:a16="http://schemas.microsoft.com/office/drawing/2014/main" id="{2BA5639D-28C4-D59C-082D-962FAFD1C6A0}"/>
              </a:ext>
            </a:extLst>
          </p:cNvPr>
          <p:cNvSpPr txBox="1"/>
          <p:nvPr/>
        </p:nvSpPr>
        <p:spPr>
          <a:xfrm>
            <a:off x="8034610" y="558622"/>
            <a:ext cx="3938701" cy="4524315"/>
          </a:xfrm>
          <a:prstGeom prst="rect">
            <a:avLst/>
          </a:prstGeom>
          <a:noFill/>
        </p:spPr>
        <p:txBody>
          <a:bodyPr wrap="square">
            <a:spAutoFit/>
          </a:bodyPr>
          <a:lstStyle/>
          <a:p>
            <a:pPr algn="just">
              <a:spcBef>
                <a:spcPts val="600"/>
              </a:spcBef>
            </a:pPr>
            <a:r>
              <a:rPr lang="es-ES" sz="2400" b="1" dirty="0">
                <a:latin typeface="Constantia" panose="02030602050306030303" pitchFamily="18" charset="0"/>
              </a:rPr>
              <a:t>“</a:t>
            </a:r>
            <a:r>
              <a:rPr lang="es-ES" sz="2400" b="1" dirty="0" err="1">
                <a:latin typeface="Constantia" panose="02030602050306030303" pitchFamily="18" charset="0"/>
              </a:rPr>
              <a:t>Moramo</a:t>
            </a:r>
            <a:r>
              <a:rPr lang="es-ES" sz="2400" b="1" dirty="0">
                <a:latin typeface="Constantia" panose="02030602050306030303" pitchFamily="18" charset="0"/>
              </a:rPr>
              <a:t> se </a:t>
            </a:r>
            <a:r>
              <a:rPr lang="es-ES" sz="2400" b="1" dirty="0" err="1">
                <a:latin typeface="Constantia" panose="02030602050306030303" pitchFamily="18" charset="0"/>
              </a:rPr>
              <a:t>jasno</a:t>
            </a:r>
            <a:r>
              <a:rPr lang="es-ES" sz="2400" b="1" dirty="0">
                <a:latin typeface="Constantia" panose="02030602050306030303" pitchFamily="18" charset="0"/>
              </a:rPr>
              <a:t> s</a:t>
            </a:r>
            <a:r>
              <a:rPr lang="hr-HR" sz="2400" b="1" dirty="0">
                <a:latin typeface="Constantia" panose="02030602050306030303" pitchFamily="18" charset="0"/>
              </a:rPr>
              <a:t>j</a:t>
            </a:r>
            <a:r>
              <a:rPr lang="es-ES" sz="2400" b="1" dirty="0" err="1">
                <a:latin typeface="Constantia" panose="02030602050306030303" pitchFamily="18" charset="0"/>
              </a:rPr>
              <a:t>etiti</a:t>
            </a:r>
            <a:r>
              <a:rPr lang="es-ES" sz="2400" b="1" dirty="0">
                <a:latin typeface="Constantia" panose="02030602050306030303" pitchFamily="18" charset="0"/>
              </a:rPr>
              <a:t> </a:t>
            </a:r>
            <a:r>
              <a:rPr lang="es-ES" sz="2400" b="1" dirty="0" err="1">
                <a:latin typeface="Constantia" panose="02030602050306030303" pitchFamily="18" charset="0"/>
              </a:rPr>
              <a:t>svake</a:t>
            </a:r>
            <a:r>
              <a:rPr lang="es-ES" sz="2400" b="1" dirty="0">
                <a:latin typeface="Constantia" panose="02030602050306030303" pitchFamily="18" charset="0"/>
              </a:rPr>
              <a:t> </a:t>
            </a:r>
            <a:r>
              <a:rPr lang="es-ES" sz="2400" b="1" dirty="0" err="1">
                <a:latin typeface="Constantia" panose="02030602050306030303" pitchFamily="18" charset="0"/>
              </a:rPr>
              <a:t>naše</a:t>
            </a:r>
            <a:r>
              <a:rPr lang="es-ES" sz="2400" b="1" dirty="0">
                <a:latin typeface="Constantia" panose="02030602050306030303" pitchFamily="18" charset="0"/>
              </a:rPr>
              <a:t> </a:t>
            </a:r>
            <a:r>
              <a:rPr lang="es-ES" sz="2400" b="1" dirty="0" err="1">
                <a:latin typeface="Constantia" panose="02030602050306030303" pitchFamily="18" charset="0"/>
              </a:rPr>
              <a:t>suze</a:t>
            </a:r>
            <a:r>
              <a:rPr lang="es-ES" sz="2400" b="1" dirty="0">
                <a:latin typeface="Constantia" panose="02030602050306030303" pitchFamily="18" charset="0"/>
              </a:rPr>
              <a:t> </a:t>
            </a:r>
            <a:r>
              <a:rPr lang="es-ES" sz="2400" b="1" dirty="0" err="1">
                <a:latin typeface="Constantia" panose="02030602050306030303" pitchFamily="18" charset="0"/>
              </a:rPr>
              <a:t>koju</a:t>
            </a:r>
            <a:r>
              <a:rPr lang="es-ES" sz="2400" b="1" dirty="0">
                <a:latin typeface="Constantia" panose="02030602050306030303" pitchFamily="18" charset="0"/>
              </a:rPr>
              <a:t> je </a:t>
            </a:r>
            <a:r>
              <a:rPr lang="es-ES" sz="2400" b="1" dirty="0" err="1">
                <a:latin typeface="Constantia" panose="02030602050306030303" pitchFamily="18" charset="0"/>
              </a:rPr>
              <a:t>Gospod</a:t>
            </a:r>
            <a:r>
              <a:rPr lang="hr-HR" sz="2400" b="1" dirty="0" err="1">
                <a:latin typeface="Constantia" panose="02030602050306030303" pitchFamily="18" charset="0"/>
              </a:rPr>
              <a:t>in</a:t>
            </a:r>
            <a:r>
              <a:rPr lang="es-ES" sz="2400" b="1" dirty="0">
                <a:latin typeface="Constantia" panose="02030602050306030303" pitchFamily="18" charset="0"/>
              </a:rPr>
              <a:t> </a:t>
            </a:r>
            <a:r>
              <a:rPr lang="es-ES" sz="2400" b="1" dirty="0" err="1">
                <a:latin typeface="Constantia" panose="02030602050306030303" pitchFamily="18" charset="0"/>
              </a:rPr>
              <a:t>izbrisao</a:t>
            </a:r>
            <a:r>
              <a:rPr lang="es-ES" sz="2400" b="1" dirty="0">
                <a:latin typeface="Constantia" panose="02030602050306030303" pitchFamily="18" charset="0"/>
              </a:rPr>
              <a:t>, </a:t>
            </a:r>
            <a:r>
              <a:rPr lang="es-ES" sz="2400" b="1" dirty="0" err="1">
                <a:latin typeface="Constantia" panose="02030602050306030303" pitchFamily="18" charset="0"/>
              </a:rPr>
              <a:t>svake</a:t>
            </a:r>
            <a:r>
              <a:rPr lang="es-ES" sz="2400" b="1" dirty="0">
                <a:latin typeface="Constantia" panose="02030602050306030303" pitchFamily="18" charset="0"/>
              </a:rPr>
              <a:t> boli </a:t>
            </a:r>
            <a:r>
              <a:rPr lang="es-ES" sz="2400" b="1" dirty="0" err="1">
                <a:latin typeface="Constantia" panose="02030602050306030303" pitchFamily="18" charset="0"/>
              </a:rPr>
              <a:t>koju</a:t>
            </a:r>
            <a:r>
              <a:rPr lang="es-ES" sz="2400" b="1" dirty="0">
                <a:latin typeface="Constantia" panose="02030602050306030303" pitchFamily="18" charset="0"/>
              </a:rPr>
              <a:t> je </a:t>
            </a:r>
            <a:r>
              <a:rPr lang="es-ES" sz="2400" b="1" dirty="0" err="1">
                <a:latin typeface="Constantia" panose="02030602050306030303" pitchFamily="18" charset="0"/>
              </a:rPr>
              <a:t>umirio</a:t>
            </a:r>
            <a:r>
              <a:rPr lang="es-ES" sz="2400" b="1" dirty="0">
                <a:latin typeface="Constantia" panose="02030602050306030303" pitchFamily="18" charset="0"/>
              </a:rPr>
              <a:t>, </a:t>
            </a:r>
            <a:r>
              <a:rPr lang="es-ES" sz="2400" b="1" dirty="0" err="1">
                <a:latin typeface="Constantia" panose="02030602050306030303" pitchFamily="18" charset="0"/>
              </a:rPr>
              <a:t>svake</a:t>
            </a:r>
            <a:r>
              <a:rPr lang="es-ES" sz="2400" b="1" dirty="0">
                <a:latin typeface="Constantia" panose="02030602050306030303" pitchFamily="18" charset="0"/>
              </a:rPr>
              <a:t> t</a:t>
            </a:r>
            <a:r>
              <a:rPr lang="hr-HR" sz="2400" b="1" dirty="0">
                <a:latin typeface="Constantia" panose="02030602050306030303" pitchFamily="18" charset="0"/>
              </a:rPr>
              <a:t>j</a:t>
            </a:r>
            <a:r>
              <a:rPr lang="es-ES" sz="2400" b="1" dirty="0" err="1">
                <a:latin typeface="Constantia" panose="02030602050306030303" pitchFamily="18" charset="0"/>
              </a:rPr>
              <a:t>eskobe</a:t>
            </a:r>
            <a:r>
              <a:rPr lang="es-ES" sz="2400" b="1" dirty="0">
                <a:latin typeface="Constantia" panose="02030602050306030303" pitchFamily="18" charset="0"/>
              </a:rPr>
              <a:t> </a:t>
            </a:r>
            <a:r>
              <a:rPr lang="es-ES" sz="2400" b="1" dirty="0" err="1">
                <a:latin typeface="Constantia" panose="02030602050306030303" pitchFamily="18" charset="0"/>
              </a:rPr>
              <a:t>koju</a:t>
            </a:r>
            <a:r>
              <a:rPr lang="es-ES" sz="2400" b="1" dirty="0">
                <a:latin typeface="Constantia" panose="02030602050306030303" pitchFamily="18" charset="0"/>
              </a:rPr>
              <a:t> je </a:t>
            </a:r>
            <a:r>
              <a:rPr lang="es-ES" sz="2400" b="1" dirty="0" err="1">
                <a:latin typeface="Constantia" panose="02030602050306030303" pitchFamily="18" charset="0"/>
              </a:rPr>
              <a:t>uklonio</a:t>
            </a:r>
            <a:r>
              <a:rPr lang="es-ES" sz="2400" b="1" dirty="0">
                <a:latin typeface="Constantia" panose="02030602050306030303" pitchFamily="18" charset="0"/>
              </a:rPr>
              <a:t>, </a:t>
            </a:r>
            <a:r>
              <a:rPr lang="es-ES" sz="2400" b="1" dirty="0" err="1">
                <a:latin typeface="Constantia" panose="02030602050306030303" pitchFamily="18" charset="0"/>
              </a:rPr>
              <a:t>svakog</a:t>
            </a:r>
            <a:r>
              <a:rPr lang="es-ES" sz="2400" b="1" dirty="0">
                <a:latin typeface="Constantia" panose="02030602050306030303" pitchFamily="18" charset="0"/>
              </a:rPr>
              <a:t> </a:t>
            </a:r>
            <a:r>
              <a:rPr lang="es-ES" sz="2400" b="1" dirty="0" err="1">
                <a:latin typeface="Constantia" panose="02030602050306030303" pitchFamily="18" charset="0"/>
              </a:rPr>
              <a:t>straha</a:t>
            </a:r>
            <a:r>
              <a:rPr lang="es-ES" sz="2400" b="1" dirty="0">
                <a:latin typeface="Constantia" panose="02030602050306030303" pitchFamily="18" charset="0"/>
              </a:rPr>
              <a:t> </a:t>
            </a:r>
            <a:r>
              <a:rPr lang="es-ES" sz="2400" b="1" dirty="0" err="1">
                <a:latin typeface="Constantia" panose="02030602050306030303" pitchFamily="18" charset="0"/>
              </a:rPr>
              <a:t>koji</a:t>
            </a:r>
            <a:r>
              <a:rPr lang="es-ES" sz="2400" b="1" dirty="0">
                <a:latin typeface="Constantia" panose="02030602050306030303" pitchFamily="18" charset="0"/>
              </a:rPr>
              <a:t> je </a:t>
            </a:r>
            <a:r>
              <a:rPr lang="es-ES" sz="2400" b="1" dirty="0" err="1">
                <a:latin typeface="Constantia" panose="02030602050306030303" pitchFamily="18" charset="0"/>
              </a:rPr>
              <a:t>raspršio</a:t>
            </a:r>
            <a:r>
              <a:rPr lang="es-ES" sz="2400" b="1" dirty="0">
                <a:latin typeface="Constantia" panose="02030602050306030303" pitchFamily="18" charset="0"/>
              </a:rPr>
              <a:t>, </a:t>
            </a:r>
            <a:r>
              <a:rPr lang="es-ES" sz="2400" b="1" dirty="0" err="1">
                <a:latin typeface="Constantia" panose="02030602050306030303" pitchFamily="18" charset="0"/>
              </a:rPr>
              <a:t>svake</a:t>
            </a:r>
            <a:r>
              <a:rPr lang="es-ES" sz="2400" b="1" dirty="0">
                <a:latin typeface="Constantia" panose="02030602050306030303" pitchFamily="18" charset="0"/>
              </a:rPr>
              <a:t> </a:t>
            </a:r>
            <a:r>
              <a:rPr lang="es-ES" sz="2400" b="1" dirty="0" err="1">
                <a:latin typeface="Constantia" panose="02030602050306030303" pitchFamily="18" charset="0"/>
              </a:rPr>
              <a:t>potrebe</a:t>
            </a:r>
            <a:r>
              <a:rPr lang="es-ES" sz="2400" b="1" dirty="0">
                <a:latin typeface="Constantia" panose="02030602050306030303" pitchFamily="18" charset="0"/>
              </a:rPr>
              <a:t> </a:t>
            </a:r>
            <a:r>
              <a:rPr lang="es-ES" sz="2400" b="1" dirty="0" err="1">
                <a:latin typeface="Constantia" panose="02030602050306030303" pitchFamily="18" charset="0"/>
              </a:rPr>
              <a:t>koju</a:t>
            </a:r>
            <a:r>
              <a:rPr lang="es-ES" sz="2400" b="1" dirty="0">
                <a:latin typeface="Constantia" panose="02030602050306030303" pitchFamily="18" charset="0"/>
              </a:rPr>
              <a:t> je </a:t>
            </a:r>
            <a:r>
              <a:rPr lang="es-ES" sz="2400" b="1" dirty="0" err="1">
                <a:latin typeface="Constantia" panose="02030602050306030303" pitchFamily="18" charset="0"/>
              </a:rPr>
              <a:t>zadovoljio</a:t>
            </a:r>
            <a:r>
              <a:rPr lang="es-ES" sz="2400" b="1" dirty="0">
                <a:latin typeface="Constantia" panose="02030602050306030303" pitchFamily="18" charset="0"/>
              </a:rPr>
              <a:t>, </a:t>
            </a:r>
            <a:r>
              <a:rPr lang="es-ES" sz="2400" b="1" dirty="0" err="1">
                <a:latin typeface="Constantia" panose="02030602050306030303" pitchFamily="18" charset="0"/>
              </a:rPr>
              <a:t>svakog</a:t>
            </a:r>
            <a:r>
              <a:rPr lang="es-ES" sz="2400" b="1" dirty="0">
                <a:latin typeface="Constantia" panose="02030602050306030303" pitchFamily="18" charset="0"/>
              </a:rPr>
              <a:t> </a:t>
            </a:r>
            <a:r>
              <a:rPr lang="es-ES" sz="2400" b="1" dirty="0" err="1">
                <a:latin typeface="Constantia" panose="02030602050306030303" pitchFamily="18" charset="0"/>
              </a:rPr>
              <a:t>milosrđa</a:t>
            </a:r>
            <a:r>
              <a:rPr lang="es-ES" sz="2400" b="1" dirty="0">
                <a:latin typeface="Constantia" panose="02030602050306030303" pitchFamily="18" charset="0"/>
              </a:rPr>
              <a:t> </a:t>
            </a:r>
            <a:r>
              <a:rPr lang="es-ES" sz="2400" b="1" dirty="0" err="1">
                <a:latin typeface="Constantia" panose="02030602050306030303" pitchFamily="18" charset="0"/>
              </a:rPr>
              <a:t>koje</a:t>
            </a:r>
            <a:r>
              <a:rPr lang="es-ES" sz="2400" b="1" dirty="0">
                <a:latin typeface="Constantia" panose="02030602050306030303" pitchFamily="18" charset="0"/>
              </a:rPr>
              <a:t> </a:t>
            </a:r>
            <a:r>
              <a:rPr lang="es-ES" sz="2400" b="1" dirty="0" err="1">
                <a:latin typeface="Constantia" panose="02030602050306030303" pitchFamily="18" charset="0"/>
              </a:rPr>
              <a:t>nam</a:t>
            </a:r>
            <a:r>
              <a:rPr lang="es-ES" sz="2400" b="1" dirty="0">
                <a:latin typeface="Constantia" panose="02030602050306030303" pitchFamily="18" charset="0"/>
              </a:rPr>
              <a:t> je </a:t>
            </a:r>
            <a:r>
              <a:rPr lang="es-ES" sz="2400" b="1" dirty="0" err="1">
                <a:latin typeface="Constantia" panose="02030602050306030303" pitchFamily="18" charset="0"/>
              </a:rPr>
              <a:t>dano</a:t>
            </a:r>
            <a:r>
              <a:rPr lang="es-ES" sz="2400" b="1" dirty="0">
                <a:latin typeface="Constantia" panose="02030602050306030303" pitchFamily="18" charset="0"/>
              </a:rPr>
              <a:t> i </a:t>
            </a:r>
            <a:r>
              <a:rPr lang="es-ES" sz="2400" b="1" dirty="0" err="1">
                <a:latin typeface="Constantia" panose="02030602050306030303" pitchFamily="18" charset="0"/>
              </a:rPr>
              <a:t>tako</a:t>
            </a:r>
            <a:r>
              <a:rPr lang="es-ES" sz="2400" b="1" dirty="0">
                <a:latin typeface="Constantia" panose="02030602050306030303" pitchFamily="18" charset="0"/>
              </a:rPr>
              <a:t> se </a:t>
            </a:r>
            <a:r>
              <a:rPr lang="es-ES" sz="2400" b="1" dirty="0" err="1">
                <a:latin typeface="Constantia" panose="02030602050306030303" pitchFamily="18" charset="0"/>
              </a:rPr>
              <a:t>osnažiti</a:t>
            </a:r>
            <a:r>
              <a:rPr lang="es-ES" sz="2400" b="1" dirty="0">
                <a:latin typeface="Constantia" panose="02030602050306030303" pitchFamily="18" charset="0"/>
              </a:rPr>
              <a:t> </a:t>
            </a:r>
            <a:r>
              <a:rPr lang="es-ES" sz="2400" b="1" dirty="0" err="1">
                <a:latin typeface="Constantia" panose="02030602050306030303" pitchFamily="18" charset="0"/>
              </a:rPr>
              <a:t>za</a:t>
            </a:r>
            <a:r>
              <a:rPr lang="es-ES" sz="2400" b="1" dirty="0">
                <a:latin typeface="Constantia" panose="02030602050306030303" pitchFamily="18" charset="0"/>
              </a:rPr>
              <a:t> </a:t>
            </a:r>
            <a:r>
              <a:rPr lang="es-ES" sz="2400" b="1" dirty="0" err="1">
                <a:latin typeface="Constantia" panose="02030602050306030303" pitchFamily="18" charset="0"/>
              </a:rPr>
              <a:t>ono</a:t>
            </a:r>
            <a:r>
              <a:rPr lang="es-ES" sz="2400" b="1" dirty="0">
                <a:latin typeface="Constantia" panose="02030602050306030303" pitchFamily="18" charset="0"/>
              </a:rPr>
              <a:t> </a:t>
            </a:r>
            <a:r>
              <a:rPr lang="es-ES" sz="2400" b="1" dirty="0" err="1">
                <a:latin typeface="Constantia" panose="02030602050306030303" pitchFamily="18" charset="0"/>
              </a:rPr>
              <a:t>što</a:t>
            </a:r>
            <a:r>
              <a:rPr lang="es-ES" sz="2400" b="1" dirty="0">
                <a:latin typeface="Constantia" panose="02030602050306030303" pitchFamily="18" charset="0"/>
              </a:rPr>
              <a:t> </a:t>
            </a:r>
            <a:r>
              <a:rPr lang="es-ES" sz="2400" b="1" dirty="0" err="1">
                <a:latin typeface="Constantia" panose="02030602050306030303" pitchFamily="18" charset="0"/>
              </a:rPr>
              <a:t>nas</a:t>
            </a:r>
            <a:r>
              <a:rPr lang="es-ES" sz="2400" b="1" dirty="0">
                <a:latin typeface="Constantia" panose="02030602050306030303" pitchFamily="18" charset="0"/>
              </a:rPr>
              <a:t> </a:t>
            </a:r>
            <a:r>
              <a:rPr lang="es-ES" sz="2400" b="1" dirty="0" err="1">
                <a:latin typeface="Constantia" panose="02030602050306030303" pitchFamily="18" charset="0"/>
              </a:rPr>
              <a:t>još</a:t>
            </a:r>
            <a:r>
              <a:rPr lang="es-ES" sz="2400" b="1" dirty="0">
                <a:latin typeface="Constantia" panose="02030602050306030303" pitchFamily="18" charset="0"/>
              </a:rPr>
              <a:t> </a:t>
            </a:r>
            <a:r>
              <a:rPr lang="es-ES" sz="2400" b="1" dirty="0" err="1">
                <a:latin typeface="Constantia" panose="02030602050306030303" pitchFamily="18" charset="0"/>
              </a:rPr>
              <a:t>čeka</a:t>
            </a:r>
            <a:r>
              <a:rPr lang="es-ES" sz="2400" b="1" dirty="0">
                <a:latin typeface="Constantia" panose="02030602050306030303" pitchFamily="18" charset="0"/>
              </a:rPr>
              <a:t> </a:t>
            </a:r>
            <a:r>
              <a:rPr lang="es-ES" sz="2400" b="1" dirty="0" err="1">
                <a:latin typeface="Constantia" panose="02030602050306030303" pitchFamily="18" charset="0"/>
              </a:rPr>
              <a:t>na</a:t>
            </a:r>
            <a:r>
              <a:rPr lang="es-ES" sz="2400" b="1" dirty="0">
                <a:latin typeface="Constantia" panose="02030602050306030303" pitchFamily="18" charset="0"/>
              </a:rPr>
              <a:t> </a:t>
            </a:r>
            <a:r>
              <a:rPr lang="hr-HR" sz="2400" b="1" dirty="0">
                <a:latin typeface="Constantia" panose="02030602050306030303" pitchFamily="18" charset="0"/>
              </a:rPr>
              <a:t>našem </a:t>
            </a:r>
            <a:r>
              <a:rPr lang="es-ES" sz="2400" b="1" dirty="0" err="1">
                <a:latin typeface="Constantia" panose="02030602050306030303" pitchFamily="18" charset="0"/>
              </a:rPr>
              <a:t>hodočašću</a:t>
            </a:r>
            <a:r>
              <a:rPr lang="hr-HR" sz="2400" b="1" dirty="0">
                <a:latin typeface="Constantia" panose="02030602050306030303" pitchFamily="18" charset="0"/>
              </a:rPr>
              <a:t>.</a:t>
            </a:r>
            <a:r>
              <a:rPr lang="es-ES" sz="2400" b="1" dirty="0">
                <a:latin typeface="Constantia" panose="02030602050306030303" pitchFamily="18" charset="0"/>
              </a:rPr>
              <a:t>”</a:t>
            </a: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307777"/>
          </a:xfrm>
          <a:prstGeom prst="rect">
            <a:avLst/>
          </a:prstGeom>
          <a:noFill/>
        </p:spPr>
        <p:txBody>
          <a:bodyPr wrap="square" rtlCol="0">
            <a:spAutoFit/>
          </a:bodyPr>
          <a:lstStyle/>
          <a:p>
            <a:pPr algn="ctr"/>
            <a:r>
              <a:rPr lang="es-ES" sz="1400" b="1" dirty="0"/>
              <a:t>E</a:t>
            </a:r>
            <a:r>
              <a:rPr lang="hr-HR" sz="1400" b="1" dirty="0" err="1"/>
              <a:t>llen</a:t>
            </a:r>
            <a:r>
              <a:rPr lang="hr-HR" sz="1400" b="1" dirty="0"/>
              <a:t> G. White, </a:t>
            </a:r>
            <a:r>
              <a:rPr lang="es-ES" sz="1400" i="1" dirty="0" err="1"/>
              <a:t>Ovaj</a:t>
            </a:r>
            <a:r>
              <a:rPr lang="es-ES" sz="1400" i="1" dirty="0"/>
              <a:t> dan s </a:t>
            </a:r>
            <a:r>
              <a:rPr lang="es-ES" sz="1400" i="1" dirty="0" err="1"/>
              <a:t>Bogom</a:t>
            </a:r>
            <a:r>
              <a:rPr lang="es-ES" sz="1400" b="1" dirty="0"/>
              <a:t>, 19</a:t>
            </a:r>
            <a:r>
              <a:rPr lang="hr-HR" sz="1400" b="1" dirty="0"/>
              <a:t>. veljače</a:t>
            </a:r>
            <a:endParaRPr lang="es-ES" sz="1400" b="1" dirty="0"/>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91353" y="3860138"/>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3"/>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0"/>
              </a:spcBef>
              <a:spcAft>
                <a:spcPct val="0"/>
              </a:spcAft>
              <a:buClrTx/>
              <a:buSzTx/>
              <a:buFontTx/>
              <a:buNone/>
              <a:tabLst>
                <a:tab pos="159694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306436" y="3490587"/>
            <a:ext cx="11915336"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Psalmi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vi</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od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lijepih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pjesama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ispjevanih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slavu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Njihov</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cilj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izvr</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sna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an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utjecaj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razumijevanje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takvih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slo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že</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nih</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pitanja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to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postojanje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grijeha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patnje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Kada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analiziramo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knjigu</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Psalama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svjetlu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izazovne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teme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ponovno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se </a:t>
            </a:r>
            <a:r>
              <a:rPr lang="hr-HR" sz="2400" b="1" dirty="0">
                <a:solidFill>
                  <a:srgbClr val="FFFFFF"/>
                </a:solidFill>
                <a:latin typeface="Arial"/>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udimo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sirovoj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iskrenosti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psalmista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iskazali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molitvama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Njihova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iskrenost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podsje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mi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emo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postavljati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pitanja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mi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emo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izraziti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svoje</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sumnje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Njemu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Bog </a:t>
            </a:r>
            <a:r>
              <a:rPr lang="hr-HR" sz="2400" b="1" dirty="0">
                <a:solidFill>
                  <a:srgbClr val="FFFFFF"/>
                </a:solidFill>
                <a:latin typeface="Arial"/>
                <a:cs typeface="Arial" charset="0"/>
              </a:rPr>
              <a:t>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rado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saslu</a:t>
            </a:r>
            <a:r>
              <a:rPr lang="hr-HR" sz="2400" b="1" dirty="0">
                <a:solidFill>
                  <a:srgbClr val="FFFFFF"/>
                </a:solidFill>
                <a:latin typeface="Arial"/>
                <a:cs typeface="Arial" charset="0"/>
              </a:rPr>
              <a:t>š</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brige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Ga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upitamo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vjeri</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poniznosti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On </a:t>
            </a:r>
            <a:r>
              <a:rPr lang="hr-HR" sz="2400" b="1" dirty="0">
                <a:solidFill>
                  <a:srgbClr val="FFFFFF"/>
                </a:solidFill>
                <a:latin typeface="Arial"/>
                <a:cs typeface="Arial" charset="0"/>
              </a:rPr>
              <a:t>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odgovoriti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lang="hr-HR" sz="2400" b="1" dirty="0">
                <a:solidFill>
                  <a:srgbClr val="FFFFFF"/>
                </a:solidFill>
                <a:latin typeface="Arial"/>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ponizna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pitanja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zabrinutost</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daju</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ć</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svjetlost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usred</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borbi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sumnjom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strahom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p>
        </p:txBody>
      </p:sp>
    </p:spTree>
    <p:extLst>
      <p:ext uri="{BB962C8B-B14F-4D97-AF65-F5344CB8AC3E}">
        <p14:creationId xmlns:p14="http://schemas.microsoft.com/office/powerpoint/2010/main" val="143017779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  PRIMJENA</a:t>
            </a:r>
            <a:endParaRPr lang="en-US" dirty="0"/>
          </a:p>
        </p:txBody>
      </p:sp>
      <p:sp>
        <p:nvSpPr>
          <p:cNvPr id="16387" name="Rectangle 3"/>
          <p:cNvSpPr>
            <a:spLocks noGrp="1" noChangeArrowheads="1"/>
          </p:cNvSpPr>
          <p:nvPr>
            <p:ph type="body" idx="1"/>
          </p:nvPr>
        </p:nvSpPr>
        <p:spPr>
          <a:xfrm>
            <a:off x="2666997" y="1676403"/>
            <a:ext cx="9525003"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”Pjevanje pjesme Jahvine u tuđinskoj zemlji</a:t>
            </a:r>
            <a:r>
              <a:rPr lang="sr-Latn-RS" sz="2800" dirty="0">
                <a:solidFill>
                  <a:srgbClr val="FFFF99"/>
                </a:solidFill>
              </a:rPr>
              <a:t>“</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3"/>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8"/>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2" y="3886202"/>
            <a:ext cx="7533532"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a:t>
            </a:r>
            <a:r>
              <a:rPr kumimoji="0" lang="hr-HR" sz="2000" b="1" i="0" u="none" strike="noStrike" kern="1200" cap="none" spc="0" normalizeH="0" baseline="0" noProof="0">
                <a:ln>
                  <a:noFill/>
                </a:ln>
                <a:solidFill>
                  <a:srgbClr val="FFFFFF"/>
                </a:solidFill>
                <a:effectLst/>
                <a:uLnTx/>
                <a:uFillTx/>
                <a:latin typeface="Arial"/>
                <a:ea typeface="+mn-ea"/>
                <a:cs typeface="Arial" charset="0"/>
              </a:rPr>
              <a:t>kulturoloških</a:t>
            </a:r>
            <a:r>
              <a:rPr kumimoji="0" lang="en-US" sz="2000" b="1" i="0" u="none" strike="noStrike" kern="1200" cap="none" spc="0" normalizeH="0" baseline="0" noProof="0">
                <a:ln>
                  <a:noFill/>
                </a:ln>
                <a:solidFill>
                  <a:srgbClr val="FFFFFF"/>
                </a:solidFill>
                <a:effectLst/>
                <a:uLnTx/>
                <a:uFillTx/>
                <a:latin typeface="Arial"/>
                <a:ea typeface="+mn-ea"/>
                <a:cs typeface="Arial" charset="0"/>
              </a:rPr>
              <a:t> </a:t>
            </a:r>
            <a:r>
              <a:rPr kumimoji="0" lang="hr-HR" sz="2000" b="1" i="0" u="none" strike="noStrike" kern="1200" cap="none" spc="0" normalizeH="0" baseline="0" noProof="0">
                <a:ln>
                  <a:noFill/>
                </a:ln>
                <a:solidFill>
                  <a:srgbClr val="FFFFFF"/>
                </a:solidFill>
                <a:effectLst/>
                <a:uLnTx/>
                <a:uFillTx/>
                <a:latin typeface="Arial"/>
                <a:ea typeface="+mn-ea"/>
                <a:cs typeface="Arial" charset="0"/>
              </a:rPr>
              <a:t>utjecaja prihvatiti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Sveto pismo kao autoritativno, nepogrešivo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a:t>
            </a:r>
            <a:r>
              <a:rPr kumimoji="0" lang="hr-HR" sz="2000" b="1" i="0" u="none" strike="noStrike" kern="1200" cap="none" spc="0" normalizeH="0" baseline="0" noProof="0">
                <a:ln>
                  <a:noFill/>
                </a:ln>
                <a:solidFill>
                  <a:srgbClr val="FFFFFF"/>
                </a:solidFill>
                <a:effectLst/>
                <a:uLnTx/>
                <a:uFillTx/>
                <a:latin typeface="Arial"/>
                <a:ea typeface="+mn-ea"/>
                <a:cs typeface="Arial" charset="0"/>
              </a:rPr>
              <a:t>li ostati vjeran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čitavom Pismu a to </a:t>
            </a:r>
            <a:r>
              <a:rPr kumimoji="0" lang="hr-HR" sz="2000" b="1" i="0" u="none" strike="noStrike" kern="1200" cap="none" spc="0" normalizeH="0" baseline="0" noProof="0">
                <a:ln>
                  <a:noFill/>
                </a:ln>
                <a:solidFill>
                  <a:srgbClr val="FFFFFF"/>
                </a:solidFill>
                <a:effectLst/>
                <a:uLnTx/>
                <a:uFillTx/>
                <a:latin typeface="Arial"/>
                <a:ea typeface="+mn-ea"/>
                <a:cs typeface="Arial" charset="0"/>
              </a:rPr>
              <a:t>znači držati i zapovijedi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Božje </a:t>
            </a:r>
            <a:r>
              <a:rPr kumimoji="0" lang="hr-HR" sz="2000" b="1" i="0" u="none" strike="noStrike" kern="1200" cap="none" spc="0" normalizeH="0" baseline="0" noProof="0">
                <a:ln>
                  <a:noFill/>
                </a:ln>
                <a:solidFill>
                  <a:srgbClr val="FFFFFF"/>
                </a:solidFill>
                <a:effectLst/>
                <a:uLnTx/>
                <a:uFillTx/>
                <a:latin typeface="Arial"/>
                <a:ea typeface="+mn-ea"/>
                <a:cs typeface="Arial" charset="0"/>
              </a:rPr>
              <a:t>i imati svjedočanstvo Isusa Krista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2"/>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5"/>
            <a:ext cx="9075365" cy="1015663"/>
          </a:xfrm>
          <a:prstGeom prst="rect">
            <a:avLst/>
          </a:prstGeom>
        </p:spPr>
        <p:txBody>
          <a:bodyPr wrap="square">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CC66"/>
                </a:solidFill>
                <a:effectLst/>
                <a:uLnTx/>
                <a:uFillTx/>
                <a:latin typeface="Arial"/>
                <a:ea typeface="+mn-ea"/>
                <a:cs typeface="Arial" charset="0"/>
              </a:rPr>
              <a:t>Razumijevši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a:t>
            </a:r>
            <a:r>
              <a:rPr kumimoji="0" lang="hr-HR" sz="2000" b="1" i="0" u="none" strike="noStrike" kern="1200" cap="none" spc="0" normalizeH="0" baseline="0" noProof="0">
                <a:ln>
                  <a:noFill/>
                </a:ln>
                <a:solidFill>
                  <a:srgbClr val="FFCC66"/>
                </a:solidFill>
                <a:effectLst/>
                <a:uLnTx/>
                <a:uFillTx/>
                <a:latin typeface="Arial"/>
                <a:ea typeface="+mn-ea"/>
                <a:cs typeface="Arial" charset="0"/>
              </a:rPr>
              <a:t>se podsjetim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naloga: ”Prestanite i znajte da sam ja Bog” (Ps.46,10), da shvatim da je Biblija </a:t>
            </a:r>
            <a:r>
              <a:rPr kumimoji="0" lang="hr-HR" sz="2000" b="1" i="0" u="none" strike="noStrike" kern="1200" cap="none" spc="0" normalizeH="0" baseline="0" noProof="0">
                <a:ln>
                  <a:noFill/>
                </a:ln>
                <a:solidFill>
                  <a:srgbClr val="FFCC66"/>
                </a:solidFill>
                <a:effectLst/>
                <a:uLnTx/>
                <a:uFillTx/>
                <a:latin typeface="Arial"/>
                <a:ea typeface="+mn-ea"/>
                <a:cs typeface="Arial" charset="0"/>
              </a:rPr>
              <a:t>još uvijek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19271253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903976"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   ostvariti u svojem životu</a:t>
            </a:r>
            <a:r>
              <a:rPr lang="en-US" dirty="0">
                <a:solidFill>
                  <a:srgbClr val="FFFF99"/>
                </a:solidFill>
              </a:rPr>
              <a:t>?</a:t>
            </a:r>
          </a:p>
        </p:txBody>
      </p:sp>
      <p:sp>
        <p:nvSpPr>
          <p:cNvPr id="24580" name="Rectangle 4"/>
          <p:cNvSpPr>
            <a:spLocks noChangeArrowheads="1"/>
          </p:cNvSpPr>
          <p:nvPr/>
        </p:nvSpPr>
        <p:spPr bwMode="auto">
          <a:xfrm>
            <a:off x="3657602"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55" marR="0" lvl="0" indent="-396855" algn="l" defTabSz="914354"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2"/>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3116502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96332" y="76200"/>
            <a:ext cx="6347669"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24103" y="1549065"/>
            <a:ext cx="8916749" cy="1069975"/>
          </a:xfrm>
        </p:spPr>
        <p:txBody>
          <a:bodyPr/>
          <a:lstStyle/>
          <a:p>
            <a:pPr eaLnBrk="1" hangingPunct="1">
              <a:buFontTx/>
              <a:buNone/>
            </a:pPr>
            <a:r>
              <a:rPr lang="en-US" sz="2800" b="0" dirty="0"/>
              <a:t>   </a:t>
            </a:r>
            <a:r>
              <a:rPr lang="hr-HR" sz="2800" dirty="0">
                <a:solidFill>
                  <a:srgbClr val="FFFF99"/>
                </a:solidFill>
              </a:rPr>
              <a:t>Kako pouku: ”Pjevanje pjesme Jahvine u tuđinskoj zemlji”, možemo  koristiti idući tjedan?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312234" y="2409945"/>
            <a:ext cx="11879766" cy="4067767"/>
          </a:xfrm>
          <a:prstGeom prst="rect">
            <a:avLst/>
          </a:prstGeom>
          <a:noFill/>
          <a:ln>
            <a:noFill/>
          </a:ln>
        </p:spPr>
        <p:txBody>
          <a:bodyPr/>
          <a:lstStyle/>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kumimoji="0" lang="hr-HR" sz="2000" b="1" i="0" u="none" strike="noStrike" kern="1200" cap="none" spc="0" normalizeH="0" baseline="0" noProof="0" dirty="0" err="1">
                <a:ln>
                  <a:noFill/>
                </a:ln>
                <a:solidFill>
                  <a:srgbClr val="FF9900"/>
                </a:solidFill>
                <a:effectLst/>
                <a:uLnTx/>
                <a:uFillTx/>
                <a:latin typeface="Arial"/>
                <a:ea typeface="+mn-ea"/>
                <a:cs typeface="Arial" charset="0"/>
              </a:rPr>
              <a:t>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Ps</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lang="hr-HR" sz="1600" i="1" dirty="0">
                <a:solidFill>
                  <a:srgbClr val="FFFFFF"/>
                </a:solidFill>
                <a:latin typeface="Arial"/>
                <a:cs typeface="Arial" charset="0"/>
              </a:rPr>
              <a:t>74</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,18-22</a:t>
            </a:r>
            <a:r>
              <a:rPr lang="hr-HR" sz="1600" i="1" dirty="0">
                <a:solidFill>
                  <a:srgbClr val="FFFFFF"/>
                </a:solidFill>
                <a:latin typeface="Arial"/>
                <a:cs typeface="Arial" charset="0"/>
              </a:rPr>
              <a:t>; 79,5-13.</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lang="sr-Latn-RS" sz="1467" b="1" dirty="0">
                <a:solidFill>
                  <a:srgbClr val="FFFFFF"/>
                </a:solidFill>
                <a:latin typeface="Arial"/>
                <a:cs typeface="Arial" charset="0"/>
              </a:rPr>
              <a:t>O čemu se tu radi</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867"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600" b="0" i="1" u="none" strike="noStrike" kern="1200" cap="none" spc="0" normalizeH="0" baseline="0" noProof="0" dirty="0" err="1">
                <a:ln>
                  <a:noFill/>
                </a:ln>
                <a:solidFill>
                  <a:srgbClr val="FFFFFF"/>
                </a:solidFill>
                <a:effectLst/>
                <a:uLnTx/>
                <a:uFillTx/>
                <a:latin typeface="Arial"/>
                <a:ea typeface="+mn-ea"/>
                <a:cs typeface="Arial" charset="0"/>
              </a:rPr>
              <a:t>Ps</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41,1-4; 83,3-12;</a:t>
            </a:r>
            <a:r>
              <a:rPr kumimoji="0" lang="hr-HR" sz="1600" b="0" i="1" u="none" strike="noStrike" kern="1200" cap="none" spc="0" normalizeH="0" noProof="0" dirty="0">
                <a:ln>
                  <a:noFill/>
                </a:ln>
                <a:solidFill>
                  <a:srgbClr val="FFFFFF"/>
                </a:solidFill>
                <a:effectLst/>
                <a:uLnTx/>
                <a:uFillTx/>
                <a:latin typeface="Arial"/>
                <a:ea typeface="+mn-ea"/>
                <a:cs typeface="Arial" charset="0"/>
              </a:rPr>
              <a:t> </a:t>
            </a:r>
            <a:r>
              <a:rPr lang="hr-HR" sz="1600" i="1" dirty="0">
                <a:solidFill>
                  <a:srgbClr val="FFFFFF"/>
                </a:solidFill>
                <a:latin typeface="Arial"/>
                <a:cs typeface="Arial" charset="0"/>
              </a:rPr>
              <a:t>102</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,3-5.11.2</a:t>
            </a:r>
            <a:r>
              <a:rPr lang="hr-HR" sz="1600" i="1" dirty="0">
                <a:solidFill>
                  <a:srgbClr val="FFFFFF"/>
                </a:solidFill>
                <a:latin typeface="Arial"/>
                <a:cs typeface="Arial" charset="0"/>
              </a:rPr>
              <a:t>3.</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24. </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Koja</a:t>
            </a:r>
            <a:r>
              <a:rPr kumimoji="0" lang="hr-HR" sz="1600" b="1" i="0" u="none" strike="noStrike" kern="1200" cap="none" spc="0" normalizeH="0" noProof="0" dirty="0">
                <a:ln>
                  <a:noFill/>
                </a:ln>
                <a:solidFill>
                  <a:srgbClr val="FFFFFF"/>
                </a:solidFill>
                <a:effectLst/>
                <a:uLnTx/>
                <a:uFillTx/>
                <a:latin typeface="Arial"/>
                <a:ea typeface="+mn-ea"/>
                <a:cs typeface="Arial" charset="0"/>
              </a:rPr>
              <a:t> iskustva ti tekstovi opisuju? U kojoj mjeri se možeš </a:t>
            </a:r>
            <a:r>
              <a:rPr kumimoji="0" lang="hr-HR" sz="1600" b="1" i="0" u="none" strike="noStrike" kern="1200" cap="none" spc="0" normalizeH="0" noProof="0" dirty="0" err="1">
                <a:ln>
                  <a:noFill/>
                </a:ln>
                <a:solidFill>
                  <a:srgbClr val="FFFFFF"/>
                </a:solidFill>
                <a:effectLst/>
                <a:uLnTx/>
                <a:uFillTx/>
                <a:latin typeface="Arial"/>
                <a:ea typeface="+mn-ea"/>
                <a:cs typeface="Arial" charset="0"/>
              </a:rPr>
              <a:t>poveati</a:t>
            </a:r>
            <a:r>
              <a:rPr kumimoji="0" lang="hr-HR" sz="1600" b="1" i="0" u="none" strike="noStrike" kern="1200" cap="none" spc="0" normalizeH="0" noProof="0" dirty="0">
                <a:ln>
                  <a:noFill/>
                </a:ln>
                <a:solidFill>
                  <a:srgbClr val="FFFFFF"/>
                </a:solidFill>
                <a:effectLst/>
                <a:uLnTx/>
                <a:uFillTx/>
                <a:latin typeface="Arial"/>
                <a:ea typeface="+mn-ea"/>
                <a:cs typeface="Arial" charset="0"/>
              </a:rPr>
              <a:t> s onim što je tu rečeno</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3. 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Ps</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lang="hr-HR" sz="1600" i="1" dirty="0">
                <a:solidFill>
                  <a:srgbClr val="FFFFFF"/>
                </a:solidFill>
                <a:latin typeface="Arial"/>
                <a:cs typeface="Arial" charset="0"/>
              </a:rPr>
              <a:t>42</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,1-3; 63,1; 69,1-3;</a:t>
            </a:r>
            <a:r>
              <a:rPr kumimoji="0" lang="hr-HR" sz="1600" b="0" i="1" u="none" strike="noStrike" kern="1200" cap="none" spc="0" normalizeH="0" noProof="0" dirty="0">
                <a:ln>
                  <a:noFill/>
                </a:ln>
                <a:solidFill>
                  <a:srgbClr val="FFFFFF"/>
                </a:solidFill>
                <a:effectLst/>
                <a:uLnTx/>
                <a:uFillTx/>
                <a:latin typeface="Arial"/>
                <a:ea typeface="+mn-ea"/>
                <a:cs typeface="Arial" charset="0"/>
              </a:rPr>
              <a:t> 102,1-7</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Što</a:t>
            </a:r>
            <a:r>
              <a:rPr kumimoji="0" lang="hr-HR" sz="1600" b="1" i="0" u="none" strike="noStrike" kern="1200" cap="none" spc="0" normalizeH="0" noProof="0" dirty="0">
                <a:ln>
                  <a:noFill/>
                </a:ln>
                <a:solidFill>
                  <a:srgbClr val="FFFFFF"/>
                </a:solidFill>
                <a:effectLst/>
                <a:uLnTx/>
                <a:uFillTx/>
                <a:latin typeface="Arial"/>
                <a:ea typeface="+mn-ea"/>
                <a:cs typeface="Arial" charset="0"/>
              </a:rPr>
              <a:t> je to što </a:t>
            </a:r>
            <a:r>
              <a:rPr kumimoji="0" lang="hr-HR" sz="1600" b="1" i="0" u="none" strike="noStrike" kern="1200" cap="none" spc="0" normalizeH="0" noProof="0" dirty="0" err="1">
                <a:ln>
                  <a:noFill/>
                </a:ln>
                <a:solidFill>
                  <a:srgbClr val="FFFFFF"/>
                </a:solidFill>
                <a:effectLst/>
                <a:uLnTx/>
                <a:uFillTx/>
                <a:latin typeface="Arial"/>
                <a:ea typeface="+mn-ea"/>
                <a:cs typeface="Arial" charset="0"/>
              </a:rPr>
              <a:t>psalmistu</a:t>
            </a:r>
            <a:r>
              <a:rPr kumimoji="0" lang="hr-HR" sz="1600" b="1" i="0" u="none" strike="noStrike" kern="1200" cap="none" spc="0" normalizeH="0" noProof="0" dirty="0">
                <a:ln>
                  <a:noFill/>
                </a:ln>
                <a:solidFill>
                  <a:srgbClr val="FFFFFF"/>
                </a:solidFill>
                <a:effectLst/>
                <a:uLnTx/>
                <a:uFillTx/>
                <a:latin typeface="Arial"/>
                <a:ea typeface="+mn-ea"/>
                <a:cs typeface="Arial" charset="0"/>
              </a:rPr>
              <a:t> najviše boli</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Ps</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77. </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Kroz</a:t>
            </a:r>
            <a:r>
              <a:rPr kumimoji="0" lang="hr-HR" sz="1600" b="1" i="0" u="none" strike="noStrike" kern="1200" cap="none" spc="0" normalizeH="0" noProof="0" dirty="0">
                <a:ln>
                  <a:noFill/>
                </a:ln>
                <a:solidFill>
                  <a:srgbClr val="FFFFFF"/>
                </a:solidFill>
                <a:effectLst/>
                <a:uLnTx/>
                <a:uFillTx/>
                <a:latin typeface="Arial"/>
                <a:ea typeface="+mn-ea"/>
                <a:cs typeface="Arial" charset="0"/>
              </a:rPr>
              <a:t> koje iskustvo autor ovog psalma prolazi</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5.</a:t>
            </a:r>
            <a:r>
              <a:rPr kumimoji="0" lang="hr-HR" sz="2133"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Pročitaj </a:t>
            </a:r>
            <a:r>
              <a:rPr lang="hr-HR" sz="1600" i="1" dirty="0" err="1">
                <a:solidFill>
                  <a:srgbClr val="FFFFFF"/>
                </a:solidFill>
                <a:latin typeface="Arial"/>
                <a:cs typeface="Arial" charset="0"/>
              </a:rPr>
              <a:t>Ps</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.77,7-9. </a:t>
            </a:r>
            <a:r>
              <a:rPr lang="hr-HR" sz="1867" b="1" dirty="0">
                <a:solidFill>
                  <a:srgbClr val="FFFFFF"/>
                </a:solidFill>
                <a:latin typeface="Calibri" panose="020F0502020204030204" pitchFamily="34" charset="0"/>
                <a:cs typeface="Calibri" panose="020F0502020204030204" pitchFamily="34" charset="0"/>
              </a:rPr>
              <a:t>Je li se Bog promijenio? Može li Bog iznevjeriti svoj Savez</a:t>
            </a:r>
            <a:r>
              <a:rPr kumimoji="0" lang="hr-HR" sz="1867"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endParaRPr kumimoji="0" lang="hr-HR" sz="2133"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6. Pročitaj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Ps</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37,1.8;</a:t>
            </a:r>
            <a:r>
              <a:rPr kumimoji="0" lang="hr-HR" sz="1600" b="0" i="1" u="none" strike="noStrike" kern="1200" cap="none" spc="0" normalizeH="0" noProof="0" dirty="0">
                <a:ln>
                  <a:noFill/>
                </a:ln>
                <a:solidFill>
                  <a:srgbClr val="FFFFFF"/>
                </a:solidFill>
                <a:effectLst/>
                <a:uLnTx/>
                <a:uFillTx/>
                <a:latin typeface="Arial"/>
                <a:ea typeface="+mn-ea"/>
                <a:cs typeface="Arial" charset="0"/>
              </a:rPr>
              <a:t> 49,5-7; 94,3-7; 125,3</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 </a:t>
            </a:r>
            <a:r>
              <a:rPr lang="sr-Latn-RS" sz="1467" b="1" dirty="0">
                <a:solidFill>
                  <a:srgbClr val="FFFFFF"/>
                </a:solidFill>
                <a:latin typeface="Arial"/>
                <a:cs typeface="Arial" charset="0"/>
              </a:rPr>
              <a:t>S kakvom borbom se u ovim tekstovima </a:t>
            </a:r>
            <a:r>
              <a:rPr lang="sr-Latn-RS" sz="1467" b="1" dirty="0" err="1">
                <a:solidFill>
                  <a:srgbClr val="FFFFFF"/>
                </a:solidFill>
                <a:latin typeface="Arial"/>
                <a:cs typeface="Arial" charset="0"/>
              </a:rPr>
              <a:t>psalmist</a:t>
            </a:r>
            <a:r>
              <a:rPr lang="sr-Latn-RS" sz="1467" b="1" dirty="0">
                <a:solidFill>
                  <a:srgbClr val="FFFFFF"/>
                </a:solidFill>
                <a:latin typeface="Arial"/>
                <a:cs typeface="Arial" charset="0"/>
              </a:rPr>
              <a:t> suočava</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7. Pročitaj </a:t>
            </a:r>
            <a:r>
              <a:rPr kumimoji="0" lang="sr-Latn-RS" sz="1600" b="0" i="1" u="none" strike="noStrike" kern="1200" cap="none" spc="0" normalizeH="0" baseline="0" noProof="0" dirty="0" err="1">
                <a:ln>
                  <a:noFill/>
                </a:ln>
                <a:solidFill>
                  <a:srgbClr val="FFFFFF"/>
                </a:solidFill>
                <a:effectLst/>
                <a:uLnTx/>
                <a:uFillTx/>
                <a:latin typeface="Arial"/>
                <a:ea typeface="+mn-ea"/>
                <a:cs typeface="Arial" charset="0"/>
              </a:rPr>
              <a:t>Ps</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 73,1-20.27. </a:t>
            </a:r>
            <a:r>
              <a:rPr lang="sr-Latn-RS" sz="1600" b="1" dirty="0">
                <a:solidFill>
                  <a:srgbClr val="FFFFFF"/>
                </a:solidFill>
                <a:latin typeface="Arial"/>
                <a:cs typeface="Arial" charset="0"/>
              </a:rPr>
              <a:t>Što </a:t>
            </a:r>
            <a:r>
              <a:rPr lang="sr-Latn-RS" sz="1600" b="1" dirty="0" err="1">
                <a:solidFill>
                  <a:srgbClr val="FFFFFF"/>
                </a:solidFill>
                <a:latin typeface="Arial"/>
                <a:cs typeface="Arial" charset="0"/>
              </a:rPr>
              <a:t>psalmisti</a:t>
            </a:r>
            <a:r>
              <a:rPr lang="sr-Latn-RS" sz="1600" b="1" dirty="0">
                <a:solidFill>
                  <a:srgbClr val="FFFFFF"/>
                </a:solidFill>
                <a:latin typeface="Arial"/>
                <a:cs typeface="Arial" charset="0"/>
              </a:rPr>
              <a:t> pomaže proći tu krizu? Kakav je kraj onih koji se pouzdaju u propadljivost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a:t>
            </a:r>
            <a:endParaRPr kumimoji="0" lang="sr-Latn-R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8. Pročitaj </a:t>
            </a:r>
            <a:r>
              <a:rPr lang="sr-Latn-RS" sz="1600" i="1" dirty="0" err="1">
                <a:solidFill>
                  <a:srgbClr val="FFFFFF"/>
                </a:solidFill>
                <a:latin typeface="Arial"/>
                <a:cs typeface="Arial" charset="0"/>
              </a:rPr>
              <a:t>Ps</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 </a:t>
            </a:r>
            <a:r>
              <a:rPr lang="sr-Latn-RS" sz="1600" i="1" dirty="0">
                <a:solidFill>
                  <a:srgbClr val="FFFFFF"/>
                </a:solidFill>
                <a:latin typeface="Arial"/>
                <a:cs typeface="Arial" charset="0"/>
              </a:rPr>
              <a:t>10</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,12</a:t>
            </a:r>
            <a:r>
              <a:rPr lang="sr-Latn-RS" sz="1600" i="1" dirty="0">
                <a:solidFill>
                  <a:srgbClr val="FFFFFF"/>
                </a:solidFill>
                <a:latin typeface="Arial"/>
                <a:cs typeface="Arial" charset="0"/>
              </a:rPr>
              <a:t>; 22,1; 27,9; 39,</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12</a:t>
            </a:r>
            <a:r>
              <a:rPr kumimoji="0" lang="sr-Latn-RS" sz="1800" b="0" i="1" u="none" strike="noStrike" kern="1200" cap="none" spc="0" normalizeH="0" baseline="0" noProof="0" dirty="0">
                <a:ln>
                  <a:noFill/>
                </a:ln>
                <a:solidFill>
                  <a:srgbClr val="FFFFFF"/>
                </a:solidFill>
                <a:effectLst/>
                <a:uLnTx/>
                <a:uFillTx/>
                <a:latin typeface="Arial"/>
                <a:ea typeface="+mn-ea"/>
                <a:cs typeface="Arial" charset="0"/>
              </a:rPr>
              <a:t>. </a:t>
            </a:r>
            <a:r>
              <a:rPr lang="sr-Latn-RS" sz="1600" b="1" dirty="0">
                <a:solidFill>
                  <a:srgbClr val="FFFFFF"/>
                </a:solidFill>
                <a:latin typeface="Arial"/>
                <a:cs typeface="Arial" charset="0"/>
              </a:rPr>
              <a:t>Kako </a:t>
            </a:r>
            <a:r>
              <a:rPr lang="sr-Latn-RS" sz="1600" b="1" dirty="0" err="1">
                <a:solidFill>
                  <a:srgbClr val="FFFFFF"/>
                </a:solidFill>
                <a:latin typeface="Arial"/>
                <a:cs typeface="Arial" charset="0"/>
              </a:rPr>
              <a:t>psalmist</a:t>
            </a:r>
            <a:r>
              <a:rPr lang="sr-Latn-RS" sz="1600" b="1" dirty="0">
                <a:solidFill>
                  <a:srgbClr val="FFFFFF"/>
                </a:solidFill>
                <a:latin typeface="Arial"/>
                <a:cs typeface="Arial" charset="0"/>
              </a:rPr>
              <a:t> reagira na Božje prividno odsustvo</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9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133"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333"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933"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0"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133"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467"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0"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67"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0"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400" b="0"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0"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6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45920" y="1384664"/>
            <a:ext cx="970283"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3040450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a:t>
            </a:r>
            <a:r>
              <a:rPr lang="en-US" dirty="0">
                <a:solidFill>
                  <a:srgbClr val="FFFF99"/>
                </a:solidFill>
              </a:rPr>
              <a:t> </a:t>
            </a:r>
            <a:r>
              <a:rPr lang="hr-HR" dirty="0">
                <a:solidFill>
                  <a:srgbClr val="FFFF99"/>
                </a:solidFill>
              </a:rPr>
              <a:t>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2"/>
            <a:ext cx="436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2"/>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836545" y="3505197"/>
            <a:ext cx="2967422" cy="2876453"/>
            <a:chOff x="273" y="2249"/>
            <a:chExt cx="942" cy="1789"/>
          </a:xfrm>
        </p:grpSpPr>
        <p:sp>
          <p:nvSpPr>
            <p:cNvPr id="19484" name="Rectangle 5"/>
            <p:cNvSpPr>
              <a:spLocks noChangeArrowheads="1"/>
            </p:cNvSpPr>
            <p:nvPr/>
          </p:nvSpPr>
          <p:spPr bwMode="auto">
            <a:xfrm>
              <a:off x="275" y="2249"/>
              <a:ext cx="940"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73" y="2602"/>
              <a:ext cx="918"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Ulaskom u novo tromjesečje p</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red</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ma je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nova</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200" b="1" i="0" u="none" strike="noStrike" kern="1200" cap="none" spc="0" normalizeH="0" baseline="0" noProof="0" dirty="0" err="1">
                  <a:ln>
                    <a:noFill/>
                  </a:ln>
                  <a:solidFill>
                    <a:srgbClr val="000000"/>
                  </a:solidFill>
                  <a:effectLst/>
                  <a:uLnTx/>
                  <a:uFillTx/>
                  <a:latin typeface="Arial" charset="0"/>
                  <a:ea typeface="+mn-ea"/>
                  <a:cs typeface="Arial" charset="0"/>
                </a:rPr>
                <a:t>zada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ć</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proučavanje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Knji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ge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psalama. Psalmi su izvor blago-</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slova, nade i buđenja, oni su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vodić</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za preispitivanje</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sebe i razmišljanje</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o Božjoj ljubavi</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i budi u na</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m</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želju za</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novim predanjem Bogu. Gdje naći plemenitije riječi</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da se izrazi radost nego u psalmima proslavljanja i naše</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zahvalnosti.</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Psalmi su napisani u po-</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sebnom</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teološkom i književnom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kon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-tekstu, oni su Božje otkrivenje svima.</a:t>
              </a:r>
              <a:endParaRPr kumimoji="0" lang="hr-HR" sz="16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67400" y="3962407"/>
            <a:ext cx="1689982" cy="2391597"/>
            <a:chOff x="2592" y="2256"/>
            <a:chExt cx="1047" cy="6330649"/>
          </a:xfrm>
        </p:grpSpPr>
        <p:sp>
          <p:nvSpPr>
            <p:cNvPr id="19482" name="Rectangle 8"/>
            <p:cNvSpPr>
              <a:spLocks noChangeArrowheads="1"/>
            </p:cNvSpPr>
            <p:nvPr/>
          </p:nvSpPr>
          <p:spPr bwMode="auto">
            <a:xfrm>
              <a:off x="2592" y="2256"/>
              <a:ext cx="1008"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696" y="52451"/>
              <a:ext cx="943" cy="62804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1333"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Što se događa kada dobro ure-</a:t>
              </a:r>
              <a:r>
                <a:rPr kumimoji="0" lang="hr-HR" sz="1333" b="1"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đeni</a:t>
              </a:r>
              <a:r>
                <a:rPr kumimoji="0" lang="hr-HR" sz="1333"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svijet vjere biva izazvan I ugrožen od zla?     </a:t>
              </a:r>
            </a:p>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Nameću se pita-</a:t>
              </a:r>
              <a:r>
                <a:rPr kumimoji="0" lang="hr-HR" sz="1200" b="1"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nja</a:t>
              </a:r>
              <a:r>
                <a:rPr kumimoji="0" lang="hr-HR"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Vlada li Bog još uvijek? Kako kao vjernici može- </a:t>
              </a:r>
              <a:r>
                <a:rPr kumimoji="0" lang="hr-HR" sz="1200" b="1"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mo</a:t>
              </a:r>
              <a:r>
                <a:rPr kumimoji="0" lang="hr-HR"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pjevati Jahvi u tuđoj zemlji?</a:t>
              </a:r>
            </a:p>
            <a:p>
              <a:pPr marL="0" marR="0" lvl="0" indent="0" algn="l" defTabSz="914354" rtl="0" eaLnBrk="1" fontAlgn="base" latinLnBrk="0" hangingPunct="1">
                <a:lnSpc>
                  <a:spcPct val="100000"/>
                </a:lnSpc>
                <a:spcBef>
                  <a:spcPct val="50000"/>
                </a:spcBef>
                <a:spcAft>
                  <a:spcPct val="0"/>
                </a:spcAft>
                <a:buClrTx/>
                <a:buSzTx/>
                <a:buFontTx/>
                <a:buNone/>
                <a:tabLst/>
                <a:defRPr/>
              </a:pPr>
              <a:endParaRPr kumimoji="0" lang="hr-HR" sz="1333"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1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p>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1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1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endParaRPr kumimoji="0" lang="hr-HR" sz="1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grpSp>
      <p:grpSp>
        <p:nvGrpSpPr>
          <p:cNvPr id="62" name="Group 10"/>
          <p:cNvGrpSpPr>
            <a:grpSpLocks/>
          </p:cNvGrpSpPr>
          <p:nvPr/>
        </p:nvGrpSpPr>
        <p:grpSpPr bwMode="auto">
          <a:xfrm>
            <a:off x="3810000" y="3576638"/>
            <a:ext cx="2209800" cy="2777719"/>
            <a:chOff x="1248" y="2437"/>
            <a:chExt cx="1392" cy="1631"/>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7" y="2713"/>
              <a:ext cx="1363" cy="13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1. Psalmi svjedoče o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duho-vnom</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putovanju koje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izno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-si zajedničko iskustvo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bro-jne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Božje djece.
2. Poruka svake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Bib</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pouke u ovom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tromjesečju</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je da proučavanje psalama treba njihov jedinstveni svijet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pr-ibližiti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današnjem čitatelju: sve što je Bog učinio, što još uvijek čini I što će uči- niti za svijet preko Krista.</a:t>
              </a:r>
              <a:endParaRPr kumimoji="0" lang="en-US" sz="1067"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5" name="Group 13"/>
          <p:cNvGrpSpPr>
            <a:grpSpLocks/>
          </p:cNvGrpSpPr>
          <p:nvPr/>
        </p:nvGrpSpPr>
        <p:grpSpPr bwMode="auto">
          <a:xfrm>
            <a:off x="7612375" y="3482901"/>
            <a:ext cx="3776986" cy="2871100"/>
            <a:chOff x="3591" y="2256"/>
            <a:chExt cx="1753" cy="1886"/>
          </a:xfrm>
        </p:grpSpPr>
        <p:sp>
          <p:nvSpPr>
            <p:cNvPr id="19478" name="Rectangle 14"/>
            <p:cNvSpPr>
              <a:spLocks noChangeArrowheads="1"/>
            </p:cNvSpPr>
            <p:nvPr/>
          </p:nvSpPr>
          <p:spPr bwMode="auto">
            <a:xfrm>
              <a:off x="3600" y="2256"/>
              <a:ext cx="1728"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1" y="2626"/>
              <a:ext cx="1753" cy="151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Želim naučiti vjerovati Bogu i Njegovoj Riječi i onda kada mi nije sve jasno! Moja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nada u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vječni</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život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ne temelji se na vješto izmišljenim priča- ma. Njen je temelj, u koji čvrsto vjerujem,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pouz</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dano Božje obećanje o savršenom svijetu bez boli i smrti. Molimo se da nas Psalmi. ta omiljena knjiga svih vjernih, osnaže na našem životnom putu, i da se preko njih svakodnevno sastajemo s Bogom srce k srcu, sve do dana kada ćemo po-</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gledom</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 nebo,  ugledati Isusa Krista licem k li-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cu</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kako dolazi da nas povede ”kući” u naš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vje-čni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dom!   </a:t>
              </a:r>
            </a:p>
          </p:txBody>
        </p:sp>
      </p:grpSp>
      <p:grpSp>
        <p:nvGrpSpPr>
          <p:cNvPr id="68" name="Group 16"/>
          <p:cNvGrpSpPr>
            <a:grpSpLocks/>
          </p:cNvGrpSpPr>
          <p:nvPr/>
        </p:nvGrpSpPr>
        <p:grpSpPr bwMode="auto">
          <a:xfrm>
            <a:off x="837113" y="3505208"/>
            <a:ext cx="3128877" cy="533402"/>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88" y="1824"/>
              <a:ext cx="9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810000" y="3505200"/>
            <a:ext cx="2209800" cy="533400"/>
            <a:chOff x="1200" y="1824"/>
            <a:chExt cx="1392" cy="336"/>
          </a:xfrm>
        </p:grpSpPr>
        <p:sp>
          <p:nvSpPr>
            <p:cNvPr id="19474" name="Rectangle 20"/>
            <p:cNvSpPr>
              <a:spLocks noChangeArrowheads="1"/>
            </p:cNvSpPr>
            <p:nvPr/>
          </p:nvSpPr>
          <p:spPr bwMode="auto">
            <a:xfrm>
              <a:off x="1200" y="1824"/>
              <a:ext cx="1392"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2" y="3505197"/>
            <a:ext cx="157749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570168" y="3505202"/>
            <a:ext cx="3839514" cy="542179"/>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6" y="3290503"/>
            <a:ext cx="3839513" cy="276999"/>
          </a:xfrm>
          <a:prstGeom prst="rect">
            <a:avLst/>
          </a:prstGeom>
        </p:spPr>
        <p:txBody>
          <a:bodyPr wrap="none">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70"/>
            <a:ext cx="4572000" cy="461665"/>
          </a:xfrm>
          <a:prstGeom prst="rect">
            <a:avLst/>
          </a:prstGeom>
        </p:spPr>
        <p:txBody>
          <a:bodyPr>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238798451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1" y="129695"/>
            <a:ext cx="9144000"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332613" y="1933573"/>
            <a:ext cx="688715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sr-Latn-RS" sz="4267" b="0" i="0" u="none" strike="noStrike" kern="1200" cap="none" spc="0" normalizeH="0" baseline="0" noProof="0" dirty="0">
                <a:ln>
                  <a:noFill/>
                </a:ln>
                <a:solidFill>
                  <a:srgbClr val="FFFF99"/>
                </a:solidFill>
                <a:effectLst/>
                <a:uLnTx/>
                <a:uFillTx/>
                <a:latin typeface="Impact" pitchFamily="34" charset="0"/>
                <a:ea typeface="+mn-ea"/>
                <a:cs typeface="Arial" charset="0"/>
              </a:rPr>
              <a:t>PSALAM </a:t>
            </a:r>
            <a:r>
              <a:rPr lang="sr-Latn-RS" sz="4267" dirty="0">
                <a:solidFill>
                  <a:srgbClr val="FFFF99"/>
                </a:solidFill>
                <a:latin typeface="Impact" pitchFamily="34" charset="0"/>
              </a:rPr>
              <a:t>137</a:t>
            </a:r>
            <a:r>
              <a:rPr kumimoji="0" lang="sr-Latn-RS" sz="4267"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hr-HR" sz="4267" b="0" i="0" u="none" strike="noStrike" kern="1200" cap="none" spc="0" normalizeH="0" baseline="0" noProof="0" dirty="0">
                <a:ln>
                  <a:noFill/>
                </a:ln>
                <a:solidFill>
                  <a:srgbClr val="FFFF99"/>
                </a:solidFill>
                <a:effectLst/>
                <a:uLnTx/>
                <a:uFillTx/>
                <a:latin typeface="Impact" pitchFamily="34" charset="0"/>
                <a:ea typeface="+mn-ea"/>
                <a:cs typeface="Arial" charset="0"/>
              </a:rPr>
              <a:t> 4 :</a:t>
            </a:r>
            <a:r>
              <a:rPr kumimoji="0" lang="en-US" sz="4267" b="0" i="0" u="none" strike="noStrike" kern="1200" cap="none" spc="0" normalizeH="0" baseline="0" noProof="0" dirty="0">
                <a:ln>
                  <a:noFill/>
                </a:ln>
                <a:solidFill>
                  <a:srgbClr val="FFFF99"/>
                </a:solidFill>
                <a:effectLst/>
                <a:uLnTx/>
                <a:uFillTx/>
                <a:latin typeface="Impact" pitchFamily="34" charset="0"/>
                <a:ea typeface="+mn-ea"/>
                <a:cs typeface="Arial" charset="0"/>
              </a:rPr>
              <a:t> </a:t>
            </a:r>
            <a:endParaRPr kumimoji="0" lang="en-US" sz="4800" b="0" i="1"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332612" y="2789949"/>
            <a:ext cx="6648793" cy="2598139"/>
          </a:xfrm>
        </p:spPr>
        <p:txBody>
          <a:bodyPr/>
          <a:lstStyle/>
          <a:p>
            <a:pPr marL="0" indent="0">
              <a:buNone/>
            </a:pPr>
            <a:r>
              <a:rPr lang="en-US" sz="4000" baseline="30000" dirty="0"/>
              <a:t>“</a:t>
            </a:r>
            <a:r>
              <a:rPr lang="hr-HR" sz="4000" baseline="30000" dirty="0"/>
              <a:t>Kako da pjesmu Jahvinu pjevamo u zemlji tuđinskoj</a:t>
            </a:r>
            <a:r>
              <a:rPr lang="sr-Latn-RS" sz="4000" baseline="30000" dirty="0"/>
              <a:t>?“ </a:t>
            </a:r>
            <a:r>
              <a:rPr lang="en-US" sz="4000" baseline="30000" dirty="0"/>
              <a:t>       </a:t>
            </a:r>
            <a:r>
              <a:rPr lang="hr-HR" sz="3600" baseline="30000" dirty="0"/>
              <a:t>                                                                                                                                                                                                                                                                                                                                                                                                                                                                                                                                                                                                                                                                                                                                                       </a:t>
            </a:r>
            <a:endParaRPr lang="en-US" baseline="30000" dirty="0"/>
          </a:p>
          <a:p>
            <a:pPr marL="0" indent="0">
              <a:buNone/>
            </a:pPr>
            <a:r>
              <a:rPr lang="hr-HR" baseline="30000" dirty="0"/>
              <a:t>  </a:t>
            </a:r>
            <a:r>
              <a:rPr lang="en-US" baseline="30000" dirty="0"/>
              <a:t>           </a:t>
            </a:r>
          </a:p>
        </p:txBody>
      </p:sp>
      <p:pic>
        <p:nvPicPr>
          <p:cNvPr id="2" name="Slika 1">
            <a:extLst>
              <a:ext uri="{FF2B5EF4-FFF2-40B4-BE49-F238E27FC236}">
                <a16:creationId xmlns:a16="http://schemas.microsoft.com/office/drawing/2014/main" id="{3F14A8B4-5DBB-4876-93DE-88AF10D8FAEC}"/>
              </a:ext>
            </a:extLst>
          </p:cNvPr>
          <p:cNvPicPr>
            <a:picLocks noChangeAspect="1"/>
          </p:cNvPicPr>
          <p:nvPr/>
        </p:nvPicPr>
        <p:blipFill>
          <a:blip r:embed="rId3"/>
          <a:stretch>
            <a:fillRect/>
          </a:stretch>
        </p:blipFill>
        <p:spPr>
          <a:xfrm>
            <a:off x="1181102" y="2"/>
            <a:ext cx="2146300" cy="1856895"/>
          </a:xfrm>
          <a:prstGeom prst="rect">
            <a:avLst/>
          </a:prstGeom>
        </p:spPr>
      </p:pic>
      <p:pic>
        <p:nvPicPr>
          <p:cNvPr id="3" name="Picture 2">
            <a:extLst>
              <a:ext uri="{FF2B5EF4-FFF2-40B4-BE49-F238E27FC236}">
                <a16:creationId xmlns:a16="http://schemas.microsoft.com/office/drawing/2014/main" id="{F2970B91-6FBF-FA29-6547-07DC029E3C3E}"/>
              </a:ext>
            </a:extLst>
          </p:cNvPr>
          <p:cNvPicPr>
            <a:picLocks noChangeAspect="1"/>
          </p:cNvPicPr>
          <p:nvPr/>
        </p:nvPicPr>
        <p:blipFill>
          <a:blip r:embed="rId4"/>
          <a:stretch>
            <a:fillRect/>
          </a:stretch>
        </p:blipFill>
        <p:spPr>
          <a:xfrm>
            <a:off x="7776673" y="333286"/>
            <a:ext cx="4493082" cy="5619677"/>
          </a:xfrm>
          <a:prstGeom prst="rect">
            <a:avLst/>
          </a:prstGeom>
        </p:spPr>
      </p:pic>
    </p:spTree>
    <p:extLst>
      <p:ext uri="{BB962C8B-B14F-4D97-AF65-F5344CB8AC3E}">
        <p14:creationId xmlns:p14="http://schemas.microsoft.com/office/powerpoint/2010/main" val="220415095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1524000" y="4186690"/>
            <a:ext cx="9452509" cy="25502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2" y="121026"/>
            <a:ext cx="9247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0"/>
              </a:spcBef>
              <a:spcAft>
                <a:spcPct val="0"/>
              </a:spcAft>
              <a:buClrTx/>
              <a:buSzTx/>
              <a:buFontTx/>
              <a:buNone/>
              <a:tabLst>
                <a:tab pos="1596945" algn="l"/>
              </a:tabLst>
              <a:defRPr/>
            </a:pP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Psalmi biblijske molitve</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148590" y="4181089"/>
            <a:ext cx="11841480" cy="2585323"/>
          </a:xfrm>
          <a:prstGeom prst="rect">
            <a:avLst/>
          </a:prstGeom>
          <a:noFill/>
        </p:spPr>
        <p:txBody>
          <a:bodyPr wrap="square" rtlCol="0">
            <a:spAutoFit/>
          </a:bodyPr>
          <a:lstStyle/>
          <a:p>
            <a:pPr lvl="0" algn="ctr" defTabSz="914354" fontAlgn="base">
              <a:spcBef>
                <a:spcPct val="0"/>
              </a:spcBef>
              <a:spcAft>
                <a:spcPct val="0"/>
              </a:spcAft>
              <a:defRPr/>
            </a:pPr>
            <a:r>
              <a:rPr lang="hr-HR" b="1" dirty="0">
                <a:solidFill>
                  <a:srgbClr val="FFFFFF"/>
                </a:solidFill>
                <a:latin typeface="Arial"/>
                <a:cs typeface="Arial" charset="0"/>
              </a:rPr>
              <a:t>Ovotjedna pouka govori o </a:t>
            </a:r>
            <a:r>
              <a:rPr lang="hr-HR" b="1" dirty="0">
                <a:solidFill>
                  <a:srgbClr val="FFFFFF"/>
                </a:solidFill>
                <a:cs typeface="Arial" charset="0"/>
              </a:rPr>
              <a:t>postojanju patnje i zla u našoj sredini što u umu mnogih pokreće složena pitanja o Božjem karakteru. Zašto je Bog dopustio postojanje grijeha? Zašto dopušta da nevini stradaju? Zašto nije uništio grijeh i patnju? Zašto zli napreduju? Jesu li nas Božja obećanja dana u Bibliji iznevjerila? Je li Pismo samo divno književno remek djelo </a:t>
            </a:r>
            <a:r>
              <a:rPr lang="hr-HR" b="1" dirty="0" err="1">
                <a:solidFill>
                  <a:srgbClr val="FFFFFF"/>
                </a:solidFill>
                <a:cs typeface="Arial" charset="0"/>
              </a:rPr>
              <a:t>nadahnjujuće</a:t>
            </a:r>
            <a:r>
              <a:rPr lang="hr-HR" b="1" dirty="0">
                <a:solidFill>
                  <a:srgbClr val="FFFFFF"/>
                </a:solidFill>
                <a:cs typeface="Arial" charset="0"/>
              </a:rPr>
              <a:t>, ali ne i nadahnuto od Boga — za ljude sklone duhovnosti? Ili, još</a:t>
            </a:r>
            <a:r>
              <a:rPr lang="el-GR" b="1" dirty="0">
                <a:solidFill>
                  <a:srgbClr val="FFFFFF"/>
                </a:solidFill>
                <a:cs typeface="Arial" charset="0"/>
              </a:rPr>
              <a:t> </a:t>
            </a:r>
            <a:r>
              <a:rPr lang="hr-HR" b="1" dirty="0">
                <a:solidFill>
                  <a:srgbClr val="FFFFFF"/>
                </a:solidFill>
                <a:cs typeface="Arial" charset="0"/>
              </a:rPr>
              <a:t>gore, jesu li Biblija i njezina obećanja obmana za pobožne umove ali bez ikakve stvarne vrijednosti zato što Bog, kako sekularni umovi tvrde, ne postoji? Žalosno je što moramo reći da je ovaj niz pitanja uobičajen </a:t>
            </a:r>
            <a:r>
              <a:rPr lang="hr-HR" b="1" dirty="0" err="1">
                <a:solidFill>
                  <a:srgbClr val="FFFFFF"/>
                </a:solidFill>
                <a:cs typeface="Arial" charset="0"/>
              </a:rPr>
              <a:t>među</a:t>
            </a:r>
            <a:r>
              <a:rPr lang="hr-HR" b="1" dirty="0">
                <a:solidFill>
                  <a:srgbClr val="FFFFFF"/>
                </a:solidFill>
                <a:cs typeface="Arial" charset="0"/>
              </a:rPr>
              <a:t> mnogim ljudima u današnje vrijeme. Preispitivanje Božjih postupaka sije sjeme nevjerovanja i sumnje u srcima drugih ljudi, pogotovo </a:t>
            </a:r>
            <a:r>
              <a:rPr lang="hr-HR" b="1" dirty="0" err="1">
                <a:solidFill>
                  <a:srgbClr val="FFFFFF"/>
                </a:solidFill>
                <a:cs typeface="Arial" charset="0"/>
              </a:rPr>
              <a:t>među</a:t>
            </a:r>
            <a:r>
              <a:rPr lang="hr-HR" b="1" dirty="0">
                <a:solidFill>
                  <a:srgbClr val="FFFFFF"/>
                </a:solidFill>
                <a:cs typeface="Arial" charset="0"/>
              </a:rPr>
              <a:t> mladima. Kada se takva pitanja nevjerovanja pojave u umu vjernika, rezultat je često da ljubav kod mnogih ohladi (Matej 24,12).</a:t>
            </a:r>
            <a:endParaRPr kumimoji="0" lang="en-US" sz="16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6447" y="1138340"/>
            <a:ext cx="4454584" cy="27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69325" y="1143941"/>
            <a:ext cx="4527239" cy="273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5353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Un dibujo de una persona&#10;&#10;Descripción generada automáticamente con confianza media">
            <a:extLst>
              <a:ext uri="{FF2B5EF4-FFF2-40B4-BE49-F238E27FC236}">
                <a16:creationId xmlns:a16="http://schemas.microsoft.com/office/drawing/2014/main" id="{B035B3C0-1DCF-9EA4-6131-B6D008E4A74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outerShdw blurRad="50800" dist="38100" dir="2700000" algn="tl" rotWithShape="0">
              <a:prstClr val="black">
                <a:alpha val="40000"/>
              </a:prstClr>
            </a:outerShdw>
          </a:effectLst>
        </p:spPr>
      </p:pic>
      <p:pic>
        <p:nvPicPr>
          <p:cNvPr id="2" name="Imagen 1" descr="Un grupo de personas en frente de un edificio&#10;&#10;Descripción generada automáticamente con confianza media">
            <a:extLst>
              <a:ext uri="{FF2B5EF4-FFF2-40B4-BE49-F238E27FC236}">
                <a16:creationId xmlns:a16="http://schemas.microsoft.com/office/drawing/2014/main" id="{68D58F1C-CEB6-E5E5-E1EA-CAC0EA58FB00}"/>
              </a:ext>
            </a:extLst>
          </p:cNvPr>
          <p:cNvPicPr>
            <a:picLocks noGrp="1" noRot="1" noChangeAspect="1" noMove="1" noResize="1" noEditPoints="1" noAdjustHandles="1" noChangeArrowheads="1" noChangeShapeType="1" noCrop="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outerShdw blurRad="50800" dist="38100" dir="2700000" algn="tl" rotWithShape="0">
              <a:prstClr val="black">
                <a:alpha val="40000"/>
              </a:prstClr>
            </a:outerShdw>
          </a:effectLst>
        </p:spPr>
      </p:pic>
      <p:sp>
        <p:nvSpPr>
          <p:cNvPr id="5" name="CuadroTexto 4">
            <a:extLst>
              <a:ext uri="{FF2B5EF4-FFF2-40B4-BE49-F238E27FC236}">
                <a16:creationId xmlns:a16="http://schemas.microsoft.com/office/drawing/2014/main" id="{C783CDE1-709A-3565-431D-708E9EA9C2F5}"/>
              </a:ext>
            </a:extLst>
          </p:cNvPr>
          <p:cNvSpPr txBox="1"/>
          <p:nvPr/>
        </p:nvSpPr>
        <p:spPr>
          <a:xfrm>
            <a:off x="6240544" y="4228853"/>
            <a:ext cx="5788058"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hr-HR" sz="3600" b="1" dirty="0">
                <a:ln/>
                <a:solidFill>
                  <a:srgbClr val="3399FF"/>
                </a:solidFill>
                <a:latin typeface="Comic Sans MS" panose="030F0702030302020204" pitchFamily="66" charset="0"/>
              </a:rPr>
              <a:t>”Ali, k</a:t>
            </a:r>
            <a:r>
              <a:rPr lang="es-ES" sz="3600" b="1" dirty="0" err="1">
                <a:ln/>
                <a:solidFill>
                  <a:srgbClr val="3399FF"/>
                </a:solidFill>
                <a:latin typeface="Comic Sans MS" panose="030F0702030302020204" pitchFamily="66" charset="0"/>
              </a:rPr>
              <a:t>ako</a:t>
            </a:r>
            <a:r>
              <a:rPr lang="es-ES" sz="3600" b="1" dirty="0">
                <a:ln/>
                <a:solidFill>
                  <a:srgbClr val="3399FF"/>
                </a:solidFill>
                <a:latin typeface="Comic Sans MS" panose="030F0702030302020204" pitchFamily="66" charset="0"/>
              </a:rPr>
              <a:t> </a:t>
            </a:r>
            <a:r>
              <a:rPr lang="hr-HR" sz="3600" b="1" dirty="0">
                <a:ln/>
                <a:solidFill>
                  <a:srgbClr val="3399FF"/>
                </a:solidFill>
                <a:latin typeface="Comic Sans MS" panose="030F0702030302020204" pitchFamily="66" charset="0"/>
              </a:rPr>
              <a:t>da </a:t>
            </a:r>
            <a:r>
              <a:rPr lang="es-ES" sz="3600" b="1" dirty="0" err="1">
                <a:ln/>
                <a:solidFill>
                  <a:srgbClr val="3399FF"/>
                </a:solidFill>
                <a:latin typeface="Comic Sans MS" panose="030F0702030302020204" pitchFamily="66" charset="0"/>
              </a:rPr>
              <a:t>pjeva</a:t>
            </a:r>
            <a:r>
              <a:rPr lang="hr-HR" sz="3600" b="1" dirty="0" err="1">
                <a:ln/>
                <a:solidFill>
                  <a:srgbClr val="3399FF"/>
                </a:solidFill>
                <a:latin typeface="Comic Sans MS" panose="030F0702030302020204" pitchFamily="66" charset="0"/>
              </a:rPr>
              <a:t>mo</a:t>
            </a:r>
            <a:r>
              <a:rPr lang="es-ES" sz="3600" b="1" dirty="0">
                <a:ln/>
                <a:solidFill>
                  <a:srgbClr val="3399FF"/>
                </a:solidFill>
                <a:latin typeface="Comic Sans MS" panose="030F0702030302020204" pitchFamily="66" charset="0"/>
              </a:rPr>
              <a:t> </a:t>
            </a:r>
            <a:r>
              <a:rPr lang="hr-HR" sz="3600" b="1" dirty="0">
                <a:ln/>
                <a:solidFill>
                  <a:srgbClr val="3399FF"/>
                </a:solidFill>
                <a:latin typeface="Comic Sans MS" panose="030F0702030302020204" pitchFamily="66" charset="0"/>
              </a:rPr>
              <a:t>Bogu</a:t>
            </a:r>
            <a:r>
              <a:rPr lang="es-ES" sz="3600" b="1" dirty="0">
                <a:ln/>
                <a:solidFill>
                  <a:srgbClr val="3399FF"/>
                </a:solidFill>
                <a:latin typeface="Comic Sans MS" panose="030F0702030302020204" pitchFamily="66" charset="0"/>
              </a:rPr>
              <a:t> </a:t>
            </a:r>
            <a:r>
              <a:rPr lang="hr-HR" sz="3600" b="1" dirty="0">
                <a:ln/>
                <a:solidFill>
                  <a:srgbClr val="3399FF"/>
                </a:solidFill>
                <a:latin typeface="Comic Sans MS" panose="030F0702030302020204" pitchFamily="66" charset="0"/>
              </a:rPr>
              <a:t>prognani u</a:t>
            </a:r>
            <a:r>
              <a:rPr lang="es-ES" sz="3600" b="1" dirty="0">
                <a:ln/>
                <a:solidFill>
                  <a:srgbClr val="3399FF"/>
                </a:solidFill>
                <a:latin typeface="Comic Sans MS" panose="030F0702030302020204" pitchFamily="66" charset="0"/>
              </a:rPr>
              <a:t> </a:t>
            </a:r>
            <a:r>
              <a:rPr lang="es-ES" sz="3600" b="1" dirty="0" err="1">
                <a:ln/>
                <a:solidFill>
                  <a:srgbClr val="3399FF"/>
                </a:solidFill>
                <a:latin typeface="Comic Sans MS" panose="030F0702030302020204" pitchFamily="66" charset="0"/>
              </a:rPr>
              <a:t>stranoj</a:t>
            </a:r>
            <a:r>
              <a:rPr lang="es-ES" sz="3600" b="1" dirty="0">
                <a:ln/>
                <a:solidFill>
                  <a:srgbClr val="3399FF"/>
                </a:solidFill>
                <a:latin typeface="Comic Sans MS" panose="030F0702030302020204" pitchFamily="66" charset="0"/>
              </a:rPr>
              <a:t> </a:t>
            </a:r>
            <a:r>
              <a:rPr lang="es-ES" sz="3600" b="1" dirty="0" err="1">
                <a:ln/>
                <a:solidFill>
                  <a:srgbClr val="3399FF"/>
                </a:solidFill>
                <a:latin typeface="Comic Sans MS" panose="030F0702030302020204" pitchFamily="66" charset="0"/>
              </a:rPr>
              <a:t>zemlji</a:t>
            </a:r>
            <a:r>
              <a:rPr lang="es-ES" sz="3600" b="1" dirty="0">
                <a:ln/>
                <a:solidFill>
                  <a:srgbClr val="3399FF"/>
                </a:solidFill>
                <a:latin typeface="Comic Sans MS" panose="030F0702030302020204" pitchFamily="66" charset="0"/>
              </a:rPr>
              <a:t>?"
(</a:t>
            </a:r>
            <a:r>
              <a:rPr lang="es-ES" sz="3600" b="1" dirty="0" err="1">
                <a:ln/>
                <a:solidFill>
                  <a:srgbClr val="3399FF"/>
                </a:solidFill>
                <a:latin typeface="Comic Sans MS" panose="030F0702030302020204" pitchFamily="66" charset="0"/>
              </a:rPr>
              <a:t>Psalam</a:t>
            </a:r>
            <a:r>
              <a:rPr lang="es-ES" sz="3600" b="1" dirty="0">
                <a:ln/>
                <a:solidFill>
                  <a:srgbClr val="3399FF"/>
                </a:solidFill>
                <a:latin typeface="Comic Sans MS" panose="030F0702030302020204" pitchFamily="66" charset="0"/>
              </a:rPr>
              <a:t> 137</a:t>
            </a:r>
            <a:r>
              <a:rPr lang="hr-HR" sz="3600" b="1" dirty="0">
                <a:ln/>
                <a:solidFill>
                  <a:srgbClr val="3399FF"/>
                </a:solidFill>
                <a:latin typeface="Comic Sans MS" panose="030F0702030302020204" pitchFamily="66" charset="0"/>
              </a:rPr>
              <a:t>,</a:t>
            </a:r>
            <a:r>
              <a:rPr lang="es-ES" sz="3600" b="1" dirty="0">
                <a:ln/>
                <a:solidFill>
                  <a:srgbClr val="3399FF"/>
                </a:solidFill>
                <a:latin typeface="Comic Sans MS" panose="030F0702030302020204" pitchFamily="66" charset="0"/>
              </a:rPr>
              <a:t>4</a:t>
            </a:r>
            <a:r>
              <a:rPr lang="hr-HR" sz="3600" b="1" dirty="0">
                <a:ln/>
                <a:solidFill>
                  <a:srgbClr val="3399FF"/>
                </a:solidFill>
                <a:latin typeface="Comic Sans MS" panose="030F0702030302020204" pitchFamily="66" charset="0"/>
              </a:rPr>
              <a:t>.  SHP</a:t>
            </a:r>
            <a:r>
              <a:rPr lang="es-ES" sz="3600" b="1" dirty="0">
                <a:ln/>
                <a:solidFill>
                  <a:srgbClr val="3399FF"/>
                </a:solidFill>
                <a:latin typeface="Comic Sans MS" panose="030F0702030302020204" pitchFamily="66" charset="0"/>
              </a:rPr>
              <a:t>)</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59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1019175" y="4381500"/>
            <a:ext cx="11172825" cy="2451953"/>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hr-HR" sz="2400" b="1" dirty="0">
                <a:solidFill>
                  <a:srgbClr val="F03D0F"/>
                </a:solidFill>
              </a:rPr>
              <a:t>Zašto Bog dopušta postojanje grijeha i patnje</a:t>
            </a:r>
            <a:r>
              <a:rPr lang="es-ES" sz="2400" b="1" dirty="0">
                <a:solidFill>
                  <a:srgbClr val="F03D0F"/>
                </a:solidFill>
              </a:rPr>
              <a:t>? (</a:t>
            </a:r>
            <a:r>
              <a:rPr lang="hr-HR" sz="2400" b="1" dirty="0">
                <a:solidFill>
                  <a:srgbClr val="F03D0F"/>
                </a:solidFill>
              </a:rPr>
              <a:t>Psalam</a:t>
            </a:r>
            <a:r>
              <a:rPr lang="es-ES" sz="2400" b="1" dirty="0">
                <a:solidFill>
                  <a:srgbClr val="F03D0F"/>
                </a:solidFill>
              </a:rPr>
              <a:t> 74 </a:t>
            </a:r>
            <a:r>
              <a:rPr lang="hr-HR" sz="2400" b="1" dirty="0">
                <a:solidFill>
                  <a:srgbClr val="F03D0F"/>
                </a:solidFill>
              </a:rPr>
              <a:t>i</a:t>
            </a:r>
            <a:r>
              <a:rPr lang="es-ES" sz="2400" b="1" dirty="0">
                <a:solidFill>
                  <a:srgbClr val="F03D0F"/>
                </a:solidFill>
              </a:rPr>
              <a:t> 79)</a:t>
            </a:r>
          </a:p>
          <a:p>
            <a:pPr>
              <a:spcBef>
                <a:spcPts val="1000"/>
              </a:spcBef>
            </a:pPr>
            <a:r>
              <a:rPr lang="hr-HR" sz="2400" b="1" dirty="0">
                <a:solidFill>
                  <a:srgbClr val="D60FF0"/>
                </a:solidFill>
              </a:rPr>
              <a:t>Zašto Bog dopušta da nevini pate</a:t>
            </a:r>
            <a:r>
              <a:rPr lang="es-ES" sz="2400" b="1" dirty="0">
                <a:solidFill>
                  <a:srgbClr val="D60FF0"/>
                </a:solidFill>
              </a:rPr>
              <a:t>? (</a:t>
            </a:r>
            <a:r>
              <a:rPr lang="hr-HR" sz="2400" b="1" dirty="0">
                <a:solidFill>
                  <a:srgbClr val="D60FF0"/>
                </a:solidFill>
              </a:rPr>
              <a:t>Psalam</a:t>
            </a:r>
            <a:r>
              <a:rPr lang="es-ES" sz="2400" b="1" dirty="0">
                <a:solidFill>
                  <a:srgbClr val="D60FF0"/>
                </a:solidFill>
              </a:rPr>
              <a:t> 88)</a:t>
            </a:r>
          </a:p>
          <a:p>
            <a:pPr>
              <a:spcBef>
                <a:spcPts val="1000"/>
              </a:spcBef>
            </a:pPr>
            <a:r>
              <a:rPr lang="hr-HR" sz="2400" b="1" dirty="0">
                <a:solidFill>
                  <a:srgbClr val="870FF0"/>
                </a:solidFill>
              </a:rPr>
              <a:t>Zašto Bog ne stane na kraj našoj trenutnoj patnji</a:t>
            </a:r>
            <a:r>
              <a:rPr lang="es-ES" sz="2400" b="1" dirty="0">
                <a:solidFill>
                  <a:srgbClr val="870FF0"/>
                </a:solidFill>
              </a:rPr>
              <a:t>? (</a:t>
            </a:r>
            <a:r>
              <a:rPr lang="hr-HR" sz="2400" b="1" dirty="0">
                <a:solidFill>
                  <a:srgbClr val="870FF0"/>
                </a:solidFill>
              </a:rPr>
              <a:t>Psalam</a:t>
            </a:r>
            <a:r>
              <a:rPr lang="es-ES" sz="2400" b="1" dirty="0">
                <a:solidFill>
                  <a:srgbClr val="870FF0"/>
                </a:solidFill>
              </a:rPr>
              <a:t> 69)</a:t>
            </a:r>
          </a:p>
          <a:p>
            <a:pPr>
              <a:spcBef>
                <a:spcPts val="1000"/>
              </a:spcBef>
            </a:pPr>
            <a:r>
              <a:rPr lang="hr-HR" sz="2400" b="1" dirty="0">
                <a:solidFill>
                  <a:srgbClr val="0F59F0"/>
                </a:solidFill>
              </a:rPr>
              <a:t>Jesu li Njegova obećanja u Pismima propala</a:t>
            </a:r>
            <a:r>
              <a:rPr lang="es-ES" sz="2400" b="1" dirty="0">
                <a:solidFill>
                  <a:srgbClr val="0F59F0"/>
                </a:solidFill>
              </a:rPr>
              <a:t>? (</a:t>
            </a:r>
            <a:r>
              <a:rPr lang="hr-HR" sz="2400" b="1" dirty="0">
                <a:solidFill>
                  <a:srgbClr val="0F59F0"/>
                </a:solidFill>
              </a:rPr>
              <a:t>Psalam</a:t>
            </a:r>
            <a:r>
              <a:rPr lang="es-ES" sz="2400" b="1" dirty="0">
                <a:solidFill>
                  <a:srgbClr val="0F59F0"/>
                </a:solidFill>
              </a:rPr>
              <a:t> 77)</a:t>
            </a:r>
          </a:p>
          <a:p>
            <a:pPr>
              <a:spcBef>
                <a:spcPts val="1000"/>
              </a:spcBef>
            </a:pPr>
            <a:r>
              <a:rPr lang="hr-HR" sz="2400" b="1" dirty="0">
                <a:solidFill>
                  <a:srgbClr val="0F9CF0"/>
                </a:solidFill>
              </a:rPr>
              <a:t>Zašto zli napreduju</a:t>
            </a:r>
            <a:r>
              <a:rPr lang="es-ES" sz="2400" b="1" dirty="0">
                <a:solidFill>
                  <a:srgbClr val="0F9CF0"/>
                </a:solidFill>
              </a:rPr>
              <a:t>? (</a:t>
            </a:r>
            <a:r>
              <a:rPr lang="hr-HR" sz="2400" b="1" dirty="0">
                <a:solidFill>
                  <a:srgbClr val="0F9CF0"/>
                </a:solidFill>
              </a:rPr>
              <a:t>Psalam</a:t>
            </a:r>
            <a:r>
              <a:rPr lang="es-ES" sz="2400" b="1" dirty="0">
                <a:solidFill>
                  <a:srgbClr val="0F9CF0"/>
                </a:solidFill>
              </a:rPr>
              <a:t> 37 </a:t>
            </a:r>
            <a:r>
              <a:rPr lang="hr-HR" sz="2400" b="1" dirty="0">
                <a:solidFill>
                  <a:srgbClr val="0F9CF0"/>
                </a:solidFill>
              </a:rPr>
              <a:t>i </a:t>
            </a:r>
            <a:r>
              <a:rPr lang="es-ES" sz="2400" b="1" dirty="0">
                <a:solidFill>
                  <a:srgbClr val="0F9CF0"/>
                </a:solidFill>
              </a:rPr>
              <a:t>73)</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4" y="242232"/>
            <a:ext cx="5939375" cy="1631216"/>
          </a:xfrm>
          <a:prstGeom prst="rect">
            <a:avLst/>
          </a:prstGeom>
          <a:noFill/>
        </p:spPr>
        <p:txBody>
          <a:bodyPr wrap="square" rtlCol="0">
            <a:spAutoFit/>
          </a:bodyPr>
          <a:lstStyle/>
          <a:p>
            <a:pPr>
              <a:spcBef>
                <a:spcPts val="600"/>
              </a:spcBef>
            </a:pPr>
            <a:r>
              <a:rPr lang="es-ES" sz="2000" b="1" dirty="0" err="1">
                <a:solidFill>
                  <a:schemeClr val="bg1"/>
                </a:solidFill>
                <a:effectLst>
                  <a:outerShdw blurRad="38100" dist="38100" dir="2700000" algn="tl">
                    <a:srgbClr val="000000">
                      <a:alpha val="43137"/>
                    </a:srgbClr>
                  </a:outerShdw>
                </a:effectLst>
              </a:rPr>
              <a:t>Biblijsk</a:t>
            </a:r>
            <a:r>
              <a:rPr lang="hr-HR" sz="2000" b="1" dirty="0">
                <a:solidFill>
                  <a:schemeClr val="bg1"/>
                </a:solidFill>
                <a:effectLst>
                  <a:outerShdw blurRad="38100" dist="38100" dir="2700000" algn="tl">
                    <a:srgbClr val="000000">
                      <a:alpha val="43137"/>
                    </a:srgbClr>
                  </a:outerShdw>
                </a:effectLst>
              </a:rPr>
              <a:t>o</a:t>
            </a:r>
            <a:r>
              <a:rPr lang="es-ES" sz="2000" b="1" dirty="0">
                <a:solidFill>
                  <a:schemeClr val="bg1"/>
                </a:solidFill>
                <a:effectLst>
                  <a:outerShdw blurRad="38100" dist="38100" dir="2700000" algn="tl">
                    <a:srgbClr val="000000">
                      <a:alpha val="43137"/>
                    </a:srgbClr>
                  </a:outerShdw>
                </a:effectLst>
              </a:rPr>
              <a:t> v</a:t>
            </a:r>
            <a:r>
              <a:rPr lang="hr-HR" sz="2000" b="1" dirty="0" err="1">
                <a:solidFill>
                  <a:schemeClr val="bg1"/>
                </a:solidFill>
                <a:effectLst>
                  <a:outerShdw blurRad="38100" dist="38100" dir="2700000" algn="tl">
                    <a:srgbClr val="000000">
                      <a:alpha val="43137"/>
                    </a:srgbClr>
                  </a:outerShdw>
                </a:effectLst>
              </a:rPr>
              <a:t>jerovanje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često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uključuje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nesigurnost</a:t>
            </a:r>
            <a:r>
              <a:rPr lang="es-ES" sz="2000" b="1" dirty="0">
                <a:solidFill>
                  <a:schemeClr val="bg1"/>
                </a:solidFill>
                <a:effectLst>
                  <a:outerShdw blurRad="38100" dist="38100" dir="2700000" algn="tl">
                    <a:srgbClr val="000000">
                      <a:alpha val="43137"/>
                    </a:srgbClr>
                  </a:outerShdw>
                </a:effectLst>
              </a:rPr>
              <a:t> i </a:t>
            </a:r>
            <a:r>
              <a:rPr lang="es-ES" sz="2000" b="1" dirty="0" err="1">
                <a:solidFill>
                  <a:schemeClr val="bg1"/>
                </a:solidFill>
                <a:effectLst>
                  <a:outerShdw blurRad="38100" dist="38100" dir="2700000" algn="tl">
                    <a:srgbClr val="000000">
                      <a:alpha val="43137"/>
                    </a:srgbClr>
                  </a:outerShdw>
                </a:effectLst>
              </a:rPr>
              <a:t>neizvjesnost</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koliko</a:t>
            </a:r>
            <a:r>
              <a:rPr lang="es-ES" sz="2000" b="1" dirty="0">
                <a:solidFill>
                  <a:schemeClr val="bg1"/>
                </a:solidFill>
                <a:effectLst>
                  <a:outerShdw blurRad="38100" dist="38100" dir="2700000" algn="tl">
                    <a:srgbClr val="000000">
                      <a:alpha val="43137"/>
                    </a:srgbClr>
                  </a:outerShdw>
                </a:effectLst>
              </a:rPr>
              <a:t> i </a:t>
            </a:r>
            <a:r>
              <a:rPr lang="es-ES" sz="2000" b="1" dirty="0" err="1">
                <a:solidFill>
                  <a:schemeClr val="bg1"/>
                </a:solidFill>
                <a:effectLst>
                  <a:outerShdw blurRad="38100" dist="38100" dir="2700000" algn="tl">
                    <a:srgbClr val="000000">
                      <a:alpha val="43137"/>
                    </a:srgbClr>
                  </a:outerShdw>
                </a:effectLst>
              </a:rPr>
              <a:t>samopouzdanje</a:t>
            </a:r>
            <a:r>
              <a:rPr lang="es-ES" sz="2000" b="1" dirty="0">
                <a:solidFill>
                  <a:schemeClr val="bg1"/>
                </a:solidFill>
                <a:effectLst>
                  <a:outerShdw blurRad="38100" dist="38100" dir="2700000" algn="tl">
                    <a:srgbClr val="000000">
                      <a:alpha val="43137"/>
                    </a:srgbClr>
                  </a:outerShdw>
                </a:effectLst>
              </a:rPr>
              <a:t> </a:t>
            </a:r>
            <a:r>
              <a:rPr lang="hr-HR" sz="2000" b="1" dirty="0">
                <a:solidFill>
                  <a:schemeClr val="bg1"/>
                </a:solidFill>
                <a:effectLst>
                  <a:outerShdw blurRad="38100" dist="38100" dir="2700000" algn="tl">
                    <a:srgbClr val="000000">
                      <a:alpha val="43137"/>
                    </a:srgbClr>
                  </a:outerShdw>
                </a:effectLst>
              </a:rPr>
              <a:t>i afirmaciju.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Ponekad</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nesigurnost</a:t>
            </a:r>
            <a:r>
              <a:rPr lang="es-ES" sz="2000" b="1" dirty="0">
                <a:solidFill>
                  <a:schemeClr val="bg1"/>
                </a:solidFill>
                <a:effectLst>
                  <a:outerShdw blurRad="38100" dist="38100" dir="2700000" algn="tl">
                    <a:srgbClr val="000000">
                      <a:alpha val="43137"/>
                    </a:srgbClr>
                  </a:outerShdw>
                </a:effectLst>
              </a:rPr>
              <a:t> i </a:t>
            </a:r>
            <a:r>
              <a:rPr lang="es-ES" sz="2000" b="1" dirty="0" err="1">
                <a:solidFill>
                  <a:schemeClr val="bg1"/>
                </a:solidFill>
                <a:effectLst>
                  <a:outerShdw blurRad="38100" dist="38100" dir="2700000" algn="tl">
                    <a:srgbClr val="000000">
                      <a:alpha val="43137"/>
                    </a:srgbClr>
                  </a:outerShdw>
                </a:effectLst>
              </a:rPr>
              <a:t>neizvjesnost</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osobito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pred</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zlom</a:t>
            </a:r>
            <a:r>
              <a:rPr lang="es-ES" sz="2000" b="1" dirty="0">
                <a:solidFill>
                  <a:schemeClr val="bg1"/>
                </a:solidFill>
                <a:effectLst>
                  <a:outerShdw blurRad="38100" dist="38100" dir="2700000" algn="tl">
                    <a:srgbClr val="000000">
                      <a:alpha val="43137"/>
                    </a:srgbClr>
                  </a:outerShdw>
                </a:effectLst>
              </a:rPr>
              <a:t> i </a:t>
            </a:r>
            <a:r>
              <a:rPr lang="es-ES" sz="2000" b="1" dirty="0" err="1">
                <a:solidFill>
                  <a:schemeClr val="bg1"/>
                </a:solidFill>
                <a:effectLst>
                  <a:outerShdw blurRad="38100" dist="38100" dir="2700000" algn="tl">
                    <a:srgbClr val="000000">
                      <a:alpha val="43137"/>
                    </a:srgbClr>
                  </a:outerShdw>
                </a:effectLst>
              </a:rPr>
              <a:t>prividnom</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odsutnošću</a:t>
            </a:r>
            <a:r>
              <a:rPr lang="es-ES" sz="2000" b="1" dirty="0">
                <a:solidFill>
                  <a:schemeClr val="bg1"/>
                </a:solidFill>
                <a:effectLst>
                  <a:outerShdw blurRad="38100" dist="38100" dir="2700000" algn="tl">
                    <a:srgbClr val="000000">
                      <a:alpha val="43137"/>
                    </a:srgbClr>
                  </a:outerShdw>
                </a:effectLst>
              </a:rPr>
              <a:t> Boga, </a:t>
            </a:r>
            <a:r>
              <a:rPr lang="es-ES" sz="2000" b="1" dirty="0" err="1">
                <a:solidFill>
                  <a:schemeClr val="bg1"/>
                </a:solidFill>
                <a:effectLst>
                  <a:outerShdw blurRad="38100" dist="38100" dir="2700000" algn="tl">
                    <a:srgbClr val="000000">
                      <a:alpha val="43137"/>
                    </a:srgbClr>
                  </a:outerShdw>
                </a:effectLst>
              </a:rPr>
              <a:t>mogu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biti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gotovo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nepodnošljivi</a:t>
            </a:r>
            <a:r>
              <a:rPr lang="es-ES" sz="2000" b="1" dirty="0">
                <a:solidFill>
                  <a:schemeClr val="bg1"/>
                </a:solidFill>
                <a:effectLst>
                  <a:outerShdw blurRad="38100" dist="38100" dir="2700000" algn="tl">
                    <a:srgbClr val="000000">
                      <a:alpha val="43137"/>
                    </a:srgbClr>
                  </a:outerShdw>
                </a:effectLst>
              </a:rPr>
              <a:t>.</a:t>
            </a: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499778"/>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6012974"/>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552565"/>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5" y="2181224"/>
            <a:ext cx="5939374" cy="1631216"/>
          </a:xfrm>
          <a:prstGeom prst="rect">
            <a:avLst/>
          </a:prstGeom>
          <a:noFill/>
        </p:spPr>
        <p:txBody>
          <a:bodyPr wrap="square">
            <a:spAutoFit/>
          </a:bodyPr>
          <a:lstStyle/>
          <a:p>
            <a:pPr>
              <a:spcBef>
                <a:spcPts val="600"/>
              </a:spcBef>
            </a:pPr>
            <a:r>
              <a:rPr lang="es-ES" sz="2000" b="1" dirty="0" err="1">
                <a:solidFill>
                  <a:schemeClr val="bg1"/>
                </a:solidFill>
                <a:effectLst>
                  <a:outerShdw blurRad="38100" dist="38100" dir="2700000" algn="tl">
                    <a:srgbClr val="000000">
                      <a:alpha val="43137"/>
                    </a:srgbClr>
                  </a:outerShdw>
                </a:effectLst>
              </a:rPr>
              <a:t>Međutim</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nesigurnost</a:t>
            </a:r>
            <a:r>
              <a:rPr lang="es-ES" sz="2000" b="1" dirty="0">
                <a:solidFill>
                  <a:schemeClr val="bg1"/>
                </a:solidFill>
                <a:effectLst>
                  <a:outerShdw blurRad="38100" dist="38100" dir="2700000" algn="tl">
                    <a:srgbClr val="000000">
                      <a:alpha val="43137"/>
                    </a:srgbClr>
                  </a:outerShdw>
                </a:effectLst>
              </a:rPr>
              <a:t> se </a:t>
            </a:r>
            <a:r>
              <a:rPr lang="es-ES" sz="2000" b="1" dirty="0" err="1">
                <a:solidFill>
                  <a:schemeClr val="bg1"/>
                </a:solidFill>
                <a:effectLst>
                  <a:outerShdw blurRad="38100" dist="38100" dir="2700000" algn="tl">
                    <a:srgbClr val="000000">
                      <a:alpha val="43137"/>
                    </a:srgbClr>
                  </a:outerShdw>
                </a:effectLst>
              </a:rPr>
              <a:t>nikada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smije</a:t>
            </a:r>
            <a:r>
              <a:rPr lang="hr-HR" sz="2000" b="1" dirty="0">
                <a:solidFill>
                  <a:schemeClr val="bg1"/>
                </a:solidFill>
                <a:effectLst>
                  <a:outerShdw blurRad="38100" dist="38100" dir="2700000" algn="tl">
                    <a:srgbClr val="000000">
                      <a:alpha val="43137"/>
                    </a:srgbClr>
                  </a:outerShdw>
                </a:effectLst>
              </a:rPr>
              <a:t> odnosi-</a:t>
            </a:r>
            <a:r>
              <a:rPr lang="es-ES" sz="2000" b="1" dirty="0">
                <a:solidFill>
                  <a:schemeClr val="bg1"/>
                </a:solidFill>
                <a:effectLst>
                  <a:outerShdw blurRad="38100" dist="38100" dir="2700000" algn="tl">
                    <a:srgbClr val="000000">
                      <a:alpha val="43137"/>
                    </a:srgbClr>
                  </a:outerShdw>
                </a:effectLst>
              </a:rPr>
              <a:t> ti </a:t>
            </a:r>
            <a:r>
              <a:rPr lang="es-ES" sz="2000" b="1" dirty="0" err="1">
                <a:solidFill>
                  <a:schemeClr val="bg1"/>
                </a:solidFill>
                <a:effectLst>
                  <a:outerShdw blurRad="38100" dist="38100" dir="2700000" algn="tl">
                    <a:srgbClr val="000000">
                      <a:alpha val="43137"/>
                    </a:srgbClr>
                  </a:outerShdw>
                </a:effectLst>
              </a:rPr>
              <a:t>na</a:t>
            </a:r>
            <a:r>
              <a:rPr lang="es-ES" sz="2000" b="1" dirty="0">
                <a:solidFill>
                  <a:schemeClr val="bg1"/>
                </a:solidFill>
                <a:effectLst>
                  <a:outerShdw blurRad="38100" dist="38100" dir="2700000" algn="tl">
                    <a:srgbClr val="000000">
                      <a:alpha val="43137"/>
                    </a:srgbClr>
                  </a:outerShdw>
                </a:effectLst>
              </a:rPr>
              <a:t> Boga, </a:t>
            </a:r>
            <a:r>
              <a:rPr lang="es-ES" sz="2000" b="1" dirty="0" err="1">
                <a:solidFill>
                  <a:schemeClr val="bg1"/>
                </a:solidFill>
                <a:effectLst>
                  <a:outerShdw blurRad="38100" dist="38100" dir="2700000" algn="tl">
                    <a:srgbClr val="000000">
                      <a:alpha val="43137"/>
                    </a:srgbClr>
                  </a:outerShdw>
                </a:effectLst>
              </a:rPr>
              <a:t>na</a:t>
            </a:r>
            <a:r>
              <a:rPr lang="es-ES" sz="2000" b="1" dirty="0">
                <a:solidFill>
                  <a:schemeClr val="bg1"/>
                </a:solidFill>
                <a:effectLst>
                  <a:outerShdw blurRad="38100" dist="38100" dir="2700000" algn="tl">
                    <a:srgbClr val="000000">
                      <a:alpha val="43137"/>
                    </a:srgbClr>
                  </a:outerShdw>
                </a:effectLst>
              </a:rPr>
              <a:t> </a:t>
            </a:r>
            <a:r>
              <a:rPr lang="hr-HR" sz="2000" b="1" dirty="0">
                <a:solidFill>
                  <a:schemeClr val="bg1"/>
                </a:solidFill>
                <a:effectLst>
                  <a:outerShdw blurRad="38100" dist="38100" dir="2700000" algn="tl">
                    <a:srgbClr val="000000">
                      <a:alpha val="43137"/>
                    </a:srgbClr>
                  </a:outerShdw>
                </a:effectLst>
              </a:rPr>
              <a:t>N</a:t>
            </a:r>
            <a:r>
              <a:rPr lang="es-ES" sz="2000" b="1" dirty="0" err="1">
                <a:solidFill>
                  <a:schemeClr val="bg1"/>
                </a:solidFill>
                <a:effectLst>
                  <a:outerShdw blurRad="38100" dist="38100" dir="2700000" algn="tl">
                    <a:srgbClr val="000000">
                      <a:alpha val="43137"/>
                    </a:srgbClr>
                  </a:outerShdw>
                </a:effectLst>
              </a:rPr>
              <a:t>jegov</a:t>
            </a:r>
            <a:r>
              <a:rPr lang="es-ES" sz="2000" b="1" dirty="0">
                <a:solidFill>
                  <a:schemeClr val="bg1"/>
                </a:solidFill>
                <a:effectLst>
                  <a:outerShdw blurRad="38100" dist="38100" dir="2700000" algn="tl">
                    <a:srgbClr val="000000">
                      <a:alpha val="43137"/>
                    </a:srgbClr>
                  </a:outerShdw>
                </a:effectLst>
              </a:rPr>
              <a:t> </a:t>
            </a:r>
            <a:r>
              <a:rPr lang="hr-HR" sz="2000" b="1" dirty="0">
                <a:solidFill>
                  <a:schemeClr val="bg1"/>
                </a:solidFill>
                <a:effectLst>
                  <a:outerShdw blurRad="38100" dist="38100" dir="2700000" algn="tl">
                    <a:srgbClr val="000000">
                      <a:alpha val="43137"/>
                    </a:srgbClr>
                  </a:outerShdw>
                </a:effectLst>
              </a:rPr>
              <a:t>pun ljubavi</a:t>
            </a:r>
            <a:r>
              <a:rPr lang="es-ES" sz="2000" b="1" dirty="0">
                <a:solidFill>
                  <a:schemeClr val="bg1"/>
                </a:solidFill>
                <a:effectLst>
                  <a:outerShdw blurRad="38100" dist="38100" dir="2700000" algn="tl">
                    <a:srgbClr val="000000">
                      <a:alpha val="43137"/>
                    </a:srgbClr>
                  </a:outerShdw>
                </a:effectLst>
              </a:rPr>
              <a:t> i </a:t>
            </a:r>
            <a:r>
              <a:rPr lang="es-ES" sz="2000" b="1" dirty="0" err="1">
                <a:solidFill>
                  <a:schemeClr val="bg1"/>
                </a:solidFill>
                <a:effectLst>
                  <a:outerShdw blurRad="38100" dist="38100" dir="2700000" algn="tl">
                    <a:srgbClr val="000000">
                      <a:alpha val="43137"/>
                    </a:srgbClr>
                  </a:outerShdw>
                </a:effectLst>
              </a:rPr>
              <a:t>pravedni</a:t>
            </a:r>
            <a:r>
              <a:rPr lang="hr-HR" sz="2000" b="1" dirty="0">
                <a:solidFill>
                  <a:schemeClr val="bg1"/>
                </a:solidFill>
                <a:effectLst>
                  <a:outerShdw blurRad="38100" dist="38100" dir="2700000" algn="tl">
                    <a:srgbClr val="000000">
                      <a:alpha val="43137"/>
                    </a:srgbClr>
                  </a:outerShdw>
                </a:effectLst>
              </a:rPr>
              <a:t> </a:t>
            </a:r>
            <a:r>
              <a:rPr lang="hr-HR" sz="2000" b="1" dirty="0" err="1">
                <a:solidFill>
                  <a:schemeClr val="bg1"/>
                </a:solidFill>
                <a:effectLst>
                  <a:outerShdw blurRad="38100" dist="38100" dir="2700000" algn="tl">
                    <a:srgbClr val="000000">
                      <a:alpha val="43137"/>
                    </a:srgbClr>
                  </a:outerShdw>
                </a:effectLst>
              </a:rPr>
              <a:t>karak</a:t>
            </a:r>
            <a:r>
              <a:rPr lang="hr-HR" sz="2000" b="1" dirty="0">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ter </a:t>
            </a:r>
            <a:r>
              <a:rPr lang="es-ES" sz="2000" b="1" dirty="0" err="1">
                <a:solidFill>
                  <a:schemeClr val="bg1"/>
                </a:solidFill>
                <a:effectLst>
                  <a:outerShdw blurRad="38100" dist="38100" dir="2700000" algn="tl">
                    <a:srgbClr val="000000">
                      <a:alpha val="43137"/>
                    </a:srgbClr>
                  </a:outerShdw>
                </a:effectLst>
              </a:rPr>
              <a:t>ili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na</a:t>
            </a:r>
            <a:r>
              <a:rPr lang="es-ES" sz="2000" b="1" dirty="0">
                <a:solidFill>
                  <a:schemeClr val="bg1"/>
                </a:solidFill>
                <a:effectLst>
                  <a:outerShdw blurRad="38100" dist="38100" dir="2700000" algn="tl">
                    <a:srgbClr val="000000">
                      <a:alpha val="43137"/>
                    </a:srgbClr>
                  </a:outerShdw>
                </a:effectLst>
              </a:rPr>
              <a:t> </a:t>
            </a:r>
            <a:r>
              <a:rPr lang="hr-HR" sz="2000" b="1" dirty="0">
                <a:solidFill>
                  <a:schemeClr val="bg1"/>
                </a:solidFill>
                <a:effectLst>
                  <a:outerShdw blurRad="38100" dist="38100" dir="2700000" algn="tl">
                    <a:srgbClr val="000000">
                      <a:alpha val="43137"/>
                    </a:srgbClr>
                  </a:outerShdw>
                </a:effectLst>
              </a:rPr>
              <a:t>N</a:t>
            </a:r>
            <a:r>
              <a:rPr lang="es-ES" sz="2000" b="1" dirty="0" err="1">
                <a:solidFill>
                  <a:schemeClr val="bg1"/>
                </a:solidFill>
                <a:effectLst>
                  <a:outerShdw blurRad="38100" dist="38100" dir="2700000" algn="tl">
                    <a:srgbClr val="000000">
                      <a:alpha val="43137"/>
                    </a:srgbClr>
                  </a:outerShdw>
                </a:effectLst>
              </a:rPr>
              <a:t>jegovu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vjernost</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Psalmisti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možda</a:t>
            </a:r>
            <a:r>
              <a:rPr lang="hr-HR" sz="2000" b="1" dirty="0">
                <a:solidFill>
                  <a:schemeClr val="bg1"/>
                </a:solidFill>
                <a:effectLst>
                  <a:outerShdw blurRad="38100" dist="38100" dir="2700000" algn="tl">
                    <a:srgbClr val="000000">
                      <a:alpha val="43137"/>
                    </a:srgbClr>
                  </a:outerShdw>
                </a:effectLst>
              </a:rPr>
              <a:t> </a:t>
            </a:r>
            <a:r>
              <a:rPr lang="hr-HR" sz="2000" b="1" dirty="0" err="1">
                <a:solidFill>
                  <a:schemeClr val="bg1"/>
                </a:solidFill>
                <a:effectLst>
                  <a:outerShdw blurRad="38100" dist="38100" dir="2700000" algn="tl">
                    <a:srgbClr val="000000">
                      <a:alpha val="43137"/>
                    </a:srgbClr>
                  </a:outerShdw>
                </a:effectLst>
              </a:rPr>
              <a:t>sum</a:t>
            </a:r>
            <a:r>
              <a:rPr lang="hr-HR" sz="2000" b="1" dirty="0">
                <a:solidFill>
                  <a:schemeClr val="bg1"/>
                </a:solidFill>
                <a:effectLst>
                  <a:outerShdw blurRad="38100" dist="38100" dir="2700000" algn="tl">
                    <a:srgbClr val="000000">
                      <a:alpha val="43137"/>
                    </a:srgbClr>
                  </a:outerShdw>
                </a:effectLst>
              </a:rPr>
              <a:t>-</a:t>
            </a:r>
            <a:r>
              <a:rPr lang="es-ES" sz="2000" b="1" dirty="0" err="1">
                <a:solidFill>
                  <a:schemeClr val="bg1"/>
                </a:solidFill>
                <a:effectLst>
                  <a:outerShdw blurRad="38100" dist="38100" dir="2700000" algn="tl">
                    <a:srgbClr val="000000">
                      <a:alpha val="43137"/>
                    </a:srgbClr>
                  </a:outerShdw>
                </a:effectLst>
              </a:rPr>
              <a:t>njaju</a:t>
            </a:r>
            <a:r>
              <a:rPr lang="es-ES" sz="2000" b="1" dirty="0">
                <a:solidFill>
                  <a:schemeClr val="bg1"/>
                </a:solidFill>
                <a:effectLst>
                  <a:outerShdw blurRad="38100" dist="38100" dir="2700000" algn="tl">
                    <a:srgbClr val="000000">
                      <a:alpha val="43137"/>
                    </a:srgbClr>
                  </a:outerShdw>
                </a:effectLst>
              </a:rPr>
              <a:t> u </a:t>
            </a:r>
            <a:r>
              <a:rPr lang="es-ES" sz="2000" b="1" dirty="0" err="1">
                <a:solidFill>
                  <a:schemeClr val="bg1"/>
                </a:solidFill>
                <a:effectLst>
                  <a:outerShdw blurRad="38100" dist="38100" dir="2700000" algn="tl">
                    <a:srgbClr val="000000">
                      <a:alpha val="43137"/>
                    </a:srgbClr>
                  </a:outerShdw>
                </a:effectLst>
              </a:rPr>
              <a:t>budućnost</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ali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često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apeliraju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Božju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nepokolebljivu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ljubav</a:t>
            </a:r>
            <a:r>
              <a:rPr lang="es-ES" sz="2000" b="1" dirty="0">
                <a:solidFill>
                  <a:schemeClr val="bg1"/>
                </a:solidFill>
                <a:effectLst>
                  <a:outerShdw blurRad="38100" dist="38100" dir="2700000" algn="tl">
                    <a:srgbClr val="000000">
                      <a:alpha val="43137"/>
                    </a:srgbClr>
                  </a:outerShdw>
                </a:effectLst>
              </a:rPr>
              <a:t> i </a:t>
            </a:r>
            <a:r>
              <a:rPr lang="es-ES" sz="2000" b="1" dirty="0" err="1">
                <a:solidFill>
                  <a:schemeClr val="bg1"/>
                </a:solidFill>
                <a:effectLst>
                  <a:outerShdw blurRad="38100" dist="38100" dir="2700000" algn="tl">
                    <a:srgbClr val="000000">
                      <a:alpha val="43137"/>
                    </a:srgbClr>
                  </a:outerShdw>
                </a:effectLst>
              </a:rPr>
              <a:t>vjernost</a:t>
            </a:r>
            <a:r>
              <a:rPr lang="es-ES"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523220"/>
          </a:xfrm>
          <a:prstGeom prst="rect">
            <a:avLst/>
          </a:prstGeom>
          <a:noFill/>
        </p:spPr>
        <p:txBody>
          <a:bodyPr wrap="square">
            <a:spAutoFit/>
            <a:scene3d>
              <a:camera prst="orthographicFront"/>
              <a:lightRig rig="glow" dir="t"/>
            </a:scene3d>
            <a:sp3d extrusionH="57150">
              <a:bevelT h="25400" prst="softRound"/>
            </a:sp3d>
          </a:bodyPr>
          <a:lstStyle/>
          <a:p>
            <a:pPr algn="ctr"/>
            <a:r>
              <a:rPr lang="es-ES" sz="2800" b="1" dirty="0">
                <a:ln w="22225">
                  <a:solidFill>
                    <a:schemeClr val="accent2"/>
                  </a:solidFill>
                  <a:prstDash val="solid"/>
                </a:ln>
                <a:solidFill>
                  <a:schemeClr val="accent2">
                    <a:lumMod val="40000"/>
                    <a:lumOff val="60000"/>
                  </a:schemeClr>
                </a:solidFill>
              </a:rPr>
              <a:t>ZAŠTO BOG DOPUŠTA POSTOJANJE GRIJEHA I PATNJE?</a:t>
            </a:r>
          </a:p>
        </p:txBody>
      </p:sp>
      <p:sp>
        <p:nvSpPr>
          <p:cNvPr id="5" name="CuadroTexto 4">
            <a:extLst>
              <a:ext uri="{FF2B5EF4-FFF2-40B4-BE49-F238E27FC236}">
                <a16:creationId xmlns:a16="http://schemas.microsoft.com/office/drawing/2014/main" id="{781AC55B-5640-D12C-729D-CDED95CA13B8}"/>
              </a:ext>
            </a:extLst>
          </p:cNvPr>
          <p:cNvSpPr txBox="1"/>
          <p:nvPr/>
        </p:nvSpPr>
        <p:spPr>
          <a:xfrm>
            <a:off x="954740" y="523220"/>
            <a:ext cx="10282518" cy="646331"/>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hr-HR"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Zašto da pogani govore: ‘Ta gdje im je njihov Bog?’ </a:t>
            </a:r>
            <a:r>
              <a:rPr lang="hr-HR"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Nek</a:t>
            </a:r>
            <a:r>
              <a:rPr lang="hr-HR"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se na poganima pokaže, pred očima našim, kako osvećuješ prolivenu krv slugu svojih.</a:t>
            </a: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hr-HR"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Psalam</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79</a:t>
            </a:r>
            <a:r>
              <a:rPr lang="hr-HR"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,1</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0)</a:t>
            </a:r>
            <a:r>
              <a:rPr lang="hr-HR"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952876" y="1302633"/>
            <a:ext cx="8215310" cy="707886"/>
          </a:xfrm>
          <a:prstGeom prst="rect">
            <a:avLst/>
          </a:prstGeom>
          <a:noFill/>
        </p:spPr>
        <p:txBody>
          <a:bodyPr wrap="square" rtlCol="0">
            <a:spAutoFit/>
          </a:bodyPr>
          <a:lstStyle/>
          <a:p>
            <a:pPr>
              <a:spcBef>
                <a:spcPts val="600"/>
              </a:spcBef>
            </a:pPr>
            <a:r>
              <a:rPr lang="es-ES" sz="2000" b="1" dirty="0" err="1"/>
              <a:t>Kada</a:t>
            </a:r>
            <a:r>
              <a:rPr lang="es-ES" sz="2000" b="1" dirty="0"/>
              <a:t> je </a:t>
            </a:r>
            <a:r>
              <a:rPr lang="es-ES" sz="2000" b="1" dirty="0" err="1"/>
              <a:t>kralj</a:t>
            </a:r>
            <a:r>
              <a:rPr lang="es-ES" sz="2000" b="1" dirty="0"/>
              <a:t> </a:t>
            </a:r>
            <a:r>
              <a:rPr lang="es-ES" sz="2000" b="1" dirty="0" err="1"/>
              <a:t>Nabukodonozor</a:t>
            </a:r>
            <a:r>
              <a:rPr lang="es-ES" sz="2000" b="1" dirty="0"/>
              <a:t> </a:t>
            </a:r>
            <a:r>
              <a:rPr lang="es-ES" sz="2000" b="1" dirty="0" err="1"/>
              <a:t>uništio</a:t>
            </a:r>
            <a:r>
              <a:rPr lang="es-ES" sz="2000" b="1" dirty="0"/>
              <a:t> </a:t>
            </a:r>
            <a:r>
              <a:rPr lang="hr-HR" sz="2000" b="1" dirty="0"/>
              <a:t>H</a:t>
            </a:r>
            <a:r>
              <a:rPr lang="es-ES" sz="2000" b="1" dirty="0" err="1"/>
              <a:t>ram</a:t>
            </a:r>
            <a:r>
              <a:rPr lang="es-ES" sz="2000" b="1" dirty="0"/>
              <a:t> i </a:t>
            </a:r>
            <a:r>
              <a:rPr lang="es-ES" sz="2000" b="1" dirty="0" err="1"/>
              <a:t>uništio</a:t>
            </a:r>
            <a:r>
              <a:rPr lang="es-ES" sz="2000" b="1" dirty="0"/>
              <a:t> </a:t>
            </a:r>
            <a:r>
              <a:rPr lang="es-ES" sz="2000" b="1" dirty="0" err="1"/>
              <a:t>Jeruzalem</a:t>
            </a:r>
            <a:r>
              <a:rPr lang="es-ES" sz="2000" b="1" dirty="0"/>
              <a:t>, </a:t>
            </a:r>
            <a:r>
              <a:rPr lang="es-ES" sz="2000" b="1" dirty="0" err="1"/>
              <a:t>Božji</a:t>
            </a:r>
            <a:r>
              <a:rPr lang="es-ES" sz="2000" b="1" dirty="0"/>
              <a:t> </a:t>
            </a:r>
            <a:r>
              <a:rPr lang="es-ES" sz="2000" b="1" dirty="0" err="1"/>
              <a:t>narod</a:t>
            </a:r>
            <a:r>
              <a:rPr lang="es-ES" sz="2000" b="1" dirty="0"/>
              <a:t> bio je </a:t>
            </a:r>
            <a:r>
              <a:rPr lang="es-ES" sz="2000" b="1" dirty="0" err="1"/>
              <a:t>potpuno</a:t>
            </a:r>
            <a:r>
              <a:rPr lang="es-ES" sz="2000" b="1" dirty="0"/>
              <a:t> </a:t>
            </a:r>
            <a:r>
              <a:rPr lang="es-ES" sz="2000" b="1" dirty="0" err="1"/>
              <a:t>zbunjen</a:t>
            </a:r>
            <a:r>
              <a:rPr lang="hr-HR" sz="2000" b="1" dirty="0"/>
              <a:t> (</a:t>
            </a:r>
            <a:r>
              <a:rPr lang="hr-HR" sz="2000" b="1" dirty="0" err="1"/>
              <a:t>Ps</a:t>
            </a:r>
            <a:r>
              <a:rPr lang="hr-HR" sz="2000" b="1" dirty="0"/>
              <a:t>. 79,1-4; 74,3-8).</a:t>
            </a:r>
            <a:endParaRPr lang="es-ES"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08" y="1393667"/>
            <a:ext cx="3466005" cy="1733003"/>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99651" y="3259753"/>
            <a:ext cx="3466005" cy="2605922"/>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952875" y="3564686"/>
            <a:ext cx="4500703" cy="1938992"/>
          </a:xfrm>
          <a:prstGeom prst="rect">
            <a:avLst/>
          </a:prstGeom>
          <a:noFill/>
        </p:spPr>
        <p:txBody>
          <a:bodyPr wrap="square">
            <a:spAutoFit/>
          </a:bodyPr>
          <a:lstStyle/>
          <a:p>
            <a:pPr>
              <a:spcBef>
                <a:spcPts val="600"/>
              </a:spcBef>
            </a:pPr>
            <a:r>
              <a:rPr lang="es-ES" sz="2000" b="1" dirty="0" err="1"/>
              <a:t>Ako</a:t>
            </a:r>
            <a:r>
              <a:rPr lang="es-ES" sz="2000" b="1" dirty="0"/>
              <a:t> je </a:t>
            </a:r>
            <a:r>
              <a:rPr lang="es-ES" sz="2000" b="1" dirty="0" err="1"/>
              <a:t>Božji</a:t>
            </a:r>
            <a:r>
              <a:rPr lang="es-ES" sz="2000" b="1" dirty="0"/>
              <a:t> </a:t>
            </a:r>
            <a:r>
              <a:rPr lang="es-ES" sz="2000" b="1" dirty="0" err="1"/>
              <a:t>narod</a:t>
            </a:r>
            <a:r>
              <a:rPr lang="es-ES" sz="2000" b="1" dirty="0"/>
              <a:t> </a:t>
            </a:r>
            <a:r>
              <a:rPr lang="hr-HR" sz="2000" b="1" dirty="0"/>
              <a:t>bio </a:t>
            </a:r>
            <a:r>
              <a:rPr lang="es-ES" sz="2000" b="1" dirty="0" err="1"/>
              <a:t>uništen</a:t>
            </a:r>
            <a:r>
              <a:rPr lang="es-ES" sz="2000" b="1" dirty="0"/>
              <a:t>, </a:t>
            </a:r>
            <a:r>
              <a:rPr lang="es-ES" sz="2000" b="1" dirty="0" err="1"/>
              <a:t>gdje</a:t>
            </a:r>
            <a:r>
              <a:rPr lang="es-ES" sz="2000" b="1" dirty="0"/>
              <a:t> je </a:t>
            </a:r>
            <a:r>
              <a:rPr lang="es-ES" sz="2000" b="1" dirty="0" err="1"/>
              <a:t>bila</a:t>
            </a:r>
            <a:r>
              <a:rPr lang="es-ES" sz="2000" b="1" dirty="0"/>
              <a:t> </a:t>
            </a:r>
            <a:r>
              <a:rPr lang="es-ES" sz="2000" b="1" dirty="0" err="1"/>
              <a:t>čast</a:t>
            </a:r>
            <a:r>
              <a:rPr lang="es-ES" sz="2000" b="1" dirty="0"/>
              <a:t> </a:t>
            </a:r>
            <a:r>
              <a:rPr lang="es-ES" sz="2000" b="1" dirty="0" err="1"/>
              <a:t>Božjeg</a:t>
            </a:r>
            <a:r>
              <a:rPr lang="es-ES" sz="2000" b="1" dirty="0"/>
              <a:t> </a:t>
            </a:r>
            <a:r>
              <a:rPr lang="es-ES" sz="2000" b="1" dirty="0" err="1"/>
              <a:t>imena</a:t>
            </a:r>
            <a:r>
              <a:rPr lang="es-ES" sz="2000" b="1" dirty="0"/>
              <a:t>? </a:t>
            </a:r>
            <a:r>
              <a:rPr lang="es-ES" sz="2000" b="1" dirty="0" err="1"/>
              <a:t>Jedino</a:t>
            </a:r>
            <a:r>
              <a:rPr lang="hr-HR" sz="2000" b="1" dirty="0"/>
              <a:t> </a:t>
            </a:r>
            <a:r>
              <a:rPr lang="hr-HR" sz="2000" b="1" dirty="0" err="1"/>
              <a:t>rješe</a:t>
            </a:r>
            <a:r>
              <a:rPr lang="hr-HR" sz="2000" b="1" dirty="0"/>
              <a:t>-</a:t>
            </a:r>
            <a:r>
              <a:rPr lang="es-ES" sz="2000" b="1" dirty="0"/>
              <a:t> </a:t>
            </a:r>
            <a:r>
              <a:rPr lang="es-ES" sz="2000" b="1" dirty="0" err="1"/>
              <a:t>nje</a:t>
            </a:r>
            <a:r>
              <a:rPr lang="es-ES" sz="2000" b="1" dirty="0"/>
              <a:t> </a:t>
            </a:r>
            <a:r>
              <a:rPr lang="es-ES" sz="2000" b="1" dirty="0" err="1"/>
              <a:t>koje</a:t>
            </a:r>
            <a:r>
              <a:rPr lang="es-ES" sz="2000" b="1" dirty="0"/>
              <a:t> </a:t>
            </a:r>
            <a:r>
              <a:rPr lang="es-ES" sz="2000" b="1" dirty="0" err="1"/>
              <a:t>psalmist</a:t>
            </a:r>
            <a:r>
              <a:rPr lang="es-ES" sz="2000" b="1" dirty="0"/>
              <a:t> </a:t>
            </a:r>
            <a:r>
              <a:rPr lang="es-ES" sz="2000" b="1" dirty="0" err="1"/>
              <a:t>vidi</a:t>
            </a:r>
            <a:r>
              <a:rPr lang="es-ES" sz="2000" b="1" dirty="0"/>
              <a:t> </a:t>
            </a:r>
            <a:r>
              <a:rPr lang="es-ES" sz="2000" b="1" dirty="0" err="1"/>
              <a:t>jest</a:t>
            </a:r>
            <a:r>
              <a:rPr lang="es-ES" sz="2000" b="1" dirty="0"/>
              <a:t> da </a:t>
            </a:r>
            <a:r>
              <a:rPr lang="es-ES" sz="2000" b="1" dirty="0" err="1"/>
              <a:t>Bog</a:t>
            </a:r>
            <a:r>
              <a:rPr lang="es-ES" sz="2000" b="1" dirty="0"/>
              <a:t> </a:t>
            </a:r>
            <a:r>
              <a:rPr lang="es-ES" sz="2000" b="1" dirty="0" err="1"/>
              <a:t>osveti</a:t>
            </a:r>
            <a:r>
              <a:rPr lang="es-ES" sz="2000" b="1" dirty="0"/>
              <a:t> </a:t>
            </a:r>
            <a:r>
              <a:rPr lang="es-ES" sz="2000" b="1" dirty="0" err="1"/>
              <a:t>svoj</a:t>
            </a:r>
            <a:r>
              <a:rPr lang="es-ES" sz="2000" b="1" dirty="0"/>
              <a:t> </a:t>
            </a:r>
            <a:r>
              <a:rPr lang="es-ES" sz="2000" b="1" dirty="0" err="1"/>
              <a:t>narod</a:t>
            </a:r>
            <a:r>
              <a:rPr lang="es-ES" sz="2000" b="1" dirty="0"/>
              <a:t> i </a:t>
            </a:r>
            <a:r>
              <a:rPr lang="es-ES" sz="2000" b="1" dirty="0" err="1"/>
              <a:t>uništi</a:t>
            </a:r>
            <a:r>
              <a:rPr lang="es-ES" sz="2000" b="1" dirty="0"/>
              <a:t> </a:t>
            </a:r>
            <a:r>
              <a:rPr lang="es-ES" sz="2000" b="1" dirty="0" err="1"/>
              <a:t>njihove</a:t>
            </a:r>
            <a:r>
              <a:rPr lang="es-ES" sz="2000" b="1" dirty="0"/>
              <a:t> </a:t>
            </a:r>
            <a:r>
              <a:rPr lang="es-ES" sz="2000" b="1" dirty="0" err="1"/>
              <a:t>neprijatelje</a:t>
            </a:r>
            <a:r>
              <a:rPr lang="es-ES" sz="2000" b="1" dirty="0"/>
              <a:t>, </a:t>
            </a:r>
            <a:r>
              <a:rPr lang="es-ES" sz="2000" b="1" dirty="0" err="1"/>
              <a:t>kao</a:t>
            </a:r>
            <a:r>
              <a:rPr lang="es-ES" sz="2000" b="1" dirty="0"/>
              <a:t> </a:t>
            </a:r>
            <a:r>
              <a:rPr lang="es-ES" sz="2000" b="1" dirty="0" err="1"/>
              <a:t>što</a:t>
            </a:r>
            <a:r>
              <a:rPr lang="es-ES" sz="2000" b="1" dirty="0"/>
              <a:t> je </a:t>
            </a:r>
            <a:r>
              <a:rPr lang="es-ES" sz="2000" b="1" dirty="0" err="1"/>
              <a:t>to</a:t>
            </a:r>
            <a:r>
              <a:rPr lang="es-ES" sz="2000" b="1" dirty="0"/>
              <a:t> </a:t>
            </a:r>
            <a:r>
              <a:rPr lang="es-ES" sz="2000" b="1" dirty="0" err="1"/>
              <a:t>činio</a:t>
            </a:r>
            <a:r>
              <a:rPr lang="es-ES" sz="2000" b="1" dirty="0"/>
              <a:t> u </a:t>
            </a:r>
            <a:r>
              <a:rPr lang="es-ES" sz="2000" b="1" dirty="0" err="1"/>
              <a:t>prošlosti</a:t>
            </a:r>
            <a:r>
              <a:rPr lang="es-ES" sz="2000" b="1" dirty="0"/>
              <a:t> (</a:t>
            </a:r>
            <a:r>
              <a:rPr lang="es-ES" sz="2000" b="1" dirty="0" err="1"/>
              <a:t>Ps</a:t>
            </a:r>
            <a:r>
              <a:rPr lang="es-ES" sz="2000" b="1" dirty="0"/>
              <a:t> 79,6-7, 12; 74,13-19).</a:t>
            </a:r>
          </a:p>
        </p:txBody>
      </p:sp>
      <p:sp>
        <p:nvSpPr>
          <p:cNvPr id="16" name="CuadroTexto 15">
            <a:extLst>
              <a:ext uri="{FF2B5EF4-FFF2-40B4-BE49-F238E27FC236}">
                <a16:creationId xmlns:a16="http://schemas.microsoft.com/office/drawing/2014/main" id="{B4A126AD-413A-E433-E429-80FC297FB3F1}"/>
              </a:ext>
            </a:extLst>
          </p:cNvPr>
          <p:cNvSpPr txBox="1"/>
          <p:nvPr/>
        </p:nvSpPr>
        <p:spPr>
          <a:xfrm>
            <a:off x="145118" y="6057573"/>
            <a:ext cx="12023068" cy="707886"/>
          </a:xfrm>
          <a:prstGeom prst="rect">
            <a:avLst/>
          </a:prstGeom>
          <a:noFill/>
        </p:spPr>
        <p:txBody>
          <a:bodyPr wrap="square">
            <a:spAutoFit/>
          </a:bodyPr>
          <a:lstStyle/>
          <a:p>
            <a:pPr>
              <a:spcBef>
                <a:spcPts val="600"/>
              </a:spcBef>
            </a:pPr>
            <a:r>
              <a:rPr lang="es-ES" sz="2000" b="1" dirty="0" err="1"/>
              <a:t>Svjestan</a:t>
            </a:r>
            <a:r>
              <a:rPr lang="es-ES" sz="2000" b="1" dirty="0"/>
              <a:t> da </a:t>
            </a:r>
            <a:r>
              <a:rPr lang="es-ES" sz="2000" b="1" dirty="0" err="1"/>
              <a:t>ih</a:t>
            </a:r>
            <a:r>
              <a:rPr lang="es-ES" sz="2000" b="1" dirty="0"/>
              <a:t> je </a:t>
            </a:r>
            <a:r>
              <a:rPr lang="es-ES" sz="2000" b="1" dirty="0" err="1"/>
              <a:t>grijeh</a:t>
            </a:r>
            <a:r>
              <a:rPr lang="es-ES" sz="2000" b="1" dirty="0"/>
              <a:t> </a:t>
            </a:r>
            <a:r>
              <a:rPr lang="es-ES" sz="2000" b="1" dirty="0" err="1"/>
              <a:t>doveo</a:t>
            </a:r>
            <a:r>
              <a:rPr lang="es-ES" sz="2000" b="1" dirty="0"/>
              <a:t> u </a:t>
            </a:r>
            <a:r>
              <a:rPr lang="es-ES" sz="2000" b="1" dirty="0" err="1"/>
              <a:t>ovu</a:t>
            </a:r>
            <a:r>
              <a:rPr lang="es-ES" sz="2000" b="1" dirty="0"/>
              <a:t> </a:t>
            </a:r>
            <a:r>
              <a:rPr lang="es-ES" sz="2000" b="1" dirty="0" err="1"/>
              <a:t>situaciju</a:t>
            </a:r>
            <a:r>
              <a:rPr lang="es-ES" sz="2000" b="1" dirty="0"/>
              <a:t>, </a:t>
            </a:r>
            <a:r>
              <a:rPr lang="hr-HR" sz="2000" b="1" dirty="0" err="1"/>
              <a:t>psalmist</a:t>
            </a:r>
            <a:r>
              <a:rPr lang="hr-HR" sz="2000" b="1" dirty="0"/>
              <a:t> </a:t>
            </a:r>
            <a:r>
              <a:rPr lang="es-ES" sz="2000" b="1" dirty="0" err="1"/>
              <a:t>moli</a:t>
            </a:r>
            <a:r>
              <a:rPr lang="es-ES" sz="2000" b="1" dirty="0"/>
              <a:t> Boga da </a:t>
            </a:r>
            <a:r>
              <a:rPr lang="es-ES" sz="2000" b="1" dirty="0" err="1"/>
              <a:t>sluša</a:t>
            </a:r>
            <a:r>
              <a:rPr lang="es-ES" sz="2000" b="1" dirty="0"/>
              <a:t>, </a:t>
            </a:r>
            <a:r>
              <a:rPr lang="es-ES" sz="2000" b="1" dirty="0" err="1"/>
              <a:t>sjeti</a:t>
            </a:r>
            <a:r>
              <a:rPr lang="es-ES" sz="2000" b="1" dirty="0"/>
              <a:t> se </a:t>
            </a:r>
            <a:r>
              <a:rPr lang="es-ES" sz="2000" b="1" dirty="0" err="1"/>
              <a:t>svog</a:t>
            </a:r>
            <a:r>
              <a:rPr lang="es-ES" sz="2000" b="1" dirty="0"/>
              <a:t> </a:t>
            </a:r>
            <a:r>
              <a:rPr lang="es-ES" sz="2000" b="1" dirty="0" err="1"/>
              <a:t>saveza</a:t>
            </a:r>
            <a:r>
              <a:rPr lang="es-ES" sz="2000" b="1" dirty="0"/>
              <a:t>, </a:t>
            </a:r>
            <a:r>
              <a:rPr lang="es-ES" sz="2000" b="1" dirty="0" err="1"/>
              <a:t>oprosti</a:t>
            </a:r>
            <a:r>
              <a:rPr lang="es-ES" sz="2000" b="1" dirty="0"/>
              <a:t> </a:t>
            </a:r>
            <a:r>
              <a:rPr lang="es-ES" sz="2000" b="1" dirty="0" err="1"/>
              <a:t>grijeh</a:t>
            </a:r>
            <a:r>
              <a:rPr lang="es-ES" sz="2000" b="1" dirty="0"/>
              <a:t>, </a:t>
            </a:r>
            <a:r>
              <a:rPr lang="hr-HR" sz="2000" b="1" dirty="0" err="1"/>
              <a:t>ukin</a:t>
            </a:r>
            <a:r>
              <a:rPr lang="es-ES" sz="2000" b="1" dirty="0"/>
              <a:t>e </a:t>
            </a:r>
            <a:r>
              <a:rPr lang="es-ES" sz="2000" b="1" dirty="0" err="1"/>
              <a:t>patnju</a:t>
            </a:r>
            <a:r>
              <a:rPr lang="es-ES" sz="2000" b="1" dirty="0"/>
              <a:t> i </a:t>
            </a:r>
            <a:r>
              <a:rPr lang="es-ES" sz="2000" b="1" dirty="0" err="1"/>
              <a:t>djeluje</a:t>
            </a:r>
            <a:r>
              <a:rPr lang="es-ES" sz="2000" b="1" dirty="0"/>
              <a:t> u </a:t>
            </a:r>
            <a:r>
              <a:rPr lang="es-ES" sz="2000" b="1" dirty="0" err="1"/>
              <a:t>ime</a:t>
            </a:r>
            <a:r>
              <a:rPr lang="es-ES" sz="2000" b="1" dirty="0"/>
              <a:t> </a:t>
            </a:r>
            <a:r>
              <a:rPr lang="es-ES" sz="2000" b="1" dirty="0" err="1"/>
              <a:t>svog</a:t>
            </a:r>
            <a:r>
              <a:rPr lang="es-ES" sz="2000" b="1" dirty="0"/>
              <a:t> </a:t>
            </a:r>
            <a:r>
              <a:rPr lang="es-ES" sz="2000" b="1" dirty="0" err="1"/>
              <a:t>naroda</a:t>
            </a:r>
            <a:r>
              <a:rPr lang="es-ES" sz="2000" b="1" dirty="0"/>
              <a:t> (79,8-9.11.13; 74,20-23).</a:t>
            </a:r>
          </a:p>
        </p:txBody>
      </p:sp>
      <p:sp>
        <p:nvSpPr>
          <p:cNvPr id="7" name="CuadroTexto 6">
            <a:extLst>
              <a:ext uri="{FF2B5EF4-FFF2-40B4-BE49-F238E27FC236}">
                <a16:creationId xmlns:a16="http://schemas.microsoft.com/office/drawing/2014/main" id="{AA180ECC-29D3-23D2-57EE-5BE846AFE222}"/>
              </a:ext>
            </a:extLst>
          </p:cNvPr>
          <p:cNvSpPr txBox="1"/>
          <p:nvPr/>
        </p:nvSpPr>
        <p:spPr>
          <a:xfrm>
            <a:off x="3952875" y="2010519"/>
            <a:ext cx="8215310" cy="1015663"/>
          </a:xfrm>
          <a:prstGeom prst="rect">
            <a:avLst/>
          </a:prstGeom>
          <a:noFill/>
        </p:spPr>
        <p:txBody>
          <a:bodyPr wrap="square">
            <a:spAutoFit/>
          </a:bodyPr>
          <a:lstStyle/>
          <a:p>
            <a:pPr>
              <a:spcBef>
                <a:spcPts val="600"/>
              </a:spcBef>
            </a:pPr>
            <a:r>
              <a:rPr lang="es-ES" sz="2000" b="1" dirty="0" err="1"/>
              <a:t>Koliko</a:t>
            </a:r>
            <a:r>
              <a:rPr lang="es-ES" sz="2000" b="1" dirty="0"/>
              <a:t> dugo </a:t>
            </a:r>
            <a:r>
              <a:rPr lang="hr-HR" sz="2000" b="1" dirty="0"/>
              <a:t>će</a:t>
            </a:r>
            <a:r>
              <a:rPr lang="es-ES" sz="2000" b="1" dirty="0"/>
              <a:t> </a:t>
            </a:r>
            <a:r>
              <a:rPr lang="es-ES" sz="2000" b="1" dirty="0" err="1"/>
              <a:t>Bog</a:t>
            </a:r>
            <a:r>
              <a:rPr lang="es-ES" sz="2000" b="1" dirty="0"/>
              <a:t> </a:t>
            </a:r>
            <a:r>
              <a:rPr lang="es-ES" sz="2000" b="1" dirty="0" err="1"/>
              <a:t>dopu</a:t>
            </a:r>
            <a:r>
              <a:rPr lang="hr-HR" sz="2000" b="1" dirty="0" err="1"/>
              <a:t>štati</a:t>
            </a:r>
            <a:r>
              <a:rPr lang="es-ES" sz="2000" b="1" dirty="0"/>
              <a:t> </a:t>
            </a:r>
            <a:r>
              <a:rPr lang="es-ES" sz="2000" b="1" dirty="0" err="1"/>
              <a:t>patnju</a:t>
            </a:r>
            <a:r>
              <a:rPr lang="es-ES" sz="2000" b="1" dirty="0"/>
              <a:t>? </a:t>
            </a:r>
            <a:r>
              <a:rPr lang="es-ES" sz="2000" b="1" dirty="0" err="1"/>
              <a:t>Koliko</a:t>
            </a:r>
            <a:r>
              <a:rPr lang="es-ES" sz="2000" b="1" dirty="0"/>
              <a:t> </a:t>
            </a:r>
            <a:r>
              <a:rPr lang="es-ES" sz="2000" b="1" dirty="0" err="1"/>
              <a:t>će</a:t>
            </a:r>
            <a:r>
              <a:rPr lang="es-ES" sz="2000" b="1" dirty="0"/>
              <a:t> </a:t>
            </a:r>
            <a:r>
              <a:rPr lang="es-ES" sz="2000" b="1" dirty="0" err="1"/>
              <a:t>trajati</a:t>
            </a:r>
            <a:r>
              <a:rPr lang="es-ES" sz="2000" b="1" dirty="0"/>
              <a:t> </a:t>
            </a:r>
            <a:r>
              <a:rPr lang="es-ES" sz="2000" b="1" dirty="0" err="1"/>
              <a:t>pobjeda</a:t>
            </a:r>
            <a:r>
              <a:rPr lang="es-ES" sz="2000" b="1" dirty="0"/>
              <a:t> </a:t>
            </a:r>
            <a:r>
              <a:rPr lang="es-ES" sz="2000" b="1" dirty="0" err="1"/>
              <a:t>opakih</a:t>
            </a:r>
            <a:r>
              <a:rPr lang="es-ES" sz="2000" b="1" dirty="0"/>
              <a:t>? </a:t>
            </a:r>
            <a:r>
              <a:rPr lang="es-ES" sz="2000" b="1" dirty="0" err="1"/>
              <a:t>Koliko</a:t>
            </a:r>
            <a:r>
              <a:rPr lang="es-ES" sz="2000" b="1" dirty="0"/>
              <a:t> dugo </a:t>
            </a:r>
            <a:r>
              <a:rPr lang="es-ES" sz="2000" b="1" dirty="0" err="1"/>
              <a:t>će</a:t>
            </a:r>
            <a:r>
              <a:rPr lang="es-ES" sz="2000" b="1" dirty="0"/>
              <a:t> </a:t>
            </a:r>
            <a:r>
              <a:rPr lang="es-ES" sz="2000" b="1" dirty="0" err="1"/>
              <a:t>Božje</a:t>
            </a:r>
            <a:r>
              <a:rPr lang="es-ES" sz="2000" b="1" dirty="0"/>
              <a:t> </a:t>
            </a:r>
            <a:r>
              <a:rPr lang="es-ES" sz="2000" b="1" dirty="0" err="1"/>
              <a:t>ime</a:t>
            </a:r>
            <a:r>
              <a:rPr lang="es-ES" sz="2000" b="1" dirty="0"/>
              <a:t> </a:t>
            </a:r>
            <a:r>
              <a:rPr lang="es-ES" sz="2000" b="1" dirty="0" err="1"/>
              <a:t>biti</a:t>
            </a:r>
            <a:r>
              <a:rPr lang="es-ES" sz="2000" b="1" dirty="0"/>
              <a:t> </a:t>
            </a:r>
            <a:r>
              <a:rPr lang="es-ES" sz="2000" b="1" dirty="0" err="1"/>
              <a:t>bogohuljeno</a:t>
            </a:r>
            <a:r>
              <a:rPr lang="es-ES" sz="2000" b="1" dirty="0"/>
              <a:t>? </a:t>
            </a:r>
            <a:r>
              <a:rPr lang="es-ES" sz="2000" b="1" dirty="0" err="1"/>
              <a:t>Koliko</a:t>
            </a:r>
            <a:r>
              <a:rPr lang="es-ES" sz="2000" b="1" dirty="0"/>
              <a:t> dugo </a:t>
            </a:r>
            <a:r>
              <a:rPr lang="es-ES" sz="2000" b="1" dirty="0" err="1"/>
              <a:t>neće</a:t>
            </a:r>
            <a:r>
              <a:rPr lang="es-ES" sz="2000" b="1" dirty="0"/>
              <a:t> </a:t>
            </a:r>
            <a:r>
              <a:rPr lang="es-ES" sz="2000" b="1" dirty="0" err="1"/>
              <a:t>oprostiti</a:t>
            </a:r>
            <a:r>
              <a:rPr lang="es-ES" sz="2000" b="1" dirty="0"/>
              <a:t> </a:t>
            </a:r>
            <a:r>
              <a:rPr lang="es-ES" sz="2000" b="1" dirty="0" err="1"/>
              <a:t>grijeh</a:t>
            </a:r>
            <a:r>
              <a:rPr lang="es-ES" sz="2000" b="1" dirty="0"/>
              <a:t>? </a:t>
            </a:r>
            <a:r>
              <a:rPr lang="es-ES" sz="2000" b="1" dirty="0" err="1"/>
              <a:t>Koliko</a:t>
            </a:r>
            <a:r>
              <a:rPr lang="es-ES" sz="2000" b="1" dirty="0"/>
              <a:t> dugo </a:t>
            </a:r>
            <a:r>
              <a:rPr lang="es-ES" sz="2000" b="1" dirty="0" err="1"/>
              <a:t>će</a:t>
            </a:r>
            <a:r>
              <a:rPr lang="es-ES" sz="2000" b="1" dirty="0"/>
              <a:t> </a:t>
            </a:r>
            <a:r>
              <a:rPr lang="es-ES" sz="2000" b="1" dirty="0" err="1"/>
              <a:t>šutjeti</a:t>
            </a:r>
            <a:r>
              <a:rPr lang="es-ES" sz="2000" b="1" dirty="0"/>
              <a:t>? (</a:t>
            </a:r>
            <a:r>
              <a:rPr lang="es-ES" sz="2000" b="1" dirty="0" err="1"/>
              <a:t>Ps</a:t>
            </a:r>
            <a:r>
              <a:rPr lang="es-ES" sz="2000" b="1" dirty="0"/>
              <a:t> 79,5; 74,9-11).</a:t>
            </a:r>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0" y="255076"/>
            <a:ext cx="7067551" cy="523220"/>
          </a:xfrm>
          <a:prstGeom prst="rect">
            <a:avLst/>
          </a:prstGeom>
          <a:noFill/>
        </p:spPr>
        <p:txBody>
          <a:bodyPr wrap="square">
            <a:spAutoFit/>
          </a:bodyPr>
          <a:lstStyle/>
          <a:p>
            <a:pPr algn="ctr"/>
            <a:r>
              <a:rPr lang="es-E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ZAŠTO BOG DOPUŠTA NEVINIMA DA PATE?</a:t>
            </a:r>
          </a:p>
        </p:txBody>
      </p:sp>
      <p:sp>
        <p:nvSpPr>
          <p:cNvPr id="5" name="CuadroTexto 4">
            <a:extLst>
              <a:ext uri="{FF2B5EF4-FFF2-40B4-BE49-F238E27FC236}">
                <a16:creationId xmlns:a16="http://schemas.microsoft.com/office/drawing/2014/main" id="{A40FB647-A27C-4FE4-1CA3-0871B64034D6}"/>
              </a:ext>
            </a:extLst>
          </p:cNvPr>
          <p:cNvSpPr txBox="1"/>
          <p:nvPr/>
        </p:nvSpPr>
        <p:spPr>
          <a:xfrm>
            <a:off x="0" y="874945"/>
            <a:ext cx="7067549" cy="646331"/>
          </a:xfrm>
          <a:prstGeom prst="rect">
            <a:avLst/>
          </a:prstGeom>
          <a:noFill/>
        </p:spPr>
        <p:txBody>
          <a:bodyPr wrap="square">
            <a:spAutoFit/>
          </a:bodyPr>
          <a:lstStyle/>
          <a:p>
            <a:pPr algn="ctr"/>
            <a:r>
              <a:rPr lang="es-ES"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hr-HR" b="1" dirty="0">
                <a:solidFill>
                  <a:schemeClr val="bg2"/>
                </a:solidFill>
                <a:effectLst>
                  <a:outerShdw blurRad="38100" dist="38100" dir="2700000" algn="tl">
                    <a:srgbClr val="000000">
                      <a:alpha val="43137"/>
                    </a:srgbClr>
                  </a:outerShdw>
                </a:effectLst>
                <a:latin typeface="Comic Sans MS" panose="030F0702030302020204" pitchFamily="66" charset="0"/>
              </a:rPr>
              <a:t>Neka dopre do tebe molitva moja, prigni uho k vapaju mome.</a:t>
            </a:r>
            <a:r>
              <a:rPr lang="es-ES"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hr-HR" sz="1400" b="1" dirty="0">
                <a:solidFill>
                  <a:schemeClr val="bg2"/>
                </a:solidFill>
                <a:effectLst>
                  <a:outerShdw blurRad="38100" dist="38100" dir="2700000" algn="tl">
                    <a:srgbClr val="000000">
                      <a:alpha val="43137"/>
                    </a:srgbClr>
                  </a:outerShdw>
                </a:effectLst>
                <a:latin typeface="Comic Sans MS" panose="030F0702030302020204" pitchFamily="66" charset="0"/>
              </a:rPr>
              <a:t>Psalam</a:t>
            </a:r>
            <a:r>
              <a:rPr lang="es-ES" sz="1400" b="1" dirty="0">
                <a:solidFill>
                  <a:schemeClr val="bg2"/>
                </a:solidFill>
                <a:effectLst>
                  <a:outerShdw blurRad="38100" dist="38100" dir="2700000" algn="tl">
                    <a:srgbClr val="000000">
                      <a:alpha val="43137"/>
                    </a:srgbClr>
                  </a:outerShdw>
                </a:effectLst>
                <a:latin typeface="Comic Sans MS" panose="030F0702030302020204" pitchFamily="66" charset="0"/>
              </a:rPr>
              <a:t> 88</a:t>
            </a:r>
            <a:r>
              <a:rPr lang="hr-HR" sz="1400"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bg2"/>
                </a:solidFill>
                <a:effectLst>
                  <a:outerShdw blurRad="38100" dist="38100" dir="2700000" algn="tl">
                    <a:srgbClr val="000000">
                      <a:alpha val="43137"/>
                    </a:srgbClr>
                  </a:outerShdw>
                </a:effectLst>
                <a:latin typeface="Comic Sans MS" panose="030F0702030302020204" pitchFamily="66" charset="0"/>
              </a:rPr>
              <a:t>3)</a:t>
            </a:r>
            <a:endParaRPr lang="es-ES"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9000" y="1560060"/>
            <a:ext cx="6959974" cy="1015663"/>
          </a:xfrm>
          <a:prstGeom prst="rect">
            <a:avLst/>
          </a:prstGeom>
          <a:noFill/>
        </p:spPr>
        <p:txBody>
          <a:bodyPr wrap="square" rtlCol="0">
            <a:spAutoFit/>
          </a:bodyPr>
          <a:lstStyle/>
          <a:p>
            <a:pPr>
              <a:spcBef>
                <a:spcPts val="600"/>
              </a:spcBef>
            </a:pPr>
            <a:r>
              <a:rPr lang="es-ES" sz="2000" b="1" dirty="0" err="1"/>
              <a:t>Može</a:t>
            </a:r>
            <a:r>
              <a:rPr lang="es-ES" sz="2000" b="1" dirty="0"/>
              <a:t> se </a:t>
            </a:r>
            <a:r>
              <a:rPr lang="es-ES" sz="2000" b="1" dirty="0" err="1"/>
              <a:t>očekivati</a:t>
            </a:r>
            <a:r>
              <a:rPr lang="es-ES" sz="2000" b="1" dirty="0"/>
              <a:t> da </a:t>
            </a:r>
            <a:r>
              <a:rPr lang="es-ES" sz="2000" b="1" dirty="0" err="1"/>
              <a:t>će</a:t>
            </a:r>
            <a:r>
              <a:rPr lang="es-ES" sz="2000" b="1" dirty="0"/>
              <a:t> </a:t>
            </a:r>
            <a:r>
              <a:rPr lang="es-ES" sz="2000" b="1" dirty="0" err="1"/>
              <a:t>osoba</a:t>
            </a:r>
            <a:r>
              <a:rPr lang="es-ES" sz="2000" b="1" dirty="0"/>
              <a:t> </a:t>
            </a:r>
            <a:r>
              <a:rPr lang="es-ES" sz="2000" b="1" dirty="0" err="1"/>
              <a:t>koja</a:t>
            </a:r>
            <a:r>
              <a:rPr lang="es-ES" sz="2000" b="1" dirty="0"/>
              <a:t> </a:t>
            </a:r>
            <a:r>
              <a:rPr lang="es-ES" sz="2000" b="1" dirty="0" err="1"/>
              <a:t>ljubi</a:t>
            </a:r>
            <a:r>
              <a:rPr lang="es-ES" sz="2000" b="1" dirty="0"/>
              <a:t> Boga i </a:t>
            </a:r>
            <a:r>
              <a:rPr lang="es-ES" sz="2000" b="1" dirty="0" err="1"/>
              <a:t>želi</a:t>
            </a:r>
            <a:r>
              <a:rPr lang="es-ES" sz="2000" b="1" dirty="0"/>
              <a:t> mu </a:t>
            </a:r>
            <a:r>
              <a:rPr lang="es-ES" sz="2000" b="1" dirty="0" err="1"/>
              <a:t>služiti</a:t>
            </a:r>
            <a:r>
              <a:rPr lang="es-ES" sz="2000" b="1" dirty="0"/>
              <a:t> </a:t>
            </a:r>
            <a:r>
              <a:rPr lang="es-ES" sz="2000" b="1" dirty="0" err="1"/>
              <a:t>biti</a:t>
            </a:r>
            <a:r>
              <a:rPr lang="es-ES" sz="2000" b="1" dirty="0"/>
              <a:t> </a:t>
            </a:r>
            <a:r>
              <a:rPr lang="es-ES" sz="2000" b="1" dirty="0" err="1"/>
              <a:t>slobodna</a:t>
            </a:r>
            <a:r>
              <a:rPr lang="es-ES" sz="2000" b="1" dirty="0"/>
              <a:t> </a:t>
            </a:r>
            <a:r>
              <a:rPr lang="es-ES" sz="2000" b="1" dirty="0" err="1"/>
              <a:t>od</a:t>
            </a:r>
            <a:r>
              <a:rPr lang="es-ES" sz="2000" b="1" dirty="0"/>
              <a:t> </a:t>
            </a:r>
            <a:r>
              <a:rPr lang="es-ES" sz="2000" b="1" dirty="0" err="1"/>
              <a:t>zla</a:t>
            </a:r>
            <a:r>
              <a:rPr lang="es-ES" sz="2000" b="1" dirty="0"/>
              <a:t>, </a:t>
            </a:r>
            <a:r>
              <a:rPr lang="es-ES" sz="2000" b="1" dirty="0" err="1"/>
              <a:t>zaštićena</a:t>
            </a:r>
            <a:r>
              <a:rPr lang="es-ES" sz="2000" b="1" dirty="0"/>
              <a:t> </a:t>
            </a:r>
            <a:r>
              <a:rPr lang="es-ES" sz="2000" b="1" dirty="0" err="1"/>
              <a:t>od</a:t>
            </a:r>
            <a:r>
              <a:rPr lang="es-ES" sz="2000" b="1" dirty="0"/>
              <a:t> Boga. Ali </a:t>
            </a:r>
            <a:r>
              <a:rPr lang="es-ES" sz="2000" b="1" dirty="0" err="1"/>
              <a:t>stvarnost</a:t>
            </a:r>
            <a:r>
              <a:rPr lang="es-ES" sz="2000" b="1" dirty="0"/>
              <a:t> je da </a:t>
            </a:r>
            <a:r>
              <a:rPr lang="es-ES" sz="2000" b="1" dirty="0" err="1"/>
              <a:t>pravedni</a:t>
            </a:r>
            <a:r>
              <a:rPr lang="es-ES" sz="2000" b="1" dirty="0"/>
              <a:t> </a:t>
            </a:r>
            <a:r>
              <a:rPr lang="es-ES" sz="2000" b="1" dirty="0" err="1"/>
              <a:t>također</a:t>
            </a:r>
            <a:r>
              <a:rPr lang="es-ES" sz="2000" b="1" dirty="0"/>
              <a:t> pate </a:t>
            </a:r>
            <a:r>
              <a:rPr lang="es-ES" sz="2000" b="1" dirty="0" err="1"/>
              <a:t>kao</a:t>
            </a:r>
            <a:r>
              <a:rPr lang="es-ES" sz="2000" b="1" dirty="0"/>
              <a:t> i </a:t>
            </a:r>
            <a:r>
              <a:rPr lang="es-ES" sz="2000" b="1" dirty="0" err="1"/>
              <a:t>svi</a:t>
            </a:r>
            <a:r>
              <a:rPr lang="es-ES" sz="2000" b="1" dirty="0"/>
              <a:t> </a:t>
            </a:r>
            <a:r>
              <a:rPr lang="es-ES" sz="2000" b="1" dirty="0" err="1"/>
              <a:t>drugi</a:t>
            </a:r>
            <a:r>
              <a:rPr lang="es-ES" sz="2000" b="1" dirty="0"/>
              <a:t>.</a:t>
            </a:r>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9000" y="6115153"/>
            <a:ext cx="6959974" cy="707886"/>
          </a:xfrm>
          <a:prstGeom prst="rect">
            <a:avLst/>
          </a:prstGeom>
          <a:noFill/>
        </p:spPr>
        <p:txBody>
          <a:bodyPr wrap="square">
            <a:spAutoFit/>
          </a:bodyPr>
          <a:lstStyle/>
          <a:p>
            <a:pPr>
              <a:spcBef>
                <a:spcPts val="600"/>
              </a:spcBef>
            </a:pPr>
            <a:r>
              <a:rPr lang="es-ES" sz="2000" b="1" dirty="0" err="1"/>
              <a:t>Postoji</a:t>
            </a:r>
            <a:r>
              <a:rPr lang="es-ES" sz="2000" b="1" dirty="0"/>
              <a:t> </a:t>
            </a:r>
            <a:r>
              <a:rPr lang="es-ES" sz="2000" b="1" dirty="0" err="1"/>
              <a:t>samo</a:t>
            </a:r>
            <a:r>
              <a:rPr lang="es-ES" sz="2000" b="1" dirty="0"/>
              <a:t> </a:t>
            </a:r>
            <a:r>
              <a:rPr lang="es-ES" sz="2000" b="1" dirty="0" err="1"/>
              <a:t>jedno</a:t>
            </a:r>
            <a:r>
              <a:rPr lang="es-ES" sz="2000" b="1" dirty="0"/>
              <a:t> </a:t>
            </a:r>
            <a:r>
              <a:rPr lang="es-ES" sz="2000" b="1" dirty="0" err="1"/>
              <a:t>rješenje</a:t>
            </a:r>
            <a:r>
              <a:rPr lang="es-ES" sz="2000" b="1" dirty="0"/>
              <a:t>: </a:t>
            </a:r>
            <a:r>
              <a:rPr lang="es-ES" sz="2000" b="1" dirty="0" err="1"/>
              <a:t>vapiti</a:t>
            </a:r>
            <a:r>
              <a:rPr lang="es-ES" sz="2000" b="1" dirty="0"/>
              <a:t> </a:t>
            </a:r>
            <a:r>
              <a:rPr lang="es-ES" sz="2000" b="1" dirty="0" err="1"/>
              <a:t>Onome</a:t>
            </a:r>
            <a:r>
              <a:rPr lang="es-ES" sz="2000" b="1" dirty="0"/>
              <a:t> </a:t>
            </a:r>
            <a:r>
              <a:rPr lang="es-ES" sz="2000" b="1" dirty="0" err="1"/>
              <a:t>koji</a:t>
            </a:r>
            <a:r>
              <a:rPr lang="es-ES" sz="2000" b="1" dirty="0"/>
              <a:t> </a:t>
            </a:r>
            <a:r>
              <a:rPr lang="es-ES" sz="2000" b="1" dirty="0" err="1"/>
              <a:t>sve</a:t>
            </a:r>
            <a:r>
              <a:rPr lang="es-ES" sz="2000" b="1" dirty="0"/>
              <a:t> </a:t>
            </a:r>
            <a:r>
              <a:rPr lang="es-ES" sz="2000" b="1" dirty="0" err="1"/>
              <a:t>kontrolira</a:t>
            </a:r>
            <a:r>
              <a:rPr lang="es-ES" sz="2000" b="1" dirty="0"/>
              <a:t> i </a:t>
            </a:r>
            <a:r>
              <a:rPr lang="es-ES" sz="2000" b="1" dirty="0" err="1"/>
              <a:t>čekati</a:t>
            </a:r>
            <a:r>
              <a:rPr lang="es-ES" sz="2000" b="1" dirty="0"/>
              <a:t> da </a:t>
            </a:r>
            <a:r>
              <a:rPr lang="hr-HR" sz="2000" b="1" dirty="0"/>
              <a:t>O</a:t>
            </a:r>
            <a:r>
              <a:rPr lang="es-ES" sz="2000" b="1" dirty="0"/>
              <a:t>n </a:t>
            </a:r>
            <a:r>
              <a:rPr lang="hr-HR" sz="2000" b="1" dirty="0"/>
              <a:t>počne </a:t>
            </a:r>
            <a:r>
              <a:rPr lang="es-ES" sz="2000" b="1" dirty="0" err="1"/>
              <a:t>djel</a:t>
            </a:r>
            <a:r>
              <a:rPr lang="hr-HR" sz="2000" b="1" dirty="0" err="1"/>
              <a:t>ovati</a:t>
            </a:r>
            <a:r>
              <a:rPr lang="hr-HR" sz="2000" b="1" dirty="0"/>
              <a:t> (</a:t>
            </a:r>
            <a:r>
              <a:rPr lang="es-ES" sz="2000" b="1" dirty="0" err="1"/>
              <a:t>Ps</a:t>
            </a:r>
            <a:r>
              <a:rPr lang="hr-HR" sz="2000" b="1" dirty="0"/>
              <a:t>.</a:t>
            </a:r>
            <a:r>
              <a:rPr lang="es-ES" sz="2000" b="1" dirty="0"/>
              <a:t> 88</a:t>
            </a:r>
            <a:r>
              <a:rPr lang="hr-HR" sz="2000" b="1" dirty="0"/>
              <a:t>,</a:t>
            </a:r>
            <a:r>
              <a:rPr lang="es-ES" sz="2000" b="1" dirty="0"/>
              <a:t>1</a:t>
            </a:r>
            <a:r>
              <a:rPr lang="hr-HR" sz="2000" b="1" dirty="0"/>
              <a:t>.</a:t>
            </a:r>
            <a:r>
              <a:rPr lang="es-ES" sz="2000" b="1" dirty="0"/>
              <a:t>2</a:t>
            </a:r>
            <a:r>
              <a:rPr lang="hr-HR" sz="2000" b="1" dirty="0"/>
              <a:t>).</a:t>
            </a:r>
            <a:endParaRPr lang="es-ES" sz="2000" b="1" dirty="0"/>
          </a:p>
        </p:txBody>
      </p:sp>
      <p:sp>
        <p:nvSpPr>
          <p:cNvPr id="9" name="CuadroTexto 8">
            <a:extLst>
              <a:ext uri="{FF2B5EF4-FFF2-40B4-BE49-F238E27FC236}">
                <a16:creationId xmlns:a16="http://schemas.microsoft.com/office/drawing/2014/main" id="{818F7C64-66AE-8AAE-BF79-BFA7EFFC6323}"/>
              </a:ext>
            </a:extLst>
          </p:cNvPr>
          <p:cNvSpPr txBox="1"/>
          <p:nvPr/>
        </p:nvSpPr>
        <p:spPr>
          <a:xfrm>
            <a:off x="78999" y="4191550"/>
            <a:ext cx="6959973" cy="1631216"/>
          </a:xfrm>
          <a:prstGeom prst="rect">
            <a:avLst/>
          </a:prstGeom>
          <a:noFill/>
        </p:spPr>
        <p:txBody>
          <a:bodyPr wrap="square">
            <a:spAutoFit/>
          </a:bodyPr>
          <a:lstStyle/>
          <a:p>
            <a:pPr>
              <a:spcBef>
                <a:spcPts val="600"/>
              </a:spcBef>
            </a:pPr>
            <a:r>
              <a:rPr lang="es-ES" sz="2000" b="1" dirty="0"/>
              <a:t>U </a:t>
            </a:r>
            <a:r>
              <a:rPr lang="hr-HR" sz="2000" b="1" dirty="0"/>
              <a:t>88. </a:t>
            </a:r>
            <a:r>
              <a:rPr lang="es-ES" sz="2000" b="1" dirty="0" err="1"/>
              <a:t>Psalmu</a:t>
            </a:r>
            <a:r>
              <a:rPr lang="es-ES" sz="2000" b="1" dirty="0"/>
              <a:t> se </a:t>
            </a:r>
            <a:r>
              <a:rPr lang="es-ES" sz="2000" b="1" dirty="0" err="1"/>
              <a:t>ne</a:t>
            </a:r>
            <a:r>
              <a:rPr lang="es-ES" sz="2000" b="1" dirty="0"/>
              <a:t> </a:t>
            </a:r>
            <a:r>
              <a:rPr lang="es-ES" sz="2000" b="1" dirty="0" err="1"/>
              <a:t>spominju</a:t>
            </a:r>
            <a:r>
              <a:rPr lang="es-ES" sz="2000" b="1" dirty="0"/>
              <a:t> </a:t>
            </a:r>
            <a:r>
              <a:rPr lang="es-ES" sz="2000" b="1" dirty="0" err="1"/>
              <a:t>grijesi</a:t>
            </a:r>
            <a:r>
              <a:rPr lang="es-ES" sz="2000" b="1" dirty="0"/>
              <a:t> </a:t>
            </a:r>
            <a:r>
              <a:rPr lang="es-ES" sz="2000" b="1" dirty="0" err="1"/>
              <a:t>koji</a:t>
            </a:r>
            <a:r>
              <a:rPr lang="es-ES" sz="2000" b="1" dirty="0"/>
              <a:t> su </a:t>
            </a:r>
            <a:r>
              <a:rPr lang="es-ES" sz="2000" b="1" dirty="0" err="1"/>
              <a:t>mogli</a:t>
            </a:r>
            <a:r>
              <a:rPr lang="hr-HR" sz="2000" b="1" dirty="0"/>
              <a:t> uzrokova-</a:t>
            </a:r>
            <a:r>
              <a:rPr lang="es-ES" sz="2000" b="1" dirty="0"/>
              <a:t> ti </a:t>
            </a:r>
            <a:r>
              <a:rPr lang="es-ES" sz="2000" b="1" dirty="0" err="1"/>
              <a:t>njegovu</a:t>
            </a:r>
            <a:r>
              <a:rPr lang="es-ES" sz="2000" b="1" dirty="0"/>
              <a:t> </a:t>
            </a:r>
            <a:r>
              <a:rPr lang="es-ES" sz="2000" b="1" dirty="0" err="1"/>
              <a:t>bolest</a:t>
            </a:r>
            <a:r>
              <a:rPr lang="es-ES" sz="2000" b="1" dirty="0"/>
              <a:t>. U </a:t>
            </a:r>
            <a:r>
              <a:rPr lang="es-ES" sz="2000" b="1" dirty="0" err="1"/>
              <a:t>stvarnosti</a:t>
            </a:r>
            <a:r>
              <a:rPr lang="es-ES" sz="2000" b="1" dirty="0"/>
              <a:t>, </a:t>
            </a:r>
            <a:r>
              <a:rPr lang="es-ES" sz="2000" b="1" dirty="0" err="1"/>
              <a:t>njegova</a:t>
            </a:r>
            <a:r>
              <a:rPr lang="es-ES" sz="2000" b="1" dirty="0"/>
              <a:t> </a:t>
            </a:r>
            <a:r>
              <a:rPr lang="es-ES" sz="2000" b="1" dirty="0" err="1"/>
              <a:t>patnja</a:t>
            </a:r>
            <a:r>
              <a:rPr lang="es-ES" sz="2000" b="1" dirty="0"/>
              <a:t> (</a:t>
            </a:r>
            <a:r>
              <a:rPr lang="es-ES" sz="2000" b="1" dirty="0" err="1"/>
              <a:t>kao</a:t>
            </a:r>
            <a:r>
              <a:rPr lang="es-ES" sz="2000" b="1" dirty="0"/>
              <a:t> </a:t>
            </a:r>
            <a:r>
              <a:rPr lang="es-ES" sz="2000" b="1" dirty="0" err="1"/>
              <a:t>što</a:t>
            </a:r>
            <a:r>
              <a:rPr lang="es-ES" sz="2000" b="1" dirty="0"/>
              <a:t> je </a:t>
            </a:r>
            <a:r>
              <a:rPr lang="es-ES" sz="2000" b="1" dirty="0" err="1"/>
              <a:t>to</a:t>
            </a:r>
            <a:r>
              <a:rPr lang="es-ES" sz="2000" b="1" dirty="0"/>
              <a:t> </a:t>
            </a:r>
            <a:r>
              <a:rPr lang="es-ES" sz="2000" b="1" dirty="0" err="1"/>
              <a:t>često</a:t>
            </a:r>
            <a:r>
              <a:rPr lang="es-ES" sz="2000" b="1" dirty="0"/>
              <a:t> </a:t>
            </a:r>
            <a:r>
              <a:rPr lang="es-ES" sz="2000" b="1" dirty="0" err="1"/>
              <a:t>slučaj</a:t>
            </a:r>
            <a:r>
              <a:rPr lang="es-ES" sz="2000" b="1" dirty="0"/>
              <a:t> s </a:t>
            </a:r>
            <a:r>
              <a:rPr lang="es-ES" sz="2000" b="1" dirty="0" err="1"/>
              <a:t>našom</a:t>
            </a:r>
            <a:r>
              <a:rPr lang="es-ES" sz="2000" b="1" dirty="0"/>
              <a:t> </a:t>
            </a:r>
            <a:r>
              <a:rPr lang="es-ES" sz="2000" b="1" dirty="0" err="1"/>
              <a:t>patnjom</a:t>
            </a:r>
            <a:r>
              <a:rPr lang="es-ES" sz="2000" b="1" dirty="0"/>
              <a:t>) nije </a:t>
            </a:r>
            <a:r>
              <a:rPr lang="es-ES" sz="2000" b="1" dirty="0" err="1"/>
              <a:t>proizašla</a:t>
            </a:r>
            <a:r>
              <a:rPr lang="es-ES" sz="2000" b="1" dirty="0"/>
              <a:t> </a:t>
            </a:r>
            <a:r>
              <a:rPr lang="es-ES" sz="2000" b="1" dirty="0" err="1"/>
              <a:t>iz</a:t>
            </a:r>
            <a:r>
              <a:rPr lang="es-ES" sz="2000" b="1" dirty="0"/>
              <a:t> </a:t>
            </a:r>
            <a:r>
              <a:rPr lang="es-ES" sz="2000" b="1" dirty="0" err="1"/>
              <a:t>bilo</a:t>
            </a:r>
            <a:r>
              <a:rPr lang="es-ES" sz="2000" b="1" dirty="0"/>
              <a:t> </a:t>
            </a:r>
            <a:r>
              <a:rPr lang="es-ES" sz="2000" b="1" dirty="0" err="1"/>
              <a:t>kakvog</a:t>
            </a:r>
            <a:r>
              <a:rPr lang="es-ES" sz="2000" b="1" dirty="0"/>
              <a:t> </a:t>
            </a:r>
            <a:r>
              <a:rPr lang="es-ES" sz="2000" b="1" dirty="0" err="1"/>
              <a:t>vlastitog</a:t>
            </a:r>
            <a:r>
              <a:rPr lang="es-ES" sz="2000" b="1" dirty="0"/>
              <a:t> </a:t>
            </a:r>
            <a:r>
              <a:rPr lang="es-ES" sz="2000" b="1" dirty="0" err="1"/>
              <a:t>grijeha</a:t>
            </a:r>
            <a:r>
              <a:rPr lang="es-ES" sz="2000" b="1" dirty="0"/>
              <a:t>. Ova </a:t>
            </a:r>
            <a:r>
              <a:rPr lang="es-ES" sz="2000" b="1" dirty="0" err="1"/>
              <a:t>stvarnost</a:t>
            </a:r>
            <a:r>
              <a:rPr lang="es-ES" sz="2000" b="1" dirty="0"/>
              <a:t> </a:t>
            </a:r>
            <a:r>
              <a:rPr lang="es-ES" sz="2000" b="1" dirty="0" err="1"/>
              <a:t>čini</a:t>
            </a:r>
            <a:r>
              <a:rPr lang="es-ES" sz="2000" b="1" dirty="0"/>
              <a:t> </a:t>
            </a:r>
            <a:r>
              <a:rPr lang="es-ES" sz="2000" b="1" dirty="0" err="1"/>
              <a:t>patnju</a:t>
            </a:r>
            <a:r>
              <a:rPr lang="es-ES" sz="2000" b="1" dirty="0"/>
              <a:t> </a:t>
            </a:r>
            <a:r>
              <a:rPr lang="es-ES" sz="2000" b="1" dirty="0" err="1"/>
              <a:t>teško</a:t>
            </a:r>
            <a:r>
              <a:rPr lang="es-ES" sz="2000" b="1" dirty="0"/>
              <a:t> </a:t>
            </a:r>
            <a:r>
              <a:rPr lang="es-ES" sz="2000" b="1" dirty="0" err="1"/>
              <a:t>razumljivom</a:t>
            </a:r>
            <a:r>
              <a:rPr lang="es-ES" sz="2000" b="1" dirty="0"/>
              <a:t>, </a:t>
            </a:r>
            <a:r>
              <a:rPr lang="es-ES" sz="2000" b="1" dirty="0" err="1"/>
              <a:t>neobjašnjivom</a:t>
            </a:r>
            <a:r>
              <a:rPr lang="es-ES" sz="2000" b="1" dirty="0"/>
              <a:t>.</a:t>
            </a:r>
          </a:p>
        </p:txBody>
      </p:sp>
      <p:sp>
        <p:nvSpPr>
          <p:cNvPr id="11" name="CuadroTexto 10">
            <a:extLst>
              <a:ext uri="{FF2B5EF4-FFF2-40B4-BE49-F238E27FC236}">
                <a16:creationId xmlns:a16="http://schemas.microsoft.com/office/drawing/2014/main" id="{1CF5C15A-9238-D18A-3055-BF5C0E670E61}"/>
              </a:ext>
            </a:extLst>
          </p:cNvPr>
          <p:cNvSpPr txBox="1"/>
          <p:nvPr/>
        </p:nvSpPr>
        <p:spPr>
          <a:xfrm>
            <a:off x="78996" y="2878146"/>
            <a:ext cx="6959973" cy="1015663"/>
          </a:xfrm>
          <a:prstGeom prst="rect">
            <a:avLst/>
          </a:prstGeom>
          <a:noFill/>
        </p:spPr>
        <p:txBody>
          <a:bodyPr wrap="square">
            <a:spAutoFit/>
          </a:bodyPr>
          <a:lstStyle/>
          <a:p>
            <a:pPr>
              <a:spcBef>
                <a:spcPts val="600"/>
              </a:spcBef>
            </a:pPr>
            <a:r>
              <a:rPr lang="es-ES" sz="2000" b="1" dirty="0" err="1"/>
              <a:t>Psalmist</a:t>
            </a:r>
            <a:r>
              <a:rPr lang="es-ES" sz="2000" b="1" dirty="0"/>
              <a:t>, </a:t>
            </a:r>
            <a:r>
              <a:rPr lang="es-ES" sz="2000" b="1" dirty="0" err="1"/>
              <a:t>koji</a:t>
            </a:r>
            <a:r>
              <a:rPr lang="es-ES" sz="2000" b="1" dirty="0"/>
              <a:t> je </a:t>
            </a:r>
            <a:r>
              <a:rPr lang="es-ES" sz="2000" b="1" dirty="0" err="1"/>
              <a:t>bolestan</a:t>
            </a:r>
            <a:r>
              <a:rPr lang="es-ES" sz="2000" b="1" dirty="0"/>
              <a:t>, </a:t>
            </a:r>
            <a:r>
              <a:rPr lang="es-ES" sz="2000" b="1" dirty="0" err="1"/>
              <a:t>čeka</a:t>
            </a:r>
            <a:r>
              <a:rPr lang="es-ES" sz="2000" b="1" dirty="0"/>
              <a:t> </a:t>
            </a:r>
            <a:r>
              <a:rPr lang="es-ES" sz="2000" b="1" dirty="0" err="1"/>
              <a:t>smrt</a:t>
            </a:r>
            <a:r>
              <a:rPr lang="es-ES" sz="2000" b="1" dirty="0"/>
              <a:t> i </a:t>
            </a:r>
            <a:r>
              <a:rPr lang="es-ES" sz="2000" b="1" dirty="0" err="1"/>
              <a:t>ne</a:t>
            </a:r>
            <a:r>
              <a:rPr lang="es-ES" sz="2000" b="1" dirty="0"/>
              <a:t> </a:t>
            </a:r>
            <a:r>
              <a:rPr lang="es-ES" sz="2000" b="1" dirty="0" err="1"/>
              <a:t>razumije</a:t>
            </a:r>
            <a:r>
              <a:rPr lang="es-ES" sz="2000" b="1" dirty="0"/>
              <a:t> </a:t>
            </a:r>
            <a:r>
              <a:rPr lang="es-ES" sz="2000" b="1" dirty="0" err="1"/>
              <a:t>zašto</a:t>
            </a:r>
            <a:r>
              <a:rPr lang="es-ES" sz="2000" b="1" dirty="0"/>
              <a:t> </a:t>
            </a:r>
            <a:r>
              <a:rPr lang="es-ES" sz="2000" b="1" dirty="0" err="1"/>
              <a:t>Bog</a:t>
            </a:r>
            <a:r>
              <a:rPr lang="es-ES" sz="2000" b="1" dirty="0"/>
              <a:t> </a:t>
            </a:r>
            <a:r>
              <a:rPr lang="es-ES" sz="2000" b="1" dirty="0" err="1"/>
              <a:t>ne</a:t>
            </a:r>
            <a:r>
              <a:rPr lang="es-ES" sz="2000" b="1" dirty="0"/>
              <a:t> </a:t>
            </a:r>
            <a:r>
              <a:rPr lang="es-ES" sz="2000" b="1" dirty="0" err="1"/>
              <a:t>reagira</a:t>
            </a:r>
            <a:r>
              <a:rPr lang="es-ES" sz="2000" b="1" dirty="0"/>
              <a:t> (</a:t>
            </a:r>
            <a:r>
              <a:rPr lang="es-ES" sz="2000" b="1" dirty="0" err="1"/>
              <a:t>Ps</a:t>
            </a:r>
            <a:r>
              <a:rPr lang="es-ES" sz="2000" b="1" dirty="0"/>
              <a:t> 88,3-4</a:t>
            </a:r>
            <a:r>
              <a:rPr lang="hr-HR" sz="2000" b="1" dirty="0"/>
              <a:t>.</a:t>
            </a:r>
            <a:r>
              <a:rPr lang="es-ES" sz="2000" b="1" dirty="0"/>
              <a:t>9-14). </a:t>
            </a:r>
            <a:r>
              <a:rPr lang="es-ES" sz="2000" b="1" dirty="0" err="1"/>
              <a:t>Čak</a:t>
            </a:r>
            <a:r>
              <a:rPr lang="es-ES" sz="2000" b="1" dirty="0"/>
              <a:t> </a:t>
            </a:r>
            <a:r>
              <a:rPr lang="es-ES" sz="2000" b="1" dirty="0" err="1"/>
              <a:t>optužuje</a:t>
            </a:r>
            <a:r>
              <a:rPr lang="es-ES" sz="2000" b="1" dirty="0"/>
              <a:t> Boga da je </a:t>
            </a:r>
            <a:r>
              <a:rPr lang="es-ES" sz="2000" b="1" dirty="0" err="1"/>
              <a:t>uzrok</a:t>
            </a:r>
            <a:r>
              <a:rPr lang="es-ES" sz="2000" b="1" dirty="0"/>
              <a:t> </a:t>
            </a:r>
            <a:r>
              <a:rPr lang="es-ES" sz="2000" b="1" dirty="0" err="1"/>
              <a:t>njegove</a:t>
            </a:r>
            <a:r>
              <a:rPr lang="es-ES" sz="2000" b="1" dirty="0"/>
              <a:t> </a:t>
            </a:r>
            <a:r>
              <a:rPr lang="es-ES" sz="2000" b="1" dirty="0" err="1"/>
              <a:t>bolesti</a:t>
            </a:r>
            <a:r>
              <a:rPr lang="es-ES" sz="2000" b="1" dirty="0"/>
              <a:t> i boli</a:t>
            </a:r>
            <a:r>
              <a:rPr lang="hr-HR" sz="2000" b="1" dirty="0"/>
              <a:t> </a:t>
            </a:r>
            <a:r>
              <a:rPr lang="es-ES" sz="2000" b="1" dirty="0"/>
              <a:t>(</a:t>
            </a:r>
            <a:r>
              <a:rPr lang="es-ES" sz="2000" b="1" dirty="0" err="1"/>
              <a:t>Ps</a:t>
            </a:r>
            <a:r>
              <a:rPr lang="es-ES" sz="2000" b="1" dirty="0"/>
              <a:t> 88,6-8, 16-18).</a:t>
            </a:r>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553998"/>
          </a:xfrm>
          <a:prstGeom prst="rect">
            <a:avLst/>
          </a:prstGeom>
          <a:noFill/>
        </p:spPr>
        <p:txBody>
          <a:bodyPr wrap="square">
            <a:spAutoFit/>
          </a:bodyPr>
          <a:lstStyle/>
          <a:p>
            <a:pPr algn="ctr"/>
            <a:r>
              <a:rPr lang="pl-PL"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ZAŠTO BOG NE STANE NA KRAJ NAŠOJ TRENUTNOJ PATNJI?</a:t>
            </a:r>
            <a:endParaRPr lang="es-E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6ED0BC3-87DE-C9E3-C9EF-FDA78C91FFE3}"/>
              </a:ext>
            </a:extLst>
          </p:cNvPr>
          <p:cNvSpPr txBox="1"/>
          <p:nvPr/>
        </p:nvSpPr>
        <p:spPr>
          <a:xfrm>
            <a:off x="1680882" y="504170"/>
            <a:ext cx="8830236" cy="646331"/>
          </a:xfrm>
          <a:prstGeom prst="rect">
            <a:avLst/>
          </a:prstGeom>
          <a:noFill/>
        </p:spPr>
        <p:txBody>
          <a:bodyPr wrap="square">
            <a:spAutoFit/>
          </a:bodyPr>
          <a:lstStyle/>
          <a:p>
            <a:pPr algn="ct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a:t>
            </a:r>
            <a:r>
              <a:rPr lang="hr-HR" b="1" dirty="0">
                <a:solidFill>
                  <a:srgbClr val="FFD243"/>
                </a:solidFill>
                <a:effectLst>
                  <a:outerShdw blurRad="38100" dist="38100" dir="2700000" algn="tl">
                    <a:srgbClr val="000000">
                      <a:alpha val="43137"/>
                    </a:srgbClr>
                  </a:outerShdw>
                </a:effectLst>
                <a:latin typeface="Comic Sans MS" panose="030F0702030302020204" pitchFamily="66" charset="0"/>
              </a:rPr>
              <a:t>Iznemogoh od vikanja, grlo mi je promuklo, oči mi klonuše Boga mog </a:t>
            </a:r>
            <a:r>
              <a:rPr lang="hr-HR" b="1" dirty="0" err="1">
                <a:solidFill>
                  <a:srgbClr val="FFD243"/>
                </a:solidFill>
                <a:effectLst>
                  <a:outerShdw blurRad="38100" dist="38100" dir="2700000" algn="tl">
                    <a:srgbClr val="000000">
                      <a:alpha val="43137"/>
                    </a:srgbClr>
                  </a:outerShdw>
                </a:effectLst>
                <a:latin typeface="Comic Sans MS" panose="030F0702030302020204" pitchFamily="66" charset="0"/>
              </a:rPr>
              <a:t>čekajuć</a:t>
            </a:r>
            <a:r>
              <a:rPr lang="hr-HR" b="1" dirty="0">
                <a:solidFill>
                  <a:srgbClr val="FFD243"/>
                </a:solidFill>
                <a:effectLst>
                  <a:outerShdw blurRad="38100" dist="38100" dir="2700000" algn="tl">
                    <a:srgbClr val="000000">
                      <a:alpha val="43137"/>
                    </a:srgbClr>
                  </a:outerShdw>
                </a:effectLst>
                <a:latin typeface="Comic Sans MS" panose="030F0702030302020204" pitchFamily="66" charset="0"/>
              </a:rPr>
              <a:t>.</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a:t>
            </a:r>
            <a:r>
              <a:rPr lang="hr-HR" sz="1400" b="1" dirty="0">
                <a:solidFill>
                  <a:srgbClr val="FFD243"/>
                </a:solidFill>
                <a:effectLst>
                  <a:outerShdw blurRad="38100" dist="38100" dir="2700000" algn="tl">
                    <a:srgbClr val="000000">
                      <a:alpha val="43137"/>
                    </a:srgbClr>
                  </a:outerShdw>
                </a:effectLst>
                <a:latin typeface="Comic Sans MS" panose="030F0702030302020204" pitchFamily="66" charset="0"/>
              </a:rPr>
              <a:t>Psalam</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 69</a:t>
            </a:r>
            <a:r>
              <a:rPr lang="hr-HR" sz="1400" b="1" dirty="0">
                <a:solidFill>
                  <a:srgbClr val="FFD243"/>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3)</a:t>
            </a:r>
            <a:endParaRPr lang="es-ES" b="1" dirty="0">
              <a:solidFill>
                <a:srgbClr val="FFD24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pl-PL" sz="2000" b="1" dirty="0"/>
              <a:t>U kojoj mjeri psalmist osjeća udaljenost od Boga?</a:t>
            </a:r>
            <a:endParaRPr lang="es-ES" sz="2000" b="1" dirty="0"/>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1233652163"/>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744696" y="1231027"/>
            <a:ext cx="6406963" cy="400110"/>
          </a:xfrm>
          <a:prstGeom prst="rect">
            <a:avLst/>
          </a:prstGeom>
          <a:noFill/>
        </p:spPr>
        <p:txBody>
          <a:bodyPr wrap="square" rtlCol="0">
            <a:spAutoFit/>
          </a:bodyPr>
          <a:lstStyle/>
          <a:p>
            <a:pPr algn="ctr">
              <a:spcBef>
                <a:spcPts val="600"/>
              </a:spcBef>
            </a:pPr>
            <a:r>
              <a:rPr lang="pl-PL" sz="2000" b="1" dirty="0"/>
              <a:t>Kako odgovarate na prividnu odsutnost Boga?</a:t>
            </a:r>
            <a:endParaRPr lang="es-ES" sz="2000" b="1" dirty="0"/>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115819464"/>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895351" y="6162541"/>
            <a:ext cx="10401299" cy="707886"/>
          </a:xfrm>
          <a:prstGeom prst="rect">
            <a:avLst/>
          </a:prstGeom>
          <a:noFill/>
        </p:spPr>
        <p:txBody>
          <a:bodyPr wrap="square" rtlCol="0">
            <a:spAutoFit/>
          </a:bodyPr>
          <a:lstStyle/>
          <a:p>
            <a:pPr algn="ctr">
              <a:spcBef>
                <a:spcPts val="600"/>
              </a:spcBef>
            </a:pPr>
            <a:r>
              <a:rPr lang="pl-PL" sz="2000" b="1" dirty="0">
                <a:solidFill>
                  <a:schemeClr val="bg1"/>
                </a:solidFill>
                <a:effectLst>
                  <a:outerShdw blurRad="38100" dist="38100" dir="2700000" algn="tl">
                    <a:srgbClr val="000000">
                      <a:alpha val="43137"/>
                    </a:srgbClr>
                  </a:outerShdw>
                </a:effectLst>
              </a:rPr>
              <a:t>Psalmi pokazuju da se komunikacija s Bogom treba nastaviti, bez obzira na životne okolnosti.</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chemeClr val="accent5">
                    <a:lumMod val="75000"/>
                  </a:schemeClr>
                </a:solidFill>
              </a:rPr>
              <a:t>JESU LI NJEGOVA OBEĆANJA U PISMU PROPALA?</a:t>
            </a: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369332"/>
          </a:xfrm>
          <a:prstGeom prst="rect">
            <a:avLst/>
          </a:prstGeom>
          <a:noFill/>
        </p:spPr>
        <p:txBody>
          <a:bodyPr wrap="square">
            <a:spAutoFit/>
          </a:bodyPr>
          <a:lstStyle/>
          <a:p>
            <a:pPr algn="ctr"/>
            <a:r>
              <a:rPr lang="hr-HR" b="1" dirty="0">
                <a:solidFill>
                  <a:schemeClr val="accent4">
                    <a:lumMod val="50000"/>
                  </a:schemeClr>
                </a:solidFill>
                <a:latin typeface="Comic Sans MS" panose="030F0702030302020204" pitchFamily="66" charset="0"/>
              </a:rPr>
              <a:t>”Je li milosrđe njegovo zauvijek prestalo; </a:t>
            </a:r>
            <a:r>
              <a:rPr lang="es-ES" b="1" dirty="0" err="1">
                <a:solidFill>
                  <a:schemeClr val="accent4">
                    <a:lumMod val="50000"/>
                  </a:schemeClr>
                </a:solidFill>
                <a:latin typeface="Comic Sans MS" panose="030F0702030302020204" pitchFamily="66" charset="0"/>
              </a:rPr>
              <a:t>obećanje</a:t>
            </a:r>
            <a:r>
              <a:rPr lang="es-ES" b="1" dirty="0">
                <a:solidFill>
                  <a:schemeClr val="accent4">
                    <a:lumMod val="50000"/>
                  </a:schemeClr>
                </a:solidFill>
                <a:latin typeface="Comic Sans MS" panose="030F0702030302020204" pitchFamily="66" charset="0"/>
              </a:rPr>
              <a:t> </a:t>
            </a:r>
            <a:r>
              <a:rPr lang="hr-HR" b="1" dirty="0">
                <a:solidFill>
                  <a:schemeClr val="accent4">
                    <a:lumMod val="50000"/>
                  </a:schemeClr>
                </a:solidFill>
                <a:latin typeface="Comic Sans MS" panose="030F0702030302020204" pitchFamily="66" charset="0"/>
              </a:rPr>
              <a:t>propalo za sve naraštaje</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a:t>
            </a:r>
            <a:r>
              <a:rPr lang="hr-HR" sz="1400" b="1" dirty="0">
                <a:solidFill>
                  <a:schemeClr val="accent4">
                    <a:lumMod val="50000"/>
                  </a:schemeClr>
                </a:solidFill>
                <a:latin typeface="Comic Sans MS" panose="030F0702030302020204" pitchFamily="66" charset="0"/>
              </a:rPr>
              <a:t>Psalam </a:t>
            </a:r>
            <a:r>
              <a:rPr lang="es-ES" sz="1400" b="1" dirty="0">
                <a:solidFill>
                  <a:schemeClr val="accent4">
                    <a:lumMod val="50000"/>
                  </a:schemeClr>
                </a:solidFill>
                <a:latin typeface="Comic Sans MS" panose="030F0702030302020204" pitchFamily="66" charset="0"/>
              </a:rPr>
              <a:t>77</a:t>
            </a:r>
            <a:r>
              <a:rPr lang="hr-HR" sz="1400" b="1" dirty="0">
                <a:solidFill>
                  <a:schemeClr val="accent4">
                    <a:lumMod val="50000"/>
                  </a:schemeClr>
                </a:solidFill>
                <a:latin typeface="Comic Sans MS" panose="030F0702030302020204" pitchFamily="66" charset="0"/>
              </a:rPr>
              <a:t>,</a:t>
            </a:r>
            <a:r>
              <a:rPr lang="es-ES" sz="1400" b="1" dirty="0">
                <a:solidFill>
                  <a:schemeClr val="accent4">
                    <a:lumMod val="50000"/>
                  </a:schemeClr>
                </a:solidFill>
                <a:latin typeface="Comic Sans MS" panose="030F0702030302020204" pitchFamily="66" charset="0"/>
              </a:rPr>
              <a:t>8</a:t>
            </a:r>
            <a:r>
              <a:rPr lang="hr-HR" sz="1400" b="1" dirty="0">
                <a:solidFill>
                  <a:schemeClr val="accent4">
                    <a:lumMod val="50000"/>
                  </a:schemeClr>
                </a:solidFill>
                <a:latin typeface="Comic Sans MS" panose="030F0702030302020204" pitchFamily="66" charset="0"/>
              </a:rPr>
              <a:t>. VŽB</a:t>
            </a:r>
            <a:r>
              <a:rPr lang="es-ES"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4" y="994856"/>
            <a:ext cx="8393206" cy="1323439"/>
          </a:xfrm>
          <a:prstGeom prst="rect">
            <a:avLst/>
          </a:prstGeom>
          <a:noFill/>
        </p:spPr>
        <p:txBody>
          <a:bodyPr wrap="square" rtlCol="0">
            <a:spAutoFit/>
          </a:bodyPr>
          <a:lstStyle/>
          <a:p>
            <a:pPr>
              <a:spcBef>
                <a:spcPts val="600"/>
              </a:spcBef>
            </a:pPr>
            <a:r>
              <a:rPr lang="es-ES" sz="2000" b="1" dirty="0" err="1"/>
              <a:t>Jeste</a:t>
            </a:r>
            <a:r>
              <a:rPr lang="es-ES" sz="2000" b="1" dirty="0"/>
              <a:t> </a:t>
            </a:r>
            <a:r>
              <a:rPr lang="es-ES" sz="2000" b="1" dirty="0" err="1"/>
              <a:t>li</a:t>
            </a:r>
            <a:r>
              <a:rPr lang="es-ES" sz="2000" b="1" dirty="0"/>
              <a:t> se </a:t>
            </a:r>
            <a:r>
              <a:rPr lang="es-ES" sz="2000" b="1" dirty="0" err="1"/>
              <a:t>ikada</a:t>
            </a:r>
            <a:r>
              <a:rPr lang="es-ES" sz="2000" b="1" dirty="0"/>
              <a:t> </a:t>
            </a:r>
            <a:r>
              <a:rPr lang="es-ES" sz="2000" b="1" dirty="0" err="1"/>
              <a:t>osjećali</a:t>
            </a:r>
            <a:r>
              <a:rPr lang="es-ES" sz="2000" b="1" dirty="0"/>
              <a:t> </a:t>
            </a:r>
            <a:r>
              <a:rPr lang="es-ES" sz="2000" b="1" dirty="0" err="1"/>
              <a:t>kao</a:t>
            </a:r>
            <a:r>
              <a:rPr lang="es-ES" sz="2000" b="1" dirty="0"/>
              <a:t> </a:t>
            </a:r>
            <a:r>
              <a:rPr lang="es-ES" sz="2000" b="1" dirty="0" err="1"/>
              <a:t>psalmist</a:t>
            </a:r>
            <a:r>
              <a:rPr lang="hr-HR" sz="2000" b="1" dirty="0"/>
              <a:t>?</a:t>
            </a:r>
            <a:r>
              <a:rPr lang="es-ES" sz="2000" b="1" dirty="0"/>
              <a:t> (</a:t>
            </a:r>
            <a:r>
              <a:rPr lang="es-ES" sz="2000" b="1" dirty="0" err="1"/>
              <a:t>Ps</a:t>
            </a:r>
            <a:r>
              <a:rPr lang="hr-HR" sz="2000" b="1" dirty="0"/>
              <a:t>. </a:t>
            </a:r>
            <a:r>
              <a:rPr lang="es-ES" sz="2000" b="1" dirty="0"/>
              <a:t>77,1-6) </a:t>
            </a:r>
            <a:r>
              <a:rPr lang="es-ES" sz="2000" b="1" dirty="0" err="1"/>
              <a:t>On</a:t>
            </a:r>
            <a:r>
              <a:rPr lang="es-ES" sz="2000" b="1" dirty="0"/>
              <a:t> </a:t>
            </a:r>
            <a:r>
              <a:rPr lang="es-ES" sz="2000" b="1" dirty="0" err="1"/>
              <a:t>vapi</a:t>
            </a:r>
            <a:r>
              <a:rPr lang="es-ES" sz="2000" b="1" dirty="0"/>
              <a:t> </a:t>
            </a:r>
            <a:r>
              <a:rPr lang="es-ES" sz="2000" b="1" dirty="0" err="1"/>
              <a:t>Bogu</a:t>
            </a:r>
            <a:r>
              <a:rPr lang="es-ES" sz="2000" b="1" dirty="0"/>
              <a:t> </a:t>
            </a:r>
            <a:r>
              <a:rPr lang="es-ES" sz="2000" b="1" dirty="0" err="1"/>
              <a:t>za</a:t>
            </a:r>
            <a:r>
              <a:rPr lang="es-ES" sz="2000" b="1" dirty="0"/>
              <a:t> </a:t>
            </a:r>
            <a:r>
              <a:rPr lang="es-ES" sz="2000" b="1" dirty="0" err="1"/>
              <a:t>odgovorom</a:t>
            </a:r>
            <a:r>
              <a:rPr lang="es-ES" sz="2000" b="1" dirty="0"/>
              <a:t>, </a:t>
            </a:r>
            <a:r>
              <a:rPr lang="es-ES" sz="2000" b="1" dirty="0" err="1"/>
              <a:t>ali</a:t>
            </a:r>
            <a:r>
              <a:rPr lang="es-ES" sz="2000" b="1" dirty="0"/>
              <a:t> </a:t>
            </a:r>
            <a:r>
              <a:rPr lang="es-ES" sz="2000" b="1" dirty="0" err="1"/>
              <a:t>ga</a:t>
            </a:r>
            <a:r>
              <a:rPr lang="es-ES" sz="2000" b="1" dirty="0"/>
              <a:t> </a:t>
            </a:r>
            <a:r>
              <a:rPr lang="es-ES" sz="2000" b="1" dirty="0" err="1"/>
              <a:t>ne</a:t>
            </a:r>
            <a:r>
              <a:rPr lang="es-ES" sz="2000" b="1" dirty="0"/>
              <a:t> </a:t>
            </a:r>
            <a:r>
              <a:rPr lang="es-ES" sz="2000" b="1" dirty="0" err="1"/>
              <a:t>nalazi</a:t>
            </a:r>
            <a:r>
              <a:rPr lang="es-ES" sz="2000" b="1" dirty="0"/>
              <a:t>; u </a:t>
            </a:r>
            <a:r>
              <a:rPr lang="es-ES" sz="2000" b="1" dirty="0" err="1"/>
              <a:t>svom</a:t>
            </a:r>
            <a:r>
              <a:rPr lang="es-ES" sz="2000" b="1" dirty="0"/>
              <a:t> </a:t>
            </a:r>
            <a:r>
              <a:rPr lang="es-ES" sz="2000" b="1" dirty="0" err="1"/>
              <a:t>očaju</a:t>
            </a:r>
            <a:r>
              <a:rPr lang="es-ES" sz="2000" b="1" dirty="0"/>
              <a:t> </a:t>
            </a:r>
            <a:r>
              <a:rPr lang="es-ES" sz="2000" b="1" dirty="0" err="1"/>
              <a:t>odbija</a:t>
            </a:r>
            <a:r>
              <a:rPr lang="es-ES" sz="2000" b="1" dirty="0"/>
              <a:t> </a:t>
            </a:r>
            <a:r>
              <a:rPr lang="es-ES" sz="2000" b="1" dirty="0" err="1"/>
              <a:t>utjehu</a:t>
            </a:r>
            <a:r>
              <a:rPr lang="es-ES" sz="2000" b="1" dirty="0"/>
              <a:t>; </a:t>
            </a:r>
            <a:r>
              <a:rPr lang="es-ES" sz="2000" b="1" dirty="0" err="1"/>
              <a:t>Sjeća</a:t>
            </a:r>
            <a:r>
              <a:rPr lang="es-ES" sz="2000" b="1" dirty="0"/>
              <a:t> se </a:t>
            </a:r>
            <a:r>
              <a:rPr lang="es-ES" sz="2000" b="1" dirty="0" err="1"/>
              <a:t>vremena</a:t>
            </a:r>
            <a:r>
              <a:rPr lang="es-ES" sz="2000" b="1" dirty="0"/>
              <a:t> </a:t>
            </a:r>
            <a:r>
              <a:rPr lang="es-ES" sz="2000" b="1" dirty="0" err="1"/>
              <a:t>kada</a:t>
            </a:r>
            <a:r>
              <a:rPr lang="es-ES" sz="2000" b="1" dirty="0"/>
              <a:t> je </a:t>
            </a:r>
            <a:r>
              <a:rPr lang="es-ES" sz="2000" b="1" dirty="0" err="1"/>
              <a:t>pjevao</a:t>
            </a:r>
            <a:r>
              <a:rPr lang="es-ES" sz="2000" b="1" dirty="0"/>
              <a:t> </a:t>
            </a:r>
            <a:r>
              <a:rPr lang="es-ES" sz="2000" b="1" dirty="0" err="1"/>
              <a:t>Bogu</a:t>
            </a:r>
            <a:r>
              <a:rPr lang="es-ES" sz="2000" b="1" dirty="0"/>
              <a:t> i </a:t>
            </a:r>
            <a:r>
              <a:rPr lang="es-ES" sz="2000" b="1" dirty="0" err="1"/>
              <a:t>meditirao</a:t>
            </a:r>
            <a:r>
              <a:rPr lang="es-ES" sz="2000" b="1" dirty="0"/>
              <a:t> o </a:t>
            </a:r>
            <a:r>
              <a:rPr lang="hr-HR" sz="2000" b="1" dirty="0"/>
              <a:t>Nj</a:t>
            </a:r>
            <a:r>
              <a:rPr lang="es-ES" sz="2000" b="1" dirty="0" err="1"/>
              <a:t>emu</a:t>
            </a:r>
            <a:r>
              <a:rPr lang="es-ES" sz="2000" b="1" dirty="0"/>
              <a:t>. </a:t>
            </a:r>
            <a:r>
              <a:rPr lang="hr-HR" sz="2000" b="1" dirty="0"/>
              <a:t>O</a:t>
            </a:r>
            <a:r>
              <a:rPr lang="es-ES" sz="2000" b="1" dirty="0"/>
              <a:t>n </a:t>
            </a:r>
            <a:r>
              <a:rPr lang="es-ES" sz="2000" b="1" dirty="0" err="1"/>
              <a:t>kaže</a:t>
            </a:r>
            <a:r>
              <a:rPr lang="es-ES" sz="2000" b="1" dirty="0"/>
              <a:t>: "Je </a:t>
            </a:r>
            <a:r>
              <a:rPr lang="es-ES" sz="2000" b="1" dirty="0" err="1"/>
              <a:t>li</a:t>
            </a:r>
            <a:r>
              <a:rPr lang="es-ES" sz="2000" b="1" dirty="0"/>
              <a:t> me </a:t>
            </a:r>
            <a:r>
              <a:rPr lang="es-ES" sz="2000" b="1" dirty="0" err="1"/>
              <a:t>Bog</a:t>
            </a:r>
            <a:r>
              <a:rPr lang="es-ES" sz="2000" b="1" dirty="0"/>
              <a:t> </a:t>
            </a:r>
            <a:r>
              <a:rPr lang="es-ES" sz="2000" b="1" dirty="0" err="1"/>
              <a:t>zaboravio</a:t>
            </a:r>
            <a:r>
              <a:rPr lang="es-ES" sz="2000" b="1" dirty="0"/>
              <a:t>? </a:t>
            </a:r>
            <a:r>
              <a:rPr lang="es-ES" sz="2000" b="1" dirty="0" err="1"/>
              <a:t>Gdje</a:t>
            </a:r>
            <a:r>
              <a:rPr lang="es-ES" sz="2000" b="1" dirty="0"/>
              <a:t> su t</a:t>
            </a:r>
            <a:r>
              <a:rPr lang="hr-HR" sz="2000" b="1" dirty="0" err="1"/>
              <a:t>voja</a:t>
            </a:r>
            <a:r>
              <a:rPr lang="es-ES" sz="2000" b="1" dirty="0"/>
              <a:t> </a:t>
            </a:r>
            <a:r>
              <a:rPr lang="es-ES" sz="2000" b="1" dirty="0" err="1"/>
              <a:t>obećanja</a:t>
            </a:r>
            <a:r>
              <a:rPr lang="es-ES" sz="2000" b="1" dirty="0"/>
              <a:t>?" (</a:t>
            </a:r>
            <a:r>
              <a:rPr lang="es-ES" sz="2000" b="1" dirty="0" err="1"/>
              <a:t>Ps</a:t>
            </a:r>
            <a:r>
              <a:rPr lang="hr-HR" sz="2000" b="1" dirty="0"/>
              <a:t>.</a:t>
            </a:r>
            <a:r>
              <a:rPr lang="es-ES" sz="2000" b="1" dirty="0"/>
              <a:t> 77,7-9).</a:t>
            </a:r>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647699"/>
            <a:ext cx="4573682" cy="2823538"/>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492864"/>
            <a:ext cx="8741196" cy="707886"/>
          </a:xfrm>
          <a:prstGeom prst="rect">
            <a:avLst/>
          </a:prstGeom>
          <a:noFill/>
        </p:spPr>
        <p:txBody>
          <a:bodyPr wrap="square">
            <a:spAutoFit/>
          </a:bodyPr>
          <a:lstStyle/>
          <a:p>
            <a:pPr>
              <a:spcBef>
                <a:spcPts val="600"/>
              </a:spcBef>
            </a:pPr>
            <a:r>
              <a:rPr lang="es-ES" sz="2000" b="1" dirty="0" err="1"/>
              <a:t>Međutim</a:t>
            </a:r>
            <a:r>
              <a:rPr lang="es-ES" sz="2000" b="1" dirty="0"/>
              <a:t>, </a:t>
            </a:r>
            <a:r>
              <a:rPr lang="es-ES" sz="2000" b="1" dirty="0" err="1"/>
              <a:t>nisu</a:t>
            </a:r>
            <a:r>
              <a:rPr lang="es-ES" sz="2000" b="1" dirty="0"/>
              <a:t> </a:t>
            </a:r>
            <a:r>
              <a:rPr lang="es-ES" sz="2000" b="1" dirty="0" err="1"/>
              <a:t>svi</a:t>
            </a:r>
            <a:r>
              <a:rPr lang="es-ES" sz="2000" b="1" dirty="0"/>
              <a:t> </a:t>
            </a:r>
            <a:r>
              <a:rPr lang="es-ES" sz="2000" b="1" dirty="0" err="1"/>
              <a:t>njegovi</a:t>
            </a:r>
            <a:r>
              <a:rPr lang="es-ES" sz="2000" b="1" dirty="0"/>
              <a:t> </a:t>
            </a:r>
            <a:r>
              <a:rPr lang="es-ES" sz="2000" b="1" dirty="0" err="1"/>
              <a:t>postupci</a:t>
            </a:r>
            <a:r>
              <a:rPr lang="es-ES" sz="2000" b="1" dirty="0"/>
              <a:t> </a:t>
            </a:r>
            <a:r>
              <a:rPr lang="es-ES" sz="2000" b="1" dirty="0" err="1"/>
              <a:t>bili</a:t>
            </a:r>
            <a:r>
              <a:rPr lang="es-ES" sz="2000" b="1" dirty="0"/>
              <a:t> </a:t>
            </a:r>
            <a:r>
              <a:rPr lang="es-ES" sz="2000" b="1" dirty="0" err="1"/>
              <a:t>očiti</a:t>
            </a:r>
            <a:r>
              <a:rPr lang="es-ES" sz="2000" b="1" dirty="0"/>
              <a:t>. </a:t>
            </a:r>
            <a:r>
              <a:rPr lang="es-ES" sz="2000" b="1" dirty="0" err="1"/>
              <a:t>Ponekad</a:t>
            </a:r>
            <a:r>
              <a:rPr lang="es-ES" sz="2000" b="1" dirty="0"/>
              <a:t> je </a:t>
            </a:r>
            <a:r>
              <a:rPr lang="es-ES" sz="2000" b="1" dirty="0" err="1"/>
              <a:t>djelovao</a:t>
            </a:r>
            <a:r>
              <a:rPr lang="es-ES" sz="2000" b="1" dirty="0"/>
              <a:t>, a da mu </a:t>
            </a:r>
            <a:r>
              <a:rPr lang="es-ES" sz="2000" b="1" dirty="0" err="1"/>
              <a:t>ruka</a:t>
            </a:r>
            <a:r>
              <a:rPr lang="es-ES" sz="2000" b="1" dirty="0"/>
              <a:t> nije </a:t>
            </a:r>
            <a:r>
              <a:rPr lang="es-ES" sz="2000" b="1" dirty="0" err="1"/>
              <a:t>bila</a:t>
            </a:r>
            <a:r>
              <a:rPr lang="es-ES" sz="2000" b="1" dirty="0"/>
              <a:t> </a:t>
            </a:r>
            <a:r>
              <a:rPr lang="es-ES" sz="2000" b="1" dirty="0" err="1"/>
              <a:t>primijećena</a:t>
            </a:r>
            <a:r>
              <a:rPr lang="es-ES" sz="2000" b="1" dirty="0"/>
              <a:t>: "</a:t>
            </a:r>
            <a:r>
              <a:rPr lang="es-ES" sz="2000" b="1" dirty="0" err="1"/>
              <a:t>Koraci</a:t>
            </a:r>
            <a:r>
              <a:rPr lang="es-ES" sz="2000" b="1" dirty="0"/>
              <a:t> </a:t>
            </a:r>
            <a:r>
              <a:rPr lang="es-ES" sz="2000" b="1" dirty="0" err="1"/>
              <a:t>tvoji</a:t>
            </a:r>
            <a:r>
              <a:rPr lang="es-ES" sz="2000" b="1" dirty="0"/>
              <a:t> </a:t>
            </a:r>
            <a:r>
              <a:rPr lang="es-ES" sz="2000" b="1" dirty="0" err="1"/>
              <a:t>nisu</a:t>
            </a:r>
            <a:r>
              <a:rPr lang="es-ES" sz="2000" b="1" dirty="0"/>
              <a:t> </a:t>
            </a:r>
            <a:r>
              <a:rPr lang="es-ES" sz="2000" b="1" dirty="0" err="1"/>
              <a:t>bili</a:t>
            </a:r>
            <a:r>
              <a:rPr lang="es-ES" sz="2000" b="1" dirty="0"/>
              <a:t> </a:t>
            </a:r>
            <a:r>
              <a:rPr lang="es-ES" sz="2000" b="1" dirty="0" err="1"/>
              <a:t>poznati</a:t>
            </a:r>
            <a:r>
              <a:rPr lang="es-ES" sz="2000" b="1" dirty="0"/>
              <a:t>" (</a:t>
            </a:r>
            <a:r>
              <a:rPr lang="es-ES" sz="2000" b="1" dirty="0" err="1"/>
              <a:t>Ps</a:t>
            </a:r>
            <a:r>
              <a:rPr lang="hr-HR" sz="2000" b="1" dirty="0"/>
              <a:t>.</a:t>
            </a:r>
            <a:r>
              <a:rPr lang="es-ES" sz="2000" b="1" dirty="0"/>
              <a:t> 77, 19).</a:t>
            </a:r>
          </a:p>
        </p:txBody>
      </p:sp>
      <p:sp>
        <p:nvSpPr>
          <p:cNvPr id="16" name="CuadroTexto 15">
            <a:extLst>
              <a:ext uri="{FF2B5EF4-FFF2-40B4-BE49-F238E27FC236}">
                <a16:creationId xmlns:a16="http://schemas.microsoft.com/office/drawing/2014/main" id="{278F5567-6A10-4513-76B0-8DBBC93149D5}"/>
              </a:ext>
            </a:extLst>
          </p:cNvPr>
          <p:cNvSpPr txBox="1"/>
          <p:nvPr/>
        </p:nvSpPr>
        <p:spPr>
          <a:xfrm>
            <a:off x="5026446" y="2619729"/>
            <a:ext cx="3271512" cy="2246769"/>
          </a:xfrm>
          <a:prstGeom prst="rect">
            <a:avLst/>
          </a:prstGeom>
          <a:noFill/>
        </p:spPr>
        <p:txBody>
          <a:bodyPr wrap="square">
            <a:spAutoFit/>
          </a:bodyPr>
          <a:lstStyle/>
          <a:p>
            <a:pPr>
              <a:spcBef>
                <a:spcPts val="600"/>
              </a:spcBef>
            </a:pPr>
            <a:r>
              <a:rPr lang="es-ES" sz="2000" b="1" dirty="0" err="1"/>
              <a:t>Odgovor</a:t>
            </a:r>
            <a:r>
              <a:rPr lang="es-ES" sz="2000" b="1" dirty="0"/>
              <a:t> je u </a:t>
            </a:r>
            <a:r>
              <a:rPr lang="es-ES" sz="2000" b="1" dirty="0" err="1"/>
              <a:t>prošlosti</a:t>
            </a:r>
            <a:r>
              <a:rPr lang="es-ES" sz="2000" b="1" dirty="0"/>
              <a:t> (</a:t>
            </a:r>
            <a:r>
              <a:rPr lang="es-ES" sz="2000" b="1" dirty="0" err="1"/>
              <a:t>Ps</a:t>
            </a:r>
            <a:r>
              <a:rPr lang="hr-HR" sz="2000" b="1" dirty="0"/>
              <a:t>.</a:t>
            </a:r>
            <a:r>
              <a:rPr lang="es-ES" sz="2000" b="1" dirty="0"/>
              <a:t> 77,10-12; </a:t>
            </a:r>
            <a:r>
              <a:rPr lang="es-ES" sz="2000" b="1" dirty="0" err="1"/>
              <a:t>Još</a:t>
            </a:r>
            <a:r>
              <a:rPr lang="hr-HR" sz="2000" b="1" dirty="0"/>
              <a:t>.</a:t>
            </a:r>
            <a:r>
              <a:rPr lang="es-ES" sz="2000" b="1" dirty="0"/>
              <a:t> 21</a:t>
            </a:r>
            <a:r>
              <a:rPr lang="hr-HR" sz="2000" b="1" dirty="0"/>
              <a:t>,</a:t>
            </a:r>
            <a:r>
              <a:rPr lang="es-ES" sz="2000" b="1" dirty="0"/>
              <a:t>45). </a:t>
            </a:r>
            <a:r>
              <a:rPr lang="es-ES" sz="2000" b="1" dirty="0" err="1"/>
              <a:t>Bog</a:t>
            </a:r>
            <a:r>
              <a:rPr lang="es-ES" sz="2000" b="1" dirty="0"/>
              <a:t> je </a:t>
            </a:r>
            <a:r>
              <a:rPr lang="es-ES" sz="2000" b="1" dirty="0" err="1"/>
              <a:t>učinio</a:t>
            </a:r>
            <a:r>
              <a:rPr lang="es-ES" sz="2000" b="1" dirty="0"/>
              <a:t> </a:t>
            </a:r>
            <a:r>
              <a:rPr lang="es-ES" sz="2000" b="1" dirty="0" err="1"/>
              <a:t>čuda</a:t>
            </a:r>
            <a:r>
              <a:rPr lang="es-ES" sz="2000" b="1" dirty="0"/>
              <a:t> </a:t>
            </a:r>
            <a:r>
              <a:rPr lang="es-ES" sz="2000" b="1" dirty="0" err="1"/>
              <a:t>pred</a:t>
            </a:r>
            <a:r>
              <a:rPr lang="es-ES" sz="2000" b="1" dirty="0"/>
              <a:t> </a:t>
            </a:r>
            <a:r>
              <a:rPr lang="es-ES" sz="2000" b="1" dirty="0" err="1"/>
              <a:t>narodima</a:t>
            </a:r>
            <a:r>
              <a:rPr lang="es-ES" sz="2000" b="1" dirty="0"/>
              <a:t> (</a:t>
            </a:r>
            <a:r>
              <a:rPr lang="es-ES" sz="2000" b="1" dirty="0" err="1"/>
              <a:t>Ps</a:t>
            </a:r>
            <a:r>
              <a:rPr lang="hr-HR" sz="2000" b="1" dirty="0"/>
              <a:t>.</a:t>
            </a:r>
            <a:r>
              <a:rPr lang="es-ES" sz="2000" b="1" dirty="0"/>
              <a:t> 77,13-17). </a:t>
            </a:r>
            <a:r>
              <a:rPr lang="es-ES" sz="2000" b="1" dirty="0" err="1"/>
              <a:t>Ušao</a:t>
            </a:r>
            <a:r>
              <a:rPr lang="es-ES" sz="2000" b="1" dirty="0"/>
              <a:t> je u more i </a:t>
            </a:r>
            <a:r>
              <a:rPr lang="es-ES" sz="2000" b="1" dirty="0" err="1"/>
              <a:t>poveo</a:t>
            </a:r>
            <a:r>
              <a:rPr lang="es-ES" sz="2000" b="1" dirty="0"/>
              <a:t> </a:t>
            </a:r>
            <a:r>
              <a:rPr lang="es-ES" sz="2000" b="1" dirty="0" err="1"/>
              <a:t>svoj</a:t>
            </a:r>
            <a:r>
              <a:rPr lang="es-ES" sz="2000" b="1" dirty="0"/>
              <a:t> </a:t>
            </a:r>
            <a:r>
              <a:rPr lang="es-ES" sz="2000" b="1" dirty="0" err="1"/>
              <a:t>narod</a:t>
            </a:r>
            <a:r>
              <a:rPr lang="es-ES" sz="2000" b="1" dirty="0"/>
              <a:t> </a:t>
            </a:r>
            <a:r>
              <a:rPr lang="es-ES" sz="2000" b="1" dirty="0" err="1"/>
              <a:t>rukom</a:t>
            </a:r>
            <a:r>
              <a:rPr lang="es-ES" sz="2000" b="1" dirty="0"/>
              <a:t> </a:t>
            </a:r>
            <a:r>
              <a:rPr lang="es-ES" sz="2000" b="1" dirty="0" err="1"/>
              <a:t>Mojsija</a:t>
            </a:r>
            <a:r>
              <a:rPr lang="es-ES" sz="2000" b="1" dirty="0"/>
              <a:t> i Arona (</a:t>
            </a:r>
            <a:r>
              <a:rPr lang="es-ES" sz="2000" b="1" dirty="0" err="1"/>
              <a:t>Ps</a:t>
            </a:r>
            <a:r>
              <a:rPr lang="hr-HR" sz="2000" b="1" dirty="0"/>
              <a:t>.</a:t>
            </a:r>
            <a:r>
              <a:rPr lang="es-ES" sz="2000" b="1" dirty="0"/>
              <a:t> 77,18-20).</a:t>
            </a:r>
          </a:p>
        </p:txBody>
      </p:sp>
      <p:sp>
        <p:nvSpPr>
          <p:cNvPr id="7" name="CuadroTexto 6">
            <a:extLst>
              <a:ext uri="{FF2B5EF4-FFF2-40B4-BE49-F238E27FC236}">
                <a16:creationId xmlns:a16="http://schemas.microsoft.com/office/drawing/2014/main" id="{0AC1CE85-AF56-687F-97C7-AA8FBDFECF45}"/>
              </a:ext>
            </a:extLst>
          </p:cNvPr>
          <p:cNvSpPr txBox="1"/>
          <p:nvPr/>
        </p:nvSpPr>
        <p:spPr>
          <a:xfrm>
            <a:off x="0" y="6200750"/>
            <a:ext cx="8741194" cy="707886"/>
          </a:xfrm>
          <a:prstGeom prst="rect">
            <a:avLst/>
          </a:prstGeom>
          <a:noFill/>
        </p:spPr>
        <p:txBody>
          <a:bodyPr wrap="square">
            <a:spAutoFit/>
          </a:bodyPr>
          <a:lstStyle/>
          <a:p>
            <a:pPr>
              <a:spcBef>
                <a:spcPts val="600"/>
              </a:spcBef>
            </a:pPr>
            <a:r>
              <a:rPr lang="es-ES" sz="2000" b="1" dirty="0" err="1"/>
              <a:t>Bilo</a:t>
            </a:r>
            <a:r>
              <a:rPr lang="es-ES" sz="2000" b="1" dirty="0"/>
              <a:t> da se </a:t>
            </a:r>
            <a:r>
              <a:rPr lang="es-ES" sz="2000" b="1" dirty="0" err="1"/>
              <a:t>otvoreno</a:t>
            </a:r>
            <a:r>
              <a:rPr lang="es-ES" sz="2000" b="1" dirty="0"/>
              <a:t> </a:t>
            </a:r>
            <a:r>
              <a:rPr lang="es-ES" sz="2000" b="1" dirty="0" err="1"/>
              <a:t>otkriva</a:t>
            </a:r>
            <a:r>
              <a:rPr lang="es-ES" sz="2000" b="1" dirty="0"/>
              <a:t> </a:t>
            </a:r>
            <a:r>
              <a:rPr lang="es-ES" sz="2000" b="1" dirty="0" err="1"/>
              <a:t>ili</a:t>
            </a:r>
            <a:r>
              <a:rPr lang="es-ES" sz="2000" b="1" dirty="0"/>
              <a:t> </a:t>
            </a:r>
            <a:r>
              <a:rPr lang="es-ES" sz="2000" b="1" dirty="0" err="1"/>
              <a:t>ostaje</a:t>
            </a:r>
            <a:r>
              <a:rPr lang="es-ES" sz="2000" b="1" dirty="0"/>
              <a:t> </a:t>
            </a:r>
            <a:r>
              <a:rPr lang="es-ES" sz="2000" b="1" dirty="0" err="1"/>
              <a:t>skriven</a:t>
            </a:r>
            <a:r>
              <a:rPr lang="es-ES" sz="2000" b="1" dirty="0"/>
              <a:t>, </a:t>
            </a:r>
            <a:r>
              <a:rPr lang="es-ES" sz="2000" b="1" dirty="0" err="1"/>
              <a:t>Bog</a:t>
            </a:r>
            <a:r>
              <a:rPr lang="es-ES" sz="2000" b="1" dirty="0"/>
              <a:t> </a:t>
            </a:r>
            <a:r>
              <a:rPr lang="es-ES" sz="2000" b="1" dirty="0" err="1"/>
              <a:t>djeluje</a:t>
            </a:r>
            <a:r>
              <a:rPr lang="es-ES" sz="2000" b="1" dirty="0"/>
              <a:t>. </a:t>
            </a:r>
            <a:r>
              <a:rPr lang="es-ES" sz="2000" b="1" dirty="0" err="1"/>
              <a:t>Pouzdajmo</a:t>
            </a:r>
            <a:r>
              <a:rPr lang="es-ES" sz="2000" b="1" dirty="0"/>
              <a:t> se</a:t>
            </a:r>
            <a:r>
              <a:rPr lang="hr-HR" sz="2000" b="1" dirty="0"/>
              <a:t> s</a:t>
            </a:r>
            <a:r>
              <a:rPr lang="es-ES" sz="2000" b="1" dirty="0"/>
              <a:t> </a:t>
            </a:r>
            <a:r>
              <a:rPr lang="hr-HR" sz="2000" b="1" dirty="0"/>
              <a:t>razlogom zato </a:t>
            </a:r>
            <a:r>
              <a:rPr lang="es-ES" sz="2000" b="1" dirty="0"/>
              <a:t>u </a:t>
            </a:r>
            <a:r>
              <a:rPr lang="es-ES" sz="2000" b="1" dirty="0" err="1"/>
              <a:t>Njega</a:t>
            </a:r>
            <a:r>
              <a:rPr lang="es-ES" sz="2000" b="1" dirty="0"/>
              <a:t>.</a:t>
            </a:r>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1661</TotalTime>
  <Words>2388</Words>
  <Application>Microsoft Office PowerPoint</Application>
  <PresentationFormat>Panorámica</PresentationFormat>
  <Paragraphs>159</Paragraphs>
  <Slides>16</Slides>
  <Notes>8</Notes>
  <HiddenSlides>0</HiddenSlides>
  <MMClips>0</MMClips>
  <ScaleCrop>false</ScaleCrop>
  <HeadingPairs>
    <vt:vector size="6" baseType="variant">
      <vt:variant>
        <vt:lpstr>Fuentes usadas</vt:lpstr>
      </vt:variant>
      <vt:variant>
        <vt:i4>13</vt:i4>
      </vt:variant>
      <vt:variant>
        <vt:lpstr>Tema</vt:lpstr>
      </vt:variant>
      <vt:variant>
        <vt:i4>5</vt:i4>
      </vt:variant>
      <vt:variant>
        <vt:lpstr>Títulos de diapositiva</vt:lpstr>
      </vt:variant>
      <vt:variant>
        <vt:i4>16</vt:i4>
      </vt:variant>
    </vt:vector>
  </HeadingPairs>
  <TitlesOfParts>
    <vt:vector size="34" baseType="lpstr">
      <vt:lpstr>Calibri</vt:lpstr>
      <vt:lpstr>Arial</vt:lpstr>
      <vt:lpstr>Arial Narrow</vt:lpstr>
      <vt:lpstr>Impact</vt:lpstr>
      <vt:lpstr>Calibri Light</vt:lpstr>
      <vt:lpstr>Aptos</vt:lpstr>
      <vt:lpstr>Bodoni MT Poster Compressed</vt:lpstr>
      <vt:lpstr>Aptos Display</vt:lpstr>
      <vt:lpstr>Constantia</vt:lpstr>
      <vt:lpstr>Gill Sans MT Ext Condensed Bold</vt:lpstr>
      <vt:lpstr>Britannic Bold</vt:lpstr>
      <vt:lpstr>Times New Roman</vt:lpstr>
      <vt:lpstr>Comic Sans MS</vt:lpstr>
      <vt:lpstr>Tema de Office</vt:lpstr>
      <vt:lpstr>1_Tema de Office</vt:lpstr>
      <vt:lpstr>3_Default Design</vt:lpstr>
      <vt:lpstr>Default Design</vt:lpstr>
      <vt:lpstr>4_Default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68</cp:revision>
  <dcterms:created xsi:type="dcterms:W3CDTF">2024-01-14T15:39:21Z</dcterms:created>
  <dcterms:modified xsi:type="dcterms:W3CDTF">2024-01-25T07:09:35Z</dcterms:modified>
</cp:coreProperties>
</file>