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430" r:id="rId6"/>
    <p:sldId id="389" r:id="rId7"/>
    <p:sldId id="427" r:id="rId8"/>
    <p:sldId id="302" r:id="rId9"/>
    <p:sldId id="257" r:id="rId10"/>
    <p:sldId id="259" r:id="rId11"/>
    <p:sldId id="306" r:id="rId12"/>
    <p:sldId id="260" r:id="rId13"/>
    <p:sldId id="308" r:id="rId14"/>
    <p:sldId id="305" r:id="rId15"/>
    <p:sldId id="262" r:id="rId16"/>
    <p:sldId id="309" r:id="rId17"/>
    <p:sldId id="310" r:id="rId18"/>
    <p:sldId id="303" r:id="rId19"/>
    <p:sldId id="437" r:id="rId20"/>
    <p:sldId id="417" r:id="rId21"/>
    <p:sldId id="435" r:id="rId22"/>
    <p:sldId id="432" r:id="rId23"/>
    <p:sldId id="436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3" autoAdjust="0"/>
    <p:restoredTop sz="94720" autoAdjust="0"/>
  </p:normalViewPr>
  <p:slideViewPr>
    <p:cSldViewPr snapToGrid="0">
      <p:cViewPr varScale="1">
        <p:scale>
          <a:sx n="33" d="100"/>
          <a:sy n="33" d="100"/>
        </p:scale>
        <p:origin x="78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07/relationships/hdphoto" Target="../media/hdphoto1.wdp"/><Relationship Id="rId1" Type="http://schemas.openxmlformats.org/officeDocument/2006/relationships/image" Target="../media/image22.png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07/relationships/hdphoto" Target="../media/hdphoto1.wdp"/><Relationship Id="rId1" Type="http://schemas.openxmlformats.org/officeDocument/2006/relationships/image" Target="../media/image22.png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Jo</a:t>
          </a:r>
          <a:r>
            <a:rPr lang="hr-HR" sz="2000" b="1" dirty="0"/>
            <a:t>š</a:t>
          </a:r>
          <a:r>
            <a:rPr lang="en-US" sz="2000" b="1" dirty="0" err="1"/>
            <a:t>afat</a:t>
          </a:r>
          <a:r>
            <a:rPr lang="en-US" sz="2000" b="1" dirty="0"/>
            <a:t> </a:t>
          </a:r>
          <a:r>
            <a:rPr lang="en-US" sz="2000" b="1" dirty="0" err="1"/>
            <a:t>otišao</a:t>
          </a:r>
          <a:r>
            <a:rPr lang="en-US" sz="2000" b="1" dirty="0"/>
            <a:t> u </a:t>
          </a:r>
          <a:r>
            <a:rPr lang="en-US" sz="2000" b="1" dirty="0" err="1"/>
            <a:t>bitku</a:t>
          </a:r>
          <a:r>
            <a:rPr lang="en-US" sz="2000" b="1" dirty="0"/>
            <a:t>, </a:t>
          </a:r>
          <a:r>
            <a:rPr lang="en-US" sz="2000" b="1" dirty="0" err="1"/>
            <a:t>Leviti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zapjevali</a:t>
          </a:r>
          <a:r>
            <a:rPr lang="en-US" sz="2000" b="1" dirty="0"/>
            <a:t>: „</a:t>
          </a:r>
          <a:r>
            <a:rPr lang="hr-HR" sz="2000" b="1" dirty="0"/>
            <a:t>Slavite Jahvu j</a:t>
          </a:r>
          <a:r>
            <a:rPr lang="en-US" sz="2000" b="1" dirty="0"/>
            <a:t>er </a:t>
          </a:r>
          <a:r>
            <a:rPr lang="hr-HR" sz="2000" b="1" dirty="0"/>
            <a:t>je vječna ljubav </a:t>
          </a:r>
          <a:r>
            <a:rPr lang="en-US" sz="2000" b="1" dirty="0" err="1"/>
            <a:t>njegova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en-US" sz="2000" b="1" dirty="0"/>
            <a:t>. 20</a:t>
          </a:r>
          <a:r>
            <a:rPr lang="hr-HR" sz="2000" b="1" dirty="0"/>
            <a:t>,</a:t>
          </a:r>
          <a:r>
            <a:rPr lang="en-US" sz="2000" b="1" dirty="0"/>
            <a:t>21).</a:t>
          </a:r>
          <a:endParaRPr lang="es-ES" sz="2000" b="1" dirty="0"/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</a:t>
          </a:r>
          <a:r>
            <a:rPr lang="en-US" sz="2000" b="1" dirty="0" err="1"/>
            <a:t>Zerubabel</a:t>
          </a:r>
          <a:r>
            <a:rPr lang="en-US" sz="2000" b="1" dirty="0"/>
            <a:t> </a:t>
          </a:r>
          <a:r>
            <a:rPr lang="en-US" sz="2000" b="1" dirty="0" err="1"/>
            <a:t>postavio</a:t>
          </a:r>
          <a:r>
            <a:rPr lang="en-US" sz="2000" b="1" dirty="0"/>
            <a:t> </a:t>
          </a:r>
          <a:r>
            <a:rPr lang="en-US" sz="2000" b="1" dirty="0" err="1"/>
            <a:t>temelje</a:t>
          </a:r>
          <a:r>
            <a:rPr lang="en-US" sz="2000" b="1" dirty="0"/>
            <a:t> </a:t>
          </a:r>
          <a:r>
            <a:rPr lang="en-US" sz="2000" b="1" dirty="0" err="1"/>
            <a:t>novog</a:t>
          </a:r>
          <a:r>
            <a:rPr lang="en-US" sz="2000" b="1" dirty="0"/>
            <a:t> </a:t>
          </a:r>
          <a:r>
            <a:rPr lang="en-US" sz="2000" b="1" dirty="0" err="1"/>
            <a:t>hrama</a:t>
          </a:r>
          <a:r>
            <a:rPr lang="en-US" sz="2000" b="1" dirty="0"/>
            <a:t>, </a:t>
          </a:r>
          <a:r>
            <a:rPr lang="en-US" sz="2000" b="1" dirty="0" err="1"/>
            <a:t>pjevalo</a:t>
          </a:r>
          <a:r>
            <a:rPr lang="en-US" sz="2000" b="1" dirty="0"/>
            <a:t> se: „</a:t>
          </a:r>
          <a:r>
            <a:rPr lang="hr-HR" sz="2000" b="1" dirty="0"/>
            <a:t>Jer je dobar, jer je</a:t>
          </a:r>
          <a:r>
            <a:rPr lang="en-US" sz="2000" b="1" dirty="0"/>
            <a:t> </a:t>
          </a:r>
          <a:r>
            <a:rPr lang="hr-HR" sz="2000" b="1" dirty="0"/>
            <a:t>vječna njegova </a:t>
          </a:r>
          <a:r>
            <a:rPr lang="en-US" sz="2000" b="1" dirty="0" err="1"/>
            <a:t>ljubav</a:t>
          </a:r>
          <a:r>
            <a:rPr lang="en-US" sz="2000" b="1" dirty="0"/>
            <a:t>" (Ezra 3</a:t>
          </a:r>
          <a:r>
            <a:rPr lang="hr-HR" sz="2000" b="1" dirty="0"/>
            <a:t>,</a:t>
          </a:r>
          <a:r>
            <a:rPr lang="en-US" sz="2000" b="1" dirty="0"/>
            <a:t>11).</a:t>
          </a:r>
          <a:endParaRPr lang="es-ES" sz="2000" b="1" dirty="0"/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/>
            <a:t>Isti izraz ponavlja se u Psalmima 100, 103, 106, 107, 118, 136 i 138.</a:t>
          </a:r>
          <a:endParaRPr lang="es-ES" sz="2000" b="1" dirty="0"/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Jeremija</a:t>
          </a:r>
          <a:r>
            <a:rPr lang="en-US" sz="2000" b="1" dirty="0"/>
            <a:t> je </a:t>
          </a:r>
          <a:r>
            <a:rPr lang="en-US" sz="2000" b="1" dirty="0" err="1"/>
            <a:t>prorokovao</a:t>
          </a:r>
          <a:r>
            <a:rPr lang="en-US" sz="2000" b="1" dirty="0"/>
            <a:t> da </a:t>
          </a:r>
          <a:r>
            <a:rPr lang="en-US" sz="2000" b="1" dirty="0" err="1"/>
            <a:t>će</a:t>
          </a:r>
          <a:r>
            <a:rPr lang="en-US" sz="2000" b="1" dirty="0"/>
            <a:t> se, </a:t>
          </a:r>
          <a:r>
            <a:rPr lang="en-US" sz="2000" b="1" dirty="0" err="1"/>
            <a:t>kad</a:t>
          </a:r>
          <a:r>
            <a:rPr lang="en-US" sz="2000" b="1" dirty="0"/>
            <a:t> se </a:t>
          </a:r>
          <a:r>
            <a:rPr lang="en-US" sz="2000" b="1" dirty="0" err="1"/>
            <a:t>Jeruzalem</a:t>
          </a:r>
          <a:r>
            <a:rPr lang="en-US" sz="2000" b="1" dirty="0"/>
            <a:t> </a:t>
          </a:r>
          <a:r>
            <a:rPr lang="en-US" sz="2000" b="1" dirty="0" err="1"/>
            <a:t>obnovi</a:t>
          </a:r>
          <a:r>
            <a:rPr lang="en-US" sz="2000" b="1" dirty="0"/>
            <a:t>, </a:t>
          </a:r>
          <a:r>
            <a:rPr lang="en-US" sz="2000" b="1" dirty="0" err="1"/>
            <a:t>pjevati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hr-HR" sz="2000" b="1" dirty="0"/>
            <a:t> je dobar Jahve, vječna je ljubav njegova</a:t>
          </a:r>
          <a:r>
            <a:rPr lang="en-US" sz="2000" b="1" dirty="0"/>
            <a:t> " (</a:t>
          </a:r>
          <a:r>
            <a:rPr lang="hr-HR" sz="2000" b="1" dirty="0"/>
            <a:t>Jer</a:t>
          </a:r>
          <a:r>
            <a:rPr lang="en-US" sz="2000" b="1" dirty="0"/>
            <a:t> 33, 11).</a:t>
          </a:r>
          <a:endParaRPr lang="es-ES" sz="2000" b="1" dirty="0"/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</a:t>
          </a:r>
          <a:r>
            <a:rPr lang="hr-HR" sz="2000" b="1" dirty="0"/>
            <a:t>ad</a:t>
          </a:r>
          <a:r>
            <a:rPr lang="en-US" sz="2000" b="1" dirty="0"/>
            <a:t> je </a:t>
          </a:r>
          <a:r>
            <a:rPr lang="en-US" sz="2000" b="1" dirty="0" err="1"/>
            <a:t>božanska</a:t>
          </a:r>
          <a:r>
            <a:rPr lang="en-US" sz="2000" b="1" dirty="0"/>
            <a:t> </a:t>
          </a:r>
          <a:r>
            <a:rPr lang="en-US" sz="2000" b="1" dirty="0" err="1"/>
            <a:t>vatra</a:t>
          </a:r>
          <a:r>
            <a:rPr lang="en-US" sz="2000" b="1" dirty="0"/>
            <a:t> </a:t>
          </a:r>
          <a:r>
            <a:rPr lang="en-US" sz="2000" b="1" dirty="0" err="1"/>
            <a:t>progutala</a:t>
          </a:r>
          <a:r>
            <a:rPr lang="en-US" sz="2000" b="1" dirty="0"/>
            <a:t> </a:t>
          </a:r>
          <a:r>
            <a:rPr lang="hr-HR" sz="2000" b="1" dirty="0" err="1"/>
            <a:t>prinesene</a:t>
          </a:r>
          <a:r>
            <a:rPr lang="hr-HR" sz="2000" b="1" dirty="0"/>
            <a:t> žrtve</a:t>
          </a:r>
          <a:r>
            <a:rPr lang="en-US" sz="2000" b="1" dirty="0"/>
            <a:t>, </a:t>
          </a:r>
          <a:r>
            <a:rPr lang="en-US" sz="2000" b="1" dirty="0" err="1"/>
            <a:t>ponovili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 dobar</a:t>
          </a:r>
          <a:r>
            <a:rPr lang="en-US" sz="2000" b="1" dirty="0"/>
            <a:t> </a:t>
          </a:r>
          <a:r>
            <a:rPr lang="hr-HR" sz="2000" b="1" dirty="0"/>
            <a:t>I jer je vječna njegova ljubav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/>
            <a:t> 7,3).</a:t>
          </a:r>
          <a:endParaRPr lang="es-ES" sz="2000" b="1" dirty="0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</a:t>
          </a:r>
          <a:r>
            <a:rPr lang="hr-HR" sz="2000" b="1" dirty="0"/>
            <a:t>K</a:t>
          </a:r>
          <a:r>
            <a:rPr lang="en-US" sz="2000" b="1" dirty="0" err="1"/>
            <a:t>ovčeg</a:t>
          </a:r>
          <a:r>
            <a:rPr lang="en-US" sz="2000" b="1" dirty="0"/>
            <a:t> </a:t>
          </a:r>
          <a:r>
            <a:rPr lang="en-US" sz="2000" b="1" dirty="0" err="1"/>
            <a:t>stavljen</a:t>
          </a:r>
          <a:r>
            <a:rPr lang="en-US" sz="2000" b="1" dirty="0"/>
            <a:t> u </a:t>
          </a:r>
          <a:r>
            <a:rPr lang="en-US" sz="2000" b="1" dirty="0" err="1"/>
            <a:t>Salomonov</a:t>
          </a:r>
          <a:r>
            <a:rPr lang="en-US" sz="2000" b="1" dirty="0"/>
            <a:t> </a:t>
          </a:r>
          <a:r>
            <a:rPr lang="hr-HR" sz="2000" b="1" dirty="0"/>
            <a:t>H</a:t>
          </a:r>
          <a:r>
            <a:rPr lang="en-US" sz="2000" b="1" dirty="0"/>
            <a:t>ram, </a:t>
          </a:r>
          <a:r>
            <a:rPr lang="en-US" sz="2000" b="1" dirty="0" err="1"/>
            <a:t>Leviti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pjevali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 vječna</a:t>
          </a:r>
          <a:r>
            <a:rPr lang="en-US" sz="2000" b="1" dirty="0"/>
            <a:t> </a:t>
          </a:r>
          <a:r>
            <a:rPr lang="en-US" sz="2000" b="1" dirty="0" err="1"/>
            <a:t>njegovo</a:t>
          </a:r>
          <a:r>
            <a:rPr lang="hr-HR" sz="2000" b="1" dirty="0"/>
            <a:t> ljubav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 dirty="0"/>
            <a:t> 5,13).</a:t>
          </a:r>
          <a:endParaRPr lang="es-ES" sz="2000" b="1" dirty="0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David </a:t>
          </a:r>
          <a:r>
            <a:rPr lang="en-US" sz="2000" b="1" dirty="0" err="1"/>
            <a:t>preselio</a:t>
          </a:r>
          <a:r>
            <a:rPr lang="en-US" sz="2000" b="1" dirty="0"/>
            <a:t> </a:t>
          </a:r>
          <a:r>
            <a:rPr lang="hr-HR" sz="2000" b="1" dirty="0"/>
            <a:t>Kovčeg</a:t>
          </a:r>
          <a:r>
            <a:rPr lang="en-US" sz="2000" b="1" dirty="0"/>
            <a:t> u </a:t>
          </a:r>
          <a:r>
            <a:rPr lang="en-US" sz="2000" b="1" dirty="0" err="1"/>
            <a:t>Jeruzalem</a:t>
          </a:r>
          <a:r>
            <a:rPr lang="en-US" sz="2000" b="1" dirty="0"/>
            <a:t>, </a:t>
          </a:r>
          <a:r>
            <a:rPr lang="en-US" sz="2000" b="1" dirty="0" err="1"/>
            <a:t>zapjevao</a:t>
          </a:r>
          <a:r>
            <a:rPr lang="en-US" sz="2000" b="1" dirty="0"/>
            <a:t> je: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</a:t>
          </a:r>
          <a:r>
            <a:rPr lang="en-US" sz="2000" b="1" dirty="0"/>
            <a:t> </a:t>
          </a:r>
          <a:r>
            <a:rPr lang="hr-HR" sz="2000" b="1" dirty="0"/>
            <a:t>vječna ljubav </a:t>
          </a:r>
          <a:r>
            <a:rPr lang="en-US" sz="2000" b="1" dirty="0" err="1"/>
            <a:t>njegovo</a:t>
          </a:r>
          <a:r>
            <a:rPr lang="en-US" sz="2000" b="1" dirty="0"/>
            <a:t>" (1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 dirty="0"/>
            <a:t> 16</a:t>
          </a:r>
          <a:r>
            <a:rPr lang="hr-HR" sz="2000" b="1" dirty="0"/>
            <a:t>,</a:t>
          </a:r>
          <a:r>
            <a:rPr lang="en-US" sz="2000" b="1" dirty="0"/>
            <a:t>34).</a:t>
          </a:r>
          <a:endParaRPr lang="es-ES" sz="2000" b="1" dirty="0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chemeClr val="accent2"/>
              </a:solidFill>
            </a:rPr>
            <a:t>Činio</a:t>
          </a:r>
          <a:r>
            <a:rPr lang="en-US" sz="2000" b="1" dirty="0">
              <a:solidFill>
                <a:schemeClr val="accent2"/>
              </a:solidFill>
            </a:rPr>
            <a:t> je </a:t>
          </a:r>
          <a:r>
            <a:rPr lang="en-US" sz="2000" b="1" dirty="0" err="1">
              <a:solidFill>
                <a:schemeClr val="accent2"/>
              </a:solidFill>
            </a:rPr>
            <a:t>čudesna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djela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stvarajući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sve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oko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nas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hr-HR" sz="2000" b="1" dirty="0">
              <a:solidFill>
                <a:schemeClr val="accent2"/>
              </a:solidFill>
            </a:rPr>
            <a:t>            </a:t>
          </a:r>
          <a:r>
            <a:rPr lang="en-US" sz="2000" b="1" dirty="0">
              <a:solidFill>
                <a:schemeClr val="accent2"/>
              </a:solidFill>
            </a:rPr>
            <a:t>(Ps</a:t>
          </a:r>
          <a:r>
            <a:rPr lang="hr-HR" sz="2000" b="1" dirty="0">
              <a:solidFill>
                <a:schemeClr val="accent2"/>
              </a:solidFill>
            </a:rPr>
            <a:t>.</a:t>
          </a:r>
          <a:r>
            <a:rPr lang="en-US" sz="2000" b="1" dirty="0">
              <a:solidFill>
                <a:schemeClr val="accent2"/>
              </a:solidFill>
            </a:rPr>
            <a:t> 136, 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Oslobodio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je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Izrael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od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ropstva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uveo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ih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u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Obećan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zemlj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      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(Ps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.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136, 10-22)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chemeClr val="accent1"/>
              </a:solidFill>
            </a:rPr>
            <a:t>Trenutno se brine za nas, izbavlja nas i podupire                (Ps. 136,23-26)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 err="1"/>
            <a:t>Dvije</a:t>
          </a:r>
          <a:r>
            <a:rPr lang="es-ES" sz="2000" b="1" dirty="0"/>
            <a:t> su </a:t>
          </a:r>
          <a:r>
            <a:rPr lang="es-ES" sz="2000" b="1" dirty="0" err="1"/>
            <a:t>glavne</a:t>
          </a:r>
          <a:r>
            <a:rPr lang="es-ES" sz="2000" b="1" dirty="0"/>
            <a:t> teme </a:t>
          </a:r>
          <a:r>
            <a:rPr lang="es-ES" sz="2000" b="1" dirty="0" err="1"/>
            <a:t>Psalma</a:t>
          </a:r>
          <a:r>
            <a:rPr lang="es-ES" sz="2000" b="1" dirty="0"/>
            <a:t> 130</a:t>
          </a:r>
          <a:r>
            <a:rPr lang="hr-HR" sz="2000" b="1" dirty="0"/>
            <a:t>: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Grijeh</a:t>
          </a:r>
          <a:r>
            <a:rPr lang="en-US" sz="2000" b="1" dirty="0"/>
            <a:t> je </a:t>
          </a:r>
          <a:r>
            <a:rPr lang="en-US" sz="2000" b="1" dirty="0" err="1"/>
            <a:t>duboki</a:t>
          </a:r>
          <a:r>
            <a:rPr lang="en-US" sz="2000" b="1" dirty="0"/>
            <a:t> ponor </a:t>
          </a:r>
          <a:r>
            <a:rPr lang="en-US" sz="2000" b="1" dirty="0" err="1"/>
            <a:t>iz</a:t>
          </a:r>
          <a:r>
            <a:rPr lang="en-US" sz="2000" b="1" dirty="0"/>
            <a:t> </a:t>
          </a:r>
          <a:r>
            <a:rPr lang="en-US" sz="2000" b="1" dirty="0" err="1"/>
            <a:t>kojeg</a:t>
          </a:r>
          <a:r>
            <a:rPr lang="en-US" sz="2000" b="1" dirty="0"/>
            <a:t> </a:t>
          </a:r>
          <a:r>
            <a:rPr lang="en-US" sz="2000" b="1" dirty="0" err="1"/>
            <a:t>grešnik</a:t>
          </a:r>
          <a:r>
            <a:rPr lang="en-US" sz="2000" b="1" dirty="0"/>
            <a:t> </a:t>
          </a:r>
          <a:r>
            <a:rPr lang="en-US" sz="2000" b="1" dirty="0" err="1"/>
            <a:t>vapi</a:t>
          </a:r>
          <a:r>
            <a:rPr lang="en-US" sz="2000" b="1" dirty="0"/>
            <a:t> </a:t>
          </a:r>
          <a:r>
            <a:rPr lang="en-US" sz="2000" b="1" dirty="0" err="1"/>
            <a:t>Bogu</a:t>
          </a:r>
          <a:r>
            <a:rPr lang="en-US" sz="2000" b="1" dirty="0"/>
            <a:t> (Ps</a:t>
          </a:r>
          <a:r>
            <a:rPr lang="hr-HR" sz="2000" b="1" dirty="0"/>
            <a:t>.</a:t>
          </a:r>
          <a:r>
            <a:rPr lang="en-US" sz="2000" b="1" dirty="0"/>
            <a:t> 130,1</a:t>
          </a:r>
          <a:r>
            <a:rPr lang="hr-HR" sz="2000" b="1" dirty="0"/>
            <a:t>.</a:t>
          </a:r>
          <a:r>
            <a:rPr lang="en-US" sz="2000" b="1" dirty="0"/>
            <a:t>2). </a:t>
          </a:r>
          <a:r>
            <a:rPr lang="en-US" sz="2000" b="1" dirty="0" err="1"/>
            <a:t>Kada</a:t>
          </a:r>
          <a:r>
            <a:rPr lang="en-US" sz="2000" b="1" dirty="0"/>
            <a:t>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sluša</a:t>
          </a:r>
          <a:r>
            <a:rPr lang="en-US" sz="2000" b="1" dirty="0"/>
            <a:t>, </a:t>
          </a:r>
          <a:r>
            <a:rPr lang="en-US" sz="2000" b="1" dirty="0" err="1"/>
            <a:t>Gospodin</a:t>
          </a:r>
          <a:r>
            <a:rPr lang="en-US" sz="2000" b="1" dirty="0"/>
            <a:t>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gleda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... </a:t>
          </a:r>
          <a:r>
            <a:rPr lang="en-US" sz="2000" b="1" dirty="0" err="1"/>
            <a:t>Što</a:t>
          </a:r>
          <a:r>
            <a:rPr lang="en-US" sz="2000" b="1" dirty="0"/>
            <a:t> on </a:t>
          </a:r>
          <a:r>
            <a:rPr lang="en-US" sz="2000" b="1" dirty="0" err="1"/>
            <a:t>vidi</a:t>
          </a:r>
          <a:r>
            <a:rPr lang="hr-HR" sz="2000" b="1" dirty="0"/>
            <a:t> u nama</a:t>
          </a:r>
          <a:r>
            <a:rPr lang="en-US" sz="2000" b="1" dirty="0"/>
            <a:t>?</a:t>
          </a:r>
          <a:endParaRPr lang="es-ES" sz="2000" b="1" dirty="0"/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n-US" sz="2000" b="1" dirty="0" err="1"/>
            <a:t>Ako</a:t>
          </a:r>
          <a:r>
            <a:rPr lang="en-US" sz="2000" b="1" dirty="0"/>
            <a:t> on </a:t>
          </a:r>
          <a:r>
            <a:rPr lang="hr-HR" sz="2000" b="1" dirty="0"/>
            <a:t>upravi</a:t>
          </a:r>
          <a:r>
            <a:rPr lang="en-US" sz="2000" b="1" dirty="0"/>
            <a:t> </a:t>
          </a:r>
          <a:r>
            <a:rPr lang="en-US" sz="2000" b="1" dirty="0" err="1"/>
            <a:t>oči</a:t>
          </a:r>
          <a:r>
            <a:rPr lang="en-US" sz="2000" b="1" dirty="0"/>
            <a:t>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naš</a:t>
          </a:r>
          <a:r>
            <a:rPr lang="en-US" sz="2000" b="1" dirty="0"/>
            <a:t> </a:t>
          </a:r>
          <a:r>
            <a:rPr lang="en-US" sz="2000" b="1" dirty="0" err="1"/>
            <a:t>grijeh</a:t>
          </a:r>
          <a:r>
            <a:rPr lang="en-US" sz="2000" b="1" dirty="0"/>
            <a:t>, </a:t>
          </a:r>
          <a:r>
            <a:rPr lang="en-US" sz="2000" b="1" dirty="0" err="1"/>
            <a:t>gotovi</a:t>
          </a:r>
          <a:r>
            <a:rPr lang="en-US" sz="2000" b="1" dirty="0"/>
            <a:t> </a:t>
          </a:r>
          <a:r>
            <a:rPr lang="en-US" sz="2000" b="1" dirty="0" err="1"/>
            <a:t>smo</a:t>
          </a:r>
          <a:br>
            <a:rPr lang="en-US" sz="2000" b="1" dirty="0"/>
          </a:br>
          <a:r>
            <a:rPr lang="en-US" sz="2000" b="1" dirty="0"/>
            <a:t>(Ps</a:t>
          </a:r>
          <a:r>
            <a:rPr lang="hr-HR" sz="2000" b="1" dirty="0"/>
            <a:t>.</a:t>
          </a:r>
          <a:r>
            <a:rPr lang="en-US" sz="2000" b="1" dirty="0"/>
            <a:t> 130</a:t>
          </a:r>
          <a:r>
            <a:rPr lang="hr-HR" sz="2000" b="1" dirty="0"/>
            <a:t>,</a:t>
          </a:r>
          <a:r>
            <a:rPr lang="en-US" sz="2000" b="1" dirty="0"/>
            <a:t>3).</a:t>
          </a:r>
          <a:endParaRPr lang="es-ES" sz="2000" b="1" dirty="0"/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/>
            <a:t>Ali </a:t>
          </a:r>
          <a:r>
            <a:rPr lang="en-US" sz="2000" b="1" dirty="0" err="1"/>
            <a:t>Božje</a:t>
          </a:r>
          <a:r>
            <a:rPr lang="en-US" sz="2000" b="1" dirty="0"/>
            <a:t> </a:t>
          </a:r>
          <a:r>
            <a:rPr lang="en-US" sz="2000" b="1" dirty="0" err="1"/>
            <a:t>oči</a:t>
          </a:r>
          <a:r>
            <a:rPr lang="en-US" sz="2000" b="1" dirty="0"/>
            <a:t> </a:t>
          </a:r>
          <a:r>
            <a:rPr lang="en-US" sz="2000" b="1" dirty="0" err="1"/>
            <a:t>pune</a:t>
          </a:r>
          <a:r>
            <a:rPr lang="en-US" sz="2000" b="1" dirty="0"/>
            <a:t> </a:t>
          </a:r>
          <a:r>
            <a:rPr lang="en-US" sz="2000" b="1" dirty="0" err="1"/>
            <a:t>ljubavi</a:t>
          </a:r>
          <a:r>
            <a:rPr lang="en-US" sz="2000" b="1" dirty="0"/>
            <a:t> </a:t>
          </a:r>
          <a:r>
            <a:rPr lang="en-US" sz="2000" b="1" dirty="0" err="1"/>
            <a:t>usmjerene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grešnika</a:t>
          </a:r>
          <a:r>
            <a:rPr lang="en-US" sz="2000" b="1" dirty="0"/>
            <a:t> koji se </a:t>
          </a:r>
          <a:r>
            <a:rPr lang="en-US" sz="2000" b="1" dirty="0" err="1"/>
            <a:t>pokaje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on mu </a:t>
          </a:r>
          <a:r>
            <a:rPr lang="en-US" sz="2000" b="1" dirty="0" err="1"/>
            <a:t>daje</a:t>
          </a:r>
          <a:r>
            <a:rPr lang="en-US" sz="2000" b="1" dirty="0"/>
            <a:t> </a:t>
          </a:r>
          <a:r>
            <a:rPr lang="en-US" sz="2000" b="1" dirty="0" err="1"/>
            <a:t>oproštenje</a:t>
          </a:r>
          <a:r>
            <a:rPr lang="en-US" sz="2000" b="1" dirty="0"/>
            <a:t> </a:t>
          </a:r>
          <a:r>
            <a:rPr lang="hr-HR" sz="2000" b="1" dirty="0"/>
            <a:t>        </a:t>
          </a:r>
          <a:r>
            <a:rPr lang="en-US" sz="2000" b="1" dirty="0"/>
            <a:t>(Ps</a:t>
          </a:r>
          <a:r>
            <a:rPr lang="hr-HR" sz="2000" b="1" dirty="0"/>
            <a:t>.</a:t>
          </a:r>
          <a:r>
            <a:rPr lang="en-US" sz="2000" b="1" dirty="0"/>
            <a:t> 130,4).</a:t>
          </a:r>
          <a:endParaRPr lang="es-ES" sz="2000" b="1" dirty="0"/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Ovaj</a:t>
          </a:r>
          <a:r>
            <a:rPr lang="en-US" sz="2000" b="1" dirty="0"/>
            <a:t> </a:t>
          </a:r>
          <a:r>
            <a:rPr lang="en-US" sz="2000" b="1" dirty="0" err="1"/>
            <a:t>božanski</a:t>
          </a:r>
          <a:r>
            <a:rPr lang="en-US" sz="2000" b="1" dirty="0"/>
            <a:t> </a:t>
          </a:r>
          <a:r>
            <a:rPr lang="en-US" sz="2000" b="1" dirty="0" err="1"/>
            <a:t>stav</a:t>
          </a:r>
          <a:r>
            <a:rPr lang="en-US" sz="2000" b="1" dirty="0"/>
            <a:t> </a:t>
          </a:r>
          <a:r>
            <a:rPr lang="en-US" sz="2000" b="1" dirty="0" err="1"/>
            <a:t>stvara</a:t>
          </a:r>
          <a:r>
            <a:rPr lang="en-US" sz="2000" b="1" dirty="0"/>
            <a:t> </a:t>
          </a:r>
          <a:r>
            <a:rPr lang="en-US" sz="2000" b="1" dirty="0" err="1"/>
            <a:t>nadu</a:t>
          </a:r>
          <a:r>
            <a:rPr lang="en-US" sz="2000" b="1" dirty="0"/>
            <a:t>. </a:t>
          </a:r>
          <a:r>
            <a:rPr lang="en-US" sz="2000" b="1" dirty="0" err="1"/>
            <a:t>Stoga</a:t>
          </a:r>
          <a:r>
            <a:rPr lang="en-US" sz="2000" b="1" dirty="0"/>
            <a:t> s </a:t>
          </a:r>
          <a:r>
            <a:rPr lang="en-US" sz="2000" b="1" dirty="0" err="1"/>
            <a:t>pouzdanjem</a:t>
          </a:r>
          <a:r>
            <a:rPr lang="en-US" sz="2000" b="1" dirty="0"/>
            <a:t> </a:t>
          </a:r>
          <a:r>
            <a:rPr lang="en-US" sz="2000" b="1" dirty="0" err="1"/>
            <a:t>čekamo</a:t>
          </a:r>
          <a:r>
            <a:rPr lang="en-US" sz="2000" b="1" dirty="0"/>
            <a:t> </a:t>
          </a:r>
          <a:r>
            <a:rPr lang="en-US" sz="2000" b="1" dirty="0" err="1"/>
            <a:t>primiti</a:t>
          </a:r>
          <a:r>
            <a:rPr lang="en-US" sz="2000" b="1" dirty="0"/>
            <a:t> </a:t>
          </a:r>
          <a:r>
            <a:rPr lang="en-US" sz="2000" b="1" dirty="0" err="1"/>
            <a:t>Božje</a:t>
          </a:r>
          <a:r>
            <a:rPr lang="en-US" sz="2000" b="1" dirty="0"/>
            <a:t> </a:t>
          </a:r>
          <a:r>
            <a:rPr lang="en-US" sz="2000" b="1" dirty="0" err="1"/>
            <a:t>oproštenje</a:t>
          </a:r>
          <a:r>
            <a:rPr lang="en-US" sz="2000" b="1" dirty="0"/>
            <a:t>.</a:t>
          </a:r>
          <a:endParaRPr lang="es-ES" sz="2000" b="1" dirty="0"/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kern="1200" dirty="0"/>
            <a:t>Svi </a:t>
          </a:r>
          <a:r>
            <a:rPr lang="en-US" sz="2000" b="1" kern="1200" dirty="0" err="1"/>
            <a:t>Božji</a:t>
          </a:r>
          <a:r>
            <a:rPr lang="en-US" sz="2000" b="1" kern="1200" dirty="0"/>
            <a:t> </a:t>
          </a:r>
          <a:r>
            <a:rPr lang="en-US" sz="2000" b="1" kern="1200" dirty="0" err="1"/>
            <a:t>ljudi</a:t>
          </a:r>
          <a:r>
            <a:rPr lang="en-US" sz="2000" b="1" kern="1200" dirty="0"/>
            <a:t> </a:t>
          </a:r>
          <a:r>
            <a:rPr lang="en-US" sz="2000" b="1" kern="1200" dirty="0" err="1"/>
            <a:t>sudjeluju</a:t>
          </a:r>
          <a:r>
            <a:rPr lang="en-US" sz="2000" b="1" kern="1200" dirty="0"/>
            <a:t> u </a:t>
          </a:r>
          <a:r>
            <a:rPr lang="en-US" sz="2000" b="1" kern="1200" dirty="0" err="1"/>
            <a:t>ovom</a:t>
          </a:r>
          <a:r>
            <a:rPr lang="en-US" sz="2000" b="1" kern="1200" dirty="0"/>
            <a:t> </a:t>
          </a:r>
          <a:r>
            <a:rPr lang="en-US" sz="2000" b="1" kern="1200" dirty="0" err="1"/>
            <a:t>željnom</a:t>
          </a:r>
          <a:r>
            <a:rPr lang="en-US" sz="2000" b="1" kern="1200" dirty="0"/>
            <a:t> </a:t>
          </a:r>
          <a:r>
            <a:rPr lang="en-US" sz="2000" b="1" kern="1200" dirty="0" err="1"/>
            <a:t>čekanju</a:t>
          </a:r>
          <a:r>
            <a:rPr lang="en-US" sz="2000" b="1" kern="1200" dirty="0"/>
            <a:t>,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će</a:t>
          </a:r>
          <a:r>
            <a:rPr lang="en-US" sz="2000" b="1" kern="1200" dirty="0"/>
            <a:t> "on </a:t>
          </a:r>
          <a:r>
            <a:rPr lang="en-US" sz="2000" b="1" kern="1200" dirty="0" err="1"/>
            <a:t>otkupiti</a:t>
          </a:r>
          <a:r>
            <a:rPr lang="en-US" sz="2000" b="1" kern="1200" dirty="0"/>
            <a:t> </a:t>
          </a:r>
          <a:r>
            <a:rPr lang="en-US" sz="2000" b="1" kern="1200" dirty="0" err="1"/>
            <a:t>Izrael</a:t>
          </a:r>
          <a:r>
            <a:rPr lang="en-US" sz="2000" b="1" kern="1200" dirty="0"/>
            <a:t> od </a:t>
          </a:r>
          <a:r>
            <a:rPr lang="en-US" sz="2000" b="1" kern="1200" dirty="0" err="1"/>
            <a:t>svih</a:t>
          </a:r>
          <a:r>
            <a:rPr lang="en-US" sz="2000" b="1" kern="1200" dirty="0"/>
            <a:t> </a:t>
          </a:r>
          <a:r>
            <a:rPr lang="en-US" sz="2000" b="1" kern="1200" dirty="0" err="1"/>
            <a:t>njihovih</a:t>
          </a:r>
          <a:r>
            <a:rPr lang="en-US" sz="2000" b="1" kern="1200" dirty="0"/>
            <a:t> </a:t>
          </a:r>
          <a:r>
            <a:rPr lang="en-US" sz="2000" b="1" kern="1200" dirty="0" err="1"/>
            <a:t>grijeha</a:t>
          </a:r>
          <a:r>
            <a:rPr lang="en-US" sz="2000" b="1" kern="1200" dirty="0"/>
            <a:t>"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130,7</a:t>
          </a:r>
          <a:r>
            <a:rPr lang="hr-HR" sz="2000" b="1" kern="1200" dirty="0"/>
            <a:t>.</a:t>
          </a:r>
          <a:r>
            <a:rPr lang="en-US" sz="2000" b="1" kern="1200" dirty="0"/>
            <a:t>8).</a:t>
          </a:r>
          <a:endParaRPr lang="es-ES" sz="2000" b="1" kern="1200" dirty="0"/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Oproštaj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Čekanje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Posebno</a:t>
          </a:r>
          <a:r>
            <a:rPr lang="en-US" sz="2000" b="1" dirty="0"/>
            <a:t> </a:t>
          </a:r>
          <a:r>
            <a:rPr lang="en-US" sz="2000" b="1" dirty="0" err="1"/>
            <a:t>čekamo</a:t>
          </a:r>
          <a:r>
            <a:rPr lang="en-US" sz="2000" b="1" dirty="0"/>
            <a:t> </a:t>
          </a:r>
          <a:r>
            <a:rPr lang="en-US" sz="2000" b="1" dirty="0" err="1"/>
            <a:t>slavno</a:t>
          </a:r>
          <a:r>
            <a:rPr lang="en-US" sz="2000" b="1" dirty="0"/>
            <a:t> </a:t>
          </a:r>
          <a:r>
            <a:rPr lang="en-US" sz="2000" b="1" dirty="0" err="1"/>
            <a:t>jutro</a:t>
          </a:r>
          <a:r>
            <a:rPr lang="en-US" sz="2000" b="1" dirty="0"/>
            <a:t> u </a:t>
          </a:r>
          <a:r>
            <a:rPr lang="en-US" sz="2000" b="1" dirty="0" err="1"/>
            <a:t>kojem</a:t>
          </a:r>
          <a:r>
            <a:rPr lang="en-US" sz="2000" b="1" dirty="0"/>
            <a:t> s </a:t>
          </a:r>
          <a:r>
            <a:rPr lang="en-US" sz="2000" b="1" dirty="0" err="1"/>
            <a:t>njegovih</a:t>
          </a:r>
          <a:r>
            <a:rPr lang="en-US" sz="2000" b="1" dirty="0"/>
            <a:t> </a:t>
          </a:r>
          <a:r>
            <a:rPr lang="en-US" sz="2000" b="1" dirty="0" err="1"/>
            <a:t>usana</a:t>
          </a:r>
          <a:r>
            <a:rPr lang="en-US" sz="2000" b="1" dirty="0"/>
            <a:t> </a:t>
          </a:r>
          <a:r>
            <a:rPr lang="en-US" sz="2000" b="1" dirty="0" err="1"/>
            <a:t>čujemo</a:t>
          </a:r>
          <a:r>
            <a:rPr lang="en-US" sz="2000" b="1" dirty="0"/>
            <a:t>: "</a:t>
          </a:r>
          <a:r>
            <a:rPr lang="en-US" sz="2000" b="1" dirty="0" err="1"/>
            <a:t>Uđite</a:t>
          </a:r>
          <a:r>
            <a:rPr lang="en-US" sz="2000" b="1" dirty="0"/>
            <a:t> u </a:t>
          </a:r>
          <a:r>
            <a:rPr lang="en-US" sz="2000" b="1" dirty="0" err="1"/>
            <a:t>radost</a:t>
          </a:r>
          <a:r>
            <a:rPr lang="en-US" sz="2000" b="1" dirty="0"/>
            <a:t> </a:t>
          </a:r>
          <a:r>
            <a:rPr lang="en-US" sz="2000" b="1" dirty="0" err="1"/>
            <a:t>gospod</a:t>
          </a:r>
          <a:r>
            <a:rPr lang="hr-HR" sz="2000" b="1" dirty="0"/>
            <a:t>ara</a:t>
          </a:r>
          <a:r>
            <a:rPr lang="en-US" sz="2000" b="1" dirty="0"/>
            <a:t> </a:t>
          </a:r>
          <a:r>
            <a:rPr lang="en-US" sz="2000" b="1" dirty="0" err="1"/>
            <a:t>svoje</a:t>
          </a:r>
          <a:r>
            <a:rPr lang="hr-HR" sz="2000" b="1" dirty="0"/>
            <a:t>ga</a:t>
          </a:r>
          <a:r>
            <a:rPr lang="en-US" sz="2000" b="1" dirty="0"/>
            <a:t>„</a:t>
          </a:r>
          <a:r>
            <a:rPr lang="hr-HR" sz="2000" b="1" dirty="0"/>
            <a:t>           </a:t>
          </a:r>
          <a:r>
            <a:rPr lang="en-US" sz="2000" b="1" dirty="0"/>
            <a:t> (M</a:t>
          </a:r>
          <a:r>
            <a:rPr lang="hr-HR" sz="2000" b="1" dirty="0"/>
            <a:t>a</a:t>
          </a:r>
          <a:r>
            <a:rPr lang="en-US" sz="2000" b="1" dirty="0"/>
            <a:t>t</a:t>
          </a:r>
          <a:r>
            <a:rPr lang="hr-HR" sz="2000" b="1" dirty="0"/>
            <a:t>ej</a:t>
          </a:r>
          <a:r>
            <a:rPr lang="en-US" sz="2000" b="1" dirty="0"/>
            <a:t> 25,21</a:t>
          </a:r>
          <a:r>
            <a:rPr lang="hr-HR" sz="2000" b="1" dirty="0"/>
            <a:t>)</a:t>
          </a:r>
          <a:r>
            <a:rPr lang="en-US" sz="2000" b="1" dirty="0"/>
            <a:t> </a:t>
          </a:r>
          <a:endParaRPr lang="es-ES" sz="2000" b="1" dirty="0"/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Zato što je uzvišen iznad neba i zemlje.</a:t>
          </a:r>
          <a:endParaRPr lang="es-ES" sz="18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Jer, iako živi na visokoj visini, ponizuje se i svodi na našu visinu.</a:t>
          </a:r>
          <a:endParaRPr lang="es-ES" sz="18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it-IT" sz="1800" b="1" dirty="0" err="1">
              <a:effectLst/>
            </a:rPr>
            <a:t>Zato</a:t>
          </a:r>
          <a:r>
            <a:rPr lang="it-IT" sz="1800" b="1" dirty="0">
              <a:effectLst/>
            </a:rPr>
            <a:t> </a:t>
          </a:r>
          <a:r>
            <a:rPr lang="it-IT" sz="1800" b="1" dirty="0" err="1">
              <a:effectLst/>
            </a:rPr>
            <a:t>što</a:t>
          </a:r>
          <a:r>
            <a:rPr lang="it-IT" sz="1800" b="1" dirty="0">
              <a:effectLst/>
            </a:rPr>
            <a:t> </a:t>
          </a:r>
          <a:r>
            <a:rPr lang="it-IT" sz="1800" b="1" dirty="0" err="1">
              <a:effectLst/>
            </a:rPr>
            <a:t>podiže</a:t>
          </a:r>
          <a:r>
            <a:rPr lang="it-IT" sz="1800" b="1" dirty="0">
              <a:effectLst/>
            </a:rPr>
            <a:t> </a:t>
          </a:r>
          <a:r>
            <a:rPr lang="hr-HR" sz="1800" b="1" dirty="0">
              <a:effectLst/>
            </a:rPr>
            <a:t>uboge I </a:t>
          </a:r>
          <a:r>
            <a:rPr lang="it-IT" sz="1800" b="1" dirty="0" err="1">
              <a:effectLst/>
            </a:rPr>
            <a:t>siromašne</a:t>
          </a:r>
          <a:r>
            <a:rPr lang="it-IT" sz="1800" b="1" dirty="0">
              <a:effectLst/>
            </a:rPr>
            <a:t> i </a:t>
          </a:r>
          <a:r>
            <a:rPr lang="it-IT" sz="1800" b="1" dirty="0" err="1">
              <a:effectLst/>
            </a:rPr>
            <a:t>potrebite</a:t>
          </a:r>
          <a:r>
            <a:rPr lang="it-IT" sz="1800" b="1" dirty="0">
              <a:effectLst/>
            </a:rPr>
            <a:t>.</a:t>
          </a:r>
          <a:endParaRPr lang="es-ES" sz="18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2000" b="1" dirty="0" err="1">
              <a:effectLst/>
            </a:rPr>
            <a:t>Zato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što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čini</a:t>
          </a:r>
          <a:r>
            <a:rPr lang="en-US" sz="2000" b="1" dirty="0">
              <a:effectLst/>
            </a:rPr>
            <a:t> </a:t>
          </a:r>
          <a:r>
            <a:rPr lang="hr-HR" sz="2000" b="1" dirty="0">
              <a:effectLst/>
            </a:rPr>
            <a:t>veličanstvena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čuda</a:t>
          </a:r>
          <a:r>
            <a:rPr lang="hr-HR" sz="2000" b="1" dirty="0">
              <a:effectLst/>
            </a:rPr>
            <a:t>.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Jer nam se smiluje kad smo prezreni.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 custLinFactNeighborX="4436" custLinFactNeighborY="4068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 custLinFactNeighborX="3780" custLinFactNeighborY="-1889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Oprosti</a:t>
          </a:r>
          <a:r>
            <a:rPr lang="es-ES" sz="2000" b="1" dirty="0">
              <a:solidFill>
                <a:schemeClr val="tx1"/>
              </a:solidFill>
              <a:effectLst/>
            </a:rPr>
            <a:t> mi </a:t>
          </a:r>
          <a:r>
            <a:rPr lang="hr-HR" sz="2000" b="1" dirty="0">
              <a:solidFill>
                <a:schemeClr val="tx1"/>
              </a:solidFill>
              <a:effectLst/>
            </a:rPr>
            <a:t>sve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hr-HR" sz="2000" b="1" dirty="0">
              <a:solidFill>
                <a:schemeClr val="tx1"/>
              </a:solidFill>
              <a:effectLst/>
            </a:rPr>
            <a:t>grijehe moje!</a:t>
          </a:r>
          <a:r>
            <a:rPr lang="es-ES" sz="2000" b="1" dirty="0">
              <a:solidFill>
                <a:schemeClr val="tx1"/>
              </a:solidFill>
              <a:effectLst/>
            </a:rPr>
            <a:t>(Ps.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s-ES" sz="2000" b="1" dirty="0">
              <a:solidFill>
                <a:schemeClr val="tx1"/>
              </a:solidFill>
              <a:effectLst/>
            </a:rPr>
            <a:t>3a)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Iscijeli sve slabosti moje! (Ps. 103:3b).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Spasi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moj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život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iz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jame</a:t>
          </a:r>
          <a:r>
            <a:rPr lang="en-US" sz="2000" b="1" dirty="0">
              <a:solidFill>
                <a:schemeClr val="tx1"/>
              </a:solidFill>
              <a:effectLst/>
            </a:rPr>
            <a:t> (Ps 103:4a)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Okrunjuje</a:t>
          </a:r>
          <a:r>
            <a:rPr lang="en-US" sz="2000" b="1" dirty="0">
              <a:solidFill>
                <a:schemeClr val="tx1"/>
              </a:solidFill>
              <a:effectLst/>
            </a:rPr>
            <a:t> me </a:t>
          </a:r>
          <a:r>
            <a:rPr lang="hr-HR" sz="2000" b="1" dirty="0" err="1">
              <a:solidFill>
                <a:schemeClr val="tx1"/>
              </a:solidFill>
              <a:effectLst/>
            </a:rPr>
            <a:t>dobrot</a:t>
          </a:r>
          <a:r>
            <a:rPr lang="en-US" sz="2000" b="1" dirty="0">
              <a:solidFill>
                <a:schemeClr val="tx1"/>
              </a:solidFill>
              <a:effectLst/>
            </a:rPr>
            <a:t>ama </a:t>
          </a:r>
          <a:r>
            <a:rPr lang="en-US" sz="2000" b="1" dirty="0" err="1">
              <a:solidFill>
                <a:schemeClr val="tx1"/>
              </a:solidFill>
              <a:effectLst/>
            </a:rPr>
            <a:t>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ljubavlju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-US" sz="2000" b="1" dirty="0">
              <a:solidFill>
                <a:schemeClr val="tx1"/>
              </a:solidFill>
              <a:effectLst/>
            </a:rPr>
            <a:t>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  <a:effectLst/>
            </a:rPr>
            <a:t>Život mi ispunja dobrima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>
              <a:solidFill>
                <a:schemeClr val="tx1"/>
              </a:solidFill>
              <a:effectLst/>
            </a:rPr>
            <a:t>(Ps.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s-ES" sz="2000" b="1" dirty="0">
              <a:solidFill>
                <a:schemeClr val="tx1"/>
              </a:solidFill>
              <a:effectLst/>
            </a:rPr>
            <a:t>5a)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fi-FI" sz="2000" b="1" dirty="0">
              <a:solidFill>
                <a:schemeClr val="tx1"/>
              </a:solidFill>
              <a:effectLst/>
            </a:rPr>
            <a:t>On me pomlađuje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fi-FI" sz="2000" b="1" dirty="0">
              <a:solidFill>
                <a:schemeClr val="tx1"/>
              </a:solidFill>
              <a:effectLst/>
            </a:rPr>
            <a:t> 103,5b)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fi-FI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On </a:t>
          </a:r>
          <a:r>
            <a:rPr lang="en-US" sz="2000" b="1" dirty="0" err="1">
              <a:solidFill>
                <a:schemeClr val="tx1"/>
              </a:solidFill>
              <a:effectLst/>
            </a:rPr>
            <a:t>čini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pravdu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kada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trpim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nasilje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-US" sz="2000" b="1" dirty="0">
              <a:solidFill>
                <a:schemeClr val="tx1"/>
              </a:solidFill>
              <a:effectLst/>
            </a:rPr>
            <a:t>6)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On mi obznanjuje svoje planove (Ps. 103,7).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On me </a:t>
          </a:r>
          <a:r>
            <a:rPr lang="en-US" sz="2000" b="1" dirty="0" err="1">
              <a:solidFill>
                <a:schemeClr val="tx1"/>
              </a:solidFill>
              <a:effectLst/>
            </a:rPr>
            <a:t>voli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neće</a:t>
          </a:r>
          <a:r>
            <a:rPr lang="en-US" sz="2000" b="1" dirty="0">
              <a:solidFill>
                <a:schemeClr val="tx1"/>
              </a:solidFill>
              <a:effectLst/>
            </a:rPr>
            <a:t> se </a:t>
          </a:r>
          <a:r>
            <a:rPr lang="en-US" sz="2000" b="1" dirty="0" err="1">
              <a:solidFill>
                <a:schemeClr val="tx1"/>
              </a:solidFill>
              <a:effectLst/>
            </a:rPr>
            <a:t>ljutiti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mene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 </a:t>
          </a:r>
          <a:r>
            <a:rPr lang="en-US" sz="2000" b="1" dirty="0">
              <a:solidFill>
                <a:schemeClr val="tx1"/>
              </a:solidFill>
              <a:effectLst/>
            </a:rPr>
            <a:t>103, 8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9)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odužuje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prema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grijehu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103, 10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ću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uskoro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smiluje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(Ps</a:t>
          </a:r>
          <a:r>
            <a:rPr lang="hr-H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103, 13-18)</a:t>
          </a:r>
          <a:r>
            <a:rPr lang="hr-H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David </a:t>
          </a:r>
          <a:r>
            <a:rPr lang="en-US" sz="2000" b="1" kern="1200" dirty="0" err="1"/>
            <a:t>preselio</a:t>
          </a:r>
          <a:r>
            <a:rPr lang="en-US" sz="2000" b="1" kern="1200" dirty="0"/>
            <a:t> </a:t>
          </a:r>
          <a:r>
            <a:rPr lang="hr-HR" sz="2000" b="1" kern="1200" dirty="0"/>
            <a:t>Kovčeg</a:t>
          </a:r>
          <a:r>
            <a:rPr lang="en-US" sz="2000" b="1" kern="1200" dirty="0"/>
            <a:t> u </a:t>
          </a:r>
          <a:r>
            <a:rPr lang="en-US" sz="2000" b="1" kern="1200" dirty="0" err="1"/>
            <a:t>Jeruzalem</a:t>
          </a:r>
          <a:r>
            <a:rPr lang="en-US" sz="2000" b="1" kern="1200" dirty="0"/>
            <a:t>, </a:t>
          </a:r>
          <a:r>
            <a:rPr lang="en-US" sz="2000" b="1" kern="1200" dirty="0" err="1"/>
            <a:t>zapjevao</a:t>
          </a:r>
          <a:r>
            <a:rPr lang="en-US" sz="2000" b="1" kern="1200" dirty="0"/>
            <a:t> je: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</a:t>
          </a:r>
          <a:r>
            <a:rPr lang="en-US" sz="2000" b="1" kern="1200" dirty="0"/>
            <a:t> </a:t>
          </a:r>
          <a:r>
            <a:rPr lang="hr-HR" sz="2000" b="1" kern="1200" dirty="0"/>
            <a:t>vječna ljubav </a:t>
          </a:r>
          <a:r>
            <a:rPr lang="en-US" sz="2000" b="1" kern="1200" dirty="0" err="1"/>
            <a:t>njegovo</a:t>
          </a:r>
          <a:r>
            <a:rPr lang="en-US" sz="2000" b="1" kern="1200" dirty="0"/>
            <a:t>" (1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 dirty="0"/>
            <a:t> 16</a:t>
          </a:r>
          <a:r>
            <a:rPr lang="hr-HR" sz="2000" b="1" kern="1200" dirty="0"/>
            <a:t>,</a:t>
          </a:r>
          <a:r>
            <a:rPr lang="en-US" sz="2000" b="1" kern="1200" dirty="0"/>
            <a:t>34).</a:t>
          </a:r>
          <a:endParaRPr lang="es-ES" sz="2000" b="1" kern="1200" dirty="0"/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</a:t>
          </a:r>
          <a:r>
            <a:rPr lang="hr-HR" sz="2000" b="1" kern="1200" dirty="0"/>
            <a:t>K</a:t>
          </a:r>
          <a:r>
            <a:rPr lang="en-US" sz="2000" b="1" kern="1200" dirty="0" err="1"/>
            <a:t>ovčeg</a:t>
          </a:r>
          <a:r>
            <a:rPr lang="en-US" sz="2000" b="1" kern="1200" dirty="0"/>
            <a:t> </a:t>
          </a:r>
          <a:r>
            <a:rPr lang="en-US" sz="2000" b="1" kern="1200" dirty="0" err="1"/>
            <a:t>stavljen</a:t>
          </a:r>
          <a:r>
            <a:rPr lang="en-US" sz="2000" b="1" kern="1200" dirty="0"/>
            <a:t> u </a:t>
          </a:r>
          <a:r>
            <a:rPr lang="en-US" sz="2000" b="1" kern="1200" dirty="0" err="1"/>
            <a:t>Salomonov</a:t>
          </a:r>
          <a:r>
            <a:rPr lang="en-US" sz="2000" b="1" kern="1200" dirty="0"/>
            <a:t> </a:t>
          </a:r>
          <a:r>
            <a:rPr lang="hr-HR" sz="2000" b="1" kern="1200" dirty="0"/>
            <a:t>H</a:t>
          </a:r>
          <a:r>
            <a:rPr lang="en-US" sz="2000" b="1" kern="1200" dirty="0"/>
            <a:t>ram, </a:t>
          </a:r>
          <a:r>
            <a:rPr lang="en-US" sz="2000" b="1" kern="1200" dirty="0" err="1"/>
            <a:t>Leviti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pjevali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 vječna</a:t>
          </a:r>
          <a:r>
            <a:rPr lang="en-US" sz="2000" b="1" kern="1200" dirty="0"/>
            <a:t> </a:t>
          </a:r>
          <a:r>
            <a:rPr lang="en-US" sz="2000" b="1" kern="1200" dirty="0" err="1"/>
            <a:t>njegovo</a:t>
          </a:r>
          <a:r>
            <a:rPr lang="hr-HR" sz="2000" b="1" kern="1200" dirty="0"/>
            <a:t> ljubav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 dirty="0"/>
            <a:t> 5,13).</a:t>
          </a:r>
          <a:endParaRPr lang="es-ES" sz="2000" b="1" kern="1200" dirty="0"/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</a:t>
          </a:r>
          <a:r>
            <a:rPr lang="hr-HR" sz="2000" b="1" kern="1200" dirty="0"/>
            <a:t>ad</a:t>
          </a:r>
          <a:r>
            <a:rPr lang="en-US" sz="2000" b="1" kern="1200" dirty="0"/>
            <a:t> je </a:t>
          </a:r>
          <a:r>
            <a:rPr lang="en-US" sz="2000" b="1" kern="1200" dirty="0" err="1"/>
            <a:t>božanska</a:t>
          </a:r>
          <a:r>
            <a:rPr lang="en-US" sz="2000" b="1" kern="1200" dirty="0"/>
            <a:t> </a:t>
          </a:r>
          <a:r>
            <a:rPr lang="en-US" sz="2000" b="1" kern="1200" dirty="0" err="1"/>
            <a:t>vatra</a:t>
          </a:r>
          <a:r>
            <a:rPr lang="en-US" sz="2000" b="1" kern="1200" dirty="0"/>
            <a:t> </a:t>
          </a:r>
          <a:r>
            <a:rPr lang="en-US" sz="2000" b="1" kern="1200" dirty="0" err="1"/>
            <a:t>progutala</a:t>
          </a:r>
          <a:r>
            <a:rPr lang="en-US" sz="2000" b="1" kern="1200" dirty="0"/>
            <a:t> </a:t>
          </a:r>
          <a:r>
            <a:rPr lang="hr-HR" sz="2000" b="1" kern="1200" dirty="0" err="1"/>
            <a:t>prinesene</a:t>
          </a:r>
          <a:r>
            <a:rPr lang="hr-HR" sz="2000" b="1" kern="1200" dirty="0"/>
            <a:t> žrtve</a:t>
          </a:r>
          <a:r>
            <a:rPr lang="en-US" sz="2000" b="1" kern="1200" dirty="0"/>
            <a:t>, </a:t>
          </a:r>
          <a:r>
            <a:rPr lang="en-US" sz="2000" b="1" kern="1200" dirty="0" err="1"/>
            <a:t>ponovili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 dobar</a:t>
          </a:r>
          <a:r>
            <a:rPr lang="en-US" sz="2000" b="1" kern="1200" dirty="0"/>
            <a:t> </a:t>
          </a:r>
          <a:r>
            <a:rPr lang="hr-HR" sz="2000" b="1" kern="1200" dirty="0"/>
            <a:t>I jer je vječna njegova ljubav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/>
            <a:t> 7,3).</a:t>
          </a:r>
          <a:endParaRPr lang="es-ES" sz="2000" b="1" kern="1200" dirty="0"/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Jo</a:t>
          </a:r>
          <a:r>
            <a:rPr lang="hr-HR" sz="2000" b="1" kern="1200" dirty="0"/>
            <a:t>š</a:t>
          </a:r>
          <a:r>
            <a:rPr lang="en-US" sz="2000" b="1" kern="1200" dirty="0" err="1"/>
            <a:t>afat</a:t>
          </a:r>
          <a:r>
            <a:rPr lang="en-US" sz="2000" b="1" kern="1200" dirty="0"/>
            <a:t> </a:t>
          </a:r>
          <a:r>
            <a:rPr lang="en-US" sz="2000" b="1" kern="1200" dirty="0" err="1"/>
            <a:t>otišao</a:t>
          </a:r>
          <a:r>
            <a:rPr lang="en-US" sz="2000" b="1" kern="1200" dirty="0"/>
            <a:t> u </a:t>
          </a:r>
          <a:r>
            <a:rPr lang="en-US" sz="2000" b="1" kern="1200" dirty="0" err="1"/>
            <a:t>bitku</a:t>
          </a:r>
          <a:r>
            <a:rPr lang="en-US" sz="2000" b="1" kern="1200" dirty="0"/>
            <a:t>, </a:t>
          </a:r>
          <a:r>
            <a:rPr lang="en-US" sz="2000" b="1" kern="1200" dirty="0" err="1"/>
            <a:t>Leviti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zapjevali</a:t>
          </a:r>
          <a:r>
            <a:rPr lang="en-US" sz="2000" b="1" kern="1200" dirty="0"/>
            <a:t>: „</a:t>
          </a:r>
          <a:r>
            <a:rPr lang="hr-HR" sz="2000" b="1" kern="1200" dirty="0"/>
            <a:t>Slavite Jahvu j</a:t>
          </a:r>
          <a:r>
            <a:rPr lang="en-US" sz="2000" b="1" kern="1200" dirty="0"/>
            <a:t>er </a:t>
          </a:r>
          <a:r>
            <a:rPr lang="hr-HR" sz="2000" b="1" kern="1200" dirty="0"/>
            <a:t>je vječna ljubav </a:t>
          </a:r>
          <a:r>
            <a:rPr lang="en-US" sz="2000" b="1" kern="1200" dirty="0" err="1"/>
            <a:t>njegova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en-US" sz="2000" b="1" kern="1200" dirty="0"/>
            <a:t>. 20</a:t>
          </a:r>
          <a:r>
            <a:rPr lang="hr-HR" sz="2000" b="1" kern="1200" dirty="0"/>
            <a:t>,</a:t>
          </a:r>
          <a:r>
            <a:rPr lang="en-US" sz="2000" b="1" kern="1200" dirty="0"/>
            <a:t>21).</a:t>
          </a:r>
          <a:endParaRPr lang="es-ES" sz="2000" b="1" kern="1200" dirty="0"/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</a:t>
          </a:r>
          <a:r>
            <a:rPr lang="en-US" sz="2000" b="1" kern="1200" dirty="0" err="1"/>
            <a:t>Zerubabel</a:t>
          </a:r>
          <a:r>
            <a:rPr lang="en-US" sz="2000" b="1" kern="1200" dirty="0"/>
            <a:t> </a:t>
          </a:r>
          <a:r>
            <a:rPr lang="en-US" sz="2000" b="1" kern="1200" dirty="0" err="1"/>
            <a:t>postavio</a:t>
          </a:r>
          <a:r>
            <a:rPr lang="en-US" sz="2000" b="1" kern="1200" dirty="0"/>
            <a:t> </a:t>
          </a:r>
          <a:r>
            <a:rPr lang="en-US" sz="2000" b="1" kern="1200" dirty="0" err="1"/>
            <a:t>temelje</a:t>
          </a:r>
          <a:r>
            <a:rPr lang="en-US" sz="2000" b="1" kern="1200" dirty="0"/>
            <a:t> </a:t>
          </a:r>
          <a:r>
            <a:rPr lang="en-US" sz="2000" b="1" kern="1200" dirty="0" err="1"/>
            <a:t>novog</a:t>
          </a:r>
          <a:r>
            <a:rPr lang="en-US" sz="2000" b="1" kern="1200" dirty="0"/>
            <a:t> </a:t>
          </a:r>
          <a:r>
            <a:rPr lang="en-US" sz="2000" b="1" kern="1200" dirty="0" err="1"/>
            <a:t>hrama</a:t>
          </a:r>
          <a:r>
            <a:rPr lang="en-US" sz="2000" b="1" kern="1200" dirty="0"/>
            <a:t>, </a:t>
          </a:r>
          <a:r>
            <a:rPr lang="en-US" sz="2000" b="1" kern="1200" dirty="0" err="1"/>
            <a:t>pjevalo</a:t>
          </a:r>
          <a:r>
            <a:rPr lang="en-US" sz="2000" b="1" kern="1200" dirty="0"/>
            <a:t> se: „</a:t>
          </a:r>
          <a:r>
            <a:rPr lang="hr-HR" sz="2000" b="1" kern="1200" dirty="0"/>
            <a:t>Jer je dobar, jer je</a:t>
          </a:r>
          <a:r>
            <a:rPr lang="en-US" sz="2000" b="1" kern="1200" dirty="0"/>
            <a:t> </a:t>
          </a:r>
          <a:r>
            <a:rPr lang="hr-HR" sz="2000" b="1" kern="1200" dirty="0"/>
            <a:t>vječna njegova </a:t>
          </a:r>
          <a:r>
            <a:rPr lang="en-US" sz="2000" b="1" kern="1200" dirty="0" err="1"/>
            <a:t>ljubav</a:t>
          </a:r>
          <a:r>
            <a:rPr lang="en-US" sz="2000" b="1" kern="1200" dirty="0"/>
            <a:t>" (Ezra 3</a:t>
          </a:r>
          <a:r>
            <a:rPr lang="hr-HR" sz="2000" b="1" kern="1200" dirty="0"/>
            <a:t>,</a:t>
          </a:r>
          <a:r>
            <a:rPr lang="en-US" sz="2000" b="1" kern="1200" dirty="0"/>
            <a:t>11).</a:t>
          </a:r>
          <a:endParaRPr lang="es-ES" sz="2000" b="1" kern="1200" dirty="0"/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Isti izraz ponavlja se u Psalmima 100, 103, 106, 107, 118, 136 i 138.</a:t>
          </a:r>
          <a:endParaRPr lang="es-ES" sz="2000" b="1" kern="1200" dirty="0"/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Jeremija</a:t>
          </a:r>
          <a:r>
            <a:rPr lang="en-US" sz="2000" b="1" kern="1200" dirty="0"/>
            <a:t> je </a:t>
          </a:r>
          <a:r>
            <a:rPr lang="en-US" sz="2000" b="1" kern="1200" dirty="0" err="1"/>
            <a:t>prorokovao</a:t>
          </a:r>
          <a:r>
            <a:rPr lang="en-US" sz="2000" b="1" kern="1200" dirty="0"/>
            <a:t> da </a:t>
          </a:r>
          <a:r>
            <a:rPr lang="en-US" sz="2000" b="1" kern="1200" dirty="0" err="1"/>
            <a:t>će</a:t>
          </a:r>
          <a:r>
            <a:rPr lang="en-US" sz="2000" b="1" kern="1200" dirty="0"/>
            <a:t> se, </a:t>
          </a:r>
          <a:r>
            <a:rPr lang="en-US" sz="2000" b="1" kern="1200" dirty="0" err="1"/>
            <a:t>kad</a:t>
          </a:r>
          <a:r>
            <a:rPr lang="en-US" sz="2000" b="1" kern="1200" dirty="0"/>
            <a:t> se </a:t>
          </a:r>
          <a:r>
            <a:rPr lang="en-US" sz="2000" b="1" kern="1200" dirty="0" err="1"/>
            <a:t>Jeruzalem</a:t>
          </a:r>
          <a:r>
            <a:rPr lang="en-US" sz="2000" b="1" kern="1200" dirty="0"/>
            <a:t> </a:t>
          </a:r>
          <a:r>
            <a:rPr lang="en-US" sz="2000" b="1" kern="1200" dirty="0" err="1"/>
            <a:t>obnovi</a:t>
          </a:r>
          <a:r>
            <a:rPr lang="en-US" sz="2000" b="1" kern="1200" dirty="0"/>
            <a:t>, </a:t>
          </a:r>
          <a:r>
            <a:rPr lang="en-US" sz="2000" b="1" kern="1200" dirty="0" err="1"/>
            <a:t>pjevati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hr-HR" sz="2000" b="1" kern="1200" dirty="0"/>
            <a:t> je dobar Jahve, vječna je ljubav njegova</a:t>
          </a:r>
          <a:r>
            <a:rPr lang="en-US" sz="2000" b="1" kern="1200" dirty="0"/>
            <a:t> " (</a:t>
          </a:r>
          <a:r>
            <a:rPr lang="hr-HR" sz="2000" b="1" kern="1200" dirty="0"/>
            <a:t>Jer</a:t>
          </a:r>
          <a:r>
            <a:rPr lang="en-US" sz="2000" b="1" kern="1200" dirty="0"/>
            <a:t> 33, 11).</a:t>
          </a:r>
          <a:endParaRPr lang="es-ES" sz="2000" b="1" kern="1200" dirty="0"/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2"/>
              </a:solidFill>
            </a:rPr>
            <a:t>Činio</a:t>
          </a:r>
          <a:r>
            <a:rPr lang="en-US" sz="2000" b="1" kern="1200" dirty="0">
              <a:solidFill>
                <a:schemeClr val="accent2"/>
              </a:solidFill>
            </a:rPr>
            <a:t> je </a:t>
          </a:r>
          <a:r>
            <a:rPr lang="en-US" sz="2000" b="1" kern="1200" dirty="0" err="1">
              <a:solidFill>
                <a:schemeClr val="accent2"/>
              </a:solidFill>
            </a:rPr>
            <a:t>čudesna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djela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stvarajući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sve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oko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nas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hr-HR" sz="2000" b="1" kern="1200" dirty="0">
              <a:solidFill>
                <a:schemeClr val="accent2"/>
              </a:solidFill>
            </a:rPr>
            <a:t>            </a:t>
          </a:r>
          <a:r>
            <a:rPr lang="en-US" sz="2000" b="1" kern="1200" dirty="0">
              <a:solidFill>
                <a:schemeClr val="accent2"/>
              </a:solidFill>
            </a:rPr>
            <a:t>(Ps</a:t>
          </a:r>
          <a:r>
            <a:rPr lang="hr-HR" sz="2000" b="1" kern="1200" dirty="0">
              <a:solidFill>
                <a:schemeClr val="accent2"/>
              </a:solidFill>
            </a:rPr>
            <a:t>.</a:t>
          </a:r>
          <a:r>
            <a:rPr lang="en-US" sz="2000" b="1" kern="1200" dirty="0">
              <a:solidFill>
                <a:schemeClr val="accent2"/>
              </a:solidFill>
            </a:rPr>
            <a:t> 136, 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Oslobodio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je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Izrael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od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ropstva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uveo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ih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u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Obećan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zemlj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      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(Ps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.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136, 10-22)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1"/>
              </a:solidFill>
            </a:rPr>
            <a:t>Trenutno se brine za nas, izbavlja nas i podupire                (Ps. 136,23-26)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Dvije</a:t>
          </a:r>
          <a:r>
            <a:rPr lang="es-ES" sz="2000" b="1" kern="1200" dirty="0"/>
            <a:t> su </a:t>
          </a:r>
          <a:r>
            <a:rPr lang="es-ES" sz="2000" b="1" kern="1200" dirty="0" err="1"/>
            <a:t>glavne</a:t>
          </a:r>
          <a:r>
            <a:rPr lang="es-ES" sz="2000" b="1" kern="1200" dirty="0"/>
            <a:t> teme </a:t>
          </a:r>
          <a:r>
            <a:rPr lang="es-ES" sz="2000" b="1" kern="1200" dirty="0" err="1"/>
            <a:t>Psalma</a:t>
          </a:r>
          <a:r>
            <a:rPr lang="es-ES" sz="2000" b="1" kern="1200" dirty="0"/>
            <a:t> 130</a:t>
          </a:r>
          <a:r>
            <a:rPr lang="hr-HR" sz="2000" b="1" kern="1200" dirty="0"/>
            <a:t>: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Oproštaj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Grijeh</a:t>
          </a:r>
          <a:r>
            <a:rPr lang="en-US" sz="2000" b="1" kern="1200" dirty="0"/>
            <a:t> je </a:t>
          </a:r>
          <a:r>
            <a:rPr lang="en-US" sz="2000" b="1" kern="1200" dirty="0" err="1"/>
            <a:t>duboki</a:t>
          </a:r>
          <a:r>
            <a:rPr lang="en-US" sz="2000" b="1" kern="1200" dirty="0"/>
            <a:t> ponor </a:t>
          </a:r>
          <a:r>
            <a:rPr lang="en-US" sz="2000" b="1" kern="1200" dirty="0" err="1"/>
            <a:t>iz</a:t>
          </a:r>
          <a:r>
            <a:rPr lang="en-US" sz="2000" b="1" kern="1200" dirty="0"/>
            <a:t> </a:t>
          </a:r>
          <a:r>
            <a:rPr lang="en-US" sz="2000" b="1" kern="1200" dirty="0" err="1"/>
            <a:t>kojeg</a:t>
          </a:r>
          <a:r>
            <a:rPr lang="en-US" sz="2000" b="1" kern="1200" dirty="0"/>
            <a:t> </a:t>
          </a:r>
          <a:r>
            <a:rPr lang="en-US" sz="2000" b="1" kern="1200" dirty="0" err="1"/>
            <a:t>grešnik</a:t>
          </a:r>
          <a:r>
            <a:rPr lang="en-US" sz="2000" b="1" kern="1200" dirty="0"/>
            <a:t> </a:t>
          </a:r>
          <a:r>
            <a:rPr lang="en-US" sz="2000" b="1" kern="1200" dirty="0" err="1"/>
            <a:t>vapi</a:t>
          </a:r>
          <a:r>
            <a:rPr lang="en-US" sz="2000" b="1" kern="1200" dirty="0"/>
            <a:t> </a:t>
          </a:r>
          <a:r>
            <a:rPr lang="en-US" sz="2000" b="1" kern="1200" dirty="0" err="1"/>
            <a:t>Bogu</a:t>
          </a:r>
          <a:r>
            <a:rPr lang="en-US" sz="2000" b="1" kern="1200" dirty="0"/>
            <a:t> (Ps</a:t>
          </a:r>
          <a:r>
            <a:rPr lang="hr-HR" sz="2000" b="1" kern="1200" dirty="0"/>
            <a:t>.</a:t>
          </a:r>
          <a:r>
            <a:rPr lang="en-US" sz="2000" b="1" kern="1200" dirty="0"/>
            <a:t> 130,1</a:t>
          </a:r>
          <a:r>
            <a:rPr lang="hr-HR" sz="2000" b="1" kern="1200" dirty="0"/>
            <a:t>.</a:t>
          </a:r>
          <a:r>
            <a:rPr lang="en-US" sz="2000" b="1" kern="1200" dirty="0"/>
            <a:t>2).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sluša</a:t>
          </a:r>
          <a:r>
            <a:rPr lang="en-US" sz="2000" b="1" kern="1200" dirty="0"/>
            <a:t>, </a:t>
          </a:r>
          <a:r>
            <a:rPr lang="en-US" sz="2000" b="1" kern="1200" dirty="0" err="1"/>
            <a:t>Gospodin</a:t>
          </a:r>
          <a:r>
            <a:rPr lang="en-US" sz="2000" b="1" kern="1200" dirty="0"/>
            <a:t>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gleda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... </a:t>
          </a:r>
          <a:r>
            <a:rPr lang="en-US" sz="2000" b="1" kern="1200" dirty="0" err="1"/>
            <a:t>Što</a:t>
          </a:r>
          <a:r>
            <a:rPr lang="en-US" sz="2000" b="1" kern="1200" dirty="0"/>
            <a:t> on </a:t>
          </a:r>
          <a:r>
            <a:rPr lang="en-US" sz="2000" b="1" kern="1200" dirty="0" err="1"/>
            <a:t>vidi</a:t>
          </a:r>
          <a:r>
            <a:rPr lang="hr-HR" sz="2000" b="1" kern="1200" dirty="0"/>
            <a:t> u nama</a:t>
          </a:r>
          <a:r>
            <a:rPr lang="en-US" sz="2000" b="1" kern="1200" dirty="0"/>
            <a:t>?</a:t>
          </a:r>
          <a:endParaRPr lang="es-ES" sz="2000" b="1" kern="1200" dirty="0"/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Ako</a:t>
          </a:r>
          <a:r>
            <a:rPr lang="en-US" sz="2000" b="1" kern="1200" dirty="0"/>
            <a:t> on </a:t>
          </a:r>
          <a:r>
            <a:rPr lang="hr-HR" sz="2000" b="1" kern="1200" dirty="0"/>
            <a:t>upravi</a:t>
          </a:r>
          <a:r>
            <a:rPr lang="en-US" sz="2000" b="1" kern="1200" dirty="0"/>
            <a:t> </a:t>
          </a:r>
          <a:r>
            <a:rPr lang="en-US" sz="2000" b="1" kern="1200" dirty="0" err="1"/>
            <a:t>oči</a:t>
          </a:r>
          <a:r>
            <a:rPr lang="en-US" sz="2000" b="1" kern="1200" dirty="0"/>
            <a:t>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naš</a:t>
          </a:r>
          <a:r>
            <a:rPr lang="en-US" sz="2000" b="1" kern="1200" dirty="0"/>
            <a:t> </a:t>
          </a:r>
          <a:r>
            <a:rPr lang="en-US" sz="2000" b="1" kern="1200" dirty="0" err="1"/>
            <a:t>grijeh</a:t>
          </a:r>
          <a:r>
            <a:rPr lang="en-US" sz="2000" b="1" kern="1200" dirty="0"/>
            <a:t>, </a:t>
          </a:r>
          <a:r>
            <a:rPr lang="en-US" sz="2000" b="1" kern="1200" dirty="0" err="1"/>
            <a:t>gotovi</a:t>
          </a:r>
          <a:r>
            <a:rPr lang="en-US" sz="2000" b="1" kern="1200" dirty="0"/>
            <a:t> </a:t>
          </a:r>
          <a:r>
            <a:rPr lang="en-US" sz="2000" b="1" kern="1200" dirty="0" err="1"/>
            <a:t>smo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</a:t>
          </a:r>
          <a:r>
            <a:rPr lang="hr-HR" sz="2000" b="1" kern="1200" dirty="0"/>
            <a:t>,</a:t>
          </a:r>
          <a:r>
            <a:rPr lang="en-US" sz="2000" b="1" kern="1200" dirty="0"/>
            <a:t>3).</a:t>
          </a:r>
          <a:endParaRPr lang="es-ES" sz="2000" b="1" kern="1200" dirty="0"/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Ali </a:t>
          </a:r>
          <a:r>
            <a:rPr lang="en-US" sz="2000" b="1" kern="1200" dirty="0" err="1"/>
            <a:t>Božje</a:t>
          </a:r>
          <a:r>
            <a:rPr lang="en-US" sz="2000" b="1" kern="1200" dirty="0"/>
            <a:t> </a:t>
          </a:r>
          <a:r>
            <a:rPr lang="en-US" sz="2000" b="1" kern="1200" dirty="0" err="1"/>
            <a:t>oči</a:t>
          </a:r>
          <a:r>
            <a:rPr lang="en-US" sz="2000" b="1" kern="1200" dirty="0"/>
            <a:t> </a:t>
          </a:r>
          <a:r>
            <a:rPr lang="en-US" sz="2000" b="1" kern="1200" dirty="0" err="1"/>
            <a:t>pune</a:t>
          </a:r>
          <a:r>
            <a:rPr lang="en-US" sz="2000" b="1" kern="1200" dirty="0"/>
            <a:t> </a:t>
          </a:r>
          <a:r>
            <a:rPr lang="en-US" sz="2000" b="1" kern="1200" dirty="0" err="1"/>
            <a:t>ljubavi</a:t>
          </a:r>
          <a:r>
            <a:rPr lang="en-US" sz="2000" b="1" kern="1200" dirty="0"/>
            <a:t> </a:t>
          </a:r>
          <a:r>
            <a:rPr lang="en-US" sz="2000" b="1" kern="1200" dirty="0" err="1"/>
            <a:t>usmjerene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grešnika</a:t>
          </a:r>
          <a:r>
            <a:rPr lang="en-US" sz="2000" b="1" kern="1200" dirty="0"/>
            <a:t> koji se </a:t>
          </a:r>
          <a:r>
            <a:rPr lang="en-US" sz="2000" b="1" kern="1200" dirty="0" err="1"/>
            <a:t>pokaje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on mu </a:t>
          </a:r>
          <a:r>
            <a:rPr lang="en-US" sz="2000" b="1" kern="1200" dirty="0" err="1"/>
            <a:t>daje</a:t>
          </a:r>
          <a:r>
            <a:rPr lang="en-US" sz="2000" b="1" kern="1200" dirty="0"/>
            <a:t> </a:t>
          </a:r>
          <a:r>
            <a:rPr lang="en-US" sz="2000" b="1" kern="1200" dirty="0" err="1"/>
            <a:t>oproštenje</a:t>
          </a:r>
          <a:r>
            <a:rPr lang="en-US" sz="2000" b="1" kern="1200" dirty="0"/>
            <a:t> </a:t>
          </a:r>
          <a:r>
            <a:rPr lang="hr-HR" sz="2000" b="1" kern="1200" dirty="0"/>
            <a:t>        </a:t>
          </a: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130,4).</a:t>
          </a:r>
          <a:endParaRPr lang="es-ES" sz="2000" b="1" kern="1200" dirty="0"/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Čekanje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Ovaj</a:t>
          </a:r>
          <a:r>
            <a:rPr lang="en-US" sz="2000" b="1" kern="1200" dirty="0"/>
            <a:t> </a:t>
          </a:r>
          <a:r>
            <a:rPr lang="en-US" sz="2000" b="1" kern="1200" dirty="0" err="1"/>
            <a:t>božanski</a:t>
          </a:r>
          <a:r>
            <a:rPr lang="en-US" sz="2000" b="1" kern="1200" dirty="0"/>
            <a:t> </a:t>
          </a:r>
          <a:r>
            <a:rPr lang="en-US" sz="2000" b="1" kern="1200" dirty="0" err="1"/>
            <a:t>stav</a:t>
          </a:r>
          <a:r>
            <a:rPr lang="en-US" sz="2000" b="1" kern="1200" dirty="0"/>
            <a:t> </a:t>
          </a:r>
          <a:r>
            <a:rPr lang="en-US" sz="2000" b="1" kern="1200" dirty="0" err="1"/>
            <a:t>stvara</a:t>
          </a:r>
          <a:r>
            <a:rPr lang="en-US" sz="2000" b="1" kern="1200" dirty="0"/>
            <a:t> </a:t>
          </a:r>
          <a:r>
            <a:rPr lang="en-US" sz="2000" b="1" kern="1200" dirty="0" err="1"/>
            <a:t>nadu</a:t>
          </a:r>
          <a:r>
            <a:rPr lang="en-US" sz="2000" b="1" kern="1200" dirty="0"/>
            <a:t>. </a:t>
          </a:r>
          <a:r>
            <a:rPr lang="en-US" sz="2000" b="1" kern="1200" dirty="0" err="1"/>
            <a:t>Stoga</a:t>
          </a:r>
          <a:r>
            <a:rPr lang="en-US" sz="2000" b="1" kern="1200" dirty="0"/>
            <a:t> s </a:t>
          </a:r>
          <a:r>
            <a:rPr lang="en-US" sz="2000" b="1" kern="1200" dirty="0" err="1"/>
            <a:t>pouzdanjem</a:t>
          </a:r>
          <a:r>
            <a:rPr lang="en-US" sz="2000" b="1" kern="1200" dirty="0"/>
            <a:t> </a:t>
          </a:r>
          <a:r>
            <a:rPr lang="en-US" sz="2000" b="1" kern="1200" dirty="0" err="1"/>
            <a:t>čekamo</a:t>
          </a:r>
          <a:r>
            <a:rPr lang="en-US" sz="2000" b="1" kern="1200" dirty="0"/>
            <a:t> </a:t>
          </a:r>
          <a:r>
            <a:rPr lang="en-US" sz="2000" b="1" kern="1200" dirty="0" err="1"/>
            <a:t>primiti</a:t>
          </a:r>
          <a:r>
            <a:rPr lang="en-US" sz="2000" b="1" kern="1200" dirty="0"/>
            <a:t> </a:t>
          </a:r>
          <a:r>
            <a:rPr lang="en-US" sz="2000" b="1" kern="1200" dirty="0" err="1"/>
            <a:t>Božje</a:t>
          </a:r>
          <a:r>
            <a:rPr lang="en-US" sz="2000" b="1" kern="1200" dirty="0"/>
            <a:t> </a:t>
          </a:r>
          <a:r>
            <a:rPr lang="en-US" sz="2000" b="1" kern="1200" dirty="0" err="1"/>
            <a:t>oproštenje</a:t>
          </a:r>
          <a:r>
            <a:rPr lang="en-US" sz="2000" b="1" kern="1200" dirty="0"/>
            <a:t>.</a:t>
          </a:r>
          <a:endParaRPr lang="es-ES" sz="2000" b="1" kern="1200" dirty="0"/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Posebno</a:t>
          </a:r>
          <a:r>
            <a:rPr lang="en-US" sz="2000" b="1" kern="1200" dirty="0"/>
            <a:t> </a:t>
          </a:r>
          <a:r>
            <a:rPr lang="en-US" sz="2000" b="1" kern="1200" dirty="0" err="1"/>
            <a:t>čekamo</a:t>
          </a:r>
          <a:r>
            <a:rPr lang="en-US" sz="2000" b="1" kern="1200" dirty="0"/>
            <a:t> </a:t>
          </a:r>
          <a:r>
            <a:rPr lang="en-US" sz="2000" b="1" kern="1200" dirty="0" err="1"/>
            <a:t>slavno</a:t>
          </a:r>
          <a:r>
            <a:rPr lang="en-US" sz="2000" b="1" kern="1200" dirty="0"/>
            <a:t> </a:t>
          </a:r>
          <a:r>
            <a:rPr lang="en-US" sz="2000" b="1" kern="1200" dirty="0" err="1"/>
            <a:t>jutro</a:t>
          </a:r>
          <a:r>
            <a:rPr lang="en-US" sz="2000" b="1" kern="1200" dirty="0"/>
            <a:t> u </a:t>
          </a:r>
          <a:r>
            <a:rPr lang="en-US" sz="2000" b="1" kern="1200" dirty="0" err="1"/>
            <a:t>kojem</a:t>
          </a:r>
          <a:r>
            <a:rPr lang="en-US" sz="2000" b="1" kern="1200" dirty="0"/>
            <a:t> s </a:t>
          </a:r>
          <a:r>
            <a:rPr lang="en-US" sz="2000" b="1" kern="1200" dirty="0" err="1"/>
            <a:t>njegovih</a:t>
          </a:r>
          <a:r>
            <a:rPr lang="en-US" sz="2000" b="1" kern="1200" dirty="0"/>
            <a:t> </a:t>
          </a:r>
          <a:r>
            <a:rPr lang="en-US" sz="2000" b="1" kern="1200" dirty="0" err="1"/>
            <a:t>usana</a:t>
          </a:r>
          <a:r>
            <a:rPr lang="en-US" sz="2000" b="1" kern="1200" dirty="0"/>
            <a:t> </a:t>
          </a:r>
          <a:r>
            <a:rPr lang="en-US" sz="2000" b="1" kern="1200" dirty="0" err="1"/>
            <a:t>čujemo</a:t>
          </a:r>
          <a:r>
            <a:rPr lang="en-US" sz="2000" b="1" kern="1200" dirty="0"/>
            <a:t>: "</a:t>
          </a:r>
          <a:r>
            <a:rPr lang="en-US" sz="2000" b="1" kern="1200" dirty="0" err="1"/>
            <a:t>Uđite</a:t>
          </a:r>
          <a:r>
            <a:rPr lang="en-US" sz="2000" b="1" kern="1200" dirty="0"/>
            <a:t> u </a:t>
          </a:r>
          <a:r>
            <a:rPr lang="en-US" sz="2000" b="1" kern="1200" dirty="0" err="1"/>
            <a:t>radost</a:t>
          </a:r>
          <a:r>
            <a:rPr lang="en-US" sz="2000" b="1" kern="1200" dirty="0"/>
            <a:t> </a:t>
          </a:r>
          <a:r>
            <a:rPr lang="en-US" sz="2000" b="1" kern="1200" dirty="0" err="1"/>
            <a:t>gospod</a:t>
          </a:r>
          <a:r>
            <a:rPr lang="hr-HR" sz="2000" b="1" kern="1200" dirty="0"/>
            <a:t>ara</a:t>
          </a:r>
          <a:r>
            <a:rPr lang="en-US" sz="2000" b="1" kern="1200" dirty="0"/>
            <a:t> </a:t>
          </a:r>
          <a:r>
            <a:rPr lang="en-US" sz="2000" b="1" kern="1200" dirty="0" err="1"/>
            <a:t>svoje</a:t>
          </a:r>
          <a:r>
            <a:rPr lang="hr-HR" sz="2000" b="1" kern="1200" dirty="0"/>
            <a:t>ga</a:t>
          </a:r>
          <a:r>
            <a:rPr lang="en-US" sz="2000" b="1" kern="1200" dirty="0"/>
            <a:t>„</a:t>
          </a:r>
          <a:r>
            <a:rPr lang="hr-HR" sz="2000" b="1" kern="1200" dirty="0"/>
            <a:t>           </a:t>
          </a:r>
          <a:r>
            <a:rPr lang="en-US" sz="2000" b="1" kern="1200" dirty="0"/>
            <a:t> (M</a:t>
          </a:r>
          <a:r>
            <a:rPr lang="hr-HR" sz="2000" b="1" kern="1200" dirty="0"/>
            <a:t>a</a:t>
          </a:r>
          <a:r>
            <a:rPr lang="en-US" sz="2000" b="1" kern="1200" dirty="0"/>
            <a:t>t</a:t>
          </a:r>
          <a:r>
            <a:rPr lang="hr-HR" sz="2000" b="1" kern="1200" dirty="0"/>
            <a:t>ej</a:t>
          </a:r>
          <a:r>
            <a:rPr lang="en-US" sz="2000" b="1" kern="1200" dirty="0"/>
            <a:t> 25,21</a:t>
          </a:r>
          <a:r>
            <a:rPr lang="hr-HR" sz="2000" b="1" kern="1200" dirty="0"/>
            <a:t>)</a:t>
          </a:r>
          <a:r>
            <a:rPr lang="en-US" sz="2000" b="1" kern="1200" dirty="0"/>
            <a:t> </a:t>
          </a:r>
          <a:endParaRPr lang="es-ES" sz="2000" b="1" kern="1200" dirty="0"/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Svi </a:t>
          </a:r>
          <a:r>
            <a:rPr lang="en-US" sz="2000" b="1" kern="1200" dirty="0" err="1"/>
            <a:t>Božji</a:t>
          </a:r>
          <a:r>
            <a:rPr lang="en-US" sz="2000" b="1" kern="1200" dirty="0"/>
            <a:t> </a:t>
          </a:r>
          <a:r>
            <a:rPr lang="en-US" sz="2000" b="1" kern="1200" dirty="0" err="1"/>
            <a:t>ljudi</a:t>
          </a:r>
          <a:r>
            <a:rPr lang="en-US" sz="2000" b="1" kern="1200" dirty="0"/>
            <a:t> </a:t>
          </a:r>
          <a:r>
            <a:rPr lang="en-US" sz="2000" b="1" kern="1200" dirty="0" err="1"/>
            <a:t>sudjeluju</a:t>
          </a:r>
          <a:r>
            <a:rPr lang="en-US" sz="2000" b="1" kern="1200" dirty="0"/>
            <a:t> u </a:t>
          </a:r>
          <a:r>
            <a:rPr lang="en-US" sz="2000" b="1" kern="1200" dirty="0" err="1"/>
            <a:t>ovom</a:t>
          </a:r>
          <a:r>
            <a:rPr lang="en-US" sz="2000" b="1" kern="1200" dirty="0"/>
            <a:t> </a:t>
          </a:r>
          <a:r>
            <a:rPr lang="en-US" sz="2000" b="1" kern="1200" dirty="0" err="1"/>
            <a:t>željnom</a:t>
          </a:r>
          <a:r>
            <a:rPr lang="en-US" sz="2000" b="1" kern="1200" dirty="0"/>
            <a:t> </a:t>
          </a:r>
          <a:r>
            <a:rPr lang="en-US" sz="2000" b="1" kern="1200" dirty="0" err="1"/>
            <a:t>čekanju</a:t>
          </a:r>
          <a:r>
            <a:rPr lang="en-US" sz="2000" b="1" kern="1200" dirty="0"/>
            <a:t>,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će</a:t>
          </a:r>
          <a:r>
            <a:rPr lang="en-US" sz="2000" b="1" kern="1200" dirty="0"/>
            <a:t> "on </a:t>
          </a:r>
          <a:r>
            <a:rPr lang="en-US" sz="2000" b="1" kern="1200" dirty="0" err="1"/>
            <a:t>otkupiti</a:t>
          </a:r>
          <a:r>
            <a:rPr lang="en-US" sz="2000" b="1" kern="1200" dirty="0"/>
            <a:t> </a:t>
          </a:r>
          <a:r>
            <a:rPr lang="en-US" sz="2000" b="1" kern="1200" dirty="0" err="1"/>
            <a:t>Izrael</a:t>
          </a:r>
          <a:r>
            <a:rPr lang="en-US" sz="2000" b="1" kern="1200" dirty="0"/>
            <a:t> od </a:t>
          </a:r>
          <a:r>
            <a:rPr lang="en-US" sz="2000" b="1" kern="1200" dirty="0" err="1"/>
            <a:t>svih</a:t>
          </a:r>
          <a:r>
            <a:rPr lang="en-US" sz="2000" b="1" kern="1200" dirty="0"/>
            <a:t> </a:t>
          </a:r>
          <a:r>
            <a:rPr lang="en-US" sz="2000" b="1" kern="1200" dirty="0" err="1"/>
            <a:t>njihovih</a:t>
          </a:r>
          <a:r>
            <a:rPr lang="en-US" sz="2000" b="1" kern="1200" dirty="0"/>
            <a:t> </a:t>
          </a:r>
          <a:r>
            <a:rPr lang="en-US" sz="2000" b="1" kern="1200" dirty="0" err="1"/>
            <a:t>grijeha</a:t>
          </a:r>
          <a:r>
            <a:rPr lang="en-US" sz="2000" b="1" kern="1200" dirty="0"/>
            <a:t>"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130,7</a:t>
          </a:r>
          <a:r>
            <a:rPr lang="hr-HR" sz="2000" b="1" kern="1200" dirty="0"/>
            <a:t>.</a:t>
          </a:r>
          <a:r>
            <a:rPr lang="en-US" sz="2000" b="1" kern="1200" dirty="0"/>
            <a:t>8).</a:t>
          </a:r>
          <a:endParaRPr lang="es-ES" sz="2000" b="1" kern="1200" dirty="0"/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117674" y="-2144621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Zato što je uzvišen iznad neba i zemlje.</a:t>
          </a:r>
          <a:endParaRPr lang="es-ES" sz="1800" b="1" kern="1200" dirty="0">
            <a:effectLst/>
          </a:endParaRPr>
        </a:p>
      </dsp:txBody>
      <dsp:txXfrm rot="-5400000">
        <a:off x="1890927" y="105913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66006" y="-1524890"/>
          <a:ext cx="51871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Jer, iako živi na visokoj visini, ponizuje se i svodi na našu visinu.</a:t>
          </a:r>
          <a:endParaRPr lang="es-ES" sz="1800" b="1" kern="1200" dirty="0">
            <a:effectLst/>
          </a:endParaRPr>
        </a:p>
      </dsp:txBody>
      <dsp:txXfrm rot="-5400000">
        <a:off x="1854979" y="711459"/>
        <a:ext cx="4915451" cy="46807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117674" y="-894542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b="1" kern="1200" dirty="0" err="1">
              <a:effectLst/>
            </a:rPr>
            <a:t>Zato</a:t>
          </a:r>
          <a:r>
            <a:rPr lang="it-IT" sz="1800" b="1" kern="1200" dirty="0">
              <a:effectLst/>
            </a:rPr>
            <a:t> </a:t>
          </a:r>
          <a:r>
            <a:rPr lang="it-IT" sz="1800" b="1" kern="1200" dirty="0" err="1">
              <a:effectLst/>
            </a:rPr>
            <a:t>što</a:t>
          </a:r>
          <a:r>
            <a:rPr lang="it-IT" sz="1800" b="1" kern="1200" dirty="0">
              <a:effectLst/>
            </a:rPr>
            <a:t> </a:t>
          </a:r>
          <a:r>
            <a:rPr lang="it-IT" sz="1800" b="1" kern="1200" dirty="0" err="1">
              <a:effectLst/>
            </a:rPr>
            <a:t>podiže</a:t>
          </a:r>
          <a:r>
            <a:rPr lang="it-IT" sz="1800" b="1" kern="1200" dirty="0">
              <a:effectLst/>
            </a:rPr>
            <a:t> </a:t>
          </a:r>
          <a:r>
            <a:rPr lang="hr-HR" sz="1800" b="1" kern="1200" dirty="0">
              <a:effectLst/>
            </a:rPr>
            <a:t>uboge I </a:t>
          </a:r>
          <a:r>
            <a:rPr lang="it-IT" sz="1800" b="1" kern="1200" dirty="0" err="1">
              <a:effectLst/>
            </a:rPr>
            <a:t>siromašne</a:t>
          </a:r>
          <a:r>
            <a:rPr lang="it-IT" sz="1800" b="1" kern="1200" dirty="0">
              <a:effectLst/>
            </a:rPr>
            <a:t> i </a:t>
          </a:r>
          <a:r>
            <a:rPr lang="it-IT" sz="1800" b="1" kern="1200" dirty="0" err="1">
              <a:effectLst/>
            </a:rPr>
            <a:t>potrebite</a:t>
          </a:r>
          <a:r>
            <a:rPr lang="it-IT" sz="1800" b="1" kern="1200" dirty="0">
              <a:effectLst/>
            </a:rPr>
            <a:t>.</a:t>
          </a:r>
          <a:endParaRPr lang="es-ES" sz="1800" b="1" kern="1200" dirty="0">
            <a:effectLst/>
          </a:endParaRPr>
        </a:p>
      </dsp:txBody>
      <dsp:txXfrm rot="-5400000">
        <a:off x="1890927" y="1355992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>
              <a:effectLst/>
            </a:rPr>
            <a:t>Zato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što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čini</a:t>
          </a:r>
          <a:r>
            <a:rPr lang="en-US" sz="2000" b="1" kern="1200" dirty="0">
              <a:effectLst/>
            </a:rPr>
            <a:t> </a:t>
          </a:r>
          <a:r>
            <a:rPr lang="hr-HR" sz="2000" b="1" kern="1200" dirty="0">
              <a:effectLst/>
            </a:rPr>
            <a:t>veličanstvena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čuda</a:t>
          </a:r>
          <a:r>
            <a:rPr lang="hr-HR" sz="2000" b="1" kern="1200" dirty="0">
              <a:effectLst/>
            </a:rPr>
            <a:t>.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Jer nam se smiluje kad smo prezreni.</a:t>
          </a:r>
          <a:endParaRPr lang="es-ES" sz="18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Oprosti</a:t>
          </a:r>
          <a:r>
            <a:rPr lang="es-ES" sz="2000" b="1" kern="1200" dirty="0">
              <a:solidFill>
                <a:schemeClr val="tx1"/>
              </a:solidFill>
              <a:effectLst/>
            </a:rPr>
            <a:t> mi </a:t>
          </a:r>
          <a:r>
            <a:rPr lang="hr-HR" sz="2000" b="1" kern="1200" dirty="0">
              <a:solidFill>
                <a:schemeClr val="tx1"/>
              </a:solidFill>
              <a:effectLst/>
            </a:rPr>
            <a:t>sve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hr-HR" sz="2000" b="1" kern="1200" dirty="0">
              <a:solidFill>
                <a:schemeClr val="tx1"/>
              </a:solidFill>
              <a:effectLst/>
            </a:rPr>
            <a:t>grijehe moje!</a:t>
          </a:r>
          <a:r>
            <a:rPr lang="es-ES" sz="2000" b="1" kern="1200" dirty="0">
              <a:solidFill>
                <a:schemeClr val="tx1"/>
              </a:solidFill>
              <a:effectLst/>
            </a:rPr>
            <a:t>(Ps.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s-ES" sz="2000" b="1" kern="1200" dirty="0">
              <a:solidFill>
                <a:schemeClr val="tx1"/>
              </a:solidFill>
              <a:effectLst/>
            </a:rPr>
            <a:t>3a)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Iscijeli sve slabosti moje! (Ps. 103:3b).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Spasi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moj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život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iz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jame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 103:4a)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Okrunjuje</a:t>
          </a:r>
          <a:r>
            <a:rPr lang="en-US" sz="2000" b="1" kern="1200" dirty="0">
              <a:solidFill>
                <a:schemeClr val="tx1"/>
              </a:solidFill>
              <a:effectLst/>
            </a:rPr>
            <a:t> me </a:t>
          </a:r>
          <a:r>
            <a:rPr lang="hr-HR" sz="2000" b="1" kern="1200" dirty="0" err="1">
              <a:solidFill>
                <a:schemeClr val="tx1"/>
              </a:solidFill>
              <a:effectLst/>
            </a:rPr>
            <a:t>dobrot</a:t>
          </a:r>
          <a:r>
            <a:rPr lang="en-US" sz="2000" b="1" kern="1200" dirty="0">
              <a:solidFill>
                <a:schemeClr val="tx1"/>
              </a:solidFill>
              <a:effectLst/>
            </a:rPr>
            <a:t>ama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ljubavlju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-US" sz="2000" b="1" kern="1200" dirty="0">
              <a:solidFill>
                <a:schemeClr val="tx1"/>
              </a:solidFill>
              <a:effectLst/>
            </a:rPr>
            <a:t>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  <a:effectLst/>
            </a:rPr>
            <a:t>Život mi ispunja dobrima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>
              <a:solidFill>
                <a:schemeClr val="tx1"/>
              </a:solidFill>
              <a:effectLst/>
            </a:rPr>
            <a:t>(Ps.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s-ES" sz="2000" b="1" kern="1200" dirty="0">
              <a:solidFill>
                <a:schemeClr val="tx1"/>
              </a:solidFill>
              <a:effectLst/>
            </a:rPr>
            <a:t>5a)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  <a:effectLst/>
            </a:rPr>
            <a:t>On me pomlađuje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fi-FI" sz="2000" b="1" kern="1200" dirty="0">
              <a:solidFill>
                <a:schemeClr val="tx1"/>
              </a:solidFill>
              <a:effectLst/>
            </a:rPr>
            <a:t> 103,5b)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fi-FI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On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čini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pravdu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kada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trpim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nasilje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-US" sz="2000" b="1" kern="1200" dirty="0">
              <a:solidFill>
                <a:schemeClr val="tx1"/>
              </a:solidFill>
              <a:effectLst/>
            </a:rPr>
            <a:t>6)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On mi obznanjuje svoje planove (Ps. 103,7).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On me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voli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neće</a:t>
          </a:r>
          <a:r>
            <a:rPr lang="en-US" sz="2000" b="1" kern="1200" dirty="0">
              <a:solidFill>
                <a:schemeClr val="tx1"/>
              </a:solidFill>
              <a:effectLst/>
            </a:rPr>
            <a:t> se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ljutiti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mene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 </a:t>
          </a:r>
          <a:r>
            <a:rPr lang="en-US" sz="2000" b="1" kern="1200" dirty="0">
              <a:solidFill>
                <a:schemeClr val="tx1"/>
              </a:solidFill>
              <a:effectLst/>
            </a:rPr>
            <a:t>103, 8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9)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odužuje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prema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grijehu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103, 10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ću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uskoro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smiluje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(Ps</a:t>
          </a:r>
          <a:r>
            <a:rPr lang="hr-HR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103, 13-18)</a:t>
          </a:r>
          <a:r>
            <a:rPr lang="hr-HR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C412A-9B14-4FEA-8E45-AF6750762193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B09EF-6713-4B7C-9CDF-564FC3F672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9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26983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9055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10846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7926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57396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9805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1163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3747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52944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90766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97506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49015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78940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95496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3118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74215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51397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11700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38163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62009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5281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0693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51418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2537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30293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86681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23686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3418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55207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95481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0990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538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599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15418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31067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01290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33039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8334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57257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1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853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6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image" Target="../media/image10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2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7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veljače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8B4DF-4EBC-DDB4-2258-3B0A69BA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6702"/>
            <a:ext cx="12299795" cy="53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n-US" sz="3200" b="1" dirty="0" err="1">
                <a:latin typeface="Constantia" panose="02030602050306030303" pitchFamily="18" charset="0"/>
              </a:rPr>
              <a:t>Sakrit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se u </a:t>
            </a:r>
            <a:r>
              <a:rPr lang="en-US" sz="3200" b="1" dirty="0" err="1">
                <a:latin typeface="Constantia" panose="02030602050306030303" pitchFamily="18" charset="0"/>
              </a:rPr>
              <a:t>Isus</a:t>
            </a:r>
            <a:r>
              <a:rPr lang="hr-HR" sz="3200" b="1" dirty="0">
                <a:latin typeface="Constantia" panose="02030602050306030303" pitchFamily="18" charset="0"/>
              </a:rPr>
              <a:t>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Krist</a:t>
            </a:r>
            <a:r>
              <a:rPr lang="hr-HR" sz="3200" b="1" dirty="0">
                <a:latin typeface="Constantia" panose="02030602050306030303" pitchFamily="18" charset="0"/>
              </a:rPr>
              <a:t>u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Pouzd</a:t>
            </a:r>
            <a:r>
              <a:rPr lang="sr-Latn-RS" sz="3200" b="1" dirty="0">
                <a:latin typeface="Constantia" panose="02030602050306030303" pitchFamily="18" charset="0"/>
              </a:rPr>
              <a:t>a</a:t>
            </a:r>
            <a:r>
              <a:rPr lang="en-US" sz="3200" b="1" dirty="0">
                <a:latin typeface="Constantia" panose="02030602050306030303" pitchFamily="18" charset="0"/>
              </a:rPr>
              <a:t>t</a:t>
            </a:r>
            <a:r>
              <a:rPr lang="hr-HR" sz="3200" b="1" dirty="0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se u </a:t>
            </a:r>
            <a:r>
              <a:rPr lang="en-US" sz="3200" b="1" dirty="0" err="1">
                <a:latin typeface="Constantia" panose="02030602050306030303" pitchFamily="18" charset="0"/>
              </a:rPr>
              <a:t>Njegovu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ljubav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Vjerovat</a:t>
            </a:r>
            <a:r>
              <a:rPr lang="hr-HR" sz="3200" b="1" dirty="0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iz</a:t>
            </a:r>
            <a:r>
              <a:rPr lang="en-US" sz="3200" b="1" dirty="0">
                <a:latin typeface="Constantia" panose="02030602050306030303" pitchFamily="18" charset="0"/>
              </a:rPr>
              <a:t> dana u dan da </a:t>
            </a:r>
            <a:r>
              <a:rPr lang="en-US" sz="3200" b="1" dirty="0" err="1">
                <a:latin typeface="Constantia" panose="02030602050306030303" pitchFamily="18" charset="0"/>
              </a:rPr>
              <a:t>nas</a:t>
            </a:r>
            <a:r>
              <a:rPr lang="en-US" sz="3200" b="1" dirty="0">
                <a:latin typeface="Constantia" panose="02030602050306030303" pitchFamily="18" charset="0"/>
              </a:rPr>
              <a:t> on </a:t>
            </a:r>
            <a:r>
              <a:rPr lang="en-US" sz="3200" b="1" dirty="0" err="1">
                <a:latin typeface="Constantia" panose="02030602050306030303" pitchFamily="18" charset="0"/>
              </a:rPr>
              <a:t>ljubi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beskrajnom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ljubavlju</a:t>
            </a:r>
            <a:r>
              <a:rPr lang="en-US" sz="3200" b="1" dirty="0">
                <a:latin typeface="Constantia" panose="02030602050306030303" pitchFamily="18" charset="0"/>
              </a:rPr>
              <a:t>. Neka </a:t>
            </a:r>
            <a:r>
              <a:rPr lang="sr-Latn-RS" sz="3200" b="1" dirty="0">
                <a:latin typeface="Constantia" panose="02030602050306030303" pitchFamily="18" charset="0"/>
              </a:rPr>
              <a:t>vas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ništa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ništa</a:t>
            </a:r>
            <a:r>
              <a:rPr lang="en-US" sz="3200" b="1" dirty="0">
                <a:latin typeface="Constantia" panose="02030602050306030303" pitchFamily="18" charset="0"/>
              </a:rPr>
              <a:t> ne</a:t>
            </a:r>
            <a:r>
              <a:rPr lang="hr-HR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 err="1">
                <a:latin typeface="Constantia" panose="02030602050306030303" pitchFamily="18" charset="0"/>
              </a:rPr>
              <a:t>obeshra</a:t>
            </a:r>
            <a:r>
              <a:rPr lang="en-US" sz="3200" b="1" dirty="0" err="1">
                <a:latin typeface="Constantia" panose="02030602050306030303" pitchFamily="18" charset="0"/>
              </a:rPr>
              <a:t>bri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rastuži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Misli</a:t>
            </a:r>
            <a:r>
              <a:rPr lang="sr-Latn-RS" sz="3200" b="1" dirty="0">
                <a:latin typeface="Constantia" panose="02030602050306030303" pitchFamily="18" charset="0"/>
              </a:rPr>
              <a:t>te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Božju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dobrotu</a:t>
            </a:r>
            <a:r>
              <a:rPr lang="en-US" sz="3200" b="1" dirty="0">
                <a:latin typeface="Constantia" panose="02030602050306030303" pitchFamily="18" charset="0"/>
              </a:rPr>
              <a:t>.</a:t>
            </a:r>
            <a:r>
              <a:rPr lang="hr-HR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 err="1">
                <a:latin typeface="Constantia" panose="02030602050306030303" pitchFamily="18" charset="0"/>
              </a:rPr>
              <a:t>Razgovar</a:t>
            </a:r>
            <a:r>
              <a:rPr lang="en-US" sz="3200" b="1" dirty="0" err="1">
                <a:latin typeface="Constantia" panose="02030602050306030303" pitchFamily="18" charset="0"/>
              </a:rPr>
              <a:t>ajte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o N</a:t>
            </a:r>
            <a:r>
              <a:rPr lang="en-US" sz="3200" b="1" dirty="0" err="1">
                <a:latin typeface="Constantia" panose="02030602050306030303" pitchFamily="18" charset="0"/>
              </a:rPr>
              <a:t>jegov</a:t>
            </a:r>
            <a:r>
              <a:rPr lang="hr-HR" sz="3200" b="1" dirty="0">
                <a:latin typeface="Constantia" panose="02030602050306030303" pitchFamily="18" charset="0"/>
              </a:rPr>
              <a:t>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ljuba- </a:t>
            </a:r>
            <a:r>
              <a:rPr lang="hr-HR" sz="3200" b="1" dirty="0" err="1">
                <a:latin typeface="Constantia" panose="02030602050306030303" pitchFamily="18" charset="0"/>
              </a:rPr>
              <a:t>znostima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blagoslov</a:t>
            </a:r>
            <a:r>
              <a:rPr lang="hr-HR" sz="3200" b="1" dirty="0">
                <a:latin typeface="Constantia" panose="02030602050306030303" pitchFamily="18" charset="0"/>
              </a:rPr>
              <a:t>ima</a:t>
            </a:r>
            <a:r>
              <a:rPr lang="en-US" sz="3200" b="1" dirty="0">
                <a:latin typeface="Constantia" panose="02030602050306030303" pitchFamily="18" charset="0"/>
              </a:rPr>
              <a:t>. [...]
Neka </a:t>
            </a:r>
            <a:r>
              <a:rPr lang="en-US" sz="3200" b="1" dirty="0" err="1">
                <a:latin typeface="Constantia" panose="02030602050306030303" pitchFamily="18" charset="0"/>
              </a:rPr>
              <a:t>hvalospjev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Gospodinu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uvijek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bude</a:t>
            </a:r>
            <a:r>
              <a:rPr lang="en-US" sz="3200" b="1" dirty="0">
                <a:latin typeface="Constantia" panose="02030602050306030303" pitchFamily="18" charset="0"/>
              </a:rPr>
              <a:t> u </a:t>
            </a:r>
            <a:r>
              <a:rPr lang="en-US" sz="3200" b="1" dirty="0" err="1">
                <a:latin typeface="Constantia" panose="02030602050306030303" pitchFamily="18" charset="0"/>
              </a:rPr>
              <a:t>našim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srcima</a:t>
            </a:r>
            <a:r>
              <a:rPr lang="en-US" sz="3200" b="1" dirty="0">
                <a:latin typeface="Constantia" panose="02030602050306030303" pitchFamily="18" charset="0"/>
              </a:rPr>
              <a:t>, u </a:t>
            </a:r>
            <a:r>
              <a:rPr lang="en-US" sz="3200" b="1" dirty="0" err="1">
                <a:latin typeface="Constantia" panose="02030602050306030303" pitchFamily="18" charset="0"/>
              </a:rPr>
              <a:t>našim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umovima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usnama</a:t>
            </a:r>
            <a:r>
              <a:rPr lang="sr-Latn-R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I na našim usnama.”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719040" y="6298266"/>
            <a:ext cx="4072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Podignite oči svoje</a:t>
            </a:r>
            <a:r>
              <a:rPr lang="en-US" sz="1600" b="1" dirty="0"/>
              <a:t>, </a:t>
            </a:r>
            <a:r>
              <a:rPr lang="hr-HR" sz="1600" b="1" dirty="0"/>
              <a:t>16. siječnja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LJUDSKI ODGOVOR NA BOŽJU LJUBAV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POHVALA I POVJERENJE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369332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Hva</a:t>
            </a:r>
            <a:r>
              <a:rPr lang="hr-HR" b="1" dirty="0">
                <a:solidFill>
                  <a:srgbClr val="8B6245"/>
                </a:solidFill>
                <a:latin typeface="Comic Sans MS" panose="030F0702030302020204" pitchFamily="66" charset="0"/>
              </a:rPr>
              <a:t>lite sluge Jahvine, hvalite ime Jahvino!.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m 113</a:t>
            </a:r>
            <a:r>
              <a:rPr lang="hr-HR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911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Koje nam razloge psalmi 113 i 123 daju da slavimo Gospodina i vjerujemo u Njega?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101675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Ukratko</a:t>
            </a:r>
            <a:r>
              <a:rPr lang="en-US" sz="2000" b="1" dirty="0"/>
              <a:t>, </a:t>
            </a:r>
            <a:r>
              <a:rPr lang="en-US" sz="2000" b="1" dirty="0" err="1"/>
              <a:t>slavimo</a:t>
            </a:r>
            <a:r>
              <a:rPr lang="en-US" sz="2000" b="1" dirty="0"/>
              <a:t> Boga za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moć</a:t>
            </a:r>
            <a:r>
              <a:rPr lang="en-US" sz="2000" b="1" dirty="0"/>
              <a:t>, za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čuda</a:t>
            </a:r>
            <a:r>
              <a:rPr lang="en-US" sz="2000" b="1" dirty="0"/>
              <a:t>, za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se </a:t>
            </a:r>
            <a:r>
              <a:rPr lang="en-US" sz="2000" b="1" dirty="0" err="1"/>
              <a:t>poni</a:t>
            </a:r>
            <a:r>
              <a:rPr lang="hr-HR" sz="2000" b="1" dirty="0" err="1"/>
              <a:t>ža</a:t>
            </a:r>
            <a:r>
              <a:rPr lang="en-US" sz="2000" b="1" dirty="0" err="1"/>
              <a:t>va</a:t>
            </a:r>
            <a:r>
              <a:rPr lang="en-US" sz="2000" b="1" dirty="0"/>
              <a:t>, </a:t>
            </a:r>
            <a:r>
              <a:rPr lang="en-US" sz="2000" b="1" dirty="0" err="1"/>
              <a:t>unatoč</a:t>
            </a:r>
            <a:r>
              <a:rPr lang="en-US" sz="2000" b="1" dirty="0"/>
              <a:t> </a:t>
            </a:r>
            <a:r>
              <a:rPr lang="en-US" sz="2000" b="1" dirty="0" err="1"/>
              <a:t>svojoj</a:t>
            </a:r>
            <a:r>
              <a:rPr lang="en-US" sz="2000" b="1" dirty="0"/>
              <a:t> </a:t>
            </a:r>
            <a:r>
              <a:rPr lang="en-US" sz="2000" b="1" dirty="0" err="1"/>
              <a:t>veličini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križu</a:t>
            </a:r>
            <a:r>
              <a:rPr lang="en-US" sz="2000" b="1" dirty="0"/>
              <a:t> </a:t>
            </a:r>
            <a:r>
              <a:rPr lang="en-US" sz="2000" b="1" dirty="0" err="1"/>
              <a:t>zajedno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božanske</a:t>
            </a:r>
            <a:r>
              <a:rPr lang="en-US" sz="2000" b="1" dirty="0"/>
              <a:t> </a:t>
            </a:r>
            <a:r>
              <a:rPr lang="en-US" sz="2000" b="1" dirty="0" err="1"/>
              <a:t>osobine</a:t>
            </a:r>
            <a:r>
              <a:rPr lang="en-US" sz="2000" b="1" dirty="0"/>
              <a:t>.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velika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navela</a:t>
            </a:r>
            <a:r>
              <a:rPr lang="en-US" sz="2000" b="1" dirty="0"/>
              <a:t> je </a:t>
            </a:r>
            <a:r>
              <a:rPr lang="en-US" sz="2000" b="1" dirty="0" err="1"/>
              <a:t>Isusa</a:t>
            </a:r>
            <a:r>
              <a:rPr lang="en-US" sz="2000" b="1" dirty="0"/>
              <a:t> da se </a:t>
            </a:r>
            <a:r>
              <a:rPr lang="en-US" sz="2000" b="1" dirty="0" err="1"/>
              <a:t>ponizi</a:t>
            </a:r>
            <a:r>
              <a:rPr lang="en-US" sz="2000" b="1" dirty="0"/>
              <a:t> "do </a:t>
            </a:r>
            <a:r>
              <a:rPr lang="en-US" sz="2000" b="1" dirty="0" err="1"/>
              <a:t>smrti</a:t>
            </a:r>
            <a:r>
              <a:rPr lang="en-US" sz="2000" b="1" dirty="0"/>
              <a:t>" za </a:t>
            </a:r>
            <a:r>
              <a:rPr lang="en-US" sz="2000" b="1" dirty="0" err="1"/>
              <a:t>nas</a:t>
            </a:r>
            <a:r>
              <a:rPr lang="en-US" sz="2000" b="1" dirty="0"/>
              <a:t> (Fil</a:t>
            </a:r>
            <a:r>
              <a:rPr lang="hr-HR" sz="2000" b="1" dirty="0"/>
              <a:t>.</a:t>
            </a:r>
            <a:r>
              <a:rPr lang="en-US" sz="2000" b="1" dirty="0"/>
              <a:t> 2,8). </a:t>
            </a:r>
            <a:r>
              <a:rPr lang="en-US" sz="2000" b="1" dirty="0" err="1"/>
              <a:t>Zar</a:t>
            </a:r>
            <a:r>
              <a:rPr lang="en-US" sz="2000" b="1" dirty="0"/>
              <a:t> </a:t>
            </a:r>
            <a:r>
              <a:rPr lang="en-US" sz="2000" b="1" dirty="0" err="1"/>
              <a:t>ovo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vrijedno</a:t>
            </a:r>
            <a:r>
              <a:rPr lang="en-US" sz="2000" b="1" dirty="0"/>
              <a:t> </a:t>
            </a:r>
            <a:r>
              <a:rPr lang="en-US" sz="2000" b="1" dirty="0" err="1"/>
              <a:t>hvale</a:t>
            </a:r>
            <a:r>
              <a:rPr lang="en-US" sz="2000" b="1" dirty="0"/>
              <a:t>? </a:t>
            </a:r>
            <a:r>
              <a:rPr lang="en-US" sz="2000" b="1" dirty="0" err="1"/>
              <a:t>Zar</a:t>
            </a:r>
            <a:r>
              <a:rPr lang="en-US" sz="2000" b="1" dirty="0"/>
              <a:t> se </a:t>
            </a:r>
            <a:r>
              <a:rPr lang="en-US" sz="2000" b="1" dirty="0" err="1"/>
              <a:t>nećemo</a:t>
            </a:r>
            <a:r>
              <a:rPr lang="en-US" sz="2000" b="1" dirty="0"/>
              <a:t>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pouzdati</a:t>
            </a:r>
            <a:r>
              <a:rPr lang="en-US" sz="2000" b="1" dirty="0"/>
              <a:t> u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moćnog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voljenog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BLAGOSLOV I DIVLJENJE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4" y="648385"/>
            <a:ext cx="10004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”Blagosiljaj Jahvu, dušo moja,  ne zaboravi dobročinstva njegova.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103</a:t>
            </a:r>
            <a:r>
              <a:rPr lang="hr-HR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Koje nam koristi dolaze od Gospodina?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7780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870511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Kao </a:t>
            </a:r>
            <a:r>
              <a:rPr lang="en-US" sz="2000" b="1" dirty="0" err="1"/>
              <a:t>odgovor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ov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hr-HR" sz="2000" b="1" dirty="0"/>
              <a:t>ljubaznosti</a:t>
            </a:r>
            <a:r>
              <a:rPr lang="en-US" sz="2000" b="1" dirty="0"/>
              <a:t>, </a:t>
            </a:r>
            <a:r>
              <a:rPr lang="en-US" sz="2000" b="1" dirty="0" err="1"/>
              <a:t>pridružujemo</a:t>
            </a:r>
            <a:r>
              <a:rPr lang="en-US" sz="2000" b="1" dirty="0"/>
              <a:t> se </a:t>
            </a:r>
            <a:r>
              <a:rPr lang="en-US" sz="2000" b="1" dirty="0" err="1"/>
              <a:t>anđelima</a:t>
            </a:r>
            <a:r>
              <a:rPr lang="en-US" sz="2000" b="1" dirty="0"/>
              <a:t> u </a:t>
            </a:r>
            <a:r>
              <a:rPr lang="en-US" sz="2000" b="1" dirty="0" err="1"/>
              <a:t>blagoslovu</a:t>
            </a:r>
            <a:r>
              <a:rPr lang="en-US" sz="2000" b="1" dirty="0"/>
              <a:t> </a:t>
            </a:r>
            <a:r>
              <a:rPr lang="en-US" sz="2000" b="1" dirty="0" err="1"/>
              <a:t>Gospodina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103,19-22). </a:t>
            </a:r>
            <a:r>
              <a:rPr lang="en-US" sz="2000" b="1" dirty="0" err="1"/>
              <a:t>Pohvala</a:t>
            </a:r>
            <a:r>
              <a:rPr lang="en-US" sz="2000" b="1" dirty="0"/>
              <a:t> </a:t>
            </a:r>
            <a:r>
              <a:rPr lang="en-US" sz="2000" b="1" dirty="0" err="1"/>
              <a:t>počinje</a:t>
            </a:r>
            <a:r>
              <a:rPr lang="en-US" sz="2000" b="1" dirty="0"/>
              <a:t> </a:t>
            </a: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netko</a:t>
            </a:r>
            <a:r>
              <a:rPr lang="en-US" sz="2000" b="1" dirty="0"/>
              <a:t> </a:t>
            </a:r>
            <a:r>
              <a:rPr lang="en-US" sz="2000" b="1" dirty="0" err="1"/>
              <a:t>prepozna</a:t>
            </a:r>
            <a:r>
              <a:rPr lang="en-US" sz="2000" b="1" dirty="0"/>
              <a:t> </a:t>
            </a:r>
            <a:r>
              <a:rPr lang="en-US" sz="2000" b="1" dirty="0" err="1"/>
              <a:t>veličanstvo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djela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odgovori</a:t>
            </a:r>
            <a:r>
              <a:rPr lang="en-US" sz="2000" b="1" dirty="0"/>
              <a:t> u </a:t>
            </a:r>
            <a:r>
              <a:rPr lang="hr-HR" sz="2000" b="1" dirty="0" err="1"/>
              <a:t>bogo</a:t>
            </a:r>
            <a:r>
              <a:rPr lang="en-US" sz="2000" b="1" dirty="0" err="1"/>
              <a:t>štov</a:t>
            </a:r>
            <a:r>
              <a:rPr lang="hr-HR" sz="2000" b="1" dirty="0"/>
              <a:t>l</a:t>
            </a:r>
            <a:r>
              <a:rPr lang="en-US" sz="2000" b="1" dirty="0" err="1"/>
              <a:t>ju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jegovu</a:t>
            </a:r>
            <a:r>
              <a:rPr lang="en-US" sz="2000" b="1" dirty="0"/>
              <a:t> </a:t>
            </a:r>
            <a:r>
              <a:rPr lang="en-US" sz="2000" b="1" dirty="0" err="1"/>
              <a:t>dobrotu</a:t>
            </a:r>
            <a:r>
              <a:rPr lang="en-US" sz="2000" b="1" dirty="0"/>
              <a:t>, </a:t>
            </a:r>
            <a:r>
              <a:rPr lang="en-US" sz="2000" b="1" dirty="0" err="1"/>
              <a:t>milosrđe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mudrost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357292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Ne </a:t>
            </a:r>
            <a:r>
              <a:rPr lang="en-US" sz="2400" b="1" dirty="0" err="1">
                <a:latin typeface="Constantia" panose="02030602050306030303" pitchFamily="18" charset="0"/>
              </a:rPr>
              <a:t>smijete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potonuti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obeshrabreni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Oni slaba srca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ojača</a:t>
            </a:r>
            <a:r>
              <a:rPr lang="hr-HR" sz="2400" b="1" dirty="0">
                <a:latin typeface="Constantia" panose="02030602050306030303" pitchFamily="18" charset="0"/>
              </a:rPr>
              <a:t>n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Očaj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će se početi </a:t>
            </a:r>
            <a:r>
              <a:rPr lang="en-US" sz="2400" b="1" dirty="0">
                <a:latin typeface="Constantia" panose="02030602050306030303" pitchFamily="18" charset="0"/>
              </a:rPr>
              <a:t>nada</a:t>
            </a:r>
            <a:r>
              <a:rPr lang="hr-HR" sz="2400" b="1" dirty="0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. Bog </a:t>
            </a:r>
            <a:r>
              <a:rPr lang="hr-HR" sz="2400" b="1" dirty="0">
                <a:latin typeface="Constantia" panose="02030602050306030303" pitchFamily="18" charset="0"/>
              </a:rPr>
              <a:t>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nježn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bri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svoj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narod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Uho</a:t>
            </a:r>
            <a:r>
              <a:rPr lang="en-US" sz="2400" b="1" dirty="0">
                <a:latin typeface="Constantia" panose="02030602050306030303" pitchFamily="18" charset="0"/>
              </a:rPr>
              <a:t> mu je </a:t>
            </a:r>
            <a:r>
              <a:rPr lang="en-US" sz="2400" b="1" dirty="0" err="1">
                <a:latin typeface="Constantia" panose="02030602050306030303" pitchFamily="18" charset="0"/>
              </a:rPr>
              <a:t>otvoreno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njihov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vapaj</a:t>
            </a:r>
            <a:r>
              <a:rPr lang="en-US" sz="2400" b="1" dirty="0">
                <a:latin typeface="Constantia" panose="02030602050306030303" pitchFamily="18" charset="0"/>
              </a:rPr>
              <a:t>. Ne </a:t>
            </a:r>
            <a:r>
              <a:rPr lang="en-US" sz="2400" b="1" dirty="0" err="1">
                <a:latin typeface="Constantia" panose="02030602050306030303" pitchFamily="18" charset="0"/>
              </a:rPr>
              <a:t>bojm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se za </a:t>
            </a:r>
            <a:r>
              <a:rPr lang="en-US" sz="2400" b="1" dirty="0" err="1">
                <a:latin typeface="Constantia" panose="02030602050306030303" pitchFamily="18" charset="0"/>
              </a:rPr>
              <a:t>Božju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stvar</a:t>
            </a:r>
            <a:r>
              <a:rPr lang="en-US" sz="2400" b="1" dirty="0">
                <a:latin typeface="Constantia" panose="02030602050306030303" pitchFamily="18" charset="0"/>
              </a:rPr>
              <a:t>. On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se</a:t>
            </a:r>
            <a:r>
              <a:rPr lang="hr-HR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pobri</a:t>
            </a:r>
            <a:r>
              <a:rPr lang="hr-HR" sz="2400" b="1" dirty="0">
                <a:latin typeface="Constantia" panose="02030602050306030303" pitchFamily="18" charset="0"/>
              </a:rPr>
              <a:t>-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nuti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svoj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delo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Naša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dužnost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urad</a:t>
            </a:r>
            <a:r>
              <a:rPr lang="en-US" sz="2400" b="1" dirty="0" err="1">
                <a:latin typeface="Constantia" panose="02030602050306030303" pitchFamily="18" charset="0"/>
              </a:rPr>
              <a:t>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naš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udio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mjesto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živjeti</a:t>
            </a:r>
            <a:r>
              <a:rPr lang="en-US" sz="2400" b="1" dirty="0">
                <a:latin typeface="Constantia" panose="02030602050306030303" pitchFamily="18" charset="0"/>
              </a:rPr>
              <a:t> ... </a:t>
            </a:r>
            <a:r>
              <a:rPr lang="en-US" sz="2400" b="1" dirty="0" err="1">
                <a:latin typeface="Constantia" panose="02030602050306030303" pitchFamily="18" charset="0"/>
              </a:rPr>
              <a:t>ponizn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podno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križa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živ</a:t>
            </a:r>
            <a:r>
              <a:rPr lang="hr-HR" sz="2400" b="1" dirty="0">
                <a:latin typeface="Constantia" panose="02030602050306030303" pitchFamily="18" charset="0"/>
              </a:rPr>
              <a:t>jeti </a:t>
            </a:r>
            <a:r>
              <a:rPr lang="en-US" sz="2400" b="1" dirty="0" err="1">
                <a:latin typeface="Constantia" panose="02030602050306030303" pitchFamily="18" charset="0"/>
              </a:rPr>
              <a:t>vjer</a:t>
            </a:r>
            <a:r>
              <a:rPr lang="hr-HR" sz="2400" b="1" dirty="0" err="1">
                <a:latin typeface="Constantia" panose="02030602050306030303" pitchFamily="18" charset="0"/>
              </a:rPr>
              <a:t>nim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sveti</a:t>
            </a:r>
            <a:r>
              <a:rPr lang="hr-HR" sz="2400" b="1" dirty="0">
                <a:latin typeface="Constantia" panose="02030602050306030303" pitchFamily="18" charset="0"/>
              </a:rPr>
              <a:t>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život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n-US" sz="2400" b="1" dirty="0">
                <a:latin typeface="Constantia" panose="02030602050306030303" pitchFamily="18" charset="0"/>
              </a:rPr>
              <a:t> pred </a:t>
            </a:r>
            <a:r>
              <a:rPr lang="en-US" sz="2400" b="1" dirty="0" err="1">
                <a:latin typeface="Constantia" panose="02030602050306030303" pitchFamily="18" charset="0"/>
              </a:rPr>
              <a:t>Njim</a:t>
            </a:r>
            <a:r>
              <a:rPr lang="en-US" sz="2400" b="1" dirty="0">
                <a:latin typeface="Constantia" panose="02030602050306030303" pitchFamily="18" charset="0"/>
              </a:rPr>
              <a:t>. Dok to </a:t>
            </a:r>
            <a:r>
              <a:rPr lang="en-US" sz="2400" b="1" dirty="0" err="1">
                <a:latin typeface="Constantia" panose="02030602050306030303" pitchFamily="18" charset="0"/>
              </a:rPr>
              <a:t>činimo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nećemo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os</a:t>
            </a:r>
            <a:r>
              <a:rPr lang="en-US" sz="2400" b="1" dirty="0">
                <a:latin typeface="Constantia" panose="02030602050306030303" pitchFamily="18" charset="0"/>
              </a:rPr>
              <a:t>ram</a:t>
            </a:r>
            <a:r>
              <a:rPr lang="hr-HR" sz="2400" b="1" dirty="0" err="1">
                <a:latin typeface="Constantia" panose="02030602050306030303" pitchFamily="18" charset="0"/>
              </a:rPr>
              <a:t>oćeni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duše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povjeriti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svetom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hrabrošću</a:t>
            </a:r>
            <a:r>
              <a:rPr lang="en-US" sz="2400" b="1" dirty="0">
                <a:latin typeface="Constantia" panose="02030602050306030303" pitchFamily="18" charset="0"/>
              </a:rPr>
              <a:t>. [...]
Moje </a:t>
            </a:r>
            <a:r>
              <a:rPr lang="en-US" sz="2400" b="1" dirty="0" err="1">
                <a:latin typeface="Constantia" panose="02030602050306030303" pitchFamily="18" charset="0"/>
              </a:rPr>
              <a:t>srce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hr-HR" sz="2400" b="1" dirty="0" err="1">
                <a:latin typeface="Constantia" panose="02030602050306030303" pitchFamily="18" charset="0"/>
              </a:rPr>
              <a:t>učvršće</a:t>
            </a:r>
            <a:r>
              <a:rPr lang="en-US" sz="2400" b="1" dirty="0">
                <a:latin typeface="Constantia" panose="02030602050306030303" pitchFamily="18" charset="0"/>
              </a:rPr>
              <a:t>no, </a:t>
            </a:r>
            <a:r>
              <a:rPr lang="en-US" sz="2400" b="1" dirty="0" err="1">
                <a:latin typeface="Constantia" panose="02030602050306030303" pitchFamily="18" charset="0"/>
              </a:rPr>
              <a:t>uzdajući</a:t>
            </a:r>
            <a:r>
              <a:rPr lang="en-US" sz="2400" b="1" dirty="0">
                <a:latin typeface="Constantia" panose="02030602050306030303" pitchFamily="18" charset="0"/>
              </a:rPr>
              <a:t> se u Boga. </a:t>
            </a:r>
            <a:r>
              <a:rPr lang="en-US" sz="2400" b="1" dirty="0" err="1">
                <a:latin typeface="Constantia" panose="02030602050306030303" pitchFamily="18" charset="0"/>
              </a:rPr>
              <a:t>Imamo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Spasitelja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Možemo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radovati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bogatoj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punini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Žudim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više</a:t>
            </a:r>
            <a:r>
              <a:rPr lang="hr-HR" sz="2400" b="1" dirty="0">
                <a:latin typeface="Constantia" panose="02030602050306030303" pitchFamily="18" charset="0"/>
              </a:rPr>
              <a:t> predana,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više </a:t>
            </a:r>
            <a:r>
              <a:rPr lang="en-US" sz="2400" b="1" dirty="0" err="1">
                <a:latin typeface="Constantia" panose="02030602050306030303" pitchFamily="18" charset="0"/>
              </a:rPr>
              <a:t>posveće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Njemu</a:t>
            </a:r>
            <a:r>
              <a:rPr lang="hr-HR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"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392831" y="5548564"/>
            <a:ext cx="3922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sr-Latn-RS" sz="1600" i="1" dirty="0"/>
              <a:t>Odsjajivati Isusa, </a:t>
            </a:r>
            <a:r>
              <a:rPr lang="en-US" sz="1600" b="1" dirty="0"/>
              <a:t> </a:t>
            </a:r>
            <a:r>
              <a:rPr lang="sr-Latn-RS" sz="1600" b="1" dirty="0"/>
              <a:t>3. prosinca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0" y="3490587"/>
            <a:ext cx="12221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1.Hesed je hebrejska riječ koja se prevodi kao “milost” u Starom zavjetu. 2.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Raham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potječe od hebrejske imenice koja znači “utroba, maternica”(Postanak 29,31; Psalam 22,10), koja u sebi sadrži misao o majčinoj nježnoj brizi o svojem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novorođenčetu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(vidi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Job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24,20). 3. Gospodnje smilovanje nam je uvijek dostupno. Ako ga ne iskoristimo, to je zato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smo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grijehu, a ne zato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smo iscrpili granice Božje ljubavi. 4.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Hanan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glagol koji znači “milostiv, milosrdan,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velikodu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sažaljiv. 5) Pronaći milost pred Bogom podrazumijeva da smo spremni i otvoreni za primanje Božje milosti. 6. Na kraju,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selihah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pruža nam nove uvide u dubinu i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irinu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milosti na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eg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Stvoritelja.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1634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”Dobrota je tvoja do neba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”Dobrota je tvoja do neba”, možemo  da koristimo iduće sedmice?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136.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Koja misao prevladava u ovom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psalmu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? U čemu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psalmist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nalazi dokaz za svoju tvrdnju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51,3-7.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Zašto se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psalmist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poziva na Božju milost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51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,8-21.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Kako je ovdje prikazano opraštanje grijeha? Što je cilj božanskog opraštanja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130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tu oslikana ozbiljnost grijeha I nada za grešnike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113; 123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8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Koja su dva različita aspekta Božjeg karaktera opisana u tim psalmima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103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Kako je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ovdje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oslikana Božja milost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Ef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2,4.5; 1. Tim. 1,16; Titu 3,5;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. 4,16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Kako se izjave o Božjoj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miolosti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u Novom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zavjetu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slažu s tvrdnjama iz Psalama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PSALAM </a:t>
            </a: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57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noProof="0" dirty="0">
                <a:solidFill>
                  <a:srgbClr val="FFFF99"/>
                </a:solidFill>
                <a:latin typeface="Impact" pitchFamily="34" charset="0"/>
              </a:rPr>
              <a:t>10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.11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hr-HR" sz="4000" baseline="30000" dirty="0"/>
              <a:t>Hvalit ću te Gospode, među narodima, među pucima pjevat ću tebi jer do neba je je dobrota tvoja, do oblaka vjernost tvoja.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3" y="333286"/>
            <a:ext cx="4493082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40" y="4186690"/>
            <a:ext cx="104470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Milost je zadivljujuća riječ koja nadahnjuje ljudski duh nadom i motivacijom. Svatko tko pati zbog posljedica loših odluka osjeća kako veliki teret krivnje nestaje kada se pokažu milost i dobrota. Kada je krajnji rok produžen ili dug oprošten, doživljavamo veliko olakšanje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izahvalnost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zbog dobrote i milosti. Ovog ćemo tjedna proučavati o Stvoriteljevoj milosti opjevanoj u šest različitih psalama. Božja milost prema grešniku u Psalmima je prikazana u najvišem stupnju: Bog je spreman oprostiti i otkupiti zahvaljujući svojoj dobroti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698767"/>
            <a:ext cx="36198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kumimoji="0" lang="hr-HR" sz="3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Gospodaru, zahvaljivat ću ti među narodima, pjesme ću ti pjevati među </a:t>
            </a:r>
            <a:r>
              <a:rPr kumimoji="0" lang="hr-HR" sz="30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nacijama.Tvoja</a:t>
            </a:r>
            <a:r>
              <a:rPr kumimoji="0" lang="hr-HR" sz="3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je ljubav velika do neba i tvoja vjernost do oblaka.</a:t>
            </a: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Psal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 57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10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 SHP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hr-HR" sz="2000" b="1" dirty="0">
                <a:solidFill>
                  <a:srgbClr val="991807"/>
                </a:solidFill>
              </a:rPr>
              <a:t>Božja ljubav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L</a:t>
            </a:r>
            <a:r>
              <a:rPr lang="hr-HR" sz="2000" b="1" dirty="0" err="1"/>
              <a:t>jubav</a:t>
            </a:r>
            <a:r>
              <a:rPr lang="hr-HR" sz="2000" b="1" dirty="0"/>
              <a:t> koja traje vječno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136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L</a:t>
            </a:r>
            <a:r>
              <a:rPr lang="hr-HR" sz="2000" b="1" dirty="0" err="1"/>
              <a:t>jubav</a:t>
            </a:r>
            <a:r>
              <a:rPr lang="hr-HR" sz="2000" b="1" dirty="0"/>
              <a:t> koja preobražava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51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hr-HR" sz="2000" b="1" dirty="0"/>
              <a:t>Ljubav koja oprašta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hr-HR" sz="2000" b="1" dirty="0">
                <a:solidFill>
                  <a:srgbClr val="082474"/>
                </a:solidFill>
              </a:rPr>
              <a:t>Ljudska I Božja </a:t>
            </a:r>
            <a:r>
              <a:rPr lang="hr-HR" sz="2000" b="1" dirty="0" err="1">
                <a:solidFill>
                  <a:srgbClr val="082474"/>
                </a:solidFill>
              </a:rPr>
              <a:t>lkjubav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Pohvala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povjerenje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</a:t>
            </a:r>
            <a:r>
              <a:rPr lang="hr-HR" sz="2000" b="1" dirty="0"/>
              <a:t>:</a:t>
            </a:r>
            <a:r>
              <a:rPr lang="en-US" sz="2000" b="1" dirty="0"/>
              <a:t> 113 </a:t>
            </a:r>
            <a:r>
              <a:rPr lang="hr-HR" sz="2000" b="1" dirty="0"/>
              <a:t>i</a:t>
            </a:r>
            <a:r>
              <a:rPr lang="en-US" sz="2000" b="1" dirty="0"/>
              <a:t> 123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Blagoslov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divljenje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103</a:t>
            </a:r>
            <a:r>
              <a:rPr lang="es-ES" sz="20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810270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86847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200" b="1" dirty="0" err="1"/>
              <a:t>Što</a:t>
            </a:r>
            <a:r>
              <a:rPr lang="en-US" sz="2200" b="1" dirty="0"/>
              <a:t> mi </a:t>
            </a:r>
            <a:r>
              <a:rPr lang="en-US" sz="2200" b="1" dirty="0" err="1"/>
              <a:t>znači</a:t>
            </a:r>
            <a:r>
              <a:rPr lang="en-US" sz="2200" b="1" dirty="0"/>
              <a:t> da je </a:t>
            </a:r>
            <a:r>
              <a:rPr lang="en-US" sz="2200" b="1" dirty="0" err="1"/>
              <a:t>Božja</a:t>
            </a:r>
            <a:r>
              <a:rPr lang="en-US" sz="2200" b="1" dirty="0"/>
              <a:t> </a:t>
            </a:r>
            <a:r>
              <a:rPr lang="en-US" sz="2200" b="1" dirty="0" err="1"/>
              <a:t>ljubav</a:t>
            </a:r>
            <a:r>
              <a:rPr lang="en-US" sz="2200" b="1" dirty="0"/>
              <a:t> </a:t>
            </a:r>
            <a:r>
              <a:rPr lang="en-US" sz="2200" b="1" dirty="0" err="1"/>
              <a:t>vječna</a:t>
            </a:r>
            <a:r>
              <a:rPr lang="en-US" sz="2200" b="1" dirty="0"/>
              <a:t>?
Od </a:t>
            </a:r>
            <a:r>
              <a:rPr lang="en-US" sz="2200" b="1" dirty="0" err="1"/>
              <a:t>čega</a:t>
            </a:r>
            <a:r>
              <a:rPr lang="en-US" sz="2200" b="1" dirty="0"/>
              <a:t> se </a:t>
            </a:r>
            <a:r>
              <a:rPr lang="en-US" sz="2200" b="1" dirty="0" err="1"/>
              <a:t>sastoji</a:t>
            </a:r>
            <a:r>
              <a:rPr lang="en-US" sz="2200" b="1" dirty="0"/>
              <a:t> ta </a:t>
            </a:r>
            <a:r>
              <a:rPr lang="en-US" sz="2200" b="1" dirty="0" err="1"/>
              <a:t>ljubav</a:t>
            </a:r>
            <a:r>
              <a:rPr lang="en-US" sz="2200" b="1" dirty="0"/>
              <a:t>?
</a:t>
            </a:r>
            <a:r>
              <a:rPr lang="en-US" sz="2200" b="1" dirty="0" err="1"/>
              <a:t>Kakve</a:t>
            </a:r>
            <a:r>
              <a:rPr lang="en-US" sz="2200" b="1" dirty="0"/>
              <a:t> mi </a:t>
            </a:r>
            <a:r>
              <a:rPr lang="en-US" sz="2200" b="1" dirty="0" err="1"/>
              <a:t>koristi</a:t>
            </a:r>
            <a:r>
              <a:rPr lang="en-US" sz="2200" b="1" dirty="0"/>
              <a:t> </a:t>
            </a:r>
            <a:r>
              <a:rPr lang="en-US" sz="2200" b="1" dirty="0" err="1"/>
              <a:t>donosi</a:t>
            </a:r>
            <a:r>
              <a:rPr lang="en-US" sz="2200" b="1" dirty="0"/>
              <a:t>?
</a:t>
            </a:r>
            <a:r>
              <a:rPr lang="en-US" sz="2200" b="1" dirty="0" err="1"/>
              <a:t>Kako</a:t>
            </a:r>
            <a:r>
              <a:rPr lang="en-US" sz="2200" b="1" dirty="0"/>
              <a:t> </a:t>
            </a:r>
            <a:r>
              <a:rPr lang="en-US" sz="2200" b="1" dirty="0" err="1"/>
              <a:t>mogu</a:t>
            </a:r>
            <a:r>
              <a:rPr lang="en-US" sz="2200" b="1" dirty="0"/>
              <a:t> </a:t>
            </a:r>
            <a:r>
              <a:rPr lang="en-US" sz="2200" b="1" dirty="0" err="1"/>
              <a:t>odgovoriti</a:t>
            </a:r>
            <a:r>
              <a:rPr lang="en-US" sz="2200" b="1" dirty="0"/>
              <a:t> </a:t>
            </a:r>
            <a:r>
              <a:rPr lang="en-US" sz="2200" b="1" dirty="0" err="1"/>
              <a:t>na</a:t>
            </a:r>
            <a:r>
              <a:rPr lang="en-US" sz="2200" b="1" dirty="0"/>
              <a:t> </a:t>
            </a:r>
            <a:r>
              <a:rPr lang="en-US" sz="2200" b="1" dirty="0" err="1"/>
              <a:t>tu</a:t>
            </a:r>
            <a:r>
              <a:rPr lang="en-US" sz="2200" b="1" dirty="0"/>
              <a:t> </a:t>
            </a:r>
            <a:r>
              <a:rPr lang="en-US" sz="2200" b="1" dirty="0" err="1"/>
              <a:t>ljubav</a:t>
            </a:r>
            <a:r>
              <a:rPr lang="en-US" sz="2200" b="1" dirty="0"/>
              <a:t>?</a:t>
            </a:r>
            <a:endParaRPr lang="es-ES" sz="2200" b="1" dirty="0"/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152400" y="0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BOŽJA LJUBAV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LJUBAV KOJA TRAJE VJEČNO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Hvalite Jahvu jer je dobar, vječna je ljubav njegova!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136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</a:t>
            </a:r>
            <a:r>
              <a:rPr lang="en-US" sz="2000" b="1" dirty="0"/>
              <a:t> 136 je </a:t>
            </a:r>
            <a:r>
              <a:rPr lang="en-US" sz="2000" b="1" dirty="0" err="1"/>
              <a:t>antifonalna</a:t>
            </a:r>
            <a:r>
              <a:rPr lang="en-US" sz="2000" b="1" dirty="0"/>
              <a:t> </a:t>
            </a:r>
            <a:r>
              <a:rPr lang="en-US" sz="2000" b="1" dirty="0" err="1"/>
              <a:t>pjesma</a:t>
            </a:r>
            <a:r>
              <a:rPr lang="en-US" sz="2000" b="1" dirty="0"/>
              <a:t>. U </a:t>
            </a:r>
            <a:r>
              <a:rPr lang="en-US" sz="2000" b="1" dirty="0" err="1"/>
              <a:t>svakom</a:t>
            </a:r>
            <a:r>
              <a:rPr lang="en-US" sz="2000" b="1" dirty="0"/>
              <a:t> od </a:t>
            </a:r>
            <a:r>
              <a:rPr lang="en-US" sz="2000" b="1" dirty="0" err="1"/>
              <a:t>svojih</a:t>
            </a:r>
            <a:r>
              <a:rPr lang="en-US" sz="2000" b="1" dirty="0"/>
              <a:t> 26 </a:t>
            </a:r>
            <a:r>
              <a:rPr lang="en-US" sz="2000" b="1" dirty="0" err="1"/>
              <a:t>stihova</a:t>
            </a:r>
            <a:r>
              <a:rPr lang="en-US" sz="2000" b="1" dirty="0"/>
              <a:t> </a:t>
            </a:r>
            <a:r>
              <a:rPr lang="en-US" sz="2000" b="1" dirty="0" err="1"/>
              <a:t>jedan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refrena</a:t>
            </a:r>
            <a:r>
              <a:rPr lang="en-US" sz="2000" b="1" dirty="0"/>
              <a:t> </a:t>
            </a:r>
            <a:r>
              <a:rPr lang="en-US" sz="2000" b="1" dirty="0" err="1"/>
              <a:t>hvali</a:t>
            </a:r>
            <a:r>
              <a:rPr lang="en-US" sz="2000" b="1" dirty="0"/>
              <a:t> Boga, a </a:t>
            </a:r>
            <a:r>
              <a:rPr lang="en-US" sz="2000" b="1" dirty="0" err="1"/>
              <a:t>drugi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odgovara</a:t>
            </a:r>
            <a:r>
              <a:rPr lang="en-US" sz="2000" b="1" dirty="0"/>
              <a:t> </a:t>
            </a:r>
            <a:r>
              <a:rPr lang="en-US" sz="2000" b="1" dirty="0" err="1"/>
              <a:t>razlogom</a:t>
            </a:r>
            <a:r>
              <a:rPr lang="en-US" sz="2000" b="1" dirty="0"/>
              <a:t> koji </a:t>
            </a:r>
            <a:r>
              <a:rPr lang="en-US" sz="2000" b="1" dirty="0" err="1"/>
              <a:t>opravdava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pohvalu</a:t>
            </a:r>
            <a:r>
              <a:rPr lang="en-US" sz="2000" b="1" dirty="0"/>
              <a:t>: "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njegovo</a:t>
            </a:r>
            <a:r>
              <a:rPr lang="en-US" sz="2000" b="1" dirty="0"/>
              <a:t> </a:t>
            </a:r>
            <a:r>
              <a:rPr lang="hr-HR" sz="2000" b="1" dirty="0"/>
              <a:t>dobrota</a:t>
            </a:r>
            <a:r>
              <a:rPr lang="en-US" sz="2000" b="1" dirty="0"/>
              <a:t> </a:t>
            </a:r>
            <a:r>
              <a:rPr lang="en-US" sz="2000" b="1" dirty="0" err="1"/>
              <a:t>traje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."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635463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-20472" y="610227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ne </a:t>
            </a:r>
            <a:r>
              <a:rPr lang="en-US" sz="2000" b="1" dirty="0" err="1"/>
              <a:t>utječe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one koji ga </a:t>
            </a:r>
            <a:r>
              <a:rPr lang="en-US" sz="2000" b="1" dirty="0" err="1"/>
              <a:t>ljube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hr-HR" sz="2000" b="1" dirty="0"/>
              <a:t>O</a:t>
            </a:r>
            <a:r>
              <a:rPr lang="en-US" sz="2000" b="1" dirty="0"/>
              <a:t>n "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hranu</a:t>
            </a:r>
            <a:r>
              <a:rPr lang="en-US" sz="2000" b="1" dirty="0"/>
              <a:t> </a:t>
            </a:r>
            <a:r>
              <a:rPr lang="en-US" sz="2000" b="1" dirty="0" err="1"/>
              <a:t>svakom</a:t>
            </a:r>
            <a:r>
              <a:rPr lang="en-US" sz="2000" b="1" dirty="0"/>
              <a:t> </a:t>
            </a:r>
            <a:r>
              <a:rPr lang="en-US" sz="2000" b="1" dirty="0" err="1"/>
              <a:t>živom</a:t>
            </a:r>
            <a:r>
              <a:rPr lang="en-US" sz="2000" b="1" dirty="0"/>
              <a:t> </a:t>
            </a:r>
            <a:r>
              <a:rPr lang="en-US" sz="2000" b="1" dirty="0" err="1"/>
              <a:t>biću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 136, 25).</a:t>
            </a:r>
            <a:r>
              <a:rPr lang="hr-HR" sz="2000" b="1" dirty="0"/>
              <a:t> Razmišljaju-</a:t>
            </a:r>
            <a:r>
              <a:rPr lang="en-US" sz="2000" b="1" dirty="0"/>
              <a:t> </a:t>
            </a:r>
            <a:r>
              <a:rPr lang="en-US" sz="2000" b="1" dirty="0" err="1"/>
              <a:t>ći</a:t>
            </a:r>
            <a:r>
              <a:rPr lang="en-US" sz="2000" b="1" dirty="0"/>
              <a:t> o </a:t>
            </a:r>
            <a:r>
              <a:rPr lang="en-US" sz="2000" b="1" dirty="0" err="1"/>
              <a:t>toj</a:t>
            </a:r>
            <a:r>
              <a:rPr lang="en-US" sz="2000" b="1" dirty="0"/>
              <a:t> </a:t>
            </a:r>
            <a:r>
              <a:rPr lang="en-US" sz="2000" b="1" dirty="0" err="1"/>
              <a:t>ljubavi</a:t>
            </a:r>
            <a:r>
              <a:rPr lang="en-US" sz="2000" b="1" dirty="0"/>
              <a:t>, psalmist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započinje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završava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himnu</a:t>
            </a:r>
            <a:r>
              <a:rPr lang="en-US" sz="2000" b="1" dirty="0"/>
              <a:t> </a:t>
            </a:r>
            <a:r>
              <a:rPr lang="en-US" sz="2000" b="1" dirty="0" err="1"/>
              <a:t>pozivajući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da </a:t>
            </a:r>
            <a:r>
              <a:rPr lang="en-US" sz="2000" b="1" dirty="0" err="1"/>
              <a:t>slavimo</a:t>
            </a:r>
            <a:r>
              <a:rPr lang="en-US" sz="2000" b="1" dirty="0"/>
              <a:t> Boga (Ps</a:t>
            </a:r>
            <a:r>
              <a:rPr lang="hr-HR" sz="2000" b="1" dirty="0"/>
              <a:t>.</a:t>
            </a:r>
            <a:r>
              <a:rPr lang="en-US" sz="2000" b="1" dirty="0"/>
              <a:t> 136,1.26).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Hebrejska</a:t>
            </a:r>
            <a:r>
              <a:rPr lang="en-US" sz="2000" b="1" dirty="0"/>
              <a:t> </a:t>
            </a:r>
            <a:r>
              <a:rPr lang="en-US" sz="2000" b="1" dirty="0" err="1"/>
              <a:t>riječ</a:t>
            </a:r>
            <a:r>
              <a:rPr lang="en-US" sz="2000" b="1" dirty="0"/>
              <a:t> </a:t>
            </a:r>
            <a:r>
              <a:rPr lang="en-US" sz="2000" b="1" dirty="0" err="1"/>
              <a:t>prevedena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</a:t>
            </a:r>
            <a:r>
              <a:rPr lang="en-US" sz="2000" b="1" dirty="0" err="1"/>
              <a:t>milosrđe</a:t>
            </a:r>
            <a:r>
              <a:rPr lang="en-US" sz="2000" b="1" dirty="0"/>
              <a:t>" </a:t>
            </a:r>
            <a:r>
              <a:rPr lang="en-US" sz="2000" b="1" dirty="0" err="1"/>
              <a:t>može</a:t>
            </a:r>
            <a:r>
              <a:rPr lang="en-US" sz="2000" b="1" dirty="0"/>
              <a:t> se </a:t>
            </a:r>
            <a:r>
              <a:rPr lang="en-US" sz="2000" b="1" dirty="0" err="1"/>
              <a:t>prevesti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</a:t>
            </a:r>
            <a:r>
              <a:rPr lang="en-US" sz="2000" b="1" dirty="0" err="1"/>
              <a:t>ljubaznost</a:t>
            </a:r>
            <a:r>
              <a:rPr lang="en-US" sz="2000" b="1" dirty="0"/>
              <a:t>", "</a:t>
            </a:r>
            <a:r>
              <a:rPr lang="en-US" sz="2000" b="1" dirty="0" err="1"/>
              <a:t>ljubav</a:t>
            </a:r>
            <a:r>
              <a:rPr lang="en-US" sz="2000" b="1" dirty="0"/>
              <a:t>".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hr-HR" sz="2000" b="1" dirty="0"/>
              <a:t>to </a:t>
            </a:r>
            <a:r>
              <a:rPr lang="en-US" sz="2000" b="1" dirty="0"/>
              <a:t>Bog </a:t>
            </a:r>
            <a:r>
              <a:rPr lang="en-US" sz="2000" b="1" dirty="0" err="1"/>
              <a:t>čini</a:t>
            </a:r>
            <a:r>
              <a:rPr lang="en-US" sz="2000" b="1" dirty="0"/>
              <a:t> </a:t>
            </a:r>
            <a:r>
              <a:rPr lang="en-US" sz="2000" b="1" dirty="0" err="1"/>
              <a:t>vođen</a:t>
            </a:r>
            <a:r>
              <a:rPr lang="en-US" sz="2000" b="1" dirty="0"/>
              <a:t> </a:t>
            </a:r>
            <a:r>
              <a:rPr lang="en-US" sz="2000" b="1" dirty="0" err="1"/>
              <a:t>svojom</a:t>
            </a:r>
            <a:r>
              <a:rPr lang="en-US" sz="2000" b="1" dirty="0"/>
              <a:t> </a:t>
            </a:r>
            <a:r>
              <a:rPr lang="en-US" sz="2000" b="1" dirty="0" err="1"/>
              <a:t>vječnom</a:t>
            </a:r>
            <a:r>
              <a:rPr lang="en-US" sz="2000" b="1" dirty="0"/>
              <a:t> </a:t>
            </a:r>
            <a:r>
              <a:rPr lang="en-US" sz="2000" b="1" dirty="0" err="1"/>
              <a:t>ljubavlju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L</a:t>
            </a:r>
            <a:r>
              <a:rPr lang="hr-H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JUBAV KOJA PREOBRAŽAVA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Čisto srce stvori mi, Bože, I duh </a:t>
            </a:r>
            <a:r>
              <a:rPr lang="hr-H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postojsn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obnovi u meni.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51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Psalam</a:t>
            </a:r>
            <a:r>
              <a:rPr lang="en-US" sz="2100" b="1" dirty="0"/>
              <a:t> 51 </a:t>
            </a:r>
            <a:r>
              <a:rPr lang="en-US" sz="2100" b="1" dirty="0" err="1"/>
              <a:t>napisao</a:t>
            </a:r>
            <a:r>
              <a:rPr lang="en-US" sz="2100" b="1" dirty="0"/>
              <a:t> je David »</a:t>
            </a:r>
            <a:r>
              <a:rPr lang="en-US" sz="2100" b="1" dirty="0" err="1"/>
              <a:t>kad</a:t>
            </a:r>
            <a:r>
              <a:rPr lang="en-US" sz="2100" b="1" dirty="0"/>
              <a:t> je </a:t>
            </a:r>
            <a:r>
              <a:rPr lang="en-US" sz="2100" b="1" dirty="0" err="1"/>
              <a:t>došao</a:t>
            </a:r>
            <a:r>
              <a:rPr lang="en-US" sz="2100" b="1" dirty="0"/>
              <a:t> u </a:t>
            </a:r>
            <a:r>
              <a:rPr lang="en-US" sz="2100" b="1" dirty="0" err="1"/>
              <a:t>Batšebu</a:t>
            </a:r>
            <a:r>
              <a:rPr lang="en-US" sz="2100" b="1" dirty="0"/>
              <a:t>, </a:t>
            </a:r>
            <a:r>
              <a:rPr lang="en-US" sz="2100" b="1" dirty="0" err="1"/>
              <a:t>prorok</a:t>
            </a:r>
            <a:r>
              <a:rPr lang="en-US" sz="2100" b="1" dirty="0"/>
              <a:t> </a:t>
            </a:r>
            <a:r>
              <a:rPr lang="en-US" sz="2100" b="1" dirty="0" err="1"/>
              <a:t>Natan</a:t>
            </a:r>
            <a:r>
              <a:rPr lang="en-US" sz="2100" b="1" dirty="0"/>
              <a:t> </a:t>
            </a:r>
            <a:r>
              <a:rPr lang="en-US" sz="2100" b="1" dirty="0" err="1"/>
              <a:t>došao</a:t>
            </a:r>
            <a:r>
              <a:rPr lang="en-US" sz="2100" b="1" dirty="0"/>
              <a:t> mu je«. Do tog </a:t>
            </a:r>
            <a:r>
              <a:rPr lang="en-US" sz="2100" b="1" dirty="0" err="1"/>
              <a:t>trenutka</a:t>
            </a:r>
            <a:r>
              <a:rPr lang="en-US" sz="2100" b="1" dirty="0"/>
              <a:t>, </a:t>
            </a:r>
            <a:r>
              <a:rPr lang="en-US" sz="2100" b="1" dirty="0" err="1"/>
              <a:t>kajanje</a:t>
            </a:r>
            <a:r>
              <a:rPr lang="en-US" sz="2100" b="1" dirty="0"/>
              <a:t> je </a:t>
            </a:r>
            <a:r>
              <a:rPr lang="en-US" sz="2100" b="1" dirty="0" err="1"/>
              <a:t>grizlo</a:t>
            </a:r>
            <a:r>
              <a:rPr lang="en-US" sz="2100" b="1" dirty="0"/>
              <a:t> </a:t>
            </a:r>
            <a:r>
              <a:rPr lang="en-US" sz="2100" b="1" dirty="0" err="1"/>
              <a:t>Davidovu</a:t>
            </a:r>
            <a:r>
              <a:rPr lang="en-US" sz="2100" b="1" dirty="0"/>
              <a:t> </a:t>
            </a:r>
            <a:r>
              <a:rPr lang="en-US" sz="2100" b="1" dirty="0" err="1"/>
              <a:t>dušu</a:t>
            </a:r>
            <a:r>
              <a:rPr lang="en-US" sz="2100" b="1" dirty="0"/>
              <a:t>. Sada je </a:t>
            </a:r>
            <a:r>
              <a:rPr lang="en-US" sz="2100" b="1" dirty="0" err="1"/>
              <a:t>otvorio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srce</a:t>
            </a:r>
            <a:r>
              <a:rPr lang="en-US" sz="2100" b="1" dirty="0"/>
              <a:t> pred </a:t>
            </a:r>
            <a:r>
              <a:rPr lang="en-US" sz="2100" b="1" dirty="0" err="1"/>
              <a:t>Bogom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priznao</a:t>
            </a:r>
            <a:r>
              <a:rPr lang="en-US" sz="2100" b="1" dirty="0"/>
              <a:t> </a:t>
            </a:r>
            <a:r>
              <a:rPr lang="en-US" sz="2100" b="1" dirty="0" err="1"/>
              <a:t>svoj</a:t>
            </a:r>
            <a:r>
              <a:rPr lang="en-US" sz="2100" b="1" dirty="0"/>
              <a:t> </a:t>
            </a:r>
            <a:r>
              <a:rPr lang="en-US" sz="2100" b="1" dirty="0" err="1"/>
              <a:t>grijeh</a:t>
            </a:r>
            <a:r>
              <a:rPr lang="en-US" sz="2100" b="1" dirty="0"/>
              <a:t> bez </a:t>
            </a:r>
            <a:r>
              <a:rPr lang="en-US" sz="2100" b="1" dirty="0" err="1"/>
              <a:t>ublažavanja</a:t>
            </a:r>
            <a:r>
              <a:rPr lang="en-US" sz="2100" b="1" dirty="0"/>
              <a:t> </a:t>
            </a:r>
            <a:r>
              <a:rPr lang="en-US" sz="2100" b="1" dirty="0" err="1"/>
              <a:t>ili</a:t>
            </a:r>
            <a:r>
              <a:rPr lang="en-US" sz="2100" b="1" dirty="0"/>
              <a:t> </a:t>
            </a:r>
            <a:r>
              <a:rPr lang="en-US" sz="2100" b="1" dirty="0" err="1"/>
              <a:t>opravdavanja</a:t>
            </a:r>
            <a:r>
              <a:rPr lang="en-US" sz="2100" b="1" dirty="0"/>
              <a:t>, </a:t>
            </a:r>
            <a:r>
              <a:rPr lang="en-US" sz="2100" b="1" dirty="0" err="1"/>
              <a:t>svjestan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nesposobnosti</a:t>
            </a:r>
            <a:r>
              <a:rPr lang="en-US" sz="2100" b="1" dirty="0"/>
              <a:t> da </a:t>
            </a:r>
            <a:r>
              <a:rPr lang="en-US" sz="2100" b="1" dirty="0" err="1"/>
              <a:t>prestane</a:t>
            </a:r>
            <a:r>
              <a:rPr lang="en-US" sz="2100" b="1" dirty="0"/>
              <a:t> </a:t>
            </a:r>
            <a:r>
              <a:rPr lang="en-US" sz="2100" b="1" dirty="0" err="1"/>
              <a:t>griješiti</a:t>
            </a:r>
            <a:r>
              <a:rPr lang="en-US" sz="2100" b="1" dirty="0"/>
              <a:t> (Ps 51, 3-5).</a:t>
            </a:r>
            <a:endParaRPr lang="es-ES" sz="2100" b="1" dirty="0"/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454062"/>
            <a:ext cx="31602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Znao</a:t>
            </a:r>
            <a:r>
              <a:rPr lang="en-US" sz="2100" b="1" dirty="0"/>
              <a:t> je da </a:t>
            </a:r>
            <a:r>
              <a:rPr lang="en-US" sz="2100" b="1" dirty="0" err="1"/>
              <a:t>će</a:t>
            </a:r>
            <a:r>
              <a:rPr lang="en-US" sz="2100" b="1" dirty="0"/>
              <a:t>, </a:t>
            </a:r>
            <a:r>
              <a:rPr lang="en-US" sz="2100" b="1" dirty="0" err="1"/>
              <a:t>iz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velike</a:t>
            </a:r>
            <a:r>
              <a:rPr lang="en-US" sz="2100" b="1" dirty="0"/>
              <a:t> </a:t>
            </a:r>
            <a:r>
              <a:rPr lang="en-US" sz="2100" b="1" dirty="0" err="1"/>
              <a:t>ljubavi</a:t>
            </a:r>
            <a:r>
              <a:rPr lang="en-US" sz="2100" b="1" dirty="0"/>
              <a:t>, Bog </a:t>
            </a:r>
            <a:r>
              <a:rPr lang="en-US" sz="2100" b="1" dirty="0" err="1"/>
              <a:t>očistiti</a:t>
            </a:r>
            <a:r>
              <a:rPr lang="en-US" sz="2100" b="1" dirty="0"/>
              <a:t> </a:t>
            </a:r>
            <a:r>
              <a:rPr lang="hr-HR" sz="2100" b="1" dirty="0"/>
              <a:t>njegov</a:t>
            </a:r>
            <a:r>
              <a:rPr lang="en-US" sz="2100" b="1" dirty="0"/>
              <a:t> </a:t>
            </a:r>
            <a:r>
              <a:rPr lang="en-US" sz="2100" b="1" dirty="0" err="1"/>
              <a:t>grijeh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potpuno</a:t>
            </a:r>
            <a:r>
              <a:rPr lang="en-US" sz="2100" b="1" dirty="0"/>
              <a:t> </a:t>
            </a:r>
            <a:r>
              <a:rPr lang="en-US" sz="2100" b="1" dirty="0" err="1"/>
              <a:t>izbrisati</a:t>
            </a:r>
            <a:r>
              <a:rPr lang="en-US" sz="2100" b="1" dirty="0"/>
              <a:t> </a:t>
            </a:r>
            <a:r>
              <a:rPr lang="hr-HR" sz="2100" b="1" dirty="0"/>
              <a:t>njegov</a:t>
            </a:r>
            <a:r>
              <a:rPr lang="en-US" sz="2100" b="1" dirty="0"/>
              <a:t> </a:t>
            </a:r>
            <a:r>
              <a:rPr lang="en-US" sz="2100" b="1" dirty="0" err="1"/>
              <a:t>prijestup</a:t>
            </a:r>
            <a:r>
              <a:rPr lang="en-US" sz="2100" b="1" dirty="0"/>
              <a:t> (Ps</a:t>
            </a:r>
            <a:r>
              <a:rPr lang="hr-HR" sz="2100" b="1" dirty="0"/>
              <a:t>.</a:t>
            </a:r>
            <a:r>
              <a:rPr lang="en-US" sz="2100" b="1" dirty="0"/>
              <a:t> 51,1</a:t>
            </a:r>
            <a:r>
              <a:rPr lang="hr-HR" sz="2100" b="1" dirty="0"/>
              <a:t>.</a:t>
            </a:r>
            <a:r>
              <a:rPr lang="en-US" sz="2100" b="1" dirty="0"/>
              <a:t>2,7-9). Ali, </a:t>
            </a:r>
            <a:r>
              <a:rPr lang="en-US" sz="2100" b="1" dirty="0" err="1"/>
              <a:t>iznenađujuće</a:t>
            </a:r>
            <a:r>
              <a:rPr lang="en-US" sz="2100" b="1" dirty="0"/>
              <a:t>, David ide </a:t>
            </a:r>
            <a:r>
              <a:rPr lang="en-US" sz="2100" b="1" dirty="0" err="1"/>
              <a:t>dalje</a:t>
            </a:r>
            <a:r>
              <a:rPr lang="en-US" sz="2100" b="1" dirty="0"/>
              <a:t>. </a:t>
            </a:r>
            <a:r>
              <a:rPr lang="en-US" sz="2100" b="1" dirty="0" err="1"/>
              <a:t>Nije</a:t>
            </a:r>
            <a:r>
              <a:rPr lang="en-US" sz="2100" b="1" dirty="0"/>
              <a:t> </a:t>
            </a:r>
            <a:r>
              <a:rPr lang="en-US" sz="2100" b="1" dirty="0" err="1"/>
              <a:t>zadovoljan</a:t>
            </a:r>
            <a:r>
              <a:rPr lang="en-US" sz="2100" b="1" dirty="0"/>
              <a:t> </a:t>
            </a:r>
            <a:r>
              <a:rPr lang="en-US" sz="2100" b="1" dirty="0" err="1"/>
              <a:t>oprostom</a:t>
            </a:r>
            <a:r>
              <a:rPr lang="en-US" sz="2100" b="1" dirty="0"/>
              <a:t>. </a:t>
            </a:r>
            <a:r>
              <a:rPr lang="en-US" sz="2100" b="1" dirty="0" err="1"/>
              <a:t>Ako</a:t>
            </a:r>
            <a:r>
              <a:rPr lang="en-US" sz="2100" b="1" dirty="0"/>
              <a:t> ne </a:t>
            </a:r>
            <a:r>
              <a:rPr lang="en-US" sz="2100" b="1" dirty="0" err="1"/>
              <a:t>dođe</a:t>
            </a:r>
            <a:r>
              <a:rPr lang="en-US" sz="2100" b="1" dirty="0"/>
              <a:t> do </a:t>
            </a:r>
            <a:r>
              <a:rPr lang="en-US" sz="2100" b="1" dirty="0" err="1"/>
              <a:t>promjene</a:t>
            </a:r>
            <a:r>
              <a:rPr lang="en-US" sz="2100" b="1" dirty="0"/>
              <a:t> u </a:t>
            </a:r>
            <a:r>
              <a:rPr lang="en-US" sz="2100" b="1" dirty="0" err="1"/>
              <a:t>našim</a:t>
            </a:r>
            <a:r>
              <a:rPr lang="en-US" sz="2100" b="1" dirty="0"/>
              <a:t> </a:t>
            </a:r>
            <a:r>
              <a:rPr lang="en-US" sz="2100" b="1" dirty="0" err="1"/>
              <a:t>životima</a:t>
            </a:r>
            <a:r>
              <a:rPr lang="en-US" sz="2100" b="1" dirty="0"/>
              <a:t>,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dalje</a:t>
            </a:r>
            <a:r>
              <a:rPr lang="en-US" sz="2100" b="1" dirty="0"/>
              <a:t> </a:t>
            </a:r>
            <a:r>
              <a:rPr lang="en-US" sz="2100" b="1" dirty="0" err="1"/>
              <a:t>nećemo</a:t>
            </a:r>
            <a:r>
              <a:rPr lang="en-US" sz="2100" b="1" dirty="0"/>
              <a:t> </a:t>
            </a:r>
            <a:r>
              <a:rPr lang="en-US" sz="2100" b="1" dirty="0" err="1"/>
              <a:t>moći</a:t>
            </a:r>
            <a:r>
              <a:rPr lang="en-US" sz="2100" b="1" dirty="0"/>
              <a:t> </a:t>
            </a:r>
            <a:r>
              <a:rPr lang="en-US" sz="2100" b="1" dirty="0" err="1"/>
              <a:t>prestati</a:t>
            </a:r>
            <a:r>
              <a:rPr lang="en-US" sz="2100" b="1" dirty="0"/>
              <a:t> </a:t>
            </a:r>
            <a:r>
              <a:rPr lang="en-US" sz="2100" b="1" dirty="0" err="1"/>
              <a:t>griješiti</a:t>
            </a:r>
            <a:r>
              <a:rPr lang="en-US" sz="2100" b="1" dirty="0"/>
              <a:t>. </a:t>
            </a:r>
            <a:r>
              <a:rPr lang="en-US" sz="2100" b="1" dirty="0" err="1"/>
              <a:t>Treba</a:t>
            </a:r>
            <a:r>
              <a:rPr lang="en-US" sz="2100" b="1" dirty="0"/>
              <a:t> </a:t>
            </a:r>
            <a:r>
              <a:rPr lang="en-US" sz="2100" b="1" dirty="0" err="1"/>
              <a:t>nam</a:t>
            </a:r>
            <a:r>
              <a:rPr lang="en-US" sz="2100" b="1" dirty="0"/>
              <a:t> </a:t>
            </a:r>
            <a:r>
              <a:rPr lang="en-US" sz="2100" b="1" dirty="0" err="1"/>
              <a:t>transformacija</a:t>
            </a:r>
            <a:r>
              <a:rPr lang="en-US" sz="2100" b="1" dirty="0"/>
              <a:t>.</a:t>
            </a:r>
            <a:endParaRPr lang="es-ES" sz="21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Bog </a:t>
            </a:r>
            <a:r>
              <a:rPr lang="en-US" sz="2100" b="1" dirty="0" err="1"/>
              <a:t>može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želi</a:t>
            </a:r>
            <a:r>
              <a:rPr lang="en-US" sz="2100" b="1" dirty="0"/>
              <a:t> </a:t>
            </a:r>
            <a:r>
              <a:rPr lang="en-US" sz="2100" b="1" dirty="0" err="1"/>
              <a:t>učiniti</a:t>
            </a:r>
            <a:r>
              <a:rPr lang="en-US" sz="2100" b="1" dirty="0"/>
              <a:t> to </a:t>
            </a:r>
            <a:r>
              <a:rPr lang="en-US" sz="2100" b="1" dirty="0" err="1"/>
              <a:t>čudo</a:t>
            </a:r>
            <a:r>
              <a:rPr lang="en-US" sz="2100" b="1" dirty="0"/>
              <a:t>: </a:t>
            </a:r>
            <a:r>
              <a:rPr lang="en-US" sz="2100" b="1" dirty="0" err="1"/>
              <a:t>stvoriti</a:t>
            </a:r>
            <a:r>
              <a:rPr lang="en-US" sz="2100" b="1" dirty="0"/>
              <a:t> </a:t>
            </a:r>
            <a:r>
              <a:rPr lang="en-US" sz="2100" b="1" dirty="0" err="1"/>
              <a:t>čisto</a:t>
            </a:r>
            <a:r>
              <a:rPr lang="en-US" sz="2100" b="1" dirty="0"/>
              <a:t> </a:t>
            </a:r>
            <a:r>
              <a:rPr lang="en-US" sz="2100" b="1" dirty="0" err="1"/>
              <a:t>srce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pravi</a:t>
            </a:r>
            <a:r>
              <a:rPr lang="en-US" sz="2100" b="1" dirty="0"/>
              <a:t> duh u </a:t>
            </a:r>
            <a:r>
              <a:rPr lang="en-US" sz="2100" b="1" dirty="0" err="1"/>
              <a:t>nama</a:t>
            </a:r>
            <a:r>
              <a:rPr lang="en-US" sz="2100" b="1" dirty="0"/>
              <a:t> </a:t>
            </a:r>
            <a:r>
              <a:rPr lang="hr-HR" sz="2100" b="1" dirty="0"/>
              <a:t>obnoviti</a:t>
            </a:r>
            <a:r>
              <a:rPr lang="en-US" sz="2100" b="1" dirty="0"/>
              <a:t>(Ps</a:t>
            </a:r>
            <a:r>
              <a:rPr lang="hr-HR" sz="2100" b="1" dirty="0"/>
              <a:t>.</a:t>
            </a:r>
            <a:r>
              <a:rPr lang="en-US" sz="2100" b="1" dirty="0"/>
              <a:t> 51, 1</a:t>
            </a:r>
            <a:r>
              <a:rPr lang="hr-HR" sz="2100" b="1" dirty="0"/>
              <a:t>2</a:t>
            </a:r>
            <a:r>
              <a:rPr lang="en-US" sz="2100" b="1" dirty="0"/>
              <a:t>).</a:t>
            </a:r>
            <a:endParaRPr lang="es-ES" sz="21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44773"/>
            <a:ext cx="62362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Oproštenje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obnova</a:t>
            </a:r>
            <a:r>
              <a:rPr lang="en-US" sz="2100" b="1" dirty="0"/>
              <a:t> </a:t>
            </a:r>
            <a:r>
              <a:rPr lang="en-US" sz="2100" b="1" dirty="0" err="1"/>
              <a:t>našeg</a:t>
            </a:r>
            <a:r>
              <a:rPr lang="en-US" sz="2100" b="1" dirty="0"/>
              <a:t> </a:t>
            </a:r>
            <a:r>
              <a:rPr lang="en-US" sz="2100" b="1" dirty="0" err="1"/>
              <a:t>bića</a:t>
            </a:r>
            <a:r>
              <a:rPr lang="en-US" sz="2100" b="1" dirty="0"/>
              <a:t> </a:t>
            </a:r>
            <a:r>
              <a:rPr lang="en-US" sz="2100" b="1" dirty="0" err="1"/>
              <a:t>rezultira</a:t>
            </a:r>
            <a:r>
              <a:rPr lang="en-US" sz="2100" b="1" dirty="0"/>
              <a:t> </a:t>
            </a:r>
            <a:r>
              <a:rPr lang="en-US" sz="2100" b="1" dirty="0" err="1"/>
              <a:t>radošću</a:t>
            </a:r>
            <a:r>
              <a:rPr lang="en-US" sz="2100" b="1" dirty="0"/>
              <a:t>, </a:t>
            </a:r>
            <a:r>
              <a:rPr lang="en-US" sz="2100" b="1" dirty="0" err="1"/>
              <a:t>svjedočanstvom</a:t>
            </a:r>
            <a:r>
              <a:rPr lang="en-US" sz="2100" b="1" dirty="0"/>
              <a:t>, </a:t>
            </a:r>
            <a:r>
              <a:rPr lang="en-US" sz="2100" b="1" dirty="0" err="1"/>
              <a:t>pjesmama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hvalospjevima</a:t>
            </a:r>
            <a:r>
              <a:rPr lang="en-US" sz="2100" b="1" dirty="0"/>
              <a:t> (Ps 51, 12-15). I Bog </a:t>
            </a:r>
            <a:r>
              <a:rPr lang="en-US" sz="2100" b="1" dirty="0" err="1"/>
              <a:t>uživa</a:t>
            </a:r>
            <a:r>
              <a:rPr lang="en-US" sz="2100" b="1" dirty="0"/>
              <a:t> u </a:t>
            </a:r>
            <a:r>
              <a:rPr lang="en-US" sz="2100" b="1" dirty="0" err="1"/>
              <a:t>primanju</a:t>
            </a:r>
            <a:r>
              <a:rPr lang="en-US" sz="2100" b="1" dirty="0"/>
              <a:t> </a:t>
            </a:r>
            <a:r>
              <a:rPr lang="en-US" sz="2100" b="1" dirty="0" err="1"/>
              <a:t>naše</a:t>
            </a:r>
            <a:r>
              <a:rPr lang="en-US" sz="2100" b="1" dirty="0"/>
              <a:t> </a:t>
            </a:r>
            <a:r>
              <a:rPr lang="en-US" sz="2100" b="1" dirty="0" err="1"/>
              <a:t>ponizne</a:t>
            </a:r>
            <a:r>
              <a:rPr lang="en-US" sz="2100" b="1" dirty="0"/>
              <a:t> </a:t>
            </a:r>
            <a:r>
              <a:rPr lang="en-US" sz="2100" b="1" dirty="0" err="1"/>
              <a:t>hvale</a:t>
            </a:r>
            <a:r>
              <a:rPr lang="en-US" sz="2100" b="1" dirty="0"/>
              <a:t> </a:t>
            </a:r>
            <a:r>
              <a:rPr lang="en-US" sz="2100" b="1" dirty="0" err="1"/>
              <a:t>ljubavi</a:t>
            </a:r>
            <a:br>
              <a:rPr lang="en-US" sz="2100" b="1" dirty="0"/>
            </a:br>
            <a:r>
              <a:rPr lang="en-US" sz="2100" b="1" dirty="0"/>
              <a:t>(Ps 51,16-19).</a:t>
            </a:r>
            <a:endParaRPr lang="es-ES" sz="2100" b="1" dirty="0"/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LJUBAV KOJA OPRAŠTA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ćeš Gospode na bezakonja gledati, Gospodine Tko će opstati? Ali u tebe je praštanje da bi te se bojali.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130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34297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2547</Words>
  <Application>Microsoft Office PowerPoint</Application>
  <PresentationFormat>Panorámica</PresentationFormat>
  <Paragraphs>181</Paragraphs>
  <Slides>19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5" baseType="lpstr">
      <vt:lpstr>Impact</vt:lpstr>
      <vt:lpstr>Constantia</vt:lpstr>
      <vt:lpstr>Calibri</vt:lpstr>
      <vt:lpstr>Arial Narrow</vt:lpstr>
      <vt:lpstr>Arial</vt:lpstr>
      <vt:lpstr>Times New Roman</vt:lpstr>
      <vt:lpstr>Bodoni MT Poster Compressed</vt:lpstr>
      <vt:lpstr>Calibri Light</vt:lpstr>
      <vt:lpstr>Gill Sans MT Ext Condensed Bold</vt:lpstr>
      <vt:lpstr>Comic Sans MS</vt:lpstr>
      <vt:lpstr>Britannic Bold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98</cp:revision>
  <dcterms:created xsi:type="dcterms:W3CDTF">2024-01-28T15:07:00Z</dcterms:created>
  <dcterms:modified xsi:type="dcterms:W3CDTF">2024-02-10T06:04:49Z</dcterms:modified>
</cp:coreProperties>
</file>