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3"/>
  </p:notesMasterIdLst>
  <p:sldIdLst>
    <p:sldId id="256" r:id="rId3"/>
    <p:sldId id="304" r:id="rId4"/>
    <p:sldId id="257" r:id="rId5"/>
    <p:sldId id="258" r:id="rId6"/>
    <p:sldId id="259" r:id="rId7"/>
    <p:sldId id="309" r:id="rId8"/>
    <p:sldId id="263" r:id="rId9"/>
    <p:sldId id="261" r:id="rId10"/>
    <p:sldId id="310" r:id="rId11"/>
    <p:sldId id="305" r:id="rId12"/>
  </p:sldIdLst>
  <p:sldSz cx="12192000" cy="6858000"/>
  <p:notesSz cx="6858000" cy="9144000"/>
  <p:embeddedFontLst>
    <p:embeddedFont>
      <p:font typeface="Comic Sans MS" panose="030F0702030302020204" pitchFamily="66" charset="0"/>
      <p:regular r:id="rId14"/>
      <p:bold r:id="rId15"/>
      <p:italic r:id="rId16"/>
      <p:boldItalic r:id="rId17"/>
    </p:embeddedFont>
    <p:embeddedFont>
      <p:font typeface="Constantia" panose="02030602050306030303" pitchFamily="18" charset="0"/>
      <p:regular r:id="rId18"/>
      <p:bold r:id="rId19"/>
      <p:italic r:id="rId20"/>
      <p:boldItalic r:id="rId21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2353"/>
    <a:srgbClr val="FAC6CF"/>
    <a:srgbClr val="4190A1"/>
    <a:srgbClr val="3C690F"/>
    <a:srgbClr val="DE8400"/>
    <a:srgbClr val="FF9900"/>
    <a:srgbClr val="CC00CC"/>
    <a:srgbClr val="D1CC00"/>
    <a:srgbClr val="A60E26"/>
    <a:srgbClr val="E8D9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2821" autoAdjust="0"/>
    <p:restoredTop sz="94660"/>
  </p:normalViewPr>
  <p:slideViewPr>
    <p:cSldViewPr snapToGrid="0">
      <p:cViewPr varScale="1">
        <p:scale>
          <a:sx n="79" d="100"/>
          <a:sy n="79" d="100"/>
        </p:scale>
        <p:origin x="102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jpeg"/></Relationships>
</file>

<file path=ppt/diagrams/_rels/data2.xml.rels><?xml version="1.0" encoding="UTF-8" standalone="yes"?>
<Relationships xmlns="http://schemas.openxmlformats.org/package/2006/relationships"><Relationship Id="rId2" Type="http://schemas.microsoft.com/office/2007/relationships/hdphoto" Target="../media/hdphoto2.wdp"/><Relationship Id="rId1" Type="http://schemas.openxmlformats.org/officeDocument/2006/relationships/image" Target="../media/image21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jpeg"/></Relationships>
</file>

<file path=ppt/diagrams/_rels/drawing2.xml.rels><?xml version="1.0" encoding="UTF-8" standalone="yes"?>
<Relationships xmlns="http://schemas.openxmlformats.org/package/2006/relationships"><Relationship Id="rId2" Type="http://schemas.microsoft.com/office/2007/relationships/hdphoto" Target="../media/hdphoto2.wdp"/><Relationship Id="rId1" Type="http://schemas.openxmlformats.org/officeDocument/2006/relationships/image" Target="../media/image2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EC817B-9A95-4BD2-9BD3-AE18CCCDD14B}" type="doc">
      <dgm:prSet loTypeId="urn:microsoft.com/office/officeart/2005/8/layout/pList2" loCatId="list" qsTypeId="urn:microsoft.com/office/officeart/2005/8/quickstyle/3d2" qsCatId="3D" csTypeId="urn:microsoft.com/office/officeart/2005/8/colors/accent6_4" csCatId="accent6" phldr="1"/>
      <dgm:spPr/>
      <dgm:t>
        <a:bodyPr/>
        <a:lstStyle/>
        <a:p>
          <a:endParaRPr lang="es-ES"/>
        </a:p>
      </dgm:t>
    </dgm:pt>
    <dgm:pt modelId="{660460E7-A8E5-4ED7-947A-17746B6442DB}">
      <dgm:prSet custT="1"/>
      <dgm:spPr/>
      <dgm:t>
        <a:bodyPr/>
        <a:lstStyle/>
        <a:p>
          <a:pPr marL="0">
            <a:spcAft>
              <a:spcPts val="0"/>
            </a:spcAft>
            <a:buNone/>
          </a:pPr>
          <a:r>
            <a:rPr lang="sr-Latn-RS" sz="2000" b="1" dirty="0"/>
            <a:t>Na Merivi Izrael je iskušavao Boga: „jer kušaše Gospoda govoreći: Je li Gospod među nama ili nije?“ (</a:t>
          </a:r>
          <a:r>
            <a:rPr lang="sr-Latn-RS" sz="2000" b="1" dirty="0" err="1"/>
            <a:t>Izl</a:t>
          </a:r>
          <a:r>
            <a:rPr lang="sr-Latn-RS" sz="2000" b="1" dirty="0"/>
            <a:t>. 17,7). Međutim, s Božije tačke gledišta On je bio taj koji je iskušao Izrael (</a:t>
          </a:r>
          <a:r>
            <a:rPr lang="sr-Latn-RS" sz="2000" b="1" dirty="0" err="1"/>
            <a:t>Ps</a:t>
          </a:r>
          <a:r>
            <a:rPr lang="sr-Latn-RS" sz="2000" b="1" dirty="0"/>
            <a:t>. 81,7</a:t>
          </a:r>
          <a:r>
            <a:rPr lang="en" sz="2000" b="1" dirty="0"/>
            <a:t>).</a:t>
          </a:r>
          <a:endParaRPr lang="es-ES" sz="2000" dirty="0"/>
        </a:p>
      </dgm:t>
    </dgm:pt>
    <dgm:pt modelId="{C06ADFF9-03CB-47AE-A661-57561DE9BDB2}" type="parTrans" cxnId="{8A36841F-F874-4503-9E1C-1E84D323FC04}">
      <dgm:prSet/>
      <dgm:spPr/>
      <dgm:t>
        <a:bodyPr/>
        <a:lstStyle/>
        <a:p>
          <a:endParaRPr lang="es-ES"/>
        </a:p>
      </dgm:t>
    </dgm:pt>
    <dgm:pt modelId="{9E759CDF-377B-4962-9F14-7C8BC19B571A}" type="sibTrans" cxnId="{8A36841F-F874-4503-9E1C-1E84D323FC04}">
      <dgm:prSet/>
      <dgm:spPr/>
      <dgm:t>
        <a:bodyPr/>
        <a:lstStyle/>
        <a:p>
          <a:endParaRPr lang="es-ES"/>
        </a:p>
      </dgm:t>
    </dgm:pt>
    <dgm:pt modelId="{A3599F72-1CD6-4931-80FC-C943D05C9CCD}">
      <dgm:prSet custT="1"/>
      <dgm:spPr/>
      <dgm:t>
        <a:bodyPr/>
        <a:lstStyle/>
        <a:p>
          <a:pPr marL="0" indent="0">
            <a:spcAft>
              <a:spcPts val="0"/>
            </a:spcAft>
            <a:buNone/>
          </a:pPr>
          <a:r>
            <a:rPr lang="sr-Latn-RS" sz="2000" b="1" dirty="0"/>
            <a:t>Izrael nije prošao test i još je tvrdoglavo ostao u svojoj pobuni, zbog čega je morao biti kažnjen (</a:t>
          </a:r>
          <a:r>
            <a:rPr lang="sr-Latn-RS" sz="2000" b="1" dirty="0" err="1"/>
            <a:t>Ps</a:t>
          </a:r>
          <a:r>
            <a:rPr lang="sr-Latn-RS" sz="2000" b="1" dirty="0"/>
            <a:t>. 95,8-11). Uprkos svemu, Bog im je dao vodu kada su je tražili (</a:t>
          </a:r>
          <a:r>
            <a:rPr lang="sr-Latn-RS" sz="2000" b="1" dirty="0" err="1"/>
            <a:t>Izl</a:t>
          </a:r>
          <a:r>
            <a:rPr lang="sr-Latn-RS" sz="2000" b="1" dirty="0"/>
            <a:t>. 17,5.6</a:t>
          </a:r>
          <a:r>
            <a:rPr lang="en" sz="2000" b="1" dirty="0"/>
            <a:t>).</a:t>
          </a:r>
          <a:endParaRPr lang="es-ES" sz="2000" dirty="0"/>
        </a:p>
      </dgm:t>
    </dgm:pt>
    <dgm:pt modelId="{62269115-DE1E-4FFC-85D4-568E86F6C2FE}" type="parTrans" cxnId="{58E5EDBF-3131-414B-B666-7D7084C0E78B}">
      <dgm:prSet/>
      <dgm:spPr/>
      <dgm:t>
        <a:bodyPr/>
        <a:lstStyle/>
        <a:p>
          <a:endParaRPr lang="es-ES"/>
        </a:p>
      </dgm:t>
    </dgm:pt>
    <dgm:pt modelId="{AF414E8C-6C93-47AA-A188-1356A141CECB}" type="sibTrans" cxnId="{58E5EDBF-3131-414B-B666-7D7084C0E78B}">
      <dgm:prSet/>
      <dgm:spPr/>
      <dgm:t>
        <a:bodyPr/>
        <a:lstStyle/>
        <a:p>
          <a:endParaRPr lang="es-ES"/>
        </a:p>
      </dgm:t>
    </dgm:pt>
    <dgm:pt modelId="{5BA179E0-6310-4A88-8481-14B55DF1ED49}">
      <dgm:prSet custT="1"/>
      <dgm:spPr/>
      <dgm:t>
        <a:bodyPr/>
        <a:lstStyle/>
        <a:p>
          <a:pPr marL="0" indent="0">
            <a:spcAft>
              <a:spcPts val="0"/>
            </a:spcAft>
            <a:buNone/>
          </a:pPr>
          <a:r>
            <a:rPr lang="sr-Latn-RS" sz="2000" b="1" dirty="0"/>
            <a:t>Ali, da su bili mudri, prošli bi ispit. Tada bi Bog mogao da učini velika čuda sa njima (</a:t>
          </a:r>
          <a:r>
            <a:rPr lang="sr-Latn-RS" sz="2000" b="1" dirty="0" err="1"/>
            <a:t>Ps</a:t>
          </a:r>
          <a:r>
            <a:rPr lang="sr-Latn-RS" sz="2000" b="1" dirty="0"/>
            <a:t>. 81,13-16</a:t>
          </a:r>
          <a:r>
            <a:rPr lang="en" sz="2000" b="1" dirty="0"/>
            <a:t>).</a:t>
          </a:r>
          <a:endParaRPr lang="es-ES" sz="2000" dirty="0"/>
        </a:p>
      </dgm:t>
    </dgm:pt>
    <dgm:pt modelId="{F292990F-2E47-481A-A2B5-377944E3440C}" type="parTrans" cxnId="{B9404E62-B77C-44C9-8C5F-F7BA18418475}">
      <dgm:prSet/>
      <dgm:spPr/>
      <dgm:t>
        <a:bodyPr/>
        <a:lstStyle/>
        <a:p>
          <a:endParaRPr lang="es-ES"/>
        </a:p>
      </dgm:t>
    </dgm:pt>
    <dgm:pt modelId="{B4C921DE-9E91-41A8-8F94-A19AFDC98CB6}" type="sibTrans" cxnId="{B9404E62-B77C-44C9-8C5F-F7BA18418475}">
      <dgm:prSet/>
      <dgm:spPr/>
      <dgm:t>
        <a:bodyPr/>
        <a:lstStyle/>
        <a:p>
          <a:endParaRPr lang="es-ES"/>
        </a:p>
      </dgm:t>
    </dgm:pt>
    <dgm:pt modelId="{4CE830F3-5BBB-4729-841F-6CB610102729}" type="pres">
      <dgm:prSet presAssocID="{F9EC817B-9A95-4BD2-9BD3-AE18CCCDD14B}" presName="Name0" presStyleCnt="0">
        <dgm:presLayoutVars>
          <dgm:dir/>
          <dgm:resizeHandles val="exact"/>
        </dgm:presLayoutVars>
      </dgm:prSet>
      <dgm:spPr/>
    </dgm:pt>
    <dgm:pt modelId="{CE9AF04C-F682-4525-8D29-3C9C7A9AAD10}" type="pres">
      <dgm:prSet presAssocID="{F9EC817B-9A95-4BD2-9BD3-AE18CCCDD14B}" presName="bkgdShp" presStyleLbl="alignAccFollowNode1" presStyleIdx="0" presStyleCnt="1"/>
      <dgm:spPr/>
    </dgm:pt>
    <dgm:pt modelId="{F9A7CF65-4129-429B-9997-42FD3F07DD42}" type="pres">
      <dgm:prSet presAssocID="{F9EC817B-9A95-4BD2-9BD3-AE18CCCDD14B}" presName="linComp" presStyleCnt="0"/>
      <dgm:spPr/>
    </dgm:pt>
    <dgm:pt modelId="{A48DC8C4-968C-4433-94A4-DB284F9E0FB6}" type="pres">
      <dgm:prSet presAssocID="{660460E7-A8E5-4ED7-947A-17746B6442DB}" presName="compNode" presStyleCnt="0"/>
      <dgm:spPr/>
    </dgm:pt>
    <dgm:pt modelId="{1229C335-A708-4A82-B9CE-24F2E7C1F6E6}" type="pres">
      <dgm:prSet presAssocID="{660460E7-A8E5-4ED7-947A-17746B6442DB}" presName="node" presStyleLbl="node1" presStyleIdx="0" presStyleCnt="1" custScaleX="103666" custScaleY="112132">
        <dgm:presLayoutVars>
          <dgm:bulletEnabled val="1"/>
        </dgm:presLayoutVars>
      </dgm:prSet>
      <dgm:spPr/>
    </dgm:pt>
    <dgm:pt modelId="{EF92F2F5-40DA-4B7C-B26F-9ECAD9DA8C60}" type="pres">
      <dgm:prSet presAssocID="{660460E7-A8E5-4ED7-947A-17746B6442DB}" presName="invisiNode" presStyleLbl="node1" presStyleIdx="0" presStyleCnt="1"/>
      <dgm:spPr/>
    </dgm:pt>
    <dgm:pt modelId="{385852B7-0A15-4A18-BD63-1D98DB3B09E2}" type="pres">
      <dgm:prSet presAssocID="{660460E7-A8E5-4ED7-947A-17746B6442DB}" presName="imagNode" presStyleLbl="fgImgPlace1" presStyleIdx="0" presStyleCnt="1" custScaleX="47364" custScaleY="80642" custLinFactNeighborX="-25366" custLinFactNeighborY="10860"/>
      <dgm:spPr>
        <a:blipFill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152400" contourW="44450" prstMaterial="matte">
          <a:bevelT w="63500" h="63500" prst="artDeco"/>
          <a:contourClr>
            <a:srgbClr val="FFFFFF"/>
          </a:contourClr>
        </a:sp3d>
      </dgm:spPr>
    </dgm:pt>
  </dgm:ptLst>
  <dgm:cxnLst>
    <dgm:cxn modelId="{A0A2B009-FACD-48F3-898B-97BCBE271A17}" type="presOf" srcId="{660460E7-A8E5-4ED7-947A-17746B6442DB}" destId="{1229C335-A708-4A82-B9CE-24F2E7C1F6E6}" srcOrd="0" destOrd="0" presId="urn:microsoft.com/office/officeart/2005/8/layout/pList2"/>
    <dgm:cxn modelId="{8A36841F-F874-4503-9E1C-1E84D323FC04}" srcId="{F9EC817B-9A95-4BD2-9BD3-AE18CCCDD14B}" destId="{660460E7-A8E5-4ED7-947A-17746B6442DB}" srcOrd="0" destOrd="0" parTransId="{C06ADFF9-03CB-47AE-A661-57561DE9BDB2}" sibTransId="{9E759CDF-377B-4962-9F14-7C8BC19B571A}"/>
    <dgm:cxn modelId="{B9404E62-B77C-44C9-8C5F-F7BA18418475}" srcId="{660460E7-A8E5-4ED7-947A-17746B6442DB}" destId="{5BA179E0-6310-4A88-8481-14B55DF1ED49}" srcOrd="1" destOrd="0" parTransId="{F292990F-2E47-481A-A2B5-377944E3440C}" sibTransId="{B4C921DE-9E91-41A8-8F94-A19AFDC98CB6}"/>
    <dgm:cxn modelId="{CC25948F-61BF-48A1-AC6C-6392EE7D4229}" type="presOf" srcId="{A3599F72-1CD6-4931-80FC-C943D05C9CCD}" destId="{1229C335-A708-4A82-B9CE-24F2E7C1F6E6}" srcOrd="0" destOrd="1" presId="urn:microsoft.com/office/officeart/2005/8/layout/pList2"/>
    <dgm:cxn modelId="{053BEDB5-E35C-4F30-880B-35A483EBDFDC}" type="presOf" srcId="{F9EC817B-9A95-4BD2-9BD3-AE18CCCDD14B}" destId="{4CE830F3-5BBB-4729-841F-6CB610102729}" srcOrd="0" destOrd="0" presId="urn:microsoft.com/office/officeart/2005/8/layout/pList2"/>
    <dgm:cxn modelId="{1E19E3B7-4605-4C56-A741-E70FB603591C}" type="presOf" srcId="{5BA179E0-6310-4A88-8481-14B55DF1ED49}" destId="{1229C335-A708-4A82-B9CE-24F2E7C1F6E6}" srcOrd="0" destOrd="2" presId="urn:microsoft.com/office/officeart/2005/8/layout/pList2"/>
    <dgm:cxn modelId="{58E5EDBF-3131-414B-B666-7D7084C0E78B}" srcId="{660460E7-A8E5-4ED7-947A-17746B6442DB}" destId="{A3599F72-1CD6-4931-80FC-C943D05C9CCD}" srcOrd="0" destOrd="0" parTransId="{62269115-DE1E-4FFC-85D4-568E86F6C2FE}" sibTransId="{AF414E8C-6C93-47AA-A188-1356A141CECB}"/>
    <dgm:cxn modelId="{07060AF2-32E4-46EC-A2D7-994E830D239E}" type="presParOf" srcId="{4CE830F3-5BBB-4729-841F-6CB610102729}" destId="{CE9AF04C-F682-4525-8D29-3C9C7A9AAD10}" srcOrd="0" destOrd="0" presId="urn:microsoft.com/office/officeart/2005/8/layout/pList2"/>
    <dgm:cxn modelId="{7F93B286-D204-4D7C-8EAC-3F29340384AA}" type="presParOf" srcId="{4CE830F3-5BBB-4729-841F-6CB610102729}" destId="{F9A7CF65-4129-429B-9997-42FD3F07DD42}" srcOrd="1" destOrd="0" presId="urn:microsoft.com/office/officeart/2005/8/layout/pList2"/>
    <dgm:cxn modelId="{814AB5E4-022A-4D19-85ED-148921B48E52}" type="presParOf" srcId="{F9A7CF65-4129-429B-9997-42FD3F07DD42}" destId="{A48DC8C4-968C-4433-94A4-DB284F9E0FB6}" srcOrd="0" destOrd="0" presId="urn:microsoft.com/office/officeart/2005/8/layout/pList2"/>
    <dgm:cxn modelId="{79C3F911-2413-4857-86A5-3B214ABBD737}" type="presParOf" srcId="{A48DC8C4-968C-4433-94A4-DB284F9E0FB6}" destId="{1229C335-A708-4A82-B9CE-24F2E7C1F6E6}" srcOrd="0" destOrd="0" presId="urn:microsoft.com/office/officeart/2005/8/layout/pList2"/>
    <dgm:cxn modelId="{596FE360-917C-4B08-841E-CC2363E87C73}" type="presParOf" srcId="{A48DC8C4-968C-4433-94A4-DB284F9E0FB6}" destId="{EF92F2F5-40DA-4B7C-B26F-9ECAD9DA8C60}" srcOrd="1" destOrd="0" presId="urn:microsoft.com/office/officeart/2005/8/layout/pList2"/>
    <dgm:cxn modelId="{2F7FE077-DC15-4F6B-AC39-B03625438140}" type="presParOf" srcId="{A48DC8C4-968C-4433-94A4-DB284F9E0FB6}" destId="{385852B7-0A15-4A18-BD63-1D98DB3B09E2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EC817B-9A95-4BD2-9BD3-AE18CCCDD14B}" type="doc">
      <dgm:prSet loTypeId="urn:microsoft.com/office/officeart/2005/8/layout/pList2" loCatId="list" qsTypeId="urn:microsoft.com/office/officeart/2005/8/quickstyle/3d2" qsCatId="3D" csTypeId="urn:microsoft.com/office/officeart/2005/8/colors/accent2_4" csCatId="accent2" phldr="1"/>
      <dgm:spPr/>
      <dgm:t>
        <a:bodyPr/>
        <a:lstStyle/>
        <a:p>
          <a:endParaRPr lang="es-ES"/>
        </a:p>
      </dgm:t>
    </dgm:pt>
    <dgm:pt modelId="{660460E7-A8E5-4ED7-947A-17746B6442DB}">
      <dgm:prSet custT="1"/>
      <dgm:spPr/>
      <dgm:t>
        <a:bodyPr/>
        <a:lstStyle/>
        <a:p>
          <a:pPr marL="0">
            <a:spcBef>
              <a:spcPts val="0"/>
            </a:spcBef>
            <a:spcAft>
              <a:spcPts val="1200"/>
            </a:spcAft>
            <a:buNone/>
          </a:pPr>
          <a:r>
            <a:rPr lang="sr-Latn-RS" sz="2000" b="1" dirty="0"/>
            <a:t>Josif je bio zatvoren u tamnici, maltretiran i ojađen. Ali doneo je mudru odluku, da služi Bogu bez obzira na okolnosti (</a:t>
          </a:r>
          <a:r>
            <a:rPr lang="sr-Latn-RS" sz="2000" b="1" dirty="0" err="1"/>
            <a:t>Ps</a:t>
          </a:r>
          <a:r>
            <a:rPr lang="sr-Latn-RS" sz="2000" b="1" dirty="0"/>
            <a:t>. 105,16-18; Post. 39,7-9</a:t>
          </a:r>
          <a:r>
            <a:rPr lang="en" sz="2000" b="1" dirty="0"/>
            <a:t>).</a:t>
          </a:r>
        </a:p>
        <a:p>
          <a:pPr>
            <a:spcBef>
              <a:spcPts val="0"/>
            </a:spcBef>
            <a:spcAft>
              <a:spcPts val="1200"/>
            </a:spcAft>
          </a:pPr>
          <a:r>
            <a:rPr lang="sr-Latn-RS" sz="2000" b="1" dirty="0"/>
            <a:t>Kada je prošao test, Bog ga je uzvisio (</a:t>
          </a:r>
          <a:r>
            <a:rPr lang="sr-Latn-RS" sz="2000" b="1" dirty="0" err="1"/>
            <a:t>Ps</a:t>
          </a:r>
          <a:r>
            <a:rPr lang="sr-Latn-RS" sz="2000" b="1" dirty="0"/>
            <a:t>. 105,19-21). Njegova mudrost je bila toliko očigledna da mu je faraon poverio obučavanje svojih starešine mudrosti kojom ga je Bog obdario (</a:t>
          </a:r>
          <a:r>
            <a:rPr lang="sr-Latn-RS" sz="2000" b="1" dirty="0" err="1"/>
            <a:t>Ps</a:t>
          </a:r>
          <a:r>
            <a:rPr lang="sr-Latn-RS" sz="2000" b="1" dirty="0"/>
            <a:t>. 105,22). Preko Josifa je Bog dao život celoj porodici Izraela (</a:t>
          </a:r>
          <a:r>
            <a:rPr lang="sr-Latn-RS" sz="2000" b="1" dirty="0" err="1"/>
            <a:t>Ps</a:t>
          </a:r>
          <a:r>
            <a:rPr lang="sr-Latn-RS" sz="2000" b="1" dirty="0"/>
            <a:t>. 105,23</a:t>
          </a:r>
          <a:r>
            <a:rPr lang="en" sz="2000" b="1" dirty="0"/>
            <a:t>).</a:t>
          </a:r>
        </a:p>
      </dgm:t>
    </dgm:pt>
    <dgm:pt modelId="{C06ADFF9-03CB-47AE-A661-57561DE9BDB2}" type="parTrans" cxnId="{8A36841F-F874-4503-9E1C-1E84D323FC04}">
      <dgm:prSet/>
      <dgm:spPr/>
      <dgm:t>
        <a:bodyPr/>
        <a:lstStyle/>
        <a:p>
          <a:endParaRPr lang="es-ES"/>
        </a:p>
      </dgm:t>
    </dgm:pt>
    <dgm:pt modelId="{9E759CDF-377B-4962-9F14-7C8BC19B571A}" type="sibTrans" cxnId="{8A36841F-F874-4503-9E1C-1E84D323FC04}">
      <dgm:prSet/>
      <dgm:spPr/>
      <dgm:t>
        <a:bodyPr/>
        <a:lstStyle/>
        <a:p>
          <a:endParaRPr lang="es-ES"/>
        </a:p>
      </dgm:t>
    </dgm:pt>
    <dgm:pt modelId="{5BA179E0-6310-4A88-8481-14B55DF1ED49}">
      <dgm:prSet custT="1"/>
      <dgm:spPr/>
      <dgm:t>
        <a:bodyPr/>
        <a:lstStyle/>
        <a:p>
          <a:pPr marL="0" indent="0">
            <a:spcBef>
              <a:spcPts val="0"/>
            </a:spcBef>
            <a:spcAft>
              <a:spcPts val="1200"/>
            </a:spcAft>
            <a:buNone/>
          </a:pPr>
          <a:endParaRPr lang="es-ES" sz="1800" dirty="0"/>
        </a:p>
      </dgm:t>
    </dgm:pt>
    <dgm:pt modelId="{F292990F-2E47-481A-A2B5-377944E3440C}" type="parTrans" cxnId="{B9404E62-B77C-44C9-8C5F-F7BA18418475}">
      <dgm:prSet/>
      <dgm:spPr/>
      <dgm:t>
        <a:bodyPr/>
        <a:lstStyle/>
        <a:p>
          <a:endParaRPr lang="es-ES"/>
        </a:p>
      </dgm:t>
    </dgm:pt>
    <dgm:pt modelId="{B4C921DE-9E91-41A8-8F94-A19AFDC98CB6}" type="sibTrans" cxnId="{B9404E62-B77C-44C9-8C5F-F7BA18418475}">
      <dgm:prSet/>
      <dgm:spPr/>
      <dgm:t>
        <a:bodyPr/>
        <a:lstStyle/>
        <a:p>
          <a:endParaRPr lang="es-ES"/>
        </a:p>
      </dgm:t>
    </dgm:pt>
    <dgm:pt modelId="{4CE830F3-5BBB-4729-841F-6CB610102729}" type="pres">
      <dgm:prSet presAssocID="{F9EC817B-9A95-4BD2-9BD3-AE18CCCDD14B}" presName="Name0" presStyleCnt="0">
        <dgm:presLayoutVars>
          <dgm:dir/>
          <dgm:resizeHandles val="exact"/>
        </dgm:presLayoutVars>
      </dgm:prSet>
      <dgm:spPr/>
    </dgm:pt>
    <dgm:pt modelId="{CE9AF04C-F682-4525-8D29-3C9C7A9AAD10}" type="pres">
      <dgm:prSet presAssocID="{F9EC817B-9A95-4BD2-9BD3-AE18CCCDD14B}" presName="bkgdShp" presStyleLbl="alignAccFollowNode1" presStyleIdx="0" presStyleCnt="1"/>
      <dgm:spPr/>
    </dgm:pt>
    <dgm:pt modelId="{F9A7CF65-4129-429B-9997-42FD3F07DD42}" type="pres">
      <dgm:prSet presAssocID="{F9EC817B-9A95-4BD2-9BD3-AE18CCCDD14B}" presName="linComp" presStyleCnt="0"/>
      <dgm:spPr/>
    </dgm:pt>
    <dgm:pt modelId="{A48DC8C4-968C-4433-94A4-DB284F9E0FB6}" type="pres">
      <dgm:prSet presAssocID="{660460E7-A8E5-4ED7-947A-17746B6442DB}" presName="compNode" presStyleCnt="0"/>
      <dgm:spPr/>
    </dgm:pt>
    <dgm:pt modelId="{1229C335-A708-4A82-B9CE-24F2E7C1F6E6}" type="pres">
      <dgm:prSet presAssocID="{660460E7-A8E5-4ED7-947A-17746B6442DB}" presName="node" presStyleLbl="node1" presStyleIdx="0" presStyleCnt="1" custScaleY="112132">
        <dgm:presLayoutVars>
          <dgm:bulletEnabled val="1"/>
        </dgm:presLayoutVars>
      </dgm:prSet>
      <dgm:spPr/>
    </dgm:pt>
    <dgm:pt modelId="{EF92F2F5-40DA-4B7C-B26F-9ECAD9DA8C60}" type="pres">
      <dgm:prSet presAssocID="{660460E7-A8E5-4ED7-947A-17746B6442DB}" presName="invisiNode" presStyleLbl="node1" presStyleIdx="0" presStyleCnt="1"/>
      <dgm:spPr/>
    </dgm:pt>
    <dgm:pt modelId="{385852B7-0A15-4A18-BD63-1D98DB3B09E2}" type="pres">
      <dgm:prSet presAssocID="{660460E7-A8E5-4ED7-947A-17746B6442DB}" presName="imagNode" presStyleLbl="fgImgPlace1" presStyleIdx="0" presStyleCnt="1" custScaleX="47364" custScaleY="80642" custLinFactNeighborX="-25647" custLinFactNeighborY="11959"/>
      <dgm:spPr>
        <a:xfrm>
          <a:off x="177076" y="590545"/>
          <a:ext cx="2613168" cy="1414573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1" cstate="hq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152400" contourW="44450" prstMaterial="matte">
          <a:bevelT w="63500" h="63500" prst="artDeco"/>
          <a:contourClr>
            <a:srgbClr val="FFFFFF"/>
          </a:contourClr>
        </a:sp3d>
      </dgm:spPr>
    </dgm:pt>
  </dgm:ptLst>
  <dgm:cxnLst>
    <dgm:cxn modelId="{A0A2B009-FACD-48F3-898B-97BCBE271A17}" type="presOf" srcId="{660460E7-A8E5-4ED7-947A-17746B6442DB}" destId="{1229C335-A708-4A82-B9CE-24F2E7C1F6E6}" srcOrd="0" destOrd="0" presId="urn:microsoft.com/office/officeart/2005/8/layout/pList2"/>
    <dgm:cxn modelId="{8A36841F-F874-4503-9E1C-1E84D323FC04}" srcId="{F9EC817B-9A95-4BD2-9BD3-AE18CCCDD14B}" destId="{660460E7-A8E5-4ED7-947A-17746B6442DB}" srcOrd="0" destOrd="0" parTransId="{C06ADFF9-03CB-47AE-A661-57561DE9BDB2}" sibTransId="{9E759CDF-377B-4962-9F14-7C8BC19B571A}"/>
    <dgm:cxn modelId="{B9404E62-B77C-44C9-8C5F-F7BA18418475}" srcId="{660460E7-A8E5-4ED7-947A-17746B6442DB}" destId="{5BA179E0-6310-4A88-8481-14B55DF1ED49}" srcOrd="0" destOrd="0" parTransId="{F292990F-2E47-481A-A2B5-377944E3440C}" sibTransId="{B4C921DE-9E91-41A8-8F94-A19AFDC98CB6}"/>
    <dgm:cxn modelId="{053BEDB5-E35C-4F30-880B-35A483EBDFDC}" type="presOf" srcId="{F9EC817B-9A95-4BD2-9BD3-AE18CCCDD14B}" destId="{4CE830F3-5BBB-4729-841F-6CB610102729}" srcOrd="0" destOrd="0" presId="urn:microsoft.com/office/officeart/2005/8/layout/pList2"/>
    <dgm:cxn modelId="{1E19E3B7-4605-4C56-A741-E70FB603591C}" type="presOf" srcId="{5BA179E0-6310-4A88-8481-14B55DF1ED49}" destId="{1229C335-A708-4A82-B9CE-24F2E7C1F6E6}" srcOrd="0" destOrd="1" presId="urn:microsoft.com/office/officeart/2005/8/layout/pList2"/>
    <dgm:cxn modelId="{07060AF2-32E4-46EC-A2D7-994E830D239E}" type="presParOf" srcId="{4CE830F3-5BBB-4729-841F-6CB610102729}" destId="{CE9AF04C-F682-4525-8D29-3C9C7A9AAD10}" srcOrd="0" destOrd="0" presId="urn:microsoft.com/office/officeart/2005/8/layout/pList2"/>
    <dgm:cxn modelId="{7F93B286-D204-4D7C-8EAC-3F29340384AA}" type="presParOf" srcId="{4CE830F3-5BBB-4729-841F-6CB610102729}" destId="{F9A7CF65-4129-429B-9997-42FD3F07DD42}" srcOrd="1" destOrd="0" presId="urn:microsoft.com/office/officeart/2005/8/layout/pList2"/>
    <dgm:cxn modelId="{814AB5E4-022A-4D19-85ED-148921B48E52}" type="presParOf" srcId="{F9A7CF65-4129-429B-9997-42FD3F07DD42}" destId="{A48DC8C4-968C-4433-94A4-DB284F9E0FB6}" srcOrd="0" destOrd="0" presId="urn:microsoft.com/office/officeart/2005/8/layout/pList2"/>
    <dgm:cxn modelId="{79C3F911-2413-4857-86A5-3B214ABBD737}" type="presParOf" srcId="{A48DC8C4-968C-4433-94A4-DB284F9E0FB6}" destId="{1229C335-A708-4A82-B9CE-24F2E7C1F6E6}" srcOrd="0" destOrd="0" presId="urn:microsoft.com/office/officeart/2005/8/layout/pList2"/>
    <dgm:cxn modelId="{596FE360-917C-4B08-841E-CC2363E87C73}" type="presParOf" srcId="{A48DC8C4-968C-4433-94A4-DB284F9E0FB6}" destId="{EF92F2F5-40DA-4B7C-B26F-9ECAD9DA8C60}" srcOrd="1" destOrd="0" presId="urn:microsoft.com/office/officeart/2005/8/layout/pList2"/>
    <dgm:cxn modelId="{2F7FE077-DC15-4F6B-AC39-B03625438140}" type="presParOf" srcId="{A48DC8C4-968C-4433-94A4-DB284F9E0FB6}" destId="{385852B7-0A15-4A18-BD63-1D98DB3B09E2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8C14FB5-DE21-4673-977C-319C42C31C42}" type="doc">
      <dgm:prSet loTypeId="urn:microsoft.com/office/officeart/2009/3/layout/IncreasingArrowsProcess" loCatId="process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5A9FCB1B-8172-48D9-B2FF-BEB6715F251C}">
      <dgm:prSet phldrT="[Texto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1) </a:t>
          </a:r>
          <a:r>
            <a:rPr lang="sr-Latn-R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Srce naginje zlu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788F450-E4CC-4B7B-A836-3EFAB73EB94E}" type="parTrans" cxnId="{D532DBEA-162B-45E9-B265-9416F320C4B8}">
      <dgm:prSet/>
      <dgm:spPr/>
      <dgm:t>
        <a:bodyPr/>
        <a:lstStyle/>
        <a:p>
          <a:endParaRPr lang="es-ES" sz="2000" b="1"/>
        </a:p>
      </dgm:t>
    </dgm:pt>
    <dgm:pt modelId="{1E8E31EA-7A4A-46B3-85B6-8552EA82FC5D}" type="sibTrans" cxnId="{D532DBEA-162B-45E9-B265-9416F320C4B8}">
      <dgm:prSet/>
      <dgm:spPr/>
      <dgm:t>
        <a:bodyPr/>
        <a:lstStyle/>
        <a:p>
          <a:endParaRPr lang="es-ES" sz="2000" b="1"/>
        </a:p>
      </dgm:t>
    </dgm:pt>
    <dgm:pt modelId="{625B6412-F406-406A-9F6B-19DF64D7E3F8}">
      <dgm:prSet phldrT="[Texto]" custT="1"/>
      <dgm:spPr>
        <a:solidFill>
          <a:srgbClr val="E8D9F3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it-IT" sz="2000" b="1" dirty="0"/>
            <a:t>„Ne </a:t>
          </a:r>
          <a:r>
            <a:rPr lang="it-IT" sz="2000" b="1" dirty="0" err="1"/>
            <a:t>daj</a:t>
          </a:r>
          <a:r>
            <a:rPr lang="it-IT" sz="2000" b="1" dirty="0"/>
            <a:t> da mi se </a:t>
          </a:r>
          <a:r>
            <a:rPr lang="it-IT" sz="2000" b="1" dirty="0" err="1"/>
            <a:t>srce</a:t>
          </a:r>
          <a:r>
            <a:rPr lang="it-IT" sz="2000" b="1" dirty="0"/>
            <a:t> </a:t>
          </a:r>
          <a:r>
            <a:rPr lang="it-IT" sz="2000" b="1" dirty="0" err="1"/>
            <a:t>zlu</a:t>
          </a:r>
          <a:r>
            <a:rPr lang="it-IT" sz="2000" b="1" dirty="0"/>
            <a:t> </a:t>
          </a:r>
          <a:r>
            <a:rPr lang="it-IT" sz="2000" b="1" dirty="0" err="1"/>
            <a:t>prikloni</a:t>
          </a:r>
          <a:r>
            <a:rPr lang="it-IT" sz="2000" b="1" dirty="0"/>
            <a:t>“</a:t>
          </a:r>
          <a:endParaRPr lang="en" sz="2000" b="1" dirty="0"/>
        </a:p>
      </dgm:t>
    </dgm:pt>
    <dgm:pt modelId="{3C766108-F10D-44D8-A976-2A1CA6BA0727}" type="parTrans" cxnId="{84A9D1A1-56CC-4E9F-B5E0-9FE477EF3980}">
      <dgm:prSet/>
      <dgm:spPr/>
      <dgm:t>
        <a:bodyPr/>
        <a:lstStyle/>
        <a:p>
          <a:endParaRPr lang="es-ES" sz="2000" b="1"/>
        </a:p>
      </dgm:t>
    </dgm:pt>
    <dgm:pt modelId="{513E0232-FF7D-4D8B-BC2E-D209E95164F7}" type="sibTrans" cxnId="{84A9D1A1-56CC-4E9F-B5E0-9FE477EF3980}">
      <dgm:prSet/>
      <dgm:spPr/>
      <dgm:t>
        <a:bodyPr/>
        <a:lstStyle/>
        <a:p>
          <a:endParaRPr lang="es-ES" sz="2000" b="1"/>
        </a:p>
      </dgm:t>
    </dgm:pt>
    <dgm:pt modelId="{03F3D639-9C99-46AC-94C1-71EA365ECB29}">
      <dgm:prSet phldrT="[Texto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2) </a:t>
          </a:r>
          <a:r>
            <a:rPr lang="sr-Latn-R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Osoba čini greh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22BF95E-42E4-4857-8F76-20EC65B62CF9}" type="parTrans" cxnId="{FBD544AD-5578-4A31-A6EE-86E277A7FA1D}">
      <dgm:prSet/>
      <dgm:spPr/>
      <dgm:t>
        <a:bodyPr/>
        <a:lstStyle/>
        <a:p>
          <a:endParaRPr lang="es-ES" sz="2000" b="1"/>
        </a:p>
      </dgm:t>
    </dgm:pt>
    <dgm:pt modelId="{1B8C5658-ED0F-42C9-BCC5-F87ACEB5F847}" type="sibTrans" cxnId="{FBD544AD-5578-4A31-A6EE-86E277A7FA1D}">
      <dgm:prSet/>
      <dgm:spPr/>
      <dgm:t>
        <a:bodyPr/>
        <a:lstStyle/>
        <a:p>
          <a:endParaRPr lang="es-ES" sz="2000" b="1"/>
        </a:p>
      </dgm:t>
    </dgm:pt>
    <dgm:pt modelId="{450CA1AC-C136-4B53-8056-1CEA13FD3A35}">
      <dgm:prSet phldrT="[Texto]" custT="1"/>
      <dgm:spPr>
        <a:solidFill>
          <a:schemeClr val="accent1">
            <a:lumMod val="10000"/>
            <a:lumOff val="9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sr-Latn-RS" sz="2000" b="1" dirty="0"/>
            <a:t>„čini dela bezbožna s ljudima koji postupaju nepravedno“</a:t>
          </a:r>
          <a:endParaRPr lang="en" sz="2000" b="1" dirty="0"/>
        </a:p>
      </dgm:t>
    </dgm:pt>
    <dgm:pt modelId="{7BC405A3-892F-4444-AAE7-74D98DE720DD}" type="parTrans" cxnId="{070FBD90-E024-4372-96B3-50DF0EF5F3A4}">
      <dgm:prSet/>
      <dgm:spPr/>
      <dgm:t>
        <a:bodyPr/>
        <a:lstStyle/>
        <a:p>
          <a:endParaRPr lang="es-ES" sz="2000" b="1"/>
        </a:p>
      </dgm:t>
    </dgm:pt>
    <dgm:pt modelId="{2F31D001-95EA-4094-85EA-81DDB33230A2}" type="sibTrans" cxnId="{070FBD90-E024-4372-96B3-50DF0EF5F3A4}">
      <dgm:prSet/>
      <dgm:spPr/>
      <dgm:t>
        <a:bodyPr/>
        <a:lstStyle/>
        <a:p>
          <a:endParaRPr lang="es-ES" sz="2000" b="1"/>
        </a:p>
      </dgm:t>
    </dgm:pt>
    <dgm:pt modelId="{4023AA9E-E079-4D9D-AF38-32AAC173151C}">
      <dgm:prSet phldrT="[Texto]" custT="1"/>
      <dgm:spPr>
        <a:solidFill>
          <a:schemeClr val="accent4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3) </a:t>
          </a:r>
          <a:r>
            <a:rPr lang="sr-Latn-R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On uživa u zlu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5FBFE1F-C2A3-45C6-A2ED-B203CB075A37}" type="parTrans" cxnId="{E6AA1166-036C-4EF0-A85E-92CCAE929B13}">
      <dgm:prSet/>
      <dgm:spPr/>
      <dgm:t>
        <a:bodyPr/>
        <a:lstStyle/>
        <a:p>
          <a:endParaRPr lang="es-ES" sz="2000" b="1"/>
        </a:p>
      </dgm:t>
    </dgm:pt>
    <dgm:pt modelId="{FB3E2F87-7F58-4C88-8901-A6CCD63DFDD9}" type="sibTrans" cxnId="{E6AA1166-036C-4EF0-A85E-92CCAE929B13}">
      <dgm:prSet/>
      <dgm:spPr/>
      <dgm:t>
        <a:bodyPr/>
        <a:lstStyle/>
        <a:p>
          <a:endParaRPr lang="es-ES" sz="2000" b="1"/>
        </a:p>
      </dgm:t>
    </dgm:pt>
    <dgm:pt modelId="{BD4A83B0-D558-48BF-99FF-19434DD230B0}">
      <dgm:prSet phldrT="[Texto]" custT="1"/>
      <dgm:spPr>
        <a:solidFill>
          <a:schemeClr val="accent4">
            <a:lumMod val="20000"/>
            <a:lumOff val="80000"/>
          </a:schemeClr>
        </a:solidFill>
        <a:ln>
          <a:solidFill>
            <a:schemeClr val="accent4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sr-Latn-RS" sz="2000" b="1" dirty="0"/>
            <a:t>„</a:t>
          </a:r>
          <a:r>
            <a:rPr lang="it-IT" sz="2000" b="1" dirty="0"/>
            <a:t>i da ne </a:t>
          </a:r>
          <a:r>
            <a:rPr lang="it-IT" sz="2000" b="1" dirty="0" err="1"/>
            <a:t>okusim</a:t>
          </a:r>
          <a:r>
            <a:rPr lang="it-IT" sz="2000" b="1" dirty="0"/>
            <a:t> </a:t>
          </a:r>
          <a:r>
            <a:rPr lang="it-IT" sz="2000" b="1" dirty="0" err="1"/>
            <a:t>sladosti</a:t>
          </a:r>
          <a:r>
            <a:rPr lang="it-IT" sz="2000" b="1" dirty="0"/>
            <a:t> </a:t>
          </a:r>
          <a:r>
            <a:rPr lang="it-IT" sz="2000" b="1" dirty="0" err="1"/>
            <a:t>njihove</a:t>
          </a:r>
          <a:r>
            <a:rPr lang="sr-Latn-RS" sz="2000" b="1" dirty="0"/>
            <a:t>,“</a:t>
          </a:r>
          <a:endParaRPr lang="en" sz="2000" b="1" dirty="0"/>
        </a:p>
      </dgm:t>
    </dgm:pt>
    <dgm:pt modelId="{F2692D16-5FAD-4713-859C-581902E8A247}" type="parTrans" cxnId="{642ABE98-3897-48DF-ABCE-C9C0EB08858F}">
      <dgm:prSet/>
      <dgm:spPr/>
      <dgm:t>
        <a:bodyPr/>
        <a:lstStyle/>
        <a:p>
          <a:endParaRPr lang="es-ES" sz="2000" b="1"/>
        </a:p>
      </dgm:t>
    </dgm:pt>
    <dgm:pt modelId="{8E0EBA00-ED56-487E-8661-FE968D6C8F2E}" type="sibTrans" cxnId="{642ABE98-3897-48DF-ABCE-C9C0EB08858F}">
      <dgm:prSet/>
      <dgm:spPr/>
      <dgm:t>
        <a:bodyPr/>
        <a:lstStyle/>
        <a:p>
          <a:endParaRPr lang="es-ES" sz="2000" b="1"/>
        </a:p>
      </dgm:t>
    </dgm:pt>
    <dgm:pt modelId="{720519B4-6DDF-4532-8CF9-9FDABFAE5733}">
      <dgm:prSet phldrT="[Texto]" custT="1"/>
      <dgm:spPr>
        <a:solidFill>
          <a:srgbClr val="E8D9F3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sr-Latn-RS" sz="2000" b="1" dirty="0"/>
            <a:t>„Blago čoveku koji ne ide na veće bezbožničko“</a:t>
          </a:r>
          <a:endParaRPr lang="en" sz="2000" b="1" dirty="0"/>
        </a:p>
      </dgm:t>
    </dgm:pt>
    <dgm:pt modelId="{019C13FC-A8E6-4EA1-8529-ACE81775EFDC}" type="parTrans" cxnId="{CE227F23-9E44-412E-9617-16D16959CE5A}">
      <dgm:prSet/>
      <dgm:spPr/>
      <dgm:t>
        <a:bodyPr/>
        <a:lstStyle/>
        <a:p>
          <a:endParaRPr lang="es-ES" sz="2000" b="1"/>
        </a:p>
      </dgm:t>
    </dgm:pt>
    <dgm:pt modelId="{7D330729-657E-4D2A-93EA-8FF0FCFACB92}" type="sibTrans" cxnId="{CE227F23-9E44-412E-9617-16D16959CE5A}">
      <dgm:prSet/>
      <dgm:spPr/>
      <dgm:t>
        <a:bodyPr/>
        <a:lstStyle/>
        <a:p>
          <a:endParaRPr lang="es-ES" sz="2000" b="1"/>
        </a:p>
      </dgm:t>
    </dgm:pt>
    <dgm:pt modelId="{526F8097-AC5D-4F3A-BE65-E058569B8267}">
      <dgm:prSet phldrT="[Texto]" custT="1"/>
      <dgm:spPr>
        <a:solidFill>
          <a:schemeClr val="accent1">
            <a:lumMod val="10000"/>
            <a:lumOff val="9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l-PL" sz="2000" b="1" dirty="0"/>
            <a:t>„i na putu grešničkom ne stoji</a:t>
          </a:r>
          <a:r>
            <a:rPr lang="sr-Latn-RS" sz="2000" b="1" dirty="0"/>
            <a:t>“</a:t>
          </a:r>
          <a:endParaRPr lang="en" sz="2000" b="1" dirty="0"/>
        </a:p>
      </dgm:t>
    </dgm:pt>
    <dgm:pt modelId="{B69AB010-1DB5-4D2C-957F-B6964D0CF65F}" type="parTrans" cxnId="{34240BBC-E46D-4AB8-A978-E8BEFA1F9898}">
      <dgm:prSet/>
      <dgm:spPr/>
      <dgm:t>
        <a:bodyPr/>
        <a:lstStyle/>
        <a:p>
          <a:endParaRPr lang="es-ES" sz="2000" b="1"/>
        </a:p>
      </dgm:t>
    </dgm:pt>
    <dgm:pt modelId="{0AFA9EAC-5264-423E-8D40-1E1228E67A27}" type="sibTrans" cxnId="{34240BBC-E46D-4AB8-A978-E8BEFA1F9898}">
      <dgm:prSet/>
      <dgm:spPr/>
      <dgm:t>
        <a:bodyPr/>
        <a:lstStyle/>
        <a:p>
          <a:endParaRPr lang="es-ES" sz="2000" b="1"/>
        </a:p>
      </dgm:t>
    </dgm:pt>
    <dgm:pt modelId="{1ADE32F3-8F0E-4BE9-A415-2B888770B695}">
      <dgm:prSet phldrT="[Texto]" custT="1"/>
      <dgm:spPr>
        <a:solidFill>
          <a:schemeClr val="accent4">
            <a:lumMod val="20000"/>
            <a:lumOff val="80000"/>
          </a:schemeClr>
        </a:solidFill>
        <a:ln>
          <a:solidFill>
            <a:schemeClr val="accent4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sr-Latn-RS" sz="2000" b="1" dirty="0"/>
            <a:t>„i u društvu nevaljalih ljudi ne sedi.“</a:t>
          </a:r>
          <a:endParaRPr lang="en" sz="2000" b="1" dirty="0"/>
        </a:p>
      </dgm:t>
    </dgm:pt>
    <dgm:pt modelId="{E3B6EE29-6A96-4FCB-BA5A-D9109A3D9670}" type="parTrans" cxnId="{F473F56E-0A10-42F4-9FD1-D02E01023587}">
      <dgm:prSet/>
      <dgm:spPr/>
      <dgm:t>
        <a:bodyPr/>
        <a:lstStyle/>
        <a:p>
          <a:endParaRPr lang="es-ES" sz="2000" b="1"/>
        </a:p>
      </dgm:t>
    </dgm:pt>
    <dgm:pt modelId="{71D2B535-930F-4D97-9182-B236BA9CD37B}" type="sibTrans" cxnId="{F473F56E-0A10-42F4-9FD1-D02E01023587}">
      <dgm:prSet/>
      <dgm:spPr/>
      <dgm:t>
        <a:bodyPr/>
        <a:lstStyle/>
        <a:p>
          <a:endParaRPr lang="es-ES" sz="2000" b="1"/>
        </a:p>
      </dgm:t>
    </dgm:pt>
    <dgm:pt modelId="{101B6C2F-9F80-42AF-BE3D-7D66E3665698}" type="pres">
      <dgm:prSet presAssocID="{08C14FB5-DE21-4673-977C-319C42C31C42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E4EF0830-D324-4DC7-9870-983C9DCAA18A}" type="pres">
      <dgm:prSet presAssocID="{5A9FCB1B-8172-48D9-B2FF-BEB6715F251C}" presName="parentText1" presStyleLbl="node1" presStyleIdx="0" presStyleCnt="3" custScaleX="100580" custLinFactNeighborX="1508" custLinFactNeighborY="-1689">
        <dgm:presLayoutVars>
          <dgm:chMax/>
          <dgm:chPref val="3"/>
          <dgm:bulletEnabled val="1"/>
        </dgm:presLayoutVars>
      </dgm:prSet>
      <dgm:spPr/>
    </dgm:pt>
    <dgm:pt modelId="{2AD6179C-97A9-4A75-96F7-1FD3A90DAF71}" type="pres">
      <dgm:prSet presAssocID="{5A9FCB1B-8172-48D9-B2FF-BEB6715F251C}" presName="childText1" presStyleLbl="solidAlignAcc1" presStyleIdx="0" presStyleCnt="3" custScaleY="126997" custLinFactNeighborX="1254" custLinFactNeighborY="10505">
        <dgm:presLayoutVars>
          <dgm:chMax val="0"/>
          <dgm:chPref val="0"/>
          <dgm:bulletEnabled val="1"/>
        </dgm:presLayoutVars>
      </dgm:prSet>
      <dgm:spPr/>
    </dgm:pt>
    <dgm:pt modelId="{47380ABB-5A54-4FC1-AA86-BD0AA815744E}" type="pres">
      <dgm:prSet presAssocID="{03F3D639-9C99-46AC-94C1-71EA365ECB29}" presName="parentText2" presStyleLbl="node1" presStyleIdx="1" presStyleCnt="3" custScaleX="104988" custLinFactNeighborY="-2751">
        <dgm:presLayoutVars>
          <dgm:chMax/>
          <dgm:chPref val="3"/>
          <dgm:bulletEnabled val="1"/>
        </dgm:presLayoutVars>
      </dgm:prSet>
      <dgm:spPr/>
    </dgm:pt>
    <dgm:pt modelId="{333849A9-85B3-45A3-9C3B-121483F10481}" type="pres">
      <dgm:prSet presAssocID="{03F3D639-9C99-46AC-94C1-71EA365ECB29}" presName="childText2" presStyleLbl="solidAlignAcc1" presStyleIdx="1" presStyleCnt="3" custScaleY="114345" custLinFactNeighborX="2508" custLinFactNeighborY="4847">
        <dgm:presLayoutVars>
          <dgm:chMax val="0"/>
          <dgm:chPref val="0"/>
          <dgm:bulletEnabled val="1"/>
        </dgm:presLayoutVars>
      </dgm:prSet>
      <dgm:spPr/>
    </dgm:pt>
    <dgm:pt modelId="{A1EFEAA4-57E4-4F2F-B028-43E07D1A6DB6}" type="pres">
      <dgm:prSet presAssocID="{4023AA9E-E079-4D9D-AF38-32AAC173151C}" presName="parentText3" presStyleLbl="node1" presStyleIdx="2" presStyleCnt="3" custScaleX="106642" custLinFactNeighborX="1675" custLinFactNeighborY="-2751">
        <dgm:presLayoutVars>
          <dgm:chMax/>
          <dgm:chPref val="3"/>
          <dgm:bulletEnabled val="1"/>
        </dgm:presLayoutVars>
      </dgm:prSet>
      <dgm:spPr/>
    </dgm:pt>
    <dgm:pt modelId="{69A1BC3A-0AA4-40E7-A3EA-8479317ADD6A}" type="pres">
      <dgm:prSet presAssocID="{4023AA9E-E079-4D9D-AF38-32AAC173151C}" presName="childText3" presStyleLbl="solidAlignAcc1" presStyleIdx="2" presStyleCnt="3" custLinFactNeighborX="3762" custLinFactNeighborY="-2381">
        <dgm:presLayoutVars>
          <dgm:chMax val="0"/>
          <dgm:chPref val="0"/>
          <dgm:bulletEnabled val="1"/>
        </dgm:presLayoutVars>
      </dgm:prSet>
      <dgm:spPr/>
    </dgm:pt>
  </dgm:ptLst>
  <dgm:cxnLst>
    <dgm:cxn modelId="{85155B14-918B-47BB-8320-9D9A0287DADF}" type="presOf" srcId="{BD4A83B0-D558-48BF-99FF-19434DD230B0}" destId="{69A1BC3A-0AA4-40E7-A3EA-8479317ADD6A}" srcOrd="0" destOrd="0" presId="urn:microsoft.com/office/officeart/2009/3/layout/IncreasingArrowsProcess"/>
    <dgm:cxn modelId="{89E49715-8D46-41BB-96E3-A8873C20F1BC}" type="presOf" srcId="{08C14FB5-DE21-4673-977C-319C42C31C42}" destId="{101B6C2F-9F80-42AF-BE3D-7D66E3665698}" srcOrd="0" destOrd="0" presId="urn:microsoft.com/office/officeart/2009/3/layout/IncreasingArrowsProcess"/>
    <dgm:cxn modelId="{CE227F23-9E44-412E-9617-16D16959CE5A}" srcId="{5A9FCB1B-8172-48D9-B2FF-BEB6715F251C}" destId="{720519B4-6DDF-4532-8CF9-9FDABFAE5733}" srcOrd="1" destOrd="0" parTransId="{019C13FC-A8E6-4EA1-8529-ACE81775EFDC}" sibTransId="{7D330729-657E-4D2A-93EA-8FF0FCFACB92}"/>
    <dgm:cxn modelId="{D4BEF123-8CA3-44CC-82E6-CC35F59C4236}" type="presOf" srcId="{526F8097-AC5D-4F3A-BE65-E058569B8267}" destId="{333849A9-85B3-45A3-9C3B-121483F10481}" srcOrd="0" destOrd="1" presId="urn:microsoft.com/office/officeart/2009/3/layout/IncreasingArrowsProcess"/>
    <dgm:cxn modelId="{D3BF773E-D5BD-4EE8-A896-72D41710C56B}" type="presOf" srcId="{4023AA9E-E079-4D9D-AF38-32AAC173151C}" destId="{A1EFEAA4-57E4-4F2F-B028-43E07D1A6DB6}" srcOrd="0" destOrd="0" presId="urn:microsoft.com/office/officeart/2009/3/layout/IncreasingArrowsProcess"/>
    <dgm:cxn modelId="{722B8D5C-301D-49AF-8C0E-0FB8E165DCF7}" type="presOf" srcId="{03F3D639-9C99-46AC-94C1-71EA365ECB29}" destId="{47380ABB-5A54-4FC1-AA86-BD0AA815744E}" srcOrd="0" destOrd="0" presId="urn:microsoft.com/office/officeart/2009/3/layout/IncreasingArrowsProcess"/>
    <dgm:cxn modelId="{19021A42-14F9-47B9-91EE-B0F622B056D8}" type="presOf" srcId="{720519B4-6DDF-4532-8CF9-9FDABFAE5733}" destId="{2AD6179C-97A9-4A75-96F7-1FD3A90DAF71}" srcOrd="0" destOrd="1" presId="urn:microsoft.com/office/officeart/2009/3/layout/IncreasingArrowsProcess"/>
    <dgm:cxn modelId="{E6AA1166-036C-4EF0-A85E-92CCAE929B13}" srcId="{08C14FB5-DE21-4673-977C-319C42C31C42}" destId="{4023AA9E-E079-4D9D-AF38-32AAC173151C}" srcOrd="2" destOrd="0" parTransId="{25FBFE1F-C2A3-45C6-A2ED-B203CB075A37}" sibTransId="{FB3E2F87-7F58-4C88-8901-A6CCD63DFDD9}"/>
    <dgm:cxn modelId="{54E98F4E-B8F0-42CB-8432-B62AF59E1055}" type="presOf" srcId="{5A9FCB1B-8172-48D9-B2FF-BEB6715F251C}" destId="{E4EF0830-D324-4DC7-9870-983C9DCAA18A}" srcOrd="0" destOrd="0" presId="urn:microsoft.com/office/officeart/2009/3/layout/IncreasingArrowsProcess"/>
    <dgm:cxn modelId="{F473F56E-0A10-42F4-9FD1-D02E01023587}" srcId="{4023AA9E-E079-4D9D-AF38-32AAC173151C}" destId="{1ADE32F3-8F0E-4BE9-A415-2B888770B695}" srcOrd="1" destOrd="0" parTransId="{E3B6EE29-6A96-4FCB-BA5A-D9109A3D9670}" sibTransId="{71D2B535-930F-4D97-9182-B236BA9CD37B}"/>
    <dgm:cxn modelId="{530AB479-DDBD-40F1-815E-E0575DA1217B}" type="presOf" srcId="{450CA1AC-C136-4B53-8056-1CEA13FD3A35}" destId="{333849A9-85B3-45A3-9C3B-121483F10481}" srcOrd="0" destOrd="0" presId="urn:microsoft.com/office/officeart/2009/3/layout/IncreasingArrowsProcess"/>
    <dgm:cxn modelId="{070FBD90-E024-4372-96B3-50DF0EF5F3A4}" srcId="{03F3D639-9C99-46AC-94C1-71EA365ECB29}" destId="{450CA1AC-C136-4B53-8056-1CEA13FD3A35}" srcOrd="0" destOrd="0" parTransId="{7BC405A3-892F-4444-AAE7-74D98DE720DD}" sibTransId="{2F31D001-95EA-4094-85EA-81DDB33230A2}"/>
    <dgm:cxn modelId="{642ABE98-3897-48DF-ABCE-C9C0EB08858F}" srcId="{4023AA9E-E079-4D9D-AF38-32AAC173151C}" destId="{BD4A83B0-D558-48BF-99FF-19434DD230B0}" srcOrd="0" destOrd="0" parTransId="{F2692D16-5FAD-4713-859C-581902E8A247}" sibTransId="{8E0EBA00-ED56-487E-8661-FE968D6C8F2E}"/>
    <dgm:cxn modelId="{0967049C-3E00-4901-9286-73EC2525A80C}" type="presOf" srcId="{625B6412-F406-406A-9F6B-19DF64D7E3F8}" destId="{2AD6179C-97A9-4A75-96F7-1FD3A90DAF71}" srcOrd="0" destOrd="0" presId="urn:microsoft.com/office/officeart/2009/3/layout/IncreasingArrowsProcess"/>
    <dgm:cxn modelId="{84A9D1A1-56CC-4E9F-B5E0-9FE477EF3980}" srcId="{5A9FCB1B-8172-48D9-B2FF-BEB6715F251C}" destId="{625B6412-F406-406A-9F6B-19DF64D7E3F8}" srcOrd="0" destOrd="0" parTransId="{3C766108-F10D-44D8-A976-2A1CA6BA0727}" sibTransId="{513E0232-FF7D-4D8B-BC2E-D209E95164F7}"/>
    <dgm:cxn modelId="{FBD544AD-5578-4A31-A6EE-86E277A7FA1D}" srcId="{08C14FB5-DE21-4673-977C-319C42C31C42}" destId="{03F3D639-9C99-46AC-94C1-71EA365ECB29}" srcOrd="1" destOrd="0" parTransId="{822BF95E-42E4-4857-8F76-20EC65B62CF9}" sibTransId="{1B8C5658-ED0F-42C9-BCC5-F87ACEB5F847}"/>
    <dgm:cxn modelId="{9A2F0AAE-AE2D-44B5-9651-F914C5B44A44}" type="presOf" srcId="{1ADE32F3-8F0E-4BE9-A415-2B888770B695}" destId="{69A1BC3A-0AA4-40E7-A3EA-8479317ADD6A}" srcOrd="0" destOrd="1" presId="urn:microsoft.com/office/officeart/2009/3/layout/IncreasingArrowsProcess"/>
    <dgm:cxn modelId="{34240BBC-E46D-4AB8-A978-E8BEFA1F9898}" srcId="{03F3D639-9C99-46AC-94C1-71EA365ECB29}" destId="{526F8097-AC5D-4F3A-BE65-E058569B8267}" srcOrd="1" destOrd="0" parTransId="{B69AB010-1DB5-4D2C-957F-B6964D0CF65F}" sibTransId="{0AFA9EAC-5264-423E-8D40-1E1228E67A27}"/>
    <dgm:cxn modelId="{D532DBEA-162B-45E9-B265-9416F320C4B8}" srcId="{08C14FB5-DE21-4673-977C-319C42C31C42}" destId="{5A9FCB1B-8172-48D9-B2FF-BEB6715F251C}" srcOrd="0" destOrd="0" parTransId="{B788F450-E4CC-4B7B-A836-3EFAB73EB94E}" sibTransId="{1E8E31EA-7A4A-46B3-85B6-8552EA82FC5D}"/>
    <dgm:cxn modelId="{83D4221D-5251-4B07-9E12-F8CD7F9622B7}" type="presParOf" srcId="{101B6C2F-9F80-42AF-BE3D-7D66E3665698}" destId="{E4EF0830-D324-4DC7-9870-983C9DCAA18A}" srcOrd="0" destOrd="0" presId="urn:microsoft.com/office/officeart/2009/3/layout/IncreasingArrowsProcess"/>
    <dgm:cxn modelId="{5CDA0458-2264-46AB-A7A7-C8FBB552C421}" type="presParOf" srcId="{101B6C2F-9F80-42AF-BE3D-7D66E3665698}" destId="{2AD6179C-97A9-4A75-96F7-1FD3A90DAF71}" srcOrd="1" destOrd="0" presId="urn:microsoft.com/office/officeart/2009/3/layout/IncreasingArrowsProcess"/>
    <dgm:cxn modelId="{BCC1904E-813F-4AAC-8748-B4FB17355C2D}" type="presParOf" srcId="{101B6C2F-9F80-42AF-BE3D-7D66E3665698}" destId="{47380ABB-5A54-4FC1-AA86-BD0AA815744E}" srcOrd="2" destOrd="0" presId="urn:microsoft.com/office/officeart/2009/3/layout/IncreasingArrowsProcess"/>
    <dgm:cxn modelId="{BB8D6785-7832-4A01-9C58-BE1EE51ECA85}" type="presParOf" srcId="{101B6C2F-9F80-42AF-BE3D-7D66E3665698}" destId="{333849A9-85B3-45A3-9C3B-121483F10481}" srcOrd="3" destOrd="0" presId="urn:microsoft.com/office/officeart/2009/3/layout/IncreasingArrowsProcess"/>
    <dgm:cxn modelId="{616D64E4-E9E3-4827-8B39-0652E144787A}" type="presParOf" srcId="{101B6C2F-9F80-42AF-BE3D-7D66E3665698}" destId="{A1EFEAA4-57E4-4F2F-B028-43E07D1A6DB6}" srcOrd="4" destOrd="0" presId="urn:microsoft.com/office/officeart/2009/3/layout/IncreasingArrowsProcess"/>
    <dgm:cxn modelId="{8D6A666A-EA30-44D2-A26C-FD598542DE32}" type="presParOf" srcId="{101B6C2F-9F80-42AF-BE3D-7D66E3665698}" destId="{69A1BC3A-0AA4-40E7-A3EA-8479317ADD6A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2381F3B-9AB3-4054-BA60-234E96603C65}" type="doc">
      <dgm:prSet loTypeId="urn:microsoft.com/office/officeart/2005/8/layout/default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A369BAD4-1122-46DB-88A4-5560751CC07B}">
      <dgm:prSet custT="1"/>
      <dgm:spPr>
        <a:solidFill>
          <a:srgbClr val="0070C0"/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relaxedInset"/>
          <a:bevelB w="165100" h="254000"/>
        </a:sp3d>
      </dgm:spPr>
      <dgm:t>
        <a:bodyPr/>
        <a:lstStyle/>
        <a:p>
          <a:r>
            <a:rPr lang="it-IT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Bićemo</a:t>
          </a:r>
          <a:r>
            <a:rPr lang="it-IT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it-IT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blagosloveni</a:t>
          </a:r>
          <a:r>
            <a:rPr lang="it-IT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(Ps. 1,1; 112,1; 128,1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AF1523C-C622-48DE-821A-9333D939782C}" type="parTrans" cxnId="{5BC7468A-2700-4254-9A2D-1378DFA8D9EA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EE2D087-FA84-418D-807D-68C9BF087B48}" type="sibTrans" cxnId="{5BC7468A-2700-4254-9A2D-1378DFA8D9EA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B8737EC-DEBB-4EDF-AFFD-D76A3239556D}">
      <dgm:prSet custT="1"/>
      <dgm:spPr>
        <a:solidFill>
          <a:srgbClr val="00B050"/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relaxedInset"/>
          <a:bevelB w="165100" h="254000"/>
        </a:sp3d>
      </dgm:spPr>
      <dgm:t>
        <a:bodyPr/>
        <a:lstStyle/>
        <a:p>
          <a:r>
            <a:rPr lang="pl-PL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Napredovaćemo u poslu (Ps. 1,3; 128,2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00A034A-6BF5-49BE-AFF3-0FC2D5DBF317}" type="parTrans" cxnId="{EAF91E77-ED79-41B9-A39C-5A9806A0E3B0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7F8710E-7F5B-4F7A-835D-6FBE32F05F84}" type="sibTrans" cxnId="{EAF91E77-ED79-41B9-A39C-5A9806A0E3B0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0DA11E1-07FB-4A4E-8026-E71F4B4DA066}">
      <dgm:prSet custT="1"/>
      <dgm:spPr>
        <a:solidFill>
          <a:srgbClr val="CC00CC"/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relaxedInset"/>
          <a:bevelB w="165100" h="254000"/>
        </a:sp3d>
      </dgm:spPr>
      <dgm:t>
        <a:bodyPr/>
        <a:lstStyle/>
        <a:p>
          <a:r>
            <a:rPr lang="pl-PL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Naši potomci će biti silni (Ps. 112,2; 128,3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4372149-37AE-45C8-AA66-DF055CB70DEC}" type="parTrans" cxnId="{CCB09274-5EA2-44D8-B22D-04E3192B2B6F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E3C83A3-26F2-4264-BC3A-3606EAB6D89E}" type="sibTrans" cxnId="{CCB09274-5EA2-44D8-B22D-04E3192B2B6F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FD515DE-C617-4246-94A4-2A2232137CBF}">
      <dgm:prSet custT="1"/>
      <dgm:spPr>
        <a:solidFill>
          <a:schemeClr val="accent5">
            <a:lumMod val="75000"/>
          </a:schemeClr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relaxedInset"/>
          <a:bevelB w="165100" h="254000"/>
        </a:sp3d>
      </dgm:spPr>
      <dgm:t>
        <a:bodyPr/>
        <a:lstStyle/>
        <a:p>
          <a:r>
            <a:rPr lang="sr-Latn-R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Primićemo dobra i bogatstvo (</a:t>
          </a:r>
          <a:r>
            <a:rPr lang="sr-Latn-R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Ps</a:t>
          </a:r>
          <a:r>
            <a:rPr lang="sr-Latn-R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112,3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F4E0D5A-A863-483D-9089-431D15AD3657}" type="parTrans" cxnId="{5FA7BE11-28EE-4DEB-A07A-4DA2084F2ECC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638FC89-C9C0-40F5-8B59-2881CFACEA68}" type="sibTrans" cxnId="{5FA7BE11-28EE-4DEB-A07A-4DA2084F2ECC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DB6C9CC-6076-41C2-B34D-AB34DDFCA533}">
      <dgm:prSet custT="1"/>
      <dgm:spPr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relaxedInset"/>
          <a:bevelB w="165100" h="254000"/>
        </a:sp3d>
      </dgm:spPr>
      <dgm:t>
        <a:bodyPr/>
        <a:lstStyle/>
        <a:p>
          <a:r>
            <a:rPr lang="sr-Latn-R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Hodićemo u Božijoj svetlosti (</a:t>
          </a:r>
          <a:r>
            <a:rPr lang="sr-Latn-R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Ps</a:t>
          </a:r>
          <a:r>
            <a:rPr lang="sr-Latn-R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112,4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C3F9F88-C40C-4F1C-9766-0024D3D85E0D}" type="parTrans" cxnId="{40A3DDDC-B729-481F-98C4-216EB37B7868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D5E8639-CBC0-4A37-82F7-02119D4973F3}" type="sibTrans" cxnId="{40A3DDDC-B729-481F-98C4-216EB37B7868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7C913D6-7BE6-4290-A013-4B2F33DDEEB6}">
      <dgm:prSet custT="1"/>
      <dgm:spPr>
        <a:solidFill>
          <a:schemeClr val="accent3"/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relaxedInset"/>
          <a:bevelB w="165100" h="254000"/>
        </a:sp3d>
      </dgm:spPr>
      <dgm:t>
        <a:bodyPr/>
        <a:lstStyle/>
        <a:p>
          <a:r>
            <a:rPr lang="sr-Latn-R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Dobro ćemo upravljati svojim poslovima (</a:t>
          </a:r>
          <a:r>
            <a:rPr lang="sr-Latn-R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Ps</a:t>
          </a:r>
          <a:r>
            <a:rPr lang="sr-Latn-R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112,5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4B2C0D6-029F-487F-9503-6EB9E27164E6}" type="parTrans" cxnId="{35F1638B-072B-448B-9040-7A6BBAEB89AF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43B475B-C18B-4EB1-B7BE-3D4D98ADE962}" type="sibTrans" cxnId="{35F1638B-072B-448B-9040-7A6BBAEB89AF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1A393E3-EA7A-420A-BB60-4A4604753459}">
      <dgm:prSet custT="1"/>
      <dgm:spPr>
        <a:solidFill>
          <a:schemeClr val="accent2">
            <a:lumMod val="75000"/>
          </a:schemeClr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relaxedInset"/>
          <a:bevelB w="165100" h="254000"/>
        </a:sp3d>
      </dgm:spPr>
      <dgm:t>
        <a:bodyPr/>
        <a:lstStyle/>
        <a:p>
          <a:r>
            <a:rPr lang="sr-Latn-R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Nećemo okliznuti i bićemo upamćeni (</a:t>
          </a:r>
          <a:r>
            <a:rPr lang="sr-Latn-R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Ps</a:t>
          </a:r>
          <a:r>
            <a:rPr lang="sr-Latn-R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112,6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D97F7A4-4BAE-41C6-8130-D04B7DE2667E}" type="parTrans" cxnId="{9C3755BC-57A6-44B6-8926-7073E7B6CCFD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6B4E948-4107-4433-8F85-9143EB254F63}" type="sibTrans" cxnId="{9C3755BC-57A6-44B6-8926-7073E7B6CCFD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94A50C5-A217-4FCE-802B-70E0E1887752}">
      <dgm:prSet custT="1"/>
      <dgm:spPr>
        <a:solidFill>
          <a:srgbClr val="A60E26"/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relaxedInset"/>
          <a:bevelB w="165100" h="254000"/>
        </a:sp3d>
      </dgm:spPr>
      <dgm:t>
        <a:bodyPr/>
        <a:lstStyle/>
        <a:p>
          <a:r>
            <a:rPr lang="it-IT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Nećemo</a:t>
          </a:r>
          <a:r>
            <a:rPr lang="it-IT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se </a:t>
          </a:r>
          <a:r>
            <a:rPr lang="it-IT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plašiti</a:t>
          </a:r>
          <a:r>
            <a:rPr lang="it-IT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it-IT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loših</a:t>
          </a:r>
          <a:r>
            <a:rPr lang="it-IT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vesti (Ps. 112,7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5DBB74B-ECE7-41B9-AAFA-BBC92FE27284}" type="parTrans" cxnId="{77FEDDD6-4175-4654-9A85-3B3E252ADE16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B4BF43C-AAB2-4B97-B7E8-5F9094955F2F}" type="sibTrans" cxnId="{77FEDDD6-4175-4654-9A85-3B3E252ADE16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21A1EBD-270A-44EC-A1AE-DA122C621B6E}">
      <dgm:prSet custT="1"/>
      <dgm:spPr>
        <a:solidFill>
          <a:schemeClr val="accent4">
            <a:lumMod val="75000"/>
          </a:schemeClr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relaxedInset"/>
          <a:bevelB w="165100" h="254000"/>
        </a:sp3d>
      </dgm:spPr>
      <dgm:t>
        <a:bodyPr/>
        <a:lstStyle/>
        <a:p>
          <a:r>
            <a:rPr lang="sr-Latn-R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Porazićemo svoje neprijatelje (</a:t>
          </a:r>
          <a:r>
            <a:rPr lang="sr-Latn-R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Ps</a:t>
          </a:r>
          <a:r>
            <a:rPr lang="sr-Latn-R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112,8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A3B1F02-95EF-4C75-94F7-D2A4A7410013}" type="parTrans" cxnId="{D4B2F488-9BAE-4E7F-85EC-ADB64BA77778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26BAFCC-73C9-447C-97C7-C104FD75BADC}" type="sibTrans" cxnId="{D4B2F488-9BAE-4E7F-85EC-ADB64BA77778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A514A4B-689B-489C-946B-5852BCE0AE79}">
      <dgm:prSet custT="1"/>
      <dgm:spPr>
        <a:solidFill>
          <a:srgbClr val="DE8400"/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relaxedInset"/>
          <a:bevelB w="165100" h="254000"/>
        </a:sp3d>
      </dgm:spPr>
      <dgm:t>
        <a:bodyPr/>
        <a:lstStyle/>
        <a:p>
          <a:r>
            <a:rPr lang="sr-Latn-R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Bićemo uzvišeni u slavi (</a:t>
          </a:r>
          <a:r>
            <a:rPr lang="sr-Latn-R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Ps</a:t>
          </a:r>
          <a:r>
            <a:rPr lang="sr-Latn-R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112,9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9946C21-A5C9-48FE-AE8A-29E20D4CC6D1}" type="parTrans" cxnId="{F8A27142-D403-4800-921F-F621E2A7D07C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53D23DE-1166-4244-A5DE-895E6346A5B4}" type="sibTrans" cxnId="{F8A27142-D403-4800-921F-F621E2A7D07C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CE8B605-B639-4C0E-A8BB-EADDEA64A55D}" type="pres">
      <dgm:prSet presAssocID="{A2381F3B-9AB3-4054-BA60-234E96603C65}" presName="diagram" presStyleCnt="0">
        <dgm:presLayoutVars>
          <dgm:dir/>
          <dgm:resizeHandles val="exact"/>
        </dgm:presLayoutVars>
      </dgm:prSet>
      <dgm:spPr/>
    </dgm:pt>
    <dgm:pt modelId="{7C1098E8-2D67-4CED-85AD-755B5EB568A9}" type="pres">
      <dgm:prSet presAssocID="{A369BAD4-1122-46DB-88A4-5560751CC07B}" presName="node" presStyleLbl="node1" presStyleIdx="0" presStyleCnt="10" custScaleX="114613">
        <dgm:presLayoutVars>
          <dgm:bulletEnabled val="1"/>
        </dgm:presLayoutVars>
      </dgm:prSet>
      <dgm:spPr/>
    </dgm:pt>
    <dgm:pt modelId="{F57719E5-0C30-462F-B669-CC432C5544DC}" type="pres">
      <dgm:prSet presAssocID="{8EE2D087-FA84-418D-807D-68C9BF087B48}" presName="sibTrans" presStyleCnt="0"/>
      <dgm:spPr/>
    </dgm:pt>
    <dgm:pt modelId="{11F2A83D-AF68-46DD-A5A4-13D475C50C7B}" type="pres">
      <dgm:prSet presAssocID="{1B8737EC-DEBB-4EDF-AFFD-D76A3239556D}" presName="node" presStyleLbl="node1" presStyleIdx="1" presStyleCnt="10">
        <dgm:presLayoutVars>
          <dgm:bulletEnabled val="1"/>
        </dgm:presLayoutVars>
      </dgm:prSet>
      <dgm:spPr/>
    </dgm:pt>
    <dgm:pt modelId="{AFA5AD66-748D-42F6-9548-BDE44016E77A}" type="pres">
      <dgm:prSet presAssocID="{D7F8710E-7F5B-4F7A-835D-6FBE32F05F84}" presName="sibTrans" presStyleCnt="0"/>
      <dgm:spPr/>
    </dgm:pt>
    <dgm:pt modelId="{3E800A27-3F4C-4538-A50E-23A3DD446506}" type="pres">
      <dgm:prSet presAssocID="{80DA11E1-07FB-4A4E-8026-E71F4B4DA066}" presName="node" presStyleLbl="node1" presStyleIdx="2" presStyleCnt="10" custScaleX="128389">
        <dgm:presLayoutVars>
          <dgm:bulletEnabled val="1"/>
        </dgm:presLayoutVars>
      </dgm:prSet>
      <dgm:spPr/>
    </dgm:pt>
    <dgm:pt modelId="{4B302501-7C01-49DD-89EF-60D64E903966}" type="pres">
      <dgm:prSet presAssocID="{DE3C83A3-26F2-4264-BC3A-3606EAB6D89E}" presName="sibTrans" presStyleCnt="0"/>
      <dgm:spPr/>
    </dgm:pt>
    <dgm:pt modelId="{728DD033-9CEB-49E1-AF9B-18446FF25D12}" type="pres">
      <dgm:prSet presAssocID="{EFD515DE-C617-4246-94A4-2A2232137CBF}" presName="node" presStyleLbl="node1" presStyleIdx="3" presStyleCnt="10">
        <dgm:presLayoutVars>
          <dgm:bulletEnabled val="1"/>
        </dgm:presLayoutVars>
      </dgm:prSet>
      <dgm:spPr/>
    </dgm:pt>
    <dgm:pt modelId="{58885E60-3812-451E-A1D6-1583832EF3A3}" type="pres">
      <dgm:prSet presAssocID="{7638FC89-C9C0-40F5-8B59-2881CFACEA68}" presName="sibTrans" presStyleCnt="0"/>
      <dgm:spPr/>
    </dgm:pt>
    <dgm:pt modelId="{340C0314-5C9A-4AC9-8388-279DEC49C2FA}" type="pres">
      <dgm:prSet presAssocID="{FDB6C9CC-6076-41C2-B34D-AB34DDFCA533}" presName="node" presStyleLbl="node1" presStyleIdx="4" presStyleCnt="10" custScaleX="114613">
        <dgm:presLayoutVars>
          <dgm:bulletEnabled val="1"/>
        </dgm:presLayoutVars>
      </dgm:prSet>
      <dgm:spPr/>
    </dgm:pt>
    <dgm:pt modelId="{F45E9D5F-BF79-4DFC-857B-496D4058A2D2}" type="pres">
      <dgm:prSet presAssocID="{8D5E8639-CBC0-4A37-82F7-02119D4973F3}" presName="sibTrans" presStyleCnt="0"/>
      <dgm:spPr/>
    </dgm:pt>
    <dgm:pt modelId="{DBC9EECE-2134-439B-A231-79C41CBA4EE3}" type="pres">
      <dgm:prSet presAssocID="{27C913D6-7BE6-4290-A013-4B2F33DDEEB6}" presName="node" presStyleLbl="node1" presStyleIdx="5" presStyleCnt="10">
        <dgm:presLayoutVars>
          <dgm:bulletEnabled val="1"/>
        </dgm:presLayoutVars>
      </dgm:prSet>
      <dgm:spPr/>
    </dgm:pt>
    <dgm:pt modelId="{6825F3FF-8597-41A2-819A-AE91521D7735}" type="pres">
      <dgm:prSet presAssocID="{E43B475B-C18B-4EB1-B7BE-3D4D98ADE962}" presName="sibTrans" presStyleCnt="0"/>
      <dgm:spPr/>
    </dgm:pt>
    <dgm:pt modelId="{56ECCE19-653A-4E66-ACD9-55F10611F2F0}" type="pres">
      <dgm:prSet presAssocID="{41A393E3-EA7A-420A-BB60-4A4604753459}" presName="node" presStyleLbl="node1" presStyleIdx="6" presStyleCnt="10" custScaleX="125193">
        <dgm:presLayoutVars>
          <dgm:bulletEnabled val="1"/>
        </dgm:presLayoutVars>
      </dgm:prSet>
      <dgm:spPr/>
    </dgm:pt>
    <dgm:pt modelId="{B0CC3BD5-DC97-4B05-BEEE-B8E5B7309FEA}" type="pres">
      <dgm:prSet presAssocID="{36B4E948-4107-4433-8F85-9143EB254F63}" presName="sibTrans" presStyleCnt="0"/>
      <dgm:spPr/>
    </dgm:pt>
    <dgm:pt modelId="{41FEFE73-251E-4C89-B093-10B5245524C6}" type="pres">
      <dgm:prSet presAssocID="{594A50C5-A217-4FCE-802B-70E0E1887752}" presName="node" presStyleLbl="node1" presStyleIdx="7" presStyleCnt="10">
        <dgm:presLayoutVars>
          <dgm:bulletEnabled val="1"/>
        </dgm:presLayoutVars>
      </dgm:prSet>
      <dgm:spPr/>
    </dgm:pt>
    <dgm:pt modelId="{72DC814D-9060-4AD3-B2FB-C57A064DFD5F}" type="pres">
      <dgm:prSet presAssocID="{9B4BF43C-AAB2-4B97-B7E8-5F9094955F2F}" presName="sibTrans" presStyleCnt="0"/>
      <dgm:spPr/>
    </dgm:pt>
    <dgm:pt modelId="{82110A3A-0AF4-4126-A34D-67E2B5EFF8D0}" type="pres">
      <dgm:prSet presAssocID="{321A1EBD-270A-44EC-A1AE-DA122C621B6E}" presName="node" presStyleLbl="node1" presStyleIdx="8" presStyleCnt="10" custScaleX="121268" custLinFactX="-25227" custLinFactNeighborX="-100000" custLinFactNeighborY="-788">
        <dgm:presLayoutVars>
          <dgm:bulletEnabled val="1"/>
        </dgm:presLayoutVars>
      </dgm:prSet>
      <dgm:spPr/>
    </dgm:pt>
    <dgm:pt modelId="{80849CEF-BD46-45DC-8B4D-C37C53472364}" type="pres">
      <dgm:prSet presAssocID="{E26BAFCC-73C9-447C-97C7-C104FD75BADC}" presName="sibTrans" presStyleCnt="0"/>
      <dgm:spPr/>
    </dgm:pt>
    <dgm:pt modelId="{50C0B40A-A05D-4CCF-AA0A-CEE7775B62D0}" type="pres">
      <dgm:prSet presAssocID="{2A514A4B-689B-489C-946B-5852BCE0AE79}" presName="node" presStyleLbl="node1" presStyleIdx="9" presStyleCnt="10" custLinFactX="-23575" custLinFactNeighborX="-100000" custLinFactNeighborY="-788">
        <dgm:presLayoutVars>
          <dgm:bulletEnabled val="1"/>
        </dgm:presLayoutVars>
      </dgm:prSet>
      <dgm:spPr/>
    </dgm:pt>
  </dgm:ptLst>
  <dgm:cxnLst>
    <dgm:cxn modelId="{1E21AD03-27A7-417C-B8B2-1E30C7988D07}" type="presOf" srcId="{EFD515DE-C617-4246-94A4-2A2232137CBF}" destId="{728DD033-9CEB-49E1-AF9B-18446FF25D12}" srcOrd="0" destOrd="0" presId="urn:microsoft.com/office/officeart/2005/8/layout/default"/>
    <dgm:cxn modelId="{5FA7BE11-28EE-4DEB-A07A-4DA2084F2ECC}" srcId="{A2381F3B-9AB3-4054-BA60-234E96603C65}" destId="{EFD515DE-C617-4246-94A4-2A2232137CBF}" srcOrd="3" destOrd="0" parTransId="{DF4E0D5A-A863-483D-9089-431D15AD3657}" sibTransId="{7638FC89-C9C0-40F5-8B59-2881CFACEA68}"/>
    <dgm:cxn modelId="{9E199416-4DE6-4900-B269-4A8309D2923B}" type="presOf" srcId="{FDB6C9CC-6076-41C2-B34D-AB34DDFCA533}" destId="{340C0314-5C9A-4AC9-8388-279DEC49C2FA}" srcOrd="0" destOrd="0" presId="urn:microsoft.com/office/officeart/2005/8/layout/default"/>
    <dgm:cxn modelId="{F8A27142-D403-4800-921F-F621E2A7D07C}" srcId="{A2381F3B-9AB3-4054-BA60-234E96603C65}" destId="{2A514A4B-689B-489C-946B-5852BCE0AE79}" srcOrd="9" destOrd="0" parTransId="{69946C21-A5C9-48FE-AE8A-29E20D4CC6D1}" sibTransId="{653D23DE-1166-4244-A5DE-895E6346A5B4}"/>
    <dgm:cxn modelId="{66A11F67-39B5-42D2-9A08-CBBF2069F1E0}" type="presOf" srcId="{27C913D6-7BE6-4290-A013-4B2F33DDEEB6}" destId="{DBC9EECE-2134-439B-A231-79C41CBA4EE3}" srcOrd="0" destOrd="0" presId="urn:microsoft.com/office/officeart/2005/8/layout/default"/>
    <dgm:cxn modelId="{AFA4B96B-24E6-4F3E-835A-8C4F1627F484}" type="presOf" srcId="{80DA11E1-07FB-4A4E-8026-E71F4B4DA066}" destId="{3E800A27-3F4C-4538-A50E-23A3DD446506}" srcOrd="0" destOrd="0" presId="urn:microsoft.com/office/officeart/2005/8/layout/default"/>
    <dgm:cxn modelId="{4A15DB6B-FCCA-45E0-9BBC-A8CDFCBC7A6C}" type="presOf" srcId="{1B8737EC-DEBB-4EDF-AFFD-D76A3239556D}" destId="{11F2A83D-AF68-46DD-A5A4-13D475C50C7B}" srcOrd="0" destOrd="0" presId="urn:microsoft.com/office/officeart/2005/8/layout/default"/>
    <dgm:cxn modelId="{CCB09274-5EA2-44D8-B22D-04E3192B2B6F}" srcId="{A2381F3B-9AB3-4054-BA60-234E96603C65}" destId="{80DA11E1-07FB-4A4E-8026-E71F4B4DA066}" srcOrd="2" destOrd="0" parTransId="{A4372149-37AE-45C8-AA66-DF055CB70DEC}" sibTransId="{DE3C83A3-26F2-4264-BC3A-3606EAB6D89E}"/>
    <dgm:cxn modelId="{EAF91E77-ED79-41B9-A39C-5A9806A0E3B0}" srcId="{A2381F3B-9AB3-4054-BA60-234E96603C65}" destId="{1B8737EC-DEBB-4EDF-AFFD-D76A3239556D}" srcOrd="1" destOrd="0" parTransId="{C00A034A-6BF5-49BE-AFF3-0FC2D5DBF317}" sibTransId="{D7F8710E-7F5B-4F7A-835D-6FBE32F05F84}"/>
    <dgm:cxn modelId="{C0C76B84-227D-42B4-A23E-2D3A89D4EEC3}" type="presOf" srcId="{A2381F3B-9AB3-4054-BA60-234E96603C65}" destId="{FCE8B605-B639-4C0E-A8BB-EADDEA64A55D}" srcOrd="0" destOrd="0" presId="urn:microsoft.com/office/officeart/2005/8/layout/default"/>
    <dgm:cxn modelId="{D4B2F488-9BAE-4E7F-85EC-ADB64BA77778}" srcId="{A2381F3B-9AB3-4054-BA60-234E96603C65}" destId="{321A1EBD-270A-44EC-A1AE-DA122C621B6E}" srcOrd="8" destOrd="0" parTransId="{AA3B1F02-95EF-4C75-94F7-D2A4A7410013}" sibTransId="{E26BAFCC-73C9-447C-97C7-C104FD75BADC}"/>
    <dgm:cxn modelId="{5BC7468A-2700-4254-9A2D-1378DFA8D9EA}" srcId="{A2381F3B-9AB3-4054-BA60-234E96603C65}" destId="{A369BAD4-1122-46DB-88A4-5560751CC07B}" srcOrd="0" destOrd="0" parTransId="{EAF1523C-C622-48DE-821A-9333D939782C}" sibTransId="{8EE2D087-FA84-418D-807D-68C9BF087B48}"/>
    <dgm:cxn modelId="{35F1638B-072B-448B-9040-7A6BBAEB89AF}" srcId="{A2381F3B-9AB3-4054-BA60-234E96603C65}" destId="{27C913D6-7BE6-4290-A013-4B2F33DDEEB6}" srcOrd="5" destOrd="0" parTransId="{34B2C0D6-029F-487F-9503-6EB9E27164E6}" sibTransId="{E43B475B-C18B-4EB1-B7BE-3D4D98ADE962}"/>
    <dgm:cxn modelId="{A5D557A1-6FD2-42F8-949F-DE292C21FF58}" type="presOf" srcId="{41A393E3-EA7A-420A-BB60-4A4604753459}" destId="{56ECCE19-653A-4E66-ACD9-55F10611F2F0}" srcOrd="0" destOrd="0" presId="urn:microsoft.com/office/officeart/2005/8/layout/default"/>
    <dgm:cxn modelId="{1EFB2FB0-AE41-4C98-87CD-589C3276CA1D}" type="presOf" srcId="{2A514A4B-689B-489C-946B-5852BCE0AE79}" destId="{50C0B40A-A05D-4CCF-AA0A-CEE7775B62D0}" srcOrd="0" destOrd="0" presId="urn:microsoft.com/office/officeart/2005/8/layout/default"/>
    <dgm:cxn modelId="{4BCBF6BB-1848-4A25-9FAB-589DF7269682}" type="presOf" srcId="{321A1EBD-270A-44EC-A1AE-DA122C621B6E}" destId="{82110A3A-0AF4-4126-A34D-67E2B5EFF8D0}" srcOrd="0" destOrd="0" presId="urn:microsoft.com/office/officeart/2005/8/layout/default"/>
    <dgm:cxn modelId="{9C3755BC-57A6-44B6-8926-7073E7B6CCFD}" srcId="{A2381F3B-9AB3-4054-BA60-234E96603C65}" destId="{41A393E3-EA7A-420A-BB60-4A4604753459}" srcOrd="6" destOrd="0" parTransId="{BD97F7A4-4BAE-41C6-8130-D04B7DE2667E}" sibTransId="{36B4E948-4107-4433-8F85-9143EB254F63}"/>
    <dgm:cxn modelId="{125466D2-41A3-4B6C-80C2-B716006BCEA5}" type="presOf" srcId="{A369BAD4-1122-46DB-88A4-5560751CC07B}" destId="{7C1098E8-2D67-4CED-85AD-755B5EB568A9}" srcOrd="0" destOrd="0" presId="urn:microsoft.com/office/officeart/2005/8/layout/default"/>
    <dgm:cxn modelId="{77FEDDD6-4175-4654-9A85-3B3E252ADE16}" srcId="{A2381F3B-9AB3-4054-BA60-234E96603C65}" destId="{594A50C5-A217-4FCE-802B-70E0E1887752}" srcOrd="7" destOrd="0" parTransId="{25DBB74B-ECE7-41B9-AAFA-BBC92FE27284}" sibTransId="{9B4BF43C-AAB2-4B97-B7E8-5F9094955F2F}"/>
    <dgm:cxn modelId="{40A3DDDC-B729-481F-98C4-216EB37B7868}" srcId="{A2381F3B-9AB3-4054-BA60-234E96603C65}" destId="{FDB6C9CC-6076-41C2-B34D-AB34DDFCA533}" srcOrd="4" destOrd="0" parTransId="{9C3F9F88-C40C-4F1C-9766-0024D3D85E0D}" sibTransId="{8D5E8639-CBC0-4A37-82F7-02119D4973F3}"/>
    <dgm:cxn modelId="{C0D52EF8-2022-49CB-8A65-9FB0F63E8CE1}" type="presOf" srcId="{594A50C5-A217-4FCE-802B-70E0E1887752}" destId="{41FEFE73-251E-4C89-B093-10B5245524C6}" srcOrd="0" destOrd="0" presId="urn:microsoft.com/office/officeart/2005/8/layout/default"/>
    <dgm:cxn modelId="{D601484D-ADC0-41EA-9EC4-8C7D20CD068A}" type="presParOf" srcId="{FCE8B605-B639-4C0E-A8BB-EADDEA64A55D}" destId="{7C1098E8-2D67-4CED-85AD-755B5EB568A9}" srcOrd="0" destOrd="0" presId="urn:microsoft.com/office/officeart/2005/8/layout/default"/>
    <dgm:cxn modelId="{C8A9FF2A-C5F5-4952-B4DA-746959F97BB9}" type="presParOf" srcId="{FCE8B605-B639-4C0E-A8BB-EADDEA64A55D}" destId="{F57719E5-0C30-462F-B669-CC432C5544DC}" srcOrd="1" destOrd="0" presId="urn:microsoft.com/office/officeart/2005/8/layout/default"/>
    <dgm:cxn modelId="{2387C890-0438-4826-BE0A-9A08B42C5E31}" type="presParOf" srcId="{FCE8B605-B639-4C0E-A8BB-EADDEA64A55D}" destId="{11F2A83D-AF68-46DD-A5A4-13D475C50C7B}" srcOrd="2" destOrd="0" presId="urn:microsoft.com/office/officeart/2005/8/layout/default"/>
    <dgm:cxn modelId="{6908FBCA-69A7-4B2C-823B-B2F7536D57D6}" type="presParOf" srcId="{FCE8B605-B639-4C0E-A8BB-EADDEA64A55D}" destId="{AFA5AD66-748D-42F6-9548-BDE44016E77A}" srcOrd="3" destOrd="0" presId="urn:microsoft.com/office/officeart/2005/8/layout/default"/>
    <dgm:cxn modelId="{34309CAE-D945-4D62-AF08-67201B3BA446}" type="presParOf" srcId="{FCE8B605-B639-4C0E-A8BB-EADDEA64A55D}" destId="{3E800A27-3F4C-4538-A50E-23A3DD446506}" srcOrd="4" destOrd="0" presId="urn:microsoft.com/office/officeart/2005/8/layout/default"/>
    <dgm:cxn modelId="{D2118746-257C-4680-911C-77D1EA437DB0}" type="presParOf" srcId="{FCE8B605-B639-4C0E-A8BB-EADDEA64A55D}" destId="{4B302501-7C01-49DD-89EF-60D64E903966}" srcOrd="5" destOrd="0" presId="urn:microsoft.com/office/officeart/2005/8/layout/default"/>
    <dgm:cxn modelId="{DEFF4922-3F1F-427B-91DD-85A447368380}" type="presParOf" srcId="{FCE8B605-B639-4C0E-A8BB-EADDEA64A55D}" destId="{728DD033-9CEB-49E1-AF9B-18446FF25D12}" srcOrd="6" destOrd="0" presId="urn:microsoft.com/office/officeart/2005/8/layout/default"/>
    <dgm:cxn modelId="{5D36481F-E04A-47B4-8197-B8DB734569A5}" type="presParOf" srcId="{FCE8B605-B639-4C0E-A8BB-EADDEA64A55D}" destId="{58885E60-3812-451E-A1D6-1583832EF3A3}" srcOrd="7" destOrd="0" presId="urn:microsoft.com/office/officeart/2005/8/layout/default"/>
    <dgm:cxn modelId="{81BDAB13-84E6-443F-8C4A-DD8817726895}" type="presParOf" srcId="{FCE8B605-B639-4C0E-A8BB-EADDEA64A55D}" destId="{340C0314-5C9A-4AC9-8388-279DEC49C2FA}" srcOrd="8" destOrd="0" presId="urn:microsoft.com/office/officeart/2005/8/layout/default"/>
    <dgm:cxn modelId="{1B69CB59-E2D1-487B-B67F-F3FF90728F7B}" type="presParOf" srcId="{FCE8B605-B639-4C0E-A8BB-EADDEA64A55D}" destId="{F45E9D5F-BF79-4DFC-857B-496D4058A2D2}" srcOrd="9" destOrd="0" presId="urn:microsoft.com/office/officeart/2005/8/layout/default"/>
    <dgm:cxn modelId="{3BD345DA-1951-4C10-BBAE-D4DC12B026C6}" type="presParOf" srcId="{FCE8B605-B639-4C0E-A8BB-EADDEA64A55D}" destId="{DBC9EECE-2134-439B-A231-79C41CBA4EE3}" srcOrd="10" destOrd="0" presId="urn:microsoft.com/office/officeart/2005/8/layout/default"/>
    <dgm:cxn modelId="{975819ED-4327-44EF-AC7B-282DBA07240D}" type="presParOf" srcId="{FCE8B605-B639-4C0E-A8BB-EADDEA64A55D}" destId="{6825F3FF-8597-41A2-819A-AE91521D7735}" srcOrd="11" destOrd="0" presId="urn:microsoft.com/office/officeart/2005/8/layout/default"/>
    <dgm:cxn modelId="{48C12317-33F4-4B50-9207-8ABF42DBDB8E}" type="presParOf" srcId="{FCE8B605-B639-4C0E-A8BB-EADDEA64A55D}" destId="{56ECCE19-653A-4E66-ACD9-55F10611F2F0}" srcOrd="12" destOrd="0" presId="urn:microsoft.com/office/officeart/2005/8/layout/default"/>
    <dgm:cxn modelId="{FA6C5653-6A2B-478D-8964-A3C86092C0BB}" type="presParOf" srcId="{FCE8B605-B639-4C0E-A8BB-EADDEA64A55D}" destId="{B0CC3BD5-DC97-4B05-BEEE-B8E5B7309FEA}" srcOrd="13" destOrd="0" presId="urn:microsoft.com/office/officeart/2005/8/layout/default"/>
    <dgm:cxn modelId="{9BC65BCE-8FA6-464D-9153-88F570A5A7D9}" type="presParOf" srcId="{FCE8B605-B639-4C0E-A8BB-EADDEA64A55D}" destId="{41FEFE73-251E-4C89-B093-10B5245524C6}" srcOrd="14" destOrd="0" presId="urn:microsoft.com/office/officeart/2005/8/layout/default"/>
    <dgm:cxn modelId="{7BAAD88A-3713-41FF-B0D7-E50AB9FAF43D}" type="presParOf" srcId="{FCE8B605-B639-4C0E-A8BB-EADDEA64A55D}" destId="{72DC814D-9060-4AD3-B2FB-C57A064DFD5F}" srcOrd="15" destOrd="0" presId="urn:microsoft.com/office/officeart/2005/8/layout/default"/>
    <dgm:cxn modelId="{7F8464A9-E9D1-4EAA-AA6E-FFDDB194E276}" type="presParOf" srcId="{FCE8B605-B639-4C0E-A8BB-EADDEA64A55D}" destId="{82110A3A-0AF4-4126-A34D-67E2B5EFF8D0}" srcOrd="16" destOrd="0" presId="urn:microsoft.com/office/officeart/2005/8/layout/default"/>
    <dgm:cxn modelId="{47D5F984-E2F0-4309-A839-AD50D177BF15}" type="presParOf" srcId="{FCE8B605-B639-4C0E-A8BB-EADDEA64A55D}" destId="{80849CEF-BD46-45DC-8B4D-C37C53472364}" srcOrd="17" destOrd="0" presId="urn:microsoft.com/office/officeart/2005/8/layout/default"/>
    <dgm:cxn modelId="{42134CAD-E35F-458D-B3C0-320AB065BFCE}" type="presParOf" srcId="{FCE8B605-B639-4C0E-A8BB-EADDEA64A55D}" destId="{50C0B40A-A05D-4CCF-AA0A-CEE7775B62D0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9AF04C-F682-4525-8D29-3C9C7A9AAD10}">
      <dsp:nvSpPr>
        <dsp:cNvPr id="0" name=""/>
        <dsp:cNvSpPr/>
      </dsp:nvSpPr>
      <dsp:spPr>
        <a:xfrm>
          <a:off x="0" y="0"/>
          <a:ext cx="6024280" cy="2392009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85852B7-0A15-4A18-BD63-1D98DB3B09E2}">
      <dsp:nvSpPr>
        <dsp:cNvPr id="0" name=""/>
        <dsp:cNvSpPr/>
      </dsp:nvSpPr>
      <dsp:spPr>
        <a:xfrm>
          <a:off x="337611" y="590545"/>
          <a:ext cx="2582701" cy="141457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152400"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29C335-A708-4A82-B9CE-24F2E7C1F6E6}">
      <dsp:nvSpPr>
        <dsp:cNvPr id="0" name=""/>
        <dsp:cNvSpPr/>
      </dsp:nvSpPr>
      <dsp:spPr>
        <a:xfrm rot="10800000">
          <a:off x="185749" y="2125993"/>
          <a:ext cx="5652781" cy="3278253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6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sr-Latn-RS" sz="2000" b="1" kern="1200" dirty="0"/>
            <a:t>Na Merivi Izrael je iskušavao Boga: „jer kušaše Gospoda govoreći: Je li Gospod među nama ili nije?“ (</a:t>
          </a:r>
          <a:r>
            <a:rPr lang="sr-Latn-RS" sz="2000" b="1" kern="1200" dirty="0" err="1"/>
            <a:t>Izl</a:t>
          </a:r>
          <a:r>
            <a:rPr lang="sr-Latn-RS" sz="2000" b="1" kern="1200" dirty="0"/>
            <a:t>. 17,7). Međutim, s Božije tačke gledišta On je bio taj koji je iskušao Izrael (</a:t>
          </a:r>
          <a:r>
            <a:rPr lang="sr-Latn-RS" sz="2000" b="1" kern="1200" dirty="0" err="1"/>
            <a:t>Ps</a:t>
          </a:r>
          <a:r>
            <a:rPr lang="sr-Latn-RS" sz="2000" b="1" kern="1200" dirty="0"/>
            <a:t>. 81,7</a:t>
          </a:r>
          <a:r>
            <a:rPr lang="en" sz="2000" b="1" kern="1200" dirty="0"/>
            <a:t>).</a:t>
          </a:r>
          <a:endParaRPr lang="es-ES" sz="2000" kern="1200" dirty="0"/>
        </a:p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sr-Latn-RS" sz="2000" b="1" kern="1200" dirty="0"/>
            <a:t>Izrael nije prošao test i još je tvrdoglavo ostao u svojoj pobuni, zbog čega je morao biti kažnjen (</a:t>
          </a:r>
          <a:r>
            <a:rPr lang="sr-Latn-RS" sz="2000" b="1" kern="1200" dirty="0" err="1"/>
            <a:t>Ps</a:t>
          </a:r>
          <a:r>
            <a:rPr lang="sr-Latn-RS" sz="2000" b="1" kern="1200" dirty="0"/>
            <a:t>. 95,8-11). Uprkos svemu, Bog im je dao vodu kada su je tražili (</a:t>
          </a:r>
          <a:r>
            <a:rPr lang="sr-Latn-RS" sz="2000" b="1" kern="1200" dirty="0" err="1"/>
            <a:t>Izl</a:t>
          </a:r>
          <a:r>
            <a:rPr lang="sr-Latn-RS" sz="2000" b="1" kern="1200" dirty="0"/>
            <a:t>. 17,5.6</a:t>
          </a:r>
          <a:r>
            <a:rPr lang="en" sz="2000" b="1" kern="1200" dirty="0"/>
            <a:t>).</a:t>
          </a:r>
          <a:endParaRPr lang="es-ES" sz="2000" kern="1200" dirty="0"/>
        </a:p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sr-Latn-RS" sz="2000" b="1" kern="1200" dirty="0"/>
            <a:t>Ali, da su bili mudri, prošli bi ispit. Tada bi Bog mogao da učini velika čuda sa njima (</a:t>
          </a:r>
          <a:r>
            <a:rPr lang="sr-Latn-RS" sz="2000" b="1" kern="1200" dirty="0" err="1"/>
            <a:t>Ps</a:t>
          </a:r>
          <a:r>
            <a:rPr lang="sr-Latn-RS" sz="2000" b="1" kern="1200" dirty="0"/>
            <a:t>. 81,13-16</a:t>
          </a:r>
          <a:r>
            <a:rPr lang="en" sz="2000" b="1" kern="1200" dirty="0"/>
            <a:t>).</a:t>
          </a:r>
          <a:endParaRPr lang="es-ES" sz="2000" kern="1200" dirty="0"/>
        </a:p>
      </dsp:txBody>
      <dsp:txXfrm rot="10800000">
        <a:off x="286567" y="2125993"/>
        <a:ext cx="5451145" cy="31774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9AF04C-F682-4525-8D29-3C9C7A9AAD10}">
      <dsp:nvSpPr>
        <dsp:cNvPr id="0" name=""/>
        <dsp:cNvSpPr/>
      </dsp:nvSpPr>
      <dsp:spPr>
        <a:xfrm>
          <a:off x="0" y="0"/>
          <a:ext cx="5880846" cy="2392009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55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85852B7-0A15-4A18-BD63-1D98DB3B09E2}">
      <dsp:nvSpPr>
        <dsp:cNvPr id="0" name=""/>
        <dsp:cNvSpPr/>
      </dsp:nvSpPr>
      <dsp:spPr>
        <a:xfrm>
          <a:off x="218841" y="609823"/>
          <a:ext cx="2613168" cy="1414573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1" cstate="hq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152400"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29C335-A708-4A82-B9CE-24F2E7C1F6E6}">
      <dsp:nvSpPr>
        <dsp:cNvPr id="0" name=""/>
        <dsp:cNvSpPr/>
      </dsp:nvSpPr>
      <dsp:spPr>
        <a:xfrm rot="10800000">
          <a:off x="181821" y="2125993"/>
          <a:ext cx="5517203" cy="3278253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ts val="1200"/>
            </a:spcAft>
            <a:buNone/>
          </a:pPr>
          <a:r>
            <a:rPr lang="sr-Latn-RS" sz="2000" b="1" kern="1200" dirty="0"/>
            <a:t>Josif je bio zatvoren u tamnici, maltretiran i ojađen. Ali doneo je mudru odluku, da služi Bogu bez obzira na okolnosti (</a:t>
          </a:r>
          <a:r>
            <a:rPr lang="sr-Latn-RS" sz="2000" b="1" kern="1200" dirty="0" err="1"/>
            <a:t>Ps</a:t>
          </a:r>
          <a:r>
            <a:rPr lang="sr-Latn-RS" sz="2000" b="1" kern="1200" dirty="0"/>
            <a:t>. 105,16-18; Post. 39,7-9</a:t>
          </a:r>
          <a:r>
            <a:rPr lang="en" sz="2000" b="1" kern="1200" dirty="0"/>
            <a:t>).</a:t>
          </a:r>
        </a:p>
        <a:p>
          <a:pPr lvl="0" indent="0" algn="l" defTabSz="889000">
            <a:lnSpc>
              <a:spcPct val="90000"/>
            </a:lnSpc>
            <a:spcBef>
              <a:spcPct val="0"/>
            </a:spcBef>
            <a:spcAft>
              <a:spcPts val="1200"/>
            </a:spcAft>
            <a:buNone/>
          </a:pPr>
          <a:r>
            <a:rPr lang="sr-Latn-RS" sz="2000" b="1" kern="1200" dirty="0"/>
            <a:t>Kada je prošao test, Bog ga je uzvisio (</a:t>
          </a:r>
          <a:r>
            <a:rPr lang="sr-Latn-RS" sz="2000" b="1" kern="1200" dirty="0" err="1"/>
            <a:t>Ps</a:t>
          </a:r>
          <a:r>
            <a:rPr lang="sr-Latn-RS" sz="2000" b="1" kern="1200" dirty="0"/>
            <a:t>. 105,19-21). Njegova mudrost je bila toliko očigledna da mu je faraon poverio obučavanje svojih starešine mudrosti kojom ga je Bog obdario (</a:t>
          </a:r>
          <a:r>
            <a:rPr lang="sr-Latn-RS" sz="2000" b="1" kern="1200" dirty="0" err="1"/>
            <a:t>Ps</a:t>
          </a:r>
          <a:r>
            <a:rPr lang="sr-Latn-RS" sz="2000" b="1" kern="1200" dirty="0"/>
            <a:t>. 105,22). Preko Josifa je Bog dao život celoj porodici Izraela (</a:t>
          </a:r>
          <a:r>
            <a:rPr lang="sr-Latn-RS" sz="2000" b="1" kern="1200" dirty="0" err="1"/>
            <a:t>Ps</a:t>
          </a:r>
          <a:r>
            <a:rPr lang="sr-Latn-RS" sz="2000" b="1" kern="1200" dirty="0"/>
            <a:t>. 105,23</a:t>
          </a:r>
          <a:r>
            <a:rPr lang="en" sz="2000" b="1" kern="1200" dirty="0"/>
            <a:t>).</a:t>
          </a:r>
        </a:p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ts val="1200"/>
            </a:spcAft>
            <a:buNone/>
          </a:pPr>
          <a:endParaRPr lang="es-ES" sz="1800" kern="1200" dirty="0"/>
        </a:p>
      </dsp:txBody>
      <dsp:txXfrm rot="10800000">
        <a:off x="282639" y="2125993"/>
        <a:ext cx="5315567" cy="31774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EF0830-D324-4DC7-9870-983C9DCAA18A}">
      <dsp:nvSpPr>
        <dsp:cNvPr id="0" name=""/>
        <dsp:cNvSpPr/>
      </dsp:nvSpPr>
      <dsp:spPr>
        <a:xfrm>
          <a:off x="-43156" y="26991"/>
          <a:ext cx="7483863" cy="1083650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17203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1) </a:t>
          </a:r>
          <a:r>
            <a:rPr lang="sr-Latn-R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Srce naginje zlu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-43156" y="297904"/>
        <a:ext cx="7212951" cy="541825"/>
      </dsp:txXfrm>
    </dsp:sp>
    <dsp:sp modelId="{2AD6179C-97A9-4A75-96F7-1FD3A90DAF71}">
      <dsp:nvSpPr>
        <dsp:cNvPr id="0" name=""/>
        <dsp:cNvSpPr/>
      </dsp:nvSpPr>
      <dsp:spPr>
        <a:xfrm>
          <a:off x="-24680" y="818455"/>
          <a:ext cx="2291737" cy="2651074"/>
        </a:xfrm>
        <a:prstGeom prst="rect">
          <a:avLst/>
        </a:prstGeom>
        <a:solidFill>
          <a:srgbClr val="E8D9F3"/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/>
            <a:t>„Ne </a:t>
          </a:r>
          <a:r>
            <a:rPr lang="it-IT" sz="2000" b="1" kern="1200" dirty="0" err="1"/>
            <a:t>daj</a:t>
          </a:r>
          <a:r>
            <a:rPr lang="it-IT" sz="2000" b="1" kern="1200" dirty="0"/>
            <a:t> da mi se </a:t>
          </a:r>
          <a:r>
            <a:rPr lang="it-IT" sz="2000" b="1" kern="1200" dirty="0" err="1"/>
            <a:t>srce</a:t>
          </a:r>
          <a:r>
            <a:rPr lang="it-IT" sz="2000" b="1" kern="1200" dirty="0"/>
            <a:t> </a:t>
          </a:r>
          <a:r>
            <a:rPr lang="it-IT" sz="2000" b="1" kern="1200" dirty="0" err="1"/>
            <a:t>zlu</a:t>
          </a:r>
          <a:r>
            <a:rPr lang="it-IT" sz="2000" b="1" kern="1200" dirty="0"/>
            <a:t> </a:t>
          </a:r>
          <a:r>
            <a:rPr lang="it-IT" sz="2000" b="1" kern="1200" dirty="0" err="1"/>
            <a:t>prikloni</a:t>
          </a:r>
          <a:r>
            <a:rPr lang="it-IT" sz="2000" b="1" kern="1200" dirty="0"/>
            <a:t>“</a:t>
          </a:r>
          <a:endParaRPr lang="en" sz="2000" b="1" kern="1200" dirty="0"/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b="1" kern="1200" dirty="0"/>
            <a:t>„Blago čoveku koji ne ide na veće bezbožničko“</a:t>
          </a:r>
          <a:endParaRPr lang="en" sz="2000" b="1" kern="1200" dirty="0"/>
        </a:p>
      </dsp:txBody>
      <dsp:txXfrm>
        <a:off x="-24680" y="818455"/>
        <a:ext cx="2291737" cy="2651074"/>
      </dsp:txXfrm>
    </dsp:sp>
    <dsp:sp modelId="{47380ABB-5A54-4FC1-AA86-BD0AA815744E}">
      <dsp:nvSpPr>
        <dsp:cNvPr id="0" name=""/>
        <dsp:cNvSpPr/>
      </dsp:nvSpPr>
      <dsp:spPr>
        <a:xfrm>
          <a:off x="2109903" y="376700"/>
          <a:ext cx="5405799" cy="1083650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3">
                <a:hueOff val="-2828560"/>
                <a:satOff val="3080"/>
                <a:lumOff val="460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-2828560"/>
                <a:satOff val="3080"/>
                <a:lumOff val="460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-2828560"/>
                <a:satOff val="3080"/>
                <a:lumOff val="460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17203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2) </a:t>
          </a:r>
          <a:r>
            <a:rPr lang="sr-Latn-R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Osoba čini greh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109903" y="647613"/>
        <a:ext cx="5134887" cy="541825"/>
      </dsp:txXfrm>
    </dsp:sp>
    <dsp:sp modelId="{333849A9-85B3-45A3-9C3B-121483F10481}">
      <dsp:nvSpPr>
        <dsp:cNvPr id="0" name=""/>
        <dsp:cNvSpPr/>
      </dsp:nvSpPr>
      <dsp:spPr>
        <a:xfrm>
          <a:off x="2295795" y="1193617"/>
          <a:ext cx="2291737" cy="2386962"/>
        </a:xfrm>
        <a:prstGeom prst="rect">
          <a:avLst/>
        </a:prstGeom>
        <a:solidFill>
          <a:schemeClr val="accent1">
            <a:lumMod val="10000"/>
            <a:lumOff val="90000"/>
          </a:schemeClr>
        </a:solidFill>
        <a:ln w="6350" cap="flat" cmpd="sng" algn="ctr">
          <a:solidFill>
            <a:schemeClr val="accent3">
              <a:hueOff val="-2828560"/>
              <a:satOff val="3080"/>
              <a:lumOff val="4607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b="1" kern="1200" dirty="0"/>
            <a:t>„čini dela bezbožna s ljudima koji postupaju nepravedno“</a:t>
          </a:r>
          <a:endParaRPr lang="en" sz="2000" b="1" kern="1200" dirty="0"/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/>
            <a:t>„i na putu grešničkom ne stoji</a:t>
          </a:r>
          <a:r>
            <a:rPr lang="sr-Latn-RS" sz="2000" b="1" kern="1200" dirty="0"/>
            <a:t>“</a:t>
          </a:r>
          <a:endParaRPr lang="en" sz="2000" b="1" kern="1200" dirty="0"/>
        </a:p>
      </dsp:txBody>
      <dsp:txXfrm>
        <a:off x="2295795" y="1193617"/>
        <a:ext cx="2291737" cy="2386962"/>
      </dsp:txXfrm>
    </dsp:sp>
    <dsp:sp modelId="{A1EFEAA4-57E4-4F2F-B028-43E07D1A6DB6}">
      <dsp:nvSpPr>
        <dsp:cNvPr id="0" name=""/>
        <dsp:cNvSpPr/>
      </dsp:nvSpPr>
      <dsp:spPr>
        <a:xfrm>
          <a:off x="4435168" y="737917"/>
          <a:ext cx="3047008" cy="1083650"/>
        </a:xfrm>
        <a:prstGeom prst="rightArrow">
          <a:avLst>
            <a:gd name="adj1" fmla="val 50000"/>
            <a:gd name="adj2" fmla="val 50000"/>
          </a:avLst>
        </a:prstGeom>
        <a:solidFill>
          <a:schemeClr val="accent4">
            <a:lumMod val="75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17203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3) </a:t>
          </a:r>
          <a:r>
            <a:rPr lang="sr-Latn-R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On uživa u zlu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35168" y="1008830"/>
        <a:ext cx="2776096" cy="541825"/>
      </dsp:txXfrm>
    </dsp:sp>
    <dsp:sp modelId="{69A1BC3A-0AA4-40E7-A3EA-8479317ADD6A}">
      <dsp:nvSpPr>
        <dsp:cNvPr id="0" name=""/>
        <dsp:cNvSpPr/>
      </dsp:nvSpPr>
      <dsp:spPr>
        <a:xfrm>
          <a:off x="4616272" y="1554403"/>
          <a:ext cx="2291737" cy="2056959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 w="6350" cap="flat" cmpd="sng" algn="ctr">
          <a:solidFill>
            <a:schemeClr val="accent4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b="1" kern="1200" dirty="0"/>
            <a:t>„</a:t>
          </a:r>
          <a:r>
            <a:rPr lang="it-IT" sz="2000" b="1" kern="1200" dirty="0"/>
            <a:t>i da ne </a:t>
          </a:r>
          <a:r>
            <a:rPr lang="it-IT" sz="2000" b="1" kern="1200" dirty="0" err="1"/>
            <a:t>okusim</a:t>
          </a:r>
          <a:r>
            <a:rPr lang="it-IT" sz="2000" b="1" kern="1200" dirty="0"/>
            <a:t> </a:t>
          </a:r>
          <a:r>
            <a:rPr lang="it-IT" sz="2000" b="1" kern="1200" dirty="0" err="1"/>
            <a:t>sladosti</a:t>
          </a:r>
          <a:r>
            <a:rPr lang="it-IT" sz="2000" b="1" kern="1200" dirty="0"/>
            <a:t> </a:t>
          </a:r>
          <a:r>
            <a:rPr lang="it-IT" sz="2000" b="1" kern="1200" dirty="0" err="1"/>
            <a:t>njihove</a:t>
          </a:r>
          <a:r>
            <a:rPr lang="sr-Latn-RS" sz="2000" b="1" kern="1200" dirty="0"/>
            <a:t>,“</a:t>
          </a:r>
          <a:endParaRPr lang="en" sz="2000" b="1" kern="1200" dirty="0"/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b="1" kern="1200" dirty="0"/>
            <a:t>„i u društvu nevaljalih ljudi ne sedi.“</a:t>
          </a:r>
          <a:endParaRPr lang="en" sz="2000" b="1" kern="1200" dirty="0"/>
        </a:p>
      </dsp:txBody>
      <dsp:txXfrm>
        <a:off x="4616272" y="1554403"/>
        <a:ext cx="2291737" cy="205695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1098E8-2D67-4CED-85AD-755B5EB568A9}">
      <dsp:nvSpPr>
        <dsp:cNvPr id="0" name=""/>
        <dsp:cNvSpPr/>
      </dsp:nvSpPr>
      <dsp:spPr>
        <a:xfrm>
          <a:off x="260641" y="710"/>
          <a:ext cx="1978856" cy="1035932"/>
        </a:xfrm>
        <a:prstGeom prst="rect">
          <a:avLst/>
        </a:prstGeom>
        <a:solidFill>
          <a:srgbClr val="0070C0"/>
        </a:solidFill>
        <a:ln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relaxedInset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Bićemo</a:t>
          </a:r>
          <a:r>
            <a:rPr lang="it-IT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it-IT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blagosloveni</a:t>
          </a:r>
          <a:r>
            <a:rPr lang="it-IT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(Ps. 1,1; 112,1; 128,1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60641" y="710"/>
        <a:ext cx="1978856" cy="1035932"/>
      </dsp:txXfrm>
    </dsp:sp>
    <dsp:sp modelId="{11F2A83D-AF68-46DD-A5A4-13D475C50C7B}">
      <dsp:nvSpPr>
        <dsp:cNvPr id="0" name=""/>
        <dsp:cNvSpPr/>
      </dsp:nvSpPr>
      <dsp:spPr>
        <a:xfrm>
          <a:off x="2412153" y="710"/>
          <a:ext cx="1726554" cy="1035932"/>
        </a:xfrm>
        <a:prstGeom prst="rect">
          <a:avLst/>
        </a:prstGeom>
        <a:solidFill>
          <a:srgbClr val="00B050"/>
        </a:solidFill>
        <a:ln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relaxedInset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Napredovaćemo u poslu (Ps. 1,3; 128,2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12153" y="710"/>
        <a:ext cx="1726554" cy="1035932"/>
      </dsp:txXfrm>
    </dsp:sp>
    <dsp:sp modelId="{3E800A27-3F4C-4538-A50E-23A3DD446506}">
      <dsp:nvSpPr>
        <dsp:cNvPr id="0" name=""/>
        <dsp:cNvSpPr/>
      </dsp:nvSpPr>
      <dsp:spPr>
        <a:xfrm>
          <a:off x="4311363" y="710"/>
          <a:ext cx="2216706" cy="1035932"/>
        </a:xfrm>
        <a:prstGeom prst="rect">
          <a:avLst/>
        </a:prstGeom>
        <a:solidFill>
          <a:srgbClr val="CC00CC"/>
        </a:solidFill>
        <a:ln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relaxedInset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Naši potomci će biti silni (Ps. 112,2; 128,3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311363" y="710"/>
        <a:ext cx="2216706" cy="1035932"/>
      </dsp:txXfrm>
    </dsp:sp>
    <dsp:sp modelId="{728DD033-9CEB-49E1-AF9B-18446FF25D12}">
      <dsp:nvSpPr>
        <dsp:cNvPr id="0" name=""/>
        <dsp:cNvSpPr/>
      </dsp:nvSpPr>
      <dsp:spPr>
        <a:xfrm>
          <a:off x="6700724" y="710"/>
          <a:ext cx="1726554" cy="1035932"/>
        </a:xfrm>
        <a:prstGeom prst="rect">
          <a:avLst/>
        </a:prstGeom>
        <a:solidFill>
          <a:schemeClr val="accent5">
            <a:lumMod val="75000"/>
          </a:schemeClr>
        </a:solidFill>
        <a:ln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relaxedInset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Primićemo dobra i bogatstvo (</a:t>
          </a:r>
          <a:r>
            <a:rPr lang="sr-Latn-R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Ps</a:t>
          </a:r>
          <a:r>
            <a:rPr lang="sr-Latn-R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112,3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700724" y="710"/>
        <a:ext cx="1726554" cy="1035932"/>
      </dsp:txXfrm>
    </dsp:sp>
    <dsp:sp modelId="{340C0314-5C9A-4AC9-8388-279DEC49C2FA}">
      <dsp:nvSpPr>
        <dsp:cNvPr id="0" name=""/>
        <dsp:cNvSpPr/>
      </dsp:nvSpPr>
      <dsp:spPr>
        <a:xfrm>
          <a:off x="288231" y="1209298"/>
          <a:ext cx="1978856" cy="103593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relaxedInset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Hodićemo u Božijoj svetlosti (</a:t>
          </a:r>
          <a:r>
            <a:rPr lang="sr-Latn-R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Ps</a:t>
          </a:r>
          <a:r>
            <a:rPr lang="sr-Latn-R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112,4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88231" y="1209298"/>
        <a:ext cx="1978856" cy="1035932"/>
      </dsp:txXfrm>
    </dsp:sp>
    <dsp:sp modelId="{DBC9EECE-2134-439B-A231-79C41CBA4EE3}">
      <dsp:nvSpPr>
        <dsp:cNvPr id="0" name=""/>
        <dsp:cNvSpPr/>
      </dsp:nvSpPr>
      <dsp:spPr>
        <a:xfrm>
          <a:off x="2439743" y="1209298"/>
          <a:ext cx="1726554" cy="1035932"/>
        </a:xfrm>
        <a:prstGeom prst="rect">
          <a:avLst/>
        </a:prstGeom>
        <a:solidFill>
          <a:schemeClr val="accent3"/>
        </a:solidFill>
        <a:ln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relaxedInset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Dobro ćemo upravljati svojim poslovima (</a:t>
          </a:r>
          <a:r>
            <a:rPr lang="sr-Latn-R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Ps</a:t>
          </a:r>
          <a:r>
            <a:rPr lang="sr-Latn-R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112,5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39743" y="1209298"/>
        <a:ext cx="1726554" cy="1035932"/>
      </dsp:txXfrm>
    </dsp:sp>
    <dsp:sp modelId="{56ECCE19-653A-4E66-ACD9-55F10611F2F0}">
      <dsp:nvSpPr>
        <dsp:cNvPr id="0" name=""/>
        <dsp:cNvSpPr/>
      </dsp:nvSpPr>
      <dsp:spPr>
        <a:xfrm>
          <a:off x="4338953" y="1209298"/>
          <a:ext cx="2161525" cy="1035932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relaxedInset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Nećemo okliznuti i bićemo upamćeni (</a:t>
          </a:r>
          <a:r>
            <a:rPr lang="sr-Latn-R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Ps</a:t>
          </a:r>
          <a:r>
            <a:rPr lang="sr-Latn-R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112,6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338953" y="1209298"/>
        <a:ext cx="2161525" cy="1035932"/>
      </dsp:txXfrm>
    </dsp:sp>
    <dsp:sp modelId="{41FEFE73-251E-4C89-B093-10B5245524C6}">
      <dsp:nvSpPr>
        <dsp:cNvPr id="0" name=""/>
        <dsp:cNvSpPr/>
      </dsp:nvSpPr>
      <dsp:spPr>
        <a:xfrm>
          <a:off x="6673134" y="1209298"/>
          <a:ext cx="1726554" cy="1035932"/>
        </a:xfrm>
        <a:prstGeom prst="rect">
          <a:avLst/>
        </a:prstGeom>
        <a:solidFill>
          <a:srgbClr val="A60E26"/>
        </a:solidFill>
        <a:ln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relaxedInset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Nećemo</a:t>
          </a:r>
          <a:r>
            <a:rPr lang="it-IT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se </a:t>
          </a:r>
          <a:r>
            <a:rPr lang="it-IT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plašiti</a:t>
          </a:r>
          <a:r>
            <a:rPr lang="it-IT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it-IT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loših</a:t>
          </a:r>
          <a:r>
            <a:rPr lang="it-IT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vesti (Ps. 112,7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673134" y="1209298"/>
        <a:ext cx="1726554" cy="1035932"/>
      </dsp:txXfrm>
    </dsp:sp>
    <dsp:sp modelId="{82110A3A-0AF4-4126-A34D-67E2B5EFF8D0}">
      <dsp:nvSpPr>
        <dsp:cNvPr id="0" name=""/>
        <dsp:cNvSpPr/>
      </dsp:nvSpPr>
      <dsp:spPr>
        <a:xfrm>
          <a:off x="185363" y="2409723"/>
          <a:ext cx="2093758" cy="1035932"/>
        </a:xfrm>
        <a:prstGeom prst="rect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relaxedInset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Porazićemo svoje neprijatelje (</a:t>
          </a:r>
          <a:r>
            <a:rPr lang="sr-Latn-R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Ps</a:t>
          </a:r>
          <a:r>
            <a:rPr lang="sr-Latn-R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112,8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85363" y="2409723"/>
        <a:ext cx="2093758" cy="1035932"/>
      </dsp:txXfrm>
    </dsp:sp>
    <dsp:sp modelId="{50C0B40A-A05D-4CCF-AA0A-CEE7775B62D0}">
      <dsp:nvSpPr>
        <dsp:cNvPr id="0" name=""/>
        <dsp:cNvSpPr/>
      </dsp:nvSpPr>
      <dsp:spPr>
        <a:xfrm>
          <a:off x="2480300" y="2409723"/>
          <a:ext cx="1726554" cy="1035932"/>
        </a:xfrm>
        <a:prstGeom prst="rect">
          <a:avLst/>
        </a:prstGeom>
        <a:solidFill>
          <a:srgbClr val="DE8400"/>
        </a:solidFill>
        <a:ln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relaxedInset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Bićemo uzvišeni u slavi (</a:t>
          </a:r>
          <a:r>
            <a:rPr lang="sr-Latn-R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Ps</a:t>
          </a:r>
          <a:r>
            <a:rPr lang="sr-Latn-R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112,9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80300" y="2409723"/>
        <a:ext cx="1726554" cy="10359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76C108-0B81-41CE-B5ED-ADC52CD78F48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E2436D-6ACF-4174-81FF-F536BF61377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059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F11348-688B-8C87-E9E7-28D6808427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E2394DC-DA14-5FD7-BF09-C1A16294A2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3A83422-4DA9-7AF8-8A7E-D5EC56FC3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21541-81FB-45D9-9FD0-E8BE38A72FDC}" type="datetimeFigureOut">
              <a:rPr lang="es-ES" smtClean="0"/>
              <a:t>25/02/2024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00EA2F4-AE56-DEE1-A169-601D5F6C1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8971660-6DD5-AE2F-3AA0-28255F32E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4EE9-C4CC-425A-A5AF-A08DE8A82C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0386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1CFA0C-9696-B4EA-92F5-FA259AA5A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5F00F5B-1B3D-8D1A-FEBA-B2669C6E2A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A426227-E72B-7A69-D33D-71B636D30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21541-81FB-45D9-9FD0-E8BE38A72FDC}" type="datetimeFigureOut">
              <a:rPr lang="es-ES" smtClean="0"/>
              <a:t>25/02/2024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596C85C-2AF0-2C07-0742-9798DD0EF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B421721-8BE9-62F3-D909-0244CBFFD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4EE9-C4CC-425A-A5AF-A08DE8A82C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3118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8E72018-6BDB-687F-BBE0-FFCD5A24B9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BF9D8B4-4E78-5A2B-C407-38DDCF2B29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6FE8608-2EC4-EB6C-FBB3-98721CFF0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21541-81FB-45D9-9FD0-E8BE38A72FDC}" type="datetimeFigureOut">
              <a:rPr lang="es-ES" smtClean="0"/>
              <a:t>25/02/2024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F33C073-84B5-3EE3-9831-878A555E8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D7A013A-B726-54CA-C50A-1D3D73F26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4EE9-C4CC-425A-A5AF-A08DE8A82C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262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27200D-8F84-25C5-31F7-1D1D7D1A0D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62E25B9-8C0B-E470-3635-C8C56F2701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CED67D6-4BD0-411A-6309-E6C6EFE8E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25/02/2024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7BB5CA4-4678-A1C0-D21F-325FEFC5A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B832E7-882D-BAB6-E82A-01DF170B3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8418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BFB94F-FBBD-DFCA-9746-686722D59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05C2C01-67F4-86D2-7984-75AFAF69A0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3E658EE-B0F2-7592-B428-2BFEB7608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25/02/2024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E1B84E7-1430-3E37-F603-A03CD6E02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7F0DB96-34EA-5E43-D62F-74B0DCE51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7538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2D3E29-E1B6-7E99-A458-91EE6369F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B63B1D9-101A-04A8-99E7-F9D56D3114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682E01F-49A1-F12E-EA62-A24B99D5D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25/02/2024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105E8ED-BC1E-9B2F-5E56-7278977E1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1C602D6-AB28-B0FF-FFAA-E58415B9B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141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4AB4C2-8134-2EFB-D8A1-F8BB3CCFE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C82B858-13D9-0469-93CF-4ACE0AE4A8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25C1FE4-5679-820F-17C0-BB178FA41A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ED2A18C-C8CA-01A2-3450-DFF169921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25/02/2024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A224EA-11DC-7203-2DB1-0D275093A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F697B2A-7595-3896-6254-EFFAC1592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9185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FF9F49-E18F-3836-D06E-5223C4163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3A2998C-FFF6-299A-EFD4-19CEFB3E81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F9B241E-5412-BD9D-90DD-EAF2BB8245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ACAEB44-4068-A26C-9B99-E15312254D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6C983B7-25B4-495F-7328-F5E7DB3A57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87BAA1B-34C1-02CA-88F5-3B20F72EA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25/02/2024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09FBB19-8345-D2BA-E138-9681BC095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71E2B0B-9337-3C0F-7C74-28AD5E8B9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894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19C0E6-D550-4F84-FF11-1533ED7F2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1787DE5-DEA9-5227-1B48-8E7406798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25/02/2024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0FC35AA-8961-3D91-CA0C-2B58A74EE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D220092-3ACE-D931-6195-31EFA5C4B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2003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0FABCBD-FDF1-AF04-E87C-49A408F05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25/02/2024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25963FB-FF85-0FD3-BB49-0EC9EA677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A202220-8B9C-CF91-6DA9-D3B3D8D11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4006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47BC66-ECF9-BCC5-92F9-A75881DDC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ADC4A1C-0849-8893-6680-108DDEA28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A869B9D-08D0-9851-8608-7B9427C8D9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2D8B619-3E29-97D5-8C09-9C577A009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25/02/2024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1DF9B9F-9FE0-DBE8-5885-BE49B2398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190169A-C679-41D4-5939-B88DD96C6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4733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F383AD-301D-C4A8-2477-C9E34A99E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C784EDF-54F3-D1BA-6418-C3E0F6904A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DE7DA1E-EA1B-762E-9961-DC31BFDEE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21541-81FB-45D9-9FD0-E8BE38A72FDC}" type="datetimeFigureOut">
              <a:rPr lang="es-ES" smtClean="0"/>
              <a:t>25/02/2024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2E70ABD-FCBE-1D5F-BB3B-55322EEFE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9C70635-85BD-72C7-ED7F-4FFEB3FE8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4EE9-C4CC-425A-A5AF-A08DE8A82C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1170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D66654-4F41-2D50-09E0-E40058531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9EF4786-550A-D07B-44EC-8FF7064965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D4FFDF7-F9C9-C3B0-2992-59F25E3012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F8C6BD9-5259-DC63-2D26-336CED70C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25/02/2024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9A4C3FC-B43D-21C6-FCC7-E816DA873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7986925-3FB3-FE2C-4AAA-F1D405D41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3290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3E3268-BC02-8679-2063-85108807B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E49D730-30FC-A2D9-2204-EAB15EDCE5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0D0C02-0260-D9D4-55AC-8499B9D62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25/02/2024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B67473-53F9-7CCC-1843-EE48445E5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CB432BB-F0CC-E105-60AF-7818C19F5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9653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6D07D3E-7AF4-37F9-21E1-8EFA7CF99C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BE9919B-6B57-0F74-8228-357025F8EC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210356D-F940-E1B3-FDB9-856998FB7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25/02/2024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976BAA9-0581-EEB8-B11E-0EBB65359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063BA12-4454-860D-ED0C-7A5941BA2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7513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C490C7-597B-034D-362A-E9ACA655B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E3B7E70-DF7A-A054-5A12-578D60C81F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1CAECC2-F31B-3513-D460-14A4072B5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21541-81FB-45D9-9FD0-E8BE38A72FDC}" type="datetimeFigureOut">
              <a:rPr lang="es-ES" smtClean="0"/>
              <a:t>25/02/2024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5EBB2AA-9E18-38F5-4834-46892CADF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73A4B29-72B7-5A07-C715-7D6ED5C67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4EE9-C4CC-425A-A5AF-A08DE8A82C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02757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7BEFB9-9882-5895-39F1-BF13F2445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98AF4A2-FD65-9A29-C35E-C34C68BBDB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9A69A6F-6443-A8D5-0232-AF6763D4B7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838C0F7-A1AA-1753-2047-9978665B5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21541-81FB-45D9-9FD0-E8BE38A72FDC}" type="datetimeFigureOut">
              <a:rPr lang="es-ES" smtClean="0"/>
              <a:t>25/02/2024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64B39C5-5D03-7F4B-904F-CB322B676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D9187BD-3EC6-2EB0-2BBA-0E15D8A47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4EE9-C4CC-425A-A5AF-A08DE8A82C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2450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26D95E-48B3-B04C-D644-DECADCCB7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2168558-0FE8-D819-ECE9-C8DD3D64D7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FF4A455-2A3E-D1A9-D0C1-FCB14293EB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CB14A97-3FCC-2045-71FF-DDA4888737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A01B328-113A-A25B-25B6-0595304D0D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7CCFB99-5C7D-A3B7-1B96-27678A5BF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21541-81FB-45D9-9FD0-E8BE38A72FDC}" type="datetimeFigureOut">
              <a:rPr lang="es-ES" smtClean="0"/>
              <a:t>25/02/2024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D8962AB-0FD4-F429-F5A0-27B6EDB1B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65C3339-B0BE-4A59-DEEE-3D85D7507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4EE9-C4CC-425A-A5AF-A08DE8A82C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8999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12CFB1-6F96-934F-5F51-65EBC7641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4146806-BF5E-1B36-742D-F6ACB4CD5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21541-81FB-45D9-9FD0-E8BE38A72FDC}" type="datetimeFigureOut">
              <a:rPr lang="es-ES" smtClean="0"/>
              <a:t>25/02/2024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DC552E2-BA45-1CEA-414F-DE60C4477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E869DE3-D22F-0A0C-00B0-475ACCEF8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4EE9-C4CC-425A-A5AF-A08DE8A82C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4697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E113EF5-F7DC-B738-15D8-870B32B2F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21541-81FB-45D9-9FD0-E8BE38A72FDC}" type="datetimeFigureOut">
              <a:rPr lang="es-ES" smtClean="0"/>
              <a:t>25/02/2024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01AA64A-DB08-B7BB-5C12-8717C09E1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5A453BF-43E2-8DB4-6D91-5972FA430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4EE9-C4CC-425A-A5AF-A08DE8A82C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032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88BF7A-B2CA-C57E-FCC3-90084121A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A2397DD-B108-8EE0-2A79-A372433226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9AF7471-97A2-8B34-3329-E1E97B5D57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83D2840-C2D7-E0BF-EFCC-65574B9C3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21541-81FB-45D9-9FD0-E8BE38A72FDC}" type="datetimeFigureOut">
              <a:rPr lang="es-ES" smtClean="0"/>
              <a:t>25/02/2024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06D900C-3505-B6DB-57C8-10BFEB6FD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8FB3E7C-23DB-E40D-F2F0-2A104917A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4EE9-C4CC-425A-A5AF-A08DE8A82C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8335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12506E-897F-7882-952E-7EB0F546B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1BF48F2-436A-46DE-ACB0-1C976B80F2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B00F6BD-417B-EC01-629D-7F3410A29D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B6BE3A9-6C63-0264-46D5-46AF50424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21541-81FB-45D9-9FD0-E8BE38A72FDC}" type="datetimeFigureOut">
              <a:rPr lang="es-ES" smtClean="0"/>
              <a:t>25/02/2024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AF11EC4-92A6-3FC8-E8C7-A08BE1CF8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1A6E8C9-33D1-DFB0-1593-F4DC93660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4EE9-C4CC-425A-A5AF-A08DE8A82C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9561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AAC6248-AEB2-6E30-30DC-8517232A7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023EB14-405D-30A0-8834-485D02117D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D56514A-B790-C92E-6A37-A935780B9B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021541-81FB-45D9-9FD0-E8BE38A72FDC}" type="datetimeFigureOut">
              <a:rPr lang="es-ES" smtClean="0"/>
              <a:t>25/02/2024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46BEA1F-99E8-2AEA-6C0C-9B5C2B41F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74EE679-589B-EBBF-0A0D-934F0FF539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794EE9-C4CC-425A-A5AF-A08DE8A82C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3025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66A0B16-8E58-6DB6-DBA9-FCEF42ADF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FECEAEB-1FA1-B81D-D494-8027B57BFF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834D3A9-6C65-F79B-D568-0E4160210E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003D6-D5B7-4B55-AFF4-D6D5C8961537}" type="datetimeFigureOut">
              <a:rPr lang="es-ES" smtClean="0"/>
              <a:t>25/02/2024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1F1D2F6-A619-A1DE-E7C2-E000E5E1AD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C5BD264-C788-4250-F305-EBD6E228FE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7615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22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23.jpeg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27C7AD12-775C-5789-04D1-76CDE4300C32}"/>
              </a:ext>
            </a:extLst>
          </p:cNvPr>
          <p:cNvSpPr txBox="1"/>
          <p:nvPr/>
        </p:nvSpPr>
        <p:spPr>
          <a:xfrm>
            <a:off x="254337" y="-261313"/>
            <a:ext cx="5051088" cy="65685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woPt" dir="t"/>
            </a:scene3d>
            <a:sp3d extrusionH="57150">
              <a:bevelT h="25400" prst="softRound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7200" b="1" spc="50" dirty="0" err="1">
                <a:ln w="22225" cmpd="sng">
                  <a:solidFill>
                    <a:srgbClr val="00206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002060">
                      <a:alpha val="40000"/>
                    </a:srgbClr>
                  </a:glow>
                </a:effectLst>
                <a:latin typeface="Calibri" panose="020F0502020204030204"/>
              </a:rPr>
              <a:t>MUDROST</a:t>
            </a:r>
            <a:endParaRPr lang="es-ES" sz="7200" b="1" spc="50" dirty="0">
              <a:ln w="22225" cmpd="sng">
                <a:solidFill>
                  <a:srgbClr val="002060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rgbClr val="002060">
                    <a:alpha val="40000"/>
                  </a:srgbClr>
                </a:glow>
              </a:effectLst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200" b="1" i="0" u="none" strike="noStrike" kern="1200" cap="none" spc="50" normalizeH="0" baseline="0" noProof="0" dirty="0" err="1">
                <a:ln w="22225" cmpd="sng">
                  <a:solidFill>
                    <a:srgbClr val="00206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002060">
                      <a:alpha val="40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ZA</a:t>
            </a:r>
            <a:endParaRPr kumimoji="0" lang="es-ES" sz="7200" b="1" i="0" u="none" strike="noStrike" kern="1200" cap="none" spc="50" normalizeH="0" baseline="0" noProof="0" dirty="0">
              <a:ln w="22225" cmpd="sng">
                <a:solidFill>
                  <a:srgbClr val="002060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rgbClr val="002060">
                    <a:alpha val="40000"/>
                  </a:srgbClr>
                </a:glo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7200" b="1" spc="50" dirty="0" err="1">
                <a:ln w="22225" cmpd="sng">
                  <a:solidFill>
                    <a:srgbClr val="00206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002060">
                      <a:alpha val="40000"/>
                    </a:srgbClr>
                  </a:glow>
                </a:effectLst>
                <a:latin typeface="Calibri" panose="020F0502020204030204"/>
              </a:rPr>
              <a:t>PRAVEDNO</a:t>
            </a:r>
            <a:endParaRPr lang="es-ES" sz="7200" b="1" spc="50" dirty="0">
              <a:ln w="22225" cmpd="sng">
                <a:solidFill>
                  <a:srgbClr val="002060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rgbClr val="002060">
                    <a:alpha val="40000"/>
                  </a:srgbClr>
                </a:glow>
              </a:effectLst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200" b="1" i="0" u="none" strike="noStrike" kern="1200" cap="none" spc="50" normalizeH="0" baseline="0" noProof="0" dirty="0" err="1">
                <a:ln w="22225" cmpd="sng">
                  <a:solidFill>
                    <a:srgbClr val="00206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002060">
                      <a:alpha val="40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ŽIVLJENJE</a:t>
            </a:r>
            <a:endParaRPr kumimoji="0" lang="es-ES" sz="7200" b="1" i="0" u="none" strike="noStrike" kern="1200" cap="none" spc="50" normalizeH="0" baseline="0" noProof="0" dirty="0">
              <a:ln w="22225" cmpd="sng">
                <a:solidFill>
                  <a:srgbClr val="002060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rgbClr val="002060">
                    <a:alpha val="40000"/>
                  </a:srgbClr>
                </a:glo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 Box 7">
            <a:extLst>
              <a:ext uri="{FF2B5EF4-FFF2-40B4-BE49-F238E27FC236}">
                <a16:creationId xmlns:a16="http://schemas.microsoft.com/office/drawing/2014/main" id="{88B316DA-8B1F-B4B6-75BB-BB9B8641C2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732" y="6450246"/>
            <a:ext cx="117865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354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Latn-RS" sz="1600" b="1" dirty="0">
                <a:solidFill>
                  <a:prstClr val="white"/>
                </a:solidFill>
                <a:effectLst>
                  <a:glow rad="114300">
                    <a:srgbClr val="47235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+mn-cs"/>
              </a:rPr>
              <a:t>1</a:t>
            </a:r>
            <a:r>
              <a:rPr lang="hr-HR" sz="1600" b="1" dirty="0">
                <a:solidFill>
                  <a:prstClr val="white"/>
                </a:solidFill>
                <a:effectLst>
                  <a:glow rad="114300">
                    <a:srgbClr val="47235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+mn-cs"/>
              </a:rPr>
              <a:t>. tromesečje 2024.</a:t>
            </a:r>
            <a:r>
              <a:rPr lang="en-US" sz="1600" b="1" dirty="0">
                <a:solidFill>
                  <a:prstClr val="white"/>
                </a:solidFill>
                <a:effectLst>
                  <a:glow rad="114300">
                    <a:srgbClr val="47235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+mn-cs"/>
              </a:rPr>
              <a:t>                   </a:t>
            </a:r>
            <a:r>
              <a:rPr lang="hr-HR" sz="1600" b="1" dirty="0">
                <a:solidFill>
                  <a:prstClr val="white"/>
                </a:solidFill>
                <a:effectLst>
                  <a:glow rad="114300">
                    <a:srgbClr val="47235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+mn-cs"/>
              </a:rPr>
              <a:t>  </a:t>
            </a:r>
            <a:r>
              <a:rPr lang="en-US" sz="1600" b="1" dirty="0">
                <a:solidFill>
                  <a:prstClr val="white"/>
                </a:solidFill>
                <a:effectLst>
                  <a:glow rad="114300">
                    <a:srgbClr val="47235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+mn-cs"/>
              </a:rPr>
              <a:t>     </a:t>
            </a:r>
            <a:r>
              <a:rPr lang="hr-HR" sz="1600" b="1" dirty="0">
                <a:solidFill>
                  <a:prstClr val="white"/>
                </a:solidFill>
                <a:effectLst>
                  <a:glow rad="114300">
                    <a:srgbClr val="47235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+mn-cs"/>
              </a:rPr>
              <a:t>Prezentacija biblijske pouke</a:t>
            </a:r>
            <a:r>
              <a:rPr lang="en-US" sz="1600" b="1" dirty="0">
                <a:solidFill>
                  <a:prstClr val="white"/>
                </a:solidFill>
                <a:effectLst>
                  <a:glow rad="114300">
                    <a:srgbClr val="47235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+mn-cs"/>
              </a:rPr>
              <a:t>        </a:t>
            </a:r>
            <a:r>
              <a:rPr lang="hr-HR" sz="1600" b="1" dirty="0">
                <a:solidFill>
                  <a:prstClr val="white"/>
                </a:solidFill>
                <a:effectLst>
                  <a:glow rad="114300">
                    <a:srgbClr val="47235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+mn-cs"/>
              </a:rPr>
              <a:t>  </a:t>
            </a:r>
            <a:r>
              <a:rPr lang="en-US" sz="1600" b="1" dirty="0">
                <a:solidFill>
                  <a:prstClr val="white"/>
                </a:solidFill>
                <a:effectLst>
                  <a:glow rad="114300">
                    <a:srgbClr val="47235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+mn-cs"/>
              </a:rPr>
              <a:t>              </a:t>
            </a:r>
            <a:r>
              <a:rPr lang="hr-HR" sz="1600" b="1" dirty="0">
                <a:solidFill>
                  <a:prstClr val="white"/>
                </a:solidFill>
                <a:effectLst>
                  <a:glow rad="114300">
                    <a:srgbClr val="47235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+mn-cs"/>
              </a:rPr>
              <a:t>24</a:t>
            </a:r>
            <a:r>
              <a:rPr lang="sr-Latn-RS" sz="1600" b="1" dirty="0">
                <a:solidFill>
                  <a:prstClr val="white"/>
                </a:solidFill>
                <a:effectLst>
                  <a:glow rad="114300">
                    <a:srgbClr val="47235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+mn-cs"/>
              </a:rPr>
              <a:t>. februar </a:t>
            </a:r>
            <a:r>
              <a:rPr lang="en-US" sz="1600" b="1" dirty="0">
                <a:solidFill>
                  <a:prstClr val="white"/>
                </a:solidFill>
                <a:effectLst>
                  <a:glow rad="114300">
                    <a:srgbClr val="47235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+mn-cs"/>
              </a:rPr>
              <a:t>202</a:t>
            </a:r>
            <a:r>
              <a:rPr lang="hr-HR" sz="1600" b="1" dirty="0">
                <a:solidFill>
                  <a:prstClr val="white"/>
                </a:solidFill>
                <a:effectLst>
                  <a:glow rad="114300">
                    <a:srgbClr val="47235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+mn-cs"/>
              </a:rPr>
              <a:t>4. </a:t>
            </a:r>
            <a:endParaRPr lang="en-US" sz="1600" b="1" dirty="0">
              <a:solidFill>
                <a:prstClr val="white"/>
              </a:solidFill>
              <a:effectLst>
                <a:glow rad="114300">
                  <a:srgbClr val="472353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2171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0A6AF1F-FA15-A2FF-491D-9F23D1736EDF}"/>
              </a:ext>
            </a:extLst>
          </p:cNvPr>
          <p:cNvSpPr txBox="1"/>
          <p:nvPr/>
        </p:nvSpPr>
        <p:spPr>
          <a:xfrm>
            <a:off x="1810139" y="805533"/>
            <a:ext cx="8658808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800" b="1" dirty="0">
                <a:latin typeface="Constantia" panose="02030602050306030303" pitchFamily="18" charset="0"/>
              </a:rPr>
              <a:t>„Kada pomislim na delo koje Bog čini za </a:t>
            </a:r>
            <a:r>
              <a:rPr lang="sr-Latn-RS" sz="2800" b="1" dirty="0" err="1">
                <a:latin typeface="Constantia" panose="02030602050306030303" pitchFamily="18" charset="0"/>
              </a:rPr>
              <a:t>palog</a:t>
            </a:r>
            <a:r>
              <a:rPr lang="sr-Latn-RS" sz="2800" b="1" dirty="0">
                <a:latin typeface="Constantia" panose="02030602050306030303" pitchFamily="18" charset="0"/>
              </a:rPr>
              <a:t> čoveka, ne mogu se dovoljno načuditi tome da će Bog uzeti jadna, pala bića i dati im moralnu snagu, da će doći do unutrašnjeg delovanja Njegove blagodati, preobražaja karaktera i učiniti ljude podesnim za domove koje Bog priprema za njih – bića koja su osposobljena za prisustvo Božje, osposobljena da budu saputnici s anđelima i da održavaju zajednicu s Bogom. O, kako moje srce čezne za tim da budem među onima koji će hoditi s Isusom Hristom na Novoj Zemlji!“</a:t>
            </a:r>
            <a:endParaRPr lang="en" sz="2800" b="1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A8290EB-236D-1498-84E0-27E9EE409CDF}"/>
              </a:ext>
            </a:extLst>
          </p:cNvPr>
          <p:cNvSpPr txBox="1"/>
          <p:nvPr/>
        </p:nvSpPr>
        <p:spPr>
          <a:xfrm>
            <a:off x="7530913" y="5898578"/>
            <a:ext cx="27957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sr-Latn-RS" sz="1400" b="1" dirty="0"/>
              <a:t>Elen Vajt, </a:t>
            </a:r>
            <a:r>
              <a:rPr lang="sr-Latn-RS" sz="1400" i="1" dirty="0"/>
              <a:t>Pismo 82</a:t>
            </a:r>
            <a:r>
              <a:rPr lang="sr-Latn-RS" sz="1400" b="1" dirty="0"/>
              <a:t>, 18. april 1887.</a:t>
            </a:r>
            <a:endParaRPr lang="en" sz="1400" b="1" dirty="0"/>
          </a:p>
        </p:txBody>
      </p:sp>
    </p:spTree>
    <p:extLst>
      <p:ext uri="{BB962C8B-B14F-4D97-AF65-F5344CB8AC3E}">
        <p14:creationId xmlns:p14="http://schemas.microsoft.com/office/powerpoint/2010/main" val="1628308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Un grupo de personas posando para una foto en un parque&#10;&#10;Descripción generada automáticamente con confianza media">
            <a:extLst>
              <a:ext uri="{FF2B5EF4-FFF2-40B4-BE49-F238E27FC236}">
                <a16:creationId xmlns:a16="http://schemas.microsoft.com/office/drawing/2014/main" id="{393B7CF8-4FAB-F077-9866-483F6F56965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/>
          <a:stretch/>
        </p:blipFill>
        <p:spPr>
          <a:xfrm>
            <a:off x="5162052" y="3272588"/>
            <a:ext cx="6105382" cy="3585411"/>
          </a:xfrm>
          <a:prstGeom prst="rect">
            <a:avLst/>
          </a:prstGeom>
          <a:ln w="28575">
            <a:solidFill>
              <a:srgbClr val="915D50"/>
            </a:solidFill>
          </a:ln>
        </p:spPr>
      </p:pic>
      <p:pic>
        <p:nvPicPr>
          <p:cNvPr id="2" name="Imagen 1" descr="Una caja de donas&#10;&#10;Descripción generada automáticamente con confianza media">
            <a:extLst>
              <a:ext uri="{FF2B5EF4-FFF2-40B4-BE49-F238E27FC236}">
                <a16:creationId xmlns:a16="http://schemas.microsoft.com/office/drawing/2014/main" id="{F98396F3-5FB4-7AA3-881B-7FAF75AB934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9"/>
            <a:ext cx="7279893" cy="3895335"/>
          </a:xfrm>
          <a:custGeom>
            <a:avLst/>
            <a:gdLst/>
            <a:ahLst/>
            <a:cxnLst/>
            <a:rect l="l" t="t" r="r" b="b"/>
            <a:pathLst>
              <a:path w="7279913" h="3895335">
                <a:moveTo>
                  <a:pt x="0" y="0"/>
                </a:moveTo>
                <a:lnTo>
                  <a:pt x="7279913" y="0"/>
                </a:lnTo>
                <a:lnTo>
                  <a:pt x="7279913" y="3116976"/>
                </a:lnTo>
                <a:lnTo>
                  <a:pt x="5011287" y="3116976"/>
                </a:lnTo>
                <a:lnTo>
                  <a:pt x="5011287" y="3895335"/>
                </a:lnTo>
                <a:lnTo>
                  <a:pt x="0" y="3895335"/>
                </a:lnTo>
                <a:close/>
              </a:path>
            </a:pathLst>
          </a:custGeom>
          <a:ln w="28575">
            <a:solidFill>
              <a:srgbClr val="915D50"/>
            </a:solidFill>
          </a:ln>
        </p:spPr>
      </p:pic>
      <p:sp>
        <p:nvSpPr>
          <p:cNvPr id="21" name="Rectangle 17">
            <a:extLst>
              <a:ext uri="{FF2B5EF4-FFF2-40B4-BE49-F238E27FC236}">
                <a16:creationId xmlns:a16="http://schemas.microsoft.com/office/drawing/2014/main" id="{73EDB3DA-AEF0-428A-A317-C42827E6C8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58302" y="0"/>
            <a:ext cx="3809132" cy="3116984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A06AD8B-0227-4FF6-AEB4-C66C5A539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69422"/>
            <a:ext cx="5001186" cy="2788578"/>
          </a:xfrm>
          <a:prstGeom prst="rect">
            <a:avLst/>
          </a:prstGeom>
          <a:solidFill>
            <a:srgbClr val="4EB4B9"/>
          </a:solidFill>
          <a:ln w="28575">
            <a:solidFill>
              <a:srgbClr val="915D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DFACEB2-7564-4FB9-B739-C2CE339BA3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23904" y="0"/>
            <a:ext cx="768096" cy="6858000"/>
          </a:xfrm>
          <a:prstGeom prst="rect">
            <a:avLst/>
          </a:prstGeom>
          <a:solidFill>
            <a:srgbClr val="854B3D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agen 5" descr="Imagen que contiene mujer, sostener, vistiendo, agua&#10;&#10;Descripción generada automáticamente">
            <a:extLst>
              <a:ext uri="{FF2B5EF4-FFF2-40B4-BE49-F238E27FC236}">
                <a16:creationId xmlns:a16="http://schemas.microsoft.com/office/drawing/2014/main" id="{C2FF2FCB-A075-2791-B692-5E63929BAD4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58302" y="0"/>
            <a:ext cx="3809132" cy="3116984"/>
          </a:xfrm>
          <a:prstGeom prst="rect">
            <a:avLst/>
          </a:prstGeom>
          <a:ln w="28575">
            <a:solidFill>
              <a:srgbClr val="915D50"/>
            </a:solidFill>
          </a:ln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192876D-4A68-E921-8214-6BC9284F9CCB}"/>
              </a:ext>
            </a:extLst>
          </p:cNvPr>
          <p:cNvSpPr txBox="1"/>
          <p:nvPr/>
        </p:nvSpPr>
        <p:spPr>
          <a:xfrm>
            <a:off x="133909" y="4201827"/>
            <a:ext cx="4733367" cy="25237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sr-Latn-RS" sz="3200" b="1" i="0" u="none" strike="noStrike" kern="1200" cap="none" spc="50" normalizeH="0" baseline="0" noProof="0" dirty="0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87000"/>
                    </a:srgbClr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„</a:t>
            </a:r>
            <a:r>
              <a:rPr lang="en-US" sz="3200" b="1" spc="50" dirty="0" err="1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87000"/>
                    </a:srgbClr>
                  </a:innerShdw>
                </a:effectLst>
                <a:latin typeface="Comic Sans MS" panose="030F0702030302020204" pitchFamily="66" charset="0"/>
              </a:rPr>
              <a:t>Nauči</a:t>
            </a:r>
            <a:r>
              <a:rPr lang="en-US" sz="3200" b="1" spc="50" dirty="0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87000"/>
                    </a:srgbClr>
                  </a:innerShdw>
                </a:effectLst>
                <a:latin typeface="Comic Sans MS" panose="030F0702030302020204" pitchFamily="66" charset="0"/>
              </a:rPr>
              <a:t> </a:t>
            </a:r>
            <a:r>
              <a:rPr lang="en-US" sz="3200" b="1" spc="50" dirty="0" err="1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87000"/>
                    </a:srgbClr>
                  </a:innerShdw>
                </a:effectLst>
                <a:latin typeface="Comic Sans MS" panose="030F0702030302020204" pitchFamily="66" charset="0"/>
              </a:rPr>
              <a:t>nas</a:t>
            </a:r>
            <a:r>
              <a:rPr lang="en-US" sz="3200" b="1" spc="50" dirty="0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87000"/>
                    </a:srgbClr>
                  </a:innerShdw>
                </a:effectLst>
                <a:latin typeface="Comic Sans MS" panose="030F0702030302020204" pitchFamily="66" charset="0"/>
              </a:rPr>
              <a:t> </a:t>
            </a:r>
            <a:r>
              <a:rPr lang="hr-HR" sz="3200" b="1" spc="50" dirty="0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87000"/>
                    </a:srgbClr>
                  </a:innerShdw>
                </a:effectLst>
                <a:latin typeface="Comic Sans MS" panose="030F0702030302020204" pitchFamily="66" charset="0"/>
              </a:rPr>
              <a:t>da brojimo svoje dane </a:t>
            </a:r>
            <a:r>
              <a:rPr lang="en-US" sz="3200" b="1" spc="50" dirty="0" err="1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87000"/>
                    </a:srgbClr>
                  </a:innerShdw>
                </a:effectLst>
                <a:latin typeface="Comic Sans MS" panose="030F0702030302020204" pitchFamily="66" charset="0"/>
              </a:rPr>
              <a:t>tako</a:t>
            </a:r>
            <a:r>
              <a:rPr lang="hr-HR" sz="3200" b="1" spc="50" dirty="0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87000"/>
                    </a:srgbClr>
                  </a:innerShdw>
                </a:effectLst>
                <a:latin typeface="Comic Sans MS" panose="030F0702030302020204" pitchFamily="66" charset="0"/>
              </a:rPr>
              <a:t>, da</a:t>
            </a:r>
            <a:r>
              <a:rPr lang="en-US" sz="3200" b="1" spc="50" dirty="0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87000"/>
                    </a:srgbClr>
                  </a:innerShdw>
                </a:effectLst>
                <a:latin typeface="Comic Sans MS" panose="030F0702030302020204" pitchFamily="66" charset="0"/>
              </a:rPr>
              <a:t> b</a:t>
            </a:r>
            <a:r>
              <a:rPr lang="hr-HR" sz="3200" b="1" spc="50" dirty="0" err="1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87000"/>
                    </a:srgbClr>
                  </a:innerShdw>
                </a:effectLst>
                <a:latin typeface="Comic Sans MS" panose="030F0702030302020204" pitchFamily="66" charset="0"/>
              </a:rPr>
              <a:t>ismo</a:t>
            </a:r>
            <a:r>
              <a:rPr lang="hr-HR" sz="3200" b="1" spc="50" dirty="0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87000"/>
                    </a:srgbClr>
                  </a:innerShdw>
                </a:effectLst>
                <a:latin typeface="Comic Sans MS" panose="030F0702030302020204" pitchFamily="66" charset="0"/>
              </a:rPr>
              <a:t> </a:t>
            </a:r>
            <a:r>
              <a:rPr lang="en-US" sz="3200" b="1" spc="50" dirty="0" err="1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87000"/>
                    </a:srgbClr>
                  </a:innerShdw>
                </a:effectLst>
                <a:latin typeface="Comic Sans MS" panose="030F0702030302020204" pitchFamily="66" charset="0"/>
              </a:rPr>
              <a:t>srce</a:t>
            </a:r>
            <a:r>
              <a:rPr lang="en-US" sz="3200" b="1" spc="50" dirty="0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87000"/>
                    </a:srgbClr>
                  </a:innerShdw>
                </a:effectLst>
                <a:latin typeface="Comic Sans MS" panose="030F0702030302020204" pitchFamily="66" charset="0"/>
              </a:rPr>
              <a:t> </a:t>
            </a:r>
            <a:r>
              <a:rPr lang="en-US" sz="3200" b="1" spc="50" dirty="0" err="1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87000"/>
                    </a:srgbClr>
                  </a:innerShdw>
                </a:effectLst>
                <a:latin typeface="Comic Sans MS" panose="030F0702030302020204" pitchFamily="66" charset="0"/>
              </a:rPr>
              <a:t>mudro</a:t>
            </a:r>
            <a:r>
              <a:rPr lang="hr-HR" sz="3200" b="1" spc="50" dirty="0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87000"/>
                    </a:srgbClr>
                  </a:innerShdw>
                </a:effectLst>
                <a:latin typeface="Comic Sans MS" panose="030F0702030302020204" pitchFamily="66" charset="0"/>
              </a:rPr>
              <a:t> zadobili</a:t>
            </a:r>
            <a:r>
              <a:rPr kumimoji="0" lang="en" sz="3200" b="1" i="0" u="none" strike="noStrike" kern="1200" cap="none" spc="50" normalizeH="0" baseline="0" noProof="0" dirty="0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87000"/>
                    </a:srgbClr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</a:t>
            </a:r>
            <a:r>
              <a:rPr kumimoji="0" lang="sr-Latn-RS" sz="3200" b="1" i="0" u="none" strike="noStrike" kern="1200" cap="none" spc="50" normalizeH="0" baseline="0" noProof="0" dirty="0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87000"/>
                    </a:srgbClr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endParaRPr kumimoji="0" lang="en" sz="3200" b="1" i="0" u="none" strike="noStrike" kern="1200" cap="none" spc="50" normalizeH="0" baseline="0" noProof="0" dirty="0">
              <a:ln w="0"/>
              <a:solidFill>
                <a:prstClr val="white"/>
              </a:solidFill>
              <a:effectLst>
                <a:innerShdw blurRad="63500" dist="50800" dir="13500000">
                  <a:srgbClr val="000000">
                    <a:alpha val="87000"/>
                  </a:srgbClr>
                </a:inn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50" normalizeH="0" baseline="0" noProof="0" dirty="0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87000"/>
                    </a:srgbClr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(Psal</a:t>
            </a:r>
            <a:r>
              <a:rPr kumimoji="0" lang="sr-Latn-RS" sz="2000" b="1" i="0" u="none" strike="noStrike" kern="1200" cap="none" spc="50" normalizeH="0" baseline="0" noProof="0" dirty="0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87000"/>
                    </a:srgbClr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</a:t>
            </a:r>
            <a:r>
              <a:rPr kumimoji="0" lang="en" sz="2000" b="1" i="0" u="none" strike="noStrike" kern="1200" cap="none" spc="50" normalizeH="0" baseline="0" noProof="0" dirty="0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87000"/>
                    </a:srgbClr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 90</a:t>
            </a:r>
            <a:r>
              <a:rPr kumimoji="0" lang="sr-Latn-RS" sz="2000" b="1" i="0" u="none" strike="noStrike" kern="1200" cap="none" spc="50" normalizeH="0" baseline="0" noProof="0" dirty="0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87000"/>
                    </a:srgbClr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</a:t>
            </a:r>
            <a:r>
              <a:rPr kumimoji="0" lang="en" sz="2000" b="1" i="0" u="none" strike="noStrike" kern="1200" cap="none" spc="50" normalizeH="0" baseline="0" noProof="0" dirty="0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87000"/>
                    </a:srgbClr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12</a:t>
            </a:r>
            <a:r>
              <a:rPr kumimoji="0" lang="hr-HR" sz="2000" b="1" i="0" u="none" strike="noStrike" kern="1200" cap="none" spc="50" normalizeH="0" baseline="0" noProof="0" dirty="0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87000"/>
                    </a:srgbClr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 NSP</a:t>
            </a:r>
            <a:r>
              <a:rPr kumimoji="0" lang="en" sz="2000" b="1" i="0" u="none" strike="noStrike" kern="1200" cap="none" spc="50" normalizeH="0" baseline="0" noProof="0" dirty="0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87000"/>
                    </a:srgbClr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)</a:t>
            </a:r>
            <a:endParaRPr kumimoji="0" lang="es-ES" sz="3200" b="1" i="0" u="none" strike="noStrike" kern="1200" cap="none" spc="50" normalizeH="0" baseline="0" noProof="0" dirty="0">
              <a:ln w="0"/>
              <a:solidFill>
                <a:prstClr val="white"/>
              </a:solidFill>
              <a:effectLst>
                <a:innerShdw blurRad="63500" dist="50800" dir="13500000">
                  <a:srgbClr val="000000">
                    <a:alpha val="87000"/>
                  </a:srgbClr>
                </a:inn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852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23F18DC-913F-285C-893A-D403A355E3C3}"/>
              </a:ext>
            </a:extLst>
          </p:cNvPr>
          <p:cNvSpPr txBox="1"/>
          <p:nvPr/>
        </p:nvSpPr>
        <p:spPr>
          <a:xfrm>
            <a:off x="5047129" y="3962400"/>
            <a:ext cx="6902825" cy="25545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lnSpc>
                <a:spcPts val="2400"/>
              </a:lnSpc>
              <a:spcBef>
                <a:spcPts val="1200"/>
              </a:spcBef>
            </a:pPr>
            <a:r>
              <a:rPr lang="sr-Latn-RS" sz="2200" b="1" dirty="0">
                <a:solidFill>
                  <a:srgbClr val="4A72AC"/>
                </a:solidFill>
              </a:rPr>
              <a:t>Mudrost zapovesti (Psalam 119</a:t>
            </a:r>
            <a:r>
              <a:rPr lang="en" sz="2200" b="1" dirty="0">
                <a:solidFill>
                  <a:srgbClr val="4A72AC"/>
                </a:solidFill>
              </a:rPr>
              <a:t>).</a:t>
            </a:r>
          </a:p>
          <a:p>
            <a:pPr>
              <a:lnSpc>
                <a:spcPts val="2400"/>
              </a:lnSpc>
              <a:spcBef>
                <a:spcPts val="1200"/>
              </a:spcBef>
            </a:pPr>
            <a:r>
              <a:rPr lang="sr-Latn-RS" sz="2200" b="1" dirty="0">
                <a:solidFill>
                  <a:srgbClr val="A9A43D"/>
                </a:solidFill>
              </a:rPr>
              <a:t>Poreklo mudrosti (Psalam 90</a:t>
            </a:r>
            <a:r>
              <a:rPr lang="en" sz="2200" b="1" dirty="0">
                <a:solidFill>
                  <a:srgbClr val="A9A43D"/>
                </a:solidFill>
              </a:rPr>
              <a:t>).</a:t>
            </a:r>
          </a:p>
          <a:p>
            <a:pPr>
              <a:lnSpc>
                <a:spcPts val="2400"/>
              </a:lnSpc>
              <a:spcBef>
                <a:spcPts val="1200"/>
              </a:spcBef>
            </a:pPr>
            <a:r>
              <a:rPr lang="pl-PL" sz="2200" b="1" dirty="0">
                <a:solidFill>
                  <a:srgbClr val="AA5344"/>
                </a:solidFill>
              </a:rPr>
              <a:t>Mudrost u iskušenjima (Psalmi 95. 81. i 105</a:t>
            </a:r>
            <a:r>
              <a:rPr lang="en" sz="2200" b="1" dirty="0">
                <a:solidFill>
                  <a:srgbClr val="AA5344"/>
                </a:solidFill>
              </a:rPr>
              <a:t>).</a:t>
            </a:r>
          </a:p>
          <a:p>
            <a:pPr>
              <a:lnSpc>
                <a:spcPts val="2400"/>
              </a:lnSpc>
              <a:spcBef>
                <a:spcPts val="1200"/>
              </a:spcBef>
            </a:pPr>
            <a:r>
              <a:rPr lang="sr-Latn-RS" sz="2200" b="1" dirty="0">
                <a:solidFill>
                  <a:srgbClr val="805EAE"/>
                </a:solidFill>
              </a:rPr>
              <a:t>Praktična mudrost</a:t>
            </a:r>
            <a:r>
              <a:rPr lang="en" sz="2200" b="1" dirty="0">
                <a:solidFill>
                  <a:srgbClr val="805EAE"/>
                </a:solidFill>
              </a:rPr>
              <a:t>:</a:t>
            </a:r>
          </a:p>
          <a:p>
            <a:pPr>
              <a:lnSpc>
                <a:spcPts val="2400"/>
              </a:lnSpc>
              <a:spcBef>
                <a:spcPts val="600"/>
              </a:spcBef>
              <a:tabLst>
                <a:tab pos="627063" algn="l"/>
              </a:tabLst>
            </a:pPr>
            <a:r>
              <a:rPr lang="en" sz="2200" b="1" dirty="0"/>
              <a:t>	</a:t>
            </a:r>
            <a:r>
              <a:rPr lang="fi-FI" sz="2200" b="1" dirty="0"/>
              <a:t>Put ka zlu (Psalam 141</a:t>
            </a:r>
            <a:r>
              <a:rPr lang="en" sz="2200" b="1" dirty="0"/>
              <a:t>).</a:t>
            </a:r>
          </a:p>
          <a:p>
            <a:pPr>
              <a:lnSpc>
                <a:spcPts val="2400"/>
              </a:lnSpc>
              <a:spcBef>
                <a:spcPts val="600"/>
              </a:spcBef>
              <a:tabLst>
                <a:tab pos="627063" algn="l"/>
              </a:tabLst>
            </a:pPr>
            <a:r>
              <a:rPr lang="en" sz="2200" b="1" dirty="0"/>
              <a:t>	</a:t>
            </a:r>
            <a:r>
              <a:rPr lang="sr-Latn-RS" sz="2200" b="1" dirty="0"/>
              <a:t>Blagoslovi činjenjem dobra (Psalmi 1, 112 i 128</a:t>
            </a:r>
            <a:r>
              <a:rPr lang="en" sz="2200" b="1" dirty="0"/>
              <a:t>).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2255829-9760-ACC5-3263-1E55BF86DC61}"/>
              </a:ext>
            </a:extLst>
          </p:cNvPr>
          <p:cNvSpPr txBox="1"/>
          <p:nvPr/>
        </p:nvSpPr>
        <p:spPr>
          <a:xfrm>
            <a:off x="156321" y="156744"/>
            <a:ext cx="7772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Skloni smo mišljenju da biti mudar znači imati ogromno znanje u određenoj oblasti nauke, filozofije i </a:t>
            </a:r>
            <a:r>
              <a:rPr lang="sr-Latn-RS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</a:t>
            </a:r>
            <a:r>
              <a:rPr lang="en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9F81E09-03E9-36AF-7413-E1DE0538190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16"/>
          <a:stretch/>
        </p:blipFill>
        <p:spPr>
          <a:xfrm>
            <a:off x="8032376" y="278302"/>
            <a:ext cx="4034118" cy="297924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" name="Imagen 5" descr="Imagen que contiene persona, interior, hombre, foto&#10;&#10;Descripción generada automáticamente">
            <a:extLst>
              <a:ext uri="{FF2B5EF4-FFF2-40B4-BE49-F238E27FC236}">
                <a16:creationId xmlns:a16="http://schemas.microsoft.com/office/drawing/2014/main" id="{3091C42B-3EAA-3C6D-207A-FEB6ECA5D8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046" y="3679433"/>
            <a:ext cx="4097784" cy="2974198"/>
          </a:xfrm>
          <a:prstGeom prst="rect">
            <a:avLst/>
          </a:prstGeom>
          <a:ln w="38100" cap="sq">
            <a:solidFill>
              <a:schemeClr val="accent5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n 7" descr="Imagen que contiene Icono&#10;&#10;Descripción generada automáticamente">
            <a:extLst>
              <a:ext uri="{FF2B5EF4-FFF2-40B4-BE49-F238E27FC236}">
                <a16:creationId xmlns:a16="http://schemas.microsoft.com/office/drawing/2014/main" id="{77E33D8A-FBE8-A670-A7F3-42B75580505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duotone>
              <a:prstClr val="black"/>
              <a:srgbClr val="0070C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614219" y="4034117"/>
            <a:ext cx="414982" cy="26333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n 8" descr="Imagen que contiene Icono&#10;&#10;Descripción generada automáticamente">
            <a:extLst>
              <a:ext uri="{FF2B5EF4-FFF2-40B4-BE49-F238E27FC236}">
                <a16:creationId xmlns:a16="http://schemas.microsoft.com/office/drawing/2014/main" id="{2CAE9F5E-C8D5-C52D-F295-62717C072481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623182" y="4499162"/>
            <a:ext cx="414982" cy="26333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 descr="Imagen que contiene Icono&#10;&#10;Descripción generada automáticamente">
            <a:extLst>
              <a:ext uri="{FF2B5EF4-FFF2-40B4-BE49-F238E27FC236}">
                <a16:creationId xmlns:a16="http://schemas.microsoft.com/office/drawing/2014/main" id="{B58CD165-269B-F98E-9F54-6F28B71489C6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614218" y="4949439"/>
            <a:ext cx="414982" cy="26333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n 10" descr="Imagen que contiene Icono&#10;&#10;Descripción generada automáticamente">
            <a:extLst>
              <a:ext uri="{FF2B5EF4-FFF2-40B4-BE49-F238E27FC236}">
                <a16:creationId xmlns:a16="http://schemas.microsoft.com/office/drawing/2014/main" id="{B7BEDA47-E610-E47A-7A98-FB81ACB14607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632146" y="5407001"/>
            <a:ext cx="414982" cy="26333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5" name="Imagen 14" descr="Icono&#10;&#10;Descripción generada automáticamente">
            <a:extLst>
              <a:ext uri="{FF2B5EF4-FFF2-40B4-BE49-F238E27FC236}">
                <a16:creationId xmlns:a16="http://schemas.microsoft.com/office/drawing/2014/main" id="{74D7E266-A3F2-09A9-A041-717E9E576F5B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4993" y="6171798"/>
            <a:ext cx="264768" cy="26333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AFC560C5-4752-D387-DC0E-92CADC17C7EC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24993" y="5782908"/>
            <a:ext cx="264768" cy="26313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48198242-1256-E3ED-793F-1FE5F9F77192}"/>
              </a:ext>
            </a:extLst>
          </p:cNvPr>
          <p:cNvSpPr txBox="1"/>
          <p:nvPr/>
        </p:nvSpPr>
        <p:spPr>
          <a:xfrm>
            <a:off x="156320" y="3016030"/>
            <a:ext cx="804638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Koje koristi imamo ako postupamo u skladu s biblijskom mudrošću</a:t>
            </a:r>
            <a:r>
              <a:rPr lang="en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246496C-FD8D-CE7F-36B9-A3C985D57F95}"/>
              </a:ext>
            </a:extLst>
          </p:cNvPr>
          <p:cNvSpPr txBox="1"/>
          <p:nvPr/>
        </p:nvSpPr>
        <p:spPr>
          <a:xfrm>
            <a:off x="156319" y="2615920"/>
            <a:ext cx="777239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Kako je možemo primeniti u svakodnevnom životu</a:t>
            </a:r>
            <a:r>
              <a:rPr lang="en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F5697D29-2BFB-F805-0BF3-34F76786ABD2}"/>
              </a:ext>
            </a:extLst>
          </p:cNvPr>
          <p:cNvSpPr txBox="1"/>
          <p:nvPr/>
        </p:nvSpPr>
        <p:spPr>
          <a:xfrm>
            <a:off x="156319" y="2215810"/>
            <a:ext cx="777239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Kako naučiti tu mudrost</a:t>
            </a:r>
            <a:r>
              <a:rPr lang="en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142FF99F-0450-80D4-3338-74DAF253985D}"/>
              </a:ext>
            </a:extLst>
          </p:cNvPr>
          <p:cNvSpPr txBox="1"/>
          <p:nvPr/>
        </p:nvSpPr>
        <p:spPr>
          <a:xfrm>
            <a:off x="156318" y="1815700"/>
            <a:ext cx="777239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Kakvo je biblijsko razumevanje mudrosti</a:t>
            </a:r>
            <a:r>
              <a:rPr lang="en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B758011-18CE-776E-0123-DB33E415640D}"/>
              </a:ext>
            </a:extLst>
          </p:cNvPr>
          <p:cNvSpPr txBox="1"/>
          <p:nvPr/>
        </p:nvSpPr>
        <p:spPr>
          <a:xfrm>
            <a:off x="156317" y="860777"/>
            <a:ext cx="777239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Osobu koja ima ovo znanje nazivamo „mudrom“, ali mudrost je nešto više od toga. To podrazumeva pravilnu primenu svih stečenih znanja (ma koliko ga bilo, malo ili mnogo</a:t>
            </a:r>
            <a:r>
              <a:rPr lang="en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4202419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500"/>
                            </p:stCondLst>
                            <p:childTnLst>
                              <p:par>
                                <p:cTn id="10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5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 build="p"/>
      <p:bldP spid="7" grpId="0"/>
      <p:bldP spid="13" grpId="0"/>
      <p:bldP spid="17" grpId="0"/>
      <p:bldP spid="19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67B8E4A-231A-6D60-A716-8671F4C83168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Latn-RS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MUDROST ZAPOVESTI</a:t>
            </a:r>
            <a:endParaRPr lang="en" sz="44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CE8046C-497A-3B69-E28F-7BB0A36D0F86}"/>
              </a:ext>
            </a:extLst>
          </p:cNvPr>
          <p:cNvSpPr txBox="1"/>
          <p:nvPr/>
        </p:nvSpPr>
        <p:spPr>
          <a:xfrm>
            <a:off x="1201270" y="620635"/>
            <a:ext cx="978945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0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„U </a:t>
            </a:r>
            <a:r>
              <a:rPr lang="it-IT" sz="20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srce</a:t>
            </a:r>
            <a:r>
              <a:rPr lang="it-IT" sz="20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it-IT" sz="20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svoje</a:t>
            </a:r>
            <a:r>
              <a:rPr lang="it-IT" sz="20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it-IT" sz="20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zatvorio</a:t>
            </a:r>
            <a:r>
              <a:rPr lang="it-IT" sz="20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it-IT" sz="20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sam</a:t>
            </a:r>
            <a:r>
              <a:rPr lang="it-IT" sz="20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it-IT" sz="20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reč</a:t>
            </a:r>
            <a:r>
              <a:rPr lang="it-IT" sz="20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it-IT" sz="20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Tvoju</a:t>
            </a:r>
            <a:r>
              <a:rPr lang="it-IT" sz="20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da Ti ne </a:t>
            </a:r>
            <a:r>
              <a:rPr lang="it-IT" sz="20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grešim</a:t>
            </a:r>
            <a:r>
              <a:rPr lang="it-IT" sz="20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sr-Latn-RS" sz="20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it-IT" sz="20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it-IT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it-IT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Psalam</a:t>
            </a:r>
            <a:r>
              <a:rPr lang="it-IT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119,11)</a:t>
            </a:r>
            <a:endParaRPr lang="es-ES" b="1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6910CC7-084C-105E-4016-8A3062D393E8}"/>
              </a:ext>
            </a:extLst>
          </p:cNvPr>
          <p:cNvSpPr txBox="1"/>
          <p:nvPr/>
        </p:nvSpPr>
        <p:spPr>
          <a:xfrm>
            <a:off x="5048250" y="1287241"/>
            <a:ext cx="69913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Glavna tema </a:t>
            </a:r>
            <a:r>
              <a:rPr lang="sr-Latn-RS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psalma</a:t>
            </a:r>
            <a:r>
              <a:rPr lang="sr-Latn-R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119. su Božije zapovesti izražene u Njegovoj Reči</a:t>
            </a:r>
            <a:r>
              <a:rPr lang="en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4" name="Imagen 3" descr="Imagen que contiene fuego, noche&#10;&#10;Descripción generada automáticamente">
            <a:extLst>
              <a:ext uri="{FF2B5EF4-FFF2-40B4-BE49-F238E27FC236}">
                <a16:creationId xmlns:a16="http://schemas.microsoft.com/office/drawing/2014/main" id="{47B50588-F1DF-00E7-0FC9-04AD6E0F402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" y="1053152"/>
            <a:ext cx="4672013" cy="2407913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Una imagen de un videojuego&#10;&#10;Descripción generada automáticamente con confianza baja">
            <a:extLst>
              <a:ext uri="{FF2B5EF4-FFF2-40B4-BE49-F238E27FC236}">
                <a16:creationId xmlns:a16="http://schemas.microsoft.com/office/drawing/2014/main" id="{5803B90B-F579-FCBB-9447-CAE2956152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1075" y="3362562"/>
            <a:ext cx="3225485" cy="3225485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chemeClr val="bg1">
                <a:alpha val="30000"/>
              </a:scheme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70661863-06EC-DCA0-17A9-A0238E6C36D1}"/>
              </a:ext>
            </a:extLst>
          </p:cNvPr>
          <p:cNvSpPr txBox="1"/>
          <p:nvPr/>
        </p:nvSpPr>
        <p:spPr>
          <a:xfrm>
            <a:off x="152400" y="4528885"/>
            <a:ext cx="8353425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Živeti po Reči nužno podrazumeva držanje božanskih zapovesti (</a:t>
            </a:r>
            <a:r>
              <a:rPr lang="sr-Latn-RS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</a:t>
            </a:r>
            <a:r>
              <a:rPr lang="sr-Latn-R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119,4). Nemamo kapacitet da to učinimo ali smo uvereni da ćemo, razmišljajući o njima uz pomoć Božiju, moći da steknemo sve više i više mudrosti da ih držimo i da nas one čuvaju (</a:t>
            </a:r>
            <a:r>
              <a:rPr lang="sr-Latn-RS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</a:t>
            </a:r>
            <a:r>
              <a:rPr lang="sr-Latn-R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119,5 -6</a:t>
            </a:r>
            <a:r>
              <a:rPr lang="en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3715C4E1-A28B-D41D-9A62-E873025B1C63}"/>
              </a:ext>
            </a:extLst>
          </p:cNvPr>
          <p:cNvSpPr txBox="1"/>
          <p:nvPr/>
        </p:nvSpPr>
        <p:spPr>
          <a:xfrm>
            <a:off x="2076451" y="3479975"/>
            <a:ext cx="642937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Reč osvetljava pravi put (</a:t>
            </a:r>
            <a:r>
              <a:rPr lang="sr-Latn-RS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</a:t>
            </a:r>
            <a:r>
              <a:rPr lang="sr-Latn-R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119,105); čisti ga (</a:t>
            </a:r>
            <a:r>
              <a:rPr lang="sr-Latn-RS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</a:t>
            </a:r>
            <a:r>
              <a:rPr lang="sr-Latn-R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119,9); vodi korake naše (</a:t>
            </a:r>
            <a:r>
              <a:rPr lang="sr-Latn-RS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</a:t>
            </a:r>
            <a:r>
              <a:rPr lang="sr-Latn-R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119,133); i čuva nas od opasnosti zlog puta (</a:t>
            </a:r>
            <a:r>
              <a:rPr lang="sr-Latn-RS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</a:t>
            </a:r>
            <a:r>
              <a:rPr lang="sr-Latn-R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119,101</a:t>
            </a:r>
            <a:r>
              <a:rPr lang="en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</a:p>
        </p:txBody>
      </p:sp>
      <p:pic>
        <p:nvPicPr>
          <p:cNvPr id="16" name="Imagen 15" descr="Una persona caminando en la noche&#10;&#10;Descripción generada automáticamente con confianza media">
            <a:extLst>
              <a:ext uri="{FF2B5EF4-FFF2-40B4-BE49-F238E27FC236}">
                <a16:creationId xmlns:a16="http://schemas.microsoft.com/office/drawing/2014/main" id="{ABDE9818-B96B-8E8A-9FB5-01AA59ABCFC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" y="3573873"/>
            <a:ext cx="1828801" cy="974061"/>
          </a:xfrm>
          <a:prstGeom prst="rect">
            <a:avLst/>
          </a:prstGeom>
          <a:ln w="19050" cap="sq">
            <a:solidFill>
              <a:schemeClr val="accent5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6D5969DD-A9B1-C7B3-8C7A-D1137B82544B}"/>
              </a:ext>
            </a:extLst>
          </p:cNvPr>
          <p:cNvSpPr txBox="1"/>
          <p:nvPr/>
        </p:nvSpPr>
        <p:spPr>
          <a:xfrm>
            <a:off x="5048250" y="1995127"/>
            <a:ext cx="714375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Kao i na mnogim drugim mestima u Bibliji, u ovom </a:t>
            </a:r>
            <a:r>
              <a:rPr lang="sr-Latn-RS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psalmu</a:t>
            </a:r>
            <a:r>
              <a:rPr lang="sr-Latn-R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život se poredi s putem kojim svaka osoba putuje. Ovaj put vas može odvesti do večnog života ili večnog prokletstva. Kako odabrati pravi put</a:t>
            </a:r>
            <a:r>
              <a:rPr lang="en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BEAC30C-DBEF-2661-5DEE-B8315CA65D30}"/>
              </a:ext>
            </a:extLst>
          </p:cNvPr>
          <p:cNvSpPr txBox="1"/>
          <p:nvPr/>
        </p:nvSpPr>
        <p:spPr>
          <a:xfrm>
            <a:off x="152400" y="6011264"/>
            <a:ext cx="844867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Držanje zapovesti nije samo spoljašnji stav, ono podrazumeva i raspoloženje uma i srca (</a:t>
            </a:r>
            <a:r>
              <a:rPr lang="sr-Latn-RS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</a:t>
            </a:r>
            <a:r>
              <a:rPr lang="sr-Latn-R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119,7.148</a:t>
            </a:r>
            <a:r>
              <a:rPr lang="en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86062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14" grpId="0"/>
      <p:bldP spid="7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DFE574C-1EBE-6383-585F-5EC1A5BCC7AE}"/>
              </a:ext>
            </a:extLst>
          </p:cNvPr>
          <p:cNvSpPr txBox="1"/>
          <p:nvPr/>
        </p:nvSpPr>
        <p:spPr>
          <a:xfrm>
            <a:off x="0" y="-3810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Latn-RS" sz="4400" b="1" spc="300" dirty="0">
                <a:ln w="1016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POREKLO MUDROSTI</a:t>
            </a:r>
            <a:endParaRPr lang="en" sz="4400" b="1" spc="300" dirty="0">
              <a:ln w="10160">
                <a:solidFill>
                  <a:schemeClr val="accent5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1FB86FD-ED1E-072C-7EE2-9304D2B5A6E5}"/>
              </a:ext>
            </a:extLst>
          </p:cNvPr>
          <p:cNvSpPr txBox="1"/>
          <p:nvPr/>
        </p:nvSpPr>
        <p:spPr>
          <a:xfrm>
            <a:off x="1" y="633254"/>
            <a:ext cx="12191998" cy="400110"/>
          </a:xfrm>
          <a:prstGeom prst="rect">
            <a:avLst/>
          </a:prstGeom>
          <a:solidFill>
            <a:schemeClr val="bg1">
              <a:alpha val="81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sr-Latn-RS" sz="2000" b="1" dirty="0">
                <a:solidFill>
                  <a:srgbClr val="864D06"/>
                </a:solidFill>
                <a:latin typeface="Comic Sans MS" panose="030F0702030302020204" pitchFamily="66" charset="0"/>
              </a:rPr>
              <a:t>„Nauči nas tako brojati dane naše, da bismo stekli srce mudro.“ </a:t>
            </a:r>
            <a:r>
              <a:rPr lang="sr-Latn-RS" b="1" dirty="0">
                <a:solidFill>
                  <a:srgbClr val="864D06"/>
                </a:solidFill>
                <a:latin typeface="Comic Sans MS" panose="030F0702030302020204" pitchFamily="66" charset="0"/>
              </a:rPr>
              <a:t>(Psalam 90,12)</a:t>
            </a:r>
            <a:endParaRPr lang="es-ES" b="1" dirty="0">
              <a:solidFill>
                <a:srgbClr val="864D06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A302C98-3E0A-FA46-4DD1-AB0AF3B987AD}"/>
              </a:ext>
            </a:extLst>
          </p:cNvPr>
          <p:cNvSpPr txBox="1"/>
          <p:nvPr/>
        </p:nvSpPr>
        <p:spPr>
          <a:xfrm>
            <a:off x="75017" y="1021581"/>
            <a:ext cx="78711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dirty="0"/>
              <a:t>Živimo kratko vreme koje je, u poređenju sa večnošću Stvoritelja, samo dah (</a:t>
            </a:r>
            <a:r>
              <a:rPr lang="sr-Latn-RS" sz="2200" b="1" dirty="0" err="1"/>
              <a:t>Ps</a:t>
            </a:r>
            <a:r>
              <a:rPr lang="sr-Latn-RS" sz="2200" b="1" dirty="0"/>
              <a:t>. 90,2.4.9</a:t>
            </a:r>
            <a:r>
              <a:rPr lang="en" sz="2200" b="1" dirty="0"/>
              <a:t>).</a:t>
            </a:r>
          </a:p>
        </p:txBody>
      </p:sp>
      <p:pic>
        <p:nvPicPr>
          <p:cNvPr id="6" name="Imagen 5" descr="Imagen que contiene interior, hombre, persona, viendo&#10;&#10;Descripción generada automáticamente">
            <a:extLst>
              <a:ext uri="{FF2B5EF4-FFF2-40B4-BE49-F238E27FC236}">
                <a16:creationId xmlns:a16="http://schemas.microsoft.com/office/drawing/2014/main" id="{530F6238-C29D-9889-923C-C2EA0DC19F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78956" y="1120588"/>
            <a:ext cx="3888926" cy="3356163"/>
          </a:xfrm>
          <a:prstGeom prst="snip2DiagRect">
            <a:avLst>
              <a:gd name="adj1" fmla="val 12771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864D06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3B2BBFD-2EFF-65F4-363C-14057C38B35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3462" y="2679550"/>
            <a:ext cx="3414432" cy="1797201"/>
          </a:xfrm>
          <a:prstGeom prst="snip2DiagRect">
            <a:avLst>
              <a:gd name="adj1" fmla="val 15900"/>
              <a:gd name="adj2" fmla="val 1666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E7BDAE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 descr="Mujer sentada en el suelo&#10;&#10;Descripción generada automáticamente con confianza baja">
            <a:extLst>
              <a:ext uri="{FF2B5EF4-FFF2-40B4-BE49-F238E27FC236}">
                <a16:creationId xmlns:a16="http://schemas.microsoft.com/office/drawing/2014/main" id="{57F6BCBF-31BD-9D5C-C4D1-74F823CA56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118" y="2937673"/>
            <a:ext cx="3738282" cy="373828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AA4B49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E272ADAF-EBDB-8864-97EE-B1A1F351F852}"/>
              </a:ext>
            </a:extLst>
          </p:cNvPr>
          <p:cNvSpPr txBox="1"/>
          <p:nvPr/>
        </p:nvSpPr>
        <p:spPr>
          <a:xfrm>
            <a:off x="4103034" y="4594753"/>
            <a:ext cx="8088965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dirty="0"/>
              <a:t>Kada dozvolimo Bogu da nas pouči, učimo da „brojimo svoje dane“. Na taj način stičemo istinsku mudrost i preobražavamo se u lik našeg Stvoritelja, kojeg učimo da se bojimo i da Ga poštujemo (</a:t>
            </a:r>
            <a:r>
              <a:rPr lang="sr-Latn-RS" sz="2200" b="1" dirty="0" err="1"/>
              <a:t>Ps</a:t>
            </a:r>
            <a:r>
              <a:rPr lang="sr-Latn-RS" sz="2200" b="1" dirty="0"/>
              <a:t>. 90,12.16; 111,10</a:t>
            </a:r>
            <a:r>
              <a:rPr lang="en" sz="2200" b="1" dirty="0"/>
              <a:t>).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2DF687D-8618-EB81-F898-8C691FE331A2}"/>
              </a:ext>
            </a:extLst>
          </p:cNvPr>
          <p:cNvSpPr txBox="1"/>
          <p:nvPr/>
        </p:nvSpPr>
        <p:spPr>
          <a:xfrm>
            <a:off x="73152" y="1729467"/>
            <a:ext cx="8005803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dirty="0"/>
              <a:t>Za ovo kratko vreme živimo u grehu, pod gnevom Božijim (</a:t>
            </a:r>
            <a:r>
              <a:rPr lang="sr-Latn-RS" sz="2200" b="1" dirty="0" err="1"/>
              <a:t>Ps</a:t>
            </a:r>
            <a:r>
              <a:rPr lang="sr-Latn-RS" sz="2200" b="1" dirty="0"/>
              <a:t>. 90,8-11). Ali Bog pruža blagodat svoju na nas i siti nas svojom milošću (</a:t>
            </a:r>
            <a:r>
              <a:rPr lang="sr-Latn-RS" sz="2200" b="1" dirty="0" err="1"/>
              <a:t>Ps</a:t>
            </a:r>
            <a:r>
              <a:rPr lang="sr-Latn-RS" sz="2200" b="1" dirty="0"/>
              <a:t>. 90,13-14</a:t>
            </a:r>
            <a:r>
              <a:rPr lang="en" sz="2200" b="1" dirty="0"/>
              <a:t>).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0A95B78D-CDD2-9ADD-42EF-5129AC91BEFB}"/>
              </a:ext>
            </a:extLst>
          </p:cNvPr>
          <p:cNvSpPr txBox="1"/>
          <p:nvPr/>
        </p:nvSpPr>
        <p:spPr>
          <a:xfrm>
            <a:off x="4103035" y="6014131"/>
            <a:ext cx="808896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dirty="0"/>
              <a:t>Stečena mudrost prvo nas vodi da se pokajemo a zatim da činimo dela koja Bog želi da činimo (</a:t>
            </a:r>
            <a:r>
              <a:rPr lang="sr-Latn-RS" sz="2200" b="1" dirty="0" err="1"/>
              <a:t>Ps</a:t>
            </a:r>
            <a:r>
              <a:rPr lang="sr-Latn-RS" sz="2200" b="1" dirty="0"/>
              <a:t>. 90,3.17</a:t>
            </a:r>
            <a:r>
              <a:rPr lang="en" sz="2200" b="1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712053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6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11" grpId="0"/>
      <p:bldP spid="8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B9F633C-CF92-8187-C64E-BD0FD641D1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CCAFE9A-DAEE-C361-3EB2-E7B6AE026372}"/>
              </a:ext>
            </a:extLst>
          </p:cNvPr>
          <p:cNvSpPr txBox="1"/>
          <p:nvPr/>
        </p:nvSpPr>
        <p:spPr>
          <a:xfrm>
            <a:off x="1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"/>
            </a:scene3d>
            <a:sp3d extrusionH="57150" contourW="25400">
              <a:bevelT w="38100" h="38100"/>
              <a:contourClr>
                <a:schemeClr val="accent2">
                  <a:lumMod val="50000"/>
                </a:schemeClr>
              </a:contourClr>
            </a:sp3d>
          </a:bodyPr>
          <a:lstStyle/>
          <a:p>
            <a:pPr algn="ctr"/>
            <a:r>
              <a:rPr lang="sr-Latn-RS" sz="4400" b="1" spc="300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MUDROST U ISKUŠENJIMA</a:t>
            </a:r>
            <a:endParaRPr lang="en" sz="4400" b="1" spc="300" dirty="0">
              <a:ln w="22225">
                <a:noFill/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165E91C-51A3-3D63-24B3-93F6BEE17B89}"/>
              </a:ext>
            </a:extLst>
          </p:cNvPr>
          <p:cNvSpPr txBox="1"/>
          <p:nvPr/>
        </p:nvSpPr>
        <p:spPr>
          <a:xfrm>
            <a:off x="1510553" y="654441"/>
            <a:ext cx="917089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Latn-RS" sz="20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„U nevolji si me zazvao, i izbavih te, usliših te usred groma, na vodi Merivi iskušah te.“ </a:t>
            </a:r>
            <a:r>
              <a:rPr lang="sr-Latn-R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(Psalam 81,7)</a:t>
            </a:r>
            <a:endParaRPr lang="es-ES" b="1" dirty="0">
              <a:solidFill>
                <a:schemeClr val="accent3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13" name="Diagrama 12">
            <a:extLst>
              <a:ext uri="{FF2B5EF4-FFF2-40B4-BE49-F238E27FC236}">
                <a16:creationId xmlns:a16="http://schemas.microsoft.com/office/drawing/2014/main" id="{D9D7FF0A-337E-80D5-C914-A4B623097B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73028542"/>
              </p:ext>
            </p:extLst>
          </p:nvPr>
        </p:nvGraphicFramePr>
        <p:xfrm>
          <a:off x="143437" y="1423883"/>
          <a:ext cx="6024280" cy="5315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CuadroTexto 14">
            <a:extLst>
              <a:ext uri="{FF2B5EF4-FFF2-40B4-BE49-F238E27FC236}">
                <a16:creationId xmlns:a16="http://schemas.microsoft.com/office/drawing/2014/main" id="{C2101F8F-B85B-D3D7-F1FC-9F70FD25C847}"/>
              </a:ext>
            </a:extLst>
          </p:cNvPr>
          <p:cNvSpPr txBox="1"/>
          <p:nvPr/>
        </p:nvSpPr>
        <p:spPr>
          <a:xfrm>
            <a:off x="143437" y="1459080"/>
            <a:ext cx="5880846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sr-Latn-RS" sz="2400" b="1" dirty="0">
                <a:ln/>
                <a:solidFill>
                  <a:schemeClr val="accent6">
                    <a:lumMod val="75000"/>
                  </a:schemeClr>
                </a:solidFill>
              </a:rPr>
              <a:t>SUOČAVANJE SA SUDOM BEZ MUDROSTI</a:t>
            </a:r>
            <a:endParaRPr lang="en" sz="2400" b="1" dirty="0">
              <a:ln/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16" name="Diagrama 15">
            <a:extLst>
              <a:ext uri="{FF2B5EF4-FFF2-40B4-BE49-F238E27FC236}">
                <a16:creationId xmlns:a16="http://schemas.microsoft.com/office/drawing/2014/main" id="{3CA61D5E-E59C-43AC-79BF-6587B54637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85502196"/>
              </p:ext>
            </p:extLst>
          </p:nvPr>
        </p:nvGraphicFramePr>
        <p:xfrm>
          <a:off x="6167717" y="1421598"/>
          <a:ext cx="5880846" cy="5315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7" name="CuadroTexto 16">
            <a:extLst>
              <a:ext uri="{FF2B5EF4-FFF2-40B4-BE49-F238E27FC236}">
                <a16:creationId xmlns:a16="http://schemas.microsoft.com/office/drawing/2014/main" id="{36736E3B-1891-1535-697D-E33A6D144CA8}"/>
              </a:ext>
            </a:extLst>
          </p:cNvPr>
          <p:cNvSpPr txBox="1"/>
          <p:nvPr/>
        </p:nvSpPr>
        <p:spPr>
          <a:xfrm>
            <a:off x="6167717" y="1456795"/>
            <a:ext cx="5880846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sr-Latn-RS" sz="2400" b="1" dirty="0">
                <a:ln/>
                <a:solidFill>
                  <a:schemeClr val="accent2">
                    <a:lumMod val="75000"/>
                  </a:schemeClr>
                </a:solidFill>
              </a:rPr>
              <a:t>SUOČAVANJE SA SUDOM S MUDROŠĆU</a:t>
            </a:r>
            <a:endParaRPr lang="en" sz="2400" b="1" dirty="0">
              <a:ln/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9" name="Imagen 18" descr="Un grupo de personas disfrazadas&#10;&#10;Descripción generada automáticamente con confianza baja">
            <a:extLst>
              <a:ext uri="{FF2B5EF4-FFF2-40B4-BE49-F238E27FC236}">
                <a16:creationId xmlns:a16="http://schemas.microsoft.com/office/drawing/2014/main" id="{D295352B-860F-3855-EC73-1459BB4321B8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4699" y="2024806"/>
            <a:ext cx="2605551" cy="1413719"/>
          </a:xfrm>
          <a:prstGeom prst="roundRect">
            <a:avLst>
              <a:gd name="adj" fmla="val 8582"/>
            </a:avLst>
          </a:prstGeom>
          <a:blipFill rotWithShape="1">
            <a:blip r:embed="rId1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 rotWithShape="0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z="152400"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21" name="Imagen 20" descr="Imagen que contiene persona, sostener, hombre, parado&#10;&#10;Descripción generada automáticamente">
            <a:extLst>
              <a:ext uri="{FF2B5EF4-FFF2-40B4-BE49-F238E27FC236}">
                <a16:creationId xmlns:a16="http://schemas.microsoft.com/office/drawing/2014/main" id="{8BD8E86C-FF7A-4A6C-676A-BD30E00185C0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66"/>
          <a:stretch/>
        </p:blipFill>
        <p:spPr>
          <a:xfrm>
            <a:off x="9201150" y="2024806"/>
            <a:ext cx="2609849" cy="1427814"/>
          </a:xfrm>
          <a:prstGeom prst="roundRect">
            <a:avLst>
              <a:gd name="adj" fmla="val 8582"/>
            </a:avLst>
          </a:prstGeom>
          <a:blipFill rotWithShape="1">
            <a:blip r:embed="rId1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 rotWithShape="0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z="152400"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52644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CE9AF04C-F682-4525-8D29-3C9C7A9AAD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>
                                            <p:graphicEl>
                                              <a:dgm id="{CE9AF04C-F682-4525-8D29-3C9C7A9AAD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>
                                            <p:graphicEl>
                                              <a:dgm id="{CE9AF04C-F682-4525-8D29-3C9C7A9AAD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>
                                            <p:graphicEl>
                                              <a:dgm id="{CE9AF04C-F682-4525-8D29-3C9C7A9AAD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385852B7-0A15-4A18-BD63-1D98DB3B09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>
                                            <p:graphicEl>
                                              <a:dgm id="{385852B7-0A15-4A18-BD63-1D98DB3B09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>
                                            <p:graphicEl>
                                              <a:dgm id="{385852B7-0A15-4A18-BD63-1D98DB3B09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>
                                            <p:graphicEl>
                                              <a:dgm id="{385852B7-0A15-4A18-BD63-1D98DB3B09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1229C335-A708-4A82-B9CE-24F2E7C1F6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>
                                            <p:graphicEl>
                                              <a:dgm id="{1229C335-A708-4A82-B9CE-24F2E7C1F6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>
                                            <p:graphicEl>
                                              <a:dgm id="{1229C335-A708-4A82-B9CE-24F2E7C1F6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>
                                            <p:graphicEl>
                                              <a:dgm id="{1229C335-A708-4A82-B9CE-24F2E7C1F6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>
                                            <p:graphicEl>
                                              <a:dgm id="{1229C335-A708-4A82-B9CE-24F2E7C1F6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CE9AF04C-F682-4525-8D29-3C9C7A9AAD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>
                                            <p:graphicEl>
                                              <a:dgm id="{CE9AF04C-F682-4525-8D29-3C9C7A9AAD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>
                                            <p:graphicEl>
                                              <a:dgm id="{CE9AF04C-F682-4525-8D29-3C9C7A9AAD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>
                                            <p:graphicEl>
                                              <a:dgm id="{CE9AF04C-F682-4525-8D29-3C9C7A9AAD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385852B7-0A15-4A18-BD63-1D98DB3B09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>
                                            <p:graphicEl>
                                              <a:dgm id="{385852B7-0A15-4A18-BD63-1D98DB3B09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>
                                            <p:graphicEl>
                                              <a:dgm id="{385852B7-0A15-4A18-BD63-1D98DB3B09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>
                                            <p:graphicEl>
                                              <a:dgm id="{385852B7-0A15-4A18-BD63-1D98DB3B09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1229C335-A708-4A82-B9CE-24F2E7C1F6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>
                                            <p:graphicEl>
                                              <a:dgm id="{1229C335-A708-4A82-B9CE-24F2E7C1F6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">
                                            <p:graphicEl>
                                              <a:dgm id="{1229C335-A708-4A82-B9CE-24F2E7C1F6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">
                                            <p:graphicEl>
                                              <a:dgm id="{1229C335-A708-4A82-B9CE-24F2E7C1F6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6">
                                            <p:graphicEl>
                                              <a:dgm id="{1229C335-A708-4A82-B9CE-24F2E7C1F6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Graphic spid="13" grpId="0" uiExpand="1">
        <p:bldSub>
          <a:bldDgm bld="one"/>
        </p:bldSub>
      </p:bldGraphic>
      <p:bldP spid="15" grpId="0"/>
      <p:bldGraphic spid="16" grpId="0" uiExpand="1">
        <p:bldSub>
          <a:bldDgm bld="one"/>
        </p:bldSub>
      </p:bldGraphic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4000" b="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FF862AE-544A-DD58-8643-8EDB9A55233C}"/>
              </a:ext>
            </a:extLst>
          </p:cNvPr>
          <p:cNvSpPr txBox="1"/>
          <p:nvPr/>
        </p:nvSpPr>
        <p:spPr>
          <a:xfrm>
            <a:off x="1" y="1905506"/>
            <a:ext cx="12191999" cy="304698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25400">
              <a:bevelT w="38100" h="38100" prst="slope"/>
              <a:contourClr>
                <a:schemeClr val="accent2">
                  <a:lumMod val="50000"/>
                </a:schemeClr>
              </a:contourClr>
            </a:sp3d>
          </a:bodyPr>
          <a:lstStyle/>
          <a:p>
            <a:pPr algn="ctr"/>
            <a:r>
              <a:rPr lang="sr-Latn-RS" sz="9600" b="1" spc="3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dist="25400" dir="2700000" algn="tl" rotWithShape="0">
                    <a:schemeClr val="accent2"/>
                  </a:outerShdw>
                </a:effectLst>
              </a:rPr>
              <a:t>PRAKTIČNA MUDROST</a:t>
            </a:r>
            <a:endParaRPr lang="en" sz="9600" b="1" spc="300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5">
                  <a:lumMod val="20000"/>
                  <a:lumOff val="80000"/>
                </a:schemeClr>
              </a:solidFill>
              <a:effectLst>
                <a:outerShdw dist="254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6285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03B8D07-81F3-F51E-E3C5-19CAF6CDF67A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Latn-RS" sz="4400" b="1" spc="30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PUT KA ZLU</a:t>
            </a:r>
            <a:endParaRPr lang="en" sz="4400" b="1" spc="30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5DBF6AD-7B98-FB27-8112-819B82CA3457}"/>
              </a:ext>
            </a:extLst>
          </p:cNvPr>
          <p:cNvSpPr txBox="1"/>
          <p:nvPr/>
        </p:nvSpPr>
        <p:spPr>
          <a:xfrm>
            <a:off x="457199" y="645476"/>
            <a:ext cx="112776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Latn-RS" sz="2000" b="1" dirty="0">
                <a:solidFill>
                  <a:srgbClr val="FAC6C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„Ne daj srcu mom da zastrani na zle pomisli, da čini dela bezbožna s ljudima koji postupaju nepravedno; i da ne okusim sladosti njihove.“ </a:t>
            </a:r>
            <a:r>
              <a:rPr lang="sr-Latn-RS" b="1" dirty="0">
                <a:solidFill>
                  <a:srgbClr val="FAC6C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(Psalam 141,4)</a:t>
            </a:r>
            <a:endParaRPr lang="es-ES" b="1" dirty="0">
              <a:solidFill>
                <a:srgbClr val="FAC6C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477EB3F-0DF4-825B-2340-1766147FD7FE}"/>
              </a:ext>
            </a:extLst>
          </p:cNvPr>
          <p:cNvSpPr txBox="1"/>
          <p:nvPr/>
        </p:nvSpPr>
        <p:spPr>
          <a:xfrm>
            <a:off x="262328" y="1444364"/>
            <a:ext cx="880894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dirty="0"/>
              <a:t>Psalam 141. je molitva kojom tražimo od Boga da nas izbavi od unutrašnjih i spoljašnjih iskušenja (</a:t>
            </a:r>
            <a:r>
              <a:rPr lang="sr-Latn-RS" sz="2200" b="1" dirty="0" err="1"/>
              <a:t>Ps</a:t>
            </a:r>
            <a:r>
              <a:rPr lang="sr-Latn-RS" sz="2200" b="1" dirty="0"/>
              <a:t>. 141,1-3. 9-10). Svojom snagom ne možemo da pobedimo iskušenje jer naše srce želi greh. Potrebno je da se neprestano molimo da bismo mogli da se odupremo iskušenju</a:t>
            </a:r>
            <a:r>
              <a:rPr lang="en" sz="2200" b="1" dirty="0"/>
              <a:t>.</a:t>
            </a: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89506206-C046-87B0-74F2-5716029775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29734651"/>
              </p:ext>
            </p:extLst>
          </p:nvPr>
        </p:nvGraphicFramePr>
        <p:xfrm>
          <a:off x="233080" y="2999967"/>
          <a:ext cx="7440707" cy="37056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0477EB3F-0DF4-825B-2340-1766147FD7FE}"/>
              </a:ext>
            </a:extLst>
          </p:cNvPr>
          <p:cNvSpPr txBox="1"/>
          <p:nvPr/>
        </p:nvSpPr>
        <p:spPr>
          <a:xfrm>
            <a:off x="7445829" y="4506456"/>
            <a:ext cx="474616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dirty="0"/>
              <a:t>Psalmi opisuju progresivan, zavodljiv i lukav karakter iskušenja. Samo </a:t>
            </a:r>
            <a:r>
              <a:rPr lang="sr-Latn-RS" sz="2200" b="1" dirty="0" err="1"/>
              <a:t>potpu</a:t>
            </a:r>
            <a:r>
              <a:rPr lang="sr-Latn-RS" sz="2200" b="1" dirty="0"/>
              <a:t>-na zavisnost od Gospoda može osigura-ti pobedu (</a:t>
            </a:r>
            <a:r>
              <a:rPr lang="sr-Latn-RS" sz="2200" b="1" dirty="0" err="1"/>
              <a:t>Ps</a:t>
            </a:r>
            <a:r>
              <a:rPr lang="sr-Latn-RS" sz="2200" b="1" dirty="0"/>
              <a:t>. 141,8-10). Međutim, konačna pobeda nad grehom još uvek je u budućnosti (</a:t>
            </a:r>
            <a:r>
              <a:rPr lang="sr-Latn-RS" sz="2200" b="1" dirty="0" err="1"/>
              <a:t>Ps</a:t>
            </a:r>
            <a:r>
              <a:rPr lang="sr-Latn-RS" sz="2200" b="1" dirty="0"/>
              <a:t>. 1,5.6</a:t>
            </a:r>
            <a:r>
              <a:rPr lang="en" sz="2200" b="1" dirty="0"/>
              <a:t>).</a:t>
            </a:r>
          </a:p>
        </p:txBody>
      </p:sp>
      <p:pic>
        <p:nvPicPr>
          <p:cNvPr id="12" name="Imagen 11" descr="Un par de hombres sentados en un sofá&#10;&#10;Descripción generada automáticamente con confianza media">
            <a:extLst>
              <a:ext uri="{FF2B5EF4-FFF2-40B4-BE49-F238E27FC236}">
                <a16:creationId xmlns:a16="http://schemas.microsoft.com/office/drawing/2014/main" id="{E6BFAFB0-3927-9B2F-3083-B421930070E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71275" y="1524000"/>
            <a:ext cx="2887644" cy="294379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A60E26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9ECB3143-3F7D-943F-FA0D-581D9668DBA8}"/>
              </a:ext>
            </a:extLst>
          </p:cNvPr>
          <p:cNvSpPr txBox="1"/>
          <p:nvPr/>
        </p:nvSpPr>
        <p:spPr>
          <a:xfrm>
            <a:off x="235702" y="2767803"/>
            <a:ext cx="880894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200" b="1" dirty="0"/>
              <a:t>Psalam 141,4. i 1,1. pokazuju nam proces kušanja</a:t>
            </a:r>
            <a:r>
              <a:rPr lang="en" sz="2200" b="1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455810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4EF0830-D324-4DC7-9870-983C9DCAA1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">
                                            <p:graphicEl>
                                              <a:dgm id="{E4EF0830-D324-4DC7-9870-983C9DCAA1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AD6179C-97A9-4A75-96F7-1FD3A90DAF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6">
                                            <p:graphicEl>
                                              <a:dgm id="{2AD6179C-97A9-4A75-96F7-1FD3A90DAF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7380ABB-5A54-4FC1-AA86-BD0AA81574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6">
                                            <p:graphicEl>
                                              <a:dgm id="{47380ABB-5A54-4FC1-AA86-BD0AA81574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33849A9-85B3-45A3-9C3B-121483F104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6">
                                            <p:graphicEl>
                                              <a:dgm id="{333849A9-85B3-45A3-9C3B-121483F104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1EFEAA4-57E4-4F2F-B028-43E07D1A6D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6">
                                            <p:graphicEl>
                                              <a:dgm id="{A1EFEAA4-57E4-4F2F-B028-43E07D1A6D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9A1BC3A-0AA4-40E7-A3EA-8479317ADD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6">
                                            <p:graphicEl>
                                              <a:dgm id="{69A1BC3A-0AA4-40E7-A3EA-8479317ADD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6" grpId="0" uiExpand="1">
        <p:bldSub>
          <a:bldDgm bld="one"/>
        </p:bldSub>
      </p:bldGraphic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28EED0-06D0-7BDF-CA25-FE2C35F0FA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D246BC3-6A5E-773B-C105-AFC6A193085A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Latn-RS" sz="4400" b="1" spc="30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BLAGOSLOVI ČINJENJA DOBRA</a:t>
            </a:r>
            <a:endParaRPr lang="en" sz="4400" b="1" spc="30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656D26A-E941-E683-424C-61CC72A8B0AE}"/>
              </a:ext>
            </a:extLst>
          </p:cNvPr>
          <p:cNvSpPr txBox="1"/>
          <p:nvPr/>
        </p:nvSpPr>
        <p:spPr>
          <a:xfrm>
            <a:off x="1429869" y="631575"/>
            <a:ext cx="9332259" cy="40011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sr-Latn-RS" sz="20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„Gle, tako će biti blagosloven čovek.“ </a:t>
            </a:r>
            <a:r>
              <a:rPr lang="sr-Latn-R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(Psalam 128,4)</a:t>
            </a:r>
            <a:endParaRPr lang="es-ES" b="1" dirty="0">
              <a:solidFill>
                <a:schemeClr val="accent5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7DF1C5E-D304-9613-ADBF-EE4C9300EE5B}"/>
              </a:ext>
            </a:extLst>
          </p:cNvPr>
          <p:cNvSpPr txBox="1"/>
          <p:nvPr/>
        </p:nvSpPr>
        <p:spPr>
          <a:xfrm>
            <a:off x="3371850" y="1103682"/>
            <a:ext cx="88201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dirty="0"/>
              <a:t>Glavna uloga mudrosti je da se ponašamo na pravi način u skladu sa Božijom voljom. Koje ćemo blagoslove dobiti ako se ponašamo ovako</a:t>
            </a:r>
            <a:r>
              <a:rPr lang="en" sz="2200" b="1" dirty="0"/>
              <a:t>?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AB2754AA-2B27-00A8-B99D-4349A55EED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41430480"/>
              </p:ext>
            </p:extLst>
          </p:nvPr>
        </p:nvGraphicFramePr>
        <p:xfrm>
          <a:off x="3399304" y="1876334"/>
          <a:ext cx="8687921" cy="34545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68180721-F1D2-F241-8DFD-7846D9766F16}"/>
              </a:ext>
            </a:extLst>
          </p:cNvPr>
          <p:cNvSpPr txBox="1"/>
          <p:nvPr/>
        </p:nvSpPr>
        <p:spPr>
          <a:xfrm>
            <a:off x="129427" y="5402357"/>
            <a:ext cx="753931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dirty="0"/>
              <a:t>Trenutni sukob između dobra i zla ponekad nas sprečava da uživamo u svim ovim blagoslovima ili da u njima uživamo bar delimično. Međutim, doći će vreme kada ćemo moći biti potpuno blagosloveni u Carstvu Božijem</a:t>
            </a:r>
            <a:r>
              <a:rPr lang="en" sz="2200" b="1" dirty="0"/>
              <a:t>.</a:t>
            </a:r>
          </a:p>
        </p:txBody>
      </p:sp>
      <p:pic>
        <p:nvPicPr>
          <p:cNvPr id="8" name="Imagen 7" descr="Una mujer con un atardecer de fondo&#10;&#10;Descripción generada automáticamente">
            <a:extLst>
              <a:ext uri="{FF2B5EF4-FFF2-40B4-BE49-F238E27FC236}">
                <a16:creationId xmlns:a16="http://schemas.microsoft.com/office/drawing/2014/main" id="{C81094C6-92E6-1EFD-28E8-56965FD14AB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73"/>
          <a:stretch/>
        </p:blipFill>
        <p:spPr>
          <a:xfrm>
            <a:off x="215152" y="1200150"/>
            <a:ext cx="2975723" cy="4130714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4190A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91A13F9A-CC6B-1ADF-F8DC-C73CF00A20C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77175" y="4276726"/>
            <a:ext cx="3914775" cy="23241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3C690F"/>
            </a:contourClr>
          </a:sp3d>
        </p:spPr>
      </p:pic>
    </p:spTree>
    <p:extLst>
      <p:ext uri="{BB962C8B-B14F-4D97-AF65-F5344CB8AC3E}">
        <p14:creationId xmlns:p14="http://schemas.microsoft.com/office/powerpoint/2010/main" val="202722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C1098E8-2D67-4CED-85AD-755B5EB568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graphicEl>
                                              <a:dgm id="{7C1098E8-2D67-4CED-85AD-755B5EB568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7C1098E8-2D67-4CED-85AD-755B5EB568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graphicEl>
                                              <a:dgm id="{7C1098E8-2D67-4CED-85AD-755B5EB568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7C1098E8-2D67-4CED-85AD-755B5EB568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7C1098E8-2D67-4CED-85AD-755B5EB568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1F2A83D-AF68-46DD-A5A4-13D475C50C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11F2A83D-AF68-46DD-A5A4-13D475C50C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graphicEl>
                                              <a:dgm id="{11F2A83D-AF68-46DD-A5A4-13D475C50C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>
                                            <p:graphicEl>
                                              <a:dgm id="{11F2A83D-AF68-46DD-A5A4-13D475C50C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11F2A83D-AF68-46DD-A5A4-13D475C50C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11F2A83D-AF68-46DD-A5A4-13D475C50C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E800A27-3F4C-4538-A50E-23A3DD4465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3E800A27-3F4C-4538-A50E-23A3DD4465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3E800A27-3F4C-4538-A50E-23A3DD4465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3E800A27-3F4C-4538-A50E-23A3DD4465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3E800A27-3F4C-4538-A50E-23A3DD4465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3E800A27-3F4C-4538-A50E-23A3DD4465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28DD033-9CEB-49E1-AF9B-18446FF25D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graphicEl>
                                              <a:dgm id="{728DD033-9CEB-49E1-AF9B-18446FF25D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728DD033-9CEB-49E1-AF9B-18446FF25D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">
                                            <p:graphicEl>
                                              <a:dgm id="{728DD033-9CEB-49E1-AF9B-18446FF25D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graphicEl>
                                              <a:dgm id="{728DD033-9CEB-49E1-AF9B-18446FF25D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728DD033-9CEB-49E1-AF9B-18446FF25D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40C0314-5C9A-4AC9-8388-279DEC49C2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340C0314-5C9A-4AC9-8388-279DEC49C2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>
                                            <p:graphicEl>
                                              <a:dgm id="{340C0314-5C9A-4AC9-8388-279DEC49C2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">
                                            <p:graphicEl>
                                              <a:dgm id="{340C0314-5C9A-4AC9-8388-279DEC49C2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340C0314-5C9A-4AC9-8388-279DEC49C2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340C0314-5C9A-4AC9-8388-279DEC49C2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BC9EECE-2134-439B-A231-79C41CBA4E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DBC9EECE-2134-439B-A231-79C41CBA4E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">
                                            <p:graphicEl>
                                              <a:dgm id="{DBC9EECE-2134-439B-A231-79C41CBA4E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">
                                            <p:graphicEl>
                                              <a:dgm id="{DBC9EECE-2134-439B-A231-79C41CBA4E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">
                                            <p:graphicEl>
                                              <a:dgm id="{DBC9EECE-2134-439B-A231-79C41CBA4E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">
                                            <p:graphicEl>
                                              <a:dgm id="{DBC9EECE-2134-439B-A231-79C41CBA4E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6ECCE19-653A-4E66-ACD9-55F10611F2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>
                                            <p:graphicEl>
                                              <a:dgm id="{56ECCE19-653A-4E66-ACD9-55F10611F2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56ECCE19-653A-4E66-ACD9-55F10611F2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">
                                            <p:graphicEl>
                                              <a:dgm id="{56ECCE19-653A-4E66-ACD9-55F10611F2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">
                                            <p:graphicEl>
                                              <a:dgm id="{56ECCE19-653A-4E66-ACD9-55F10611F2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56ECCE19-653A-4E66-ACD9-55F10611F2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1FEFE73-251E-4C89-B093-10B5245524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">
                                            <p:graphicEl>
                                              <a:dgm id="{41FEFE73-251E-4C89-B093-10B5245524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">
                                            <p:graphicEl>
                                              <a:dgm id="{41FEFE73-251E-4C89-B093-10B5245524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">
                                            <p:graphicEl>
                                              <a:dgm id="{41FEFE73-251E-4C89-B093-10B5245524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">
                                            <p:graphicEl>
                                              <a:dgm id="{41FEFE73-251E-4C89-B093-10B5245524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">
                                            <p:graphicEl>
                                              <a:dgm id="{41FEFE73-251E-4C89-B093-10B5245524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2110A3A-0AF4-4126-A34D-67E2B5EFF8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">
                                            <p:graphicEl>
                                              <a:dgm id="{82110A3A-0AF4-4126-A34D-67E2B5EFF8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">
                                            <p:graphicEl>
                                              <a:dgm id="{82110A3A-0AF4-4126-A34D-67E2B5EFF8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">
                                            <p:graphicEl>
                                              <a:dgm id="{82110A3A-0AF4-4126-A34D-67E2B5EFF8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">
                                            <p:graphicEl>
                                              <a:dgm id="{82110A3A-0AF4-4126-A34D-67E2B5EFF8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">
                                            <p:graphicEl>
                                              <a:dgm id="{82110A3A-0AF4-4126-A34D-67E2B5EFF8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0C0B40A-A05D-4CCF-AA0A-CEE7775B62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">
                                            <p:graphicEl>
                                              <a:dgm id="{50C0B40A-A05D-4CCF-AA0A-CEE7775B62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">
                                            <p:graphicEl>
                                              <a:dgm id="{50C0B40A-A05D-4CCF-AA0A-CEE7775B62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">
                                            <p:graphicEl>
                                              <a:dgm id="{50C0B40A-A05D-4CCF-AA0A-CEE7775B62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">
                                            <p:graphicEl>
                                              <a:dgm id="{50C0B40A-A05D-4CCF-AA0A-CEE7775B62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">
                                            <p:graphicEl>
                                              <a:dgm id="{50C0B40A-A05D-4CCF-AA0A-CEE7775B62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" grpId="0">
        <p:bldSub>
          <a:bldDgm bld="one"/>
        </p:bldSub>
      </p:bldGraphic>
      <p:bldP spid="7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7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002060"/>
      </a:accent1>
      <a:accent2>
        <a:srgbClr val="A6B727"/>
      </a:accent2>
      <a:accent3>
        <a:srgbClr val="7030A0"/>
      </a:accent3>
      <a:accent4>
        <a:srgbClr val="33CCCC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Personalizado 4">
      <a:dk1>
        <a:sysClr val="windowText" lastClr="000000"/>
      </a:dk1>
      <a:lt1>
        <a:sysClr val="window" lastClr="FFFFFF"/>
      </a:lt1>
      <a:dk2>
        <a:srgbClr val="9900FF"/>
      </a:dk2>
      <a:lt2>
        <a:srgbClr val="008000"/>
      </a:lt2>
      <a:accent1>
        <a:srgbClr val="CC3399"/>
      </a:accent1>
      <a:accent2>
        <a:srgbClr val="00CC99"/>
      </a:accent2>
      <a:accent3>
        <a:srgbClr val="3399FF"/>
      </a:accent3>
      <a:accent4>
        <a:srgbClr val="FFFF66"/>
      </a:accent4>
      <a:accent5>
        <a:srgbClr val="CC6600"/>
      </a:accent5>
      <a:accent6>
        <a:srgbClr val="FF7C80"/>
      </a:accent6>
      <a:hlink>
        <a:srgbClr val="006600"/>
      </a:hlink>
      <a:folHlink>
        <a:srgbClr val="3333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685</TotalTime>
  <Words>1227</Words>
  <Application>Microsoft Office PowerPoint</Application>
  <PresentationFormat>Panorámica</PresentationFormat>
  <Paragraphs>72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10</vt:i4>
      </vt:variant>
    </vt:vector>
  </HeadingPairs>
  <TitlesOfParts>
    <vt:vector size="17" baseType="lpstr">
      <vt:lpstr>Calibri</vt:lpstr>
      <vt:lpstr>Constantia</vt:lpstr>
      <vt:lpstr>Comic Sans MS</vt:lpstr>
      <vt:lpstr>Arial</vt:lpstr>
      <vt:lpstr>Calibri Light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95</cp:revision>
  <dcterms:created xsi:type="dcterms:W3CDTF">2024-02-02T18:16:57Z</dcterms:created>
  <dcterms:modified xsi:type="dcterms:W3CDTF">2024-02-25T07:14:18Z</dcterms:modified>
</cp:coreProperties>
</file>