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3"/>
  </p:notesMasterIdLst>
  <p:sldIdLst>
    <p:sldId id="438" r:id="rId6"/>
    <p:sldId id="389" r:id="rId7"/>
    <p:sldId id="439" r:id="rId8"/>
    <p:sldId id="304" r:id="rId9"/>
    <p:sldId id="257" r:id="rId10"/>
    <p:sldId id="258" r:id="rId11"/>
    <p:sldId id="259" r:id="rId12"/>
    <p:sldId id="309" r:id="rId13"/>
    <p:sldId id="263" r:id="rId14"/>
    <p:sldId id="261" r:id="rId15"/>
    <p:sldId id="310" r:id="rId16"/>
    <p:sldId id="305" r:id="rId17"/>
    <p:sldId id="440" r:id="rId18"/>
    <p:sldId id="437" r:id="rId19"/>
    <p:sldId id="435" r:id="rId20"/>
    <p:sldId id="432" r:id="rId21"/>
    <p:sldId id="433" r:id="rId22"/>
  </p:sldIdLst>
  <p:sldSz cx="12192000" cy="6858000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Bodoni MT Poster Compressed" panose="02070706080601050204" pitchFamily="18" charset="0"/>
      <p:regular r:id="rId28"/>
    </p:embeddedFont>
    <p:embeddedFont>
      <p:font typeface="Britannic Bold" panose="020B0903060703020204" pitchFamily="3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onstantia" panose="02030602050306030303" pitchFamily="18" charset="0"/>
      <p:regular r:id="rId34"/>
      <p:bold r:id="rId35"/>
      <p:italic r:id="rId36"/>
      <p:boldItalic r:id="rId37"/>
    </p:embeddedFont>
    <p:embeddedFont>
      <p:font typeface="Gill Sans MT Ext Condensed Bold" panose="020B0902020104020203" pitchFamily="34" charset="0"/>
      <p:regular r:id="rId38"/>
    </p:embeddedFont>
    <p:embeddedFont>
      <p:font typeface="Impact" panose="020B0806030902050204" pitchFamily="34" charset="0"/>
      <p:regular r:id="rId3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2353"/>
    <a:srgbClr val="FAC6CF"/>
    <a:srgbClr val="4190A1"/>
    <a:srgbClr val="3C690F"/>
    <a:srgbClr val="DE8400"/>
    <a:srgbClr val="FF9900"/>
    <a:srgbClr val="CC00CC"/>
    <a:srgbClr val="D1CC00"/>
    <a:srgbClr val="A60E26"/>
    <a:srgbClr val="E8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C817B-9A95-4BD2-9BD3-AE18CCCDD14B}" type="doc">
      <dgm:prSet loTypeId="urn:microsoft.com/office/officeart/2005/8/layout/pList2" loCatId="list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660460E7-A8E5-4ED7-947A-17746B6442DB}">
      <dgm:prSet custT="1"/>
      <dgm:spPr/>
      <dgm:t>
        <a:bodyPr/>
        <a:lstStyle/>
        <a:p>
          <a:pPr marL="0">
            <a:spcAft>
              <a:spcPts val="0"/>
            </a:spcAft>
            <a:buNone/>
          </a:pPr>
          <a:r>
            <a:rPr lang="sr-Latn-RS" sz="2000" b="1" dirty="0"/>
            <a:t>Na Merivi Izrael je iskušavao Boga: „jer kušaše Gospoda govoreći: Je li Gospod među nama ili nije?“ (</a:t>
          </a:r>
          <a:r>
            <a:rPr lang="sr-Latn-RS" sz="2000" b="1" dirty="0" err="1"/>
            <a:t>Izl</a:t>
          </a:r>
          <a:r>
            <a:rPr lang="sr-Latn-RS" sz="2000" b="1" dirty="0"/>
            <a:t>. 17,7). Međutim, s Božije tačke gledišta On je bio taj koji je iskušao Izrael (</a:t>
          </a:r>
          <a:r>
            <a:rPr lang="sr-Latn-RS" sz="2000" b="1" dirty="0" err="1"/>
            <a:t>Ps</a:t>
          </a:r>
          <a:r>
            <a:rPr lang="sr-Latn-RS" sz="2000" b="1" dirty="0"/>
            <a:t>. 81,7</a:t>
          </a:r>
          <a:r>
            <a:rPr lang="en" sz="2000" b="1" dirty="0"/>
            <a:t>).</a:t>
          </a:r>
          <a:endParaRPr lang="es-ES" sz="2000" dirty="0"/>
        </a:p>
      </dgm:t>
    </dgm:pt>
    <dgm:pt modelId="{C06ADFF9-03CB-47AE-A661-57561DE9BDB2}" type="parTrans" cxnId="{8A36841F-F874-4503-9E1C-1E84D323FC04}">
      <dgm:prSet/>
      <dgm:spPr/>
      <dgm:t>
        <a:bodyPr/>
        <a:lstStyle/>
        <a:p>
          <a:endParaRPr lang="es-ES"/>
        </a:p>
      </dgm:t>
    </dgm:pt>
    <dgm:pt modelId="{9E759CDF-377B-4962-9F14-7C8BC19B571A}" type="sibTrans" cxnId="{8A36841F-F874-4503-9E1C-1E84D323FC04}">
      <dgm:prSet/>
      <dgm:spPr/>
      <dgm:t>
        <a:bodyPr/>
        <a:lstStyle/>
        <a:p>
          <a:endParaRPr lang="es-ES"/>
        </a:p>
      </dgm:t>
    </dgm:pt>
    <dgm:pt modelId="{A3599F72-1CD6-4931-80FC-C943D05C9CCD}">
      <dgm:prSet custT="1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sr-Latn-RS" sz="2000" b="1" dirty="0"/>
            <a:t>Izrael nije prošao test i još je tvrdoglavo ostao u svojoj pobuni, zbog čega je morao biti kažnjen (</a:t>
          </a:r>
          <a:r>
            <a:rPr lang="sr-Latn-RS" sz="2000" b="1" dirty="0" err="1"/>
            <a:t>Ps</a:t>
          </a:r>
          <a:r>
            <a:rPr lang="sr-Latn-RS" sz="2000" b="1" dirty="0"/>
            <a:t>. 95,8-11). Uprkos svemu, Bog im je dao vodu kada su je tražili (</a:t>
          </a:r>
          <a:r>
            <a:rPr lang="sr-Latn-RS" sz="2000" b="1" dirty="0" err="1"/>
            <a:t>Izl</a:t>
          </a:r>
          <a:r>
            <a:rPr lang="sr-Latn-RS" sz="2000" b="1" dirty="0"/>
            <a:t>. 17,5.6</a:t>
          </a:r>
          <a:r>
            <a:rPr lang="en" sz="2000" b="1" dirty="0"/>
            <a:t>).</a:t>
          </a:r>
          <a:endParaRPr lang="es-ES" sz="2000" dirty="0"/>
        </a:p>
      </dgm:t>
    </dgm:pt>
    <dgm:pt modelId="{62269115-DE1E-4FFC-85D4-568E86F6C2FE}" type="parTrans" cxnId="{58E5EDBF-3131-414B-B666-7D7084C0E78B}">
      <dgm:prSet/>
      <dgm:spPr/>
      <dgm:t>
        <a:bodyPr/>
        <a:lstStyle/>
        <a:p>
          <a:endParaRPr lang="es-ES"/>
        </a:p>
      </dgm:t>
    </dgm:pt>
    <dgm:pt modelId="{AF414E8C-6C93-47AA-A188-1356A141CECB}" type="sibTrans" cxnId="{58E5EDBF-3131-414B-B666-7D7084C0E78B}">
      <dgm:prSet/>
      <dgm:spPr/>
      <dgm:t>
        <a:bodyPr/>
        <a:lstStyle/>
        <a:p>
          <a:endParaRPr lang="es-ES"/>
        </a:p>
      </dgm:t>
    </dgm:pt>
    <dgm:pt modelId="{5BA179E0-6310-4A88-8481-14B55DF1ED49}">
      <dgm:prSet custT="1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sr-Latn-RS" sz="2000" b="1" dirty="0"/>
            <a:t>Ali, da su bili mudri, prošli bi ispit. Tada bi Bog mogao da učini velika čuda sa njima (</a:t>
          </a:r>
          <a:r>
            <a:rPr lang="sr-Latn-RS" sz="2000" b="1" dirty="0" err="1"/>
            <a:t>Ps</a:t>
          </a:r>
          <a:r>
            <a:rPr lang="sr-Latn-RS" sz="2000" b="1" dirty="0"/>
            <a:t>. 81,13-16</a:t>
          </a:r>
          <a:r>
            <a:rPr lang="en" sz="2000" b="1" dirty="0"/>
            <a:t>).</a:t>
          </a:r>
          <a:endParaRPr lang="es-ES" sz="2000" dirty="0"/>
        </a:p>
      </dgm:t>
    </dgm:pt>
    <dgm:pt modelId="{F292990F-2E47-481A-A2B5-377944E3440C}" type="parTrans" cxnId="{B9404E62-B77C-44C9-8C5F-F7BA18418475}">
      <dgm:prSet/>
      <dgm:spPr/>
      <dgm:t>
        <a:bodyPr/>
        <a:lstStyle/>
        <a:p>
          <a:endParaRPr lang="es-ES"/>
        </a:p>
      </dgm:t>
    </dgm:pt>
    <dgm:pt modelId="{B4C921DE-9E91-41A8-8F94-A19AFDC98CB6}" type="sibTrans" cxnId="{B9404E62-B77C-44C9-8C5F-F7BA18418475}">
      <dgm:prSet/>
      <dgm:spPr/>
      <dgm:t>
        <a:bodyPr/>
        <a:lstStyle/>
        <a:p>
          <a:endParaRPr lang="es-ES"/>
        </a:p>
      </dgm:t>
    </dgm:pt>
    <dgm:pt modelId="{4CE830F3-5BBB-4729-841F-6CB610102729}" type="pres">
      <dgm:prSet presAssocID="{F9EC817B-9A95-4BD2-9BD3-AE18CCCDD14B}" presName="Name0" presStyleCnt="0">
        <dgm:presLayoutVars>
          <dgm:dir/>
          <dgm:resizeHandles val="exact"/>
        </dgm:presLayoutVars>
      </dgm:prSet>
      <dgm:spPr/>
    </dgm:pt>
    <dgm:pt modelId="{CE9AF04C-F682-4525-8D29-3C9C7A9AAD10}" type="pres">
      <dgm:prSet presAssocID="{F9EC817B-9A95-4BD2-9BD3-AE18CCCDD14B}" presName="bkgdShp" presStyleLbl="alignAccFollowNode1" presStyleIdx="0" presStyleCnt="1"/>
      <dgm:spPr/>
    </dgm:pt>
    <dgm:pt modelId="{F9A7CF65-4129-429B-9997-42FD3F07DD42}" type="pres">
      <dgm:prSet presAssocID="{F9EC817B-9A95-4BD2-9BD3-AE18CCCDD14B}" presName="linComp" presStyleCnt="0"/>
      <dgm:spPr/>
    </dgm:pt>
    <dgm:pt modelId="{A48DC8C4-968C-4433-94A4-DB284F9E0FB6}" type="pres">
      <dgm:prSet presAssocID="{660460E7-A8E5-4ED7-947A-17746B6442DB}" presName="compNode" presStyleCnt="0"/>
      <dgm:spPr/>
    </dgm:pt>
    <dgm:pt modelId="{1229C335-A708-4A82-B9CE-24F2E7C1F6E6}" type="pres">
      <dgm:prSet presAssocID="{660460E7-A8E5-4ED7-947A-17746B6442DB}" presName="node" presStyleLbl="node1" presStyleIdx="0" presStyleCnt="1" custScaleX="103666" custScaleY="112132">
        <dgm:presLayoutVars>
          <dgm:bulletEnabled val="1"/>
        </dgm:presLayoutVars>
      </dgm:prSet>
      <dgm:spPr/>
    </dgm:pt>
    <dgm:pt modelId="{EF92F2F5-40DA-4B7C-B26F-9ECAD9DA8C60}" type="pres">
      <dgm:prSet presAssocID="{660460E7-A8E5-4ED7-947A-17746B6442DB}" presName="invisiNode" presStyleLbl="node1" presStyleIdx="0" presStyleCnt="1"/>
      <dgm:spPr/>
    </dgm:pt>
    <dgm:pt modelId="{385852B7-0A15-4A18-BD63-1D98DB3B09E2}" type="pres">
      <dgm:prSet presAssocID="{660460E7-A8E5-4ED7-947A-17746B6442DB}" presName="imagNode" presStyleLbl="fgImgPlace1" presStyleIdx="0" presStyleCnt="1" custScaleX="47364" custScaleY="80642" custLinFactNeighborX="-25366" custLinFactNeighborY="1086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A0A2B009-FACD-48F3-898B-97BCBE271A17}" type="presOf" srcId="{660460E7-A8E5-4ED7-947A-17746B6442DB}" destId="{1229C335-A708-4A82-B9CE-24F2E7C1F6E6}" srcOrd="0" destOrd="0" presId="urn:microsoft.com/office/officeart/2005/8/layout/pList2"/>
    <dgm:cxn modelId="{8A36841F-F874-4503-9E1C-1E84D323FC04}" srcId="{F9EC817B-9A95-4BD2-9BD3-AE18CCCDD14B}" destId="{660460E7-A8E5-4ED7-947A-17746B6442DB}" srcOrd="0" destOrd="0" parTransId="{C06ADFF9-03CB-47AE-A661-57561DE9BDB2}" sibTransId="{9E759CDF-377B-4962-9F14-7C8BC19B571A}"/>
    <dgm:cxn modelId="{B9404E62-B77C-44C9-8C5F-F7BA18418475}" srcId="{660460E7-A8E5-4ED7-947A-17746B6442DB}" destId="{5BA179E0-6310-4A88-8481-14B55DF1ED49}" srcOrd="1" destOrd="0" parTransId="{F292990F-2E47-481A-A2B5-377944E3440C}" sibTransId="{B4C921DE-9E91-41A8-8F94-A19AFDC98CB6}"/>
    <dgm:cxn modelId="{CC25948F-61BF-48A1-AC6C-6392EE7D4229}" type="presOf" srcId="{A3599F72-1CD6-4931-80FC-C943D05C9CCD}" destId="{1229C335-A708-4A82-B9CE-24F2E7C1F6E6}" srcOrd="0" destOrd="1" presId="urn:microsoft.com/office/officeart/2005/8/layout/pList2"/>
    <dgm:cxn modelId="{053BEDB5-E35C-4F30-880B-35A483EBDFDC}" type="presOf" srcId="{F9EC817B-9A95-4BD2-9BD3-AE18CCCDD14B}" destId="{4CE830F3-5BBB-4729-841F-6CB610102729}" srcOrd="0" destOrd="0" presId="urn:microsoft.com/office/officeart/2005/8/layout/pList2"/>
    <dgm:cxn modelId="{1E19E3B7-4605-4C56-A741-E70FB603591C}" type="presOf" srcId="{5BA179E0-6310-4A88-8481-14B55DF1ED49}" destId="{1229C335-A708-4A82-B9CE-24F2E7C1F6E6}" srcOrd="0" destOrd="2" presId="urn:microsoft.com/office/officeart/2005/8/layout/pList2"/>
    <dgm:cxn modelId="{58E5EDBF-3131-414B-B666-7D7084C0E78B}" srcId="{660460E7-A8E5-4ED7-947A-17746B6442DB}" destId="{A3599F72-1CD6-4931-80FC-C943D05C9CCD}" srcOrd="0" destOrd="0" parTransId="{62269115-DE1E-4FFC-85D4-568E86F6C2FE}" sibTransId="{AF414E8C-6C93-47AA-A188-1356A141CECB}"/>
    <dgm:cxn modelId="{07060AF2-32E4-46EC-A2D7-994E830D239E}" type="presParOf" srcId="{4CE830F3-5BBB-4729-841F-6CB610102729}" destId="{CE9AF04C-F682-4525-8D29-3C9C7A9AAD10}" srcOrd="0" destOrd="0" presId="urn:microsoft.com/office/officeart/2005/8/layout/pList2"/>
    <dgm:cxn modelId="{7F93B286-D204-4D7C-8EAC-3F29340384AA}" type="presParOf" srcId="{4CE830F3-5BBB-4729-841F-6CB610102729}" destId="{F9A7CF65-4129-429B-9997-42FD3F07DD42}" srcOrd="1" destOrd="0" presId="urn:microsoft.com/office/officeart/2005/8/layout/pList2"/>
    <dgm:cxn modelId="{814AB5E4-022A-4D19-85ED-148921B48E52}" type="presParOf" srcId="{F9A7CF65-4129-429B-9997-42FD3F07DD42}" destId="{A48DC8C4-968C-4433-94A4-DB284F9E0FB6}" srcOrd="0" destOrd="0" presId="urn:microsoft.com/office/officeart/2005/8/layout/pList2"/>
    <dgm:cxn modelId="{79C3F911-2413-4857-86A5-3B214ABBD737}" type="presParOf" srcId="{A48DC8C4-968C-4433-94A4-DB284F9E0FB6}" destId="{1229C335-A708-4A82-B9CE-24F2E7C1F6E6}" srcOrd="0" destOrd="0" presId="urn:microsoft.com/office/officeart/2005/8/layout/pList2"/>
    <dgm:cxn modelId="{596FE360-917C-4B08-841E-CC2363E87C73}" type="presParOf" srcId="{A48DC8C4-968C-4433-94A4-DB284F9E0FB6}" destId="{EF92F2F5-40DA-4B7C-B26F-9ECAD9DA8C60}" srcOrd="1" destOrd="0" presId="urn:microsoft.com/office/officeart/2005/8/layout/pList2"/>
    <dgm:cxn modelId="{2F7FE077-DC15-4F6B-AC39-B03625438140}" type="presParOf" srcId="{A48DC8C4-968C-4433-94A4-DB284F9E0FB6}" destId="{385852B7-0A15-4A18-BD63-1D98DB3B09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C817B-9A95-4BD2-9BD3-AE18CCCDD14B}" type="doc">
      <dgm:prSet loTypeId="urn:microsoft.com/office/officeart/2005/8/layout/pList2" loCatId="list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660460E7-A8E5-4ED7-947A-17746B6442DB}">
      <dgm:prSet custT="1"/>
      <dgm:spPr/>
      <dgm:t>
        <a:bodyPr/>
        <a:lstStyle/>
        <a:p>
          <a:pPr marL="0">
            <a:spcBef>
              <a:spcPts val="0"/>
            </a:spcBef>
            <a:spcAft>
              <a:spcPts val="1200"/>
            </a:spcAft>
            <a:buNone/>
          </a:pPr>
          <a:r>
            <a:rPr lang="sr-Latn-RS" sz="2000" b="1" dirty="0"/>
            <a:t>Josif je bio zatvoren u tamnici, maltretiran i ojađen. Ali doneo je mudru odluku, da služi Bogu bez obzira na okolnosti (</a:t>
          </a:r>
          <a:r>
            <a:rPr lang="sr-Latn-RS" sz="2000" b="1" dirty="0" err="1"/>
            <a:t>Ps</a:t>
          </a:r>
          <a:r>
            <a:rPr lang="sr-Latn-RS" sz="2000" b="1" dirty="0"/>
            <a:t>. 105,16-18; Post. 39,7-9</a:t>
          </a:r>
          <a:r>
            <a:rPr lang="en" sz="2000" b="1" dirty="0"/>
            <a:t>).</a:t>
          </a:r>
        </a:p>
        <a:p>
          <a:pPr>
            <a:spcBef>
              <a:spcPts val="0"/>
            </a:spcBef>
            <a:spcAft>
              <a:spcPts val="1200"/>
            </a:spcAft>
          </a:pPr>
          <a:r>
            <a:rPr lang="sr-Latn-RS" sz="2000" b="1" dirty="0"/>
            <a:t>Kada je prošao test, Bog ga je uzvisio (</a:t>
          </a:r>
          <a:r>
            <a:rPr lang="sr-Latn-RS" sz="2000" b="1" dirty="0" err="1"/>
            <a:t>Ps</a:t>
          </a:r>
          <a:r>
            <a:rPr lang="sr-Latn-RS" sz="2000" b="1" dirty="0"/>
            <a:t>. 105,19-21). Njegova mudrost je bila toliko očigledna da mu je faraon poverio obučavanje svojih starešine mudrosti kojom ga je Bog obdario (</a:t>
          </a:r>
          <a:r>
            <a:rPr lang="sr-Latn-RS" sz="2000" b="1" dirty="0" err="1"/>
            <a:t>Ps</a:t>
          </a:r>
          <a:r>
            <a:rPr lang="sr-Latn-RS" sz="2000" b="1" dirty="0"/>
            <a:t>. 105,22). Preko Josifa je Bog dao život celoj porodici Izraela (</a:t>
          </a:r>
          <a:r>
            <a:rPr lang="sr-Latn-RS" sz="2000" b="1" dirty="0" err="1"/>
            <a:t>Ps</a:t>
          </a:r>
          <a:r>
            <a:rPr lang="sr-Latn-RS" sz="2000" b="1" dirty="0"/>
            <a:t>. 105,23</a:t>
          </a:r>
          <a:r>
            <a:rPr lang="en" sz="2000" b="1" dirty="0"/>
            <a:t>).</a:t>
          </a:r>
        </a:p>
      </dgm:t>
    </dgm:pt>
    <dgm:pt modelId="{C06ADFF9-03CB-47AE-A661-57561DE9BDB2}" type="parTrans" cxnId="{8A36841F-F874-4503-9E1C-1E84D323FC04}">
      <dgm:prSet/>
      <dgm:spPr/>
      <dgm:t>
        <a:bodyPr/>
        <a:lstStyle/>
        <a:p>
          <a:endParaRPr lang="es-ES"/>
        </a:p>
      </dgm:t>
    </dgm:pt>
    <dgm:pt modelId="{9E759CDF-377B-4962-9F14-7C8BC19B571A}" type="sibTrans" cxnId="{8A36841F-F874-4503-9E1C-1E84D323FC04}">
      <dgm:prSet/>
      <dgm:spPr/>
      <dgm:t>
        <a:bodyPr/>
        <a:lstStyle/>
        <a:p>
          <a:endParaRPr lang="es-ES"/>
        </a:p>
      </dgm:t>
    </dgm:pt>
    <dgm:pt modelId="{5BA179E0-6310-4A88-8481-14B55DF1ED49}">
      <dgm:prSet custT="1"/>
      <dgm:spPr/>
      <dgm:t>
        <a:bodyPr/>
        <a:lstStyle/>
        <a:p>
          <a:pPr marL="0" indent="0">
            <a:spcBef>
              <a:spcPts val="0"/>
            </a:spcBef>
            <a:spcAft>
              <a:spcPts val="1200"/>
            </a:spcAft>
            <a:buNone/>
          </a:pPr>
          <a:endParaRPr lang="es-ES" sz="1800" dirty="0"/>
        </a:p>
      </dgm:t>
    </dgm:pt>
    <dgm:pt modelId="{F292990F-2E47-481A-A2B5-377944E3440C}" type="parTrans" cxnId="{B9404E62-B77C-44C9-8C5F-F7BA18418475}">
      <dgm:prSet/>
      <dgm:spPr/>
      <dgm:t>
        <a:bodyPr/>
        <a:lstStyle/>
        <a:p>
          <a:endParaRPr lang="es-ES"/>
        </a:p>
      </dgm:t>
    </dgm:pt>
    <dgm:pt modelId="{B4C921DE-9E91-41A8-8F94-A19AFDC98CB6}" type="sibTrans" cxnId="{B9404E62-B77C-44C9-8C5F-F7BA18418475}">
      <dgm:prSet/>
      <dgm:spPr/>
      <dgm:t>
        <a:bodyPr/>
        <a:lstStyle/>
        <a:p>
          <a:endParaRPr lang="es-ES"/>
        </a:p>
      </dgm:t>
    </dgm:pt>
    <dgm:pt modelId="{4CE830F3-5BBB-4729-841F-6CB610102729}" type="pres">
      <dgm:prSet presAssocID="{F9EC817B-9A95-4BD2-9BD3-AE18CCCDD14B}" presName="Name0" presStyleCnt="0">
        <dgm:presLayoutVars>
          <dgm:dir/>
          <dgm:resizeHandles val="exact"/>
        </dgm:presLayoutVars>
      </dgm:prSet>
      <dgm:spPr/>
    </dgm:pt>
    <dgm:pt modelId="{CE9AF04C-F682-4525-8D29-3C9C7A9AAD10}" type="pres">
      <dgm:prSet presAssocID="{F9EC817B-9A95-4BD2-9BD3-AE18CCCDD14B}" presName="bkgdShp" presStyleLbl="alignAccFollowNode1" presStyleIdx="0" presStyleCnt="1"/>
      <dgm:spPr/>
    </dgm:pt>
    <dgm:pt modelId="{F9A7CF65-4129-429B-9997-42FD3F07DD42}" type="pres">
      <dgm:prSet presAssocID="{F9EC817B-9A95-4BD2-9BD3-AE18CCCDD14B}" presName="linComp" presStyleCnt="0"/>
      <dgm:spPr/>
    </dgm:pt>
    <dgm:pt modelId="{A48DC8C4-968C-4433-94A4-DB284F9E0FB6}" type="pres">
      <dgm:prSet presAssocID="{660460E7-A8E5-4ED7-947A-17746B6442DB}" presName="compNode" presStyleCnt="0"/>
      <dgm:spPr/>
    </dgm:pt>
    <dgm:pt modelId="{1229C335-A708-4A82-B9CE-24F2E7C1F6E6}" type="pres">
      <dgm:prSet presAssocID="{660460E7-A8E5-4ED7-947A-17746B6442DB}" presName="node" presStyleLbl="node1" presStyleIdx="0" presStyleCnt="1" custScaleY="112132">
        <dgm:presLayoutVars>
          <dgm:bulletEnabled val="1"/>
        </dgm:presLayoutVars>
      </dgm:prSet>
      <dgm:spPr/>
    </dgm:pt>
    <dgm:pt modelId="{EF92F2F5-40DA-4B7C-B26F-9ECAD9DA8C60}" type="pres">
      <dgm:prSet presAssocID="{660460E7-A8E5-4ED7-947A-17746B6442DB}" presName="invisiNode" presStyleLbl="node1" presStyleIdx="0" presStyleCnt="1"/>
      <dgm:spPr/>
    </dgm:pt>
    <dgm:pt modelId="{385852B7-0A15-4A18-BD63-1D98DB3B09E2}" type="pres">
      <dgm:prSet presAssocID="{660460E7-A8E5-4ED7-947A-17746B6442DB}" presName="imagNode" presStyleLbl="fgImgPlace1" presStyleIdx="0" presStyleCnt="1" custScaleX="47364" custScaleY="80642" custLinFactNeighborX="-25647" custLinFactNeighborY="11959"/>
      <dgm:spPr>
        <a:xfrm>
          <a:off x="177076" y="590545"/>
          <a:ext cx="2613168" cy="14145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A0A2B009-FACD-48F3-898B-97BCBE271A17}" type="presOf" srcId="{660460E7-A8E5-4ED7-947A-17746B6442DB}" destId="{1229C335-A708-4A82-B9CE-24F2E7C1F6E6}" srcOrd="0" destOrd="0" presId="urn:microsoft.com/office/officeart/2005/8/layout/pList2"/>
    <dgm:cxn modelId="{8A36841F-F874-4503-9E1C-1E84D323FC04}" srcId="{F9EC817B-9A95-4BD2-9BD3-AE18CCCDD14B}" destId="{660460E7-A8E5-4ED7-947A-17746B6442DB}" srcOrd="0" destOrd="0" parTransId="{C06ADFF9-03CB-47AE-A661-57561DE9BDB2}" sibTransId="{9E759CDF-377B-4962-9F14-7C8BC19B571A}"/>
    <dgm:cxn modelId="{B9404E62-B77C-44C9-8C5F-F7BA18418475}" srcId="{660460E7-A8E5-4ED7-947A-17746B6442DB}" destId="{5BA179E0-6310-4A88-8481-14B55DF1ED49}" srcOrd="0" destOrd="0" parTransId="{F292990F-2E47-481A-A2B5-377944E3440C}" sibTransId="{B4C921DE-9E91-41A8-8F94-A19AFDC98CB6}"/>
    <dgm:cxn modelId="{053BEDB5-E35C-4F30-880B-35A483EBDFDC}" type="presOf" srcId="{F9EC817B-9A95-4BD2-9BD3-AE18CCCDD14B}" destId="{4CE830F3-5BBB-4729-841F-6CB610102729}" srcOrd="0" destOrd="0" presId="urn:microsoft.com/office/officeart/2005/8/layout/pList2"/>
    <dgm:cxn modelId="{1E19E3B7-4605-4C56-A741-E70FB603591C}" type="presOf" srcId="{5BA179E0-6310-4A88-8481-14B55DF1ED49}" destId="{1229C335-A708-4A82-B9CE-24F2E7C1F6E6}" srcOrd="0" destOrd="1" presId="urn:microsoft.com/office/officeart/2005/8/layout/pList2"/>
    <dgm:cxn modelId="{07060AF2-32E4-46EC-A2D7-994E830D239E}" type="presParOf" srcId="{4CE830F3-5BBB-4729-841F-6CB610102729}" destId="{CE9AF04C-F682-4525-8D29-3C9C7A9AAD10}" srcOrd="0" destOrd="0" presId="urn:microsoft.com/office/officeart/2005/8/layout/pList2"/>
    <dgm:cxn modelId="{7F93B286-D204-4D7C-8EAC-3F29340384AA}" type="presParOf" srcId="{4CE830F3-5BBB-4729-841F-6CB610102729}" destId="{F9A7CF65-4129-429B-9997-42FD3F07DD42}" srcOrd="1" destOrd="0" presId="urn:microsoft.com/office/officeart/2005/8/layout/pList2"/>
    <dgm:cxn modelId="{814AB5E4-022A-4D19-85ED-148921B48E52}" type="presParOf" srcId="{F9A7CF65-4129-429B-9997-42FD3F07DD42}" destId="{A48DC8C4-968C-4433-94A4-DB284F9E0FB6}" srcOrd="0" destOrd="0" presId="urn:microsoft.com/office/officeart/2005/8/layout/pList2"/>
    <dgm:cxn modelId="{79C3F911-2413-4857-86A5-3B214ABBD737}" type="presParOf" srcId="{A48DC8C4-968C-4433-94A4-DB284F9E0FB6}" destId="{1229C335-A708-4A82-B9CE-24F2E7C1F6E6}" srcOrd="0" destOrd="0" presId="urn:microsoft.com/office/officeart/2005/8/layout/pList2"/>
    <dgm:cxn modelId="{596FE360-917C-4B08-841E-CC2363E87C73}" type="presParOf" srcId="{A48DC8C4-968C-4433-94A4-DB284F9E0FB6}" destId="{EF92F2F5-40DA-4B7C-B26F-9ECAD9DA8C60}" srcOrd="1" destOrd="0" presId="urn:microsoft.com/office/officeart/2005/8/layout/pList2"/>
    <dgm:cxn modelId="{2F7FE077-DC15-4F6B-AC39-B03625438140}" type="presParOf" srcId="{A48DC8C4-968C-4433-94A4-DB284F9E0FB6}" destId="{385852B7-0A15-4A18-BD63-1D98DB3B09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C14FB5-DE21-4673-977C-319C42C31C42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A9FCB1B-8172-48D9-B2FF-BEB6715F25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Srce naginje zlu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88F450-E4CC-4B7B-A836-3EFAB73EB94E}" type="parTrans" cxnId="{D532DBEA-162B-45E9-B265-9416F320C4B8}">
      <dgm:prSet/>
      <dgm:spPr/>
      <dgm:t>
        <a:bodyPr/>
        <a:lstStyle/>
        <a:p>
          <a:endParaRPr lang="es-ES" sz="2000" b="1"/>
        </a:p>
      </dgm:t>
    </dgm:pt>
    <dgm:pt modelId="{1E8E31EA-7A4A-46B3-85B6-8552EA82FC5D}" type="sibTrans" cxnId="{D532DBEA-162B-45E9-B265-9416F320C4B8}">
      <dgm:prSet/>
      <dgm:spPr/>
      <dgm:t>
        <a:bodyPr/>
        <a:lstStyle/>
        <a:p>
          <a:endParaRPr lang="es-ES" sz="2000" b="1"/>
        </a:p>
      </dgm:t>
    </dgm:pt>
    <dgm:pt modelId="{625B6412-F406-406A-9F6B-19DF64D7E3F8}">
      <dgm:prSet phldrT="[Texto]" custT="1"/>
      <dgm:spPr>
        <a:solidFill>
          <a:srgbClr val="E8D9F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„Ne </a:t>
          </a:r>
          <a:r>
            <a:rPr lang="it-IT" sz="2000" b="1" dirty="0" err="1"/>
            <a:t>daj</a:t>
          </a:r>
          <a:r>
            <a:rPr lang="it-IT" sz="2000" b="1" dirty="0"/>
            <a:t> da mi se </a:t>
          </a:r>
          <a:r>
            <a:rPr lang="it-IT" sz="2000" b="1" dirty="0" err="1"/>
            <a:t>srce</a:t>
          </a:r>
          <a:r>
            <a:rPr lang="it-IT" sz="2000" b="1" dirty="0"/>
            <a:t> </a:t>
          </a:r>
          <a:r>
            <a:rPr lang="it-IT" sz="2000" b="1" dirty="0" err="1"/>
            <a:t>zlu</a:t>
          </a:r>
          <a:r>
            <a:rPr lang="it-IT" sz="2000" b="1" dirty="0"/>
            <a:t> </a:t>
          </a:r>
          <a:r>
            <a:rPr lang="it-IT" sz="2000" b="1" dirty="0" err="1"/>
            <a:t>prikloni</a:t>
          </a:r>
          <a:r>
            <a:rPr lang="it-IT" sz="2000" b="1" dirty="0"/>
            <a:t>“</a:t>
          </a:r>
          <a:endParaRPr lang="en" sz="2000" b="1" dirty="0"/>
        </a:p>
      </dgm:t>
    </dgm:pt>
    <dgm:pt modelId="{3C766108-F10D-44D8-A976-2A1CA6BA0727}" type="parTrans" cxnId="{84A9D1A1-56CC-4E9F-B5E0-9FE477EF3980}">
      <dgm:prSet/>
      <dgm:spPr/>
      <dgm:t>
        <a:bodyPr/>
        <a:lstStyle/>
        <a:p>
          <a:endParaRPr lang="es-ES" sz="2000" b="1"/>
        </a:p>
      </dgm:t>
    </dgm:pt>
    <dgm:pt modelId="{513E0232-FF7D-4D8B-BC2E-D209E95164F7}" type="sibTrans" cxnId="{84A9D1A1-56CC-4E9F-B5E0-9FE477EF3980}">
      <dgm:prSet/>
      <dgm:spPr/>
      <dgm:t>
        <a:bodyPr/>
        <a:lstStyle/>
        <a:p>
          <a:endParaRPr lang="es-ES" sz="2000" b="1"/>
        </a:p>
      </dgm:t>
    </dgm:pt>
    <dgm:pt modelId="{03F3D639-9C99-46AC-94C1-71EA365ECB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Osoba čini greh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2BF95E-42E4-4857-8F76-20EC65B62CF9}" type="parTrans" cxnId="{FBD544AD-5578-4A31-A6EE-86E277A7FA1D}">
      <dgm:prSet/>
      <dgm:spPr/>
      <dgm:t>
        <a:bodyPr/>
        <a:lstStyle/>
        <a:p>
          <a:endParaRPr lang="es-ES" sz="2000" b="1"/>
        </a:p>
      </dgm:t>
    </dgm:pt>
    <dgm:pt modelId="{1B8C5658-ED0F-42C9-BCC5-F87ACEB5F847}" type="sibTrans" cxnId="{FBD544AD-5578-4A31-A6EE-86E277A7FA1D}">
      <dgm:prSet/>
      <dgm:spPr/>
      <dgm:t>
        <a:bodyPr/>
        <a:lstStyle/>
        <a:p>
          <a:endParaRPr lang="es-ES" sz="2000" b="1"/>
        </a:p>
      </dgm:t>
    </dgm:pt>
    <dgm:pt modelId="{450CA1AC-C136-4B53-8056-1CEA13FD3A35}">
      <dgm:prSet phldrT="[Texto]" custT="1"/>
      <dgm:spPr>
        <a:solidFill>
          <a:schemeClr val="accent1">
            <a:lumMod val="10000"/>
            <a:lumOff val="9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000" b="1" dirty="0"/>
            <a:t>„čini dela bezbožna s ljudima koji postupaju nepravedno“</a:t>
          </a:r>
          <a:endParaRPr lang="en" sz="2000" b="1" dirty="0"/>
        </a:p>
      </dgm:t>
    </dgm:pt>
    <dgm:pt modelId="{7BC405A3-892F-4444-AAE7-74D98DE720DD}" type="parTrans" cxnId="{070FBD90-E024-4372-96B3-50DF0EF5F3A4}">
      <dgm:prSet/>
      <dgm:spPr/>
      <dgm:t>
        <a:bodyPr/>
        <a:lstStyle/>
        <a:p>
          <a:endParaRPr lang="es-ES" sz="2000" b="1"/>
        </a:p>
      </dgm:t>
    </dgm:pt>
    <dgm:pt modelId="{2F31D001-95EA-4094-85EA-81DDB33230A2}" type="sibTrans" cxnId="{070FBD90-E024-4372-96B3-50DF0EF5F3A4}">
      <dgm:prSet/>
      <dgm:spPr/>
      <dgm:t>
        <a:bodyPr/>
        <a:lstStyle/>
        <a:p>
          <a:endParaRPr lang="es-ES" sz="2000" b="1"/>
        </a:p>
      </dgm:t>
    </dgm:pt>
    <dgm:pt modelId="{4023AA9E-E079-4D9D-AF38-32AAC173151C}">
      <dgm:prSet phldrT="[Texto]"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uživa u zlu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FBFE1F-C2A3-45C6-A2ED-B203CB075A37}" type="parTrans" cxnId="{E6AA1166-036C-4EF0-A85E-92CCAE929B13}">
      <dgm:prSet/>
      <dgm:spPr/>
      <dgm:t>
        <a:bodyPr/>
        <a:lstStyle/>
        <a:p>
          <a:endParaRPr lang="es-ES" sz="2000" b="1"/>
        </a:p>
      </dgm:t>
    </dgm:pt>
    <dgm:pt modelId="{FB3E2F87-7F58-4C88-8901-A6CCD63DFDD9}" type="sibTrans" cxnId="{E6AA1166-036C-4EF0-A85E-92CCAE929B13}">
      <dgm:prSet/>
      <dgm:spPr/>
      <dgm:t>
        <a:bodyPr/>
        <a:lstStyle/>
        <a:p>
          <a:endParaRPr lang="es-ES" sz="2000" b="1"/>
        </a:p>
      </dgm:t>
    </dgm:pt>
    <dgm:pt modelId="{BD4A83B0-D558-48BF-99FF-19434DD230B0}">
      <dgm:prSet phldrT="[Texto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000" b="1" dirty="0"/>
            <a:t>„</a:t>
          </a:r>
          <a:r>
            <a:rPr lang="it-IT" sz="2000" b="1" dirty="0"/>
            <a:t>i da ne </a:t>
          </a:r>
          <a:r>
            <a:rPr lang="it-IT" sz="2000" b="1" dirty="0" err="1"/>
            <a:t>okusim</a:t>
          </a:r>
          <a:r>
            <a:rPr lang="it-IT" sz="2000" b="1" dirty="0"/>
            <a:t> </a:t>
          </a:r>
          <a:r>
            <a:rPr lang="it-IT" sz="2000" b="1" dirty="0" err="1"/>
            <a:t>sladosti</a:t>
          </a:r>
          <a:r>
            <a:rPr lang="it-IT" sz="2000" b="1" dirty="0"/>
            <a:t> </a:t>
          </a:r>
          <a:r>
            <a:rPr lang="it-IT" sz="2000" b="1" dirty="0" err="1"/>
            <a:t>njihove</a:t>
          </a:r>
          <a:r>
            <a:rPr lang="sr-Latn-RS" sz="2000" b="1" dirty="0"/>
            <a:t>,“</a:t>
          </a:r>
          <a:endParaRPr lang="en" sz="2000" b="1" dirty="0"/>
        </a:p>
      </dgm:t>
    </dgm:pt>
    <dgm:pt modelId="{F2692D16-5FAD-4713-859C-581902E8A247}" type="parTrans" cxnId="{642ABE98-3897-48DF-ABCE-C9C0EB08858F}">
      <dgm:prSet/>
      <dgm:spPr/>
      <dgm:t>
        <a:bodyPr/>
        <a:lstStyle/>
        <a:p>
          <a:endParaRPr lang="es-ES" sz="2000" b="1"/>
        </a:p>
      </dgm:t>
    </dgm:pt>
    <dgm:pt modelId="{8E0EBA00-ED56-487E-8661-FE968D6C8F2E}" type="sibTrans" cxnId="{642ABE98-3897-48DF-ABCE-C9C0EB08858F}">
      <dgm:prSet/>
      <dgm:spPr/>
      <dgm:t>
        <a:bodyPr/>
        <a:lstStyle/>
        <a:p>
          <a:endParaRPr lang="es-ES" sz="2000" b="1"/>
        </a:p>
      </dgm:t>
    </dgm:pt>
    <dgm:pt modelId="{720519B4-6DDF-4532-8CF9-9FDABFAE5733}">
      <dgm:prSet phldrT="[Texto]" custT="1"/>
      <dgm:spPr>
        <a:solidFill>
          <a:srgbClr val="E8D9F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000" b="1" dirty="0"/>
            <a:t>„Blago čoveku koji ne ide na veće bezbožničko“</a:t>
          </a:r>
          <a:endParaRPr lang="en" sz="2000" b="1" dirty="0"/>
        </a:p>
      </dgm:t>
    </dgm:pt>
    <dgm:pt modelId="{019C13FC-A8E6-4EA1-8529-ACE81775EFDC}" type="parTrans" cxnId="{CE227F23-9E44-412E-9617-16D16959CE5A}">
      <dgm:prSet/>
      <dgm:spPr/>
      <dgm:t>
        <a:bodyPr/>
        <a:lstStyle/>
        <a:p>
          <a:endParaRPr lang="es-ES" sz="2000" b="1"/>
        </a:p>
      </dgm:t>
    </dgm:pt>
    <dgm:pt modelId="{7D330729-657E-4D2A-93EA-8FF0FCFACB92}" type="sibTrans" cxnId="{CE227F23-9E44-412E-9617-16D16959CE5A}">
      <dgm:prSet/>
      <dgm:spPr/>
      <dgm:t>
        <a:bodyPr/>
        <a:lstStyle/>
        <a:p>
          <a:endParaRPr lang="es-ES" sz="2000" b="1"/>
        </a:p>
      </dgm:t>
    </dgm:pt>
    <dgm:pt modelId="{526F8097-AC5D-4F3A-BE65-E058569B8267}">
      <dgm:prSet phldrT="[Texto]" custT="1"/>
      <dgm:spPr>
        <a:solidFill>
          <a:schemeClr val="accent1">
            <a:lumMod val="10000"/>
            <a:lumOff val="9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/>
            <a:t>„i na putu grešničkom ne stoji</a:t>
          </a:r>
          <a:r>
            <a:rPr lang="sr-Latn-RS" sz="2000" b="1" dirty="0"/>
            <a:t>“</a:t>
          </a:r>
          <a:endParaRPr lang="en" sz="2000" b="1" dirty="0"/>
        </a:p>
      </dgm:t>
    </dgm:pt>
    <dgm:pt modelId="{B69AB010-1DB5-4D2C-957F-B6964D0CF65F}" type="parTrans" cxnId="{34240BBC-E46D-4AB8-A978-E8BEFA1F9898}">
      <dgm:prSet/>
      <dgm:spPr/>
      <dgm:t>
        <a:bodyPr/>
        <a:lstStyle/>
        <a:p>
          <a:endParaRPr lang="es-ES" sz="2000" b="1"/>
        </a:p>
      </dgm:t>
    </dgm:pt>
    <dgm:pt modelId="{0AFA9EAC-5264-423E-8D40-1E1228E67A27}" type="sibTrans" cxnId="{34240BBC-E46D-4AB8-A978-E8BEFA1F9898}">
      <dgm:prSet/>
      <dgm:spPr/>
      <dgm:t>
        <a:bodyPr/>
        <a:lstStyle/>
        <a:p>
          <a:endParaRPr lang="es-ES" sz="2000" b="1"/>
        </a:p>
      </dgm:t>
    </dgm:pt>
    <dgm:pt modelId="{1ADE32F3-8F0E-4BE9-A415-2B888770B695}">
      <dgm:prSet phldrT="[Texto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000" b="1" dirty="0"/>
            <a:t>„i u društvu nevaljalih ljudi ne sedi.“</a:t>
          </a:r>
          <a:endParaRPr lang="en" sz="2000" b="1" dirty="0"/>
        </a:p>
      </dgm:t>
    </dgm:pt>
    <dgm:pt modelId="{E3B6EE29-6A96-4FCB-BA5A-D9109A3D9670}" type="parTrans" cxnId="{F473F56E-0A10-42F4-9FD1-D02E01023587}">
      <dgm:prSet/>
      <dgm:spPr/>
      <dgm:t>
        <a:bodyPr/>
        <a:lstStyle/>
        <a:p>
          <a:endParaRPr lang="es-ES" sz="2000" b="1"/>
        </a:p>
      </dgm:t>
    </dgm:pt>
    <dgm:pt modelId="{71D2B535-930F-4D97-9182-B236BA9CD37B}" type="sibTrans" cxnId="{F473F56E-0A10-42F4-9FD1-D02E01023587}">
      <dgm:prSet/>
      <dgm:spPr/>
      <dgm:t>
        <a:bodyPr/>
        <a:lstStyle/>
        <a:p>
          <a:endParaRPr lang="es-ES" sz="2000" b="1"/>
        </a:p>
      </dgm:t>
    </dgm:pt>
    <dgm:pt modelId="{101B6C2F-9F80-42AF-BE3D-7D66E3665698}" type="pres">
      <dgm:prSet presAssocID="{08C14FB5-DE21-4673-977C-319C42C31C4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4EF0830-D324-4DC7-9870-983C9DCAA18A}" type="pres">
      <dgm:prSet presAssocID="{5A9FCB1B-8172-48D9-B2FF-BEB6715F251C}" presName="parentText1" presStyleLbl="node1" presStyleIdx="0" presStyleCnt="3" custScaleX="100580" custLinFactNeighborX="1508" custLinFactNeighborY="-1689">
        <dgm:presLayoutVars>
          <dgm:chMax/>
          <dgm:chPref val="3"/>
          <dgm:bulletEnabled val="1"/>
        </dgm:presLayoutVars>
      </dgm:prSet>
      <dgm:spPr/>
    </dgm:pt>
    <dgm:pt modelId="{2AD6179C-97A9-4A75-96F7-1FD3A90DAF71}" type="pres">
      <dgm:prSet presAssocID="{5A9FCB1B-8172-48D9-B2FF-BEB6715F251C}" presName="childText1" presStyleLbl="solidAlignAcc1" presStyleIdx="0" presStyleCnt="3" custScaleY="126997" custLinFactNeighborX="1254" custLinFactNeighborY="10505">
        <dgm:presLayoutVars>
          <dgm:chMax val="0"/>
          <dgm:chPref val="0"/>
          <dgm:bulletEnabled val="1"/>
        </dgm:presLayoutVars>
      </dgm:prSet>
      <dgm:spPr/>
    </dgm:pt>
    <dgm:pt modelId="{47380ABB-5A54-4FC1-AA86-BD0AA815744E}" type="pres">
      <dgm:prSet presAssocID="{03F3D639-9C99-46AC-94C1-71EA365ECB29}" presName="parentText2" presStyleLbl="node1" presStyleIdx="1" presStyleCnt="3" custScaleX="104988" custLinFactNeighborY="-2751">
        <dgm:presLayoutVars>
          <dgm:chMax/>
          <dgm:chPref val="3"/>
          <dgm:bulletEnabled val="1"/>
        </dgm:presLayoutVars>
      </dgm:prSet>
      <dgm:spPr/>
    </dgm:pt>
    <dgm:pt modelId="{333849A9-85B3-45A3-9C3B-121483F10481}" type="pres">
      <dgm:prSet presAssocID="{03F3D639-9C99-46AC-94C1-71EA365ECB29}" presName="childText2" presStyleLbl="solidAlignAcc1" presStyleIdx="1" presStyleCnt="3" custScaleY="114345" custLinFactNeighborX="2508" custLinFactNeighborY="4847">
        <dgm:presLayoutVars>
          <dgm:chMax val="0"/>
          <dgm:chPref val="0"/>
          <dgm:bulletEnabled val="1"/>
        </dgm:presLayoutVars>
      </dgm:prSet>
      <dgm:spPr/>
    </dgm:pt>
    <dgm:pt modelId="{A1EFEAA4-57E4-4F2F-B028-43E07D1A6DB6}" type="pres">
      <dgm:prSet presAssocID="{4023AA9E-E079-4D9D-AF38-32AAC173151C}" presName="parentText3" presStyleLbl="node1" presStyleIdx="2" presStyleCnt="3" custScaleX="106642" custLinFactNeighborX="1675" custLinFactNeighborY="-2751">
        <dgm:presLayoutVars>
          <dgm:chMax/>
          <dgm:chPref val="3"/>
          <dgm:bulletEnabled val="1"/>
        </dgm:presLayoutVars>
      </dgm:prSet>
      <dgm:spPr/>
    </dgm:pt>
    <dgm:pt modelId="{69A1BC3A-0AA4-40E7-A3EA-8479317ADD6A}" type="pres">
      <dgm:prSet presAssocID="{4023AA9E-E079-4D9D-AF38-32AAC173151C}" presName="childText3" presStyleLbl="solidAlignAcc1" presStyleIdx="2" presStyleCnt="3" custLinFactNeighborX="3762" custLinFactNeighborY="-2381">
        <dgm:presLayoutVars>
          <dgm:chMax val="0"/>
          <dgm:chPref val="0"/>
          <dgm:bulletEnabled val="1"/>
        </dgm:presLayoutVars>
      </dgm:prSet>
      <dgm:spPr/>
    </dgm:pt>
  </dgm:ptLst>
  <dgm:cxnLst>
    <dgm:cxn modelId="{85155B14-918B-47BB-8320-9D9A0287DADF}" type="presOf" srcId="{BD4A83B0-D558-48BF-99FF-19434DD230B0}" destId="{69A1BC3A-0AA4-40E7-A3EA-8479317ADD6A}" srcOrd="0" destOrd="0" presId="urn:microsoft.com/office/officeart/2009/3/layout/IncreasingArrowsProcess"/>
    <dgm:cxn modelId="{89E49715-8D46-41BB-96E3-A8873C20F1BC}" type="presOf" srcId="{08C14FB5-DE21-4673-977C-319C42C31C42}" destId="{101B6C2F-9F80-42AF-BE3D-7D66E3665698}" srcOrd="0" destOrd="0" presId="urn:microsoft.com/office/officeart/2009/3/layout/IncreasingArrowsProcess"/>
    <dgm:cxn modelId="{CE227F23-9E44-412E-9617-16D16959CE5A}" srcId="{5A9FCB1B-8172-48D9-B2FF-BEB6715F251C}" destId="{720519B4-6DDF-4532-8CF9-9FDABFAE5733}" srcOrd="1" destOrd="0" parTransId="{019C13FC-A8E6-4EA1-8529-ACE81775EFDC}" sibTransId="{7D330729-657E-4D2A-93EA-8FF0FCFACB92}"/>
    <dgm:cxn modelId="{D4BEF123-8CA3-44CC-82E6-CC35F59C4236}" type="presOf" srcId="{526F8097-AC5D-4F3A-BE65-E058569B8267}" destId="{333849A9-85B3-45A3-9C3B-121483F10481}" srcOrd="0" destOrd="1" presId="urn:microsoft.com/office/officeart/2009/3/layout/IncreasingArrowsProcess"/>
    <dgm:cxn modelId="{D3BF773E-D5BD-4EE8-A896-72D41710C56B}" type="presOf" srcId="{4023AA9E-E079-4D9D-AF38-32AAC173151C}" destId="{A1EFEAA4-57E4-4F2F-B028-43E07D1A6DB6}" srcOrd="0" destOrd="0" presId="urn:microsoft.com/office/officeart/2009/3/layout/IncreasingArrowsProcess"/>
    <dgm:cxn modelId="{722B8D5C-301D-49AF-8C0E-0FB8E165DCF7}" type="presOf" srcId="{03F3D639-9C99-46AC-94C1-71EA365ECB29}" destId="{47380ABB-5A54-4FC1-AA86-BD0AA815744E}" srcOrd="0" destOrd="0" presId="urn:microsoft.com/office/officeart/2009/3/layout/IncreasingArrowsProcess"/>
    <dgm:cxn modelId="{19021A42-14F9-47B9-91EE-B0F622B056D8}" type="presOf" srcId="{720519B4-6DDF-4532-8CF9-9FDABFAE5733}" destId="{2AD6179C-97A9-4A75-96F7-1FD3A90DAF71}" srcOrd="0" destOrd="1" presId="urn:microsoft.com/office/officeart/2009/3/layout/IncreasingArrowsProcess"/>
    <dgm:cxn modelId="{E6AA1166-036C-4EF0-A85E-92CCAE929B13}" srcId="{08C14FB5-DE21-4673-977C-319C42C31C42}" destId="{4023AA9E-E079-4D9D-AF38-32AAC173151C}" srcOrd="2" destOrd="0" parTransId="{25FBFE1F-C2A3-45C6-A2ED-B203CB075A37}" sibTransId="{FB3E2F87-7F58-4C88-8901-A6CCD63DFDD9}"/>
    <dgm:cxn modelId="{54E98F4E-B8F0-42CB-8432-B62AF59E1055}" type="presOf" srcId="{5A9FCB1B-8172-48D9-B2FF-BEB6715F251C}" destId="{E4EF0830-D324-4DC7-9870-983C9DCAA18A}" srcOrd="0" destOrd="0" presId="urn:microsoft.com/office/officeart/2009/3/layout/IncreasingArrowsProcess"/>
    <dgm:cxn modelId="{F473F56E-0A10-42F4-9FD1-D02E01023587}" srcId="{4023AA9E-E079-4D9D-AF38-32AAC173151C}" destId="{1ADE32F3-8F0E-4BE9-A415-2B888770B695}" srcOrd="1" destOrd="0" parTransId="{E3B6EE29-6A96-4FCB-BA5A-D9109A3D9670}" sibTransId="{71D2B535-930F-4D97-9182-B236BA9CD37B}"/>
    <dgm:cxn modelId="{530AB479-DDBD-40F1-815E-E0575DA1217B}" type="presOf" srcId="{450CA1AC-C136-4B53-8056-1CEA13FD3A35}" destId="{333849A9-85B3-45A3-9C3B-121483F10481}" srcOrd="0" destOrd="0" presId="urn:microsoft.com/office/officeart/2009/3/layout/IncreasingArrowsProcess"/>
    <dgm:cxn modelId="{070FBD90-E024-4372-96B3-50DF0EF5F3A4}" srcId="{03F3D639-9C99-46AC-94C1-71EA365ECB29}" destId="{450CA1AC-C136-4B53-8056-1CEA13FD3A35}" srcOrd="0" destOrd="0" parTransId="{7BC405A3-892F-4444-AAE7-74D98DE720DD}" sibTransId="{2F31D001-95EA-4094-85EA-81DDB33230A2}"/>
    <dgm:cxn modelId="{642ABE98-3897-48DF-ABCE-C9C0EB08858F}" srcId="{4023AA9E-E079-4D9D-AF38-32AAC173151C}" destId="{BD4A83B0-D558-48BF-99FF-19434DD230B0}" srcOrd="0" destOrd="0" parTransId="{F2692D16-5FAD-4713-859C-581902E8A247}" sibTransId="{8E0EBA00-ED56-487E-8661-FE968D6C8F2E}"/>
    <dgm:cxn modelId="{0967049C-3E00-4901-9286-73EC2525A80C}" type="presOf" srcId="{625B6412-F406-406A-9F6B-19DF64D7E3F8}" destId="{2AD6179C-97A9-4A75-96F7-1FD3A90DAF71}" srcOrd="0" destOrd="0" presId="urn:microsoft.com/office/officeart/2009/3/layout/IncreasingArrowsProcess"/>
    <dgm:cxn modelId="{84A9D1A1-56CC-4E9F-B5E0-9FE477EF3980}" srcId="{5A9FCB1B-8172-48D9-B2FF-BEB6715F251C}" destId="{625B6412-F406-406A-9F6B-19DF64D7E3F8}" srcOrd="0" destOrd="0" parTransId="{3C766108-F10D-44D8-A976-2A1CA6BA0727}" sibTransId="{513E0232-FF7D-4D8B-BC2E-D209E95164F7}"/>
    <dgm:cxn modelId="{FBD544AD-5578-4A31-A6EE-86E277A7FA1D}" srcId="{08C14FB5-DE21-4673-977C-319C42C31C42}" destId="{03F3D639-9C99-46AC-94C1-71EA365ECB29}" srcOrd="1" destOrd="0" parTransId="{822BF95E-42E4-4857-8F76-20EC65B62CF9}" sibTransId="{1B8C5658-ED0F-42C9-BCC5-F87ACEB5F847}"/>
    <dgm:cxn modelId="{9A2F0AAE-AE2D-44B5-9651-F914C5B44A44}" type="presOf" srcId="{1ADE32F3-8F0E-4BE9-A415-2B888770B695}" destId="{69A1BC3A-0AA4-40E7-A3EA-8479317ADD6A}" srcOrd="0" destOrd="1" presId="urn:microsoft.com/office/officeart/2009/3/layout/IncreasingArrowsProcess"/>
    <dgm:cxn modelId="{34240BBC-E46D-4AB8-A978-E8BEFA1F9898}" srcId="{03F3D639-9C99-46AC-94C1-71EA365ECB29}" destId="{526F8097-AC5D-4F3A-BE65-E058569B8267}" srcOrd="1" destOrd="0" parTransId="{B69AB010-1DB5-4D2C-957F-B6964D0CF65F}" sibTransId="{0AFA9EAC-5264-423E-8D40-1E1228E67A27}"/>
    <dgm:cxn modelId="{D532DBEA-162B-45E9-B265-9416F320C4B8}" srcId="{08C14FB5-DE21-4673-977C-319C42C31C42}" destId="{5A9FCB1B-8172-48D9-B2FF-BEB6715F251C}" srcOrd="0" destOrd="0" parTransId="{B788F450-E4CC-4B7B-A836-3EFAB73EB94E}" sibTransId="{1E8E31EA-7A4A-46B3-85B6-8552EA82FC5D}"/>
    <dgm:cxn modelId="{83D4221D-5251-4B07-9E12-F8CD7F9622B7}" type="presParOf" srcId="{101B6C2F-9F80-42AF-BE3D-7D66E3665698}" destId="{E4EF0830-D324-4DC7-9870-983C9DCAA18A}" srcOrd="0" destOrd="0" presId="urn:microsoft.com/office/officeart/2009/3/layout/IncreasingArrowsProcess"/>
    <dgm:cxn modelId="{5CDA0458-2264-46AB-A7A7-C8FBB552C421}" type="presParOf" srcId="{101B6C2F-9F80-42AF-BE3D-7D66E3665698}" destId="{2AD6179C-97A9-4A75-96F7-1FD3A90DAF71}" srcOrd="1" destOrd="0" presId="urn:microsoft.com/office/officeart/2009/3/layout/IncreasingArrowsProcess"/>
    <dgm:cxn modelId="{BCC1904E-813F-4AAC-8748-B4FB17355C2D}" type="presParOf" srcId="{101B6C2F-9F80-42AF-BE3D-7D66E3665698}" destId="{47380ABB-5A54-4FC1-AA86-BD0AA815744E}" srcOrd="2" destOrd="0" presId="urn:microsoft.com/office/officeart/2009/3/layout/IncreasingArrowsProcess"/>
    <dgm:cxn modelId="{BB8D6785-7832-4A01-9C58-BE1EE51ECA85}" type="presParOf" srcId="{101B6C2F-9F80-42AF-BE3D-7D66E3665698}" destId="{333849A9-85B3-45A3-9C3B-121483F10481}" srcOrd="3" destOrd="0" presId="urn:microsoft.com/office/officeart/2009/3/layout/IncreasingArrowsProcess"/>
    <dgm:cxn modelId="{616D64E4-E9E3-4827-8B39-0652E144787A}" type="presParOf" srcId="{101B6C2F-9F80-42AF-BE3D-7D66E3665698}" destId="{A1EFEAA4-57E4-4F2F-B028-43E07D1A6DB6}" srcOrd="4" destOrd="0" presId="urn:microsoft.com/office/officeart/2009/3/layout/IncreasingArrowsProcess"/>
    <dgm:cxn modelId="{8D6A666A-EA30-44D2-A26C-FD598542DE32}" type="presParOf" srcId="{101B6C2F-9F80-42AF-BE3D-7D66E3665698}" destId="{69A1BC3A-0AA4-40E7-A3EA-8479317ADD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381F3B-9AB3-4054-BA60-234E96603C65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369BAD4-1122-46DB-88A4-5560751CC07B}">
      <dgm:prSet custT="1"/>
      <dgm:spPr>
        <a:solidFill>
          <a:srgbClr val="0070C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it-IT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Bićemo</a:t>
          </a: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blagosloveni</a:t>
          </a: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(Ps. 1,1; 112,1; 128,1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1523C-C622-48DE-821A-9333D939782C}" type="parTrans" cxnId="{5BC7468A-2700-4254-9A2D-1378DFA8D9E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E2D087-FA84-418D-807D-68C9BF087B48}" type="sibTrans" cxnId="{5BC7468A-2700-4254-9A2D-1378DFA8D9E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8737EC-DEBB-4EDF-AFFD-D76A3239556D}">
      <dgm:prSet custT="1"/>
      <dgm:spPr>
        <a:solidFill>
          <a:srgbClr val="00B05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Napredovaćemo u poslu (Ps. 1,3; 128,2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0A034A-6BF5-49BE-AFF3-0FC2D5DBF317}" type="parTrans" cxnId="{EAF91E77-ED79-41B9-A39C-5A9806A0E3B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F8710E-7F5B-4F7A-835D-6FBE32F05F84}" type="sibTrans" cxnId="{EAF91E77-ED79-41B9-A39C-5A9806A0E3B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DA11E1-07FB-4A4E-8026-E71F4B4DA066}">
      <dgm:prSet custT="1"/>
      <dgm:spPr>
        <a:solidFill>
          <a:srgbClr val="CC00CC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Naši potomci će biti silni (Ps. 112,2; 128,3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372149-37AE-45C8-AA66-DF055CB70DEC}" type="parTrans" cxnId="{CCB09274-5EA2-44D8-B22D-04E3192B2B6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3C83A3-26F2-4264-BC3A-3606EAB6D89E}" type="sibTrans" cxnId="{CCB09274-5EA2-44D8-B22D-04E3192B2B6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15DE-C617-4246-94A4-2A2232137CBF}">
      <dgm:prSet custT="1"/>
      <dgm:spPr>
        <a:solidFill>
          <a:schemeClr val="accent5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Primićemo dobra i bogatstvo (</a:t>
          </a:r>
          <a:r>
            <a:rPr lang="sr-Latn-R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112,3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4E0D5A-A863-483D-9089-431D15AD3657}" type="parTrans" cxnId="{5FA7BE11-28EE-4DEB-A07A-4DA2084F2EC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38FC89-C9C0-40F5-8B59-2881CFACEA68}" type="sibTrans" cxnId="{5FA7BE11-28EE-4DEB-A07A-4DA2084F2EC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B6C9CC-6076-41C2-B34D-AB34DDFCA533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Hodićemo u Božijoj svetlosti (</a:t>
          </a:r>
          <a:r>
            <a:rPr lang="sr-Latn-R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112,4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F9F88-C40C-4F1C-9766-0024D3D85E0D}" type="parTrans" cxnId="{40A3DDDC-B729-481F-98C4-216EB37B78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5E8639-CBC0-4A37-82F7-02119D4973F3}" type="sibTrans" cxnId="{40A3DDDC-B729-481F-98C4-216EB37B78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C913D6-7BE6-4290-A013-4B2F33DDEEB6}">
      <dgm:prSet custT="1"/>
      <dgm:spPr>
        <a:solidFill>
          <a:schemeClr val="accent3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 ćemo upravljati svojim poslovima (</a:t>
          </a:r>
          <a:r>
            <a:rPr lang="sr-Latn-R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112,5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B2C0D6-029F-487F-9503-6EB9E27164E6}" type="parTrans" cxnId="{35F1638B-072B-448B-9040-7A6BBAEB89A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3B475B-C18B-4EB1-B7BE-3D4D98ADE962}" type="sibTrans" cxnId="{35F1638B-072B-448B-9040-7A6BBAEB89A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A393E3-EA7A-420A-BB60-4A4604753459}">
      <dgm:prSet custT="1"/>
      <dgm:spPr>
        <a:solidFill>
          <a:schemeClr val="accent2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Nećemo okliznuti i bićemo upamćeni (</a:t>
          </a:r>
          <a:r>
            <a:rPr lang="sr-Latn-R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112,6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7F7A4-4BAE-41C6-8130-D04B7DE2667E}" type="parTrans" cxnId="{9C3755BC-57A6-44B6-8926-7073E7B6CCF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B4E948-4107-4433-8F85-9143EB254F63}" type="sibTrans" cxnId="{9C3755BC-57A6-44B6-8926-7073E7B6CCF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4A50C5-A217-4FCE-802B-70E0E1887752}">
      <dgm:prSet custT="1"/>
      <dgm:spPr>
        <a:solidFill>
          <a:srgbClr val="A60E26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it-IT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Nećemo</a:t>
          </a: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it-IT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plašiti</a:t>
          </a: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loših</a:t>
          </a: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vesti (Ps. 112,7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DBB74B-ECE7-41B9-AAFA-BBC92FE27284}" type="parTrans" cxnId="{77FEDDD6-4175-4654-9A85-3B3E252ADE1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4BF43C-AAB2-4B97-B7E8-5F9094955F2F}" type="sibTrans" cxnId="{77FEDDD6-4175-4654-9A85-3B3E252ADE1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A1EBD-270A-44EC-A1AE-DA122C621B6E}">
      <dgm:prSet custT="1"/>
      <dgm:spPr>
        <a:solidFill>
          <a:schemeClr val="accent4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Porazićemo svoje neprijatelje (</a:t>
          </a:r>
          <a:r>
            <a:rPr lang="sr-Latn-R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112,8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3B1F02-95EF-4C75-94F7-D2A4A7410013}" type="parTrans" cxnId="{D4B2F488-9BAE-4E7F-85EC-ADB64BA7777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6BAFCC-73C9-447C-97C7-C104FD75BADC}" type="sibTrans" cxnId="{D4B2F488-9BAE-4E7F-85EC-ADB64BA7777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514A4B-689B-489C-946B-5852BCE0AE79}">
      <dgm:prSet custT="1"/>
      <dgm:spPr>
        <a:solidFill>
          <a:srgbClr val="DE840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Bićemo uzvišeni u slavi (</a:t>
          </a:r>
          <a:r>
            <a:rPr lang="sr-Latn-R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112,9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46C21-A5C9-48FE-AE8A-29E20D4CC6D1}" type="parTrans" cxnId="{F8A27142-D403-4800-921F-F621E2A7D07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3D23DE-1166-4244-A5DE-895E6346A5B4}" type="sibTrans" cxnId="{F8A27142-D403-4800-921F-F621E2A7D07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8B605-B639-4C0E-A8BB-EADDEA64A55D}" type="pres">
      <dgm:prSet presAssocID="{A2381F3B-9AB3-4054-BA60-234E96603C65}" presName="diagram" presStyleCnt="0">
        <dgm:presLayoutVars>
          <dgm:dir/>
          <dgm:resizeHandles val="exact"/>
        </dgm:presLayoutVars>
      </dgm:prSet>
      <dgm:spPr/>
    </dgm:pt>
    <dgm:pt modelId="{7C1098E8-2D67-4CED-85AD-755B5EB568A9}" type="pres">
      <dgm:prSet presAssocID="{A369BAD4-1122-46DB-88A4-5560751CC07B}" presName="node" presStyleLbl="node1" presStyleIdx="0" presStyleCnt="10" custScaleX="114613">
        <dgm:presLayoutVars>
          <dgm:bulletEnabled val="1"/>
        </dgm:presLayoutVars>
      </dgm:prSet>
      <dgm:spPr/>
    </dgm:pt>
    <dgm:pt modelId="{F57719E5-0C30-462F-B669-CC432C5544DC}" type="pres">
      <dgm:prSet presAssocID="{8EE2D087-FA84-418D-807D-68C9BF087B48}" presName="sibTrans" presStyleCnt="0"/>
      <dgm:spPr/>
    </dgm:pt>
    <dgm:pt modelId="{11F2A83D-AF68-46DD-A5A4-13D475C50C7B}" type="pres">
      <dgm:prSet presAssocID="{1B8737EC-DEBB-4EDF-AFFD-D76A3239556D}" presName="node" presStyleLbl="node1" presStyleIdx="1" presStyleCnt="10">
        <dgm:presLayoutVars>
          <dgm:bulletEnabled val="1"/>
        </dgm:presLayoutVars>
      </dgm:prSet>
      <dgm:spPr/>
    </dgm:pt>
    <dgm:pt modelId="{AFA5AD66-748D-42F6-9548-BDE44016E77A}" type="pres">
      <dgm:prSet presAssocID="{D7F8710E-7F5B-4F7A-835D-6FBE32F05F84}" presName="sibTrans" presStyleCnt="0"/>
      <dgm:spPr/>
    </dgm:pt>
    <dgm:pt modelId="{3E800A27-3F4C-4538-A50E-23A3DD446506}" type="pres">
      <dgm:prSet presAssocID="{80DA11E1-07FB-4A4E-8026-E71F4B4DA066}" presName="node" presStyleLbl="node1" presStyleIdx="2" presStyleCnt="10" custScaleX="128389">
        <dgm:presLayoutVars>
          <dgm:bulletEnabled val="1"/>
        </dgm:presLayoutVars>
      </dgm:prSet>
      <dgm:spPr/>
    </dgm:pt>
    <dgm:pt modelId="{4B302501-7C01-49DD-89EF-60D64E903966}" type="pres">
      <dgm:prSet presAssocID="{DE3C83A3-26F2-4264-BC3A-3606EAB6D89E}" presName="sibTrans" presStyleCnt="0"/>
      <dgm:spPr/>
    </dgm:pt>
    <dgm:pt modelId="{728DD033-9CEB-49E1-AF9B-18446FF25D12}" type="pres">
      <dgm:prSet presAssocID="{EFD515DE-C617-4246-94A4-2A2232137CBF}" presName="node" presStyleLbl="node1" presStyleIdx="3" presStyleCnt="10">
        <dgm:presLayoutVars>
          <dgm:bulletEnabled val="1"/>
        </dgm:presLayoutVars>
      </dgm:prSet>
      <dgm:spPr/>
    </dgm:pt>
    <dgm:pt modelId="{58885E60-3812-451E-A1D6-1583832EF3A3}" type="pres">
      <dgm:prSet presAssocID="{7638FC89-C9C0-40F5-8B59-2881CFACEA68}" presName="sibTrans" presStyleCnt="0"/>
      <dgm:spPr/>
    </dgm:pt>
    <dgm:pt modelId="{340C0314-5C9A-4AC9-8388-279DEC49C2FA}" type="pres">
      <dgm:prSet presAssocID="{FDB6C9CC-6076-41C2-B34D-AB34DDFCA533}" presName="node" presStyleLbl="node1" presStyleIdx="4" presStyleCnt="10" custScaleX="114613">
        <dgm:presLayoutVars>
          <dgm:bulletEnabled val="1"/>
        </dgm:presLayoutVars>
      </dgm:prSet>
      <dgm:spPr/>
    </dgm:pt>
    <dgm:pt modelId="{F45E9D5F-BF79-4DFC-857B-496D4058A2D2}" type="pres">
      <dgm:prSet presAssocID="{8D5E8639-CBC0-4A37-82F7-02119D4973F3}" presName="sibTrans" presStyleCnt="0"/>
      <dgm:spPr/>
    </dgm:pt>
    <dgm:pt modelId="{DBC9EECE-2134-439B-A231-79C41CBA4EE3}" type="pres">
      <dgm:prSet presAssocID="{27C913D6-7BE6-4290-A013-4B2F33DDEEB6}" presName="node" presStyleLbl="node1" presStyleIdx="5" presStyleCnt="10">
        <dgm:presLayoutVars>
          <dgm:bulletEnabled val="1"/>
        </dgm:presLayoutVars>
      </dgm:prSet>
      <dgm:spPr/>
    </dgm:pt>
    <dgm:pt modelId="{6825F3FF-8597-41A2-819A-AE91521D7735}" type="pres">
      <dgm:prSet presAssocID="{E43B475B-C18B-4EB1-B7BE-3D4D98ADE962}" presName="sibTrans" presStyleCnt="0"/>
      <dgm:spPr/>
    </dgm:pt>
    <dgm:pt modelId="{56ECCE19-653A-4E66-ACD9-55F10611F2F0}" type="pres">
      <dgm:prSet presAssocID="{41A393E3-EA7A-420A-BB60-4A4604753459}" presName="node" presStyleLbl="node1" presStyleIdx="6" presStyleCnt="10" custScaleX="125193">
        <dgm:presLayoutVars>
          <dgm:bulletEnabled val="1"/>
        </dgm:presLayoutVars>
      </dgm:prSet>
      <dgm:spPr/>
    </dgm:pt>
    <dgm:pt modelId="{B0CC3BD5-DC97-4B05-BEEE-B8E5B7309FEA}" type="pres">
      <dgm:prSet presAssocID="{36B4E948-4107-4433-8F85-9143EB254F63}" presName="sibTrans" presStyleCnt="0"/>
      <dgm:spPr/>
    </dgm:pt>
    <dgm:pt modelId="{41FEFE73-251E-4C89-B093-10B5245524C6}" type="pres">
      <dgm:prSet presAssocID="{594A50C5-A217-4FCE-802B-70E0E1887752}" presName="node" presStyleLbl="node1" presStyleIdx="7" presStyleCnt="10">
        <dgm:presLayoutVars>
          <dgm:bulletEnabled val="1"/>
        </dgm:presLayoutVars>
      </dgm:prSet>
      <dgm:spPr/>
    </dgm:pt>
    <dgm:pt modelId="{72DC814D-9060-4AD3-B2FB-C57A064DFD5F}" type="pres">
      <dgm:prSet presAssocID="{9B4BF43C-AAB2-4B97-B7E8-5F9094955F2F}" presName="sibTrans" presStyleCnt="0"/>
      <dgm:spPr/>
    </dgm:pt>
    <dgm:pt modelId="{82110A3A-0AF4-4126-A34D-67E2B5EFF8D0}" type="pres">
      <dgm:prSet presAssocID="{321A1EBD-270A-44EC-A1AE-DA122C621B6E}" presName="node" presStyleLbl="node1" presStyleIdx="8" presStyleCnt="10" custScaleX="121268" custLinFactX="-25227" custLinFactNeighborX="-100000" custLinFactNeighborY="-788">
        <dgm:presLayoutVars>
          <dgm:bulletEnabled val="1"/>
        </dgm:presLayoutVars>
      </dgm:prSet>
      <dgm:spPr/>
    </dgm:pt>
    <dgm:pt modelId="{80849CEF-BD46-45DC-8B4D-C37C53472364}" type="pres">
      <dgm:prSet presAssocID="{E26BAFCC-73C9-447C-97C7-C104FD75BADC}" presName="sibTrans" presStyleCnt="0"/>
      <dgm:spPr/>
    </dgm:pt>
    <dgm:pt modelId="{50C0B40A-A05D-4CCF-AA0A-CEE7775B62D0}" type="pres">
      <dgm:prSet presAssocID="{2A514A4B-689B-489C-946B-5852BCE0AE79}" presName="node" presStyleLbl="node1" presStyleIdx="9" presStyleCnt="10" custLinFactX="-23575" custLinFactNeighborX="-100000" custLinFactNeighborY="-788">
        <dgm:presLayoutVars>
          <dgm:bulletEnabled val="1"/>
        </dgm:presLayoutVars>
      </dgm:prSet>
      <dgm:spPr/>
    </dgm:pt>
  </dgm:ptLst>
  <dgm:cxnLst>
    <dgm:cxn modelId="{1E21AD03-27A7-417C-B8B2-1E30C7988D07}" type="presOf" srcId="{EFD515DE-C617-4246-94A4-2A2232137CBF}" destId="{728DD033-9CEB-49E1-AF9B-18446FF25D12}" srcOrd="0" destOrd="0" presId="urn:microsoft.com/office/officeart/2005/8/layout/default"/>
    <dgm:cxn modelId="{5FA7BE11-28EE-4DEB-A07A-4DA2084F2ECC}" srcId="{A2381F3B-9AB3-4054-BA60-234E96603C65}" destId="{EFD515DE-C617-4246-94A4-2A2232137CBF}" srcOrd="3" destOrd="0" parTransId="{DF4E0D5A-A863-483D-9089-431D15AD3657}" sibTransId="{7638FC89-C9C0-40F5-8B59-2881CFACEA68}"/>
    <dgm:cxn modelId="{9E199416-4DE6-4900-B269-4A8309D2923B}" type="presOf" srcId="{FDB6C9CC-6076-41C2-B34D-AB34DDFCA533}" destId="{340C0314-5C9A-4AC9-8388-279DEC49C2FA}" srcOrd="0" destOrd="0" presId="urn:microsoft.com/office/officeart/2005/8/layout/default"/>
    <dgm:cxn modelId="{F8A27142-D403-4800-921F-F621E2A7D07C}" srcId="{A2381F3B-9AB3-4054-BA60-234E96603C65}" destId="{2A514A4B-689B-489C-946B-5852BCE0AE79}" srcOrd="9" destOrd="0" parTransId="{69946C21-A5C9-48FE-AE8A-29E20D4CC6D1}" sibTransId="{653D23DE-1166-4244-A5DE-895E6346A5B4}"/>
    <dgm:cxn modelId="{66A11F67-39B5-42D2-9A08-CBBF2069F1E0}" type="presOf" srcId="{27C913D6-7BE6-4290-A013-4B2F33DDEEB6}" destId="{DBC9EECE-2134-439B-A231-79C41CBA4EE3}" srcOrd="0" destOrd="0" presId="urn:microsoft.com/office/officeart/2005/8/layout/default"/>
    <dgm:cxn modelId="{AFA4B96B-24E6-4F3E-835A-8C4F1627F484}" type="presOf" srcId="{80DA11E1-07FB-4A4E-8026-E71F4B4DA066}" destId="{3E800A27-3F4C-4538-A50E-23A3DD446506}" srcOrd="0" destOrd="0" presId="urn:microsoft.com/office/officeart/2005/8/layout/default"/>
    <dgm:cxn modelId="{4A15DB6B-FCCA-45E0-9BBC-A8CDFCBC7A6C}" type="presOf" srcId="{1B8737EC-DEBB-4EDF-AFFD-D76A3239556D}" destId="{11F2A83D-AF68-46DD-A5A4-13D475C50C7B}" srcOrd="0" destOrd="0" presId="urn:microsoft.com/office/officeart/2005/8/layout/default"/>
    <dgm:cxn modelId="{CCB09274-5EA2-44D8-B22D-04E3192B2B6F}" srcId="{A2381F3B-9AB3-4054-BA60-234E96603C65}" destId="{80DA11E1-07FB-4A4E-8026-E71F4B4DA066}" srcOrd="2" destOrd="0" parTransId="{A4372149-37AE-45C8-AA66-DF055CB70DEC}" sibTransId="{DE3C83A3-26F2-4264-BC3A-3606EAB6D89E}"/>
    <dgm:cxn modelId="{EAF91E77-ED79-41B9-A39C-5A9806A0E3B0}" srcId="{A2381F3B-9AB3-4054-BA60-234E96603C65}" destId="{1B8737EC-DEBB-4EDF-AFFD-D76A3239556D}" srcOrd="1" destOrd="0" parTransId="{C00A034A-6BF5-49BE-AFF3-0FC2D5DBF317}" sibTransId="{D7F8710E-7F5B-4F7A-835D-6FBE32F05F84}"/>
    <dgm:cxn modelId="{C0C76B84-227D-42B4-A23E-2D3A89D4EEC3}" type="presOf" srcId="{A2381F3B-9AB3-4054-BA60-234E96603C65}" destId="{FCE8B605-B639-4C0E-A8BB-EADDEA64A55D}" srcOrd="0" destOrd="0" presId="urn:microsoft.com/office/officeart/2005/8/layout/default"/>
    <dgm:cxn modelId="{D4B2F488-9BAE-4E7F-85EC-ADB64BA77778}" srcId="{A2381F3B-9AB3-4054-BA60-234E96603C65}" destId="{321A1EBD-270A-44EC-A1AE-DA122C621B6E}" srcOrd="8" destOrd="0" parTransId="{AA3B1F02-95EF-4C75-94F7-D2A4A7410013}" sibTransId="{E26BAFCC-73C9-447C-97C7-C104FD75BADC}"/>
    <dgm:cxn modelId="{5BC7468A-2700-4254-9A2D-1378DFA8D9EA}" srcId="{A2381F3B-9AB3-4054-BA60-234E96603C65}" destId="{A369BAD4-1122-46DB-88A4-5560751CC07B}" srcOrd="0" destOrd="0" parTransId="{EAF1523C-C622-48DE-821A-9333D939782C}" sibTransId="{8EE2D087-FA84-418D-807D-68C9BF087B48}"/>
    <dgm:cxn modelId="{35F1638B-072B-448B-9040-7A6BBAEB89AF}" srcId="{A2381F3B-9AB3-4054-BA60-234E96603C65}" destId="{27C913D6-7BE6-4290-A013-4B2F33DDEEB6}" srcOrd="5" destOrd="0" parTransId="{34B2C0D6-029F-487F-9503-6EB9E27164E6}" sibTransId="{E43B475B-C18B-4EB1-B7BE-3D4D98ADE962}"/>
    <dgm:cxn modelId="{A5D557A1-6FD2-42F8-949F-DE292C21FF58}" type="presOf" srcId="{41A393E3-EA7A-420A-BB60-4A4604753459}" destId="{56ECCE19-653A-4E66-ACD9-55F10611F2F0}" srcOrd="0" destOrd="0" presId="urn:microsoft.com/office/officeart/2005/8/layout/default"/>
    <dgm:cxn modelId="{1EFB2FB0-AE41-4C98-87CD-589C3276CA1D}" type="presOf" srcId="{2A514A4B-689B-489C-946B-5852BCE0AE79}" destId="{50C0B40A-A05D-4CCF-AA0A-CEE7775B62D0}" srcOrd="0" destOrd="0" presId="urn:microsoft.com/office/officeart/2005/8/layout/default"/>
    <dgm:cxn modelId="{4BCBF6BB-1848-4A25-9FAB-589DF7269682}" type="presOf" srcId="{321A1EBD-270A-44EC-A1AE-DA122C621B6E}" destId="{82110A3A-0AF4-4126-A34D-67E2B5EFF8D0}" srcOrd="0" destOrd="0" presId="urn:microsoft.com/office/officeart/2005/8/layout/default"/>
    <dgm:cxn modelId="{9C3755BC-57A6-44B6-8926-7073E7B6CCFD}" srcId="{A2381F3B-9AB3-4054-BA60-234E96603C65}" destId="{41A393E3-EA7A-420A-BB60-4A4604753459}" srcOrd="6" destOrd="0" parTransId="{BD97F7A4-4BAE-41C6-8130-D04B7DE2667E}" sibTransId="{36B4E948-4107-4433-8F85-9143EB254F63}"/>
    <dgm:cxn modelId="{125466D2-41A3-4B6C-80C2-B716006BCEA5}" type="presOf" srcId="{A369BAD4-1122-46DB-88A4-5560751CC07B}" destId="{7C1098E8-2D67-4CED-85AD-755B5EB568A9}" srcOrd="0" destOrd="0" presId="urn:microsoft.com/office/officeart/2005/8/layout/default"/>
    <dgm:cxn modelId="{77FEDDD6-4175-4654-9A85-3B3E252ADE16}" srcId="{A2381F3B-9AB3-4054-BA60-234E96603C65}" destId="{594A50C5-A217-4FCE-802B-70E0E1887752}" srcOrd="7" destOrd="0" parTransId="{25DBB74B-ECE7-41B9-AAFA-BBC92FE27284}" sibTransId="{9B4BF43C-AAB2-4B97-B7E8-5F9094955F2F}"/>
    <dgm:cxn modelId="{40A3DDDC-B729-481F-98C4-216EB37B7868}" srcId="{A2381F3B-9AB3-4054-BA60-234E96603C65}" destId="{FDB6C9CC-6076-41C2-B34D-AB34DDFCA533}" srcOrd="4" destOrd="0" parTransId="{9C3F9F88-C40C-4F1C-9766-0024D3D85E0D}" sibTransId="{8D5E8639-CBC0-4A37-82F7-02119D4973F3}"/>
    <dgm:cxn modelId="{C0D52EF8-2022-49CB-8A65-9FB0F63E8CE1}" type="presOf" srcId="{594A50C5-A217-4FCE-802B-70E0E1887752}" destId="{41FEFE73-251E-4C89-B093-10B5245524C6}" srcOrd="0" destOrd="0" presId="urn:microsoft.com/office/officeart/2005/8/layout/default"/>
    <dgm:cxn modelId="{D601484D-ADC0-41EA-9EC4-8C7D20CD068A}" type="presParOf" srcId="{FCE8B605-B639-4C0E-A8BB-EADDEA64A55D}" destId="{7C1098E8-2D67-4CED-85AD-755B5EB568A9}" srcOrd="0" destOrd="0" presId="urn:microsoft.com/office/officeart/2005/8/layout/default"/>
    <dgm:cxn modelId="{C8A9FF2A-C5F5-4952-B4DA-746959F97BB9}" type="presParOf" srcId="{FCE8B605-B639-4C0E-A8BB-EADDEA64A55D}" destId="{F57719E5-0C30-462F-B669-CC432C5544DC}" srcOrd="1" destOrd="0" presId="urn:microsoft.com/office/officeart/2005/8/layout/default"/>
    <dgm:cxn modelId="{2387C890-0438-4826-BE0A-9A08B42C5E31}" type="presParOf" srcId="{FCE8B605-B639-4C0E-A8BB-EADDEA64A55D}" destId="{11F2A83D-AF68-46DD-A5A4-13D475C50C7B}" srcOrd="2" destOrd="0" presId="urn:microsoft.com/office/officeart/2005/8/layout/default"/>
    <dgm:cxn modelId="{6908FBCA-69A7-4B2C-823B-B2F7536D57D6}" type="presParOf" srcId="{FCE8B605-B639-4C0E-A8BB-EADDEA64A55D}" destId="{AFA5AD66-748D-42F6-9548-BDE44016E77A}" srcOrd="3" destOrd="0" presId="urn:microsoft.com/office/officeart/2005/8/layout/default"/>
    <dgm:cxn modelId="{34309CAE-D945-4D62-AF08-67201B3BA446}" type="presParOf" srcId="{FCE8B605-B639-4C0E-A8BB-EADDEA64A55D}" destId="{3E800A27-3F4C-4538-A50E-23A3DD446506}" srcOrd="4" destOrd="0" presId="urn:microsoft.com/office/officeart/2005/8/layout/default"/>
    <dgm:cxn modelId="{D2118746-257C-4680-911C-77D1EA437DB0}" type="presParOf" srcId="{FCE8B605-B639-4C0E-A8BB-EADDEA64A55D}" destId="{4B302501-7C01-49DD-89EF-60D64E903966}" srcOrd="5" destOrd="0" presId="urn:microsoft.com/office/officeart/2005/8/layout/default"/>
    <dgm:cxn modelId="{DEFF4922-3F1F-427B-91DD-85A447368380}" type="presParOf" srcId="{FCE8B605-B639-4C0E-A8BB-EADDEA64A55D}" destId="{728DD033-9CEB-49E1-AF9B-18446FF25D12}" srcOrd="6" destOrd="0" presId="urn:microsoft.com/office/officeart/2005/8/layout/default"/>
    <dgm:cxn modelId="{5D36481F-E04A-47B4-8197-B8DB734569A5}" type="presParOf" srcId="{FCE8B605-B639-4C0E-A8BB-EADDEA64A55D}" destId="{58885E60-3812-451E-A1D6-1583832EF3A3}" srcOrd="7" destOrd="0" presId="urn:microsoft.com/office/officeart/2005/8/layout/default"/>
    <dgm:cxn modelId="{81BDAB13-84E6-443F-8C4A-DD8817726895}" type="presParOf" srcId="{FCE8B605-B639-4C0E-A8BB-EADDEA64A55D}" destId="{340C0314-5C9A-4AC9-8388-279DEC49C2FA}" srcOrd="8" destOrd="0" presId="urn:microsoft.com/office/officeart/2005/8/layout/default"/>
    <dgm:cxn modelId="{1B69CB59-E2D1-487B-B67F-F3FF90728F7B}" type="presParOf" srcId="{FCE8B605-B639-4C0E-A8BB-EADDEA64A55D}" destId="{F45E9D5F-BF79-4DFC-857B-496D4058A2D2}" srcOrd="9" destOrd="0" presId="urn:microsoft.com/office/officeart/2005/8/layout/default"/>
    <dgm:cxn modelId="{3BD345DA-1951-4C10-BBAE-D4DC12B026C6}" type="presParOf" srcId="{FCE8B605-B639-4C0E-A8BB-EADDEA64A55D}" destId="{DBC9EECE-2134-439B-A231-79C41CBA4EE3}" srcOrd="10" destOrd="0" presId="urn:microsoft.com/office/officeart/2005/8/layout/default"/>
    <dgm:cxn modelId="{975819ED-4327-44EF-AC7B-282DBA07240D}" type="presParOf" srcId="{FCE8B605-B639-4C0E-A8BB-EADDEA64A55D}" destId="{6825F3FF-8597-41A2-819A-AE91521D7735}" srcOrd="11" destOrd="0" presId="urn:microsoft.com/office/officeart/2005/8/layout/default"/>
    <dgm:cxn modelId="{48C12317-33F4-4B50-9207-8ABF42DBDB8E}" type="presParOf" srcId="{FCE8B605-B639-4C0E-A8BB-EADDEA64A55D}" destId="{56ECCE19-653A-4E66-ACD9-55F10611F2F0}" srcOrd="12" destOrd="0" presId="urn:microsoft.com/office/officeart/2005/8/layout/default"/>
    <dgm:cxn modelId="{FA6C5653-6A2B-478D-8964-A3C86092C0BB}" type="presParOf" srcId="{FCE8B605-B639-4C0E-A8BB-EADDEA64A55D}" destId="{B0CC3BD5-DC97-4B05-BEEE-B8E5B7309FEA}" srcOrd="13" destOrd="0" presId="urn:microsoft.com/office/officeart/2005/8/layout/default"/>
    <dgm:cxn modelId="{9BC65BCE-8FA6-464D-9153-88F570A5A7D9}" type="presParOf" srcId="{FCE8B605-B639-4C0E-A8BB-EADDEA64A55D}" destId="{41FEFE73-251E-4C89-B093-10B5245524C6}" srcOrd="14" destOrd="0" presId="urn:microsoft.com/office/officeart/2005/8/layout/default"/>
    <dgm:cxn modelId="{7BAAD88A-3713-41FF-B0D7-E50AB9FAF43D}" type="presParOf" srcId="{FCE8B605-B639-4C0E-A8BB-EADDEA64A55D}" destId="{72DC814D-9060-4AD3-B2FB-C57A064DFD5F}" srcOrd="15" destOrd="0" presId="urn:microsoft.com/office/officeart/2005/8/layout/default"/>
    <dgm:cxn modelId="{7F8464A9-E9D1-4EAA-AA6E-FFDDB194E276}" type="presParOf" srcId="{FCE8B605-B639-4C0E-A8BB-EADDEA64A55D}" destId="{82110A3A-0AF4-4126-A34D-67E2B5EFF8D0}" srcOrd="16" destOrd="0" presId="urn:microsoft.com/office/officeart/2005/8/layout/default"/>
    <dgm:cxn modelId="{47D5F984-E2F0-4309-A839-AD50D177BF15}" type="presParOf" srcId="{FCE8B605-B639-4C0E-A8BB-EADDEA64A55D}" destId="{80849CEF-BD46-45DC-8B4D-C37C53472364}" srcOrd="17" destOrd="0" presId="urn:microsoft.com/office/officeart/2005/8/layout/default"/>
    <dgm:cxn modelId="{42134CAD-E35F-458D-B3C0-320AB065BFCE}" type="presParOf" srcId="{FCE8B605-B639-4C0E-A8BB-EADDEA64A55D}" destId="{50C0B40A-A05D-4CCF-AA0A-CEE7775B62D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AF04C-F682-4525-8D29-3C9C7A9AAD10}">
      <dsp:nvSpPr>
        <dsp:cNvPr id="0" name=""/>
        <dsp:cNvSpPr/>
      </dsp:nvSpPr>
      <dsp:spPr>
        <a:xfrm>
          <a:off x="0" y="0"/>
          <a:ext cx="6024280" cy="239200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5852B7-0A15-4A18-BD63-1D98DB3B09E2}">
      <dsp:nvSpPr>
        <dsp:cNvPr id="0" name=""/>
        <dsp:cNvSpPr/>
      </dsp:nvSpPr>
      <dsp:spPr>
        <a:xfrm>
          <a:off x="337611" y="590545"/>
          <a:ext cx="2582701" cy="14145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9C335-A708-4A82-B9CE-24F2E7C1F6E6}">
      <dsp:nvSpPr>
        <dsp:cNvPr id="0" name=""/>
        <dsp:cNvSpPr/>
      </dsp:nvSpPr>
      <dsp:spPr>
        <a:xfrm rot="10800000">
          <a:off x="185749" y="2125993"/>
          <a:ext cx="5652781" cy="327825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/>
            <a:t>Na Merivi Izrael je iskušavao Boga: „jer kušaše Gospoda govoreći: Je li Gospod među nama ili nije?“ (</a:t>
          </a:r>
          <a:r>
            <a:rPr lang="sr-Latn-RS" sz="2000" b="1" kern="1200" dirty="0" err="1"/>
            <a:t>Izl</a:t>
          </a:r>
          <a:r>
            <a:rPr lang="sr-Latn-RS" sz="2000" b="1" kern="1200" dirty="0"/>
            <a:t>. 17,7). Međutim, s Božije tačke gledišta On je bio taj koji je iskušao Izrael (</a:t>
          </a:r>
          <a:r>
            <a:rPr lang="sr-Latn-RS" sz="2000" b="1" kern="1200" dirty="0" err="1"/>
            <a:t>Ps</a:t>
          </a:r>
          <a:r>
            <a:rPr lang="sr-Latn-RS" sz="2000" b="1" kern="1200" dirty="0"/>
            <a:t>. 81,7</a:t>
          </a:r>
          <a:r>
            <a:rPr lang="en" sz="2000" b="1" kern="1200" dirty="0"/>
            <a:t>).</a:t>
          </a:r>
          <a:endParaRPr lang="es-ES" sz="2000" kern="1200" dirty="0"/>
        </a:p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/>
            <a:t>Izrael nije prošao test i još je tvrdoglavo ostao u svojoj pobuni, zbog čega je morao biti kažnjen (</a:t>
          </a:r>
          <a:r>
            <a:rPr lang="sr-Latn-RS" sz="2000" b="1" kern="1200" dirty="0" err="1"/>
            <a:t>Ps</a:t>
          </a:r>
          <a:r>
            <a:rPr lang="sr-Latn-RS" sz="2000" b="1" kern="1200" dirty="0"/>
            <a:t>. 95,8-11). Uprkos svemu, Bog im je dao vodu kada su je tražili (</a:t>
          </a:r>
          <a:r>
            <a:rPr lang="sr-Latn-RS" sz="2000" b="1" kern="1200" dirty="0" err="1"/>
            <a:t>Izl</a:t>
          </a:r>
          <a:r>
            <a:rPr lang="sr-Latn-RS" sz="2000" b="1" kern="1200" dirty="0"/>
            <a:t>. 17,5.6</a:t>
          </a:r>
          <a:r>
            <a:rPr lang="en" sz="2000" b="1" kern="1200" dirty="0"/>
            <a:t>).</a:t>
          </a:r>
          <a:endParaRPr lang="es-ES" sz="2000" kern="1200" dirty="0"/>
        </a:p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/>
            <a:t>Ali, da su bili mudri, prošli bi ispit. Tada bi Bog mogao da učini velika čuda sa njima (</a:t>
          </a:r>
          <a:r>
            <a:rPr lang="sr-Latn-RS" sz="2000" b="1" kern="1200" dirty="0" err="1"/>
            <a:t>Ps</a:t>
          </a:r>
          <a:r>
            <a:rPr lang="sr-Latn-RS" sz="2000" b="1" kern="1200" dirty="0"/>
            <a:t>. 81,13-16</a:t>
          </a:r>
          <a:r>
            <a:rPr lang="en" sz="2000" b="1" kern="1200" dirty="0"/>
            <a:t>).</a:t>
          </a:r>
          <a:endParaRPr lang="es-ES" sz="2000" kern="1200" dirty="0"/>
        </a:p>
      </dsp:txBody>
      <dsp:txXfrm rot="10800000">
        <a:off x="286567" y="2125993"/>
        <a:ext cx="5451145" cy="3177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AF04C-F682-4525-8D29-3C9C7A9AAD10}">
      <dsp:nvSpPr>
        <dsp:cNvPr id="0" name=""/>
        <dsp:cNvSpPr/>
      </dsp:nvSpPr>
      <dsp:spPr>
        <a:xfrm>
          <a:off x="0" y="0"/>
          <a:ext cx="5880846" cy="239200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5852B7-0A15-4A18-BD63-1D98DB3B09E2}">
      <dsp:nvSpPr>
        <dsp:cNvPr id="0" name=""/>
        <dsp:cNvSpPr/>
      </dsp:nvSpPr>
      <dsp:spPr>
        <a:xfrm>
          <a:off x="218841" y="609823"/>
          <a:ext cx="2613168" cy="14145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9C335-A708-4A82-B9CE-24F2E7C1F6E6}">
      <dsp:nvSpPr>
        <dsp:cNvPr id="0" name=""/>
        <dsp:cNvSpPr/>
      </dsp:nvSpPr>
      <dsp:spPr>
        <a:xfrm rot="10800000">
          <a:off x="181821" y="2125993"/>
          <a:ext cx="5517203" cy="327825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sr-Latn-RS" sz="2000" b="1" kern="1200" dirty="0"/>
            <a:t>Josif je bio zatvoren u tamnici, maltretiran i ojađen. Ali doneo je mudru odluku, da služi Bogu bez obzira na okolnosti (</a:t>
          </a:r>
          <a:r>
            <a:rPr lang="sr-Latn-RS" sz="2000" b="1" kern="1200" dirty="0" err="1"/>
            <a:t>Ps</a:t>
          </a:r>
          <a:r>
            <a:rPr lang="sr-Latn-RS" sz="2000" b="1" kern="1200" dirty="0"/>
            <a:t>. 105,16-18; Post. 39,7-9</a:t>
          </a:r>
          <a:r>
            <a:rPr lang="en" sz="2000" b="1" kern="1200" dirty="0"/>
            <a:t>).</a:t>
          </a:r>
        </a:p>
        <a:p>
          <a:pPr lvl="0" indent="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sr-Latn-RS" sz="2000" b="1" kern="1200" dirty="0"/>
            <a:t>Kada je prošao test, Bog ga je uzvisio (</a:t>
          </a:r>
          <a:r>
            <a:rPr lang="sr-Latn-RS" sz="2000" b="1" kern="1200" dirty="0" err="1"/>
            <a:t>Ps</a:t>
          </a:r>
          <a:r>
            <a:rPr lang="sr-Latn-RS" sz="2000" b="1" kern="1200" dirty="0"/>
            <a:t>. 105,19-21). Njegova mudrost je bila toliko očigledna da mu je faraon poverio obučavanje svojih starešine mudrosti kojom ga je Bog obdario (</a:t>
          </a:r>
          <a:r>
            <a:rPr lang="sr-Latn-RS" sz="2000" b="1" kern="1200" dirty="0" err="1"/>
            <a:t>Ps</a:t>
          </a:r>
          <a:r>
            <a:rPr lang="sr-Latn-RS" sz="2000" b="1" kern="1200" dirty="0"/>
            <a:t>. 105,22). Preko Josifa je Bog dao život celoj porodici Izraela (</a:t>
          </a:r>
          <a:r>
            <a:rPr lang="sr-Latn-RS" sz="2000" b="1" kern="1200" dirty="0" err="1"/>
            <a:t>Ps</a:t>
          </a:r>
          <a:r>
            <a:rPr lang="sr-Latn-RS" sz="2000" b="1" kern="1200" dirty="0"/>
            <a:t>. 105,23</a:t>
          </a:r>
          <a:r>
            <a:rPr lang="en" sz="2000" b="1" kern="1200" dirty="0"/>
            <a:t>).</a:t>
          </a:r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s-ES" sz="1800" kern="1200" dirty="0"/>
        </a:p>
      </dsp:txBody>
      <dsp:txXfrm rot="10800000">
        <a:off x="282639" y="2125993"/>
        <a:ext cx="5315567" cy="3177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F0830-D324-4DC7-9870-983C9DCAA18A}">
      <dsp:nvSpPr>
        <dsp:cNvPr id="0" name=""/>
        <dsp:cNvSpPr/>
      </dsp:nvSpPr>
      <dsp:spPr>
        <a:xfrm>
          <a:off x="-43156" y="26991"/>
          <a:ext cx="7483863" cy="108365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20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Srce naginje zlu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43156" y="297904"/>
        <a:ext cx="7212951" cy="541825"/>
      </dsp:txXfrm>
    </dsp:sp>
    <dsp:sp modelId="{2AD6179C-97A9-4A75-96F7-1FD3A90DAF71}">
      <dsp:nvSpPr>
        <dsp:cNvPr id="0" name=""/>
        <dsp:cNvSpPr/>
      </dsp:nvSpPr>
      <dsp:spPr>
        <a:xfrm>
          <a:off x="-24680" y="818455"/>
          <a:ext cx="2291737" cy="2651074"/>
        </a:xfrm>
        <a:prstGeom prst="rect">
          <a:avLst/>
        </a:prstGeom>
        <a:solidFill>
          <a:srgbClr val="E8D9F3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„Ne </a:t>
          </a:r>
          <a:r>
            <a:rPr lang="it-IT" sz="2000" b="1" kern="1200" dirty="0" err="1"/>
            <a:t>daj</a:t>
          </a:r>
          <a:r>
            <a:rPr lang="it-IT" sz="2000" b="1" kern="1200" dirty="0"/>
            <a:t> da mi se </a:t>
          </a:r>
          <a:r>
            <a:rPr lang="it-IT" sz="2000" b="1" kern="1200" dirty="0" err="1"/>
            <a:t>srce</a:t>
          </a:r>
          <a:r>
            <a:rPr lang="it-IT" sz="2000" b="1" kern="1200" dirty="0"/>
            <a:t> </a:t>
          </a:r>
          <a:r>
            <a:rPr lang="it-IT" sz="2000" b="1" kern="1200" dirty="0" err="1"/>
            <a:t>zlu</a:t>
          </a:r>
          <a:r>
            <a:rPr lang="it-IT" sz="2000" b="1" kern="1200" dirty="0"/>
            <a:t> </a:t>
          </a:r>
          <a:r>
            <a:rPr lang="it-IT" sz="2000" b="1" kern="1200" dirty="0" err="1"/>
            <a:t>prikloni</a:t>
          </a:r>
          <a:r>
            <a:rPr lang="it-IT" sz="2000" b="1" kern="1200" dirty="0"/>
            <a:t>“</a:t>
          </a:r>
          <a:endParaRPr lang="en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„Blago čoveku koji ne ide na veće bezbožničko“</a:t>
          </a:r>
          <a:endParaRPr lang="en" sz="2000" b="1" kern="1200" dirty="0"/>
        </a:p>
      </dsp:txBody>
      <dsp:txXfrm>
        <a:off x="-24680" y="818455"/>
        <a:ext cx="2291737" cy="2651074"/>
      </dsp:txXfrm>
    </dsp:sp>
    <dsp:sp modelId="{47380ABB-5A54-4FC1-AA86-BD0AA815744E}">
      <dsp:nvSpPr>
        <dsp:cNvPr id="0" name=""/>
        <dsp:cNvSpPr/>
      </dsp:nvSpPr>
      <dsp:spPr>
        <a:xfrm>
          <a:off x="2109903" y="376700"/>
          <a:ext cx="5405799" cy="108365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-2828560"/>
                <a:satOff val="3080"/>
                <a:lumOff val="46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828560"/>
                <a:satOff val="3080"/>
                <a:lumOff val="46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828560"/>
                <a:satOff val="3080"/>
                <a:lumOff val="46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20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Osoba čini greh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09903" y="647613"/>
        <a:ext cx="5134887" cy="541825"/>
      </dsp:txXfrm>
    </dsp:sp>
    <dsp:sp modelId="{333849A9-85B3-45A3-9C3B-121483F10481}">
      <dsp:nvSpPr>
        <dsp:cNvPr id="0" name=""/>
        <dsp:cNvSpPr/>
      </dsp:nvSpPr>
      <dsp:spPr>
        <a:xfrm>
          <a:off x="2295795" y="1193617"/>
          <a:ext cx="2291737" cy="2386962"/>
        </a:xfrm>
        <a:prstGeom prst="rect">
          <a:avLst/>
        </a:prstGeom>
        <a:solidFill>
          <a:schemeClr val="accent1">
            <a:lumMod val="10000"/>
            <a:lumOff val="90000"/>
          </a:schemeClr>
        </a:solidFill>
        <a:ln w="6350" cap="flat" cmpd="sng" algn="ctr">
          <a:solidFill>
            <a:schemeClr val="accent3">
              <a:hueOff val="-2828560"/>
              <a:satOff val="3080"/>
              <a:lumOff val="4607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„čini dela bezbožna s ljudima koji postupaju nepravedno“</a:t>
          </a:r>
          <a:endParaRPr lang="en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„i na putu grešničkom ne stoji</a:t>
          </a:r>
          <a:r>
            <a:rPr lang="sr-Latn-RS" sz="2000" b="1" kern="1200" dirty="0"/>
            <a:t>“</a:t>
          </a:r>
          <a:endParaRPr lang="en" sz="2000" b="1" kern="1200" dirty="0"/>
        </a:p>
      </dsp:txBody>
      <dsp:txXfrm>
        <a:off x="2295795" y="1193617"/>
        <a:ext cx="2291737" cy="2386962"/>
      </dsp:txXfrm>
    </dsp:sp>
    <dsp:sp modelId="{A1EFEAA4-57E4-4F2F-B028-43E07D1A6DB6}">
      <dsp:nvSpPr>
        <dsp:cNvPr id="0" name=""/>
        <dsp:cNvSpPr/>
      </dsp:nvSpPr>
      <dsp:spPr>
        <a:xfrm>
          <a:off x="4435168" y="737917"/>
          <a:ext cx="3047008" cy="10836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20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uživa u zlu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35168" y="1008830"/>
        <a:ext cx="2776096" cy="541825"/>
      </dsp:txXfrm>
    </dsp:sp>
    <dsp:sp modelId="{69A1BC3A-0AA4-40E7-A3EA-8479317ADD6A}">
      <dsp:nvSpPr>
        <dsp:cNvPr id="0" name=""/>
        <dsp:cNvSpPr/>
      </dsp:nvSpPr>
      <dsp:spPr>
        <a:xfrm>
          <a:off x="4616272" y="1554403"/>
          <a:ext cx="2291737" cy="205695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„</a:t>
          </a:r>
          <a:r>
            <a:rPr lang="it-IT" sz="2000" b="1" kern="1200" dirty="0"/>
            <a:t>i da ne </a:t>
          </a:r>
          <a:r>
            <a:rPr lang="it-IT" sz="2000" b="1" kern="1200" dirty="0" err="1"/>
            <a:t>okusim</a:t>
          </a:r>
          <a:r>
            <a:rPr lang="it-IT" sz="2000" b="1" kern="1200" dirty="0"/>
            <a:t> </a:t>
          </a:r>
          <a:r>
            <a:rPr lang="it-IT" sz="2000" b="1" kern="1200" dirty="0" err="1"/>
            <a:t>sladosti</a:t>
          </a:r>
          <a:r>
            <a:rPr lang="it-IT" sz="2000" b="1" kern="1200" dirty="0"/>
            <a:t> </a:t>
          </a:r>
          <a:r>
            <a:rPr lang="it-IT" sz="2000" b="1" kern="1200" dirty="0" err="1"/>
            <a:t>njihove</a:t>
          </a:r>
          <a:r>
            <a:rPr lang="sr-Latn-RS" sz="2000" b="1" kern="1200" dirty="0"/>
            <a:t>,“</a:t>
          </a:r>
          <a:endParaRPr lang="en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„i u društvu nevaljalih ljudi ne sedi.“</a:t>
          </a:r>
          <a:endParaRPr lang="en" sz="2000" b="1" kern="1200" dirty="0"/>
        </a:p>
      </dsp:txBody>
      <dsp:txXfrm>
        <a:off x="4616272" y="1554403"/>
        <a:ext cx="2291737" cy="2056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098E8-2D67-4CED-85AD-755B5EB568A9}">
      <dsp:nvSpPr>
        <dsp:cNvPr id="0" name=""/>
        <dsp:cNvSpPr/>
      </dsp:nvSpPr>
      <dsp:spPr>
        <a:xfrm>
          <a:off x="260641" y="710"/>
          <a:ext cx="1978856" cy="103593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Bićemo</a:t>
          </a: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blagosloveni</a:t>
          </a: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(Ps. 1,1; 112,1; 128,1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641" y="710"/>
        <a:ext cx="1978856" cy="1035932"/>
      </dsp:txXfrm>
    </dsp:sp>
    <dsp:sp modelId="{11F2A83D-AF68-46DD-A5A4-13D475C50C7B}">
      <dsp:nvSpPr>
        <dsp:cNvPr id="0" name=""/>
        <dsp:cNvSpPr/>
      </dsp:nvSpPr>
      <dsp:spPr>
        <a:xfrm>
          <a:off x="2412153" y="710"/>
          <a:ext cx="1726554" cy="103593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Napredovaćemo u poslu (Ps. 1,3; 128,2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2153" y="710"/>
        <a:ext cx="1726554" cy="1035932"/>
      </dsp:txXfrm>
    </dsp:sp>
    <dsp:sp modelId="{3E800A27-3F4C-4538-A50E-23A3DD446506}">
      <dsp:nvSpPr>
        <dsp:cNvPr id="0" name=""/>
        <dsp:cNvSpPr/>
      </dsp:nvSpPr>
      <dsp:spPr>
        <a:xfrm>
          <a:off x="4311363" y="710"/>
          <a:ext cx="2216706" cy="1035932"/>
        </a:xfrm>
        <a:prstGeom prst="rect">
          <a:avLst/>
        </a:prstGeom>
        <a:solidFill>
          <a:srgbClr val="CC00CC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Naši potomci će biti silni (Ps. 112,2; 128,3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1363" y="710"/>
        <a:ext cx="2216706" cy="1035932"/>
      </dsp:txXfrm>
    </dsp:sp>
    <dsp:sp modelId="{728DD033-9CEB-49E1-AF9B-18446FF25D12}">
      <dsp:nvSpPr>
        <dsp:cNvPr id="0" name=""/>
        <dsp:cNvSpPr/>
      </dsp:nvSpPr>
      <dsp:spPr>
        <a:xfrm>
          <a:off x="6700724" y="710"/>
          <a:ext cx="1726554" cy="1035932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Primićemo dobra i bogatstvo (</a:t>
          </a:r>
          <a:r>
            <a:rPr lang="sr-Latn-R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112,3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00724" y="710"/>
        <a:ext cx="1726554" cy="1035932"/>
      </dsp:txXfrm>
    </dsp:sp>
    <dsp:sp modelId="{340C0314-5C9A-4AC9-8388-279DEC49C2FA}">
      <dsp:nvSpPr>
        <dsp:cNvPr id="0" name=""/>
        <dsp:cNvSpPr/>
      </dsp:nvSpPr>
      <dsp:spPr>
        <a:xfrm>
          <a:off x="288231" y="1209298"/>
          <a:ext cx="1978856" cy="103593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Hodićemo u Božijoj svetlosti (</a:t>
          </a:r>
          <a:r>
            <a:rPr lang="sr-Latn-R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112,4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231" y="1209298"/>
        <a:ext cx="1978856" cy="1035932"/>
      </dsp:txXfrm>
    </dsp:sp>
    <dsp:sp modelId="{DBC9EECE-2134-439B-A231-79C41CBA4EE3}">
      <dsp:nvSpPr>
        <dsp:cNvPr id="0" name=""/>
        <dsp:cNvSpPr/>
      </dsp:nvSpPr>
      <dsp:spPr>
        <a:xfrm>
          <a:off x="2439743" y="1209298"/>
          <a:ext cx="1726554" cy="1035932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 ćemo upravljati svojim poslovima (</a:t>
          </a:r>
          <a:r>
            <a:rPr lang="sr-Latn-R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112,5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39743" y="1209298"/>
        <a:ext cx="1726554" cy="1035932"/>
      </dsp:txXfrm>
    </dsp:sp>
    <dsp:sp modelId="{56ECCE19-653A-4E66-ACD9-55F10611F2F0}">
      <dsp:nvSpPr>
        <dsp:cNvPr id="0" name=""/>
        <dsp:cNvSpPr/>
      </dsp:nvSpPr>
      <dsp:spPr>
        <a:xfrm>
          <a:off x="4338953" y="1209298"/>
          <a:ext cx="2161525" cy="103593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Nećemo okliznuti i bićemo upamćeni (</a:t>
          </a:r>
          <a:r>
            <a:rPr lang="sr-Latn-R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112,6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38953" y="1209298"/>
        <a:ext cx="2161525" cy="1035932"/>
      </dsp:txXfrm>
    </dsp:sp>
    <dsp:sp modelId="{41FEFE73-251E-4C89-B093-10B5245524C6}">
      <dsp:nvSpPr>
        <dsp:cNvPr id="0" name=""/>
        <dsp:cNvSpPr/>
      </dsp:nvSpPr>
      <dsp:spPr>
        <a:xfrm>
          <a:off x="6673134" y="1209298"/>
          <a:ext cx="1726554" cy="1035932"/>
        </a:xfrm>
        <a:prstGeom prst="rect">
          <a:avLst/>
        </a:prstGeom>
        <a:solidFill>
          <a:srgbClr val="A60E26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Nećemo</a:t>
          </a: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it-IT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plašiti</a:t>
          </a: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loših</a:t>
          </a: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vesti (Ps. 112,7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3134" y="1209298"/>
        <a:ext cx="1726554" cy="1035932"/>
      </dsp:txXfrm>
    </dsp:sp>
    <dsp:sp modelId="{82110A3A-0AF4-4126-A34D-67E2B5EFF8D0}">
      <dsp:nvSpPr>
        <dsp:cNvPr id="0" name=""/>
        <dsp:cNvSpPr/>
      </dsp:nvSpPr>
      <dsp:spPr>
        <a:xfrm>
          <a:off x="185363" y="2409723"/>
          <a:ext cx="2093758" cy="1035932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Porazićemo svoje neprijatelje (</a:t>
          </a:r>
          <a:r>
            <a:rPr lang="sr-Latn-R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112,8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5363" y="2409723"/>
        <a:ext cx="2093758" cy="1035932"/>
      </dsp:txXfrm>
    </dsp:sp>
    <dsp:sp modelId="{50C0B40A-A05D-4CCF-AA0A-CEE7775B62D0}">
      <dsp:nvSpPr>
        <dsp:cNvPr id="0" name=""/>
        <dsp:cNvSpPr/>
      </dsp:nvSpPr>
      <dsp:spPr>
        <a:xfrm>
          <a:off x="2480300" y="2409723"/>
          <a:ext cx="1726554" cy="1035932"/>
        </a:xfrm>
        <a:prstGeom prst="rect">
          <a:avLst/>
        </a:prstGeom>
        <a:solidFill>
          <a:srgbClr val="DE840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Bićemo uzvišeni u slavi (</a:t>
          </a:r>
          <a:r>
            <a:rPr lang="sr-Latn-R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sr-Latn-R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112,9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80300" y="2409723"/>
        <a:ext cx="1726554" cy="1035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6C108-0B81-41CE-B5ED-ADC52CD78F48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2436D-6ACF-4174-81FF-F536BF6137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5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DEA11-F837-5B52-99DB-97D057347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7BF8E-F868-6C1D-E2C4-A1A1E2069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E2B72-4748-5399-828D-B0886B360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59E87-5570-68C1-588C-75FF009EA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545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11348-688B-8C87-E9E7-28D680842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2394DC-DA14-5FD7-BF09-C1A16294A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A83422-4DA9-7AF8-8A7E-D5EC56FC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0EA2F4-AE56-DEE1-A169-601D5F6C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71660-6DD5-AE2F-3AA0-28255F32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03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CFA0C-9696-B4EA-92F5-FA259AA5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F00F5B-1B3D-8D1A-FEBA-B2669C6E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26227-E72B-7A69-D33D-71B636D30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96C85C-2AF0-2C07-0742-9798DD0E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421721-8BE9-62F3-D909-0244CBFF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E72018-6BDB-687F-BBE0-FFCD5A24B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F9D8B4-4E78-5A2B-C407-38DDCF2B2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E8608-2EC4-EB6C-FBB3-98721CF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33C073-84B5-3EE3-9831-878A555E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7A013A-B726-54CA-C50A-1D3D73F26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4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1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9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0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0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7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383AD-301D-C4A8-2477-C9E34A99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84EDF-54F3-D1BA-6418-C3E0F690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E7DA1E-EA1B-762E-9961-DC31BFDE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0ABD-FCBE-1D5F-BB3B-55322EEF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C70635-85BD-72C7-ED7F-4FFEB3FE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7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2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6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5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27415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39629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58277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67632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07499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10616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1155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490C7-597B-034D-362A-E9ACA655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3B7E70-DF7A-A054-5A12-578D60C81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CAECC2-F31B-3513-D460-14A4072B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EBB2AA-9E18-38F5-4834-46892CAD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3A4B29-72B7-5A07-C715-7D6ED5C6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27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87168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04177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48277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68352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54449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78932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5337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02680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02252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48595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BEFB9-9882-5895-39F1-BF13F244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8AF4A2-FD65-9A29-C35E-C34C68BBD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A69A6F-6443-A8D5-0232-AF6763D4B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38C0F7-A1AA-1753-2047-9978665B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4B39C5-5D03-7F4B-904F-CB322B67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9187BD-3EC6-2EB0-2BBA-0E15D8A4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4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06235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33706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6435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81003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29081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49571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65576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76591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42115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302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6D95E-48B3-B04C-D644-DECADCCB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168558-0FE8-D819-ECE9-C8DD3D64D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F4A455-2A3E-D1A9-D0C1-FCB14293E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B14A97-3FCC-2045-71FF-DDA488873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01B328-113A-A25B-25B6-0595304D0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CCFB99-5C7D-A3B7-1B96-27678A5B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8962AB-0FD4-F429-F5A0-27B6EDB1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5C3339-B0BE-4A59-DEEE-3D85D750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9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29401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25100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4693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21149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05556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32541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25463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03725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4853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8674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2CFB1-6F96-934F-5F51-65EBC764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146806-BF5E-1B36-742D-F6ACB4CD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C552E2-BA45-1CEA-414F-DE60C447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869DE3-D22F-0A0C-00B0-475ACCEF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6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10635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6981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113EF5-F7DC-B738-15D8-870B32B2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1AA64A-DB08-B7BB-5C12-8717C09E1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A453BF-43E2-8DB4-6D91-5972FA43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3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8BF7A-B2CA-C57E-FCC3-90084121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2397DD-B108-8EE0-2A79-A37243322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AF7471-97A2-8B34-3329-E1E97B5D5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3D2840-C2D7-E0BF-EFCC-65574B9C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6D900C-3505-B6DB-57C8-10BFEB6FD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FB3E7C-23DB-E40D-F2F0-2A104917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3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2506E-897F-7882-952E-7EB0F546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BF48F2-436A-46DE-ACB0-1C976B80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00F6BD-417B-EC01-629D-7F3410A29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6BE3A9-6C63-0264-46D5-46AF5042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F11EC4-92A6-3FC8-E8C7-A08BE1CF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A6E8C9-33D1-DFB0-1593-F4DC9366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AC6248-AEB2-6E30-30DC-8517232A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23EB14-405D-30A0-8834-485D02117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6514A-B790-C92E-6A37-A935780B9B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21541-81FB-45D9-9FD0-E8BE38A72FDC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6BEA1F-99E8-2AEA-6C0C-9B5C2B41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4EE679-589B-EBBF-0A0D-934F0FF5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02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6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0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402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5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8.jpe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KNJIGA PSALAMA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2024.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februar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C9806-FAFC-DB4D-3DE7-753BDB7A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5551"/>
            <a:ext cx="12288644" cy="53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41279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3B8D07-81F3-F51E-E3C5-19CAF6CDF67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PUT KA ZLU</a:t>
            </a:r>
            <a:endParaRPr lang="en" sz="4400" b="1" spc="3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AD-7B98-FB27-8112-819B82CA3457}"/>
              </a:ext>
            </a:extLst>
          </p:cNvPr>
          <p:cNvSpPr txBox="1"/>
          <p:nvPr/>
        </p:nvSpPr>
        <p:spPr>
          <a:xfrm>
            <a:off x="457199" y="645476"/>
            <a:ext cx="1127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„Ne daj srcu mom da zastrani na zle pomisli, da čini dela bezbožna s ljudima koji postupaju nepravedno; i da ne okusim sladosti njihove.“ </a:t>
            </a:r>
            <a:r>
              <a:rPr lang="sr-Latn-R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(Psalam 141,4)</a:t>
            </a:r>
            <a:endParaRPr lang="es-ES" b="1" dirty="0">
              <a:solidFill>
                <a:srgbClr val="FAC6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77EB3F-0DF4-825B-2340-1766147FD7FE}"/>
              </a:ext>
            </a:extLst>
          </p:cNvPr>
          <p:cNvSpPr txBox="1"/>
          <p:nvPr/>
        </p:nvSpPr>
        <p:spPr>
          <a:xfrm>
            <a:off x="262328" y="1444364"/>
            <a:ext cx="8808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Psalam 141. je molitva kojom tražimo od Boga da nas izbavi od unutrašnjih i spoljašnjih iskušenja (</a:t>
            </a:r>
            <a:r>
              <a:rPr lang="sr-Latn-RS" sz="2200" b="1" dirty="0" err="1"/>
              <a:t>Ps</a:t>
            </a:r>
            <a:r>
              <a:rPr lang="sr-Latn-RS" sz="2200" b="1" dirty="0"/>
              <a:t>. 141,1-3. 9-10). Svojom snagom ne možemo da pobedimo iskušenje jer naše srce želi greh. Potrebno je da se neprestano molimo da bismo mogli da se odupremo iskušenju</a:t>
            </a:r>
            <a:r>
              <a:rPr lang="en" sz="2200" b="1" dirty="0"/>
              <a:t>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9506206-C046-87B0-74F2-571602977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734651"/>
              </p:ext>
            </p:extLst>
          </p:nvPr>
        </p:nvGraphicFramePr>
        <p:xfrm>
          <a:off x="233080" y="2999967"/>
          <a:ext cx="7440707" cy="370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477EB3F-0DF4-825B-2340-1766147FD7FE}"/>
              </a:ext>
            </a:extLst>
          </p:cNvPr>
          <p:cNvSpPr txBox="1"/>
          <p:nvPr/>
        </p:nvSpPr>
        <p:spPr>
          <a:xfrm>
            <a:off x="7445829" y="4506456"/>
            <a:ext cx="4746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Psalmi opisuju progresivan, zavodljiv i lukav karakter iskušenja. Samo </a:t>
            </a:r>
            <a:r>
              <a:rPr lang="sr-Latn-RS" sz="2200" b="1" dirty="0" err="1"/>
              <a:t>potpu</a:t>
            </a:r>
            <a:r>
              <a:rPr lang="sr-Latn-RS" sz="2200" b="1" dirty="0"/>
              <a:t>-na zavisnost od Gospoda može osigura-ti pobedu (</a:t>
            </a:r>
            <a:r>
              <a:rPr lang="sr-Latn-RS" sz="2200" b="1" dirty="0" err="1"/>
              <a:t>Ps</a:t>
            </a:r>
            <a:r>
              <a:rPr lang="sr-Latn-RS" sz="2200" b="1" dirty="0"/>
              <a:t>. 141,8-10). Međutim, konačna pobeda nad grehom još uvek je u budućnosti (</a:t>
            </a:r>
            <a:r>
              <a:rPr lang="sr-Latn-RS" sz="2200" b="1" dirty="0" err="1"/>
              <a:t>Ps</a:t>
            </a:r>
            <a:r>
              <a:rPr lang="sr-Latn-RS" sz="2200" b="1" dirty="0"/>
              <a:t>. 1,5.6</a:t>
            </a:r>
            <a:r>
              <a:rPr lang="en" sz="2200" b="1" dirty="0"/>
              <a:t>).</a:t>
            </a:r>
          </a:p>
        </p:txBody>
      </p:sp>
      <p:pic>
        <p:nvPicPr>
          <p:cNvPr id="12" name="Imagen 11" descr="Un par de hombres sentados en un sofá&#10;&#10;Descripción generada automáticamente con confianza media">
            <a:extLst>
              <a:ext uri="{FF2B5EF4-FFF2-40B4-BE49-F238E27FC236}">
                <a16:creationId xmlns:a16="http://schemas.microsoft.com/office/drawing/2014/main" id="{E6BFAFB0-3927-9B2F-3083-B421930070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275" y="1524000"/>
            <a:ext cx="2887644" cy="2943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60E2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CB3143-3F7D-943F-FA0D-581D9668DBA8}"/>
              </a:ext>
            </a:extLst>
          </p:cNvPr>
          <p:cNvSpPr txBox="1"/>
          <p:nvPr/>
        </p:nvSpPr>
        <p:spPr>
          <a:xfrm>
            <a:off x="235702" y="2767803"/>
            <a:ext cx="88089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200" b="1" dirty="0"/>
              <a:t>Psalam 141,4. i 1,1. pokazuju nam proces kušanja</a:t>
            </a:r>
            <a:r>
              <a:rPr lang="en" sz="22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558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EF0830-D324-4DC7-9870-983C9DCAA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E4EF0830-D324-4DC7-9870-983C9DCAA1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D6179C-97A9-4A75-96F7-1FD3A90DA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2AD6179C-97A9-4A75-96F7-1FD3A90DAF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380ABB-5A54-4FC1-AA86-BD0AA8157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47380ABB-5A54-4FC1-AA86-BD0AA8157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3849A9-85B3-45A3-9C3B-121483F10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333849A9-85B3-45A3-9C3B-121483F10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EFEAA4-57E4-4F2F-B028-43E07D1A6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A1EFEAA4-57E4-4F2F-B028-43E07D1A6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A1BC3A-0AA4-40E7-A3EA-8479317AD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69A1BC3A-0AA4-40E7-A3EA-8479317ADD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8EED0-06D0-7BDF-CA25-FE2C35F0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246BC3-6A5E-773B-C105-AFC6A193085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BLAGOSLOVI ČINJENJA DOBRA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56D26A-E941-E683-424C-61CC72A8B0AE}"/>
              </a:ext>
            </a:extLst>
          </p:cNvPr>
          <p:cNvSpPr txBox="1"/>
          <p:nvPr/>
        </p:nvSpPr>
        <p:spPr>
          <a:xfrm>
            <a:off x="1429869" y="631575"/>
            <a:ext cx="9332259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„Gle, tako će biti blagosloven čovek.“ 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(Psalam 128,4)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DF1C5E-D304-9613-ADBF-EE4C9300EE5B}"/>
              </a:ext>
            </a:extLst>
          </p:cNvPr>
          <p:cNvSpPr txBox="1"/>
          <p:nvPr/>
        </p:nvSpPr>
        <p:spPr>
          <a:xfrm>
            <a:off x="3371850" y="1103682"/>
            <a:ext cx="8820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Glavna uloga mudrosti je da se ponašamo na pravi način u skladu sa Božijom voljom. Koje ćemo blagoslove dobiti ako se ponašamo ovako</a:t>
            </a:r>
            <a:r>
              <a:rPr lang="en" sz="22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2754AA-2B27-00A8-B99D-4349A55EE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430480"/>
              </p:ext>
            </p:extLst>
          </p:nvPr>
        </p:nvGraphicFramePr>
        <p:xfrm>
          <a:off x="3399304" y="1876334"/>
          <a:ext cx="8687921" cy="3454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8180721-F1D2-F241-8DFD-7846D9766F16}"/>
              </a:ext>
            </a:extLst>
          </p:cNvPr>
          <p:cNvSpPr txBox="1"/>
          <p:nvPr/>
        </p:nvSpPr>
        <p:spPr>
          <a:xfrm>
            <a:off x="129427" y="5402357"/>
            <a:ext cx="7539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Trenutni sukob između dobra i zla ponekad nas sprečava da uživamo u svim ovim blagoslovima ili da u njima uživamo bar delimično. Međutim, doći će vreme kada ćemo moći biti potpuno blagosloveni u Carstvu Božijem</a:t>
            </a:r>
            <a:r>
              <a:rPr lang="en" sz="2200" b="1" dirty="0"/>
              <a:t>.</a:t>
            </a:r>
          </a:p>
        </p:txBody>
      </p:sp>
      <p:pic>
        <p:nvPicPr>
          <p:cNvPr id="8" name="Imagen 7" descr="Una mujer con un atardecer de fondo&#10;&#10;Descripción generada automáticamente">
            <a:extLst>
              <a:ext uri="{FF2B5EF4-FFF2-40B4-BE49-F238E27FC236}">
                <a16:creationId xmlns:a16="http://schemas.microsoft.com/office/drawing/2014/main" id="{C81094C6-92E6-1EFD-28E8-56965FD14A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3"/>
          <a:stretch/>
        </p:blipFill>
        <p:spPr>
          <a:xfrm>
            <a:off x="215152" y="1200150"/>
            <a:ext cx="2975723" cy="41307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4190A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A13F9A-CC6B-1ADF-F8DC-C73CF00A20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175" y="4276726"/>
            <a:ext cx="3914775" cy="232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C690F"/>
            </a:contourClr>
          </a:sp3d>
        </p:spPr>
      </p:pic>
    </p:spTree>
    <p:extLst>
      <p:ext uri="{BB962C8B-B14F-4D97-AF65-F5344CB8AC3E}">
        <p14:creationId xmlns:p14="http://schemas.microsoft.com/office/powerpoint/2010/main" val="20272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0A6AF1F-FA15-A2FF-491D-9F23D1736EDF}"/>
              </a:ext>
            </a:extLst>
          </p:cNvPr>
          <p:cNvSpPr txBox="1"/>
          <p:nvPr/>
        </p:nvSpPr>
        <p:spPr>
          <a:xfrm>
            <a:off x="1810139" y="805533"/>
            <a:ext cx="865880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800" b="1" dirty="0">
                <a:latin typeface="Constantia" panose="02030602050306030303" pitchFamily="18" charset="0"/>
              </a:rPr>
              <a:t>„Kada pomislim na delo koje Bog čini za </a:t>
            </a:r>
            <a:r>
              <a:rPr lang="sr-Latn-RS" sz="2800" b="1" dirty="0" err="1">
                <a:latin typeface="Constantia" panose="02030602050306030303" pitchFamily="18" charset="0"/>
              </a:rPr>
              <a:t>palog</a:t>
            </a:r>
            <a:r>
              <a:rPr lang="sr-Latn-RS" sz="2800" b="1" dirty="0">
                <a:latin typeface="Constantia" panose="02030602050306030303" pitchFamily="18" charset="0"/>
              </a:rPr>
              <a:t> čoveka, ne mogu se dovoljno načuditi tome da će Bog uzeti jadna, pala bića i dati im moralnu snagu, da će doći do unutrašnjeg delovanja Njegove blagodati, preobražaja karaktera i učiniti ljude podesnim za domove koje Bog priprema za njih – bića koja su osposobljena za prisustvo Božje, osposobljena da budu saputnici s anđelima i da održavaju zajednicu s Bogom. O, kako moje srce čezne za tim da budem među onima koji će hoditi s Isusom Hristom na Novoj Zemlji!“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8290EB-236D-1498-84E0-27E9EE409CDF}"/>
              </a:ext>
            </a:extLst>
          </p:cNvPr>
          <p:cNvSpPr txBox="1"/>
          <p:nvPr/>
        </p:nvSpPr>
        <p:spPr>
          <a:xfrm>
            <a:off x="7530913" y="5898578"/>
            <a:ext cx="2795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z="1400" b="1" dirty="0"/>
              <a:t>Elen Vajt, </a:t>
            </a:r>
            <a:r>
              <a:rPr lang="sr-Latn-RS" sz="1400" i="1" dirty="0"/>
              <a:t>Pismo 82</a:t>
            </a:r>
            <a:r>
              <a:rPr lang="sr-Latn-RS" sz="1400" b="1" dirty="0"/>
              <a:t>, 18. april 1887.</a:t>
            </a:r>
            <a:endParaRPr lang="en" sz="1400" b="1" dirty="0"/>
          </a:p>
        </p:txBody>
      </p:sp>
    </p:spTree>
    <p:extLst>
      <p:ext uri="{BB962C8B-B14F-4D97-AF65-F5344CB8AC3E}">
        <p14:creationId xmlns:p14="http://schemas.microsoft.com/office/powerpoint/2010/main" val="16283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0" y="3441680"/>
            <a:ext cx="12221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Kada upoznamo nekoga sa velikim znanjem u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određenom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području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nauke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ili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umetnosti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zovemo ga “mudrim”. Mudrost u našem uobičajenom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shvatanju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često se odnosi na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posedovanje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stručnosti ili znanja. Za neke ljude mudrost uključuje tajno znanje i sposobnost odgonetanja misterija ili dostizanja višeg duhovnog stepena. Mudrost je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takođe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praktično znanje koje nas priprema   za zreo i pobožan život u domu, sa svojim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susedima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na radnom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mestu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Zatim, biblijska mudrost je božanski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savet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za skladan život sa bračnim drugom 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decom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Pruža nam načela koja upravljaju raspolaganjem novcem i mnogim drugim aspektima svakodnevnog života.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01634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Mudrost za pravedno življenje“</a:t>
            </a:r>
            <a:r>
              <a:rPr lang="hr-HR" sz="2800" dirty="0">
                <a:solidFill>
                  <a:srgbClr val="FFFF99"/>
                </a:solidFill>
              </a:rPr>
              <a:t>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čitavom Pismu a to znači da držim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zapovesti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Božje i imam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svedočanstvo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8916749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”Mudrost za pravedno življenje”, možemo  da koristimo iduće sedmice?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119,1-16.161-168.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 koji način trebamo držati Božje zapovesti I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blagoslovi iz toga proizilaze?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Matej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4,1-11.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je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Hristos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pokazao silu Božje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reči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 svom životu? Šta nam to govori o sili koja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proizilazi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 srca posvećenog poslušnošću Božjem zakonu?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90; 102,12; 103,14-16.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čemu se ogleda ljudska nesreća?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Jo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van 3,16.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Koliko god brzo naš život prolazi, koje obećanje imamo u Isusu? Kakvu bi nadu imali bez Njega?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81,8.9; 95,7-11; 105,17-22. 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Šta sve božansko ispitivanje </a:t>
            </a:r>
            <a:r>
              <a:rPr kumimoji="0" lang="hr-H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podrazumiva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 ovim </a:t>
            </a:r>
            <a:r>
              <a:rPr lang="hr-HR" sz="1867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stihov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ima?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141.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 šta se </a:t>
            </a:r>
            <a:r>
              <a:rPr kumimoji="0" lang="sr-Latn-R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psalmista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moli?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1,1; 141,4.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je tu prikazan rastući i lukavi karakter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iskušenja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1,1-3; 112,1-9; 128.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su blagoslovi obećani onima koji duboko poštuju Boga?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45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72688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18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Ulaskom u novo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tromesečje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zada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tak: proučavanje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Knji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psalama. Psalmi su izvor blago-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slova, nade i buđenja, oni su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vodić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 preispitivanje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sebe i razmišljanje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 Božjoj ljubavi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bude u na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želju za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novim predanjem Bogu.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Gde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naći plemenitije r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 se izrazi radost nego u psalmima proslavljanja i naše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zahvalnosti.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Psalmi su napisani u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teološkom i književnom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-tekstu, oni su Božje otkrivenje svima.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3962407"/>
            <a:ext cx="1702895" cy="2398341"/>
            <a:chOff x="2592" y="2256"/>
            <a:chExt cx="1055" cy="17186531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14" y="497643"/>
              <a:ext cx="933" cy="1669114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Šta se dešava kada dobro ure-</a:t>
              </a:r>
              <a:r>
                <a:rPr kumimoji="0" lang="hr-HR" sz="13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đeni</a:t>
              </a: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svet vere biva izazvan I ugrožen od zla? 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Nameću se pita-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Vlada li Bog još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uvek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? Kako kao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vernici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može-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pevati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Gospo-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du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u tuđoj zemlji?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8"/>
            <a:ext cx="2209800" cy="2805012"/>
            <a:chOff x="1248" y="2437"/>
            <a:chExt cx="1392" cy="1631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61" y="2713"/>
              <a:ext cx="1379" cy="13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Psalmi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svedoče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duho-vnom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putovanju koje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izno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-si zajedničko iskustvo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bro-jne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Božje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dece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
2. Poruka svake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pouke u ovom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tromesečju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da proučavanje psalama treba njihov jedinstveni svijet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pr-ibližiti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današnjem čitaocu: sve što je Bog učinio, što još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uvek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čini I što će učini-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za svet preko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Hrista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naučim da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verujem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Bogu i Njegovoj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Reči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večni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vešto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izmišljenim pričama. Njen je temelj, u koji čvrsto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verujem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pouzdano Božje obećanje o savršenom svetu bez boli i smrti. Molimo se da nas Psalmi. ta omiljena knjiga svih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vernih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osnaže na našem životnom putu, i da se preko njih svakodnevno sastajemo s Bogom srce k srcu, sve do dana kada ćemo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gledom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nebo, i ugledati Isusa Hrista licem k li-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kako dolazi da nas povede ”kući” u naš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večni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dom! 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0315524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PSALAM </a:t>
            </a:r>
            <a:r>
              <a:rPr lang="sr-Latn-RS" sz="4267" dirty="0">
                <a:solidFill>
                  <a:srgbClr val="FFFF99"/>
                </a:solidFill>
                <a:latin typeface="Impact" pitchFamily="34" charset="0"/>
              </a:rPr>
              <a:t>90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12 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en-US" sz="4000" baseline="30000" dirty="0"/>
              <a:t>“</a:t>
            </a:r>
            <a:r>
              <a:rPr lang="sr-Latn-RS" sz="4000" baseline="30000" dirty="0"/>
              <a:t>Nauči nas tako brojiti dane naše, da bismo stekli srce mudro.“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126" y="322134"/>
            <a:ext cx="4493082" cy="5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609A4-0651-6B5E-190F-4FA829089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CB1AD550-1D5D-9482-A7CF-B03946611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>
            <a:extLst>
              <a:ext uri="{FF2B5EF4-FFF2-40B4-BE49-F238E27FC236}">
                <a16:creationId xmlns:a16="http://schemas.microsoft.com/office/drawing/2014/main" id="{5210C373-9A33-6942-0808-6A0659B94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Psalmi biblijske molitve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5144B67-D43A-003A-4867-8857430255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D26DABDF-344B-AE95-164C-B542D8EC45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66DE4-1BAF-620D-E5F8-12245E75F17B}"/>
              </a:ext>
            </a:extLst>
          </p:cNvPr>
          <p:cNvSpPr txBox="1"/>
          <p:nvPr/>
        </p:nvSpPr>
        <p:spPr>
          <a:xfrm>
            <a:off x="525780" y="3989070"/>
            <a:ext cx="11178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definišemo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mudrost? To je “spoj znanja i načela koji se razvijaju u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određenom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društvu ili razdoblju”. Mudrost označava razumne postupke ili odluke. Mudrost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takođe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koristimo u značenju “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posedovanja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iskustva, znanja i ispravnog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prosuđivanja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”. Mudrost se odnosi na znanje, uključujući sposobnost donošenja mudrih odluka. Ove</a:t>
            </a:r>
            <a:r>
              <a:rPr kumimoji="0" lang="hr-HR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ćemo sedmice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proučavati šta je mudrost sa biblijskog gledišta. U ovoj pouci nećemo samo odrediti šta je mudrost prema Pismu, već ćemo pokušati izvući načela mudrosti za svakodnevni život. Uostalom, šta je biblijska mudrost ako nije praktično znanje i pronicljivost da živimo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svakog dana u skladu sa 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H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ristovim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načelima? Cilj je našeg proučavanja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shvatimo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biblijsku mudrost u svom životu.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6468FE4E-4660-B500-7A33-66F6BAEE51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8C2CCE34-39F8-53A5-817A-DCCE9B0C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428E40AB-21CA-C170-9F83-3B410769CE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5126D06-4777-C199-C67F-62CD3213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41B280B9-4C86-9166-0253-E4A299A78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860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posando para una foto en un parque&#10;&#10;Descripción generada automáticamente con confianza media">
            <a:extLst>
              <a:ext uri="{FF2B5EF4-FFF2-40B4-BE49-F238E27FC236}">
                <a16:creationId xmlns:a16="http://schemas.microsoft.com/office/drawing/2014/main" id="{393B7CF8-4FAB-F077-9866-483F6F569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pic>
        <p:nvPicPr>
          <p:cNvPr id="2" name="Imagen 1" descr="Una caja de donas&#10;&#10;Descripción generada automáticamente con confianza media">
            <a:extLst>
              <a:ext uri="{FF2B5EF4-FFF2-40B4-BE49-F238E27FC236}">
                <a16:creationId xmlns:a16="http://schemas.microsoft.com/office/drawing/2014/main" id="{F98396F3-5FB4-7AA3-881B-7FAF75AB9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 w="28575">
            <a:solidFill>
              <a:srgbClr val="915D50"/>
            </a:solidFill>
          </a:ln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>
            <a:solidFill>
              <a:srgbClr val="91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que contiene mujer, sostener, vistiendo, agua&#10;&#10;Descripción generada automáticamente">
            <a:extLst>
              <a:ext uri="{FF2B5EF4-FFF2-40B4-BE49-F238E27FC236}">
                <a16:creationId xmlns:a16="http://schemas.microsoft.com/office/drawing/2014/main" id="{C2FF2FCB-A075-2791-B692-5E63929BAD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92876D-4A68-E921-8214-6BC9284F9CCB}"/>
              </a:ext>
            </a:extLst>
          </p:cNvPr>
          <p:cNvSpPr txBox="1"/>
          <p:nvPr/>
        </p:nvSpPr>
        <p:spPr>
          <a:xfrm>
            <a:off x="133909" y="4201827"/>
            <a:ext cx="473336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sr-Latn-RS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</a:t>
            </a:r>
            <a:r>
              <a:rPr lang="en-US" sz="3200" b="1" spc="50" dirty="0" err="1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Nauči</a:t>
            </a:r>
            <a:r>
              <a:rPr lang="en-US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spc="50" dirty="0" err="1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nas</a:t>
            </a:r>
            <a:r>
              <a:rPr lang="en-US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hr-HR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da brojimo svoje dane </a:t>
            </a:r>
            <a:r>
              <a:rPr lang="en-US" sz="3200" b="1" spc="50" dirty="0" err="1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tako</a:t>
            </a:r>
            <a:r>
              <a:rPr lang="hr-HR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, da</a:t>
            </a:r>
            <a:r>
              <a:rPr lang="en-US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b</a:t>
            </a:r>
            <a:r>
              <a:rPr lang="hr-HR" sz="3200" b="1" spc="50" dirty="0" err="1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ismo</a:t>
            </a:r>
            <a:r>
              <a:rPr lang="hr-HR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spc="50" dirty="0" err="1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srce</a:t>
            </a:r>
            <a:r>
              <a:rPr lang="en-US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spc="50" dirty="0" err="1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mudro</a:t>
            </a:r>
            <a:r>
              <a:rPr lang="hr-HR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zadobili</a:t>
            </a:r>
            <a:r>
              <a:rPr kumimoji="0" lang="en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sr-Latn-RS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endParaRPr kumimoji="0" lang="en" sz="32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87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(Psal</a:t>
            </a:r>
            <a:r>
              <a:rPr kumimoji="0" lang="sr-Latn-RS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90</a:t>
            </a:r>
            <a:r>
              <a:rPr kumimoji="0" lang="sr-Latn-RS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12</a:t>
            </a:r>
            <a:r>
              <a:rPr kumimoji="0" lang="hr-HR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NSP</a:t>
            </a:r>
            <a:r>
              <a:rPr kumimoji="0" lang="en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87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5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23F18DC-913F-285C-893A-D403A355E3C3}"/>
              </a:ext>
            </a:extLst>
          </p:cNvPr>
          <p:cNvSpPr txBox="1"/>
          <p:nvPr/>
        </p:nvSpPr>
        <p:spPr>
          <a:xfrm>
            <a:off x="5047129" y="3962400"/>
            <a:ext cx="690282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sr-Latn-RS" sz="2200" b="1" dirty="0">
                <a:solidFill>
                  <a:srgbClr val="4A72AC"/>
                </a:solidFill>
              </a:rPr>
              <a:t>Mudrost zapovesti (Psalam 119</a:t>
            </a:r>
            <a:r>
              <a:rPr lang="en" sz="2200" b="1" dirty="0">
                <a:solidFill>
                  <a:srgbClr val="4A72AC"/>
                </a:solidFill>
              </a:rPr>
              <a:t>).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sr-Latn-RS" sz="2200" b="1" dirty="0">
                <a:solidFill>
                  <a:srgbClr val="A9A43D"/>
                </a:solidFill>
              </a:rPr>
              <a:t>Poreklo mudrosti (Psalam 90</a:t>
            </a:r>
            <a:r>
              <a:rPr lang="en" sz="2200" b="1" dirty="0">
                <a:solidFill>
                  <a:srgbClr val="A9A43D"/>
                </a:solidFill>
              </a:rPr>
              <a:t>).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pl-PL" sz="2200" b="1" dirty="0">
                <a:solidFill>
                  <a:srgbClr val="AA5344"/>
                </a:solidFill>
              </a:rPr>
              <a:t>Mudrost u iskušenjima (Psalmi 95. 81. i 105</a:t>
            </a:r>
            <a:r>
              <a:rPr lang="en" sz="2200" b="1" dirty="0">
                <a:solidFill>
                  <a:srgbClr val="AA5344"/>
                </a:solidFill>
              </a:rPr>
              <a:t>).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sr-Latn-RS" sz="2200" b="1" dirty="0">
                <a:solidFill>
                  <a:srgbClr val="805EAE"/>
                </a:solidFill>
              </a:rPr>
              <a:t>Praktična mudrost</a:t>
            </a:r>
            <a:r>
              <a:rPr lang="en" sz="2200" b="1" dirty="0">
                <a:solidFill>
                  <a:srgbClr val="805EAE"/>
                </a:solidFill>
              </a:rPr>
              <a:t>:</a:t>
            </a:r>
          </a:p>
          <a:p>
            <a:pPr>
              <a:lnSpc>
                <a:spcPts val="2400"/>
              </a:lnSpc>
              <a:spcBef>
                <a:spcPts val="600"/>
              </a:spcBef>
              <a:tabLst>
                <a:tab pos="627063" algn="l"/>
              </a:tabLst>
            </a:pPr>
            <a:r>
              <a:rPr lang="en" sz="2200" b="1" dirty="0"/>
              <a:t>	</a:t>
            </a:r>
            <a:r>
              <a:rPr lang="fi-FI" sz="2200" b="1" dirty="0"/>
              <a:t>Put ka zlu (Psalam 141</a:t>
            </a:r>
            <a:r>
              <a:rPr lang="en" sz="2200" b="1" dirty="0"/>
              <a:t>).</a:t>
            </a:r>
          </a:p>
          <a:p>
            <a:pPr>
              <a:lnSpc>
                <a:spcPts val="2400"/>
              </a:lnSpc>
              <a:spcBef>
                <a:spcPts val="600"/>
              </a:spcBef>
              <a:tabLst>
                <a:tab pos="627063" algn="l"/>
              </a:tabLst>
            </a:pPr>
            <a:r>
              <a:rPr lang="en" sz="2200" b="1" dirty="0"/>
              <a:t>	</a:t>
            </a:r>
            <a:r>
              <a:rPr lang="sr-Latn-RS" sz="2200" b="1" dirty="0"/>
              <a:t>Blagoslovi činjenjem dobra (Psalmi 1, 112 i 128</a:t>
            </a:r>
            <a:r>
              <a:rPr lang="en" sz="2200" b="1" dirty="0"/>
              <a:t>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255829-9760-ACC5-3263-1E55BF86DC61}"/>
              </a:ext>
            </a:extLst>
          </p:cNvPr>
          <p:cNvSpPr txBox="1"/>
          <p:nvPr/>
        </p:nvSpPr>
        <p:spPr>
          <a:xfrm>
            <a:off x="156321" y="156744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Skloni smo mišljenju da biti mudar znači imati ogromno znanje u određenoj oblasti nauke, filozofije i 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F81E09-03E9-36AF-7413-E1DE053819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"/>
          <a:stretch/>
        </p:blipFill>
        <p:spPr>
          <a:xfrm>
            <a:off x="8032376" y="278302"/>
            <a:ext cx="4034118" cy="2979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n 5" descr="Imagen que contiene persona, interior, hombre, foto&#10;&#10;Descripción generada automáticamente">
            <a:extLst>
              <a:ext uri="{FF2B5EF4-FFF2-40B4-BE49-F238E27FC236}">
                <a16:creationId xmlns:a16="http://schemas.microsoft.com/office/drawing/2014/main" id="{3091C42B-3EAA-3C6D-207A-FEB6ECA5D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46" y="3679433"/>
            <a:ext cx="4097784" cy="2974198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Icono&#10;&#10;Descripción generada automáticamente">
            <a:extLst>
              <a:ext uri="{FF2B5EF4-FFF2-40B4-BE49-F238E27FC236}">
                <a16:creationId xmlns:a16="http://schemas.microsoft.com/office/drawing/2014/main" id="{77E33D8A-FBE8-A670-A7F3-42B7558050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4219" y="4034117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2CAE9F5E-C8D5-C52D-F295-62717C0724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23182" y="4499162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B58CD165-269B-F98E-9F54-6F28B71489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4218" y="4949439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B7BEDA47-E610-E47A-7A98-FB81ACB146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32146" y="5407001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4D7E266-A3F2-09A9-A041-717E9E576F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93" y="6171798"/>
            <a:ext cx="264768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FC560C5-4752-D387-DC0E-92CADC17C7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993" y="5782908"/>
            <a:ext cx="264768" cy="2631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198242-1256-E3ED-793F-1FE5F9F77192}"/>
              </a:ext>
            </a:extLst>
          </p:cNvPr>
          <p:cNvSpPr txBox="1"/>
          <p:nvPr/>
        </p:nvSpPr>
        <p:spPr>
          <a:xfrm>
            <a:off x="156320" y="3016030"/>
            <a:ext cx="80463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 koristi imamo ako postupamo u skladu s biblijskom mudrošću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46496C-FD8D-CE7F-36B9-A3C985D57F95}"/>
              </a:ext>
            </a:extLst>
          </p:cNvPr>
          <p:cNvSpPr txBox="1"/>
          <p:nvPr/>
        </p:nvSpPr>
        <p:spPr>
          <a:xfrm>
            <a:off x="156319" y="2615920"/>
            <a:ext cx="77723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je možemo primeniti u svakodnevnom životu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5697D29-2BFB-F805-0BF3-34F76786ABD2}"/>
              </a:ext>
            </a:extLst>
          </p:cNvPr>
          <p:cNvSpPr txBox="1"/>
          <p:nvPr/>
        </p:nvSpPr>
        <p:spPr>
          <a:xfrm>
            <a:off x="156319" y="2215810"/>
            <a:ext cx="77723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naučiti tu mudrost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2FF99F-0450-80D4-3338-74DAF253985D}"/>
              </a:ext>
            </a:extLst>
          </p:cNvPr>
          <p:cNvSpPr txBox="1"/>
          <p:nvPr/>
        </p:nvSpPr>
        <p:spPr>
          <a:xfrm>
            <a:off x="156318" y="1815700"/>
            <a:ext cx="77723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Kakvo je biblijsko razumevanje mudrosti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B758011-18CE-776E-0123-DB33E415640D}"/>
              </a:ext>
            </a:extLst>
          </p:cNvPr>
          <p:cNvSpPr txBox="1"/>
          <p:nvPr/>
        </p:nvSpPr>
        <p:spPr>
          <a:xfrm>
            <a:off x="156317" y="860777"/>
            <a:ext cx="77723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Osobu koja ima ovo znanje nazivamo „mudrom“, ali mudrost je nešto više od toga. To podrazumeva pravilnu primenu svih stečenih znanja (ma koliko ga bilo, malo ili mnogo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024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build="p"/>
      <p:bldP spid="7" grpId="0"/>
      <p:bldP spid="13" grpId="0"/>
      <p:bldP spid="17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7B8E4A-231A-6D60-A716-8671F4C8316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MUDROST ZAPOVESTI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E8046C-497A-3B69-E28F-7BB0A36D0F86}"/>
              </a:ext>
            </a:extLst>
          </p:cNvPr>
          <p:cNvSpPr txBox="1"/>
          <p:nvPr/>
        </p:nvSpPr>
        <p:spPr>
          <a:xfrm>
            <a:off x="1201270" y="620635"/>
            <a:ext cx="9789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„U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srce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svoje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zatvorio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reč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Tvoju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 Ti ne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grešim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sr-Latn-R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it-IT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119,11)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910CC7-084C-105E-4016-8A3062D393E8}"/>
              </a:ext>
            </a:extLst>
          </p:cNvPr>
          <p:cNvSpPr txBox="1"/>
          <p:nvPr/>
        </p:nvSpPr>
        <p:spPr>
          <a:xfrm>
            <a:off x="5048250" y="1287241"/>
            <a:ext cx="6991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Glavna tema 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psalma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119. su Božije zapovesti izražene u Njegovoj Reči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agen 3" descr="Imagen que contiene fuego, noche&#10;&#10;Descripción generada automáticamente">
            <a:extLst>
              <a:ext uri="{FF2B5EF4-FFF2-40B4-BE49-F238E27FC236}">
                <a16:creationId xmlns:a16="http://schemas.microsoft.com/office/drawing/2014/main" id="{47B50588-F1DF-00E7-0FC9-04AD6E0F40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053152"/>
            <a:ext cx="4672013" cy="24079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5803B90B-F579-FCBB-9447-CAE295615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075" y="3362562"/>
            <a:ext cx="3225485" cy="3225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chemeClr val="bg1">
                <a:alpha val="30000"/>
              </a:scheme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0661863-06EC-DCA0-17A9-A0238E6C36D1}"/>
              </a:ext>
            </a:extLst>
          </p:cNvPr>
          <p:cNvSpPr txBox="1"/>
          <p:nvPr/>
        </p:nvSpPr>
        <p:spPr>
          <a:xfrm>
            <a:off x="152400" y="4528885"/>
            <a:ext cx="83534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Živeti po Reči nužno podrazumeva držanje božanskih zapovesti (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119,4). Nemamo kapacitet da to učinimo ali smo uvereni da ćemo, razmišljajući o njima uz pomoć Božiju, moći da steknemo sve više i više mudrosti da ih držimo i da nas one čuvaju (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119,5 -6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15C4E1-A28B-D41D-9A62-E873025B1C63}"/>
              </a:ext>
            </a:extLst>
          </p:cNvPr>
          <p:cNvSpPr txBox="1"/>
          <p:nvPr/>
        </p:nvSpPr>
        <p:spPr>
          <a:xfrm>
            <a:off x="2076451" y="3479975"/>
            <a:ext cx="64293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Reč osvetljava pravi put (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119,105); čisti ga (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119,9); vodi korake naše (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119,133); i čuva nas od opasnosti zlog puta (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119,101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pic>
        <p:nvPicPr>
          <p:cNvPr id="16" name="Imagen 15" descr="Una persona caminando en la noche&#10;&#10;Descripción generada automáticamente con confianza media">
            <a:extLst>
              <a:ext uri="{FF2B5EF4-FFF2-40B4-BE49-F238E27FC236}">
                <a16:creationId xmlns:a16="http://schemas.microsoft.com/office/drawing/2014/main" id="{ABDE9818-B96B-8E8A-9FB5-01AA59ABCF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573873"/>
            <a:ext cx="1828801" cy="974061"/>
          </a:xfrm>
          <a:prstGeom prst="rect">
            <a:avLst/>
          </a:prstGeom>
          <a:ln w="1905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5969DD-A9B1-C7B3-8C7A-D1137B82544B}"/>
              </a:ext>
            </a:extLst>
          </p:cNvPr>
          <p:cNvSpPr txBox="1"/>
          <p:nvPr/>
        </p:nvSpPr>
        <p:spPr>
          <a:xfrm>
            <a:off x="5048250" y="1995127"/>
            <a:ext cx="71437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i na mnogim drugim mestima u Bibliji, u ovom 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psalmu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život se poredi s putem kojim svaka osoba putuje. Ovaj put vas može odvesti do večnog života ili večnog prokletstva. Kako odabrati pravi put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EAC30C-DBEF-2661-5DEE-B8315CA65D30}"/>
              </a:ext>
            </a:extLst>
          </p:cNvPr>
          <p:cNvSpPr txBox="1"/>
          <p:nvPr/>
        </p:nvSpPr>
        <p:spPr>
          <a:xfrm>
            <a:off x="152400" y="6011264"/>
            <a:ext cx="8448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Držanje zapovesti nije samo spoljašnji stav, ono podrazumeva i raspoloženje uma i srca (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119,7.148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60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FE574C-1EBE-6383-585F-5EC1A5BCC7AE}"/>
              </a:ext>
            </a:extLst>
          </p:cNvPr>
          <p:cNvSpPr txBox="1"/>
          <p:nvPr/>
        </p:nvSpPr>
        <p:spPr>
          <a:xfrm>
            <a:off x="0" y="-381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300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POREKLO MUDROSTI</a:t>
            </a:r>
            <a:endParaRPr lang="en" sz="4400" b="1" spc="300" dirty="0">
              <a:ln w="1016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FB86FD-ED1E-072C-7EE2-9304D2B5A6E5}"/>
              </a:ext>
            </a:extLst>
          </p:cNvPr>
          <p:cNvSpPr txBox="1"/>
          <p:nvPr/>
        </p:nvSpPr>
        <p:spPr>
          <a:xfrm>
            <a:off x="1" y="633254"/>
            <a:ext cx="12191998" cy="40011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rgbClr val="864D06"/>
                </a:solidFill>
                <a:latin typeface="Comic Sans MS" panose="030F0702030302020204" pitchFamily="66" charset="0"/>
              </a:rPr>
              <a:t>„Nauči nas tako brojati dane naše, da bismo stekli srce mudro.“ </a:t>
            </a:r>
            <a:r>
              <a:rPr lang="sr-Latn-RS" b="1" dirty="0">
                <a:solidFill>
                  <a:srgbClr val="864D06"/>
                </a:solidFill>
                <a:latin typeface="Comic Sans MS" panose="030F0702030302020204" pitchFamily="66" charset="0"/>
              </a:rPr>
              <a:t>(Psalam 90,12)</a:t>
            </a:r>
            <a:endParaRPr lang="es-ES" b="1" dirty="0">
              <a:solidFill>
                <a:srgbClr val="864D06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302C98-3E0A-FA46-4DD1-AB0AF3B987AD}"/>
              </a:ext>
            </a:extLst>
          </p:cNvPr>
          <p:cNvSpPr txBox="1"/>
          <p:nvPr/>
        </p:nvSpPr>
        <p:spPr>
          <a:xfrm>
            <a:off x="75017" y="1021581"/>
            <a:ext cx="7871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Živimo kratko vreme koje je, u poređenju sa večnošću Stvoritelja, samo dah (</a:t>
            </a:r>
            <a:r>
              <a:rPr lang="sr-Latn-RS" sz="2200" b="1" dirty="0" err="1"/>
              <a:t>Ps</a:t>
            </a:r>
            <a:r>
              <a:rPr lang="sr-Latn-RS" sz="2200" b="1" dirty="0"/>
              <a:t>. 90,2.4.9</a:t>
            </a:r>
            <a:r>
              <a:rPr lang="en" sz="2200" b="1" dirty="0"/>
              <a:t>).</a:t>
            </a:r>
          </a:p>
        </p:txBody>
      </p:sp>
      <p:pic>
        <p:nvPicPr>
          <p:cNvPr id="6" name="Imagen 5" descr="Imagen que contiene interior, hombre, persona, viendo&#10;&#10;Descripción generada automáticamente">
            <a:extLst>
              <a:ext uri="{FF2B5EF4-FFF2-40B4-BE49-F238E27FC236}">
                <a16:creationId xmlns:a16="http://schemas.microsoft.com/office/drawing/2014/main" id="{530F6238-C29D-9889-923C-C2EA0DC19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956" y="1120588"/>
            <a:ext cx="3888926" cy="3356163"/>
          </a:xfrm>
          <a:prstGeom prst="snip2DiagRect">
            <a:avLst>
              <a:gd name="adj1" fmla="val 1277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64D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B2BBFD-2EFF-65F4-363C-14057C38B3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462" y="2679550"/>
            <a:ext cx="3414432" cy="1797201"/>
          </a:xfrm>
          <a:prstGeom prst="snip2DiagRect">
            <a:avLst>
              <a:gd name="adj1" fmla="val 1590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7BDA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Mujer sentada en el suelo&#10;&#10;Descripción generada automáticamente con confianza baja">
            <a:extLst>
              <a:ext uri="{FF2B5EF4-FFF2-40B4-BE49-F238E27FC236}">
                <a16:creationId xmlns:a16="http://schemas.microsoft.com/office/drawing/2014/main" id="{57F6BCBF-31BD-9D5C-C4D1-74F823CA5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8" y="2937673"/>
            <a:ext cx="3738282" cy="37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A4B4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272ADAF-EBDB-8864-97EE-B1A1F351F852}"/>
              </a:ext>
            </a:extLst>
          </p:cNvPr>
          <p:cNvSpPr txBox="1"/>
          <p:nvPr/>
        </p:nvSpPr>
        <p:spPr>
          <a:xfrm>
            <a:off x="4103034" y="4594753"/>
            <a:ext cx="80889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Kada dozvolimo Bogu da nas pouči, učimo da „brojimo svoje dane“. Na taj način stičemo istinsku mudrost i preobražavamo se u lik našeg Stvoritelja, kojeg učimo da se bojimo i da Ga poštujemo (</a:t>
            </a:r>
            <a:r>
              <a:rPr lang="sr-Latn-RS" sz="2200" b="1" dirty="0" err="1"/>
              <a:t>Ps</a:t>
            </a:r>
            <a:r>
              <a:rPr lang="sr-Latn-RS" sz="2200" b="1" dirty="0"/>
              <a:t>. 90,12.16; 111,10</a:t>
            </a:r>
            <a:r>
              <a:rPr lang="en" sz="2200" b="1" dirty="0"/>
              <a:t>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DF687D-8618-EB81-F898-8C691FE331A2}"/>
              </a:ext>
            </a:extLst>
          </p:cNvPr>
          <p:cNvSpPr txBox="1"/>
          <p:nvPr/>
        </p:nvSpPr>
        <p:spPr>
          <a:xfrm>
            <a:off x="73152" y="1729467"/>
            <a:ext cx="80058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Za ovo kratko vreme živimo u grehu, pod gnevom Božijim (</a:t>
            </a:r>
            <a:r>
              <a:rPr lang="sr-Latn-RS" sz="2200" b="1" dirty="0" err="1"/>
              <a:t>Ps</a:t>
            </a:r>
            <a:r>
              <a:rPr lang="sr-Latn-RS" sz="2200" b="1" dirty="0"/>
              <a:t>. 90,8-11). Ali Bog pruža blagodat svoju na nas i siti nas svojom milošću (</a:t>
            </a:r>
            <a:r>
              <a:rPr lang="sr-Latn-RS" sz="2200" b="1" dirty="0" err="1"/>
              <a:t>Ps</a:t>
            </a:r>
            <a:r>
              <a:rPr lang="sr-Latn-RS" sz="2200" b="1" dirty="0"/>
              <a:t>. 90,13-14</a:t>
            </a:r>
            <a:r>
              <a:rPr lang="en" sz="22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95B78D-CDD2-9ADD-42EF-5129AC91BEFB}"/>
              </a:ext>
            </a:extLst>
          </p:cNvPr>
          <p:cNvSpPr txBox="1"/>
          <p:nvPr/>
        </p:nvSpPr>
        <p:spPr>
          <a:xfrm>
            <a:off x="4103035" y="6014131"/>
            <a:ext cx="8088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Stečena mudrost prvo nas vodi da se pokajemo a zatim da činimo dela koja Bog želi da činimo (</a:t>
            </a:r>
            <a:r>
              <a:rPr lang="sr-Latn-RS" sz="2200" b="1" dirty="0" err="1"/>
              <a:t>Ps</a:t>
            </a:r>
            <a:r>
              <a:rPr lang="sr-Latn-RS" sz="2200" b="1" dirty="0"/>
              <a:t>. 90,3.17</a:t>
            </a:r>
            <a:r>
              <a:rPr lang="en" sz="22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120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11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F633C-CF92-8187-C64E-BD0FD641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CAFE9A-DAEE-C361-3EB2-E7B6AE026372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25400">
              <a:bevelT w="38100" h="38100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sr-Latn-R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MUDROST U ISKUŠENJIMA</a:t>
            </a:r>
            <a:endParaRPr lang="en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65E91C-51A3-3D63-24B3-93F6BEE17B89}"/>
              </a:ext>
            </a:extLst>
          </p:cNvPr>
          <p:cNvSpPr txBox="1"/>
          <p:nvPr/>
        </p:nvSpPr>
        <p:spPr>
          <a:xfrm>
            <a:off x="1510553" y="654441"/>
            <a:ext cx="9170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„U nevolji si me zazvao, i izbavih te, usliših te usred groma, na vodi Merivi iskušah te.“ </a:t>
            </a:r>
            <a:r>
              <a:rPr lang="sr-Latn-R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(Psalam 81,7)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9D7FF0A-337E-80D5-C914-A4B623097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028542"/>
              </p:ext>
            </p:extLst>
          </p:nvPr>
        </p:nvGraphicFramePr>
        <p:xfrm>
          <a:off x="143437" y="1423883"/>
          <a:ext cx="6024280" cy="5315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2101F8F-B85B-D3D7-F1FC-9F70FD25C847}"/>
              </a:ext>
            </a:extLst>
          </p:cNvPr>
          <p:cNvSpPr txBox="1"/>
          <p:nvPr/>
        </p:nvSpPr>
        <p:spPr>
          <a:xfrm>
            <a:off x="143437" y="1459080"/>
            <a:ext cx="588084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Latn-RS" sz="2400" b="1" dirty="0">
                <a:ln/>
                <a:solidFill>
                  <a:schemeClr val="accent6">
                    <a:lumMod val="75000"/>
                  </a:schemeClr>
                </a:solidFill>
              </a:rPr>
              <a:t>SUOČAVANJE SA SUDOM BEZ MUDROSTI</a:t>
            </a:r>
            <a:endParaRPr lang="en" sz="2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3CA61D5E-E59C-43AC-79BF-6587B5463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502196"/>
              </p:ext>
            </p:extLst>
          </p:nvPr>
        </p:nvGraphicFramePr>
        <p:xfrm>
          <a:off x="6167717" y="1421598"/>
          <a:ext cx="5880846" cy="5315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36736E3B-1891-1535-697D-E33A6D144CA8}"/>
              </a:ext>
            </a:extLst>
          </p:cNvPr>
          <p:cNvSpPr txBox="1"/>
          <p:nvPr/>
        </p:nvSpPr>
        <p:spPr>
          <a:xfrm>
            <a:off x="6167717" y="1456795"/>
            <a:ext cx="588084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Latn-RS" sz="2400" b="1" dirty="0">
                <a:ln/>
                <a:solidFill>
                  <a:schemeClr val="accent2">
                    <a:lumMod val="75000"/>
                  </a:schemeClr>
                </a:solidFill>
              </a:rPr>
              <a:t>SUOČAVANJE SA SUDOM S MUDROŠĆU</a:t>
            </a:r>
            <a:endParaRPr lang="en" sz="24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Imagen 18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295352B-860F-3855-EC73-1459BB4321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699" y="2024806"/>
            <a:ext cx="2605551" cy="1413719"/>
          </a:xfrm>
          <a:prstGeom prst="roundRect">
            <a:avLst>
              <a:gd name="adj" fmla="val 8582"/>
            </a:avLst>
          </a:prstGeom>
          <a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z="152400"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Imagen 20" descr="Imagen que contiene persona, sostener, hombre, parado&#10;&#10;Descripción generada automáticamente">
            <a:extLst>
              <a:ext uri="{FF2B5EF4-FFF2-40B4-BE49-F238E27FC236}">
                <a16:creationId xmlns:a16="http://schemas.microsoft.com/office/drawing/2014/main" id="{8BD8E86C-FF7A-4A6C-676A-BD30E00185C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"/>
          <a:stretch/>
        </p:blipFill>
        <p:spPr>
          <a:xfrm>
            <a:off x="9201150" y="2024806"/>
            <a:ext cx="2609849" cy="1427814"/>
          </a:xfrm>
          <a:prstGeom prst="roundRect">
            <a:avLst>
              <a:gd name="adj" fmla="val 8582"/>
            </a:avLst>
          </a:prstGeom>
          <a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z="152400"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26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13" grpId="0" uiExpand="1">
        <p:bldSub>
          <a:bldDgm bld="one"/>
        </p:bldSub>
      </p:bldGraphic>
      <p:bldP spid="15" grpId="0"/>
      <p:bldGraphic spid="16" grpId="0" uiExpand="1">
        <p:bldSub>
          <a:bldDgm bld="one"/>
        </p:bldSub>
      </p:bldGraphic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F862AE-544A-DD58-8643-8EDB9A55233C}"/>
              </a:ext>
            </a:extLst>
          </p:cNvPr>
          <p:cNvSpPr txBox="1"/>
          <p:nvPr/>
        </p:nvSpPr>
        <p:spPr>
          <a:xfrm>
            <a:off x="1" y="1905506"/>
            <a:ext cx="12191999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 prst="slop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sr-Latn-RS" sz="96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25400" dir="2700000" algn="tl" rotWithShape="0">
                    <a:schemeClr val="accent2"/>
                  </a:outerShdw>
                </a:effectLst>
              </a:rPr>
              <a:t>PRAKTIČNA MUDROST</a:t>
            </a:r>
            <a:endParaRPr lang="en" sz="96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dist="254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8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2060"/>
      </a:accent1>
      <a:accent2>
        <a:srgbClr val="A6B727"/>
      </a:accent2>
      <a:accent3>
        <a:srgbClr val="7030A0"/>
      </a:accent3>
      <a:accent4>
        <a:srgbClr val="33CCCC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2178</Words>
  <Application>Microsoft Office PowerPoint</Application>
  <PresentationFormat>Panorámica</PresentationFormat>
  <Paragraphs>173</Paragraphs>
  <Slides>17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17</vt:i4>
      </vt:variant>
    </vt:vector>
  </HeadingPairs>
  <TitlesOfParts>
    <vt:vector size="33" baseType="lpstr">
      <vt:lpstr>Calibri</vt:lpstr>
      <vt:lpstr>Arial Narrow</vt:lpstr>
      <vt:lpstr>Arial</vt:lpstr>
      <vt:lpstr>Times New Roman</vt:lpstr>
      <vt:lpstr>Bodoni MT Poster Compressed</vt:lpstr>
      <vt:lpstr>Calibri Light</vt:lpstr>
      <vt:lpstr>Gill Sans MT Ext Condensed Bold</vt:lpstr>
      <vt:lpstr>Comic Sans MS</vt:lpstr>
      <vt:lpstr>Britannic Bold</vt:lpstr>
      <vt:lpstr>Impact</vt:lpstr>
      <vt:lpstr>Constantia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92</cp:revision>
  <dcterms:created xsi:type="dcterms:W3CDTF">2024-02-02T18:16:57Z</dcterms:created>
  <dcterms:modified xsi:type="dcterms:W3CDTF">2024-02-25T07:10:47Z</dcterms:modified>
</cp:coreProperties>
</file>