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  <p:sldMasterId id="2147483672" r:id="rId3"/>
    <p:sldMasterId id="2147483686" r:id="rId4"/>
    <p:sldMasterId id="2147483700" r:id="rId5"/>
  </p:sldMasterIdLst>
  <p:notesMasterIdLst>
    <p:notesMasterId r:id="rId22"/>
  </p:notesMasterIdLst>
  <p:sldIdLst>
    <p:sldId id="430" r:id="rId6"/>
    <p:sldId id="389" r:id="rId7"/>
    <p:sldId id="437" r:id="rId8"/>
    <p:sldId id="309" r:id="rId9"/>
    <p:sldId id="257" r:id="rId10"/>
    <p:sldId id="258" r:id="rId11"/>
    <p:sldId id="259" r:id="rId12"/>
    <p:sldId id="313" r:id="rId13"/>
    <p:sldId id="261" r:id="rId14"/>
    <p:sldId id="262" r:id="rId15"/>
    <p:sldId id="314" r:id="rId16"/>
    <p:sldId id="441" r:id="rId17"/>
    <p:sldId id="417" r:id="rId18"/>
    <p:sldId id="435" r:id="rId19"/>
    <p:sldId id="442" r:id="rId20"/>
    <p:sldId id="436" r:id="rId21"/>
  </p:sldIdLst>
  <p:sldSz cx="12192000" cy="6858000"/>
  <p:notesSz cx="6858000" cy="9144000"/>
  <p:embeddedFontLst>
    <p:embeddedFont>
      <p:font typeface="Arial Narrow" panose="020B0606020202030204" pitchFamily="34" charset="0"/>
      <p:regular r:id="rId23"/>
      <p:bold r:id="rId24"/>
      <p:italic r:id="rId25"/>
      <p:boldItalic r:id="rId26"/>
    </p:embeddedFont>
    <p:embeddedFont>
      <p:font typeface="Bodoni MT Poster Compressed" panose="02070706080601050204" pitchFamily="18" charset="0"/>
      <p:regular r:id="rId27"/>
    </p:embeddedFont>
    <p:embeddedFont>
      <p:font typeface="Britannic Bold" panose="020B0903060703020204" pitchFamily="34" charset="0"/>
      <p:regular r:id="rId28"/>
    </p:embeddedFont>
    <p:embeddedFont>
      <p:font typeface="Comic Sans MS" panose="030F0702030302020204" pitchFamily="66" charset="0"/>
      <p:regular r:id="rId29"/>
      <p:bold r:id="rId30"/>
      <p:italic r:id="rId31"/>
      <p:boldItalic r:id="rId32"/>
    </p:embeddedFont>
    <p:embeddedFont>
      <p:font typeface="Constantia" panose="02030602050306030303" pitchFamily="18" charset="0"/>
      <p:regular r:id="rId33"/>
      <p:bold r:id="rId34"/>
      <p:italic r:id="rId35"/>
      <p:boldItalic r:id="rId36"/>
    </p:embeddedFont>
    <p:embeddedFont>
      <p:font typeface="Gill Sans MT Ext Condensed Bold" panose="020B0902020104020203" pitchFamily="34" charset="0"/>
      <p:regular r:id="rId37"/>
    </p:embeddedFont>
    <p:embeddedFont>
      <p:font typeface="Impact" panose="020B0806030902050204" pitchFamily="34" charset="0"/>
      <p:regular r:id="rId38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DEB8"/>
    <a:srgbClr val="C5F0FF"/>
    <a:srgbClr val="543389"/>
    <a:srgbClr val="5F3A9D"/>
    <a:srgbClr val="28C646"/>
    <a:srgbClr val="E0B2F4"/>
    <a:srgbClr val="002F8E"/>
    <a:srgbClr val="FFDDCE"/>
    <a:srgbClr val="963200"/>
    <a:srgbClr val="E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8" autoAdjust="0"/>
    <p:restoredTop sz="86427" autoAdjust="0"/>
  </p:normalViewPr>
  <p:slideViewPr>
    <p:cSldViewPr snapToGrid="0">
      <p:cViewPr varScale="1">
        <p:scale>
          <a:sx n="84" d="100"/>
          <a:sy n="84" d="100"/>
        </p:scale>
        <p:origin x="72" y="4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4.fntdata"/><Relationship Id="rId39" Type="http://schemas.openxmlformats.org/officeDocument/2006/relationships/presProps" Target="presProps.xml"/><Relationship Id="rId21" Type="http://schemas.openxmlformats.org/officeDocument/2006/relationships/slide" Target="slides/slide16.xml"/><Relationship Id="rId34" Type="http://schemas.openxmlformats.org/officeDocument/2006/relationships/font" Target="fonts/font12.fntdata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7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9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image" Target="../media/image42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image" Target="../media/image4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115AB8-4FE8-4EB5-9BCA-13FE923D84C4}" type="doc">
      <dgm:prSet loTypeId="urn:microsoft.com/office/officeart/2008/layout/TitlePictureLineup" loCatId="pictur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A8329057-9AE9-4022-BA25-8606C272AF5D}">
      <dgm:prSet custT="1"/>
      <dgm:spPr/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Psal</a:t>
          </a:r>
          <a:r>
            <a:rPr lang="sr-Latn-R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 92</a:t>
          </a:r>
          <a:r>
            <a:rPr lang="sr-Latn-R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r>
            <a:rPr lang="sr-Latn-R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es-E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68625B-41F9-46E4-91FB-B4EE8A2335A1}" type="parTrans" cxnId="{8144DB88-BB5A-4AC4-9C86-B2D805B258D2}">
      <dgm:prSet/>
      <dgm:spPr/>
      <dgm:t>
        <a:bodyPr/>
        <a:lstStyle/>
        <a:p>
          <a:endParaRPr lang="es-ES" sz="2000"/>
        </a:p>
      </dgm:t>
    </dgm:pt>
    <dgm:pt modelId="{753E18C3-BB09-454B-9271-CF73C3293A18}" type="sibTrans" cxnId="{8144DB88-BB5A-4AC4-9C86-B2D805B258D2}">
      <dgm:prSet/>
      <dgm:spPr/>
      <dgm:t>
        <a:bodyPr/>
        <a:lstStyle/>
        <a:p>
          <a:endParaRPr lang="es-ES" sz="2000"/>
        </a:p>
      </dgm:t>
    </dgm:pt>
    <dgm:pt modelId="{BB35305A-EDE9-410F-87D7-18B58237182A}">
      <dgm:prSet custT="1"/>
      <dgm:spPr/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Psal</a:t>
          </a:r>
          <a:r>
            <a:rPr lang="sr-Latn-R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 92</a:t>
          </a:r>
          <a:r>
            <a:rPr lang="sr-Latn-R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15</a:t>
          </a:r>
          <a:endParaRPr lang="es-E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20C2368-E22E-4F55-B63A-E53465E872FE}" type="parTrans" cxnId="{2550C6E3-2012-4E69-B616-8C2FB1298DAA}">
      <dgm:prSet/>
      <dgm:spPr/>
      <dgm:t>
        <a:bodyPr/>
        <a:lstStyle/>
        <a:p>
          <a:endParaRPr lang="es-ES" sz="2000"/>
        </a:p>
      </dgm:t>
    </dgm:pt>
    <dgm:pt modelId="{72C4B9AC-0AD4-48A0-B59F-F141F17D9BA0}" type="sibTrans" cxnId="{2550C6E3-2012-4E69-B616-8C2FB1298DAA}">
      <dgm:prSet/>
      <dgm:spPr/>
      <dgm:t>
        <a:bodyPr/>
        <a:lstStyle/>
        <a:p>
          <a:endParaRPr lang="es-ES" sz="2000"/>
        </a:p>
      </dgm:t>
    </dgm:pt>
    <dgm:pt modelId="{17EDF1CF-2070-4792-9850-494359F780B6}">
      <dgm:prSet custT="1"/>
      <dgm:spPr/>
      <dgm:t>
        <a:bodyPr/>
        <a:lstStyle/>
        <a:p>
          <a:r>
            <a:rPr lang="en-US" sz="2000" b="1" dirty="0"/>
            <a:t>Mi </a:t>
          </a:r>
          <a:r>
            <a:rPr lang="en-US" sz="2000" b="1" dirty="0" err="1"/>
            <a:t>smo</a:t>
          </a:r>
          <a:r>
            <a:rPr lang="en-US" sz="2000" b="1" dirty="0"/>
            <a:t> "</a:t>
          </a:r>
          <a:r>
            <a:rPr lang="en-US" sz="2000" b="1" dirty="0" err="1"/>
            <a:t>pomazani</a:t>
          </a:r>
          <a:r>
            <a:rPr lang="en-US" sz="2000" b="1" dirty="0"/>
            <a:t>". </a:t>
          </a:r>
          <a:r>
            <a:rPr lang="en-US" sz="2000" b="1" dirty="0" err="1"/>
            <a:t>Ovdje</a:t>
          </a:r>
          <a:r>
            <a:rPr lang="en-US" sz="2000" b="1" dirty="0"/>
            <a:t> se </a:t>
          </a:r>
          <a:r>
            <a:rPr lang="en-US" sz="2000" b="1" dirty="0" err="1"/>
            <a:t>koristi</a:t>
          </a:r>
          <a:r>
            <a:rPr lang="en-US" sz="2000" b="1" dirty="0"/>
            <a:t> </a:t>
          </a:r>
          <a:r>
            <a:rPr lang="en-US" sz="2000" b="1" dirty="0" err="1"/>
            <a:t>posebna</a:t>
          </a:r>
          <a:r>
            <a:rPr lang="en-US" sz="2000" b="1" dirty="0"/>
            <a:t> </a:t>
          </a:r>
          <a:r>
            <a:rPr lang="en-US" sz="2000" b="1" dirty="0" err="1"/>
            <a:t>riječ</a:t>
          </a:r>
          <a:r>
            <a:rPr lang="en-US" sz="2000" b="1" dirty="0"/>
            <a:t> </a:t>
          </a:r>
          <a:r>
            <a:rPr lang="en-US" sz="2000" b="1" dirty="0" err="1"/>
            <a:t>koja</a:t>
          </a:r>
          <a:r>
            <a:rPr lang="en-US" sz="2000" b="1" dirty="0"/>
            <a:t> se </a:t>
          </a:r>
          <a:r>
            <a:rPr lang="en-US" sz="2000" b="1" dirty="0" err="1"/>
            <a:t>odnosi</a:t>
          </a:r>
          <a:r>
            <a:rPr lang="en-US" sz="2000" b="1" dirty="0"/>
            <a:t> </a:t>
          </a:r>
          <a:r>
            <a:rPr lang="en-US" sz="2000" b="1" dirty="0" err="1"/>
            <a:t>na</a:t>
          </a:r>
          <a:r>
            <a:rPr lang="en-US" sz="2000" b="1" dirty="0"/>
            <a:t> </a:t>
          </a:r>
          <a:r>
            <a:rPr lang="en-US" sz="2000" b="1" dirty="0" err="1"/>
            <a:t>ulje</a:t>
          </a:r>
          <a:r>
            <a:rPr lang="en-US" sz="2000" b="1" dirty="0"/>
            <a:t> </a:t>
          </a:r>
          <a:r>
            <a:rPr lang="en-US" sz="2000" b="1" dirty="0" err="1"/>
            <a:t>koje</a:t>
          </a:r>
          <a:r>
            <a:rPr lang="en-US" sz="2000" b="1" dirty="0"/>
            <a:t> se </a:t>
          </a:r>
          <a:r>
            <a:rPr lang="en-US" sz="2000" b="1" dirty="0" err="1"/>
            <a:t>miješa</a:t>
          </a:r>
          <a:r>
            <a:rPr lang="en-US" sz="2000" b="1" dirty="0"/>
            <a:t> </a:t>
          </a:r>
          <a:r>
            <a:rPr lang="en-US" sz="2000" b="1" dirty="0" err="1"/>
            <a:t>sa</a:t>
          </a:r>
          <a:r>
            <a:rPr lang="en-US" sz="2000" b="1" dirty="0"/>
            <a:t> </a:t>
          </a:r>
          <a:r>
            <a:rPr lang="en-US" sz="2000" b="1" dirty="0" err="1"/>
            <a:t>žrtvom</a:t>
          </a:r>
          <a:r>
            <a:rPr lang="en-US" sz="2000" b="1" dirty="0"/>
            <a:t> (L</a:t>
          </a:r>
          <a:r>
            <a:rPr lang="sr-Latn-RS" sz="2000" b="1" dirty="0" err="1"/>
            <a:t>ev</a:t>
          </a:r>
          <a:r>
            <a:rPr lang="sr-Latn-RS" sz="2000" b="1" dirty="0"/>
            <a:t>. </a:t>
          </a:r>
          <a:r>
            <a:rPr lang="sr-Latn-RS" sz="2000" b="1" dirty="0" err="1"/>
            <a:t>zak</a:t>
          </a:r>
          <a:r>
            <a:rPr lang="sr-Latn-RS" sz="2000" b="1" dirty="0"/>
            <a:t>. </a:t>
          </a:r>
          <a:r>
            <a:rPr lang="en-US" sz="2000" b="1" dirty="0"/>
            <a:t>2,5). Mi </a:t>
          </a:r>
          <a:r>
            <a:rPr lang="en-US" sz="2000" b="1" dirty="0" err="1"/>
            <a:t>smo</a:t>
          </a:r>
          <a:r>
            <a:rPr lang="en-US" sz="2000" b="1" dirty="0"/>
            <a:t> </a:t>
          </a:r>
          <a:r>
            <a:rPr lang="en-US" sz="2000" b="1" dirty="0" err="1"/>
            <a:t>žrtva</a:t>
          </a:r>
          <a:r>
            <a:rPr lang="en-US" sz="2000" b="1" dirty="0"/>
            <a:t> </a:t>
          </a:r>
          <a:r>
            <a:rPr lang="en-US" sz="2000" b="1" dirty="0" err="1"/>
            <a:t>Bogu</a:t>
          </a:r>
          <a:r>
            <a:rPr lang="en-US" sz="2000" b="1" dirty="0"/>
            <a:t> (Rim</a:t>
          </a:r>
          <a:r>
            <a:rPr lang="sr-Latn-RS" sz="2000" b="1" dirty="0"/>
            <a:t>.</a:t>
          </a:r>
          <a:r>
            <a:rPr lang="en-US" sz="2000" b="1" dirty="0"/>
            <a:t> 12, 1).</a:t>
          </a:r>
          <a:endParaRPr lang="es-ES" sz="2000" dirty="0"/>
        </a:p>
      </dgm:t>
    </dgm:pt>
    <dgm:pt modelId="{00E2ACF3-D45E-4B18-AB62-6B54B884733D}" type="parTrans" cxnId="{18A14105-0EE6-4224-8757-B94997F0024E}">
      <dgm:prSet/>
      <dgm:spPr/>
      <dgm:t>
        <a:bodyPr/>
        <a:lstStyle/>
        <a:p>
          <a:endParaRPr lang="es-ES" sz="2000"/>
        </a:p>
      </dgm:t>
    </dgm:pt>
    <dgm:pt modelId="{632546BD-5F6D-4C77-8FC5-E7EF783E5043}" type="sibTrans" cxnId="{18A14105-0EE6-4224-8757-B94997F0024E}">
      <dgm:prSet/>
      <dgm:spPr/>
      <dgm:t>
        <a:bodyPr/>
        <a:lstStyle/>
        <a:p>
          <a:endParaRPr lang="es-ES" sz="2000"/>
        </a:p>
      </dgm:t>
    </dgm:pt>
    <dgm:pt modelId="{3C687ED6-DA14-446F-8860-DF354B0A046B}">
      <dgm:prSet custT="1"/>
      <dgm:spPr/>
      <dgm:t>
        <a:bodyPr/>
        <a:lstStyle/>
        <a:p>
          <a:pPr marL="0" indent="0" algn="ctr">
            <a:buNone/>
          </a:pPr>
          <a:r>
            <a:rPr lang="sr-Latn-RS" sz="2000" b="1" dirty="0"/>
            <a:t>Mi </a:t>
          </a:r>
          <a:r>
            <a:rPr lang="sr-Latn-RS" sz="2000" b="1" dirty="0" err="1"/>
            <a:t>dijelimo</a:t>
          </a:r>
          <a:r>
            <a:rPr lang="sr-Latn-RS" sz="2000" b="1" dirty="0"/>
            <a:t> našu nadu s drugima,</a:t>
          </a:r>
          <a:endParaRPr lang="es-ES" sz="2000" dirty="0"/>
        </a:p>
      </dgm:t>
    </dgm:pt>
    <dgm:pt modelId="{7DE3A95B-C876-4F00-A1DE-1E66184E91DC}" type="parTrans" cxnId="{48B37791-BC0A-44F2-B6D4-DF6E4EEF45AD}">
      <dgm:prSet/>
      <dgm:spPr/>
      <dgm:t>
        <a:bodyPr/>
        <a:lstStyle/>
        <a:p>
          <a:endParaRPr lang="es-ES" sz="2000"/>
        </a:p>
      </dgm:t>
    </dgm:pt>
    <dgm:pt modelId="{B87311EB-14BB-4716-B596-078CDD70BA4A}" type="sibTrans" cxnId="{48B37791-BC0A-44F2-B6D4-DF6E4EEF45AD}">
      <dgm:prSet/>
      <dgm:spPr/>
      <dgm:t>
        <a:bodyPr/>
        <a:lstStyle/>
        <a:p>
          <a:endParaRPr lang="es-ES" sz="2000"/>
        </a:p>
      </dgm:t>
    </dgm:pt>
    <dgm:pt modelId="{5FB1904A-F465-4028-A9C5-A759B34C47E7}">
      <dgm:prSet custT="1"/>
      <dgm:spPr/>
      <dgm:t>
        <a:bodyPr/>
        <a:lstStyle/>
        <a:p>
          <a:pPr marL="0" indent="0" algn="ctr">
            <a:buNone/>
          </a:pPr>
          <a:r>
            <a:rPr lang="en" sz="2000" b="1" dirty="0"/>
            <a:t>“</a:t>
          </a:r>
          <a:r>
            <a:rPr lang="sr-Latn-RS" sz="2000" b="1" dirty="0"/>
            <a:t>da </a:t>
          </a:r>
          <a:r>
            <a:rPr lang="sr-Latn-RS" sz="2000" b="1" dirty="0" err="1"/>
            <a:t>navijeste</a:t>
          </a:r>
          <a:r>
            <a:rPr lang="sr-Latn-RS" sz="2000" b="1" dirty="0"/>
            <a:t> kako je pravedan</a:t>
          </a:r>
          <a:r>
            <a:rPr lang="en" sz="2000" b="1" dirty="0"/>
            <a:t> </a:t>
          </a:r>
          <a:r>
            <a:rPr lang="sr-Latn-RS" sz="2000" b="1" dirty="0" err="1"/>
            <a:t>Jahve</a:t>
          </a:r>
          <a:r>
            <a:rPr lang="sr-Latn-RS" sz="2000" b="1" dirty="0"/>
            <a:t>, Hrid moja, onaj na kome nema nepravde.</a:t>
          </a:r>
          <a:r>
            <a:rPr lang="en" sz="2000" b="1" dirty="0"/>
            <a:t>” </a:t>
          </a:r>
          <a:br>
            <a:rPr lang="es-ES" sz="2000" b="1" dirty="0"/>
          </a:br>
          <a:r>
            <a:rPr lang="en" sz="2000" b="1" dirty="0"/>
            <a:t>(Psal</a:t>
          </a:r>
          <a:r>
            <a:rPr lang="sr-Latn-RS" sz="2000" b="1" dirty="0"/>
            <a:t>a</a:t>
          </a:r>
          <a:r>
            <a:rPr lang="en" sz="2000" b="1" dirty="0"/>
            <a:t>m 92</a:t>
          </a:r>
          <a:r>
            <a:rPr lang="sr-Latn-RS" sz="2000" b="1" dirty="0"/>
            <a:t>,</a:t>
          </a:r>
          <a:r>
            <a:rPr lang="en" sz="2000" b="1" dirty="0"/>
            <a:t>1</a:t>
          </a:r>
          <a:r>
            <a:rPr lang="sr-Latn-RS" sz="2000" b="1" dirty="0"/>
            <a:t>6</a:t>
          </a:r>
          <a:r>
            <a:rPr lang="en" sz="2000" b="1" dirty="0"/>
            <a:t>)</a:t>
          </a:r>
          <a:endParaRPr lang="es-ES" sz="2800" dirty="0"/>
        </a:p>
      </dgm:t>
    </dgm:pt>
    <dgm:pt modelId="{CD9538F7-78D5-4D75-A0BA-19257CCCD488}" type="parTrans" cxnId="{7E7E4A7A-24B1-448A-A877-86F4DD24B681}">
      <dgm:prSet/>
      <dgm:spPr/>
      <dgm:t>
        <a:bodyPr/>
        <a:lstStyle/>
        <a:p>
          <a:endParaRPr lang="es-ES"/>
        </a:p>
      </dgm:t>
    </dgm:pt>
    <dgm:pt modelId="{E950115A-2F57-461A-844E-CFEE8ED947C0}" type="sibTrans" cxnId="{7E7E4A7A-24B1-448A-A877-86F4DD24B681}">
      <dgm:prSet/>
      <dgm:spPr/>
      <dgm:t>
        <a:bodyPr/>
        <a:lstStyle/>
        <a:p>
          <a:endParaRPr lang="es-ES"/>
        </a:p>
      </dgm:t>
    </dgm:pt>
    <dgm:pt modelId="{3DEF1EA9-D604-41CD-AB0E-CFE4622B442C}" type="pres">
      <dgm:prSet presAssocID="{24115AB8-4FE8-4EB5-9BCA-13FE923D84C4}" presName="Name0" presStyleCnt="0">
        <dgm:presLayoutVars>
          <dgm:dir/>
        </dgm:presLayoutVars>
      </dgm:prSet>
      <dgm:spPr/>
    </dgm:pt>
    <dgm:pt modelId="{0C3B485B-F45A-44C6-B25E-FA08324A5F5C}" type="pres">
      <dgm:prSet presAssocID="{A8329057-9AE9-4022-BA25-8606C272AF5D}" presName="composite" presStyleCnt="0"/>
      <dgm:spPr/>
    </dgm:pt>
    <dgm:pt modelId="{B7016AC9-A596-4F4F-A22D-86E0FFA71454}" type="pres">
      <dgm:prSet presAssocID="{A8329057-9AE9-4022-BA25-8606C272AF5D}" presName="Accent" presStyleLbl="alignAcc1" presStyleIdx="0" presStyleCnt="2"/>
      <dgm:spPr/>
    </dgm:pt>
    <dgm:pt modelId="{ECC18239-12E4-48F2-B2B5-D045282FB753}" type="pres">
      <dgm:prSet presAssocID="{A8329057-9AE9-4022-BA25-8606C272AF5D}" presName="Image" presStyleLbl="node1" presStyleIdx="0" presStyleCnt="2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80A8D73-E9AB-4084-81E3-3D016385E6BE}" type="pres">
      <dgm:prSet presAssocID="{A8329057-9AE9-4022-BA25-8606C272AF5D}" presName="Child" presStyleLbl="revTx" presStyleIdx="0" presStyleCnt="2">
        <dgm:presLayoutVars>
          <dgm:bulletEnabled val="1"/>
        </dgm:presLayoutVars>
      </dgm:prSet>
      <dgm:spPr/>
    </dgm:pt>
    <dgm:pt modelId="{84558AA3-C098-455A-B404-0EEC16954F1D}" type="pres">
      <dgm:prSet presAssocID="{A8329057-9AE9-4022-BA25-8606C272AF5D}" presName="Parent" presStyleLbl="alignNode1" presStyleIdx="0" presStyleCnt="2">
        <dgm:presLayoutVars>
          <dgm:bulletEnabled val="1"/>
        </dgm:presLayoutVars>
      </dgm:prSet>
      <dgm:spPr/>
    </dgm:pt>
    <dgm:pt modelId="{C511C773-634C-45A7-992C-4CE2DE2AD307}" type="pres">
      <dgm:prSet presAssocID="{753E18C3-BB09-454B-9271-CF73C3293A18}" presName="sibTrans" presStyleCnt="0"/>
      <dgm:spPr/>
    </dgm:pt>
    <dgm:pt modelId="{D107165B-18BD-42B8-AF3A-2B7DC2110CA9}" type="pres">
      <dgm:prSet presAssocID="{BB35305A-EDE9-410F-87D7-18B58237182A}" presName="composite" presStyleCnt="0"/>
      <dgm:spPr/>
    </dgm:pt>
    <dgm:pt modelId="{389BD8E6-28DF-491E-BFC3-C806AD482421}" type="pres">
      <dgm:prSet presAssocID="{BB35305A-EDE9-410F-87D7-18B58237182A}" presName="Accent" presStyleLbl="alignAcc1" presStyleIdx="1" presStyleCnt="2"/>
      <dgm:spPr/>
    </dgm:pt>
    <dgm:pt modelId="{FABAD5CE-A0BA-403E-A065-559426E7D7F8}" type="pres">
      <dgm:prSet presAssocID="{BB35305A-EDE9-410F-87D7-18B58237182A}" presName="Image" presStyleLbl="node1" presStyleIdx="1" presStyleCnt="2"/>
      <dgm:spPr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D88324E7-C2A0-49F7-AA83-B993CAC7C3BA}" type="pres">
      <dgm:prSet presAssocID="{BB35305A-EDE9-410F-87D7-18B58237182A}" presName="Child" presStyleLbl="revTx" presStyleIdx="1" presStyleCnt="2">
        <dgm:presLayoutVars>
          <dgm:bulletEnabled val="1"/>
        </dgm:presLayoutVars>
      </dgm:prSet>
      <dgm:spPr/>
    </dgm:pt>
    <dgm:pt modelId="{8AC2DEEC-C2DC-435C-9636-6D87B1B74708}" type="pres">
      <dgm:prSet presAssocID="{BB35305A-EDE9-410F-87D7-18B58237182A}" presName="Parent" presStyleLbl="alignNode1" presStyleIdx="1" presStyleCnt="2">
        <dgm:presLayoutVars>
          <dgm:bulletEnabled val="1"/>
        </dgm:presLayoutVars>
      </dgm:prSet>
      <dgm:spPr/>
    </dgm:pt>
  </dgm:ptLst>
  <dgm:cxnLst>
    <dgm:cxn modelId="{18A14105-0EE6-4224-8757-B94997F0024E}" srcId="{A8329057-9AE9-4022-BA25-8606C272AF5D}" destId="{17EDF1CF-2070-4792-9850-494359F780B6}" srcOrd="0" destOrd="0" parTransId="{00E2ACF3-D45E-4B18-AB62-6B54B884733D}" sibTransId="{632546BD-5F6D-4C77-8FC5-E7EF783E5043}"/>
    <dgm:cxn modelId="{9C57BD1F-1949-4F27-980F-3D43CD614F6A}" type="presOf" srcId="{BB35305A-EDE9-410F-87D7-18B58237182A}" destId="{8AC2DEEC-C2DC-435C-9636-6D87B1B74708}" srcOrd="0" destOrd="0" presId="urn:microsoft.com/office/officeart/2008/layout/TitlePictureLineup"/>
    <dgm:cxn modelId="{4C0EDD74-E504-4F29-B36E-D46FFAAD928C}" type="presOf" srcId="{17EDF1CF-2070-4792-9850-494359F780B6}" destId="{480A8D73-E9AB-4084-81E3-3D016385E6BE}" srcOrd="0" destOrd="0" presId="urn:microsoft.com/office/officeart/2008/layout/TitlePictureLineup"/>
    <dgm:cxn modelId="{5B100C58-0056-46CF-8628-B54857C0EB00}" type="presOf" srcId="{5FB1904A-F465-4028-A9C5-A759B34C47E7}" destId="{D88324E7-C2A0-49F7-AA83-B993CAC7C3BA}" srcOrd="0" destOrd="1" presId="urn:microsoft.com/office/officeart/2008/layout/TitlePictureLineup"/>
    <dgm:cxn modelId="{7E7E4A7A-24B1-448A-A877-86F4DD24B681}" srcId="{BB35305A-EDE9-410F-87D7-18B58237182A}" destId="{5FB1904A-F465-4028-A9C5-A759B34C47E7}" srcOrd="1" destOrd="0" parTransId="{CD9538F7-78D5-4D75-A0BA-19257CCCD488}" sibTransId="{E950115A-2F57-461A-844E-CFEE8ED947C0}"/>
    <dgm:cxn modelId="{8144DB88-BB5A-4AC4-9C86-B2D805B258D2}" srcId="{24115AB8-4FE8-4EB5-9BCA-13FE923D84C4}" destId="{A8329057-9AE9-4022-BA25-8606C272AF5D}" srcOrd="0" destOrd="0" parTransId="{E568625B-41F9-46E4-91FB-B4EE8A2335A1}" sibTransId="{753E18C3-BB09-454B-9271-CF73C3293A18}"/>
    <dgm:cxn modelId="{48B37791-BC0A-44F2-B6D4-DF6E4EEF45AD}" srcId="{BB35305A-EDE9-410F-87D7-18B58237182A}" destId="{3C687ED6-DA14-446F-8860-DF354B0A046B}" srcOrd="0" destOrd="0" parTransId="{7DE3A95B-C876-4F00-A1DE-1E66184E91DC}" sibTransId="{B87311EB-14BB-4716-B596-078CDD70BA4A}"/>
    <dgm:cxn modelId="{2550C6E3-2012-4E69-B616-8C2FB1298DAA}" srcId="{24115AB8-4FE8-4EB5-9BCA-13FE923D84C4}" destId="{BB35305A-EDE9-410F-87D7-18B58237182A}" srcOrd="1" destOrd="0" parTransId="{020C2368-E22E-4F55-B63A-E53465E872FE}" sibTransId="{72C4B9AC-0AD4-48A0-B59F-F141F17D9BA0}"/>
    <dgm:cxn modelId="{51C155F3-A073-4EDD-85DC-5FFC1FF03E21}" type="presOf" srcId="{24115AB8-4FE8-4EB5-9BCA-13FE923D84C4}" destId="{3DEF1EA9-D604-41CD-AB0E-CFE4622B442C}" srcOrd="0" destOrd="0" presId="urn:microsoft.com/office/officeart/2008/layout/TitlePictureLineup"/>
    <dgm:cxn modelId="{8EC3F0F8-451A-4C95-A519-2B897185DB99}" type="presOf" srcId="{3C687ED6-DA14-446F-8860-DF354B0A046B}" destId="{D88324E7-C2A0-49F7-AA83-B993CAC7C3BA}" srcOrd="0" destOrd="0" presId="urn:microsoft.com/office/officeart/2008/layout/TitlePictureLineup"/>
    <dgm:cxn modelId="{A3FC1FFD-3DA7-4F2C-8B41-CFF3DC321BDA}" type="presOf" srcId="{A8329057-9AE9-4022-BA25-8606C272AF5D}" destId="{84558AA3-C098-455A-B404-0EEC16954F1D}" srcOrd="0" destOrd="0" presId="urn:microsoft.com/office/officeart/2008/layout/TitlePictureLineup"/>
    <dgm:cxn modelId="{3ECBFF66-8440-45F9-8898-342CED0DF192}" type="presParOf" srcId="{3DEF1EA9-D604-41CD-AB0E-CFE4622B442C}" destId="{0C3B485B-F45A-44C6-B25E-FA08324A5F5C}" srcOrd="0" destOrd="0" presId="urn:microsoft.com/office/officeart/2008/layout/TitlePictureLineup"/>
    <dgm:cxn modelId="{1255966E-CFFD-49E3-9D4E-8EF445ADBB50}" type="presParOf" srcId="{0C3B485B-F45A-44C6-B25E-FA08324A5F5C}" destId="{B7016AC9-A596-4F4F-A22D-86E0FFA71454}" srcOrd="0" destOrd="0" presId="urn:microsoft.com/office/officeart/2008/layout/TitlePictureLineup"/>
    <dgm:cxn modelId="{8045F51E-7570-4451-AB0E-C545B4261DB7}" type="presParOf" srcId="{0C3B485B-F45A-44C6-B25E-FA08324A5F5C}" destId="{ECC18239-12E4-48F2-B2B5-D045282FB753}" srcOrd="1" destOrd="0" presId="urn:microsoft.com/office/officeart/2008/layout/TitlePictureLineup"/>
    <dgm:cxn modelId="{D57F6926-8398-4F96-9981-42DA28FCC3E8}" type="presParOf" srcId="{0C3B485B-F45A-44C6-B25E-FA08324A5F5C}" destId="{480A8D73-E9AB-4084-81E3-3D016385E6BE}" srcOrd="2" destOrd="0" presId="urn:microsoft.com/office/officeart/2008/layout/TitlePictureLineup"/>
    <dgm:cxn modelId="{7390AE9B-00E6-4854-A20A-03EBAADD5F3C}" type="presParOf" srcId="{0C3B485B-F45A-44C6-B25E-FA08324A5F5C}" destId="{84558AA3-C098-455A-B404-0EEC16954F1D}" srcOrd="3" destOrd="0" presId="urn:microsoft.com/office/officeart/2008/layout/TitlePictureLineup"/>
    <dgm:cxn modelId="{82302377-A141-4207-9EB9-D5E800319ABF}" type="presParOf" srcId="{3DEF1EA9-D604-41CD-AB0E-CFE4622B442C}" destId="{C511C773-634C-45A7-992C-4CE2DE2AD307}" srcOrd="1" destOrd="0" presId="urn:microsoft.com/office/officeart/2008/layout/TitlePictureLineup"/>
    <dgm:cxn modelId="{3FB53E52-6A54-431C-AF07-7428A3E9014D}" type="presParOf" srcId="{3DEF1EA9-D604-41CD-AB0E-CFE4622B442C}" destId="{D107165B-18BD-42B8-AF3A-2B7DC2110CA9}" srcOrd="2" destOrd="0" presId="urn:microsoft.com/office/officeart/2008/layout/TitlePictureLineup"/>
    <dgm:cxn modelId="{B24E0D30-C560-4CD8-BD60-FEF59E5CC72C}" type="presParOf" srcId="{D107165B-18BD-42B8-AF3A-2B7DC2110CA9}" destId="{389BD8E6-28DF-491E-BFC3-C806AD482421}" srcOrd="0" destOrd="0" presId="urn:microsoft.com/office/officeart/2008/layout/TitlePictureLineup"/>
    <dgm:cxn modelId="{017BA0A3-0F88-43AF-B905-E98F6E4D1DA8}" type="presParOf" srcId="{D107165B-18BD-42B8-AF3A-2B7DC2110CA9}" destId="{FABAD5CE-A0BA-403E-A065-559426E7D7F8}" srcOrd="1" destOrd="0" presId="urn:microsoft.com/office/officeart/2008/layout/TitlePictureLineup"/>
    <dgm:cxn modelId="{8DB67289-560C-4116-B77A-7DE913D8F12D}" type="presParOf" srcId="{D107165B-18BD-42B8-AF3A-2B7DC2110CA9}" destId="{D88324E7-C2A0-49F7-AA83-B993CAC7C3BA}" srcOrd="2" destOrd="0" presId="urn:microsoft.com/office/officeart/2008/layout/TitlePictureLineup"/>
    <dgm:cxn modelId="{81442542-259D-48CD-9A96-E616CDEE093D}" type="presParOf" srcId="{D107165B-18BD-42B8-AF3A-2B7DC2110CA9}" destId="{8AC2DEEC-C2DC-435C-9636-6D87B1B74708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BEC960-6108-4389-BA24-3C54CCBA6372}" type="doc">
      <dgm:prSet loTypeId="urn:microsoft.com/office/officeart/2005/8/layout/process1" loCatId="process" qsTypeId="urn:microsoft.com/office/officeart/2005/8/quickstyle/simple5" qsCatId="simple" csTypeId="urn:microsoft.com/office/officeart/2005/8/colors/colorful2" csCatId="colorful" phldr="1"/>
      <dgm:spPr/>
    </dgm:pt>
    <dgm:pt modelId="{275BE7A2-4D59-4957-87F4-7376CB282A41}">
      <dgm:prSet phldrT="[Texto]" custT="1"/>
      <dgm:spPr>
        <a:ln w="19050"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Tama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smrti</a:t>
          </a:r>
          <a:r>
            <a:rPr lang="sr-Latn-R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sr-Latn-R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rd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3)</a:t>
          </a:r>
        </a:p>
      </dgm:t>
    </dgm:pt>
    <dgm:pt modelId="{304BEB73-2602-4EC9-85D0-EA6224FFE244}" type="parTrans" cxnId="{8EF8EA82-2A5A-491E-A7EC-4920F8618575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DF0B48-63BA-4247-A3FB-BEB0FF04CB81}" type="sibTrans" cxnId="{8EF8EA82-2A5A-491E-A7EC-4920F8618575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3776F2-8706-4567-89A4-6D3DDE984148}">
      <dgm:prSet phldrT="[Texto]" custT="1"/>
      <dgm:spPr>
        <a:ln w="19050">
          <a:solidFill>
            <a:schemeClr val="accent6">
              <a:lumMod val="40000"/>
              <a:lumOff val="60000"/>
            </a:schemeClr>
          </a:solidFill>
        </a:ln>
      </dgm:spPr>
      <dgm:t>
        <a:bodyPr/>
        <a:lstStyle/>
        <a:p>
          <a:r>
            <a:rPr lang="sr-Latn-R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</a:t>
          </a:r>
          <a:r>
            <a:rPr lang="es-E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retvara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se u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51BF10-0CB4-41FB-913D-1F9BD3242B19}" type="parTrans" cxnId="{46366D61-F5A1-4667-9A14-3115AEA191E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F46D44-9293-4BEB-8626-FEB33394F1BA}" type="sibTrans" cxnId="{46366D61-F5A1-4667-9A14-3115AEA191E9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FABEA7-72DF-4C2C-A2B0-902298062AF3}">
      <dgm:prSet phldrT="[Texto]" custT="1"/>
      <dgm:spPr>
        <a:ln w="19050">
          <a:solidFill>
            <a:schemeClr val="accent3">
              <a:lumMod val="20000"/>
              <a:lumOff val="80000"/>
            </a:schemeClr>
          </a:solidFill>
        </a:ln>
      </dgm:spPr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put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kojim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samouvjereno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hodam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(r</a:t>
          </a:r>
          <a:r>
            <a:rPr lang="sr-Latn-R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8)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E25D37-E045-4520-B376-9FC48CAC7475}" type="parTrans" cxnId="{AB528E43-A626-4FAA-8A3F-09311E52B03C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B252CF-B964-40D3-BD10-D00F11D3B98A}" type="sibTrans" cxnId="{AB528E43-A626-4FAA-8A3F-09311E52B03C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F2527D0-4138-4351-98CF-AA12CE6508DA}" type="pres">
      <dgm:prSet presAssocID="{33BEC960-6108-4389-BA24-3C54CCBA6372}" presName="Name0" presStyleCnt="0">
        <dgm:presLayoutVars>
          <dgm:dir/>
          <dgm:resizeHandles val="exact"/>
        </dgm:presLayoutVars>
      </dgm:prSet>
      <dgm:spPr/>
    </dgm:pt>
    <dgm:pt modelId="{A4094E4D-4948-49AC-98C7-336C4F60F397}" type="pres">
      <dgm:prSet presAssocID="{275BE7A2-4D59-4957-87F4-7376CB282A41}" presName="node" presStyleLbl="node1" presStyleIdx="0" presStyleCnt="3">
        <dgm:presLayoutVars>
          <dgm:bulletEnabled val="1"/>
        </dgm:presLayoutVars>
      </dgm:prSet>
      <dgm:spPr/>
    </dgm:pt>
    <dgm:pt modelId="{152A0168-E456-41F6-9BC6-87A23B7D65CD}" type="pres">
      <dgm:prSet presAssocID="{D7DF0B48-63BA-4247-A3FB-BEB0FF04CB81}" presName="sibTrans" presStyleLbl="sibTrans2D1" presStyleIdx="0" presStyleCnt="2"/>
      <dgm:spPr/>
    </dgm:pt>
    <dgm:pt modelId="{63ED1F8C-211F-4B60-BC00-51AD8443E2E6}" type="pres">
      <dgm:prSet presAssocID="{D7DF0B48-63BA-4247-A3FB-BEB0FF04CB81}" presName="connectorText" presStyleLbl="sibTrans2D1" presStyleIdx="0" presStyleCnt="2"/>
      <dgm:spPr/>
    </dgm:pt>
    <dgm:pt modelId="{2AB4E602-081D-429E-832F-B5D4E7C5F1E7}" type="pres">
      <dgm:prSet presAssocID="{4E3776F2-8706-4567-89A4-6D3DDE984148}" presName="node" presStyleLbl="node1" presStyleIdx="1" presStyleCnt="3">
        <dgm:presLayoutVars>
          <dgm:bulletEnabled val="1"/>
        </dgm:presLayoutVars>
      </dgm:prSet>
      <dgm:spPr/>
    </dgm:pt>
    <dgm:pt modelId="{3357F889-68B2-467D-AC02-7D68DE6036D0}" type="pres">
      <dgm:prSet presAssocID="{79F46D44-9293-4BEB-8626-FEB33394F1BA}" presName="sibTrans" presStyleLbl="sibTrans2D1" presStyleIdx="1" presStyleCnt="2"/>
      <dgm:spPr/>
    </dgm:pt>
    <dgm:pt modelId="{7033EEB4-6778-4A2F-8609-FFA3A72E0C73}" type="pres">
      <dgm:prSet presAssocID="{79F46D44-9293-4BEB-8626-FEB33394F1BA}" presName="connectorText" presStyleLbl="sibTrans2D1" presStyleIdx="1" presStyleCnt="2"/>
      <dgm:spPr/>
    </dgm:pt>
    <dgm:pt modelId="{C44F5C69-98E0-4390-8CD2-B2149400AF4A}" type="pres">
      <dgm:prSet presAssocID="{88FABEA7-72DF-4C2C-A2B0-902298062AF3}" presName="node" presStyleLbl="node1" presStyleIdx="2" presStyleCnt="3">
        <dgm:presLayoutVars>
          <dgm:bulletEnabled val="1"/>
        </dgm:presLayoutVars>
      </dgm:prSet>
      <dgm:spPr/>
    </dgm:pt>
  </dgm:ptLst>
  <dgm:cxnLst>
    <dgm:cxn modelId="{DCF0010C-975A-4BAD-837C-F733E984D431}" type="presOf" srcId="{D7DF0B48-63BA-4247-A3FB-BEB0FF04CB81}" destId="{63ED1F8C-211F-4B60-BC00-51AD8443E2E6}" srcOrd="1" destOrd="0" presId="urn:microsoft.com/office/officeart/2005/8/layout/process1"/>
    <dgm:cxn modelId="{1D407B32-3789-4095-88FC-890E6BAE64CB}" type="presOf" srcId="{D7DF0B48-63BA-4247-A3FB-BEB0FF04CB81}" destId="{152A0168-E456-41F6-9BC6-87A23B7D65CD}" srcOrd="0" destOrd="0" presId="urn:microsoft.com/office/officeart/2005/8/layout/process1"/>
    <dgm:cxn modelId="{1C7EC340-B22B-42D5-B020-CF4EEC1440B8}" type="presOf" srcId="{4E3776F2-8706-4567-89A4-6D3DDE984148}" destId="{2AB4E602-081D-429E-832F-B5D4E7C5F1E7}" srcOrd="0" destOrd="0" presId="urn:microsoft.com/office/officeart/2005/8/layout/process1"/>
    <dgm:cxn modelId="{46366D61-F5A1-4667-9A14-3115AEA191E9}" srcId="{33BEC960-6108-4389-BA24-3C54CCBA6372}" destId="{4E3776F2-8706-4567-89A4-6D3DDE984148}" srcOrd="1" destOrd="0" parTransId="{4851BF10-0CB4-41FB-913D-1F9BD3242B19}" sibTransId="{79F46D44-9293-4BEB-8626-FEB33394F1BA}"/>
    <dgm:cxn modelId="{AB528E43-A626-4FAA-8A3F-09311E52B03C}" srcId="{33BEC960-6108-4389-BA24-3C54CCBA6372}" destId="{88FABEA7-72DF-4C2C-A2B0-902298062AF3}" srcOrd="2" destOrd="0" parTransId="{A3E25D37-E045-4520-B376-9FC48CAC7475}" sibTransId="{77B252CF-B964-40D3-BD10-D00F11D3B98A}"/>
    <dgm:cxn modelId="{D97A294B-22FC-4D99-9FD0-B585E5A7DC64}" type="presOf" srcId="{79F46D44-9293-4BEB-8626-FEB33394F1BA}" destId="{3357F889-68B2-467D-AC02-7D68DE6036D0}" srcOrd="0" destOrd="0" presId="urn:microsoft.com/office/officeart/2005/8/layout/process1"/>
    <dgm:cxn modelId="{8EF8EA82-2A5A-491E-A7EC-4920F8618575}" srcId="{33BEC960-6108-4389-BA24-3C54CCBA6372}" destId="{275BE7A2-4D59-4957-87F4-7376CB282A41}" srcOrd="0" destOrd="0" parTransId="{304BEB73-2602-4EC9-85D0-EA6224FFE244}" sibTransId="{D7DF0B48-63BA-4247-A3FB-BEB0FF04CB81}"/>
    <dgm:cxn modelId="{AF5A1B9E-DE77-42ED-BAC5-EE1A49C08FBD}" type="presOf" srcId="{79F46D44-9293-4BEB-8626-FEB33394F1BA}" destId="{7033EEB4-6778-4A2F-8609-FFA3A72E0C73}" srcOrd="1" destOrd="0" presId="urn:microsoft.com/office/officeart/2005/8/layout/process1"/>
    <dgm:cxn modelId="{01961E9E-1B08-4C69-8038-4873511DA8A0}" type="presOf" srcId="{88FABEA7-72DF-4C2C-A2B0-902298062AF3}" destId="{C44F5C69-98E0-4390-8CD2-B2149400AF4A}" srcOrd="0" destOrd="0" presId="urn:microsoft.com/office/officeart/2005/8/layout/process1"/>
    <dgm:cxn modelId="{FDD1C8CD-FEB8-4B09-A55A-071B96E6E68D}" type="presOf" srcId="{275BE7A2-4D59-4957-87F4-7376CB282A41}" destId="{A4094E4D-4948-49AC-98C7-336C4F60F397}" srcOrd="0" destOrd="0" presId="urn:microsoft.com/office/officeart/2005/8/layout/process1"/>
    <dgm:cxn modelId="{FAAD62D6-AFCE-46FB-8D22-6FB399A19589}" type="presOf" srcId="{33BEC960-6108-4389-BA24-3C54CCBA6372}" destId="{5F2527D0-4138-4351-98CF-AA12CE6508DA}" srcOrd="0" destOrd="0" presId="urn:microsoft.com/office/officeart/2005/8/layout/process1"/>
    <dgm:cxn modelId="{E9A2B5D9-E8D2-46D4-A3AF-CDDA7DF64A3E}" type="presParOf" srcId="{5F2527D0-4138-4351-98CF-AA12CE6508DA}" destId="{A4094E4D-4948-49AC-98C7-336C4F60F397}" srcOrd="0" destOrd="0" presId="urn:microsoft.com/office/officeart/2005/8/layout/process1"/>
    <dgm:cxn modelId="{A2C23630-D2C1-4987-BB6D-748AA3B18FE6}" type="presParOf" srcId="{5F2527D0-4138-4351-98CF-AA12CE6508DA}" destId="{152A0168-E456-41F6-9BC6-87A23B7D65CD}" srcOrd="1" destOrd="0" presId="urn:microsoft.com/office/officeart/2005/8/layout/process1"/>
    <dgm:cxn modelId="{54C46D0B-14A2-4952-96AE-07894648EEAB}" type="presParOf" srcId="{152A0168-E456-41F6-9BC6-87A23B7D65CD}" destId="{63ED1F8C-211F-4B60-BC00-51AD8443E2E6}" srcOrd="0" destOrd="0" presId="urn:microsoft.com/office/officeart/2005/8/layout/process1"/>
    <dgm:cxn modelId="{C6B52EF2-C2CF-43B1-9605-198F5A2DCA98}" type="presParOf" srcId="{5F2527D0-4138-4351-98CF-AA12CE6508DA}" destId="{2AB4E602-081D-429E-832F-B5D4E7C5F1E7}" srcOrd="2" destOrd="0" presId="urn:microsoft.com/office/officeart/2005/8/layout/process1"/>
    <dgm:cxn modelId="{829B3A20-6D0F-4F87-86B9-DF0F3358CA44}" type="presParOf" srcId="{5F2527D0-4138-4351-98CF-AA12CE6508DA}" destId="{3357F889-68B2-467D-AC02-7D68DE6036D0}" srcOrd="3" destOrd="0" presId="urn:microsoft.com/office/officeart/2005/8/layout/process1"/>
    <dgm:cxn modelId="{7ECC2FF6-9F28-4351-B40F-6542A4190468}" type="presParOf" srcId="{3357F889-68B2-467D-AC02-7D68DE6036D0}" destId="{7033EEB4-6778-4A2F-8609-FFA3A72E0C73}" srcOrd="0" destOrd="0" presId="urn:microsoft.com/office/officeart/2005/8/layout/process1"/>
    <dgm:cxn modelId="{9A5F7916-F9C4-4AA5-9053-F8057BDBBAFD}" type="presParOf" srcId="{5F2527D0-4138-4351-98CF-AA12CE6508DA}" destId="{C44F5C69-98E0-4390-8CD2-B2149400AF4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BEC960-6108-4389-BA24-3C54CCBA6372}" type="doc">
      <dgm:prSet loTypeId="urn:microsoft.com/office/officeart/2005/8/layout/process1" loCatId="process" qsTypeId="urn:microsoft.com/office/officeart/2005/8/quickstyle/simple5" qsCatId="simple" csTypeId="urn:microsoft.com/office/officeart/2005/8/colors/colorful2" csCatId="colorful" phldr="1"/>
      <dgm:spPr/>
    </dgm:pt>
    <dgm:pt modelId="{275BE7A2-4D59-4957-87F4-7376CB282A41}">
      <dgm:prSet phldrT="[Texto]" custT="1"/>
      <dgm:spPr>
        <a:gradFill rotWithShape="0">
          <a:gsLst>
            <a:gs pos="0">
              <a:srgbClr val="CC9900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CC9900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CC9900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9050">
          <a:solidFill>
            <a:srgbClr val="CC9900">
              <a:lumMod val="60000"/>
              <a:lumOff val="40000"/>
            </a:srgb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76200" tIns="76200" rIns="76200" bIns="762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Grobno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mjesto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 (</a:t>
          </a:r>
          <a:r>
            <a:rPr lang="sr-Latn-R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rd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. 7)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/>
            <a:ea typeface="+mn-ea"/>
            <a:cs typeface="+mn-cs"/>
          </a:endParaRPr>
        </a:p>
      </dgm:t>
    </dgm:pt>
    <dgm:pt modelId="{304BEB73-2602-4EC9-85D0-EA6224FFE244}" type="parTrans" cxnId="{8EF8EA82-2A5A-491E-A7EC-4920F8618575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DF0B48-63BA-4247-A3FB-BEB0FF04CB81}" type="sibTrans" cxnId="{8EF8EA82-2A5A-491E-A7EC-4920F8618575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3776F2-8706-4567-89A4-6D3DDE984148}">
      <dgm:prSet phldrT="[Texto]" custT="1"/>
      <dgm:spPr>
        <a:gradFill rotWithShape="0">
          <a:gsLst>
            <a:gs pos="0">
              <a:srgbClr val="CC9900">
                <a:hueOff val="7087515"/>
                <a:satOff val="0"/>
                <a:lumOff val="-7451"/>
                <a:alphaOff val="0"/>
                <a:satMod val="103000"/>
                <a:lumMod val="102000"/>
                <a:tint val="94000"/>
              </a:srgbClr>
            </a:gs>
            <a:gs pos="50000">
              <a:srgbClr val="CC9900">
                <a:hueOff val="7087515"/>
                <a:satOff val="0"/>
                <a:lumOff val="-7451"/>
                <a:alphaOff val="0"/>
                <a:satMod val="110000"/>
                <a:lumMod val="100000"/>
                <a:shade val="100000"/>
              </a:srgbClr>
            </a:gs>
            <a:gs pos="100000">
              <a:srgbClr val="CC9900">
                <a:hueOff val="7087515"/>
                <a:satOff val="0"/>
                <a:lumOff val="-7451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9050">
          <a:solidFill>
            <a:srgbClr val="177329">
              <a:lumMod val="40000"/>
              <a:lumOff val="60000"/>
            </a:srgb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76200" tIns="76200" rIns="76200" bIns="762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p</a:t>
          </a:r>
          <a:r>
            <a:rPr lang="en-U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ostaje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/>
            <a:ea typeface="+mn-ea"/>
            <a:cs typeface="+mn-cs"/>
          </a:endParaRPr>
        </a:p>
      </dgm:t>
    </dgm:pt>
    <dgm:pt modelId="{4851BF10-0CB4-41FB-913D-1F9BD3242B19}" type="parTrans" cxnId="{46366D61-F5A1-4667-9A14-3115AEA191E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F46D44-9293-4BEB-8626-FEB33394F1BA}" type="sibTrans" cxnId="{46366D61-F5A1-4667-9A14-3115AEA191E9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FABEA7-72DF-4C2C-A2B0-902298062AF3}">
      <dgm:prSet phldrT="[Texto]" custT="1"/>
      <dgm:spPr>
        <a:gradFill rotWithShape="0">
          <a:gsLst>
            <a:gs pos="0">
              <a:srgbClr val="CC9900">
                <a:hueOff val="14175029"/>
                <a:satOff val="0"/>
                <a:lumOff val="-14902"/>
                <a:alphaOff val="0"/>
                <a:satMod val="103000"/>
                <a:lumMod val="102000"/>
                <a:tint val="94000"/>
              </a:srgbClr>
            </a:gs>
            <a:gs pos="50000">
              <a:srgbClr val="CC9900">
                <a:hueOff val="14175029"/>
                <a:satOff val="0"/>
                <a:lumOff val="-14902"/>
                <a:alphaOff val="0"/>
                <a:satMod val="110000"/>
                <a:lumMod val="100000"/>
                <a:shade val="100000"/>
              </a:srgbClr>
            </a:gs>
            <a:gs pos="100000">
              <a:srgbClr val="CC9900">
                <a:hueOff val="14175029"/>
                <a:satOff val="0"/>
                <a:lumOff val="-14902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9050">
          <a:solidFill>
            <a:srgbClr val="580080">
              <a:lumMod val="20000"/>
              <a:lumOff val="80000"/>
            </a:srgb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76200" tIns="76200" rIns="76200" bIns="762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Z</a:t>
          </a:r>
          <a:r>
            <a:rPr lang="en-U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emlja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pravednosti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 </a:t>
          </a:r>
          <a:r>
            <a:rPr lang="sr-Latn-R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      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(</a:t>
          </a:r>
          <a:r>
            <a:rPr lang="sr-Latn-R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rd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. 10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)</a:t>
          </a:r>
        </a:p>
      </dgm:t>
    </dgm:pt>
    <dgm:pt modelId="{A3E25D37-E045-4520-B376-9FC48CAC7475}" type="parTrans" cxnId="{AB528E43-A626-4FAA-8A3F-09311E52B03C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B252CF-B964-40D3-BD10-D00F11D3B98A}" type="sibTrans" cxnId="{AB528E43-A626-4FAA-8A3F-09311E52B03C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F2527D0-4138-4351-98CF-AA12CE6508DA}" type="pres">
      <dgm:prSet presAssocID="{33BEC960-6108-4389-BA24-3C54CCBA6372}" presName="Name0" presStyleCnt="0">
        <dgm:presLayoutVars>
          <dgm:dir/>
          <dgm:resizeHandles val="exact"/>
        </dgm:presLayoutVars>
      </dgm:prSet>
      <dgm:spPr/>
    </dgm:pt>
    <dgm:pt modelId="{A4094E4D-4948-49AC-98C7-336C4F60F397}" type="pres">
      <dgm:prSet presAssocID="{275BE7A2-4D59-4957-87F4-7376CB282A41}" presName="node" presStyleLbl="node1" presStyleIdx="0" presStyleCnt="3">
        <dgm:presLayoutVars>
          <dgm:bulletEnabled val="1"/>
        </dgm:presLayoutVars>
      </dgm:prSet>
      <dgm:spPr>
        <a:xfrm>
          <a:off x="6823" y="0"/>
          <a:ext cx="2039418" cy="1014568"/>
        </a:xfrm>
        <a:prstGeom prst="roundRect">
          <a:avLst>
            <a:gd name="adj" fmla="val 10000"/>
          </a:avLst>
        </a:prstGeom>
      </dgm:spPr>
    </dgm:pt>
    <dgm:pt modelId="{152A0168-E456-41F6-9BC6-87A23B7D65CD}" type="pres">
      <dgm:prSet presAssocID="{D7DF0B48-63BA-4247-A3FB-BEB0FF04CB81}" presName="sibTrans" presStyleLbl="sibTrans2D1" presStyleIdx="0" presStyleCnt="2"/>
      <dgm:spPr/>
    </dgm:pt>
    <dgm:pt modelId="{63ED1F8C-211F-4B60-BC00-51AD8443E2E6}" type="pres">
      <dgm:prSet presAssocID="{D7DF0B48-63BA-4247-A3FB-BEB0FF04CB81}" presName="connectorText" presStyleLbl="sibTrans2D1" presStyleIdx="0" presStyleCnt="2"/>
      <dgm:spPr/>
    </dgm:pt>
    <dgm:pt modelId="{2AB4E602-081D-429E-832F-B5D4E7C5F1E7}" type="pres">
      <dgm:prSet presAssocID="{4E3776F2-8706-4567-89A4-6D3DDE984148}" presName="node" presStyleLbl="node1" presStyleIdx="1" presStyleCnt="3">
        <dgm:presLayoutVars>
          <dgm:bulletEnabled val="1"/>
        </dgm:presLayoutVars>
      </dgm:prSet>
      <dgm:spPr>
        <a:xfrm>
          <a:off x="2862008" y="0"/>
          <a:ext cx="2039418" cy="1014568"/>
        </a:xfrm>
        <a:prstGeom prst="roundRect">
          <a:avLst>
            <a:gd name="adj" fmla="val 10000"/>
          </a:avLst>
        </a:prstGeom>
      </dgm:spPr>
    </dgm:pt>
    <dgm:pt modelId="{3357F889-68B2-467D-AC02-7D68DE6036D0}" type="pres">
      <dgm:prSet presAssocID="{79F46D44-9293-4BEB-8626-FEB33394F1BA}" presName="sibTrans" presStyleLbl="sibTrans2D1" presStyleIdx="1" presStyleCnt="2"/>
      <dgm:spPr/>
    </dgm:pt>
    <dgm:pt modelId="{7033EEB4-6778-4A2F-8609-FFA3A72E0C73}" type="pres">
      <dgm:prSet presAssocID="{79F46D44-9293-4BEB-8626-FEB33394F1BA}" presName="connectorText" presStyleLbl="sibTrans2D1" presStyleIdx="1" presStyleCnt="2"/>
      <dgm:spPr/>
    </dgm:pt>
    <dgm:pt modelId="{C44F5C69-98E0-4390-8CD2-B2149400AF4A}" type="pres">
      <dgm:prSet presAssocID="{88FABEA7-72DF-4C2C-A2B0-902298062AF3}" presName="node" presStyleLbl="node1" presStyleIdx="2" presStyleCnt="3">
        <dgm:presLayoutVars>
          <dgm:bulletEnabled val="1"/>
        </dgm:presLayoutVars>
      </dgm:prSet>
      <dgm:spPr>
        <a:xfrm>
          <a:off x="5717194" y="0"/>
          <a:ext cx="2039418" cy="1014568"/>
        </a:xfrm>
        <a:prstGeom prst="roundRect">
          <a:avLst>
            <a:gd name="adj" fmla="val 10000"/>
          </a:avLst>
        </a:prstGeom>
      </dgm:spPr>
    </dgm:pt>
  </dgm:ptLst>
  <dgm:cxnLst>
    <dgm:cxn modelId="{DCF0010C-975A-4BAD-837C-F733E984D431}" type="presOf" srcId="{D7DF0B48-63BA-4247-A3FB-BEB0FF04CB81}" destId="{63ED1F8C-211F-4B60-BC00-51AD8443E2E6}" srcOrd="1" destOrd="0" presId="urn:microsoft.com/office/officeart/2005/8/layout/process1"/>
    <dgm:cxn modelId="{1D407B32-3789-4095-88FC-890E6BAE64CB}" type="presOf" srcId="{D7DF0B48-63BA-4247-A3FB-BEB0FF04CB81}" destId="{152A0168-E456-41F6-9BC6-87A23B7D65CD}" srcOrd="0" destOrd="0" presId="urn:microsoft.com/office/officeart/2005/8/layout/process1"/>
    <dgm:cxn modelId="{1C7EC340-B22B-42D5-B020-CF4EEC1440B8}" type="presOf" srcId="{4E3776F2-8706-4567-89A4-6D3DDE984148}" destId="{2AB4E602-081D-429E-832F-B5D4E7C5F1E7}" srcOrd="0" destOrd="0" presId="urn:microsoft.com/office/officeart/2005/8/layout/process1"/>
    <dgm:cxn modelId="{46366D61-F5A1-4667-9A14-3115AEA191E9}" srcId="{33BEC960-6108-4389-BA24-3C54CCBA6372}" destId="{4E3776F2-8706-4567-89A4-6D3DDE984148}" srcOrd="1" destOrd="0" parTransId="{4851BF10-0CB4-41FB-913D-1F9BD3242B19}" sibTransId="{79F46D44-9293-4BEB-8626-FEB33394F1BA}"/>
    <dgm:cxn modelId="{AB528E43-A626-4FAA-8A3F-09311E52B03C}" srcId="{33BEC960-6108-4389-BA24-3C54CCBA6372}" destId="{88FABEA7-72DF-4C2C-A2B0-902298062AF3}" srcOrd="2" destOrd="0" parTransId="{A3E25D37-E045-4520-B376-9FC48CAC7475}" sibTransId="{77B252CF-B964-40D3-BD10-D00F11D3B98A}"/>
    <dgm:cxn modelId="{D97A294B-22FC-4D99-9FD0-B585E5A7DC64}" type="presOf" srcId="{79F46D44-9293-4BEB-8626-FEB33394F1BA}" destId="{3357F889-68B2-467D-AC02-7D68DE6036D0}" srcOrd="0" destOrd="0" presId="urn:microsoft.com/office/officeart/2005/8/layout/process1"/>
    <dgm:cxn modelId="{8EF8EA82-2A5A-491E-A7EC-4920F8618575}" srcId="{33BEC960-6108-4389-BA24-3C54CCBA6372}" destId="{275BE7A2-4D59-4957-87F4-7376CB282A41}" srcOrd="0" destOrd="0" parTransId="{304BEB73-2602-4EC9-85D0-EA6224FFE244}" sibTransId="{D7DF0B48-63BA-4247-A3FB-BEB0FF04CB81}"/>
    <dgm:cxn modelId="{AF5A1B9E-DE77-42ED-BAC5-EE1A49C08FBD}" type="presOf" srcId="{79F46D44-9293-4BEB-8626-FEB33394F1BA}" destId="{7033EEB4-6778-4A2F-8609-FFA3A72E0C73}" srcOrd="1" destOrd="0" presId="urn:microsoft.com/office/officeart/2005/8/layout/process1"/>
    <dgm:cxn modelId="{01961E9E-1B08-4C69-8038-4873511DA8A0}" type="presOf" srcId="{88FABEA7-72DF-4C2C-A2B0-902298062AF3}" destId="{C44F5C69-98E0-4390-8CD2-B2149400AF4A}" srcOrd="0" destOrd="0" presId="urn:microsoft.com/office/officeart/2005/8/layout/process1"/>
    <dgm:cxn modelId="{FDD1C8CD-FEB8-4B09-A55A-071B96E6E68D}" type="presOf" srcId="{275BE7A2-4D59-4957-87F4-7376CB282A41}" destId="{A4094E4D-4948-49AC-98C7-336C4F60F397}" srcOrd="0" destOrd="0" presId="urn:microsoft.com/office/officeart/2005/8/layout/process1"/>
    <dgm:cxn modelId="{FAAD62D6-AFCE-46FB-8D22-6FB399A19589}" type="presOf" srcId="{33BEC960-6108-4389-BA24-3C54CCBA6372}" destId="{5F2527D0-4138-4351-98CF-AA12CE6508DA}" srcOrd="0" destOrd="0" presId="urn:microsoft.com/office/officeart/2005/8/layout/process1"/>
    <dgm:cxn modelId="{E9A2B5D9-E8D2-46D4-A3AF-CDDA7DF64A3E}" type="presParOf" srcId="{5F2527D0-4138-4351-98CF-AA12CE6508DA}" destId="{A4094E4D-4948-49AC-98C7-336C4F60F397}" srcOrd="0" destOrd="0" presId="urn:microsoft.com/office/officeart/2005/8/layout/process1"/>
    <dgm:cxn modelId="{A2C23630-D2C1-4987-BB6D-748AA3B18FE6}" type="presParOf" srcId="{5F2527D0-4138-4351-98CF-AA12CE6508DA}" destId="{152A0168-E456-41F6-9BC6-87A23B7D65CD}" srcOrd="1" destOrd="0" presId="urn:microsoft.com/office/officeart/2005/8/layout/process1"/>
    <dgm:cxn modelId="{54C46D0B-14A2-4952-96AE-07894648EEAB}" type="presParOf" srcId="{152A0168-E456-41F6-9BC6-87A23B7D65CD}" destId="{63ED1F8C-211F-4B60-BC00-51AD8443E2E6}" srcOrd="0" destOrd="0" presId="urn:microsoft.com/office/officeart/2005/8/layout/process1"/>
    <dgm:cxn modelId="{C6B52EF2-C2CF-43B1-9605-198F5A2DCA98}" type="presParOf" srcId="{5F2527D0-4138-4351-98CF-AA12CE6508DA}" destId="{2AB4E602-081D-429E-832F-B5D4E7C5F1E7}" srcOrd="2" destOrd="0" presId="urn:microsoft.com/office/officeart/2005/8/layout/process1"/>
    <dgm:cxn modelId="{829B3A20-6D0F-4F87-86B9-DF0F3358CA44}" type="presParOf" srcId="{5F2527D0-4138-4351-98CF-AA12CE6508DA}" destId="{3357F889-68B2-467D-AC02-7D68DE6036D0}" srcOrd="3" destOrd="0" presId="urn:microsoft.com/office/officeart/2005/8/layout/process1"/>
    <dgm:cxn modelId="{7ECC2FF6-9F28-4351-B40F-6542A4190468}" type="presParOf" srcId="{3357F889-68B2-467D-AC02-7D68DE6036D0}" destId="{7033EEB4-6778-4A2F-8609-FFA3A72E0C73}" srcOrd="0" destOrd="0" presId="urn:microsoft.com/office/officeart/2005/8/layout/process1"/>
    <dgm:cxn modelId="{9A5F7916-F9C4-4AA5-9053-F8057BDBBAFD}" type="presParOf" srcId="{5F2527D0-4138-4351-98CF-AA12CE6508DA}" destId="{C44F5C69-98E0-4390-8CD2-B2149400AF4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016AC9-A596-4F4F-A22D-86E0FFA71454}">
      <dsp:nvSpPr>
        <dsp:cNvPr id="0" name=""/>
        <dsp:cNvSpPr/>
      </dsp:nvSpPr>
      <dsp:spPr>
        <a:xfrm>
          <a:off x="604" y="944997"/>
          <a:ext cx="0" cy="4203041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CC18239-12E4-48F2-B2B5-D045282FB753}">
      <dsp:nvSpPr>
        <dsp:cNvPr id="0" name=""/>
        <dsp:cNvSpPr/>
      </dsp:nvSpPr>
      <dsp:spPr>
        <a:xfrm>
          <a:off x="117355" y="1085098"/>
          <a:ext cx="2210566" cy="1891368"/>
        </a:xfrm>
        <a:prstGeom prst="rect">
          <a:avLst/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0A8D73-E9AB-4084-81E3-3D016385E6BE}">
      <dsp:nvSpPr>
        <dsp:cNvPr id="0" name=""/>
        <dsp:cNvSpPr/>
      </dsp:nvSpPr>
      <dsp:spPr>
        <a:xfrm>
          <a:off x="117355" y="2976467"/>
          <a:ext cx="2210566" cy="2171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Mi </a:t>
          </a:r>
          <a:r>
            <a:rPr lang="en-US" sz="2000" b="1" kern="1200" dirty="0" err="1"/>
            <a:t>smo</a:t>
          </a:r>
          <a:r>
            <a:rPr lang="en-US" sz="2000" b="1" kern="1200" dirty="0"/>
            <a:t> "</a:t>
          </a:r>
          <a:r>
            <a:rPr lang="en-US" sz="2000" b="1" kern="1200" dirty="0" err="1"/>
            <a:t>pomazani</a:t>
          </a:r>
          <a:r>
            <a:rPr lang="en-US" sz="2000" b="1" kern="1200" dirty="0"/>
            <a:t>". </a:t>
          </a:r>
          <a:r>
            <a:rPr lang="en-US" sz="2000" b="1" kern="1200" dirty="0" err="1"/>
            <a:t>Ovdje</a:t>
          </a:r>
          <a:r>
            <a:rPr lang="en-US" sz="2000" b="1" kern="1200" dirty="0"/>
            <a:t> se </a:t>
          </a:r>
          <a:r>
            <a:rPr lang="en-US" sz="2000" b="1" kern="1200" dirty="0" err="1"/>
            <a:t>koristi</a:t>
          </a:r>
          <a:r>
            <a:rPr lang="en-US" sz="2000" b="1" kern="1200" dirty="0"/>
            <a:t> </a:t>
          </a:r>
          <a:r>
            <a:rPr lang="en-US" sz="2000" b="1" kern="1200" dirty="0" err="1"/>
            <a:t>posebna</a:t>
          </a:r>
          <a:r>
            <a:rPr lang="en-US" sz="2000" b="1" kern="1200" dirty="0"/>
            <a:t> </a:t>
          </a:r>
          <a:r>
            <a:rPr lang="en-US" sz="2000" b="1" kern="1200" dirty="0" err="1"/>
            <a:t>riječ</a:t>
          </a:r>
          <a:r>
            <a:rPr lang="en-US" sz="2000" b="1" kern="1200" dirty="0"/>
            <a:t> </a:t>
          </a:r>
          <a:r>
            <a:rPr lang="en-US" sz="2000" b="1" kern="1200" dirty="0" err="1"/>
            <a:t>koja</a:t>
          </a:r>
          <a:r>
            <a:rPr lang="en-US" sz="2000" b="1" kern="1200" dirty="0"/>
            <a:t> se </a:t>
          </a:r>
          <a:r>
            <a:rPr lang="en-US" sz="2000" b="1" kern="1200" dirty="0" err="1"/>
            <a:t>odnosi</a:t>
          </a:r>
          <a:r>
            <a:rPr lang="en-US" sz="2000" b="1" kern="1200" dirty="0"/>
            <a:t> </a:t>
          </a:r>
          <a:r>
            <a:rPr lang="en-US" sz="2000" b="1" kern="1200" dirty="0" err="1"/>
            <a:t>na</a:t>
          </a:r>
          <a:r>
            <a:rPr lang="en-US" sz="2000" b="1" kern="1200" dirty="0"/>
            <a:t> </a:t>
          </a:r>
          <a:r>
            <a:rPr lang="en-US" sz="2000" b="1" kern="1200" dirty="0" err="1"/>
            <a:t>ulje</a:t>
          </a:r>
          <a:r>
            <a:rPr lang="en-US" sz="2000" b="1" kern="1200" dirty="0"/>
            <a:t> </a:t>
          </a:r>
          <a:r>
            <a:rPr lang="en-US" sz="2000" b="1" kern="1200" dirty="0" err="1"/>
            <a:t>koje</a:t>
          </a:r>
          <a:r>
            <a:rPr lang="en-US" sz="2000" b="1" kern="1200" dirty="0"/>
            <a:t> se </a:t>
          </a:r>
          <a:r>
            <a:rPr lang="en-US" sz="2000" b="1" kern="1200" dirty="0" err="1"/>
            <a:t>miješa</a:t>
          </a:r>
          <a:r>
            <a:rPr lang="en-US" sz="2000" b="1" kern="1200" dirty="0"/>
            <a:t> </a:t>
          </a:r>
          <a:r>
            <a:rPr lang="en-US" sz="2000" b="1" kern="1200" dirty="0" err="1"/>
            <a:t>sa</a:t>
          </a:r>
          <a:r>
            <a:rPr lang="en-US" sz="2000" b="1" kern="1200" dirty="0"/>
            <a:t> </a:t>
          </a:r>
          <a:r>
            <a:rPr lang="en-US" sz="2000" b="1" kern="1200" dirty="0" err="1"/>
            <a:t>žrtvom</a:t>
          </a:r>
          <a:r>
            <a:rPr lang="en-US" sz="2000" b="1" kern="1200" dirty="0"/>
            <a:t> (L</a:t>
          </a:r>
          <a:r>
            <a:rPr lang="sr-Latn-RS" sz="2000" b="1" kern="1200" dirty="0" err="1"/>
            <a:t>ev</a:t>
          </a:r>
          <a:r>
            <a:rPr lang="sr-Latn-RS" sz="2000" b="1" kern="1200" dirty="0"/>
            <a:t>. </a:t>
          </a:r>
          <a:r>
            <a:rPr lang="sr-Latn-RS" sz="2000" b="1" kern="1200" dirty="0" err="1"/>
            <a:t>zak</a:t>
          </a:r>
          <a:r>
            <a:rPr lang="sr-Latn-RS" sz="2000" b="1" kern="1200" dirty="0"/>
            <a:t>. </a:t>
          </a:r>
          <a:r>
            <a:rPr lang="en-US" sz="2000" b="1" kern="1200" dirty="0"/>
            <a:t>2,5). Mi </a:t>
          </a:r>
          <a:r>
            <a:rPr lang="en-US" sz="2000" b="1" kern="1200" dirty="0" err="1"/>
            <a:t>smo</a:t>
          </a:r>
          <a:r>
            <a:rPr lang="en-US" sz="2000" b="1" kern="1200" dirty="0"/>
            <a:t> </a:t>
          </a:r>
          <a:r>
            <a:rPr lang="en-US" sz="2000" b="1" kern="1200" dirty="0" err="1"/>
            <a:t>žrtva</a:t>
          </a:r>
          <a:r>
            <a:rPr lang="en-US" sz="2000" b="1" kern="1200" dirty="0"/>
            <a:t> </a:t>
          </a:r>
          <a:r>
            <a:rPr lang="en-US" sz="2000" b="1" kern="1200" dirty="0" err="1"/>
            <a:t>Bogu</a:t>
          </a:r>
          <a:r>
            <a:rPr lang="en-US" sz="2000" b="1" kern="1200" dirty="0"/>
            <a:t> (Rim</a:t>
          </a:r>
          <a:r>
            <a:rPr lang="sr-Latn-RS" sz="2000" b="1" kern="1200" dirty="0"/>
            <a:t>.</a:t>
          </a:r>
          <a:r>
            <a:rPr lang="en-US" sz="2000" b="1" kern="1200" dirty="0"/>
            <a:t> 12, 1).</a:t>
          </a:r>
          <a:endParaRPr lang="es-ES" sz="2000" kern="1200" dirty="0"/>
        </a:p>
      </dsp:txBody>
      <dsp:txXfrm>
        <a:off x="117355" y="2976467"/>
        <a:ext cx="2210566" cy="2171571"/>
      </dsp:txXfrm>
    </dsp:sp>
    <dsp:sp modelId="{84558AA3-C098-455A-B404-0EEC16954F1D}">
      <dsp:nvSpPr>
        <dsp:cNvPr id="0" name=""/>
        <dsp:cNvSpPr/>
      </dsp:nvSpPr>
      <dsp:spPr>
        <a:xfrm>
          <a:off x="604" y="477992"/>
          <a:ext cx="2335023" cy="46700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Psal</a:t>
          </a:r>
          <a:r>
            <a:rPr lang="sr-Latn-R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 92</a:t>
          </a:r>
          <a:r>
            <a:rPr lang="sr-Latn-R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r>
            <a:rPr lang="sr-Latn-R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es-E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04" y="477992"/>
        <a:ext cx="2335023" cy="467004"/>
      </dsp:txXfrm>
    </dsp:sp>
    <dsp:sp modelId="{389BD8E6-28DF-491E-BFC3-C806AD482421}">
      <dsp:nvSpPr>
        <dsp:cNvPr id="0" name=""/>
        <dsp:cNvSpPr/>
      </dsp:nvSpPr>
      <dsp:spPr>
        <a:xfrm>
          <a:off x="2537898" y="944997"/>
          <a:ext cx="0" cy="4203041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6704184"/>
              <a:satOff val="-33337"/>
              <a:lumOff val="-294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ABAD5CE-A0BA-403E-A065-559426E7D7F8}">
      <dsp:nvSpPr>
        <dsp:cNvPr id="0" name=""/>
        <dsp:cNvSpPr/>
      </dsp:nvSpPr>
      <dsp:spPr>
        <a:xfrm>
          <a:off x="2654649" y="1085098"/>
          <a:ext cx="2210566" cy="1891368"/>
        </a:xfrm>
        <a:prstGeom prst="rect">
          <a:avLst/>
        </a:prstGeom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8324E7-C2A0-49F7-AA83-B993CAC7C3BA}">
      <dsp:nvSpPr>
        <dsp:cNvPr id="0" name=""/>
        <dsp:cNvSpPr/>
      </dsp:nvSpPr>
      <dsp:spPr>
        <a:xfrm>
          <a:off x="2654649" y="2976467"/>
          <a:ext cx="2210566" cy="2171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1" indent="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sr-Latn-RS" sz="2000" b="1" kern="1200" dirty="0"/>
            <a:t>Mi </a:t>
          </a:r>
          <a:r>
            <a:rPr lang="sr-Latn-RS" sz="2000" b="1" kern="1200" dirty="0" err="1"/>
            <a:t>dijelimo</a:t>
          </a:r>
          <a:r>
            <a:rPr lang="sr-Latn-RS" sz="2000" b="1" kern="1200" dirty="0"/>
            <a:t> našu nadu s drugima,</a:t>
          </a:r>
          <a:endParaRPr lang="es-ES" sz="2000" kern="1200" dirty="0"/>
        </a:p>
        <a:p>
          <a:pPr marL="0" lvl="1" indent="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2000" b="1" kern="1200" dirty="0"/>
            <a:t>“</a:t>
          </a:r>
          <a:r>
            <a:rPr lang="sr-Latn-RS" sz="2000" b="1" kern="1200" dirty="0"/>
            <a:t>da </a:t>
          </a:r>
          <a:r>
            <a:rPr lang="sr-Latn-RS" sz="2000" b="1" kern="1200" dirty="0" err="1"/>
            <a:t>navijeste</a:t>
          </a:r>
          <a:r>
            <a:rPr lang="sr-Latn-RS" sz="2000" b="1" kern="1200" dirty="0"/>
            <a:t> kako je pravedan</a:t>
          </a:r>
          <a:r>
            <a:rPr lang="en" sz="2000" b="1" kern="1200" dirty="0"/>
            <a:t> </a:t>
          </a:r>
          <a:r>
            <a:rPr lang="sr-Latn-RS" sz="2000" b="1" kern="1200" dirty="0" err="1"/>
            <a:t>Jahve</a:t>
          </a:r>
          <a:r>
            <a:rPr lang="sr-Latn-RS" sz="2000" b="1" kern="1200" dirty="0"/>
            <a:t>, Hrid moja, onaj na kome nema nepravde.</a:t>
          </a:r>
          <a:r>
            <a:rPr lang="en" sz="2000" b="1" kern="1200" dirty="0"/>
            <a:t>” </a:t>
          </a:r>
          <a:br>
            <a:rPr lang="es-ES" sz="2000" b="1" kern="1200" dirty="0"/>
          </a:br>
          <a:r>
            <a:rPr lang="en" sz="2000" b="1" kern="1200" dirty="0"/>
            <a:t>(Psal</a:t>
          </a:r>
          <a:r>
            <a:rPr lang="sr-Latn-RS" sz="2000" b="1" kern="1200" dirty="0"/>
            <a:t>a</a:t>
          </a:r>
          <a:r>
            <a:rPr lang="en" sz="2000" b="1" kern="1200" dirty="0"/>
            <a:t>m 92</a:t>
          </a:r>
          <a:r>
            <a:rPr lang="sr-Latn-RS" sz="2000" b="1" kern="1200" dirty="0"/>
            <a:t>,</a:t>
          </a:r>
          <a:r>
            <a:rPr lang="en" sz="2000" b="1" kern="1200" dirty="0"/>
            <a:t>1</a:t>
          </a:r>
          <a:r>
            <a:rPr lang="sr-Latn-RS" sz="2000" b="1" kern="1200" dirty="0"/>
            <a:t>6</a:t>
          </a:r>
          <a:r>
            <a:rPr lang="en" sz="2000" b="1" kern="1200" dirty="0"/>
            <a:t>)</a:t>
          </a:r>
          <a:endParaRPr lang="es-ES" sz="2800" kern="1200" dirty="0"/>
        </a:p>
      </dsp:txBody>
      <dsp:txXfrm>
        <a:off x="2654649" y="2976467"/>
        <a:ext cx="2210566" cy="2171571"/>
      </dsp:txXfrm>
    </dsp:sp>
    <dsp:sp modelId="{8AC2DEEC-C2DC-435C-9636-6D87B1B74708}">
      <dsp:nvSpPr>
        <dsp:cNvPr id="0" name=""/>
        <dsp:cNvSpPr/>
      </dsp:nvSpPr>
      <dsp:spPr>
        <a:xfrm>
          <a:off x="2537898" y="477992"/>
          <a:ext cx="2335023" cy="467004"/>
        </a:xfrm>
        <a:prstGeom prst="rect">
          <a:avLst/>
        </a:prstGeom>
        <a:gradFill rotWithShape="0">
          <a:gsLst>
            <a:gs pos="0">
              <a:schemeClr val="accent5">
                <a:hueOff val="6704184"/>
                <a:satOff val="-33337"/>
                <a:lumOff val="-29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6704184"/>
                <a:satOff val="-33337"/>
                <a:lumOff val="-29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6704184"/>
                <a:satOff val="-33337"/>
                <a:lumOff val="-29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6704184"/>
              <a:satOff val="-33337"/>
              <a:lumOff val="-294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Psal</a:t>
          </a:r>
          <a:r>
            <a:rPr lang="sr-Latn-R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 92</a:t>
          </a:r>
          <a:r>
            <a:rPr lang="sr-Latn-R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15</a:t>
          </a:r>
          <a:endParaRPr lang="es-E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37898" y="477992"/>
        <a:ext cx="2335023" cy="4670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094E4D-4948-49AC-98C7-336C4F60F397}">
      <dsp:nvSpPr>
        <dsp:cNvPr id="0" name=""/>
        <dsp:cNvSpPr/>
      </dsp:nvSpPr>
      <dsp:spPr>
        <a:xfrm>
          <a:off x="10607" y="0"/>
          <a:ext cx="2037426" cy="10145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9050">
          <a:solidFill>
            <a:schemeClr val="accent2">
              <a:lumMod val="60000"/>
              <a:lumOff val="4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Tama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smrti</a:t>
          </a:r>
          <a:r>
            <a:rPr lang="sr-Latn-R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sr-Latn-R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rd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3)</a:t>
          </a:r>
        </a:p>
      </dsp:txBody>
      <dsp:txXfrm>
        <a:off x="40323" y="29716"/>
        <a:ext cx="1977994" cy="955136"/>
      </dsp:txXfrm>
    </dsp:sp>
    <dsp:sp modelId="{152A0168-E456-41F6-9BC6-87A23B7D65CD}">
      <dsp:nvSpPr>
        <dsp:cNvPr id="0" name=""/>
        <dsp:cNvSpPr/>
      </dsp:nvSpPr>
      <dsp:spPr>
        <a:xfrm>
          <a:off x="2251776" y="254643"/>
          <a:ext cx="431934" cy="50528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51776" y="355699"/>
        <a:ext cx="302354" cy="303169"/>
      </dsp:txXfrm>
    </dsp:sp>
    <dsp:sp modelId="{2AB4E602-081D-429E-832F-B5D4E7C5F1E7}">
      <dsp:nvSpPr>
        <dsp:cNvPr id="0" name=""/>
        <dsp:cNvSpPr/>
      </dsp:nvSpPr>
      <dsp:spPr>
        <a:xfrm>
          <a:off x="2863004" y="0"/>
          <a:ext cx="2037426" cy="10145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7087515"/>
                <a:satOff val="0"/>
                <a:lumOff val="-745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7087515"/>
                <a:satOff val="0"/>
                <a:lumOff val="-745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7087515"/>
                <a:satOff val="0"/>
                <a:lumOff val="-745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9050">
          <a:solidFill>
            <a:schemeClr val="accent6">
              <a:lumMod val="40000"/>
              <a:lumOff val="6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</a:t>
          </a:r>
          <a:r>
            <a:rPr lang="es-E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retvara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se u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92720" y="29716"/>
        <a:ext cx="1977994" cy="955136"/>
      </dsp:txXfrm>
    </dsp:sp>
    <dsp:sp modelId="{3357F889-68B2-467D-AC02-7D68DE6036D0}">
      <dsp:nvSpPr>
        <dsp:cNvPr id="0" name=""/>
        <dsp:cNvSpPr/>
      </dsp:nvSpPr>
      <dsp:spPr>
        <a:xfrm>
          <a:off x="5104173" y="254643"/>
          <a:ext cx="431934" cy="50528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4175029"/>
                <a:satOff val="0"/>
                <a:lumOff val="-1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04173" y="355699"/>
        <a:ext cx="302354" cy="303169"/>
      </dsp:txXfrm>
    </dsp:sp>
    <dsp:sp modelId="{C44F5C69-98E0-4390-8CD2-B2149400AF4A}">
      <dsp:nvSpPr>
        <dsp:cNvPr id="0" name=""/>
        <dsp:cNvSpPr/>
      </dsp:nvSpPr>
      <dsp:spPr>
        <a:xfrm>
          <a:off x="5715401" y="0"/>
          <a:ext cx="2037426" cy="10145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4175029"/>
                <a:satOff val="0"/>
                <a:lumOff val="-1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9050">
          <a:solidFill>
            <a:schemeClr val="accent3">
              <a:lumMod val="20000"/>
              <a:lumOff val="8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put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kojim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samouvjereno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hodam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(r</a:t>
          </a:r>
          <a:r>
            <a:rPr lang="sr-Latn-R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8)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45117" y="29716"/>
        <a:ext cx="1977994" cy="9551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094E4D-4948-49AC-98C7-336C4F60F397}">
      <dsp:nvSpPr>
        <dsp:cNvPr id="0" name=""/>
        <dsp:cNvSpPr/>
      </dsp:nvSpPr>
      <dsp:spPr>
        <a:xfrm>
          <a:off x="10607" y="0"/>
          <a:ext cx="2037426" cy="101456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C9900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CC9900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CC9900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9050">
          <a:solidFill>
            <a:srgbClr val="CC9900">
              <a:lumMod val="60000"/>
              <a:lumOff val="40000"/>
            </a:srgb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Grobno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mjesto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 (</a:t>
          </a:r>
          <a:r>
            <a:rPr lang="sr-Latn-R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rd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. 7)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/>
            <a:ea typeface="+mn-ea"/>
            <a:cs typeface="+mn-cs"/>
          </a:endParaRPr>
        </a:p>
      </dsp:txBody>
      <dsp:txXfrm>
        <a:off x="40323" y="29716"/>
        <a:ext cx="1977994" cy="955136"/>
      </dsp:txXfrm>
    </dsp:sp>
    <dsp:sp modelId="{152A0168-E456-41F6-9BC6-87A23B7D65CD}">
      <dsp:nvSpPr>
        <dsp:cNvPr id="0" name=""/>
        <dsp:cNvSpPr/>
      </dsp:nvSpPr>
      <dsp:spPr>
        <a:xfrm>
          <a:off x="2251776" y="254643"/>
          <a:ext cx="431934" cy="50528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51776" y="355699"/>
        <a:ext cx="302354" cy="303169"/>
      </dsp:txXfrm>
    </dsp:sp>
    <dsp:sp modelId="{2AB4E602-081D-429E-832F-B5D4E7C5F1E7}">
      <dsp:nvSpPr>
        <dsp:cNvPr id="0" name=""/>
        <dsp:cNvSpPr/>
      </dsp:nvSpPr>
      <dsp:spPr>
        <a:xfrm>
          <a:off x="2863004" y="0"/>
          <a:ext cx="2037426" cy="101456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C9900">
                <a:hueOff val="7087515"/>
                <a:satOff val="0"/>
                <a:lumOff val="-7451"/>
                <a:alphaOff val="0"/>
                <a:satMod val="103000"/>
                <a:lumMod val="102000"/>
                <a:tint val="94000"/>
              </a:srgbClr>
            </a:gs>
            <a:gs pos="50000">
              <a:srgbClr val="CC9900">
                <a:hueOff val="7087515"/>
                <a:satOff val="0"/>
                <a:lumOff val="-7451"/>
                <a:alphaOff val="0"/>
                <a:satMod val="110000"/>
                <a:lumMod val="100000"/>
                <a:shade val="100000"/>
              </a:srgbClr>
            </a:gs>
            <a:gs pos="100000">
              <a:srgbClr val="CC9900">
                <a:hueOff val="7087515"/>
                <a:satOff val="0"/>
                <a:lumOff val="-7451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9050">
          <a:solidFill>
            <a:srgbClr val="177329">
              <a:lumMod val="40000"/>
              <a:lumOff val="60000"/>
            </a:srgb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p</a:t>
          </a:r>
          <a:r>
            <a:rPr lang="en-U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ostaje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/>
            <a:ea typeface="+mn-ea"/>
            <a:cs typeface="+mn-cs"/>
          </a:endParaRPr>
        </a:p>
      </dsp:txBody>
      <dsp:txXfrm>
        <a:off x="2892720" y="29716"/>
        <a:ext cx="1977994" cy="955136"/>
      </dsp:txXfrm>
    </dsp:sp>
    <dsp:sp modelId="{3357F889-68B2-467D-AC02-7D68DE6036D0}">
      <dsp:nvSpPr>
        <dsp:cNvPr id="0" name=""/>
        <dsp:cNvSpPr/>
      </dsp:nvSpPr>
      <dsp:spPr>
        <a:xfrm>
          <a:off x="5104173" y="254643"/>
          <a:ext cx="431934" cy="50528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4175029"/>
                <a:satOff val="0"/>
                <a:lumOff val="-1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04173" y="355699"/>
        <a:ext cx="302354" cy="303169"/>
      </dsp:txXfrm>
    </dsp:sp>
    <dsp:sp modelId="{C44F5C69-98E0-4390-8CD2-B2149400AF4A}">
      <dsp:nvSpPr>
        <dsp:cNvPr id="0" name=""/>
        <dsp:cNvSpPr/>
      </dsp:nvSpPr>
      <dsp:spPr>
        <a:xfrm>
          <a:off x="5715401" y="0"/>
          <a:ext cx="2037426" cy="101456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C9900">
                <a:hueOff val="14175029"/>
                <a:satOff val="0"/>
                <a:lumOff val="-14902"/>
                <a:alphaOff val="0"/>
                <a:satMod val="103000"/>
                <a:lumMod val="102000"/>
                <a:tint val="94000"/>
              </a:srgbClr>
            </a:gs>
            <a:gs pos="50000">
              <a:srgbClr val="CC9900">
                <a:hueOff val="14175029"/>
                <a:satOff val="0"/>
                <a:lumOff val="-14902"/>
                <a:alphaOff val="0"/>
                <a:satMod val="110000"/>
                <a:lumMod val="100000"/>
                <a:shade val="100000"/>
              </a:srgbClr>
            </a:gs>
            <a:gs pos="100000">
              <a:srgbClr val="CC9900">
                <a:hueOff val="14175029"/>
                <a:satOff val="0"/>
                <a:lumOff val="-14902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9050">
          <a:solidFill>
            <a:srgbClr val="580080">
              <a:lumMod val="20000"/>
              <a:lumOff val="80000"/>
            </a:srgb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Z</a:t>
          </a:r>
          <a:r>
            <a:rPr lang="en-U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emlja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 </a:t>
          </a:r>
          <a:r>
            <a:rPr lang="en-U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pravednosti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 </a:t>
          </a:r>
          <a:r>
            <a:rPr lang="sr-Latn-R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      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(</a:t>
          </a:r>
          <a:r>
            <a:rPr lang="sr-Latn-R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rd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. 10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)</a:t>
          </a:r>
        </a:p>
      </dsp:txBody>
      <dsp:txXfrm>
        <a:off x="5745117" y="29716"/>
        <a:ext cx="1977994" cy="9551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8C41A-BB1F-4464-AA72-D6F3AB441FF9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698C7-E6B1-42EB-954F-E45C2D8F9B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665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03D60068-03EE-4651-9045-8B2B15A273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82F0451C-FE00-48BE-BCEB-17F6D797D7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3040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FE5B2AB0-CB9E-5755-1B4B-2D6C92BB46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698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C27BD1-6339-4FF9-8F9F-B63EBA6AA4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5098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711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E834C-7734-4704-8BA5-4110D759F9C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711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4227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1698C7-E6B1-42EB-954F-E45C2D8F9B3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608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1698C7-E6B1-42EB-954F-E45C2D8F9B3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923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1698C7-E6B1-42EB-954F-E45C2D8F9B3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491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1698C7-E6B1-42EB-954F-E45C2D8F9B3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678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711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E834C-7734-4704-8BA5-4110D759F9C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711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9364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1529F7-10F9-0E56-C8C7-DF4CD9F33A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6C73616-832C-46B9-A45A-069ADBFF68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89FBD4-62BE-856A-5945-32EC81FE5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35A3-53AE-404A-8EF3-0D7C27C948BD}" type="datetimeFigureOut">
              <a:rPr lang="es-ES" smtClean="0"/>
              <a:t>25/03/2024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171458-5C4A-2512-8498-E0ACBBCF3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7F4BDC-511E-1B12-514B-C742A1755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20504-69B3-430B-A1D0-EF206125BD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049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640B15-E5E9-1424-24AB-7A644DA0D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58E29B7-2CBF-4AA1-9D8B-92F4BB0990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16FE67-3253-8FDA-A6C9-0FBDDDE12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35A3-53AE-404A-8EF3-0D7C27C948BD}" type="datetimeFigureOut">
              <a:rPr lang="es-ES" smtClean="0"/>
              <a:t>25/03/2024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C93800-0811-C33E-EF8F-AAA6C11C1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71FE9A-5103-DC99-1A81-947471A47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20504-69B3-430B-A1D0-EF206125BD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035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6CAC451-B0AA-5F41-A860-342825DB05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A3F564C-D22B-73F9-2F3D-DAFFCA4F20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845B51-9612-B0D2-E478-9CCF86C4A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35A3-53AE-404A-8EF3-0D7C27C948BD}" type="datetimeFigureOut">
              <a:rPr lang="es-ES" smtClean="0"/>
              <a:t>25/03/2024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901506-B9E5-00E3-36EB-77A5215E0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AD2DEF-435E-2FF4-135D-95A26D345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20504-69B3-430B-A1D0-EF206125BD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119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27200D-8F84-25C5-31F7-1D1D7D1A0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62E25B9-8C0B-E470-3635-C8C56F270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ED67D6-4BD0-411A-6309-E6C6EFE8E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25/03/2024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BB5CA4-4678-A1C0-D21F-325FEFC5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B832E7-882D-BAB6-E82A-01DF170B3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451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BFB94F-FBBD-DFCA-9746-686722D59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5C2C01-67F4-86D2-7984-75AFAF69A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E658EE-B0F2-7592-B428-2BFEB7608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25/03/2024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1B84E7-1430-3E37-F603-A03CD6E02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F0DB96-34EA-5E43-D62F-74B0DCE51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757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2D3E29-E1B6-7E99-A458-91EE6369F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B63B1D9-101A-04A8-99E7-F9D56D311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82E01F-49A1-F12E-EA62-A24B99D5D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25/03/2024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05E8ED-BC1E-9B2F-5E56-7278977E1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C602D6-AB28-B0FF-FFAA-E58415B9B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01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4AB4C2-8134-2EFB-D8A1-F8BB3CCFE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82B858-13D9-0469-93CF-4ACE0AE4A8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5C1FE4-5679-820F-17C0-BB178FA41A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D2A18C-C8CA-01A2-3450-DFF169921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25/03/2024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A224EA-11DC-7203-2DB1-0D275093A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697B2A-7595-3896-6254-EFFAC1592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270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FF9F49-E18F-3836-D06E-5223C4163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A2998C-FFF6-299A-EFD4-19CEFB3E8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F9B241E-5412-BD9D-90DD-EAF2BB8245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ACAEB44-4068-A26C-9B99-E15312254D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6C983B7-25B4-495F-7328-F5E7DB3A57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87BAA1B-34C1-02CA-88F5-3B20F72EA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25/03/2024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09FBB19-8345-D2BA-E138-9681BC095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71E2B0B-9337-3C0F-7C74-28AD5E8B9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283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19C0E6-D550-4F84-FF11-1533ED7F2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1787DE5-DEA9-5227-1B48-8E7406798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25/03/2024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FC35AA-8961-3D91-CA0C-2B58A74EE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D220092-3ACE-D931-6195-31EFA5C4B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158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0FABCBD-FDF1-AF04-E87C-49A408F05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25/03/2024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25963FB-FF85-0FD3-BB49-0EC9EA677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A202220-8B9C-CF91-6DA9-D3B3D8D11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508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47BC66-ECF9-BCC5-92F9-A75881DDC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DC4A1C-0849-8893-6680-108DDEA28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A869B9D-08D0-9851-8608-7B9427C8D9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D8B619-3E29-97D5-8C09-9C577A009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25/03/2024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DF9B9F-9FE0-DBE8-5885-BE49B2398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190169A-C679-41D4-5939-B88DD96C6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0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F3163B-8792-6D40-1524-67230AC88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793948-9129-7C1A-200C-12AAC9505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F1A8B9-AE66-0C57-8EEE-62D264122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35A3-53AE-404A-8EF3-0D7C27C948BD}" type="datetimeFigureOut">
              <a:rPr lang="es-ES" smtClean="0"/>
              <a:t>25/03/2024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EBC8A8-B65A-9D8F-3808-B0C3E7FF1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09AFB7-98A2-7245-A73B-E0405ED61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20504-69B3-430B-A1D0-EF206125BD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707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D66654-4F41-2D50-09E0-E40058531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9EF4786-550A-D07B-44EC-8FF7064965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D4FFDF7-F9C9-C3B0-2992-59F25E3012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F8C6BD9-5259-DC63-2D26-336CED70C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25/03/2024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A4C3FC-B43D-21C6-FCC7-E816DA873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986925-3FB3-FE2C-4AAA-F1D405D41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451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3E3268-BC02-8679-2063-85108807B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E49D730-30FC-A2D9-2204-EAB15EDCE5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0D0C02-0260-D9D4-55AC-8499B9D62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25/03/2024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B67473-53F9-7CCC-1843-EE48445E5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B432BB-F0CC-E105-60AF-7818C19F5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92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6D07D3E-7AF4-37F9-21E1-8EFA7CF99C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BE9919B-6B57-0F74-8228-357025F8EC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10356D-F940-E1B3-FDB9-856998FB7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25/03/2024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76BAA9-0581-EEB8-B11E-0EBB65359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63BA12-4454-860D-ED0C-7A5941BA2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579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78" indent="0" algn="ctr">
              <a:buNone/>
              <a:defRPr/>
            </a:lvl2pPr>
            <a:lvl3pPr marL="914354" indent="0" algn="ctr">
              <a:buNone/>
              <a:defRPr/>
            </a:lvl3pPr>
            <a:lvl4pPr marL="1371532" indent="0" algn="ctr">
              <a:buNone/>
              <a:defRPr/>
            </a:lvl4pPr>
            <a:lvl5pPr marL="1828709" indent="0" algn="ctr">
              <a:buNone/>
              <a:defRPr/>
            </a:lvl5pPr>
            <a:lvl6pPr marL="2285886" indent="0" algn="ctr">
              <a:buNone/>
              <a:defRPr/>
            </a:lvl6pPr>
            <a:lvl7pPr marL="2743062" indent="0" algn="ctr">
              <a:buNone/>
              <a:defRPr/>
            </a:lvl7pPr>
            <a:lvl8pPr marL="3200240" indent="0" algn="ctr">
              <a:buNone/>
              <a:defRPr/>
            </a:lvl8pPr>
            <a:lvl9pPr marL="365741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A9639-3834-4C3A-8D1B-959BF466B1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894392"/>
      </p:ext>
    </p:extLst>
  </p:cSld>
  <p:clrMapOvr>
    <a:masterClrMapping/>
  </p:clrMapOvr>
  <p:transition spd="med"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1E05D-E0FC-43F9-9021-17CA213D34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028806"/>
      </p:ext>
    </p:extLst>
  </p:cSld>
  <p:clrMapOvr>
    <a:masterClrMapping/>
  </p:clrMapOvr>
  <p:transition spd="med">
    <p:zo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800"/>
            </a:lvl2pPr>
            <a:lvl3pPr marL="914354" indent="0">
              <a:buNone/>
              <a:defRPr sz="1600"/>
            </a:lvl3pPr>
            <a:lvl4pPr marL="1371532" indent="0">
              <a:buNone/>
              <a:defRPr sz="1400"/>
            </a:lvl4pPr>
            <a:lvl5pPr marL="1828709" indent="0">
              <a:buNone/>
              <a:defRPr sz="1400"/>
            </a:lvl5pPr>
            <a:lvl6pPr marL="2285886" indent="0">
              <a:buNone/>
              <a:defRPr sz="1400"/>
            </a:lvl6pPr>
            <a:lvl7pPr marL="2743062" indent="0">
              <a:buNone/>
              <a:defRPr sz="1400"/>
            </a:lvl7pPr>
            <a:lvl8pPr marL="3200240" indent="0">
              <a:buNone/>
              <a:defRPr sz="1400"/>
            </a:lvl8pPr>
            <a:lvl9pPr marL="365741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73BFF-D8D6-4E1B-B0E6-736C12A7CB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925388"/>
      </p:ext>
    </p:extLst>
  </p:cSld>
  <p:clrMapOvr>
    <a:masterClrMapping/>
  </p:clrMapOvr>
  <p:transition spd="med">
    <p:zo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E529E-601A-4D2B-8260-EC6098BAA4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625434"/>
      </p:ext>
    </p:extLst>
  </p:cSld>
  <p:clrMapOvr>
    <a:masterClrMapping/>
  </p:clrMapOvr>
  <p:transition spd="med">
    <p:zo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CEFF3-7773-4B59-B8A5-BC093BF57A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798107"/>
      </p:ext>
    </p:extLst>
  </p:cSld>
  <p:clrMapOvr>
    <a:masterClrMapping/>
  </p:clrMapOvr>
  <p:transition spd="med">
    <p:zo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A8B5A-202A-4527-84CB-E8CD515674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895251"/>
      </p:ext>
    </p:extLst>
  </p:cSld>
  <p:clrMapOvr>
    <a:masterClrMapping/>
  </p:clrMapOvr>
  <p:transition spd="med">
    <p:zo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6BC92-A606-4D58-9A0E-B3C8B2DFAD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098878"/>
      </p:ext>
    </p:extLst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763ADB-5016-80E7-1BAB-AF7867D60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9F24C52-55EB-2DBC-C616-A490789AD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979EE3-C0DD-203C-BE9B-7520198B1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35A3-53AE-404A-8EF3-0D7C27C948BD}" type="datetimeFigureOut">
              <a:rPr lang="es-ES" smtClean="0"/>
              <a:t>25/03/2024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8BC97F4-E246-A920-91A7-DFD507DDD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8C94CB-3611-3F04-AFC7-16DACAD5D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20504-69B3-430B-A1D0-EF206125BD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255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7650F-D2AA-47FF-A0D8-2894FFB023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503006"/>
      </p:ext>
    </p:extLst>
  </p:cSld>
  <p:clrMapOvr>
    <a:masterClrMapping/>
  </p:clrMapOvr>
  <p:transition spd="med">
    <p:zo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953DF-3EF6-47A7-8DC2-670A1A2142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990756"/>
      </p:ext>
    </p:extLst>
  </p:cSld>
  <p:clrMapOvr>
    <a:masterClrMapping/>
  </p:clrMapOvr>
  <p:transition spd="med">
    <p:zo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2E6F2-A874-4998-B343-8BDA7D43E8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768569"/>
      </p:ext>
    </p:extLst>
  </p:cSld>
  <p:clrMapOvr>
    <a:masterClrMapping/>
  </p:clrMapOvr>
  <p:transition spd="med">
    <p:zo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B1711-09C2-4E15-B4D9-22C52323F3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813277"/>
      </p:ext>
    </p:extLst>
  </p:cSld>
  <p:clrMapOvr>
    <a:masterClrMapping/>
  </p:clrMapOvr>
  <p:transition spd="med">
    <p:zo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2725E-556A-485C-AE83-3527DD91D1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31376"/>
      </p:ext>
    </p:extLst>
  </p:cSld>
  <p:clrMapOvr>
    <a:masterClrMapping/>
  </p:clrMapOvr>
  <p:transition spd="med">
    <p:zo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906D9-E395-42B8-ADF7-A48518F8A3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236547"/>
      </p:ext>
    </p:extLst>
  </p:cSld>
  <p:clrMapOvr>
    <a:masterClrMapping/>
  </p:clrMapOvr>
  <p:transition spd="med">
    <p:zo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78" indent="0" algn="ctr">
              <a:buNone/>
              <a:defRPr/>
            </a:lvl2pPr>
            <a:lvl3pPr marL="914354" indent="0" algn="ctr">
              <a:buNone/>
              <a:defRPr/>
            </a:lvl3pPr>
            <a:lvl4pPr marL="1371532" indent="0" algn="ctr">
              <a:buNone/>
              <a:defRPr/>
            </a:lvl4pPr>
            <a:lvl5pPr marL="1828709" indent="0" algn="ctr">
              <a:buNone/>
              <a:defRPr/>
            </a:lvl5pPr>
            <a:lvl6pPr marL="2285886" indent="0" algn="ctr">
              <a:buNone/>
              <a:defRPr/>
            </a:lvl6pPr>
            <a:lvl7pPr marL="2743062" indent="0" algn="ctr">
              <a:buNone/>
              <a:defRPr/>
            </a:lvl7pPr>
            <a:lvl8pPr marL="3200240" indent="0" algn="ctr">
              <a:buNone/>
              <a:defRPr/>
            </a:lvl8pPr>
            <a:lvl9pPr marL="365741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A9639-3834-4C3A-8D1B-959BF466B1F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375266"/>
      </p:ext>
    </p:extLst>
  </p:cSld>
  <p:clrMapOvr>
    <a:masterClrMapping/>
  </p:clrMapOvr>
  <p:transition spd="med">
    <p:zo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1E05D-E0FC-43F9-9021-17CA213D343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004560"/>
      </p:ext>
    </p:extLst>
  </p:cSld>
  <p:clrMapOvr>
    <a:masterClrMapping/>
  </p:clrMapOvr>
  <p:transition spd="med">
    <p:zo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800"/>
            </a:lvl2pPr>
            <a:lvl3pPr marL="914354" indent="0">
              <a:buNone/>
              <a:defRPr sz="1600"/>
            </a:lvl3pPr>
            <a:lvl4pPr marL="1371532" indent="0">
              <a:buNone/>
              <a:defRPr sz="1400"/>
            </a:lvl4pPr>
            <a:lvl5pPr marL="1828709" indent="0">
              <a:buNone/>
              <a:defRPr sz="1400"/>
            </a:lvl5pPr>
            <a:lvl6pPr marL="2285886" indent="0">
              <a:buNone/>
              <a:defRPr sz="1400"/>
            </a:lvl6pPr>
            <a:lvl7pPr marL="2743062" indent="0">
              <a:buNone/>
              <a:defRPr sz="1400"/>
            </a:lvl7pPr>
            <a:lvl8pPr marL="3200240" indent="0">
              <a:buNone/>
              <a:defRPr sz="1400"/>
            </a:lvl8pPr>
            <a:lvl9pPr marL="365741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73BFF-D8D6-4E1B-B0E6-736C12A7CBD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356196"/>
      </p:ext>
    </p:extLst>
  </p:cSld>
  <p:clrMapOvr>
    <a:masterClrMapping/>
  </p:clrMapOvr>
  <p:transition spd="med">
    <p:zo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E529E-601A-4D2B-8260-EC6098BAA415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070417"/>
      </p:ext>
    </p:extLst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18E4B6-028D-9397-77D1-4EA927A9C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557396-61B6-6DD5-72DC-864D40ECE5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99B40AB-8D7B-A1C4-23F1-208C10C5A2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BC4F331-28F6-9AF5-548E-B0CF72AE8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35A3-53AE-404A-8EF3-0D7C27C948BD}" type="datetimeFigureOut">
              <a:rPr lang="es-ES" smtClean="0"/>
              <a:t>25/03/2024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5E6C9B0-E5AB-82D1-30A8-CC1A667AF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5B2A073-53F0-6AEC-FFB5-B0C3CB061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20504-69B3-430B-A1D0-EF206125BD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267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CEFF3-7773-4B59-B8A5-BC093BF57AE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125102"/>
      </p:ext>
    </p:extLst>
  </p:cSld>
  <p:clrMapOvr>
    <a:masterClrMapping/>
  </p:clrMapOvr>
  <p:transition spd="med">
    <p:zo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A8B5A-202A-4527-84CB-E8CD5156745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92251"/>
      </p:ext>
    </p:extLst>
  </p:cSld>
  <p:clrMapOvr>
    <a:masterClrMapping/>
  </p:clrMapOvr>
  <p:transition spd="med">
    <p:zo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6BC92-A606-4D58-9A0E-B3C8B2DFAD2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562477"/>
      </p:ext>
    </p:extLst>
  </p:cSld>
  <p:clrMapOvr>
    <a:masterClrMapping/>
  </p:clrMapOvr>
  <p:transition spd="med">
    <p:zo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7650F-D2AA-47FF-A0D8-2894FFB0235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230444"/>
      </p:ext>
    </p:extLst>
  </p:cSld>
  <p:clrMapOvr>
    <a:masterClrMapping/>
  </p:clrMapOvr>
  <p:transition spd="med">
    <p:zo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953DF-3EF6-47A7-8DC2-670A1A214250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324318"/>
      </p:ext>
    </p:extLst>
  </p:cSld>
  <p:clrMapOvr>
    <a:masterClrMapping/>
  </p:clrMapOvr>
  <p:transition spd="med">
    <p:zo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2E6F2-A874-4998-B343-8BDA7D43E87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549410"/>
      </p:ext>
    </p:extLst>
  </p:cSld>
  <p:clrMapOvr>
    <a:masterClrMapping/>
  </p:clrMapOvr>
  <p:transition spd="med">
    <p:zo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B1711-09C2-4E15-B4D9-22C52323F30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091838"/>
      </p:ext>
    </p:extLst>
  </p:cSld>
  <p:clrMapOvr>
    <a:masterClrMapping/>
  </p:clrMapOvr>
  <p:transition spd="med">
    <p:zo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2725E-556A-485C-AE83-3527DD91D18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293433"/>
      </p:ext>
    </p:extLst>
  </p:cSld>
  <p:clrMapOvr>
    <a:masterClrMapping/>
  </p:clrMapOvr>
  <p:transition spd="med">
    <p:zo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906D9-E395-42B8-ADF7-A48518F8A31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74457"/>
      </p:ext>
    </p:extLst>
  </p:cSld>
  <p:clrMapOvr>
    <a:masterClrMapping/>
  </p:clrMapOvr>
  <p:transition spd="med">
    <p:zo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78" indent="0" algn="ctr">
              <a:buNone/>
              <a:defRPr/>
            </a:lvl2pPr>
            <a:lvl3pPr marL="914354" indent="0" algn="ctr">
              <a:buNone/>
              <a:defRPr/>
            </a:lvl3pPr>
            <a:lvl4pPr marL="1371532" indent="0" algn="ctr">
              <a:buNone/>
              <a:defRPr/>
            </a:lvl4pPr>
            <a:lvl5pPr marL="1828709" indent="0" algn="ctr">
              <a:buNone/>
              <a:defRPr/>
            </a:lvl5pPr>
            <a:lvl6pPr marL="2285886" indent="0" algn="ctr">
              <a:buNone/>
              <a:defRPr/>
            </a:lvl6pPr>
            <a:lvl7pPr marL="2743062" indent="0" algn="ctr">
              <a:buNone/>
              <a:defRPr/>
            </a:lvl7pPr>
            <a:lvl8pPr marL="3200240" indent="0" algn="ctr">
              <a:buNone/>
              <a:defRPr/>
            </a:lvl8pPr>
            <a:lvl9pPr marL="365741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A9639-3834-4C3A-8D1B-959BF466B1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687287"/>
      </p:ext>
    </p:extLst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91DE52-FBC1-AC75-A607-6FB236257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646BE9-3007-ED3E-1A25-02DCB8B6B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58773EA-E1F4-4BBE-6EFE-5B5175766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2E40D66-D1AF-5ED3-103F-2C07B026E5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3E278BB-F563-F4B2-CD5C-C2A1ACB566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A58D39B-456E-F83F-8AAC-B1CA8A669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35A3-53AE-404A-8EF3-0D7C27C948BD}" type="datetimeFigureOut">
              <a:rPr lang="es-ES" smtClean="0"/>
              <a:t>25/03/2024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3A2929C-DF1C-7080-26DA-CF7C81B0B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44C23CE-BBB0-839D-1301-EDD672C1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20504-69B3-430B-A1D0-EF206125BD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543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1E05D-E0FC-43F9-9021-17CA213D34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66856"/>
      </p:ext>
    </p:extLst>
  </p:cSld>
  <p:clrMapOvr>
    <a:masterClrMapping/>
  </p:clrMapOvr>
  <p:transition spd="med">
    <p:zo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800"/>
            </a:lvl2pPr>
            <a:lvl3pPr marL="914354" indent="0">
              <a:buNone/>
              <a:defRPr sz="1600"/>
            </a:lvl3pPr>
            <a:lvl4pPr marL="1371532" indent="0">
              <a:buNone/>
              <a:defRPr sz="1400"/>
            </a:lvl4pPr>
            <a:lvl5pPr marL="1828709" indent="0">
              <a:buNone/>
              <a:defRPr sz="1400"/>
            </a:lvl5pPr>
            <a:lvl6pPr marL="2285886" indent="0">
              <a:buNone/>
              <a:defRPr sz="1400"/>
            </a:lvl6pPr>
            <a:lvl7pPr marL="2743062" indent="0">
              <a:buNone/>
              <a:defRPr sz="1400"/>
            </a:lvl7pPr>
            <a:lvl8pPr marL="3200240" indent="0">
              <a:buNone/>
              <a:defRPr sz="1400"/>
            </a:lvl8pPr>
            <a:lvl9pPr marL="365741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73BFF-D8D6-4E1B-B0E6-736C12A7CB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91473"/>
      </p:ext>
    </p:extLst>
  </p:cSld>
  <p:clrMapOvr>
    <a:masterClrMapping/>
  </p:clrMapOvr>
  <p:transition spd="med">
    <p:zo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E529E-601A-4D2B-8260-EC6098BAA4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794061"/>
      </p:ext>
    </p:extLst>
  </p:cSld>
  <p:clrMapOvr>
    <a:masterClrMapping/>
  </p:clrMapOvr>
  <p:transition spd="med">
    <p:zo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CEFF3-7773-4B59-B8A5-BC093BF57A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912351"/>
      </p:ext>
    </p:extLst>
  </p:cSld>
  <p:clrMapOvr>
    <a:masterClrMapping/>
  </p:clrMapOvr>
  <p:transition spd="med">
    <p:zo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A8B5A-202A-4527-84CB-E8CD515674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281701"/>
      </p:ext>
    </p:extLst>
  </p:cSld>
  <p:clrMapOvr>
    <a:masterClrMapping/>
  </p:clrMapOvr>
  <p:transition spd="med">
    <p:zo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6BC92-A606-4D58-9A0E-B3C8B2DFAD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337241"/>
      </p:ext>
    </p:extLst>
  </p:cSld>
  <p:clrMapOvr>
    <a:masterClrMapping/>
  </p:clrMapOvr>
  <p:transition spd="med">
    <p:zo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7650F-D2AA-47FF-A0D8-2894FFB023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279159"/>
      </p:ext>
    </p:extLst>
  </p:cSld>
  <p:clrMapOvr>
    <a:masterClrMapping/>
  </p:clrMapOvr>
  <p:transition spd="med">
    <p:zo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953DF-3EF6-47A7-8DC2-670A1A2142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106418"/>
      </p:ext>
    </p:extLst>
  </p:cSld>
  <p:clrMapOvr>
    <a:masterClrMapping/>
  </p:clrMapOvr>
  <p:transition spd="med">
    <p:zo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2E6F2-A874-4998-B343-8BDA7D43E8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020516"/>
      </p:ext>
    </p:extLst>
  </p:cSld>
  <p:clrMapOvr>
    <a:masterClrMapping/>
  </p:clrMapOvr>
  <p:transition spd="med">
    <p:zo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B1711-09C2-4E15-B4D9-22C52323F3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08558"/>
      </p:ext>
    </p:extLst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7E4C6C-81B2-9B12-550B-24F8A23BC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756034A-E288-0271-D7F2-2F884A37A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35A3-53AE-404A-8EF3-0D7C27C948BD}" type="datetimeFigureOut">
              <a:rPr lang="es-ES" smtClean="0"/>
              <a:t>25/03/2024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0303838-131E-70C2-F610-4C748F07C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19668D3-E6CC-9EE9-B36A-81E6D461B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20504-69B3-430B-A1D0-EF206125BD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359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2725E-556A-485C-AE83-3527DD91D1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736040"/>
      </p:ext>
    </p:extLst>
  </p:cSld>
  <p:clrMapOvr>
    <a:masterClrMapping/>
  </p:clrMapOvr>
  <p:transition spd="med">
    <p:zo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906D9-E395-42B8-ADF7-A48518F8A3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25548"/>
      </p:ext>
    </p:extLst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AFDA073-19E1-6D99-D7D9-5A33383EF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35A3-53AE-404A-8EF3-0D7C27C948BD}" type="datetimeFigureOut">
              <a:rPr lang="es-ES" smtClean="0"/>
              <a:t>25/03/2024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B786D01-0673-8ECD-FF8B-588C3B36D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D878D57-660A-7D65-67F7-DE9F5E0D5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20504-69B3-430B-A1D0-EF206125BD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409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59347B-1A29-47F5-3EA7-521A39E4A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96F66C-C45E-715C-E775-CE7C6E344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AA171D4-C157-1B0A-E65E-6ECEF572B8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37B3CE1-9765-35DE-7E95-09A874F17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35A3-53AE-404A-8EF3-0D7C27C948BD}" type="datetimeFigureOut">
              <a:rPr lang="es-ES" smtClean="0"/>
              <a:t>25/03/2024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A35470-B290-8369-1E16-FD214D69B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619C63-459A-D691-B22E-AE7C1373D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20504-69B3-430B-A1D0-EF206125BD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210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621A93-3212-7F66-F1BC-3EED2F5FC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32C5E61-100E-18FF-1FB6-C406F47C7A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CD02E31-277C-A9F2-6F43-5A0175CFCE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76BF478-30E7-56AF-5B30-8053FB40B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35A3-53AE-404A-8EF3-0D7C27C948BD}" type="datetimeFigureOut">
              <a:rPr lang="es-ES" smtClean="0"/>
              <a:t>25/03/2024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C73380F-B848-EB0C-8826-BFFD16E09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3EA6DC2-0056-E284-E273-9177C986A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20504-69B3-430B-A1D0-EF206125BD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541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1EAD675-56D8-176D-EC99-C860D81E1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57C5878-B097-B684-9059-48EDBF858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1DA051-B364-180A-D60D-364B53763A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5335A3-53AE-404A-8EF3-0D7C27C948BD}" type="datetimeFigureOut">
              <a:rPr lang="es-ES" smtClean="0"/>
              <a:t>25/03/2024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8DD28A-4F03-D298-2E56-ECF5C54DBB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919302-1BDB-4944-1753-A765A84B6C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B20504-69B3-430B-A1D0-EF206125BD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5995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66A0B16-8E58-6DB6-DBA9-FCEF42ADF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ECEAEB-1FA1-B81D-D494-8027B57BF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34D3A9-6C65-F79B-D568-0E4160210E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003D6-D5B7-4B55-AFF4-D6D5C8961537}" type="datetimeFigureOut">
              <a:rPr lang="es-ES" smtClean="0"/>
              <a:t>25/03/2024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F1D2F6-A619-A1DE-E7C2-E000E5E1AD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5BD264-C788-4250-F305-EBD6E228FE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3092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fld id="{9B4A480E-7100-4ACB-B397-32B634C39ACF}" type="slidenum">
              <a:rPr lang="en-US" smtClean="0">
                <a:solidFill>
                  <a:srgbClr val="000000"/>
                </a:solidFill>
              </a:rPr>
              <a:pPr defTabSz="914354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6248400"/>
            <a:ext cx="12192000" cy="6096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12293600" cy="12954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prstShdw prst="shdw17" dist="115003" dir="5780412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1371600"/>
            <a:ext cx="12192000" cy="4876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354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3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ransition spd="med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5pPr>
      <a:lvl6pPr marL="457178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6pPr>
      <a:lvl7pPr marL="914354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7pPr>
      <a:lvl8pPr marL="1371532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8pPr>
      <a:lvl9pPr marL="1828709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9pPr>
    </p:titleStyle>
    <p:bodyStyle>
      <a:lvl1pPr marL="342882" indent="-342882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42913" indent="-28573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42" indent="-228589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120" indent="-228589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298" indent="-228589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474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652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829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006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9B4A480E-7100-4ACB-B397-32B634C39AC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6248400"/>
            <a:ext cx="12192000" cy="6096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>
              <a:cs typeface="+mn-cs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12293600" cy="12954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prstShdw prst="shdw17" dist="115003" dir="5780412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 sz="1800" dirty="0">
              <a:cs typeface="+mn-cs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1371600"/>
            <a:ext cx="12192000" cy="4876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1408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ransition spd="med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5pPr>
      <a:lvl6pPr marL="457178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6pPr>
      <a:lvl7pPr marL="914354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7pPr>
      <a:lvl8pPr marL="1371532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8pPr>
      <a:lvl9pPr marL="1828709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9pPr>
    </p:titleStyle>
    <p:bodyStyle>
      <a:lvl1pPr marL="342882" indent="-342882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42913" indent="-28573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42" indent="-228589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120" indent="-228589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298" indent="-228589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474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652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829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006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fld id="{9B4A480E-7100-4ACB-B397-32B634C39ACF}" type="slidenum">
              <a:rPr lang="en-US" smtClean="0">
                <a:solidFill>
                  <a:srgbClr val="000000"/>
                </a:solidFill>
              </a:rPr>
              <a:pPr defTabSz="914354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6248400"/>
            <a:ext cx="12192000" cy="6096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0" y="0"/>
            <a:ext cx="12293600" cy="12954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prstShdw prst="shdw17" dist="115003" dir="5780412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0" y="1371600"/>
            <a:ext cx="12192000" cy="4876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354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5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transition spd="med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5pPr>
      <a:lvl6pPr marL="457178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6pPr>
      <a:lvl7pPr marL="914354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7pPr>
      <a:lvl8pPr marL="1371532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8pPr>
      <a:lvl9pPr marL="1828709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9pPr>
    </p:titleStyle>
    <p:bodyStyle>
      <a:lvl1pPr marL="342882" indent="-342882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42913" indent="-28573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42" indent="-228589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120" indent="-228589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298" indent="-228589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474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652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829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006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diagramColors" Target="../diagrams/colors3.xml"/><Relationship Id="rId3" Type="http://schemas.openxmlformats.org/officeDocument/2006/relationships/image" Target="../media/image48.png"/><Relationship Id="rId7" Type="http://schemas.openxmlformats.org/officeDocument/2006/relationships/diagramQuickStyle" Target="../diagrams/quickStyle2.xml"/><Relationship Id="rId12" Type="http://schemas.openxmlformats.org/officeDocument/2006/relationships/diagramQuickStyle" Target="../diagrams/quickStyle3.xml"/><Relationship Id="rId17" Type="http://schemas.openxmlformats.org/officeDocument/2006/relationships/image" Target="../media/image51.jpeg"/><Relationship Id="rId2" Type="http://schemas.openxmlformats.org/officeDocument/2006/relationships/image" Target="../media/image47.jpeg"/><Relationship Id="rId16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11" Type="http://schemas.openxmlformats.org/officeDocument/2006/relationships/diagramLayout" Target="../diagrams/layout3.xml"/><Relationship Id="rId5" Type="http://schemas.openxmlformats.org/officeDocument/2006/relationships/diagramData" Target="../diagrams/data2.xml"/><Relationship Id="rId15" Type="http://schemas.openxmlformats.org/officeDocument/2006/relationships/image" Target="../media/image49.jpg"/><Relationship Id="rId10" Type="http://schemas.openxmlformats.org/officeDocument/2006/relationships/diagramData" Target="../diagrams/data3.xml"/><Relationship Id="rId4" Type="http://schemas.microsoft.com/office/2007/relationships/hdphoto" Target="../media/hdphoto1.wdp"/><Relationship Id="rId9" Type="http://schemas.microsoft.com/office/2007/relationships/diagramDrawing" Target="../diagrams/drawing2.xml"/><Relationship Id="rId14" Type="http://schemas.microsoft.com/office/2007/relationships/diagramDrawing" Target="../diagrams/drawing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25.pn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0.jpe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45.jpeg"/><Relationship Id="rId5" Type="http://schemas.openxmlformats.org/officeDocument/2006/relationships/diagramData" Target="../diagrams/data1.xml"/><Relationship Id="rId10" Type="http://schemas.openxmlformats.org/officeDocument/2006/relationships/image" Target="../media/image44.jpeg"/><Relationship Id="rId4" Type="http://schemas.openxmlformats.org/officeDocument/2006/relationships/image" Target="../media/image41.jpeg"/><Relationship Id="rId9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144207" y="-307910"/>
            <a:ext cx="1178653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96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 Ext Condensed Bold" panose="020B0902020104020203" pitchFamily="34" charset="0"/>
                <a:ea typeface="+mn-ea"/>
                <a:cs typeface="Arial" charset="0"/>
              </a:rPr>
              <a:t>BIBLIJSKA DOKTRINA</a:t>
            </a: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 Ext Condensed Bold" panose="020B0902020104020203" pitchFamily="34" charset="0"/>
                <a:ea typeface="+mn-ea"/>
                <a:cs typeface="Arial" charset="0"/>
              </a:rPr>
              <a:t> </a:t>
            </a:r>
            <a:r>
              <a:rPr kumimoji="0" lang="sr-Latn-RS" sz="96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 Ext Condensed Bold" panose="020B0902020104020203" pitchFamily="34" charset="0"/>
                <a:ea typeface="+mn-ea"/>
                <a:cs typeface="Arial" charset="0"/>
              </a:rPr>
              <a:t>:  </a:t>
            </a:r>
            <a:r>
              <a:rPr kumimoji="0" lang="sr-Latn-RS" sz="9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 Ext Condensed Bold" panose="020B0902020104020203" pitchFamily="34" charset="0"/>
                <a:ea typeface="+mn-ea"/>
                <a:cs typeface="Arial" charset="0"/>
              </a:rPr>
              <a:t>KNJIGA PSALAMA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524000" y="6150115"/>
            <a:ext cx="9245600" cy="707887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144208" y="6366933"/>
            <a:ext cx="117865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0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1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. tromjesečje 2024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             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Prezentacija biblijske pouke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        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              </a:t>
            </a:r>
            <a:r>
              <a:rPr lang="hr-HR" sz="2000" b="1" dirty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r>
              <a:rPr kumimoji="0" lang="sr-Latn-RS" sz="20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. ožujka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202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4.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" name="AutoShape 2" descr="data:image/jpeg;base64,/9j/4AAQSkZJRgABAQAAAQABAAD/2wCEAAkGBxQTEhUUExQVFRQWGBgVFRQVFBcUHBgWFhUWGhUXFxUYHSggGBolHBQVITEhJSkrLi4uFx8zODMsNygtLiwBCgoKDg0OGhAQGywkHyQsLCwsLCwsLCwsLCwsLCwsLCwsLCwsLCwsLCwsLCwsLCwsLCwsLCwsLCwsLCwsLCwsLP/AABEIAQUAwQMBIgACEQEDEQH/xAAcAAEAAgMBAQEAAAAAAAAAAAAABQYDBAcCAQj/xABCEAABAwIDBAYHBAgGAwAAAAABAAIDBBEFITESQVFhBhMicYGRBzKhscHR8EJSYnIUI4KSssLh8RUkM0NTomNzo//EABkBAQADAQEAAAAAAAAAAAAAAAABAgMEBf/EACQRAQEAAgICAgICAwAAAAAAAAABAhEDIRIxBEEiYRNxFEJR/9oADAMBAAIRAxEAPwDuKIiAiIgIiICIiAiwVdYyMbT3Bo5/JQOJ9NKeJgcLuvblkdCeSi2RMlqyoud13pNY0lrWNuDbNwz7gM7rSj9Ikr7gWaNAdjO53A3N/IKPKJ8K6iiouGdKZLtL3AtJz2gB5OGm7W/zuFHXNkFwfLMHuO9TMpS42NpERSqIiICIiAiIgIiICIiAiIgIiICIue9Oem/V/qad2Zyc8Hz2fDeot0mTa3Yzj0NM0l7hfcwEXJ4cvFc4xr0gTOPZdsNubNZ5W2tde7wVIxDE3SOJJOWTRe9idfH4qNlkyA7lS21pJInZsee92Z2tnO5zuc/Zew7r8Vp1lSXtDSctTw8VoxC2W9JX7h9f0UaTtmi2SS0cbg79DfPyWxTQk56CwOWVjfUd614LNH4it4O2Wi2vyUUiTwysPWsYTk5zbnxNzyyuVcOiFS9sjWAnZO2Rflnbu08yqb0bw4zSB2jGg9r5d9z5ldK6M4aGuBvcgn9luyGgd5OfhZRLN6Xyl8drkEXwL6t3MIiICIiAiIgIiICIiAiIgIiIKl6ROkH6NTlrfXeCLclw2WpLnF7jc21O9zj/AHPirN6QMUM1TJnk1xAHJps35qmk7vE/X1qs/bT0yhwFvq53lGkXv5fXFYw3yXpp8gpRt9c/PP8Av9fW9e2nesTj9cF82v7fXmhttwuANys7Q6Q2G/K44cvHJRAffVW3o1TbLmuduzA58VTkvjNteLG53UX3BaBsULWgWyF++y2mVZjcHM1GduI3haD8Ua1he45Kovx+SoqWMh7MYOZ3kb1xayvcd3449V2jAsXZVQiWO4aSW2PFpse/MKQUV0bijjgZHHazRppmTcnxJUqvRxu5t5eU1bBERWVEREBERAREQEREBERAWOeTZa53AE+QWRa+Ij9VJ+R38JQfm3EpLyPPFx9ijGAjPit/FRZzhwJB81oMzIVIvl7ZxuCON9NN3M8Vj2vcssbbAef15hBilH9UtfTl7VmczsnyHxK87OvcD5GybNMMcdpBfTX68VbKd5FlWib58CfgrHRXc0Eb1hzd6dXxrq14rZHSki9mN3nIX4nkvnRmhcJ3WBAsC0OFi4EDtkbr3yClafBustc9ne3ce9WHC8LDHAhoH1xWFz61HT4fl5WsDMSlgcCHe1X/AADGhO0Xyd7/AOq5jVRsdLJ1hOyz32upv0dwPnf1o7ELHZAuu5x/KPVHMqeG5TL8UfIxwuO8nS0RF6DyhERAREQEREBERAREQFo45Js08p/AR55fFbyjOkp/ysvJt/IhRfSZ7fm/F33keeJv8lqHJbWIDtDu+JWm43KrE32yRuzH1p/ZbBfc8tfkPcsDWWWVgy96Jj283HAfXuzXlxyPO1vyjRY3Tg5f1PksPXEuDT2bnZu7Kx5qE/0ydbZWHC5rMCgpsPc2+hN81J0Elxbgs+TVnTfg3jl2teH4hZTsGJXVNpDZTMNQA0lcmTvk20seexpLjq76ClfRJNK+qcG36pjCXndcnsN773PgqNX1TpZbZ5m3FdN9FeJxNfLTNBYSGuaD9pw2uscTxILcuS6uLHx1txc2dzls9R0lQeL4+2MyNaRtRt2iTmL67PfZeulGNtpoxc2e+4YeFhmfC4XP6VgqZHgudsfa2XWLnOF3XJB4jPmp5uXXUU4OHynlfToWFY6yWnZMTk/aAy12XEaeCkaera/Q+BFlQ3vDDFBD2Y42hjBe9r5uJJ1O/NTPXbA2i42HNZz5Fl/S+Xxprf2tDZATYEXGouvSq1CTcEa2z5f1U7BiDSO12e9a8fNMvfTDk4bj67biL4Cvq3YiIiAiIgLRxtoMEgOhaR5iy3lW+nWLtgp3X1cCAPrQa5qL6TPbgeMvu/S2bsuGa0YhnyWxVSbbi7ise1lYb9e5Vi19smxffvsPLVY6t9hZq+00oub8MkcL5ofTWpiA4bQJF87HPvB+CudBE2QAAskbaxDmtvbgbqpyR7/orPDms+THbbhz8ekvjsIY8C4uRci+nD65KOwyYB/Io6mzuFpSMLTY+fkq4Y9aW5M75eWlsjeNy8y1NmkKDpalwGvDy0XyWsJyKp/F22/yOmSllAl2jwPmtqmxN8VQ2djrOab+W4+0KIdMvsslwOPHl9WW3j3ty+fWnVvSHigmpKOcC22XG3ezMeYUR0UrGMhu49o3d+8bj2W8lqY9C9mH4eyQEFzZngHK20WbN/A+1aFLsilLye0ABbaA0AFtnUm91lyzbfgup+u07T1skt5IhfZLnE5ZZ8+QHksjsZfI5rL8C62fdl5ZdyreGVkkURYLWdc8xfXTVSOD1Bgc5/rFw13g56eawyx06cctyLhh+NtYw7RsBrfX+91sUFSZjtbr5X0A+J7lz2uqXvlaXDshwcWg2vnnc8SMuSslPjILm9Wwi2VgD53KrcdRM1bdOnYdINnZ3hbagejkjrDa9Z2ZHAKeXocWW8Y8vlx8c7BERaMxERBp4riDYIzI82A05lcR6b446okO0TsjdmBna7beHjZdJ6cB8lo4xtOPqi9rcSeG7yVepOgEIPWVbzI7cxps3uFlnbutZOnLKSkfM/ZiY57joGjQcSRorRSejeqfbaLWDzXWcIpGRt2YYmsbwaLX7zvW3sy/ct4hDUclrfRnOxm0wteRu9U+HHuyVQq6Z8Li2RpYdCCLDzXdarEZoyRJGQ05bQzA53Gir2LOiqAWyNBvlf3d6r5SLfx2uTia2uh1IOS13SbLgfrgpfpBgogN4ydk3uw7sr3HEe5QcQ2iOCt1Ypqy6WKmzCzT0YcLWWGk3KTj0XNlbK7sJLO1cmoHN0zW5gfRepqgXMaA0O2C5zg0BxF7cTlbzCk5mXy3rpPR/BnQ0LmEbMjrzW4GwsDzs0LTDO1hy8WOKo4R6JZXG807G2Ni1oLjla2ZtqFc8H9GtHC5r3B0rmm/bts347IG5TeD1e2A778bJPEix9ymGm+YW87c2U0ovpeotqjZIB/oyNJ/K8Fh9pZ5Ll1PEHWXdOmFH1tFUs1JieR+Zo2m+0BcOw7QLHm67dHx7vptsjzW0zMrA3VZIcly13YxnbDtO96sWBPBIjYy7ibKIpG3Ft5XQOh+CCJnWu9dw7PJp3959yYY3PLSOXOceG6m6CiEbeLt5+A5LaRF6Mkk1Hk223dERFKBeXlelhnOSVMR0zQCSBmd61G04vtON+W7+q91hKipqghZWtpFggqW6e5bYN1WKOa5VjpXZK0u1cppiqI3bs+RVaxvB2PFwDFJxt2T3jd3q5L4+MHIi45pcdoxzscqgj2X9XPGDfLMe0FVjpn0V/RHieLOnkNjb/bedx4NO7nlwXZ8SwmNzbEWG7keIO5QGIBsbTDO3bikGybi4cDuPAqmtNdzNyOB6kYpclp4/hDqOUMuXQvzhk4t+6T94b/ArVZWdtjNznNB7i4ArPLDbTHPx9r90Jo29YyeVoc0khgOdiPtEeOXcSukye7LwVSloNh8rGjJzWzMAyzF9oDv7fsVhwqsEsTXbxkfgfJaYTXTPkvl21+jRsGj7rC392aQD2BWOn0CpeD1nak/O5o/ecT/ABK0OqrNaANp7vVbe3eSdwCvjVM52xdLavqqOofwjcB3uGyPa4LiNEywXVfSdKRh7gdXPjabfnBP8K5tRQ9lY89bfFnt8aF7aMivT2LbhZaFx3mzR+0bLlrunSb6B4M6od1rxaBhtnrI4bh+Ebz4cbdOVb6AkfoxaPsvI/6tPxVkXbw4yY7n28z5GeWWdl+hERbMBERAWKVZVhn0UVMQ9cVA1UZup2rIuomWotoLlZVviUFO66sFNIG6uCrTXSO32HkpGj2BvLiplMosUbgdDdZFrQRi2llsBaMaPYCLHQqKqqMEGKQbTHaX919x4FS68TRBwsUsJdOe4zgTXROpJj2T2oJd7XDQ94vYjfdcimp3wz9XILPY9oPg4WI5HI3X6HxnD+ujdG7Jwza7g7c7u3Fcm6a0BkgE9rTU52ZRvLGuzJ/Kc+4lZ6013ubXz9PzpnnU7TD37O17muWLB6jqpZ4TkG3c38urfeR+yoGvqv8AKRSDVj43j3H2OKx4riXa2xq+NzPG3Z95ULSM/Rucu2OL3F/7zifdZXykftNdIPtdhh4MBtcd+Z8lzuin6mMv0sAxneRYeWvgrz0VxFj4GMdq0WUwy9Ir0s1FqeGP70oNuTWn5hU6iGSmfSzU7U9MwaBr3eZaPgobDjdYc/tt8fqNqODNesQbssYPxj3FbdOxYMadYM/P8Cuae3TauXo/f2Zm8HNPm238qtqpHQGb9dMzcWMd5Ej+ZXdehwX8I875E1yUREWrAREQFhnGSzLHIoqYg6umJKj52tYOJUvXzW0ULUMAzd5LOto1XFz8ybN+vNbdBVsaQG5neVWsUxIk7IyC94C47VyVXbTXTpVM+4Wwo/DTcBSC2jmy9iBEUqsNVDtDLUafJUDpfTDN4HZkBilHMtIBPeMvALoqgOkmGB7HfdcLO5H7LvA2VMo0wvbnNJnQBrtRstPe02PtCio7yOiZqQ8jwaD/AEUs0FsLmHUPNxzBz9qjcMlDJKiY6RgBg4yPAsPOypG1b1cNqQRj1Y9ebt/yVx6NPDRYNuVTKGKwucyczzvvVmwrHmRZFt+5QmzrpWPSNW7ddb/jjY3xN3H+ILFhYyWDpRRVL6uaodTzNje64cY3W2Q0AXNstN694W/ILLlacKyUqjuko7DbbnA+/wCa36Y5LSx8/qvFvvC58fboqb6DyWqm/jie3xBa7+Uroy5N0Xn2ammN/tFv7zXD4rrK7Pj38dOL5c/Pf6ERF0OUREQFin0WVYZ3WCipiIq8s1WsVqScgpXGanVV5h2issq6MYh5I881JYabFeqmm3rUEuwVVfboeDS5KYComB4yLgXVomxuCNt3yNaOZWuNc+WKTRQlN0rpn2LJAQdCMx5hSEWIxu0ePNW3FfGtoleXWIIOhyKbQK8kIOY9NaAwS5eq8XB5j42t5Kl1b7RxN/5JHSu7h2GewErtXSrCv0mncwf6g7UZ/EBp3HTxXFa4XkDfuBrLfl19t1TWmsu4tFOOxfl8FN9D8ID39e8dkH9WDvI1f3Ddz7loYHQGbZYNNXHgPmr9DS7DQBuFu4DQKuM3WmeWppvMKiMW6MQzXcGiOT77Ra5/E3Q9+q3GyELZY/JXsl6rGW43cc9noXwv2HixG/cRxB4KJ6Qm0TvD3hdOxjD2yx2OTvsu4H5Fcr6UXEbgciCAQdx2hdceXH45O3Dl88b/ANecFqLSQHTZljN+W0AfYV2tcFwh/wCsi/8AYz+MLvS34Ptz/K70IiLocoiIgLSrjkt1a1S26irYqfi7DdRNH61irLilOq7PGWuB3LG+3RL0zVxDQq3WOLjYKZxR+1ayiqhoYOZRDVbOWaZncAsJo31LiwEut653Xv6g5DfxK+TOcBZtzI/h9hvHvO7zVm6LwNp4jJJkB7TuAG8qxpEHokIWGWR/Vtbq65B5AWzJ5KDl6TVDXWhv1Y0Mg2i7mbaeatdaHVT+snNmD/TiByaPi7mtSowgSHZhZ+0chb4qNpka+G+kKVlhJHfmx38p+avdD0q/ViSVkkbTvewgLX6N9CYoLSSDbk1udB3Dct/EAx5tJ6o0ap9KdVJYfjMMwuyRjvyuB9ioPTjo64VQlhY57ZsyGNLtl49a9tAbg371eKPCWFovG1jPu2G07vO4ctVKsaGgBoDQNABYDwVvau5L0qfR7E4KeEBzrOuQSdXFuRNtzQbgd3NTf+OQXa1zwwu9USAx7X5doAO8FEdIMIpnzxyTNBa8GMg+qXixYXDu2h5LLVU0oaWyxsmgORYALhu6zeSj0tdXtPPjTRRGBM6toZHIZIHf6RcbmMj/AG3b7d+YUnBPtg7nA2cOBUyq2Mde+8L+IaSO8Z/Bc39Izf1TJh/uENd+dpGfiB7FfsUm2YpD+E+1VPpZTdZhjraxujk/7gH2OKplNtMOopuD324hvMjP4gu/LhPR2C88A/8AIz3hd2VeD7T8n/UREXQ5RERAWKQLKvLgiYia2NV+sgBFlZ6pqgMRFgSVnk2xqsVkoaM92SgqqbV50vYDidwUjWMLyb5NFySdw3lRtBTmolFh2Bk0cuPedfJVi6e6I019p8gHFznZAAa9wUPj2OddJ2DaJhswaX4uI5+5b/SuvEbBSRHOwMzh5hnuJ8OaqStIi1MQ4iTqpnDsWLXAlVGN6sOCsDnAHRReidulUWPQvaAXWNtF6h6lp2m9o7ic7dyiaShYACAFJQgAJLftWyT0ySYg7uC8txK+QzK0qm5K+0zLJumppsV1F1sWy7UODvEf3W1RnZaGOORyaTuNtL+Bsvsci84wz/LyEes1vWN/NH22+1oVkfpEYnG+AmWIXOr2ffA/n4FSFPWskDJ4zdkgse/mNxFiD3LJVSBwDtzgCO4qs4PJ1VVPTf7creujHB/2gO+1/A8VX1VvcSfSyW0VvvOA+PwWq1m3RTt3uif7G3HuWLpJJtCJvIk+4fFSmBQjYLTq5pHmLKPdT6xUvoJB1lZCLXDQ55/Zbl7SF19UX0YYG6KN08os942Gt+6wG5vzJAy5BXpTxY+OKnPn5ZCIi1YiIiAvhX1fCg1ahiruLRk5K0ShVrpHU9Uwkeucm8jxVMmuCidJZ8/0dnEGUj2N+J8FuYbMKaGSW2UbC63EgZDxNgoqClJcScyTck6k8Vv4vEf0OVv3tgf/AEb8lRrVTw6oM209xu8kl3ecyt11MoaFhhftDuI4hW2m2ZGBzVa1TSGNOpXDn7JC8ywr7CLFRatIuGDPc94CszoLBRfQ6AFpf5KensNVOM6Ut7R3UL2yILTr8SazfoomDpBd1go3ItMbVrZAsr2bTHt4tcPMFa9PVbTbrzRT3LgrbUsqIp5700fJoHlkoySHaqaeQa5tP15rYoM49nhcLdipwOrd93ad5BZ+2vpF4mdqa33QB8fip/BWj5KtgEuLt5JVkwimOROmqY+zP0mMLZZluDnD/sVtrBS/aHB3vAPxWdbxzX2IiIgREQEREHh6qmOU+27Pfp4D681a5AoipoZH5ghpvx0GuVuOV+7eq5RphdKpFh2ay4jQXYGc9oj3D2qxNwpwzOZ/rw0G8+Sxf4bJvLcze3Dxtn5Kml/Jzqswa+5a9HTOhdkOydR9b10ebCCdw9/wC1JcEvrn4WUaq/lFaNOHjabmFpT0xCtMeEOYbt36t3H5FbX+FBw08FGqSxBdHOkZguwi4PvUvVY7tjJYZcAHBY5MLI3JbU6x2hMTqHOWphwIddTrsOJ3IMOI3Kq/Tfw6vIFlK4c/tnuUFT05BU9h8atiyyRdA2znD8R96mZGdgAanLwOq0o4bSHvU3BFp3K2MRlUdFQBuZWxTzOvkMlvyQXWWKABW0pcnqn387H2W+Czry0L0rs6IiIgREQEREBfLL6iD5ZeS1e0QYzGvJiCzIo0nbWdTBBTBbFksmjyYDThYZKILdslk0nyRn+HjgvD8OClrL5ZR4p86iGYXmtqOkst6yWTxLlUd+hZkrbjjss1ksp0i5PgavtkX1SqIiICIiAiIgIiICIiAiIgIiIC+IiD6iIgIiICIiAiIgIiICIiAiIgIiIP/9k="/>
          <p:cNvSpPr>
            <a:spLocks noChangeAspect="1" noChangeArrowheads="1"/>
          </p:cNvSpPr>
          <p:nvPr/>
        </p:nvSpPr>
        <p:spPr bwMode="auto">
          <a:xfrm>
            <a:off x="1679575" y="-14446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3" y="-76200"/>
            <a:ext cx="914399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uLnTx/>
                <a:uFillTx/>
                <a:latin typeface="Britannic Bold" panose="020B0903060703020204" pitchFamily="34" charset="0"/>
                <a:ea typeface="+mn-ea"/>
                <a:cs typeface="Arial" charset="0"/>
              </a:rPr>
              <a:t> </a:t>
            </a:r>
            <a:r>
              <a:rPr kumimoji="0" lang="hr-HR" sz="6600" b="1" i="0" u="none" strike="noStrike" kern="1200" cap="none" spc="0" normalizeH="0" baseline="0" noProof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uLnTx/>
                <a:uFillTx/>
                <a:latin typeface="Bodoni MT Poster Compressed" panose="02070706080601050204" pitchFamily="18" charset="0"/>
                <a:ea typeface="+mn-ea"/>
                <a:cs typeface="Biome" panose="020B0502040204020203" pitchFamily="34" charset="0"/>
              </a:rPr>
              <a:t> </a:t>
            </a:r>
            <a:endParaRPr kumimoji="0" lang="en-US" sz="5400" b="1" i="0" u="none" strike="noStrike" kern="1200" cap="none" spc="0" normalizeH="0" baseline="0" noProof="0" dirty="0">
              <a:ln w="9525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outerShdw blurRad="12700" dist="38100" dir="2700000" algn="tl" rotWithShape="0">
                  <a:srgbClr val="FFFFFF">
                    <a:lumMod val="50000"/>
                  </a:srgbClr>
                </a:outerShdw>
              </a:effectLst>
              <a:uLnTx/>
              <a:uFillTx/>
              <a:latin typeface="Bodoni MT Poster Compressed" panose="02070706080601050204" pitchFamily="18" charset="0"/>
              <a:ea typeface="+mn-ea"/>
              <a:cs typeface="Biome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45ADB0-36BE-4EC9-D094-6E09764CED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31796"/>
            <a:ext cx="12311270" cy="524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128630"/>
      </p:ext>
    </p:extLst>
  </p:cSld>
  <p:clrMapOvr>
    <a:masterClrMapping/>
  </p:clrMapOvr>
  <p:transition spd="med"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5FD13D05-3BBC-92E4-7E21-75B1B31D7CA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11998"/>
          </a:xfrm>
          <a:prstGeom prst="rect">
            <a:avLst/>
          </a:prstGeom>
          <a:blipFill dpi="0"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35AE7CA-4C78-E0F0-DB5B-7D54275F04A4}"/>
              </a:ext>
            </a:extLst>
          </p:cNvPr>
          <p:cNvSpPr txBox="1"/>
          <p:nvPr/>
        </p:nvSpPr>
        <p:spPr>
          <a:xfrm>
            <a:off x="33250" y="-66809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unrise" dir="t"/>
            </a:scene3d>
            <a:sp3d extrusionH="57150" contourW="12700">
              <a:bevelT w="38100" h="38100" prst="convex"/>
              <a:contourClr>
                <a:schemeClr val="accent4">
                  <a:lumMod val="50000"/>
                </a:schemeClr>
              </a:contourClr>
            </a:sp3d>
          </a:bodyPr>
          <a:lstStyle/>
          <a:p>
            <a:pPr algn="ctr"/>
            <a:r>
              <a:rPr lang="en-US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PRIČEKAJTE SLAVNO JUTRO</a:t>
            </a:r>
            <a:endParaRPr lang="en" sz="4400" b="1" spc="30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8C96E39-8DB7-DFD4-41F7-0B8C84C6E696}"/>
              </a:ext>
            </a:extLst>
          </p:cNvPr>
          <p:cNvSpPr txBox="1"/>
          <p:nvPr/>
        </p:nvSpPr>
        <p:spPr>
          <a:xfrm>
            <a:off x="-99754" y="614928"/>
            <a:ext cx="12458007" cy="346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50" b="1" dirty="0">
                <a:solidFill>
                  <a:srgbClr val="C5F0FF"/>
                </a:solidFill>
                <a:effectLst>
                  <a:glow rad="203200">
                    <a:srgbClr val="54338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sr-Latn-RS" sz="1650" b="1" dirty="0" err="1">
                <a:solidFill>
                  <a:srgbClr val="C5F0FF"/>
                </a:solidFill>
                <a:effectLst>
                  <a:glow rad="203200">
                    <a:srgbClr val="54338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Jahve</a:t>
            </a:r>
            <a:r>
              <a:rPr lang="sr-Latn-RS" sz="1650" b="1" dirty="0">
                <a:solidFill>
                  <a:srgbClr val="C5F0FF"/>
                </a:solidFill>
                <a:effectLst>
                  <a:glow rad="203200">
                    <a:srgbClr val="54338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zorom glas mi već čuješ, zorom ti već lijem molitve u nadi </a:t>
            </a:r>
            <a:r>
              <a:rPr lang="sr-Latn-RS" sz="1650" b="1" dirty="0" err="1">
                <a:solidFill>
                  <a:srgbClr val="C5F0FF"/>
                </a:solidFill>
                <a:effectLst>
                  <a:glow rad="203200">
                    <a:srgbClr val="54338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čekajuć</a:t>
            </a:r>
            <a:r>
              <a:rPr lang="sr-Latn-RS" sz="1650" b="1" dirty="0">
                <a:solidFill>
                  <a:srgbClr val="C5F0FF"/>
                </a:solidFill>
                <a:effectLst>
                  <a:glow rad="203200">
                    <a:srgbClr val="54338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sz="1650" b="1" dirty="0">
                <a:solidFill>
                  <a:srgbClr val="C5F0FF"/>
                </a:solidFill>
                <a:effectLst>
                  <a:glow rad="203200">
                    <a:srgbClr val="54338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‘” </a:t>
            </a:r>
            <a:r>
              <a:rPr lang="en" sz="1600" b="1" dirty="0">
                <a:solidFill>
                  <a:srgbClr val="C5F0FF"/>
                </a:solidFill>
                <a:effectLst>
                  <a:glow rad="203200">
                    <a:srgbClr val="54338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sr-Latn-RS" sz="1600" b="1" dirty="0">
                <a:solidFill>
                  <a:srgbClr val="C5F0FF"/>
                </a:solidFill>
                <a:effectLst>
                  <a:glow rad="203200">
                    <a:srgbClr val="54338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(Psalam</a:t>
            </a:r>
            <a:r>
              <a:rPr lang="en" sz="1600" b="1" dirty="0">
                <a:solidFill>
                  <a:srgbClr val="C5F0FF"/>
                </a:solidFill>
                <a:effectLst>
                  <a:glow rad="203200">
                    <a:srgbClr val="54338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5</a:t>
            </a:r>
            <a:r>
              <a:rPr lang="sr-Latn-RS" sz="1600" b="1" dirty="0">
                <a:solidFill>
                  <a:srgbClr val="C5F0FF"/>
                </a:solidFill>
                <a:effectLst>
                  <a:glow rad="203200">
                    <a:srgbClr val="54338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,4</a:t>
            </a:r>
            <a:r>
              <a:rPr lang="en" sz="1600" b="1" dirty="0">
                <a:solidFill>
                  <a:srgbClr val="C5F0FF"/>
                </a:solidFill>
                <a:effectLst>
                  <a:glow rad="203200">
                    <a:srgbClr val="54338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endParaRPr lang="es-ES" sz="2000" b="1" dirty="0">
              <a:solidFill>
                <a:srgbClr val="C5F0FF"/>
              </a:solidFill>
              <a:effectLst>
                <a:glow rad="203200">
                  <a:srgbClr val="543389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1A5E054-1BAC-E399-82B2-294AB3A2081E}"/>
              </a:ext>
            </a:extLst>
          </p:cNvPr>
          <p:cNvSpPr txBox="1"/>
          <p:nvPr/>
        </p:nvSpPr>
        <p:spPr>
          <a:xfrm>
            <a:off x="2369574" y="1292142"/>
            <a:ext cx="5909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Jutro</a:t>
            </a:r>
            <a:r>
              <a:rPr lang="en-US" sz="2000" b="1" dirty="0"/>
              <a:t> </a:t>
            </a:r>
            <a:r>
              <a:rPr lang="en-US" sz="2000" b="1" dirty="0" err="1"/>
              <a:t>će</a:t>
            </a:r>
            <a:r>
              <a:rPr lang="en-US" sz="2000" b="1" dirty="0"/>
              <a:t> </a:t>
            </a:r>
            <a:r>
              <a:rPr lang="en-US" sz="2000" b="1" dirty="0" err="1"/>
              <a:t>završiti</a:t>
            </a:r>
            <a:r>
              <a:rPr lang="en-US" sz="2000" b="1" dirty="0"/>
              <a:t> </a:t>
            </a:r>
            <a:r>
              <a:rPr lang="en-US" sz="2000" b="1" dirty="0" err="1"/>
              <a:t>noć</a:t>
            </a:r>
            <a:r>
              <a:rPr lang="en-US" sz="2000" b="1" dirty="0"/>
              <a:t> </a:t>
            </a:r>
            <a:r>
              <a:rPr lang="en-US" sz="2000" b="1" dirty="0" err="1"/>
              <a:t>očaja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tjeskobe</a:t>
            </a:r>
            <a:r>
              <a:rPr lang="en-US" sz="2000" b="1" dirty="0"/>
              <a:t> (Ps</a:t>
            </a:r>
            <a:r>
              <a:rPr lang="sr-Latn-RS" sz="2000" b="1" dirty="0"/>
              <a:t>.</a:t>
            </a:r>
            <a:r>
              <a:rPr lang="en-US" sz="2000" b="1" dirty="0"/>
              <a:t> 130,5</a:t>
            </a:r>
            <a:r>
              <a:rPr lang="sr-Latn-RS" sz="2000" b="1" dirty="0"/>
              <a:t>.</a:t>
            </a:r>
            <a:r>
              <a:rPr lang="en-US" sz="2000" b="1" dirty="0"/>
              <a:t>6; 30,5b). </a:t>
            </a:r>
            <a:r>
              <a:rPr lang="en-US" sz="2000" b="1" dirty="0" err="1"/>
              <a:t>Preobrazba</a:t>
            </a:r>
            <a:r>
              <a:rPr lang="en-US" sz="2000" b="1" dirty="0"/>
              <a:t> </a:t>
            </a:r>
            <a:r>
              <a:rPr lang="en-US" sz="2000" b="1" dirty="0" err="1"/>
              <a:t>koju</a:t>
            </a:r>
            <a:r>
              <a:rPr lang="en-US" sz="2000" b="1" dirty="0"/>
              <a:t> </a:t>
            </a:r>
            <a:r>
              <a:rPr lang="en-US" sz="2000" b="1" dirty="0" err="1"/>
              <a:t>jutro</a:t>
            </a:r>
            <a:r>
              <a:rPr lang="en-US" sz="2000" b="1" dirty="0"/>
              <a:t> </a:t>
            </a:r>
            <a:r>
              <a:rPr lang="en-US" sz="2000" b="1" dirty="0" err="1"/>
              <a:t>proizvodi</a:t>
            </a:r>
            <a:r>
              <a:rPr lang="en-US" sz="2000" b="1" dirty="0"/>
              <a:t> </a:t>
            </a:r>
            <a:r>
              <a:rPr lang="en-US" sz="2000" b="1" dirty="0" err="1"/>
              <a:t>opisana</a:t>
            </a:r>
            <a:r>
              <a:rPr lang="en-US" sz="2000" b="1" dirty="0"/>
              <a:t> je </a:t>
            </a:r>
            <a:r>
              <a:rPr lang="en-US" sz="2000" b="1" dirty="0" err="1"/>
              <a:t>ovako</a:t>
            </a:r>
            <a:r>
              <a:rPr lang="en-US" sz="2000" b="1" dirty="0"/>
              <a:t> u </a:t>
            </a:r>
            <a:r>
              <a:rPr lang="en-US" sz="2000" b="1" dirty="0" err="1"/>
              <a:t>Psalmu</a:t>
            </a:r>
            <a:r>
              <a:rPr lang="en-US" sz="2000" b="1" dirty="0"/>
              <a:t> 143:</a:t>
            </a:r>
            <a:endParaRPr lang="en" sz="2000" b="1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39800E8F-8D37-13FC-4314-BB8C0AAADF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0173136"/>
              </p:ext>
            </p:extLst>
          </p:nvPr>
        </p:nvGraphicFramePr>
        <p:xfrm>
          <a:off x="251012" y="2402721"/>
          <a:ext cx="7763436" cy="1014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DEB4DC46-D883-A674-3B80-06E1552A54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2490192"/>
              </p:ext>
            </p:extLst>
          </p:nvPr>
        </p:nvGraphicFramePr>
        <p:xfrm>
          <a:off x="251012" y="3512205"/>
          <a:ext cx="7763436" cy="1014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B7C47DCE-F048-2547-54EF-3AEF1CDA2D9A}"/>
              </a:ext>
            </a:extLst>
          </p:cNvPr>
          <p:cNvSpPr txBox="1"/>
          <p:nvPr/>
        </p:nvSpPr>
        <p:spPr>
          <a:xfrm>
            <a:off x="2871020" y="4723439"/>
            <a:ext cx="54077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Petar </a:t>
            </a:r>
            <a:r>
              <a:rPr lang="en-US" sz="2000" b="1" dirty="0" err="1"/>
              <a:t>nas</a:t>
            </a:r>
            <a:r>
              <a:rPr lang="en-US" sz="2000" b="1" dirty="0"/>
              <a:t> </a:t>
            </a:r>
            <a:r>
              <a:rPr lang="en-US" sz="2000" b="1" dirty="0" err="1"/>
              <a:t>potiče</a:t>
            </a:r>
            <a:r>
              <a:rPr lang="en-US" sz="2000" b="1" dirty="0"/>
              <a:t> da se </a:t>
            </a:r>
            <a:r>
              <a:rPr lang="en-US" sz="2000" b="1" dirty="0" err="1"/>
              <a:t>pouzdamo</a:t>
            </a:r>
            <a:r>
              <a:rPr lang="en-US" sz="2000" b="1" dirty="0"/>
              <a:t> u </a:t>
            </a:r>
            <a:r>
              <a:rPr lang="en-US" sz="2000" b="1" dirty="0" err="1"/>
              <a:t>Riječ</a:t>
            </a:r>
            <a:r>
              <a:rPr lang="en-US" sz="2000" b="1" dirty="0"/>
              <a:t> </a:t>
            </a:r>
            <a:r>
              <a:rPr lang="sr-Latn-RS" sz="2000" b="1" dirty="0"/>
              <a:t>Božju </a:t>
            </a:r>
            <a:r>
              <a:rPr lang="en-US" sz="2000" b="1" dirty="0" err="1"/>
              <a:t>koja</a:t>
            </a:r>
            <a:r>
              <a:rPr lang="en-US" sz="2000" b="1" dirty="0"/>
              <a:t> </a:t>
            </a:r>
            <a:r>
              <a:rPr lang="en-US" sz="2000" b="1" dirty="0" err="1"/>
              <a:t>će</a:t>
            </a:r>
            <a:r>
              <a:rPr lang="en-US" sz="2000" b="1" dirty="0"/>
              <a:t> </a:t>
            </a:r>
            <a:r>
              <a:rPr lang="en-US" sz="2000" b="1" dirty="0" err="1"/>
              <a:t>nas</a:t>
            </a:r>
            <a:r>
              <a:rPr lang="en-US" sz="2000" b="1" dirty="0"/>
              <a:t> </a:t>
            </a:r>
            <a:r>
              <a:rPr lang="en-US" sz="2000" b="1" dirty="0" err="1"/>
              <a:t>voditi</a:t>
            </a:r>
            <a:r>
              <a:rPr lang="en-US" sz="2000" b="1" dirty="0"/>
              <a:t> do </a:t>
            </a:r>
            <a:r>
              <a:rPr lang="en-US" sz="2000" b="1" dirty="0" err="1"/>
              <a:t>jutarnje</a:t>
            </a:r>
            <a:r>
              <a:rPr lang="en-US" sz="2000" b="1" dirty="0"/>
              <a:t> </a:t>
            </a:r>
            <a:r>
              <a:rPr lang="en-US" sz="2000" b="1" dirty="0" err="1"/>
              <a:t>zore</a:t>
            </a:r>
            <a:r>
              <a:rPr lang="en-US" sz="2000" b="1" dirty="0"/>
              <a:t> (2</a:t>
            </a:r>
            <a:r>
              <a:rPr lang="sr-Latn-RS" sz="2000" b="1" dirty="0"/>
              <a:t>.</a:t>
            </a:r>
            <a:r>
              <a:rPr lang="en-US" sz="2000" b="1" dirty="0"/>
              <a:t> P</a:t>
            </a:r>
            <a:r>
              <a:rPr lang="sr-Latn-RS" sz="2000" b="1" dirty="0"/>
              <a:t>e</a:t>
            </a:r>
            <a:r>
              <a:rPr lang="en-US" sz="2000" b="1" dirty="0"/>
              <a:t>t</a:t>
            </a:r>
            <a:r>
              <a:rPr lang="sr-Latn-RS" sz="2000" b="1" dirty="0"/>
              <a:t>.</a:t>
            </a:r>
            <a:r>
              <a:rPr lang="en-US" sz="2000" b="1" dirty="0"/>
              <a:t> 1,19). Ali </a:t>
            </a:r>
            <a:r>
              <a:rPr lang="en-US" sz="2000" b="1" dirty="0" err="1"/>
              <a:t>kada</a:t>
            </a:r>
            <a:r>
              <a:rPr lang="en-US" sz="2000" b="1" dirty="0"/>
              <a:t> </a:t>
            </a:r>
            <a:r>
              <a:rPr lang="en-US" sz="2000" b="1" dirty="0" err="1"/>
              <a:t>će</a:t>
            </a:r>
            <a:r>
              <a:rPr lang="en-US" sz="2000" b="1" dirty="0"/>
              <a:t> </a:t>
            </a:r>
            <a:r>
              <a:rPr lang="en-US" sz="2000" b="1" dirty="0" err="1"/>
              <a:t>doći</a:t>
            </a:r>
            <a:r>
              <a:rPr lang="en-US" sz="2000" b="1" dirty="0"/>
              <a:t> </a:t>
            </a:r>
            <a:r>
              <a:rPr lang="en-US" sz="2000" b="1" dirty="0" err="1"/>
              <a:t>jutro</a:t>
            </a:r>
            <a:r>
              <a:rPr lang="en-US" sz="2000" b="1" dirty="0"/>
              <a:t>?</a:t>
            </a:r>
            <a:endParaRPr lang="en" sz="2000" b="1" dirty="0"/>
          </a:p>
        </p:txBody>
      </p:sp>
      <p:pic>
        <p:nvPicPr>
          <p:cNvPr id="4" name="Imagen 3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82AAC3E6-A6FC-8FF2-A3DC-0E6F293EC1E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7252" y="1347994"/>
            <a:ext cx="3573736" cy="4341804"/>
          </a:xfrm>
          <a:prstGeom prst="roundRect">
            <a:avLst>
              <a:gd name="adj" fmla="val 10339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A9DDDF70-64ED-F3A6-BD8B-37F68463E76E}"/>
              </a:ext>
            </a:extLst>
          </p:cNvPr>
          <p:cNvSpPr txBox="1"/>
          <p:nvPr/>
        </p:nvSpPr>
        <p:spPr>
          <a:xfrm>
            <a:off x="2871020" y="5837447"/>
            <a:ext cx="932097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Isus</a:t>
            </a:r>
            <a:r>
              <a:rPr lang="en-US" sz="2000" b="1" dirty="0"/>
              <a:t> je "S</a:t>
            </a:r>
            <a:r>
              <a:rPr lang="sr-Latn-RS" sz="2000" b="1" dirty="0" err="1"/>
              <a:t>jajn</a:t>
            </a:r>
            <a:r>
              <a:rPr lang="en-US" sz="2000" b="1" dirty="0"/>
              <a:t>a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jutarnja</a:t>
            </a:r>
            <a:r>
              <a:rPr lang="en-US" sz="2000" b="1" dirty="0"/>
              <a:t> </a:t>
            </a:r>
            <a:r>
              <a:rPr lang="en-US" sz="2000" b="1" dirty="0" err="1"/>
              <a:t>zvijezda</a:t>
            </a:r>
            <a:r>
              <a:rPr lang="en-US" sz="2000" b="1" dirty="0"/>
              <a:t>" (</a:t>
            </a:r>
            <a:r>
              <a:rPr lang="en-US" sz="2000" b="1" dirty="0" err="1"/>
              <a:t>Otk</a:t>
            </a:r>
            <a:r>
              <a:rPr lang="sr-Latn-RS" sz="2000" b="1" dirty="0"/>
              <a:t>.</a:t>
            </a:r>
            <a:r>
              <a:rPr lang="en-US" sz="2000" b="1" dirty="0"/>
              <a:t> 22,16). Kad </a:t>
            </a:r>
            <a:r>
              <a:rPr lang="en-US" sz="2000" b="1" dirty="0" err="1"/>
              <a:t>dođe</a:t>
            </a:r>
            <a:r>
              <a:rPr lang="en-US" sz="2000" b="1" dirty="0"/>
              <a:t>: "</a:t>
            </a:r>
            <a:r>
              <a:rPr lang="en-US" sz="2000" b="1" dirty="0" err="1"/>
              <a:t>Tamo</a:t>
            </a:r>
            <a:r>
              <a:rPr lang="en-US" sz="2000" b="1" dirty="0"/>
              <a:t> </a:t>
            </a:r>
            <a:r>
              <a:rPr lang="en-US" sz="2000" b="1" dirty="0" err="1"/>
              <a:t>više</a:t>
            </a:r>
            <a:r>
              <a:rPr lang="en-US" sz="2000" b="1" dirty="0"/>
              <a:t> </a:t>
            </a:r>
            <a:r>
              <a:rPr lang="en-US" sz="2000" b="1" dirty="0" err="1"/>
              <a:t>neće</a:t>
            </a:r>
            <a:r>
              <a:rPr lang="en-US" sz="2000" b="1" dirty="0"/>
              <a:t> </a:t>
            </a:r>
            <a:r>
              <a:rPr lang="en-US" sz="2000" b="1" dirty="0" err="1"/>
              <a:t>biti</a:t>
            </a:r>
            <a:r>
              <a:rPr lang="en-US" sz="2000" b="1" dirty="0"/>
              <a:t> </a:t>
            </a:r>
            <a:r>
              <a:rPr lang="en-US" sz="2000" b="1" dirty="0" err="1"/>
              <a:t>noći</a:t>
            </a:r>
            <a:r>
              <a:rPr lang="en-US" sz="2000" b="1" dirty="0"/>
              <a:t>; </a:t>
            </a:r>
            <a:r>
              <a:rPr lang="en-US" sz="2000" b="1" dirty="0" err="1"/>
              <a:t>i</a:t>
            </a:r>
            <a:r>
              <a:rPr lang="en-US" sz="2000" b="1" dirty="0"/>
              <a:t> ne</a:t>
            </a:r>
            <a:r>
              <a:rPr lang="sr-Latn-RS" sz="2000" b="1" dirty="0"/>
              <a:t>će</a:t>
            </a:r>
            <a:r>
              <a:rPr lang="en-US" sz="2000" b="1" dirty="0"/>
              <a:t> </a:t>
            </a:r>
            <a:r>
              <a:rPr lang="en-US" sz="2000" b="1" dirty="0" err="1"/>
              <a:t>treba</a:t>
            </a:r>
            <a:r>
              <a:rPr lang="sr-Latn-RS" sz="2000" b="1" dirty="0"/>
              <a:t>ti ni</a:t>
            </a:r>
            <a:r>
              <a:rPr lang="en-US" sz="2000" b="1" dirty="0"/>
              <a:t> </a:t>
            </a:r>
            <a:r>
              <a:rPr lang="en-US" sz="2000" b="1" dirty="0" err="1"/>
              <a:t>svjet</a:t>
            </a:r>
            <a:r>
              <a:rPr lang="sr-Latn-RS" sz="2000" b="1" dirty="0"/>
              <a:t>la od</a:t>
            </a:r>
            <a:r>
              <a:rPr lang="en-US" sz="2000" b="1" dirty="0"/>
              <a:t> </a:t>
            </a:r>
            <a:r>
              <a:rPr lang="en-US" sz="2000" b="1" dirty="0" err="1"/>
              <a:t>svjetiljke</a:t>
            </a:r>
            <a:r>
              <a:rPr lang="en-US" sz="2000" b="1" dirty="0"/>
              <a:t>,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svjetl</a:t>
            </a:r>
            <a:r>
              <a:rPr lang="sr-Latn-RS" sz="2000" b="1" dirty="0"/>
              <a:t>a od sunca</a:t>
            </a:r>
            <a:r>
              <a:rPr lang="en-US" sz="2000" b="1" dirty="0"/>
              <a:t>, </a:t>
            </a:r>
            <a:r>
              <a:rPr lang="en-US" sz="2000" b="1" dirty="0" err="1"/>
              <a:t>jer</a:t>
            </a:r>
            <a:r>
              <a:rPr lang="en-US" sz="2000" b="1" dirty="0"/>
              <a:t> </a:t>
            </a:r>
            <a:r>
              <a:rPr lang="en-US" sz="2000" b="1" dirty="0" err="1"/>
              <a:t>će</a:t>
            </a:r>
            <a:r>
              <a:rPr lang="en-US" sz="2000" b="1" dirty="0"/>
              <a:t> </a:t>
            </a:r>
            <a:r>
              <a:rPr lang="sr-Latn-RS" sz="2000" b="1" dirty="0"/>
              <a:t>nad njima </a:t>
            </a:r>
            <a:r>
              <a:rPr lang="sr-Latn-RS" sz="2000" b="1" dirty="0" err="1"/>
              <a:t>svijetliti</a:t>
            </a:r>
            <a:r>
              <a:rPr lang="en-US" sz="2000" b="1" dirty="0"/>
              <a:t> </a:t>
            </a:r>
            <a:r>
              <a:rPr lang="en-US" sz="2000" b="1" dirty="0" err="1"/>
              <a:t>Gospodin</a:t>
            </a:r>
            <a:r>
              <a:rPr lang="en-US" sz="2000" b="1" dirty="0"/>
              <a:t> Bog" (</a:t>
            </a:r>
            <a:r>
              <a:rPr lang="en-US" sz="2000" b="1" dirty="0" err="1"/>
              <a:t>Otk</a:t>
            </a:r>
            <a:r>
              <a:rPr lang="sr-Latn-RS" sz="2000" b="1" dirty="0"/>
              <a:t>.</a:t>
            </a:r>
            <a:r>
              <a:rPr lang="en-US" sz="2000" b="1" dirty="0"/>
              <a:t> 22,5). </a:t>
            </a:r>
            <a:r>
              <a:rPr lang="en-US" sz="2000" b="1" dirty="0" err="1"/>
              <a:t>Čekanje</a:t>
            </a:r>
            <a:r>
              <a:rPr lang="en-US" sz="2000" b="1" dirty="0"/>
              <a:t> se </a:t>
            </a:r>
            <a:r>
              <a:rPr lang="en-US" sz="2000" b="1" dirty="0" err="1"/>
              <a:t>isplati</a:t>
            </a:r>
            <a:r>
              <a:rPr lang="en-US" sz="2000" b="1" dirty="0"/>
              <a:t>.</a:t>
            </a:r>
            <a:endParaRPr lang="en" sz="2000" b="1" dirty="0"/>
          </a:p>
        </p:txBody>
      </p:sp>
      <p:pic>
        <p:nvPicPr>
          <p:cNvPr id="13" name="Imagen 12" descr="Imagen de la pantalla de un video juego&#10;&#10;Descripción generada automáticamente con confianza baja">
            <a:extLst>
              <a:ext uri="{FF2B5EF4-FFF2-40B4-BE49-F238E27FC236}">
                <a16:creationId xmlns:a16="http://schemas.microsoft.com/office/drawing/2014/main" id="{F1EC59F7-B319-CBE3-EC59-006A2B864C0A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011" y="4708012"/>
            <a:ext cx="2393866" cy="20072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5" name="Imagen 14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63B0E679-DF5E-8B05-794E-0C977188CAE1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010" y="1292142"/>
            <a:ext cx="2030073" cy="9847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8304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4094E4D-4948-49AC-98C7-336C4F60F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graphicEl>
                                              <a:dgm id="{A4094E4D-4948-49AC-98C7-336C4F60F3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52A0168-E456-41F6-9BC6-87A23B7D6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152A0168-E456-41F6-9BC6-87A23B7D65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AB4E602-081D-429E-832F-B5D4E7C5F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2AB4E602-081D-429E-832F-B5D4E7C5F1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357F889-68B2-467D-AC02-7D68DE6036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>
                                            <p:graphicEl>
                                              <a:dgm id="{3357F889-68B2-467D-AC02-7D68DE6036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44F5C69-98E0-4390-8CD2-B2149400AF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">
                                            <p:graphicEl>
                                              <a:dgm id="{C44F5C69-98E0-4390-8CD2-B2149400AF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4094E4D-4948-49AC-98C7-336C4F60F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">
                                            <p:graphicEl>
                                              <a:dgm id="{A4094E4D-4948-49AC-98C7-336C4F60F3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52A0168-E456-41F6-9BC6-87A23B7D6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">
                                            <p:graphicEl>
                                              <a:dgm id="{152A0168-E456-41F6-9BC6-87A23B7D65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AB4E602-081D-429E-832F-B5D4E7C5F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">
                                            <p:graphicEl>
                                              <a:dgm id="{2AB4E602-081D-429E-832F-B5D4E7C5F1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357F889-68B2-467D-AC02-7D68DE6036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8">
                                            <p:graphicEl>
                                              <a:dgm id="{3357F889-68B2-467D-AC02-7D68DE6036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44F5C69-98E0-4390-8CD2-B2149400AF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8">
                                            <p:graphicEl>
                                              <a:dgm id="{C44F5C69-98E0-4390-8CD2-B2149400AF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>
        <p:bldSub>
          <a:bldDgm bld="one"/>
        </p:bldSub>
      </p:bldGraphic>
      <p:bldGraphic spid="8" grpId="0">
        <p:bldSub>
          <a:bldDgm bld="one"/>
        </p:bldSub>
      </p:bldGraphic>
      <p:bldP spid="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5CD2054-EBBC-7B9A-1AD8-92A2E7F8FE4A}"/>
              </a:ext>
            </a:extLst>
          </p:cNvPr>
          <p:cNvSpPr txBox="1"/>
          <p:nvPr/>
        </p:nvSpPr>
        <p:spPr>
          <a:xfrm>
            <a:off x="1452060" y="820671"/>
            <a:ext cx="9186443" cy="5339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</a:t>
            </a:r>
            <a:r>
              <a:rPr lang="sr-Latn-RS" sz="2800" b="1" dirty="0">
                <a:latin typeface="Constantia" panose="02030602050306030303" pitchFamily="18" charset="0"/>
              </a:rPr>
              <a:t>Očekuje</a:t>
            </a:r>
            <a:r>
              <a:rPr lang="en-US" sz="2800" b="1" dirty="0" err="1">
                <a:latin typeface="Constantia" panose="02030602050306030303" pitchFamily="18" charset="0"/>
              </a:rPr>
              <a:t>mo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drugi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Kristov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dolazak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Naša</a:t>
            </a:r>
            <a:r>
              <a:rPr lang="en-US" sz="2800" b="1" dirty="0">
                <a:latin typeface="Constantia" panose="02030602050306030303" pitchFamily="18" charset="0"/>
              </a:rPr>
              <a:t> nada da </a:t>
            </a:r>
            <a:r>
              <a:rPr lang="en-US" sz="2800" b="1" dirty="0" err="1">
                <a:latin typeface="Constantia" panose="02030602050306030303" pitchFamily="18" charset="0"/>
              </a:rPr>
              <a:t>će</a:t>
            </a:r>
            <a:r>
              <a:rPr lang="en-US" sz="2800" b="1" dirty="0">
                <a:latin typeface="Constantia" panose="02030602050306030303" pitchFamily="18" charset="0"/>
              </a:rPr>
              <a:t> se </a:t>
            </a:r>
            <a:r>
              <a:rPr lang="sr-Latn-RS" sz="2800" b="1" dirty="0">
                <a:latin typeface="Constantia" panose="02030602050306030303" pitchFamily="18" charset="0"/>
              </a:rPr>
              <a:t>O</a:t>
            </a:r>
            <a:r>
              <a:rPr lang="en-US" sz="2800" b="1" dirty="0">
                <a:latin typeface="Constantia" panose="02030602050306030303" pitchFamily="18" charset="0"/>
              </a:rPr>
              <a:t>n </a:t>
            </a:r>
            <a:r>
              <a:rPr lang="en-US" sz="2800" b="1" dirty="0" err="1">
                <a:latin typeface="Constantia" panose="02030602050306030303" pitchFamily="18" charset="0"/>
              </a:rPr>
              <a:t>uskoro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pojaviti</a:t>
            </a:r>
            <a:r>
              <a:rPr lang="en-US" sz="2800" b="1" dirty="0">
                <a:latin typeface="Constantia" panose="02030602050306030303" pitchFamily="18" charset="0"/>
              </a:rPr>
              <a:t> u </a:t>
            </a:r>
            <a:r>
              <a:rPr lang="en-US" sz="2800" b="1" dirty="0" err="1">
                <a:latin typeface="Constantia" panose="02030602050306030303" pitchFamily="18" charset="0"/>
              </a:rPr>
              <a:t>oblacima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nebeskim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snagom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velikom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slavom</a:t>
            </a:r>
            <a:r>
              <a:rPr lang="sr-Latn-RS" sz="2800" b="1" dirty="0">
                <a:latin typeface="Constantia" panose="02030602050306030303" pitchFamily="18" charset="0"/>
              </a:rPr>
              <a:t>,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ispunjava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naša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srca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radošću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Kada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Spasitelj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dođe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oni</a:t>
            </a:r>
            <a:r>
              <a:rPr lang="en-US" sz="2800" b="1" dirty="0">
                <a:latin typeface="Constantia" panose="02030602050306030303" pitchFamily="18" charset="0"/>
              </a:rPr>
              <a:t> koji </a:t>
            </a:r>
            <a:r>
              <a:rPr lang="en-US" sz="2800" b="1" dirty="0" err="1">
                <a:latin typeface="Constantia" panose="02030602050306030303" pitchFamily="18" charset="0"/>
              </a:rPr>
              <a:t>su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spremni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susresti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sr-Latn-RS" sz="2800" b="1" dirty="0">
                <a:latin typeface="Constantia" panose="02030602050306030303" pitchFamily="18" charset="0"/>
              </a:rPr>
              <a:t>G</a:t>
            </a:r>
            <a:r>
              <a:rPr lang="en-US" sz="2800" b="1" dirty="0">
                <a:latin typeface="Constantia" panose="02030602050306030303" pitchFamily="18" charset="0"/>
              </a:rPr>
              <a:t>a</a:t>
            </a:r>
            <a:r>
              <a:rPr lang="sr-Latn-RS" sz="2800" b="1" dirty="0">
                <a:latin typeface="Constantia" panose="02030602050306030303" pitchFamily="18" charset="0"/>
              </a:rPr>
              <a:t> uzvik-</a:t>
            </a:r>
            <a:r>
              <a:rPr lang="en-US" sz="2800" b="1" dirty="0">
                <a:latin typeface="Constantia" panose="02030602050306030303" pitchFamily="18" charset="0"/>
              </a:rPr>
              <a:t> nut </a:t>
            </a:r>
            <a:r>
              <a:rPr lang="en-US" sz="2800" b="1" dirty="0" err="1">
                <a:latin typeface="Constantia" panose="02030602050306030303" pitchFamily="18" charset="0"/>
              </a:rPr>
              <a:t>će</a:t>
            </a:r>
            <a:r>
              <a:rPr lang="en-US" sz="2800" b="1" dirty="0">
                <a:latin typeface="Constantia" panose="02030602050306030303" pitchFamily="18" charset="0"/>
              </a:rPr>
              <a:t>: »</a:t>
            </a:r>
            <a:r>
              <a:rPr lang="sr-Latn-RS" sz="2800" b="1" dirty="0">
                <a:latin typeface="Constantia" panose="02030602050306030303" pitchFamily="18" charset="0"/>
              </a:rPr>
              <a:t>Gle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ovo</a:t>
            </a:r>
            <a:r>
              <a:rPr lang="en-US" sz="2800" b="1" dirty="0">
                <a:latin typeface="Constantia" panose="02030602050306030303" pitchFamily="18" charset="0"/>
              </a:rPr>
              <a:t> je </a:t>
            </a:r>
            <a:r>
              <a:rPr lang="sr-Latn-RS" sz="2800" b="1" dirty="0">
                <a:latin typeface="Constantia" panose="02030602050306030303" pitchFamily="18" charset="0"/>
              </a:rPr>
              <a:t>Bog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sr-Latn-RS" sz="2800" b="1" dirty="0">
                <a:latin typeface="Constantia" panose="02030602050306030303" pitchFamily="18" charset="0"/>
              </a:rPr>
              <a:t>naš</a:t>
            </a:r>
            <a:r>
              <a:rPr lang="en-US" sz="2800" b="1" dirty="0">
                <a:latin typeface="Constantia" panose="02030602050306030303" pitchFamily="18" charset="0"/>
              </a:rPr>
              <a:t>; </a:t>
            </a:r>
            <a:r>
              <a:rPr lang="sr-Latn-RS" sz="2800" b="1" dirty="0">
                <a:latin typeface="Constantia" panose="02030602050306030303" pitchFamily="18" charset="0"/>
              </a:rPr>
              <a:t>u njega se uzdasmo, on nas je spasio;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sr-Latn-RS" sz="2800" b="1" dirty="0">
                <a:latin typeface="Constantia" panose="02030602050306030303" pitchFamily="18" charset="0"/>
              </a:rPr>
              <a:t>ov</a:t>
            </a:r>
            <a:r>
              <a:rPr lang="en-US" sz="2800" b="1" dirty="0">
                <a:latin typeface="Constantia" panose="02030602050306030303" pitchFamily="18" charset="0"/>
              </a:rPr>
              <a:t>o je </a:t>
            </a:r>
            <a:r>
              <a:rPr lang="sr-Latn-RS" sz="2800" b="1" dirty="0" err="1">
                <a:latin typeface="Constantia" panose="02030602050306030303" pitchFamily="18" charset="0"/>
              </a:rPr>
              <a:t>Jahve</a:t>
            </a:r>
            <a:r>
              <a:rPr lang="sr-Latn-RS" sz="2800" b="1" dirty="0">
                <a:latin typeface="Constantia" panose="02030602050306030303" pitchFamily="18" charset="0"/>
              </a:rPr>
              <a:t> u koga se uzdasmo!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sr-Latn-RS" sz="2800" b="1" dirty="0">
                <a:latin typeface="Constantia" panose="02030602050306030303" pitchFamily="18" charset="0"/>
              </a:rPr>
              <a:t>Kličimo i veselimo se spasenju njegovu</a:t>
            </a:r>
            <a:r>
              <a:rPr lang="en-US" sz="2800" b="1" dirty="0">
                <a:latin typeface="Constantia" panose="02030602050306030303" pitchFamily="18" charset="0"/>
              </a:rPr>
              <a:t>« [</a:t>
            </a:r>
            <a:r>
              <a:rPr lang="en-US" sz="2800" b="1" dirty="0" err="1">
                <a:latin typeface="Constantia" panose="02030602050306030303" pitchFamily="18" charset="0"/>
              </a:rPr>
              <a:t>Iz</a:t>
            </a:r>
            <a:r>
              <a:rPr lang="sr-Latn-RS" sz="2800" b="1" dirty="0">
                <a:latin typeface="Constantia" panose="02030602050306030303" pitchFamily="18" charset="0"/>
              </a:rPr>
              <a:t>a.</a:t>
            </a:r>
            <a:r>
              <a:rPr lang="en-US" sz="2800" b="1" dirty="0">
                <a:latin typeface="Constantia" panose="02030602050306030303" pitchFamily="18" charset="0"/>
              </a:rPr>
              <a:t> 25</a:t>
            </a:r>
            <a:r>
              <a:rPr lang="sr-Latn-RS" sz="2800" b="1" dirty="0">
                <a:latin typeface="Constantia" panose="02030602050306030303" pitchFamily="18" charset="0"/>
              </a:rPr>
              <a:t>,</a:t>
            </a:r>
            <a:r>
              <a:rPr lang="en-US" sz="2800" b="1" dirty="0">
                <a:latin typeface="Constantia" panose="02030602050306030303" pitchFamily="18" charset="0"/>
              </a:rPr>
              <a:t>9] [...]
Kruna </a:t>
            </a:r>
            <a:r>
              <a:rPr lang="en-US" sz="2800" b="1" dirty="0" err="1">
                <a:latin typeface="Constantia" panose="02030602050306030303" pitchFamily="18" charset="0"/>
              </a:rPr>
              <a:t>života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koja</a:t>
            </a:r>
            <a:r>
              <a:rPr lang="en-US" sz="2800" b="1" dirty="0">
                <a:latin typeface="Constantia" panose="02030602050306030303" pitchFamily="18" charset="0"/>
              </a:rPr>
              <a:t> ne </a:t>
            </a:r>
            <a:r>
              <a:rPr lang="en-US" sz="2800" b="1" dirty="0" err="1">
                <a:latin typeface="Constantia" panose="02030602050306030303" pitchFamily="18" charset="0"/>
              </a:rPr>
              <a:t>blijedi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rezervirana</a:t>
            </a:r>
            <a:r>
              <a:rPr lang="en-US" sz="2800" b="1" dirty="0">
                <a:latin typeface="Constantia" panose="02030602050306030303" pitchFamily="18" charset="0"/>
              </a:rPr>
              <a:t> je </a:t>
            </a:r>
            <a:r>
              <a:rPr lang="en-US" sz="2800" b="1" dirty="0" err="1">
                <a:latin typeface="Constantia" panose="02030602050306030303" pitchFamily="18" charset="0"/>
              </a:rPr>
              <a:t>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nebu</a:t>
            </a:r>
            <a:r>
              <a:rPr lang="en-US" sz="2800" b="1" dirty="0">
                <a:latin typeface="Constantia" panose="02030602050306030303" pitchFamily="18" charset="0"/>
              </a:rPr>
              <a:t> za </a:t>
            </a:r>
            <a:r>
              <a:rPr lang="en-US" sz="2800" b="1" dirty="0" err="1">
                <a:latin typeface="Constantia" panose="02030602050306030303" pitchFamily="18" charset="0"/>
              </a:rPr>
              <a:t>otkupljene</a:t>
            </a:r>
            <a:r>
              <a:rPr lang="en-US" sz="2800" b="1" dirty="0">
                <a:latin typeface="Constantia" panose="02030602050306030303" pitchFamily="18" charset="0"/>
              </a:rPr>
              <a:t>, koji </a:t>
            </a:r>
            <a:r>
              <a:rPr lang="en-US" sz="2800" b="1" dirty="0" err="1">
                <a:latin typeface="Constantia" panose="02030602050306030303" pitchFamily="18" charset="0"/>
              </a:rPr>
              <a:t>će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nebu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biti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kraljevi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svećenici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Bogu</a:t>
            </a:r>
            <a:r>
              <a:rPr lang="en-US" sz="2800" b="1" dirty="0">
                <a:latin typeface="Constantia" panose="02030602050306030303" pitchFamily="18" charset="0"/>
              </a:rPr>
              <a:t>. Ov</a:t>
            </a:r>
            <a:r>
              <a:rPr lang="sr-Latn-RS" sz="2800" b="1" dirty="0">
                <a:latin typeface="Constantia" panose="02030602050306030303" pitchFamily="18" charset="0"/>
              </a:rPr>
              <a:t>a</a:t>
            </a:r>
            <a:r>
              <a:rPr lang="en-US" sz="2800" b="1" dirty="0">
                <a:latin typeface="Constantia" panose="02030602050306030303" pitchFamily="18" charset="0"/>
              </a:rPr>
              <a:t> je nada </a:t>
            </a:r>
            <a:r>
              <a:rPr lang="en-US" sz="2800" b="1" dirty="0" err="1">
                <a:latin typeface="Constantia" panose="02030602050306030303" pitchFamily="18" charset="0"/>
              </a:rPr>
              <a:t>postavljena</a:t>
            </a:r>
            <a:r>
              <a:rPr lang="en-US" sz="2800" b="1" dirty="0">
                <a:latin typeface="Constantia" panose="02030602050306030303" pitchFamily="18" charset="0"/>
              </a:rPr>
              <a:t> pred </a:t>
            </a:r>
            <a:r>
              <a:rPr lang="en-US" sz="2800" b="1" dirty="0" err="1">
                <a:latin typeface="Constantia" panose="02030602050306030303" pitchFamily="18" charset="0"/>
              </a:rPr>
              <a:t>nas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Kakva</a:t>
            </a:r>
            <a:r>
              <a:rPr lang="en-US" sz="2800" b="1" dirty="0">
                <a:latin typeface="Constantia" panose="02030602050306030303" pitchFamily="18" charset="0"/>
              </a:rPr>
              <a:t> je to nada! Oh, </a:t>
            </a:r>
            <a:r>
              <a:rPr lang="sr-Latn-RS" sz="2800" b="1" dirty="0">
                <a:latin typeface="Constantia" panose="02030602050306030303" pitchFamily="18" charset="0"/>
              </a:rPr>
              <a:t>kad</a:t>
            </a:r>
            <a:r>
              <a:rPr lang="en-US" sz="2800" b="1" dirty="0">
                <a:latin typeface="Constantia" panose="02030602050306030303" pitchFamily="18" charset="0"/>
              </a:rPr>
              <a:t> bi </a:t>
            </a:r>
            <a:r>
              <a:rPr lang="en-US" sz="2800" b="1" dirty="0" err="1">
                <a:latin typeface="Constantia" panose="02030602050306030303" pitchFamily="18" charset="0"/>
              </a:rPr>
              <a:t>svi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mogli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biti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spremni</a:t>
            </a:r>
            <a:r>
              <a:rPr lang="en-US" sz="2800" b="1" dirty="0">
                <a:latin typeface="Constantia" panose="02030602050306030303" pitchFamily="18" charset="0"/>
              </a:rPr>
              <a:t> za </a:t>
            </a:r>
            <a:r>
              <a:rPr lang="en-US" sz="2800" b="1" dirty="0" err="1">
                <a:latin typeface="Constantia" panose="02030602050306030303" pitchFamily="18" charset="0"/>
              </a:rPr>
              <a:t>Kristov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dolazak</a:t>
            </a:r>
            <a:r>
              <a:rPr lang="en-US" sz="2800" b="1" dirty="0">
                <a:latin typeface="Constantia" panose="02030602050306030303" pitchFamily="18" charset="0"/>
              </a:rPr>
              <a:t>! Neka </a:t>
            </a:r>
            <a:r>
              <a:rPr lang="en-US" sz="2800" b="1" dirty="0" err="1">
                <a:latin typeface="Constantia" panose="02030602050306030303" pitchFamily="18" charset="0"/>
              </a:rPr>
              <a:t>vam</a:t>
            </a:r>
            <a:r>
              <a:rPr lang="en-US" sz="2800" b="1" dirty="0">
                <a:latin typeface="Constantia" panose="02030602050306030303" pitchFamily="18" charset="0"/>
              </a:rPr>
              <a:t> Bog </a:t>
            </a:r>
            <a:r>
              <a:rPr lang="en-US" sz="2800" b="1" dirty="0" err="1">
                <a:latin typeface="Constantia" panose="02030602050306030303" pitchFamily="18" charset="0"/>
              </a:rPr>
              <a:t>podari</a:t>
            </a:r>
            <a:r>
              <a:rPr lang="en-US" sz="2800" b="1" dirty="0">
                <a:latin typeface="Constantia" panose="02030602050306030303" pitchFamily="18" charset="0"/>
              </a:rPr>
              <a:t> da </a:t>
            </a:r>
            <a:r>
              <a:rPr lang="en-US" sz="2800" b="1" dirty="0" err="1">
                <a:latin typeface="Constantia" panose="02030602050306030303" pitchFamily="18" charset="0"/>
              </a:rPr>
              <a:t>budete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pobjednici</a:t>
            </a:r>
            <a:r>
              <a:rPr lang="en-US" sz="2800" b="1" dirty="0">
                <a:latin typeface="Constantia" panose="02030602050306030303" pitchFamily="18" charset="0"/>
              </a:rPr>
              <a:t>!"</a:t>
            </a:r>
            <a:endParaRPr lang="en" sz="24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7D1B5FA-CA5E-41FB-98B6-EA74EBAF469F}"/>
              </a:ext>
            </a:extLst>
          </p:cNvPr>
          <p:cNvSpPr txBox="1"/>
          <p:nvPr/>
        </p:nvSpPr>
        <p:spPr>
          <a:xfrm>
            <a:off x="5917089" y="6519446"/>
            <a:ext cx="54278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600" b="1" dirty="0">
                <a:solidFill>
                  <a:srgbClr val="D8DE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sr-Latn-RS" sz="1600" b="1" dirty="0" err="1">
                <a:solidFill>
                  <a:srgbClr val="D8DE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llen</a:t>
            </a:r>
            <a:r>
              <a:rPr lang="sr-Latn-RS" sz="1600" b="1" dirty="0">
                <a:solidFill>
                  <a:srgbClr val="D8DE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G. </a:t>
            </a:r>
            <a:r>
              <a:rPr lang="sr-Latn-RS" sz="1600" b="1" dirty="0" err="1">
                <a:solidFill>
                  <a:srgbClr val="D8DE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White</a:t>
            </a:r>
            <a:r>
              <a:rPr lang="sr-Latn-RS" sz="1600" b="1" dirty="0">
                <a:solidFill>
                  <a:srgbClr val="D8DE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sr-Latn-RS" sz="1600" i="1" dirty="0">
                <a:solidFill>
                  <a:srgbClr val="D8DE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it-IT" sz="1600" i="1" dirty="0" err="1">
                <a:solidFill>
                  <a:srgbClr val="D8DE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ropovijedi</a:t>
            </a:r>
            <a:r>
              <a:rPr lang="it-IT" sz="1600" i="1" dirty="0">
                <a:solidFill>
                  <a:srgbClr val="D8DE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</a:t>
            </a:r>
            <a:r>
              <a:rPr lang="it-IT" sz="1600" i="1" dirty="0" err="1">
                <a:solidFill>
                  <a:srgbClr val="D8DE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razgovori</a:t>
            </a:r>
            <a:r>
              <a:rPr lang="it-IT" sz="1600" i="1" dirty="0">
                <a:solidFill>
                  <a:srgbClr val="D8DE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Latn-RS" sz="1600" b="1" dirty="0" err="1">
                <a:solidFill>
                  <a:srgbClr val="D8DE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</a:t>
            </a:r>
            <a:r>
              <a:rPr lang="it-IT" sz="1600" b="1" dirty="0">
                <a:solidFill>
                  <a:srgbClr val="D8DE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sr-Latn-RS" sz="1600" b="1" dirty="0">
                <a:solidFill>
                  <a:srgbClr val="D8DE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600" b="1" dirty="0">
                <a:solidFill>
                  <a:srgbClr val="D8DE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2, </a:t>
            </a:r>
            <a:r>
              <a:rPr lang="sr-Latn-RS" sz="1600" b="1" dirty="0">
                <a:solidFill>
                  <a:srgbClr val="D8DE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str. </a:t>
            </a:r>
            <a:r>
              <a:rPr lang="it-IT" sz="1600" b="1" dirty="0">
                <a:solidFill>
                  <a:srgbClr val="D8DE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179</a:t>
            </a:r>
            <a:r>
              <a:rPr lang="sr-Latn-RS" sz="1600" b="1" dirty="0">
                <a:solidFill>
                  <a:srgbClr val="D8DE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original.</a:t>
            </a:r>
            <a:r>
              <a:rPr lang="it-IT" sz="1600" b="1" dirty="0">
                <a:solidFill>
                  <a:srgbClr val="D8DE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" sz="1600" b="1" dirty="0">
              <a:solidFill>
                <a:srgbClr val="D8DEB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663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341620" y="3835258"/>
            <a:ext cx="11508760" cy="2769738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prstShdw prst="shdw17" dist="115003" dir="5780412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4100" name="TextBox 9"/>
          <p:cNvSpPr txBox="1">
            <a:spLocks noChangeArrowheads="1"/>
          </p:cNvSpPr>
          <p:nvPr/>
        </p:nvSpPr>
        <p:spPr bwMode="auto">
          <a:xfrm>
            <a:off x="1524000" y="382253"/>
            <a:ext cx="918106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15970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15970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5970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5970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5970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970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970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970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970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96945" algn="l"/>
              </a:tabLst>
              <a:defRPr/>
            </a:pPr>
            <a:r>
              <a:rPr kumimoji="0" lang="hr-HR" sz="44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itchFamily="34" charset="0"/>
                <a:ea typeface="+mn-ea"/>
                <a:cs typeface="Arial" charset="0"/>
              </a:rPr>
              <a:t>ZAKLJUČAK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mpact" pitchFamily="34" charset="0"/>
              <a:ea typeface="+mn-ea"/>
              <a:cs typeface="Arial" charset="0"/>
            </a:endParaRPr>
          </a:p>
        </p:txBody>
      </p:sp>
      <p:sp>
        <p:nvSpPr>
          <p:cNvPr id="4101" name="AutoShape 2" descr="data:image/jpeg;base64,/9j/4AAQSkZJRgABAQAAAQABAAD/2wCEAAkGBhISERQUExQUFRUVFRQUGBcUFxcVFBUVFBQVFBQXFBUXHCYeFxkjGhQUHy8gIycpLCwsFR4xNTAqNSYrLCkBCQoKDgwOGg8PGiokHyQpKSwsLCksLCwqKSwsLCwsLCkpLCwsLCosKSwsKSwpKSwsKSwsLCksLCwsLCwsLCwsLP/AABEIAMABBgMBIgACEQEDEQH/xAAcAAACAwEBAQEAAAAAAAAAAAAEBQIDBgEABwj/xAA6EAABAwMCBAQDBwIGAwEAAAABAAIRAwQhEjEFQVFhBiJxgRORoQcyQrHB0fAU4SNDUmJy8RWCshb/xAAaAQACAwEBAAAAAAAAAAAAAAACAwEEBQAG/8QAKxEAAgICAgEDAgcAAwAAAAAAAAECEQMhBBIxBSJBE1EUMkJhcYGRM7Hx/9oADAMBAAIRAxEAPwD5O0KcLzWK1rU8rsg1qvps2XadNE06KIFs7SZCueF1rFZoUi7K2MCtZRC8aMGUTSYuBbKfgiYCIbTIKmBlG07ec/wIkhbZOhSyM9J9kypMx6JeGGcIhlR0dP1RpiWH0ng8/VRPlwZgZB7d0rbclpRlKoTzU90BQVa3THYdg7dj7ollEMaRAycICpRDhqEY3RdpceWDnZSn9wX+wjvmeYnZRoUzumN5biTzQ1FueyD5GJ6GnDKkT3CLe4AckHaoqp+YKenoVWyqhUyi6NAOmefJCUKAB+qbU9I35/qijs5sW1+GS7yx77qqrw/SY+cJ0ygCZXb603+qLod2Mo62DZPXqqNJ+ab3NLJQotZKW0NUhS+jlVVLbBTt9tHJDVreVDiMUjM3tqHNII3/AJhZerSLHFp+a3V7bEJBxGy1DoRsVVy47LeHJTFNGoiAUEwwYKKa+QqEkaSdoua5eVYK6goKyqkZ5IhoQtFyKpbrQRnBDKKsa1VMcrmlEAwlgwuh09l0PlRlcBZNoKKoAzCqt2jmmVpTCJRsVKVFIt3Tsr/gkRBTB1ORhUvEY37oqoV3s9QJhWfBBHqo27I32RzGj2UfALE1xRyiLSk7ZW1qHmwr7GlDs7JVqyabRC3ZAP1U9Gl3UR+aMNIEmNj9D+yqqWrtSO6AoHFGeqqbTITL4O0KDrQrn5II0mHCJpt3n0XaFm4jUcNG5OAF5rR+A6k1MEi5mlE1LhvlHouOqwIicQhqNLVHYplnLwP6BBbCp/qvNn+FVWzg1pj1zy9EG6rlO7UDRddW8yUCCJgJs14geiAfTAdPWVDCTIspTuoCz80K81ADlTbWDl1E2LOJWzYIHPms1e2C1FyRBM80PWs5B7oJRsbCVGB4jwnV5mjI+v8AdKGmML6O61DWHmsf4gswXkt+XVUs2LVov4M26Fbai8hviRuvKn1NDsFUkZRGEDTRlqVbRRZa1mUUGyFDSpsOyJCmEU2xEq00VFjkS5owpFM5b0J5pjagCJyl1EQd0YwZGd/opTFSsaPJkdP5KruAMCd1KgQRGpEtpM0x+LkjexPgEc7SJmURZ1NQQ9wxmfNj9VK0rsbzlKkMSsZss+cK+5shSaHvIA/mAEDV8QtbED55k+iR3vEbi8qaKbHvdtDR90fk0eqrTmoLtJ0XMeGUjX8OosqtD6RkTB6g9COSdM4eDyiAk/gDw1cWwqmtpGvRDQdWkt1SSdvxAYnZaC6rVBIGgDrOR7Lz2b13DCbhF3/Bch6cpurFw4aNQ2xurX8JE42OV6hBnW73BRFKsBgOLh3Rw9fwXUrX9C8npOT9LMP9ovGDbfDotJgs+IQOZLi0fKD81n/DfiKatPUYBcGu9HGP1+ib/a3YOfUo1g06QzQTynUSJ6brBgaQtfD6hDKlKLtBw9Oaxb8n1avTLXmVbSERI7oLgHiAX1vqIAq04bUA5mMPHYwfeUU6pDcmOkrWT+TEkur6vyF0qRg/RDVRAhBv4q5uGxnrkBXW9XWNR32PTHZM7J+AA1tXaZ2Q73kuUHXPMqyg8RPb3EBHZyA7ytp3Q9K7JiENeVi8rjZa3Az3QdtjlHQXdGR/N1GzuDsq31oZ3VNCrCm9k1olxF2/y91luICSnfEr0QOqQ3NSUqbH41QnubUE9CvK+q5eVbqi0mxex6Ns6oS1zJVlF5ahixkomgxyXA1B21yCEZTqCUxMrtUWNqFX0qiqDFxq5nRphTKiua4kIQKxtVBYx40Wv1j7pVZ4u6ckyFcyooXVgH5G6htoX9JNgNxxeD6qtvGDIAQl1ZumIW28DeCopm6rgAAaqYd9HEfkPfos/l8+HHg5y/r92XsPE7NI94e4AakPrktZvpbh7vf8I+votzaVGUGkU6TWNGw5k9Sdye5SFlTU4z12Rdd8jTElp+91/sF5Dl5cnKl73r7fB6OPChjqK/sZHitQDLhLjjOypvL6JLzkjS0CQZ69FTSZTY0Ehz9W3SR691K5psZqDi5r35/1HIlv/HKrx40E/Af04KWkLrfiBYCXiIjbIPqNwrLW6klxjJxEmfYqBZqdMNEAzO7uWMxnCrp2QpgOJcJJ8vZvP+dFYlijX7lvpEfloewgmQRkEahHQg7LDeIfBQJLqERvpB/+eh7LSXdwXgOZznUQIhAC6eKkYkwfYjB7FJ4v1MLuL/oRHj6bZ844Zxp/D7lrwDH3ajDjW2ctzseYPUL6Rc1mV2NrUjLHiWnn0IPQg4KzvjXgX9TS+IxkVWZx/mN5gjqEk8K8SfRZoLoEklp2k9uRXufTuUs2L9zynqfCayXHz/2aZz3ajIRZvNIAGOqFdxFrlWx4JWlF0Ykscl5Q6o1wRnMCVTeXJzyHL3Xre3xAIk91ziFq5rRPNO7aAQJw6lrfM4CvuqgknlOn90PYM0uUr0aW/NSvAfyU3dQaQOe/ZDVXYICkykXRKrrNAUDEKrjc+6Aqpvd08SllRmUuRYiBPC8r61JeSw7FdWmh3OhF1DhA1iq6ZdcTnxVdSuSNigip0ymJg0M3cZeFWOMvlDOcqnvUs5RS+Bo3xA4clc3xGObUjKiWqAqNRZ8da7fCYC86FYfUjbXiBGCV1kUbSnxFMqPiSpoDC86Rs0mQsEOKd1VU4s6UmeGGTU0mMi5Rdp0fTm+JWwBpA6kblPeFXVJ7ToqCdi3Z0dp7818Xp8aPNG23HO6zs3pOGa9ntLsedlSp7Pr76Za4HoRA7I424czUSXEmIJgt6nUvm/DPG9VsS7UNod07HdbLhviKhWDWl3wzz1foeazMvp+bFurX3RejzIZEt0w6nYB4MiBMCTkkdegVdyzZpdAInOeeE3daNYcOa4Eeog5BC5dcLLmNLvNJw4cgeXpzVTXyPXIVpt6+BKy7Y1rgQ45AJ5esdFVWtjqcfUTvA3Eq+oxzWubEEuGw6cvRDXPkOXZjU6Mguj6lVp4uruPyXIpN6JVCS2TBgwCB9F878dcB+BUFdhLWPPm05AceY7H8/Vbtpe4OxDZ1CORHOeq5xW0bc2z6ThLi2B1OJB7GYKbw+RLi5lK9XTKfKw94NHyalx/RsXvPV7oHyCb8L48X5OMxCzdvwas9xa1h8pIJOGgjeScJ7wrggouDqr2mM6W7T3JXuE2zzEkjTUK5d19VcziRp4+8ObZ+o6FL3XrSMFLLm4nZMVoQ1F6aNpbXrZDmxDh/B2UOIPCS8Mvf8PuCR/PmiH3M7p8Z6M946Zb8aMKusAVXQzJ7qbmKbJKr1mAlLmGcBNrqtGEG8RlQ9jIukLnNXlKu/K4ljBa6lhV1LHHVSBzuiKbj1WZJN+GbMWl5QjrUCFBoTy5s5GoD1S+pbdEyGStMCUL3EGFaMHZRe0clZWoqjZPUrF9aJNCm4YVtpQ1T2XHtgwpZNHrfh7n7K5/A6kYVdAuaZYYK0djfvI80SqWd5YbjtFnCsMvbPTMv/Rv2VdSk4bgr6TwHgAunOLyGsbEkDJc6YA6bHKIuvAP+h4PZwz8wqT9UhCXSXks/gov8rPlTgehXg9fQLvwJWAn4ZP8Axh35LPXvhlzfwkeohXMfOxy+RM+HOPgTU7ojYo1nG3BDVuGubyVX9K7orayxe7KrxyWmjWcB8e1aDh5pbOWuy0/svq/hvxbQ4hT003/4rM/CcYdHPR/qHcL89/0ruiKseJV6Dmvpuc1zCHNI5EKnyOLizq1p/cOM5wP0DdhziNQdyHSI7BLq1rHeJ3EYTinUNRjHkQXsY8joXNDv1Vd1aBoO++Ig/PsvJzn10b2HPSQua1tJknzaiAWDkCNj2ys54q4yLUNbsTIB56R0PuntXUffp16+qy/jbw++vTY/csmcyYdHTpH1R8RQWeLyvV/+B8mE3jfV7Zir3xI52GktHaP1EpW/iD+bifVO/wD8ywZLx6AOJ/JVf+CE7eg5r165mNr2mE+JNeaFlG/I5lH0a5dtKMpeHR6BFCi1ghoRrJKfhFXLCEPLv+A+ytyykNX4pP7K+2Goq2pR/wAJmdgB8kXw61AAzk8lcitmPKR0s04UYk/zZWOzJ6oOs8wQNk6wEDVhqcf4FRcuRrG4S+7eoGoAqMXl5z11KsaLKXdEGB1QgKnqKy7NrqMLety6oetb6D2Oy5RdBTIUPiNI57j1S5tjMaSYjr2/yKCrUI9E4a3cH0IQPFLcgdv5lMxzt0DkhWwekxw22VZJnKL4dVgRuExfwsOEhG+R0dSOWByjcREXIq34jpVN5ZFpQgcrMZRmtFaca0z6B4b8WGiCBBa8guHORzBW+sOL0qzNTHgnm3Zw9R07r4JRuSw4T3hvGyCCHEEbEGCFl8r07HmfZal9/v8AyOwcqeJ09o+42jdu85RtG0Y+A/S6cGWgn6rEeGvG7HQyudJ2Dx93/wBh+H129FvrSo0Z+vX0KwcuKeF1IuyzLIrixdeeBrOqYNIE9Wywz7YSDif2Ps/yauf9Lx+Th+y+h2jgTLV5rhrJ3BMfuphmkvDKv1pp6Pjl39lt6zHw9XQtMhMOC/ZRVL2vuGBjGkEt1AufHKBsPVfYHOgIZtQnVHLburE+RKtEfiZyXhAT6LQMjoPKVn+I3LWNM4aJJzy3z3Whq1WOERB59oWQ8bcOL7as2mZfoMe0Egeyyowi8ijJ+Szx2039zEcS+0BocQ2APQk+/KUvqeP5jaBy0n91mqnAKm8H1QT+HPnZeuhx+I1SihMsnJXls1XFfFdG5phj2tADg7yyCSARn5oFvFKLfugBZ51m7oom2d0VnHDHjj1h4KmRZJu5WP6viHoVfbXxfHVZltMzstB4UtXVK7QR5W+Z3oP7wnxorzg1Fs1NUxTa0780Zw1pMoO6aXPMdU4sHaWRHqrEHszZKkVXVOMBUsogCSiq2ShasiU6wEgavVx0SW5eTKOuHTzQLxlLkx0VQI4Lytc1eQDBWGwpNC4Nl0BZDZuouphMbWpkJY0I61cVDYVBN7Yl3nYPMNwOYH6pbctD6ZHy/ZPrV0EGfkoca4X5fjMHd7R/9D9UntUkP6domBbULCtFw3igFIuPI7LtXhjKrZGCeaSXNs+kSDt9CriePPp6ZVayYNrwPmvFbcAH1/sll7wchQsb0A7wntvcasGCEz6HT8gv67l/yKzIVaRG6g0wtdd8JDhLfkkV7w0t5Llk3UvILxKS7QdkLXizm7rZeHvtFqW+lsh7B/lu2A/2ndv5dlgxTKi9hCnJjhkXWStCkpR2j9LeGPHFrdjQ14ZUO1N8An/gdn+2ey0lEACCvybb8Rc3uF9B4H9rdw2kKTnh0fdc8angD8MnceslY2T0lqV4nr7M76n3PudO8ExzUX0fvOG2/wD2vnHhz7Uqb6jW3GkasfEGADy1jpPMLeV7z4eHZDuXqqefDLA6kPglJ+wqvK05EZ3AEfXokVd5M6j2H7FGXVQgmRA6FY/xr4j/AKakCDlxIHXG/wCYVOGF5ZqMfLNTGlig5MK4lw2k4HU2PQwQOvdZq54HTzDoHfKxd34lrPM6z75Qw8Q1Qt7H6XPH+sRL1K1XQ1V5wmk0w2pqHM6S0e0nKAqUaQ3P5JDW45Vf2VdGhUeczCvLBCK2yl+IzSHlVlGPLlaPw5w1zKLqhEfEiB/tHNA+FfDgq1Bq+40anHt09StffuH3WiGiAPTknY4RW0UeRnnL2MT0Ww5GMqSvC3nkiKdvA2yrMCnKil5DRnJSu5uURfvzHNLKzCUbkTGHyC17jKHD12tTMlVgKEwmqLtS8o6V5EQLVJoleLVOmxYzN9E2BFUSFW1q7KWNQyoVQB7pvZ3Y2OxEfNZ+lVV1O5hLkrQ6LDbnw0+lTdUonUwSdI3A9OYWbddtq4eB6/utfwzirmnGyUeIuACfjURAOXNHI9R2Q4pJS9/+k5YScfb/AIZK+4WWGR91Qs+IFpycLQWxxDhI/myU8W4IWy+nlv5LQxcin0kzPyYdXEcWPGGuwUbV+E9hDgD0cDlp/UdvksRQY47YUiXtyCVZl0npleKlH3I0I4GTsJ54ySULccHPMKiw8QvZE/Pmtz4f8XUXN0XDG1G8nEAvb27hUs+LLjXbH7v2+S1DPB6mv7Pn9Tg57qn/AMU5fVarOF1CPMWZEgSI+YKbcP8ADNkBra0VR1c7UPYDCpP1CcF7otfyh6wYZ/lZ828K+BalzUA0u0zDnfhaOZJ9OS+4W7sx+FogTv5RAQtte6AGsAaAIgCB3Xnu1HP02xtCx+VzJ5pVLx8DoYOlqiPFajjpkyT16TiSFnPEvA6d1TDXmC0yHGAO/sn9wPLk9InaDv7r5t468U6KpotJ8kA9zE/qi4UJZ8qUHVfI3Jkjiw7Vi3iHhy2aSGuJI5giClLuDU27uA9SEE6+qvyAo0bCvVMAOyvT9Oq/OzLWRy/QgvXbsODqP+0T9VreAcDbVYHuDmA7DEkdeyq4F4QpU4dUIceY5A9D2Wsc2IgxASqjJ/J08soqtf4StLdlKmWskTknmfVVsBM5kLvxs9Sd5U2Ob1hXYUZORPyVz1KrrXGkGD6dVa9jTsUJUcMnondvsJUPlgFSiZk885yqXgTzTFrJEqqpQUpDLEtxR90N8PKaV6aAqHOylaO8lRb1XlGq9cRWDTAqWUQ2mhqL4RtGosSR6GKsiGqQaSjSQN4QznNBxKC2OpIkKBEYV1OgecKh9c4/kKLamULsNNDJ1RoAg+vqmNjxMDEA+qQNyUbbUy4gBKlBfI6M3ehi/hLahloA7clCvwIwR9P3V1K90GB6SrqvE/Kc9D8kipfA5whLyZK74UKeNBHpkIV3Dg4YWmq30nOQmPCLykHZpsjrAn6pks04RurYDwRlpHza54T0QPwntOJ9l9luvD9vVdMAA/iadJ+SBuvs5piC150u6gEz7QpxesQjqemVMvB3o+UmvV6lbT7L+LVv6k0zJZUY4meTm5Dh35e60Fp4CoydTnHlIACe8M8PULYOcwSdtXOOYHRL5XquHJjljStsDHwXjmpNhwIMjtMBSBhp7cvVAOdJwSvPqeWDvt1K8+1ZsPHZddXUmGgwBzSO/wDCdG4qGs5vmMT0JAifonVtRGjIzzB/mERZOg+aIj2A7qY5pYr+npgSUetVdAtn4LthS1GkOvfsEi4zXY0hlNrWtbvpESfXmnvHfEONDNgM9T+wWNrVQXZ/6V7g48sn9TK3+yEKPWDcvL+PsE0riUzokER8khBgpnZ3AEA/3XocTMvkQ1aCq1seQXn2Z5ZRL7gEZ6IQ1xHP5q7pGVtgV05zTHzVAe47om4ztuqw09PdchjWi+2b3wr6+kb/ACQLq2nmqxdAiBMqzGZVlibdhVeiwjG5SG+bp5ymVRxjdJr3C6UwoQoBqVF5VuXFFh9TowpfGgqh5UHOMrNo1Uwg3BKlTqoQFWhyiiVILLpVjDn6YQ9IoikyShfgathlFhPuinVfhiB97n27KoEsE84QPx5KRXYsX1CfilW0q/fZAa5KtY5S4hxmXudldpVYdgqsHZdDZJ/nuo6aC70aTh18cZPutHbVxG+3yWMta+keyKo8UMqjm4sZ+R8Z9vJtrJzSYAg+v5cirLh7pjSIPSJWZtr+Yyjqj/KTnAWTLgtSuw3hXa7D6FhAzOeqrpcOA5jeZdn5JVT4qDiYRdF7nHeR+SL8Jk8uR3ut+4OqXTWHAn8kk4txUkZIA6DA/uvXziDBSe4nM5VnBxYRd/JPtgrXkFuLidsoP4hPoivh42UWD0C1opFObbZCnTwp0q0HKg93dRouGpPiVcm0N6NaSAP5KlVpbQqLVvmRVSRA9U/sU3AFfVImYMJddcU0DJ9gjrt4ys9xFwkk8sfJQ8lHfTRVX8QAO8wIHUGfmnvDYIncEcucr59e1Jctd4Suz8Ag/he4DPKAfzJVqOlbKst6Q7uQAEjuRJ2TZ1cc4Q73tMwETZCjQkq089F5X16YndeXWHQsblQIVlCpChUVQuLwRJVrSqgFIBccgmknXDmjBPKSk1NGNuIb64SZK9FnG62Svr4vJ/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+NKGe5QmTKBa64JXEPqXkVgdD//Z"/>
          <p:cNvSpPr>
            <a:spLocks noChangeAspect="1" noChangeArrowheads="1"/>
          </p:cNvSpPr>
          <p:nvPr/>
        </p:nvSpPr>
        <p:spPr bwMode="auto">
          <a:xfrm>
            <a:off x="1679577" y="-876300"/>
            <a:ext cx="2495551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4102" name="AutoShape 4" descr="data:image/jpeg;base64,/9j/4AAQSkZJRgABAQAAAQABAAD/2wCEAAkGBhISERQUExQUFRUVFRQUGBcUFxcVFBUVFBQVFBQXFBUXHCYeFxkjGhQUHy8gIycpLCwsFR4xNTAqNSYrLCkBCQoKDgwOGg8PGiokHyQpKSwsLCksLCwqKSwsLCwsLCkpLCwsLCosKSwsKSwpKSwsKSwsLCksLCwsLCwsLCwsLP/AABEIAMABBgMBIgACEQEDEQH/xAAcAAACAwEBAQEAAAAAAAAAAAAEBQIDBgEABwj/xAA6EAABAwMCBAQDBwIGAwEAAAABAAIRAwQhEjEFQVFhBiJxgRORoQcyQrHB0fAU4SNDUmJy8RWCshb/xAAaAQACAwEBAAAAAAAAAAAAAAACAwEEBQAG/8QAKxEAAgICAgEDAgcAAwAAAAAAAAECEQMhBBIxBSJBE1EUMkJhcYGRM7Hx/9oADAMBAAIRAxEAPwD5O0KcLzWK1rU8rsg1qvps2XadNE06KIFs7SZCueF1rFZoUi7K2MCtZRC8aMGUTSYuBbKfgiYCIbTIKmBlG07ec/wIkhbZOhSyM9J9kypMx6JeGGcIhlR0dP1RpiWH0ng8/VRPlwZgZB7d0rbclpRlKoTzU90BQVa3THYdg7dj7ollEMaRAycICpRDhqEY3RdpceWDnZSn9wX+wjvmeYnZRoUzumN5biTzQ1FueyD5GJ6GnDKkT3CLe4AckHaoqp+YKenoVWyqhUyi6NAOmefJCUKAB+qbU9I35/qijs5sW1+GS7yx77qqrw/SY+cJ0ygCZXb603+qLod2Mo62DZPXqqNJ+ab3NLJQotZKW0NUhS+jlVVLbBTt9tHJDVreVDiMUjM3tqHNII3/AJhZerSLHFp+a3V7bEJBxGy1DoRsVVy47LeHJTFNGoiAUEwwYKKa+QqEkaSdoua5eVYK6goKyqkZ5IhoQtFyKpbrQRnBDKKsa1VMcrmlEAwlgwuh09l0PlRlcBZNoKKoAzCqt2jmmVpTCJRsVKVFIt3Tsr/gkRBTB1ORhUvEY37oqoV3s9QJhWfBBHqo27I32RzGj2UfALE1xRyiLSk7ZW1qHmwr7GlDs7JVqyabRC3ZAP1U9Gl3UR+aMNIEmNj9D+yqqWrtSO6AoHFGeqqbTITL4O0KDrQrn5II0mHCJpt3n0XaFm4jUcNG5OAF5rR+A6k1MEi5mlE1LhvlHouOqwIicQhqNLVHYplnLwP6BBbCp/qvNn+FVWzg1pj1zy9EG6rlO7UDRddW8yUCCJgJs14geiAfTAdPWVDCTIspTuoCz80K81ADlTbWDl1E2LOJWzYIHPms1e2C1FyRBM80PWs5B7oJRsbCVGB4jwnV5mjI+v8AdKGmML6O61DWHmsf4gswXkt+XVUs2LVov4M26Fbai8hviRuvKn1NDsFUkZRGEDTRlqVbRRZa1mUUGyFDSpsOyJCmEU2xEq00VFjkS5owpFM5b0J5pjagCJyl1EQd0YwZGd/opTFSsaPJkdP5KruAMCd1KgQRGpEtpM0x+LkjexPgEc7SJmURZ1NQQ9wxmfNj9VK0rsbzlKkMSsZss+cK+5shSaHvIA/mAEDV8QtbED55k+iR3vEbi8qaKbHvdtDR90fk0eqrTmoLtJ0XMeGUjX8OosqtD6RkTB6g9COSdM4eDyiAk/gDw1cWwqmtpGvRDQdWkt1SSdvxAYnZaC6rVBIGgDrOR7Lz2b13DCbhF3/Bch6cpurFw4aNQ2xurX8JE42OV6hBnW73BRFKsBgOLh3Rw9fwXUrX9C8npOT9LMP9ovGDbfDotJgs+IQOZLi0fKD81n/DfiKatPUYBcGu9HGP1+ib/a3YOfUo1g06QzQTynUSJ6brBgaQtfD6hDKlKLtBw9Oaxb8n1avTLXmVbSERI7oLgHiAX1vqIAq04bUA5mMPHYwfeUU6pDcmOkrWT+TEkur6vyF0qRg/RDVRAhBv4q5uGxnrkBXW9XWNR32PTHZM7J+AA1tXaZ2Q73kuUHXPMqyg8RPb3EBHZyA7ytp3Q9K7JiENeVi8rjZa3Az3QdtjlHQXdGR/N1GzuDsq31oZ3VNCrCm9k1olxF2/y91luICSnfEr0QOqQ3NSUqbH41QnubUE9CvK+q5eVbqi0mxex6Ns6oS1zJVlF5ahixkomgxyXA1B21yCEZTqCUxMrtUWNqFX0qiqDFxq5nRphTKiua4kIQKxtVBYx40Wv1j7pVZ4u6ckyFcyooXVgH5G6htoX9JNgNxxeD6qtvGDIAQl1ZumIW28DeCopm6rgAAaqYd9HEfkPfos/l8+HHg5y/r92XsPE7NI94e4AakPrktZvpbh7vf8I+votzaVGUGkU6TWNGw5k9Sdye5SFlTU4z12Rdd8jTElp+91/sF5Dl5cnKl73r7fB6OPChjqK/sZHitQDLhLjjOypvL6JLzkjS0CQZ69FTSZTY0Ehz9W3SR691K5psZqDi5r35/1HIlv/HKrx40E/Af04KWkLrfiBYCXiIjbIPqNwrLW6klxjJxEmfYqBZqdMNEAzO7uWMxnCrp2QpgOJcJJ8vZvP+dFYlijX7lvpEfloewgmQRkEahHQg7LDeIfBQJLqERvpB/+eh7LSXdwXgOZznUQIhAC6eKkYkwfYjB7FJ4v1MLuL/oRHj6bZ844Zxp/D7lrwDH3ajDjW2ctzseYPUL6Rc1mV2NrUjLHiWnn0IPQg4KzvjXgX9TS+IxkVWZx/mN5gjqEk8K8SfRZoLoEklp2k9uRXufTuUs2L9zynqfCayXHz/2aZz3ajIRZvNIAGOqFdxFrlWx4JWlF0Ykscl5Q6o1wRnMCVTeXJzyHL3Xre3xAIk91ziFq5rRPNO7aAQJw6lrfM4CvuqgknlOn90PYM0uUr0aW/NSvAfyU3dQaQOe/ZDVXYICkykXRKrrNAUDEKrjc+6Aqpvd08SllRmUuRYiBPC8r61JeSw7FdWmh3OhF1DhA1iq6ZdcTnxVdSuSNigip0ymJg0M3cZeFWOMvlDOcqnvUs5RS+Bo3xA4clc3xGObUjKiWqAqNRZ8da7fCYC86FYfUjbXiBGCV1kUbSnxFMqPiSpoDC86Rs0mQsEOKd1VU4s6UmeGGTU0mMi5Rdp0fTm+JWwBpA6kblPeFXVJ7ToqCdi3Z0dp7818Xp8aPNG23HO6zs3pOGa9ntLsedlSp7Pr76Za4HoRA7I424czUSXEmIJgt6nUvm/DPG9VsS7UNod07HdbLhviKhWDWl3wzz1foeazMvp+bFurX3RejzIZEt0w6nYB4MiBMCTkkdegVdyzZpdAInOeeE3daNYcOa4Eeog5BC5dcLLmNLvNJw4cgeXpzVTXyPXIVpt6+BKy7Y1rgQ45AJ5esdFVWtjqcfUTvA3Eq+oxzWubEEuGw6cvRDXPkOXZjU6Mguj6lVp4uruPyXIpN6JVCS2TBgwCB9F878dcB+BUFdhLWPPm05AceY7H8/Vbtpe4OxDZ1CORHOeq5xW0bc2z6ThLi2B1OJB7GYKbw+RLi5lK9XTKfKw94NHyalx/RsXvPV7oHyCb8L48X5OMxCzdvwas9xa1h8pIJOGgjeScJ7wrggouDqr2mM6W7T3JXuE2zzEkjTUK5d19VcziRp4+8ObZ+o6FL3XrSMFLLm4nZMVoQ1F6aNpbXrZDmxDh/B2UOIPCS8Mvf8PuCR/PmiH3M7p8Z6M946Zb8aMKusAVXQzJ7qbmKbJKr1mAlLmGcBNrqtGEG8RlQ9jIukLnNXlKu/K4ljBa6lhV1LHHVSBzuiKbj1WZJN+GbMWl5QjrUCFBoTy5s5GoD1S+pbdEyGStMCUL3EGFaMHZRe0clZWoqjZPUrF9aJNCm4YVtpQ1T2XHtgwpZNHrfh7n7K5/A6kYVdAuaZYYK0djfvI80SqWd5YbjtFnCsMvbPTMv/Rv2VdSk4bgr6TwHgAunOLyGsbEkDJc6YA6bHKIuvAP+h4PZwz8wqT9UhCXSXks/gov8rPlTgehXg9fQLvwJWAn4ZP8Axh35LPXvhlzfwkeohXMfOxy+RM+HOPgTU7ojYo1nG3BDVuGubyVX9K7orayxe7KrxyWmjWcB8e1aDh5pbOWuy0/svq/hvxbQ4hT003/4rM/CcYdHPR/qHcL89/0ruiKseJV6Dmvpuc1zCHNI5EKnyOLizq1p/cOM5wP0DdhziNQdyHSI7BLq1rHeJ3EYTinUNRjHkQXsY8joXNDv1Vd1aBoO++Ig/PsvJzn10b2HPSQua1tJknzaiAWDkCNj2ys54q4yLUNbsTIB56R0PuntXUffp16+qy/jbw++vTY/csmcyYdHTpH1R8RQWeLyvV/+B8mE3jfV7Zir3xI52GktHaP1EpW/iD+bifVO/wD8ywZLx6AOJ/JVf+CE7eg5r165mNr2mE+JNeaFlG/I5lH0a5dtKMpeHR6BFCi1ghoRrJKfhFXLCEPLv+A+ytyykNX4pP7K+2Goq2pR/wAJmdgB8kXw61AAzk8lcitmPKR0s04UYk/zZWOzJ6oOs8wQNk6wEDVhqcf4FRcuRrG4S+7eoGoAqMXl5z11KsaLKXdEGB1QgKnqKy7NrqMLety6oetb6D2Oy5RdBTIUPiNI57j1S5tjMaSYjr2/yKCrUI9E4a3cH0IQPFLcgdv5lMxzt0DkhWwekxw22VZJnKL4dVgRuExfwsOEhG+R0dSOWByjcREXIq34jpVN5ZFpQgcrMZRmtFaca0z6B4b8WGiCBBa8guHORzBW+sOL0qzNTHgnm3Zw9R07r4JRuSw4T3hvGyCCHEEbEGCFl8r07HmfZal9/v8AyOwcqeJ09o+42jdu85RtG0Y+A/S6cGWgn6rEeGvG7HQyudJ2Dx93/wBh+H129FvrSo0Z+vX0KwcuKeF1IuyzLIrixdeeBrOqYNIE9Wywz7YSDif2Ps/yauf9Lx+Th+y+h2jgTLV5rhrJ3BMfuphmkvDKv1pp6Pjl39lt6zHw9XQtMhMOC/ZRVL2vuGBjGkEt1AufHKBsPVfYHOgIZtQnVHLburE+RKtEfiZyXhAT6LQMjoPKVn+I3LWNM4aJJzy3z3Whq1WOERB59oWQ8bcOL7as2mZfoMe0Egeyyowi8ijJ+Szx2039zEcS+0BocQ2APQk+/KUvqeP5jaBy0n91mqnAKm8H1QT+HPnZeuhx+I1SihMsnJXls1XFfFdG5phj2tADg7yyCSARn5oFvFKLfugBZ51m7oom2d0VnHDHjj1h4KmRZJu5WP6viHoVfbXxfHVZltMzstB4UtXVK7QR5W+Z3oP7wnxorzg1Fs1NUxTa0780Zw1pMoO6aXPMdU4sHaWRHqrEHszZKkVXVOMBUsogCSiq2ShasiU6wEgavVx0SW5eTKOuHTzQLxlLkx0VQI4Lytc1eQDBWGwpNC4Nl0BZDZuouphMbWpkJY0I61cVDYVBN7Yl3nYPMNwOYH6pbctD6ZHy/ZPrV0EGfkoca4X5fjMHd7R/9D9UntUkP6domBbULCtFw3igFIuPI7LtXhjKrZGCeaSXNs+kSDt9CriePPp6ZVayYNrwPmvFbcAH1/sll7wchQsb0A7wntvcasGCEz6HT8gv67l/yKzIVaRG6g0wtdd8JDhLfkkV7w0t5Llk3UvILxKS7QdkLXizm7rZeHvtFqW+lsh7B/lu2A/2ndv5dlgxTKi9hCnJjhkXWStCkpR2j9LeGPHFrdjQ14ZUO1N8An/gdn+2ey0lEACCvybb8Rc3uF9B4H9rdw2kKTnh0fdc8angD8MnceslY2T0lqV4nr7M76n3PudO8ExzUX0fvOG2/wD2vnHhz7Uqb6jW3GkasfEGADy1jpPMLeV7z4eHZDuXqqefDLA6kPglJ+wqvK05EZ3AEfXokVd5M6j2H7FGXVQgmRA6FY/xr4j/AKakCDlxIHXG/wCYVOGF5ZqMfLNTGlig5MK4lw2k4HU2PQwQOvdZq54HTzDoHfKxd34lrPM6z75Qw8Q1Qt7H6XPH+sRL1K1XQ1V5wmk0w2pqHM6S0e0nKAqUaQ3P5JDW45Vf2VdGhUeczCvLBCK2yl+IzSHlVlGPLlaPw5w1zKLqhEfEiB/tHNA+FfDgq1Bq+40anHt09StffuH3WiGiAPTknY4RW0UeRnnL2MT0Ww5GMqSvC3nkiKdvA2yrMCnKil5DRnJSu5uURfvzHNLKzCUbkTGHyC17jKHD12tTMlVgKEwmqLtS8o6V5EQLVJoleLVOmxYzN9E2BFUSFW1q7KWNQyoVQB7pvZ3Y2OxEfNZ+lVV1O5hLkrQ6LDbnw0+lTdUonUwSdI3A9OYWbddtq4eB6/utfwzirmnGyUeIuACfjURAOXNHI9R2Q4pJS9/+k5YScfb/AIZK+4WWGR91Qs+IFpycLQWxxDhI/myU8W4IWy+nlv5LQxcin0kzPyYdXEcWPGGuwUbV+E9hDgD0cDlp/UdvksRQY47YUiXtyCVZl0npleKlH3I0I4GTsJ54ySULccHPMKiw8QvZE/Pmtz4f8XUXN0XDG1G8nEAvb27hUs+LLjXbH7v2+S1DPB6mv7Pn9Tg57qn/AMU5fVarOF1CPMWZEgSI+YKbcP8ADNkBra0VR1c7UPYDCpP1CcF7otfyh6wYZ/lZ828K+BalzUA0u0zDnfhaOZJ9OS+4W7sx+FogTv5RAQtte6AGsAaAIgCB3Xnu1HP02xtCx+VzJ5pVLx8DoYOlqiPFajjpkyT16TiSFnPEvA6d1TDXmC0yHGAO/sn9wPLk9InaDv7r5t468U6KpotJ8kA9zE/qi4UJZ8qUHVfI3Jkjiw7Vi3iHhy2aSGuJI5giClLuDU27uA9SEE6+qvyAo0bCvVMAOyvT9Oq/OzLWRy/QgvXbsODqP+0T9VreAcDbVYHuDmA7DEkdeyq4F4QpU4dUIceY5A9D2Wsc2IgxASqjJ/J08soqtf4StLdlKmWskTknmfVVsBM5kLvxs9Sd5U2Ob1hXYUZORPyVz1KrrXGkGD6dVa9jTsUJUcMnondvsJUPlgFSiZk885yqXgTzTFrJEqqpQUpDLEtxR90N8PKaV6aAqHOylaO8lRb1XlGq9cRWDTAqWUQ2mhqL4RtGosSR6GKsiGqQaSjSQN4QznNBxKC2OpIkKBEYV1OgecKh9c4/kKLamULsNNDJ1RoAg+vqmNjxMDEA+qQNyUbbUy4gBKlBfI6M3ehi/hLahloA7clCvwIwR9P3V1K90GB6SrqvE/Kc9D8kipfA5whLyZK74UKeNBHpkIV3Dg4YWmq30nOQmPCLykHZpsjrAn6pks04RurYDwRlpHza54T0QPwntOJ9l9luvD9vVdMAA/iadJ+SBuvs5piC150u6gEz7QpxesQjqemVMvB3o+UmvV6lbT7L+LVv6k0zJZUY4meTm5Dh35e60Fp4CoydTnHlIACe8M8PULYOcwSdtXOOYHRL5XquHJjljStsDHwXjmpNhwIMjtMBSBhp7cvVAOdJwSvPqeWDvt1K8+1ZsPHZddXUmGgwBzSO/wDCdG4qGs5vmMT0JAifonVtRGjIzzB/mERZOg+aIj2A7qY5pYr+npgSUetVdAtn4LthS1GkOvfsEi4zXY0hlNrWtbvpESfXmnvHfEONDNgM9T+wWNrVQXZ/6V7g48sn9TK3+yEKPWDcvL+PsE0riUzokER8khBgpnZ3AEA/3XocTMvkQ1aCq1seQXn2Z5ZRL7gEZ6IQ1xHP5q7pGVtgV05zTHzVAe47om4ztuqw09PdchjWi+2b3wr6+kb/ACQLq2nmqxdAiBMqzGZVlibdhVeiwjG5SG+bp5ymVRxjdJr3C6UwoQoBqVF5VuXFFh9TowpfGgqh5UHOMrNo1Uwg3BKlTqoQFWhyiiVILLpVjDn6YQ9IoikyShfgathlFhPuinVfhiB97n27KoEsE84QPx5KRXYsX1CfilW0q/fZAa5KtY5S4hxmXudldpVYdgqsHZdDZJ/nuo6aC70aTh18cZPutHbVxG+3yWMta+keyKo8UMqjm4sZ+R8Z9vJtrJzSYAg+v5cirLh7pjSIPSJWZtr+Yyjqj/KTnAWTLgtSuw3hXa7D6FhAzOeqrpcOA5jeZdn5JVT4qDiYRdF7nHeR+SL8Jk8uR3ut+4OqXTWHAn8kk4txUkZIA6DA/uvXziDBSe4nM5VnBxYRd/JPtgrXkFuLidsoP4hPoivh42UWD0C1opFObbZCnTwp0q0HKg93dRouGpPiVcm0N6NaSAP5KlVpbQqLVvmRVSRA9U/sU3AFfVImYMJddcU0DJ9gjrt4ys9xFwkk8sfJQ8lHfTRVX8QAO8wIHUGfmnvDYIncEcucr59e1Jctd4Suz8Ag/he4DPKAfzJVqOlbKst6Q7uQAEjuRJ2TZ1cc4Q73tMwETZCjQkq089F5X16YndeXWHQsblQIVlCpChUVQuLwRJVrSqgFIBccgmknXDmjBPKSk1NGNuIb64SZK9FnG62Svr4vJ/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+NKGe5QmTKBa64JXEPqXkVgdD//Z"/>
          <p:cNvSpPr>
            <a:spLocks noChangeAspect="1" noChangeArrowheads="1"/>
          </p:cNvSpPr>
          <p:nvPr/>
        </p:nvSpPr>
        <p:spPr bwMode="auto">
          <a:xfrm>
            <a:off x="1660203" y="-871539"/>
            <a:ext cx="2495551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46634" y="3290532"/>
            <a:ext cx="8358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  </a:t>
            </a:r>
            <a:endParaRPr kumimoji="0" lang="hr-HR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6" name="AutoShape 2" descr="http://220lily.files.wordpress.com/2013/07/il_570xn-374072027_48r9.jpg"/>
          <p:cNvSpPr>
            <a:spLocks noChangeAspect="1" noChangeArrowheads="1"/>
          </p:cNvSpPr>
          <p:nvPr/>
        </p:nvSpPr>
        <p:spPr bwMode="auto">
          <a:xfrm>
            <a:off x="1679575" y="-14446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pic>
        <p:nvPicPr>
          <p:cNvPr id="33794" name="Picture 2" descr="https://www.lds.org/bc/content/bible-videos/videos/jesus-heals-a-man-born-blind/images/80_jesus-heals-a-man-born-blind_1800x1200_72dpi_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5643800" y="-33909000"/>
            <a:ext cx="17145000" cy="11430000"/>
          </a:xfrm>
          <a:prstGeom prst="rect">
            <a:avLst/>
          </a:prstGeom>
          <a:noFill/>
        </p:spPr>
      </p:pic>
      <p:sp>
        <p:nvSpPr>
          <p:cNvPr id="33800" name="AutoShape 8" descr="https://benchprep.com/blog/wp-content/uploads/2012/03/Nursing-School-Program-Caring-for-Sick.jpg"/>
          <p:cNvSpPr>
            <a:spLocks noChangeAspect="1" noChangeArrowheads="1"/>
          </p:cNvSpPr>
          <p:nvPr/>
        </p:nvSpPr>
        <p:spPr bwMode="auto">
          <a:xfrm>
            <a:off x="1679575" y="-14446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25851" y="1384412"/>
            <a:ext cx="4068695" cy="2276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http://karnscoc.org/wp-content/uploads/2012/01/bible_5983c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79577" y="1384413"/>
            <a:ext cx="4584527" cy="227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AB9A1FF-A7C9-4E08-A91F-92122489F6E7}"/>
              </a:ext>
            </a:extLst>
          </p:cNvPr>
          <p:cNvSpPr txBox="1"/>
          <p:nvPr/>
        </p:nvSpPr>
        <p:spPr>
          <a:xfrm>
            <a:off x="1000125" y="3860136"/>
            <a:ext cx="103441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r-HR" sz="2000" b="1" dirty="0">
                <a:solidFill>
                  <a:srgbClr val="FFFFFF"/>
                </a:solidFill>
                <a:latin typeface="Arial"/>
                <a:cs typeface="Arial" charset="0"/>
              </a:rPr>
              <a:t>Č</a:t>
            </a:r>
            <a:r>
              <a:rPr kumimoji="0" lang="hr-H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ekanje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se sastoji od 1) i</a:t>
            </a:r>
            <a:r>
              <a:rPr lang="sr-Latn-RS" sz="2000" b="1" dirty="0">
                <a:solidFill>
                  <a:srgbClr val="FFFFFF"/>
                </a:solidFill>
                <a:latin typeface="Arial"/>
                <a:cs typeface="Arial" charset="0"/>
              </a:rPr>
              <a:t>š</a:t>
            </a:r>
            <a:r>
              <a:rPr lang="hr-HR" sz="2000" b="1" dirty="0">
                <a:solidFill>
                  <a:srgbClr val="FFFFFF"/>
                </a:solidFill>
                <a:latin typeface="Arial"/>
                <a:cs typeface="Arial" charset="0"/>
              </a:rPr>
              <a:t>č</a:t>
            </a:r>
            <a:r>
              <a:rPr kumimoji="0" lang="hr-H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ekivanja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da se ispuni obećanje i 2) očekivanja da </a:t>
            </a:r>
            <a:r>
              <a:rPr lang="hr-HR" sz="2000" b="1" dirty="0">
                <a:solidFill>
                  <a:srgbClr val="FFFFFF"/>
                </a:solidFill>
                <a:latin typeface="Arial"/>
                <a:cs typeface="Arial" charset="0"/>
              </a:rPr>
              <a:t>ć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e ono </a:t>
            </a:r>
            <a:r>
              <a:rPr lang="sr-Latn-RS" sz="2000" b="1" dirty="0">
                <a:solidFill>
                  <a:srgbClr val="FFFFFF"/>
                </a:solidFill>
                <a:latin typeface="Arial"/>
                <a:cs typeface="Arial" charset="0"/>
              </a:rPr>
              <a:t>š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to je obećano biti ispunjeno u okviru </a:t>
            </a:r>
            <a:r>
              <a:rPr kumimoji="0" lang="hr-H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određenog</a:t>
            </a:r>
            <a:r>
              <a:rPr lang="hr-HR" sz="2000" b="1" dirty="0">
                <a:solidFill>
                  <a:srgbClr val="FFFFFF"/>
                </a:solidFill>
                <a:latin typeface="Arial"/>
                <a:cs typeface="Arial" charset="0"/>
              </a:rPr>
              <a:t> 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vremena ili do </a:t>
            </a:r>
            <a:r>
              <a:rPr kumimoji="0" lang="hr-H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određenog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trenutka. U </a:t>
            </a:r>
            <a:r>
              <a:rPr lang="hr-HR" sz="2000" b="1" dirty="0">
                <a:solidFill>
                  <a:srgbClr val="FFFFFF"/>
                </a:solidFill>
                <a:latin typeface="Arial"/>
                <a:cs typeface="Arial" charset="0"/>
              </a:rPr>
              <a:t>ž</a:t>
            </a:r>
            <a:r>
              <a:rPr kumimoji="0" lang="hr-H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ivotu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lang="hr-HR" sz="2000" b="1" dirty="0">
                <a:solidFill>
                  <a:srgbClr val="FFFFFF"/>
                </a:solidFill>
                <a:latin typeface="Arial"/>
                <a:cs typeface="Arial" charset="0"/>
              </a:rPr>
              <a:t>č</a:t>
            </a:r>
            <a:r>
              <a:rPr kumimoji="0" lang="hr-H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ekamo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na ispunjenje nekog </a:t>
            </a:r>
            <a:r>
              <a:rPr kumimoji="0" lang="hr-H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dogđaja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, bilo da </a:t>
            </a:r>
            <a:r>
              <a:rPr lang="hr-HR" sz="2000" b="1" dirty="0">
                <a:solidFill>
                  <a:srgbClr val="FFFFFF"/>
                </a:solidFill>
                <a:latin typeface="Arial"/>
                <a:cs typeface="Arial" charset="0"/>
              </a:rPr>
              <a:t>č</a:t>
            </a:r>
            <a:r>
              <a:rPr kumimoji="0" lang="hr-H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ekamo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novi posao, </a:t>
            </a:r>
            <a:r>
              <a:rPr kumimoji="0" lang="hr-H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vjenćanje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, </a:t>
            </a:r>
            <a:r>
              <a:rPr kumimoji="0" lang="hr-H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rođenje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djeteta, </a:t>
            </a:r>
            <a:r>
              <a:rPr kumimoji="0" lang="hr-H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zavr</a:t>
            </a:r>
            <a:r>
              <a:rPr lang="sr-Latn-RS" sz="2000" b="1" dirty="0">
                <a:solidFill>
                  <a:srgbClr val="FFFFFF"/>
                </a:solidFill>
                <a:latin typeface="Arial"/>
                <a:cs typeface="Arial" charset="0"/>
              </a:rPr>
              <a:t>š</a:t>
            </a:r>
            <a:r>
              <a:rPr kumimoji="0" lang="hr-H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etak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akademskih studija, predstojeće putovanje, novi sastanak itd. </a:t>
            </a:r>
            <a:r>
              <a:rPr kumimoji="0" lang="hr-H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Izme</a:t>
            </a:r>
            <a:r>
              <a:rPr lang="hr-HR" sz="2000" b="1" dirty="0" err="1">
                <a:solidFill>
                  <a:srgbClr val="FFFFFF"/>
                </a:solidFill>
                <a:latin typeface="Arial"/>
                <a:cs typeface="Arial" charset="0"/>
              </a:rPr>
              <a:t>đu</a:t>
            </a:r>
            <a:r>
              <a:rPr lang="hr-HR" sz="2000" b="1" dirty="0">
                <a:solidFill>
                  <a:srgbClr val="FFFFFF"/>
                </a:solidFill>
                <a:latin typeface="Arial"/>
                <a:cs typeface="Arial" charset="0"/>
              </a:rPr>
              <a:t> 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očekivanja samog </a:t>
            </a:r>
            <a:r>
              <a:rPr kumimoji="0" lang="hr-H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događaja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i njegovog ispunjenja mora proteći određeno vrijeme. Isto vrijedi za Božja obećanja u na</a:t>
            </a:r>
            <a:r>
              <a:rPr lang="sr-Latn-RS" sz="2000" b="1" dirty="0">
                <a:solidFill>
                  <a:srgbClr val="FFFFFF"/>
                </a:solidFill>
                <a:latin typeface="Arial"/>
                <a:cs typeface="Arial" charset="0"/>
              </a:rPr>
              <a:t>š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em </a:t>
            </a:r>
            <a:r>
              <a:rPr kumimoji="0" lang="hr-H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svakida</a:t>
            </a:r>
            <a:r>
              <a:rPr lang="sr-Latn-RS" sz="2000" b="1" dirty="0">
                <a:solidFill>
                  <a:srgbClr val="FFFFFF"/>
                </a:solidFill>
                <a:latin typeface="Arial"/>
                <a:cs typeface="Arial" charset="0"/>
              </a:rPr>
              <a:t>š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njem </a:t>
            </a:r>
            <a:r>
              <a:rPr lang="hr-HR" sz="2000" b="1" dirty="0">
                <a:solidFill>
                  <a:srgbClr val="FFFFFF"/>
                </a:solidFill>
                <a:latin typeface="Arial"/>
                <a:cs typeface="Arial" charset="0"/>
              </a:rPr>
              <a:t>ž</a:t>
            </a:r>
            <a:r>
              <a:rPr kumimoji="0" lang="hr-H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ivotu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, kao i za konačno ispunjenje velikih </a:t>
            </a:r>
            <a:r>
              <a:rPr kumimoji="0" lang="hr-H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događaja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u planu otkupljenja.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890665"/>
      </p:ext>
    </p:extLst>
  </p:cSld>
  <p:clrMapOvr>
    <a:masterClrMapping/>
  </p:clrMapOvr>
  <p:transition spd="med"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76200"/>
            <a:ext cx="6553200" cy="1143000"/>
          </a:xfrm>
        </p:spPr>
        <p:txBody>
          <a:bodyPr/>
          <a:lstStyle/>
          <a:p>
            <a:pPr eaLnBrk="1" hangingPunct="1"/>
            <a:r>
              <a:rPr lang="hr-HR" dirty="0"/>
              <a:t>  PRIMJENA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6997" y="1676403"/>
            <a:ext cx="9525003" cy="8632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hr-HR" sz="2800" dirty="0">
                <a:solidFill>
                  <a:srgbClr val="FFFF99"/>
                </a:solidFill>
              </a:rPr>
              <a:t>Kako mi znanj</a:t>
            </a:r>
            <a:r>
              <a:rPr lang="en-US" sz="2800" dirty="0">
                <a:solidFill>
                  <a:srgbClr val="FFFF99"/>
                </a:solidFill>
              </a:rPr>
              <a:t>e </a:t>
            </a:r>
            <a:r>
              <a:rPr lang="hr-HR" sz="2800" dirty="0">
                <a:solidFill>
                  <a:srgbClr val="FFFF99"/>
                </a:solidFill>
              </a:rPr>
              <a:t>iz pouke: ”Čekaj na Gospodina</a:t>
            </a:r>
            <a:r>
              <a:rPr lang="sr-Latn-RS" sz="2800" dirty="0">
                <a:solidFill>
                  <a:srgbClr val="FFFF99"/>
                </a:solidFill>
              </a:rPr>
              <a:t>“</a:t>
            </a:r>
            <a:r>
              <a:rPr lang="hr-HR" sz="2800" dirty="0">
                <a:solidFill>
                  <a:srgbClr val="FFFF99"/>
                </a:solidFill>
              </a:rPr>
              <a:t>, može pomoći danas</a:t>
            </a:r>
            <a:r>
              <a:rPr lang="en-US" sz="2800" dirty="0">
                <a:solidFill>
                  <a:srgbClr val="FFFF99"/>
                </a:solidFill>
              </a:rPr>
              <a:t>? 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2895600" y="4114803"/>
            <a:ext cx="381000" cy="333375"/>
          </a:xfrm>
          <a:prstGeom prst="rect">
            <a:avLst/>
          </a:prstGeom>
          <a:solidFill>
            <a:srgbClr val="FFFFCC"/>
          </a:solidFill>
          <a:ln w="28575">
            <a:solidFill>
              <a:srgbClr val="99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20485" name="Freeform 5"/>
          <p:cNvSpPr>
            <a:spLocks/>
          </p:cNvSpPr>
          <p:nvPr/>
        </p:nvSpPr>
        <p:spPr bwMode="auto">
          <a:xfrm>
            <a:off x="2895600" y="3962400"/>
            <a:ext cx="533400" cy="533400"/>
          </a:xfrm>
          <a:custGeom>
            <a:avLst/>
            <a:gdLst>
              <a:gd name="T0" fmla="*/ 0 w 816"/>
              <a:gd name="T1" fmla="*/ 211693125 h 672"/>
              <a:gd name="T2" fmla="*/ 102550072 w 816"/>
              <a:gd name="T3" fmla="*/ 423386250 h 672"/>
              <a:gd name="T4" fmla="*/ 348671029 w 816"/>
              <a:gd name="T5" fmla="*/ 0 h 672"/>
              <a:gd name="T6" fmla="*/ 102550072 w 816"/>
              <a:gd name="T7" fmla="*/ 272176875 h 672"/>
              <a:gd name="T8" fmla="*/ 0 w 816"/>
              <a:gd name="T9" fmla="*/ 211693125 h 6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16" h="672">
                <a:moveTo>
                  <a:pt x="0" y="336"/>
                </a:moveTo>
                <a:lnTo>
                  <a:pt x="240" y="672"/>
                </a:lnTo>
                <a:lnTo>
                  <a:pt x="816" y="0"/>
                </a:lnTo>
                <a:lnTo>
                  <a:pt x="240" y="432"/>
                </a:lnTo>
                <a:lnTo>
                  <a:pt x="0" y="33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2895600" y="4905378"/>
            <a:ext cx="381000" cy="333375"/>
          </a:xfrm>
          <a:prstGeom prst="rect">
            <a:avLst/>
          </a:prstGeom>
          <a:solidFill>
            <a:srgbClr val="FFFFCC"/>
          </a:solidFill>
          <a:ln w="28575">
            <a:solidFill>
              <a:srgbClr val="99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20487" name="Freeform 7"/>
          <p:cNvSpPr>
            <a:spLocks/>
          </p:cNvSpPr>
          <p:nvPr/>
        </p:nvSpPr>
        <p:spPr bwMode="auto">
          <a:xfrm>
            <a:off x="2971800" y="4724400"/>
            <a:ext cx="533400" cy="533400"/>
          </a:xfrm>
          <a:custGeom>
            <a:avLst/>
            <a:gdLst>
              <a:gd name="T0" fmla="*/ 0 w 816"/>
              <a:gd name="T1" fmla="*/ 211693125 h 672"/>
              <a:gd name="T2" fmla="*/ 102550072 w 816"/>
              <a:gd name="T3" fmla="*/ 423386250 h 672"/>
              <a:gd name="T4" fmla="*/ 348671029 w 816"/>
              <a:gd name="T5" fmla="*/ 0 h 672"/>
              <a:gd name="T6" fmla="*/ 102550072 w 816"/>
              <a:gd name="T7" fmla="*/ 272176875 h 672"/>
              <a:gd name="T8" fmla="*/ 0 w 816"/>
              <a:gd name="T9" fmla="*/ 211693125 h 6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16" h="672">
                <a:moveTo>
                  <a:pt x="0" y="336"/>
                </a:moveTo>
                <a:lnTo>
                  <a:pt x="240" y="672"/>
                </a:lnTo>
                <a:lnTo>
                  <a:pt x="816" y="0"/>
                </a:lnTo>
                <a:lnTo>
                  <a:pt x="240" y="432"/>
                </a:lnTo>
                <a:lnTo>
                  <a:pt x="0" y="33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3352802" y="3886202"/>
            <a:ext cx="7533532" cy="190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Želim li usred društvenih i kulturoloških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utjecaja prihvatiti Sveto pismo kao autoritativno, nepogrešivo otkrivenje Božje volje?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Želim li ostati vjeran čitavom Pismu a to znači držati i zapovijedi Božje i imati svjedočanstvo Isusa Krista?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1727200" y="1676402"/>
            <a:ext cx="939800" cy="1025281"/>
          </a:xfrm>
          <a:prstGeom prst="rect">
            <a:avLst/>
          </a:prstGeom>
          <a:solidFill>
            <a:srgbClr val="FFFF99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354" rtl="0" eaLnBrk="1" fontAlgn="base" latinLnBrk="0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8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?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54000" y="457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67000" y="2844465"/>
            <a:ext cx="90753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Razumijevši 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da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mi Isus želi pomoći, da </a:t>
            </a:r>
            <a:r>
              <a:rPr kumimoji="0" lang="hr-HR" sz="2000" b="1" i="0" u="none" strike="noStrike" kern="1200" cap="none" spc="0" normalizeH="0" baseline="0" noProof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se podsjetim 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naloga: ”Prestanite i znajte da sam ja Bog” (Ps.46,10), da shvatim da je Biblija </a:t>
            </a:r>
            <a:r>
              <a:rPr kumimoji="0" lang="hr-HR" sz="2000" b="1" i="0" u="none" strike="noStrike" kern="1200" cap="none" spc="0" normalizeH="0" baseline="0" noProof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još uvijek 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Božji najveći dar koji otkriva Njegov plan otkupljenja,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CC66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12533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0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04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nimBg="1"/>
      <p:bldP spid="2048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971800" y="76200"/>
            <a:ext cx="6705600" cy="1143000"/>
          </a:xfrm>
        </p:spPr>
        <p:txBody>
          <a:bodyPr/>
          <a:lstStyle/>
          <a:p>
            <a:pPr eaLnBrk="1" hangingPunct="1"/>
            <a:r>
              <a:rPr lang="hr-HR" sz="4000" dirty="0"/>
              <a:t>PRENOŠENJE ISTINE</a:t>
            </a:r>
            <a:endParaRPr lang="en-US" sz="4000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6600" y="1676400"/>
            <a:ext cx="5903976" cy="11318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dirty="0">
                <a:solidFill>
                  <a:srgbClr val="FFFF99"/>
                </a:solidFill>
              </a:rPr>
              <a:t>   </a:t>
            </a:r>
            <a:r>
              <a:rPr lang="hr-HR" dirty="0">
                <a:solidFill>
                  <a:srgbClr val="FFFF99"/>
                </a:solidFill>
              </a:rPr>
              <a:t>Koje  promjene  trebam   ostvariti u svojem životu</a:t>
            </a:r>
            <a:r>
              <a:rPr lang="en-US" dirty="0">
                <a:solidFill>
                  <a:srgbClr val="FFFF99"/>
                </a:solidFill>
              </a:rPr>
              <a:t>?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3657602" y="3048000"/>
            <a:ext cx="43492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96855" marR="0" lvl="0" indent="-396855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r-HR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Koje biblijsko načelo iz ove pouke možemo  primijeniti danas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? 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362200" y="1676402"/>
            <a:ext cx="1066800" cy="1025281"/>
          </a:xfrm>
          <a:prstGeom prst="rect">
            <a:avLst/>
          </a:prstGeom>
          <a:solidFill>
            <a:srgbClr val="FFFF99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354" rtl="0" eaLnBrk="1" fontAlgn="base" latinLnBrk="0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8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?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165026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796332" y="76200"/>
            <a:ext cx="6347669" cy="1143000"/>
          </a:xfrm>
        </p:spPr>
        <p:txBody>
          <a:bodyPr/>
          <a:lstStyle/>
          <a:p>
            <a:pPr eaLnBrk="1" hangingPunct="1"/>
            <a:r>
              <a:rPr lang="en-US" dirty="0"/>
              <a:t>PLAN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24103" y="1549065"/>
            <a:ext cx="9555663" cy="10699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b="0" dirty="0"/>
              <a:t>   </a:t>
            </a:r>
            <a:r>
              <a:rPr lang="hr-HR" sz="2800" dirty="0">
                <a:solidFill>
                  <a:srgbClr val="FFFF99"/>
                </a:solidFill>
              </a:rPr>
              <a:t>Kako pouku: ”Čekaj na Gospodina”, možemo koristiti idućeg tjedna?</a:t>
            </a:r>
            <a:endParaRPr lang="en-US" sz="2400" dirty="0">
              <a:solidFill>
                <a:srgbClr val="FFFF99"/>
              </a:solidFill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312234" y="2409945"/>
            <a:ext cx="11879766" cy="4067767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Razgovarajte u razredu ili </a:t>
            </a:r>
            <a:r>
              <a:rPr kumimoji="0" lang="hr-H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skupini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:</a:t>
            </a:r>
            <a:endParaRPr kumimoji="0" lang="hr-HR" sz="2000" b="1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1. Pročitaj </a:t>
            </a:r>
            <a:r>
              <a:rPr kumimoji="0" lang="hr-HR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Ps</a:t>
            </a:r>
            <a:r>
              <a:rPr kumimoji="0" lang="hr-HR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. </a:t>
            </a:r>
            <a:r>
              <a:rPr lang="hr-HR" sz="1600" i="1" dirty="0">
                <a:solidFill>
                  <a:srgbClr val="FFFFFF"/>
                </a:solidFill>
                <a:latin typeface="Arial"/>
                <a:cs typeface="Arial" charset="0"/>
              </a:rPr>
              <a:t>27,1</a:t>
            </a:r>
            <a:r>
              <a:rPr kumimoji="0" lang="hr-HR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4; 37,7.9.34; 39,7; 40,1; 69,6; Gal. 5,5; Rim. 8,18-25. </a:t>
            </a:r>
            <a:r>
              <a:rPr lang="sr-Latn-RS" sz="1467" b="1" dirty="0">
                <a:solidFill>
                  <a:srgbClr val="FFFFFF"/>
                </a:solidFill>
                <a:latin typeface="Arial"/>
                <a:cs typeface="Arial" charset="0"/>
              </a:rPr>
              <a:t>Na što ti tekstovi usrdno pozivaju Božji narod</a:t>
            </a:r>
            <a:r>
              <a:rPr kumimoji="0" lang="sr-Latn-RS" sz="14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?</a:t>
            </a:r>
            <a:r>
              <a:rPr kumimoji="0" lang="sr-Latn-RS" sz="18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2. Pročitaj </a:t>
            </a:r>
            <a:r>
              <a:rPr kumimoji="0" lang="sr-Latn-RS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Ps</a:t>
            </a:r>
            <a:r>
              <a:rPr kumimoji="0" lang="sr-Latn-RS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.</a:t>
            </a:r>
            <a:r>
              <a:rPr kumimoji="0" lang="hr-HR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131. </a:t>
            </a:r>
            <a:r>
              <a:rPr lang="hr-HR" sz="1600" b="1" dirty="0">
                <a:solidFill>
                  <a:srgbClr val="FFFFFF"/>
                </a:solidFill>
                <a:latin typeface="Arial"/>
                <a:cs typeface="Arial" charset="0"/>
              </a:rPr>
              <a:t>Čemu nas taj psalam uči kad je riječ o odnosu s Bogom</a:t>
            </a: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?</a:t>
            </a: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3. Pročitaj</a:t>
            </a: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 </a:t>
            </a:r>
            <a:r>
              <a:rPr lang="hr-HR" sz="1600" i="1" dirty="0">
                <a:solidFill>
                  <a:srgbClr val="FFFFFF"/>
                </a:solidFill>
                <a:latin typeface="Arial"/>
                <a:cs typeface="Arial" charset="0"/>
              </a:rPr>
              <a:t>Matej</a:t>
            </a:r>
            <a:r>
              <a:rPr kumimoji="0" lang="hr-HR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18,3. </a:t>
            </a:r>
            <a:r>
              <a:rPr lang="hr-HR" sz="1600" b="1" dirty="0">
                <a:solidFill>
                  <a:srgbClr val="FFFFFF"/>
                </a:solidFill>
                <a:latin typeface="Arial"/>
                <a:cs typeface="Arial" charset="0"/>
              </a:rPr>
              <a:t>Što nam Isus tu kaže? Što ta ideja podrazumijeva</a:t>
            </a: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? </a:t>
            </a:r>
            <a:endParaRPr kumimoji="0" lang="hr-HR" sz="1867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4. Pročitaj </a:t>
            </a:r>
            <a:r>
              <a:rPr lang="hr-HR" sz="1600" i="1" dirty="0" err="1">
                <a:solidFill>
                  <a:srgbClr val="FFFFFF"/>
                </a:solidFill>
                <a:latin typeface="Arial"/>
                <a:cs typeface="Arial" charset="0"/>
              </a:rPr>
              <a:t>Ps</a:t>
            </a:r>
            <a:r>
              <a:rPr kumimoji="0" lang="hr-HR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. </a:t>
            </a:r>
            <a:r>
              <a:rPr lang="hr-HR" sz="1600" i="1" dirty="0">
                <a:solidFill>
                  <a:srgbClr val="FFFFFF"/>
                </a:solidFill>
                <a:latin typeface="Arial"/>
                <a:cs typeface="Arial" charset="0"/>
              </a:rPr>
              <a:t>126</a:t>
            </a:r>
            <a:r>
              <a:rPr kumimoji="0" lang="hr-HR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, </a:t>
            </a: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Što Božjem narodu daje snagu </a:t>
            </a:r>
            <a:r>
              <a:rPr lang="hr-HR" sz="1600" b="1" dirty="0">
                <a:solidFill>
                  <a:srgbClr val="FFFFFF"/>
                </a:solidFill>
                <a:latin typeface="Arial"/>
                <a:cs typeface="Arial" charset="0"/>
              </a:rPr>
              <a:t>i</a:t>
            </a: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hrabrost? Što je</a:t>
            </a:r>
            <a:r>
              <a:rPr kumimoji="0" lang="hr-HR" sz="16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tu rečeno što možemo primijeniti </a:t>
            </a:r>
            <a:r>
              <a:rPr kumimoji="0" lang="hr-HR" sz="14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na </a:t>
            </a:r>
            <a:r>
              <a:rPr kumimoji="0" lang="hr-HR" sz="12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nas</a:t>
            </a:r>
            <a:r>
              <a:rPr kumimoji="0" lang="hr-HR" sz="14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kumimoji="0" lang="hr-HR" sz="16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danas?</a:t>
            </a: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5.</a:t>
            </a:r>
            <a:r>
              <a:rPr kumimoji="0" lang="hr-HR" sz="21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Pročitaj </a:t>
            </a:r>
            <a:r>
              <a:rPr kumimoji="0" lang="hr-HR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Ps</a:t>
            </a:r>
            <a:r>
              <a:rPr kumimoji="0" lang="hr-HR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. </a:t>
            </a:r>
            <a:r>
              <a:rPr lang="hr-HR" sz="1600" i="1" dirty="0">
                <a:solidFill>
                  <a:srgbClr val="FFFFFF"/>
                </a:solidFill>
                <a:latin typeface="Arial"/>
                <a:cs typeface="Arial" charset="0"/>
              </a:rPr>
              <a:t>92</a:t>
            </a:r>
            <a:r>
              <a:rPr kumimoji="0" lang="hr-HR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. </a:t>
            </a:r>
            <a:r>
              <a:rPr lang="hr-HR" sz="1867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Koja su dva aspekta subotnjeg dana naglašena u ovoj pjesmi</a:t>
            </a:r>
            <a:r>
              <a:rPr kumimoji="0" lang="hr-HR" sz="18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?  </a:t>
            </a:r>
            <a:endParaRPr kumimoji="0" lang="hr-HR" sz="2133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6. Pročitaj </a:t>
            </a:r>
            <a:r>
              <a:rPr kumimoji="0" lang="hr-HR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Ps</a:t>
            </a:r>
            <a:r>
              <a:rPr kumimoji="0" lang="hr-HR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. </a:t>
            </a:r>
            <a:r>
              <a:rPr lang="hr-HR" sz="1600" i="1" dirty="0">
                <a:solidFill>
                  <a:srgbClr val="FFFFFF"/>
                </a:solidFill>
                <a:latin typeface="Arial"/>
                <a:cs typeface="Arial" charset="0"/>
              </a:rPr>
              <a:t>92</a:t>
            </a:r>
            <a:r>
              <a:rPr kumimoji="0" lang="hr-HR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.</a:t>
            </a:r>
            <a:r>
              <a:rPr kumimoji="0" lang="sr-Latn-RS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lang="sr-Latn-RS" sz="1467" b="1" dirty="0">
                <a:solidFill>
                  <a:srgbClr val="FFFFFF"/>
                </a:solidFill>
                <a:latin typeface="Arial"/>
                <a:cs typeface="Arial" charset="0"/>
              </a:rPr>
              <a:t>Kakva nam se velika nada tu nudi I kako se možemo, čak i sada, </a:t>
            </a:r>
            <a:r>
              <a:rPr lang="sr-Latn-RS" sz="1467" b="1" dirty="0" err="1">
                <a:solidFill>
                  <a:srgbClr val="FFFFFF"/>
                </a:solidFill>
                <a:latin typeface="Arial"/>
                <a:cs typeface="Arial" charset="0"/>
              </a:rPr>
              <a:t>utješiti</a:t>
            </a:r>
            <a:r>
              <a:rPr lang="sr-Latn-RS" sz="1467" b="1" dirty="0">
                <a:solidFill>
                  <a:srgbClr val="FFFFFF"/>
                </a:solidFill>
                <a:latin typeface="Arial"/>
                <a:cs typeface="Arial" charset="0"/>
              </a:rPr>
              <a:t> onim što tu piše</a:t>
            </a:r>
            <a:r>
              <a:rPr kumimoji="0" lang="sr-Latn-RS" sz="14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?</a:t>
            </a: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7. Pročitaj </a:t>
            </a:r>
            <a:r>
              <a:rPr lang="sr-Latn-RS" sz="1600" i="1" noProof="0" dirty="0" err="1">
                <a:solidFill>
                  <a:srgbClr val="FFFFFF"/>
                </a:solidFill>
                <a:latin typeface="Arial"/>
                <a:cs typeface="Arial" charset="0"/>
              </a:rPr>
              <a:t>Ps</a:t>
            </a:r>
            <a:r>
              <a:rPr lang="sr-Latn-RS" sz="1600" i="1" noProof="0" dirty="0">
                <a:solidFill>
                  <a:srgbClr val="FFFFFF"/>
                </a:solidFill>
                <a:latin typeface="Arial"/>
                <a:cs typeface="Arial" charset="0"/>
              </a:rPr>
              <a:t>.</a:t>
            </a:r>
            <a:r>
              <a:rPr kumimoji="0" lang="sr-Latn-RS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lang="sr-Latn-RS" sz="1600" i="1" dirty="0">
                <a:solidFill>
                  <a:srgbClr val="FFFFFF"/>
                </a:solidFill>
                <a:latin typeface="Arial"/>
                <a:cs typeface="Arial" charset="0"/>
              </a:rPr>
              <a:t>5,3; 30,5; 49,14; 59,16; 92,2; 119,147; 2. Pet. 1,19 i </a:t>
            </a:r>
            <a:r>
              <a:rPr lang="sr-Latn-RS" sz="1600" i="1" dirty="0" err="1">
                <a:solidFill>
                  <a:srgbClr val="FFFFFF"/>
                </a:solidFill>
                <a:latin typeface="Arial"/>
                <a:cs typeface="Arial" charset="0"/>
              </a:rPr>
              <a:t>Otk</a:t>
            </a:r>
            <a:r>
              <a:rPr lang="sr-Latn-RS" sz="1600" i="1" dirty="0">
                <a:solidFill>
                  <a:srgbClr val="FFFFFF"/>
                </a:solidFill>
                <a:latin typeface="Arial"/>
                <a:cs typeface="Arial" charset="0"/>
              </a:rPr>
              <a:t>. 22,16</a:t>
            </a:r>
            <a:r>
              <a:rPr kumimoji="0" lang="sr-Latn-RS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. </a:t>
            </a:r>
            <a:r>
              <a:rPr kumimoji="0" lang="sr-Latn-R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Koje</a:t>
            </a:r>
            <a:r>
              <a:rPr kumimoji="0" lang="sr-Latn-RS" sz="14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doba dana je simbolično prikazano kao vreme božanskog spasenja </a:t>
            </a:r>
            <a:r>
              <a:rPr lang="sr-Latn-RS" sz="1400" b="1" dirty="0">
                <a:solidFill>
                  <a:srgbClr val="FFFFFF"/>
                </a:solidFill>
                <a:latin typeface="Arial"/>
                <a:cs typeface="Arial" charset="0"/>
              </a:rPr>
              <a:t>i</a:t>
            </a:r>
            <a:r>
              <a:rPr kumimoji="0" lang="sr-Latn-RS" sz="14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zašto</a:t>
            </a:r>
            <a:r>
              <a:rPr kumimoji="0" lang="sr-Latn-R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? </a:t>
            </a: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8. Pročitaj </a:t>
            </a:r>
            <a:r>
              <a:rPr lang="sr-Latn-RS" sz="1600" i="1" dirty="0">
                <a:solidFill>
                  <a:srgbClr val="FFFFFF"/>
                </a:solidFill>
                <a:latin typeface="Arial"/>
                <a:cs typeface="Arial" charset="0"/>
              </a:rPr>
              <a:t>Marko 16,8.</a:t>
            </a:r>
            <a:r>
              <a:rPr kumimoji="0" lang="sr-Latn-RS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lang="sr-Latn-RS" sz="1600" b="1" dirty="0">
                <a:solidFill>
                  <a:srgbClr val="FFFFFF"/>
                </a:solidFill>
                <a:latin typeface="Arial"/>
                <a:cs typeface="Arial" charset="0"/>
              </a:rPr>
              <a:t>Što se dogodilo tog jutra o kojem se ovdje govori i zašto je to toliko važno za nas</a:t>
            </a:r>
            <a:r>
              <a:rPr kumimoji="0" lang="sr-Latn-R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?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645920" y="1384664"/>
            <a:ext cx="970283" cy="1025281"/>
          </a:xfrm>
          <a:prstGeom prst="rect">
            <a:avLst/>
          </a:prstGeom>
          <a:solidFill>
            <a:srgbClr val="FFFF99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354" rtl="0" eaLnBrk="1" fontAlgn="base" latinLnBrk="0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8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?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918841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5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5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5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5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52400"/>
            <a:ext cx="8534400" cy="1143000"/>
          </a:xfrm>
        </p:spPr>
        <p:txBody>
          <a:bodyPr/>
          <a:lstStyle/>
          <a:p>
            <a:pPr eaLnBrk="1" hangingPunct="1"/>
            <a:r>
              <a:rPr lang="hr-HR" sz="4000" dirty="0"/>
              <a:t>PRENOŠENJE ISTINE</a:t>
            </a:r>
            <a:endParaRPr lang="en-US" sz="4000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733800" y="1676400"/>
            <a:ext cx="5410200" cy="12954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hr-HR" dirty="0">
                <a:solidFill>
                  <a:srgbClr val="FFFF99"/>
                </a:solidFill>
              </a:rPr>
              <a:t>Koje  promjene  trebamo</a:t>
            </a:r>
            <a:r>
              <a:rPr lang="en-US" dirty="0">
                <a:solidFill>
                  <a:srgbClr val="FFFF99"/>
                </a:solidFill>
              </a:rPr>
              <a:t> </a:t>
            </a:r>
            <a:r>
              <a:rPr lang="hr-HR" dirty="0">
                <a:solidFill>
                  <a:srgbClr val="FFFF99"/>
                </a:solidFill>
              </a:rPr>
              <a:t>izvršiti</a:t>
            </a:r>
            <a:r>
              <a:rPr lang="en-US" dirty="0">
                <a:solidFill>
                  <a:srgbClr val="FFFF99"/>
                </a:solidFill>
              </a:rPr>
              <a:t> </a:t>
            </a:r>
            <a:r>
              <a:rPr lang="hr-HR" dirty="0">
                <a:solidFill>
                  <a:srgbClr val="FFFF99"/>
                </a:solidFill>
              </a:rPr>
              <a:t>u našem životu</a:t>
            </a:r>
            <a:r>
              <a:rPr lang="en-US" dirty="0">
                <a:solidFill>
                  <a:srgbClr val="FFFF99"/>
                </a:solidFill>
              </a:rPr>
              <a:t>?</a:t>
            </a:r>
            <a:endParaRPr lang="en-US" b="0" dirty="0">
              <a:solidFill>
                <a:srgbClr val="FFFF99"/>
              </a:solidFill>
            </a:endParaRPr>
          </a:p>
        </p:txBody>
      </p:sp>
      <p:sp>
        <p:nvSpPr>
          <p:cNvPr id="19460" name="Text Box 28"/>
          <p:cNvSpPr txBox="1">
            <a:spLocks noChangeArrowheads="1"/>
          </p:cNvSpPr>
          <p:nvPr/>
        </p:nvSpPr>
        <p:spPr bwMode="auto">
          <a:xfrm>
            <a:off x="4267200" y="2743202"/>
            <a:ext cx="4368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      ODLUČITE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!</a:t>
            </a:r>
          </a:p>
        </p:txBody>
      </p:sp>
      <p:sp>
        <p:nvSpPr>
          <p:cNvPr id="19461" name="Text Box 29"/>
          <p:cNvSpPr txBox="1">
            <a:spLocks noChangeArrowheads="1"/>
          </p:cNvSpPr>
          <p:nvPr/>
        </p:nvSpPr>
        <p:spPr bwMode="auto">
          <a:xfrm>
            <a:off x="2438400" y="1676402"/>
            <a:ext cx="1066800" cy="1025281"/>
          </a:xfrm>
          <a:prstGeom prst="rect">
            <a:avLst/>
          </a:prstGeom>
          <a:solidFill>
            <a:srgbClr val="FFFF99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354" rtl="0" eaLnBrk="1" fontAlgn="base" latinLnBrk="0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8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?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grpSp>
        <p:nvGrpSpPr>
          <p:cNvPr id="56" name="Group 4"/>
          <p:cNvGrpSpPr>
            <a:grpSpLocks/>
          </p:cNvGrpSpPr>
          <p:nvPr/>
        </p:nvGrpSpPr>
        <p:grpSpPr bwMode="auto">
          <a:xfrm>
            <a:off x="836545" y="3505197"/>
            <a:ext cx="2967422" cy="2876453"/>
            <a:chOff x="273" y="2249"/>
            <a:chExt cx="942" cy="1789"/>
          </a:xfrm>
        </p:grpSpPr>
        <p:sp>
          <p:nvSpPr>
            <p:cNvPr id="19484" name="Rectangle 5"/>
            <p:cNvSpPr>
              <a:spLocks noChangeArrowheads="1"/>
            </p:cNvSpPr>
            <p:nvPr/>
          </p:nvSpPr>
          <p:spPr bwMode="auto">
            <a:xfrm>
              <a:off x="275" y="2249"/>
              <a:ext cx="940" cy="1776"/>
            </a:xfrm>
            <a:prstGeom prst="rect">
              <a:avLst/>
            </a:prstGeom>
            <a:solidFill>
              <a:srgbClr val="FFCC66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3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19485" name="Text Box 6"/>
            <p:cNvSpPr txBox="1">
              <a:spLocks noChangeArrowheads="1"/>
            </p:cNvSpPr>
            <p:nvPr/>
          </p:nvSpPr>
          <p:spPr bwMode="auto">
            <a:xfrm>
              <a:off x="273" y="2602"/>
              <a:ext cx="918" cy="1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l" defTabSz="9143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Ulaskom u novo tromjesečje p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red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na-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ma je 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nova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</a:t>
              </a:r>
              <a:r>
                <a:rPr kumimoji="0" 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zada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ć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a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: proučavanje </a:t>
              </a:r>
              <a:r>
                <a:rPr kumimoji="0" lang="hr-H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Knji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-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</a:t>
              </a:r>
              <a:r>
                <a:rPr kumimoji="0" lang="hr-H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ge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psalama. Psalmi su izvor blago-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slova, nade i buđenja, oni su </a:t>
              </a:r>
              <a:r>
                <a:rPr kumimoji="0" lang="hr-H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vodić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za preispitivanje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sebe i razmišljanje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o Božjoj ljubavi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i budi u na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m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a 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želju za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novim predanjem Bogu. Gdje naći plemenitije riječi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da se izrazi radost nego u psalmima proslavljanja i naše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zahvalnosti.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Psalmi su napisani u po-</a:t>
              </a:r>
              <a:r>
                <a:rPr kumimoji="0" lang="hr-H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sebnom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teološkom i književnom </a:t>
              </a:r>
              <a:r>
                <a:rPr kumimoji="0" lang="hr-H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kon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-tekstu, oni su Božje otkrivenje svima.</a:t>
              </a:r>
              <a:endPara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59" name="Group 7"/>
          <p:cNvGrpSpPr>
            <a:grpSpLocks/>
          </p:cNvGrpSpPr>
          <p:nvPr/>
        </p:nvGrpSpPr>
        <p:grpSpPr bwMode="auto">
          <a:xfrm>
            <a:off x="5867400" y="3962407"/>
            <a:ext cx="1689982" cy="2391597"/>
            <a:chOff x="2592" y="2256"/>
            <a:chExt cx="1047" cy="6330649"/>
          </a:xfrm>
        </p:grpSpPr>
        <p:sp>
          <p:nvSpPr>
            <p:cNvPr id="19482" name="Rectangle 8"/>
            <p:cNvSpPr>
              <a:spLocks noChangeArrowheads="1"/>
            </p:cNvSpPr>
            <p:nvPr/>
          </p:nvSpPr>
          <p:spPr bwMode="auto">
            <a:xfrm>
              <a:off x="2592" y="2256"/>
              <a:ext cx="1008" cy="1776"/>
            </a:xfrm>
            <a:prstGeom prst="rect">
              <a:avLst/>
            </a:prstGeom>
            <a:solidFill>
              <a:srgbClr val="FFCC66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3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19483" name="Text Box 9"/>
            <p:cNvSpPr txBox="1">
              <a:spLocks noChangeArrowheads="1"/>
            </p:cNvSpPr>
            <p:nvPr/>
          </p:nvSpPr>
          <p:spPr bwMode="auto">
            <a:xfrm>
              <a:off x="2696" y="52451"/>
              <a:ext cx="943" cy="6280454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l" defTabSz="914354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333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Calibri" panose="020F0502020204030204" pitchFamily="34" charset="0"/>
                </a:rPr>
                <a:t>Što se događa kada dobro ure-</a:t>
              </a:r>
              <a:r>
                <a:rPr kumimoji="0" lang="hr-HR" sz="133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Calibri" panose="020F0502020204030204" pitchFamily="34" charset="0"/>
                </a:rPr>
                <a:t>đeni</a:t>
              </a:r>
              <a:r>
                <a:rPr kumimoji="0" lang="hr-HR" sz="1333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Calibri" panose="020F0502020204030204" pitchFamily="34" charset="0"/>
                </a:rPr>
                <a:t> svijet vjere biva izazvan I ugrožen od zla?     </a:t>
              </a:r>
            </a:p>
            <a:p>
              <a:pPr marL="0" marR="0" lvl="0" indent="0" algn="l" defTabSz="914354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Calibri" panose="020F0502020204030204" pitchFamily="34" charset="0"/>
                </a:rPr>
                <a:t>Nameću se pita-</a:t>
              </a:r>
              <a:r>
                <a:rPr kumimoji="0" lang="hr-H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Calibri" panose="020F0502020204030204" pitchFamily="34" charset="0"/>
                </a:rPr>
                <a:t>nja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Calibri" panose="020F0502020204030204" pitchFamily="34" charset="0"/>
                </a:rPr>
                <a:t>: Vlada li Bog još uvijek? Kako kao vjernici može- </a:t>
              </a:r>
              <a:r>
                <a:rPr kumimoji="0" lang="hr-H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Calibri" panose="020F0502020204030204" pitchFamily="34" charset="0"/>
                </a:rPr>
                <a:t>mo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Calibri" panose="020F0502020204030204" pitchFamily="34" charset="0"/>
                </a:rPr>
                <a:t> pjevati Jahvi u tuđoj zemlji?</a:t>
              </a:r>
            </a:p>
            <a:p>
              <a:pPr marL="0" marR="0" lvl="0" indent="0" algn="l" defTabSz="914354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333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endParaRPr>
            </a:p>
            <a:p>
              <a:pPr marL="0" marR="0" lvl="0" indent="0" algn="l" defTabSz="914354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Calibri" panose="020F0502020204030204" pitchFamily="34" charset="0"/>
                </a:rPr>
                <a:t>    </a:t>
              </a:r>
            </a:p>
            <a:p>
              <a:pPr marL="0" marR="0" lvl="0" indent="0" algn="l" defTabSz="914354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Calibri" panose="020F0502020204030204" pitchFamily="34" charset="0"/>
                </a:rPr>
                <a:t>            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Calibri" panose="020F0502020204030204" pitchFamily="34" charset="0"/>
                </a:rPr>
                <a:t>     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Calibri" panose="020F0502020204030204" pitchFamily="34" charset="0"/>
                </a:rPr>
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</a:r>
              <a:endPara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62" name="Group 10"/>
          <p:cNvGrpSpPr>
            <a:grpSpLocks/>
          </p:cNvGrpSpPr>
          <p:nvPr/>
        </p:nvGrpSpPr>
        <p:grpSpPr bwMode="auto">
          <a:xfrm>
            <a:off x="3810000" y="3576638"/>
            <a:ext cx="2209800" cy="2777719"/>
            <a:chOff x="1248" y="2437"/>
            <a:chExt cx="1392" cy="1631"/>
          </a:xfrm>
        </p:grpSpPr>
        <p:sp>
          <p:nvSpPr>
            <p:cNvPr id="19480" name="Rectangle 11"/>
            <p:cNvSpPr>
              <a:spLocks noChangeArrowheads="1"/>
            </p:cNvSpPr>
            <p:nvPr/>
          </p:nvSpPr>
          <p:spPr bwMode="auto">
            <a:xfrm>
              <a:off x="1248" y="2437"/>
              <a:ext cx="1392" cy="1536"/>
            </a:xfrm>
            <a:prstGeom prst="rect">
              <a:avLst/>
            </a:prstGeom>
            <a:solidFill>
              <a:srgbClr val="FFCC66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3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19481" name="Text Box 12"/>
            <p:cNvSpPr txBox="1">
              <a:spLocks noChangeArrowheads="1"/>
            </p:cNvSpPr>
            <p:nvPr/>
          </p:nvSpPr>
          <p:spPr bwMode="auto">
            <a:xfrm>
              <a:off x="1257" y="2713"/>
              <a:ext cx="1363" cy="1355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l" defTabSz="9143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1. Psalmi svjedoče o </a:t>
              </a:r>
              <a:r>
                <a:rPr kumimoji="0" lang="hr-H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duho-vnom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putovanju koje </a:t>
              </a:r>
              <a:r>
                <a:rPr kumimoji="0" lang="hr-H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izno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-si zajedničko iskustvo </a:t>
              </a:r>
              <a:r>
                <a:rPr kumimoji="0" lang="hr-H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bro-jne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Božje djece.
2. Poruka svake </a:t>
              </a:r>
              <a:r>
                <a:rPr kumimoji="0" lang="hr-H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Bib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. pouke u ovom </a:t>
              </a:r>
              <a:r>
                <a:rPr kumimoji="0" lang="hr-H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tromjesečju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je da proučavanje psalama treba njihov jedinstveni svijet </a:t>
              </a:r>
              <a:r>
                <a:rPr kumimoji="0" lang="hr-H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pr-ibližiti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današnjem čitatelju: sve što je Bog učinio, što još uvijek čini I što će uči- niti za svijet preko Krista.</a:t>
              </a:r>
              <a:endParaRPr kumimoji="0" lang="en-US" sz="10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65" name="Group 13"/>
          <p:cNvGrpSpPr>
            <a:grpSpLocks/>
          </p:cNvGrpSpPr>
          <p:nvPr/>
        </p:nvGrpSpPr>
        <p:grpSpPr bwMode="auto">
          <a:xfrm>
            <a:off x="7612375" y="3482901"/>
            <a:ext cx="3776986" cy="2871100"/>
            <a:chOff x="3591" y="2256"/>
            <a:chExt cx="1753" cy="1886"/>
          </a:xfrm>
        </p:grpSpPr>
        <p:sp>
          <p:nvSpPr>
            <p:cNvPr id="19478" name="Rectangle 14"/>
            <p:cNvSpPr>
              <a:spLocks noChangeArrowheads="1"/>
            </p:cNvSpPr>
            <p:nvPr/>
          </p:nvSpPr>
          <p:spPr bwMode="auto">
            <a:xfrm>
              <a:off x="3600" y="2256"/>
              <a:ext cx="1728" cy="1776"/>
            </a:xfrm>
            <a:prstGeom prst="rect">
              <a:avLst/>
            </a:prstGeom>
            <a:solidFill>
              <a:srgbClr val="FFCC66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3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charset="0"/>
                </a:rPr>
                <a:t>  </a:t>
              </a:r>
            </a:p>
          </p:txBody>
        </p:sp>
        <p:sp>
          <p:nvSpPr>
            <p:cNvPr id="19479" name="Text Box 15"/>
            <p:cNvSpPr txBox="1">
              <a:spLocks noChangeArrowheads="1"/>
            </p:cNvSpPr>
            <p:nvPr/>
          </p:nvSpPr>
          <p:spPr bwMode="auto">
            <a:xfrm>
              <a:off x="3591" y="2626"/>
              <a:ext cx="1753" cy="1516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l" defTabSz="9143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Želim naučiti vjerovati Bogu i Njegovoj Riječi i onda kada mi nije sve jasno! Moja</a:t>
              </a:r>
              <a:r>
                <a:rPr kumimoji="0" lang="sr-Latn-R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nada u </a:t>
              </a:r>
              <a:r>
                <a:rPr kumimoji="0" lang="sr-Latn-R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vječni</a:t>
              </a:r>
              <a:r>
                <a:rPr kumimoji="0" lang="sr-Latn-R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život 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ne temelji se na vješto izmišljenim priča- ma. Njen je temelj, u koji čvrsto vjerujem, </a:t>
              </a:r>
              <a:r>
                <a:rPr kumimoji="0" lang="hr-H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pouz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- dano Božje obećanje o savršenom svijetu bez boli i smrti. Molimo se da nas Psalmi. ta omiljena knjiga svih vjernih, osnaže na našem životnom putu, i da se preko njih svakodnevno sastajemo s Bogom srce k srcu, sve do dana kada ćemo po-</a:t>
              </a:r>
              <a:r>
                <a:rPr kumimoji="0" lang="hr-H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gledom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na nebo,  ugledati Isusa Krista licem k li- </a:t>
              </a:r>
              <a:r>
                <a:rPr kumimoji="0" lang="hr-H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cu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, kako dolazi da nas povede ”kući” u naš </a:t>
              </a:r>
              <a:r>
                <a:rPr kumimoji="0" lang="hr-H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vje-čni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dom!   </a:t>
              </a:r>
            </a:p>
          </p:txBody>
        </p:sp>
      </p:grpSp>
      <p:grpSp>
        <p:nvGrpSpPr>
          <p:cNvPr id="68" name="Group 16"/>
          <p:cNvGrpSpPr>
            <a:grpSpLocks/>
          </p:cNvGrpSpPr>
          <p:nvPr/>
        </p:nvGrpSpPr>
        <p:grpSpPr bwMode="auto">
          <a:xfrm>
            <a:off x="837113" y="3505208"/>
            <a:ext cx="3128877" cy="533402"/>
            <a:chOff x="240" y="1824"/>
            <a:chExt cx="1008" cy="336"/>
          </a:xfrm>
        </p:grpSpPr>
        <p:sp>
          <p:nvSpPr>
            <p:cNvPr id="19476" name="Rectangle 17"/>
            <p:cNvSpPr>
              <a:spLocks noChangeArrowheads="1"/>
            </p:cNvSpPr>
            <p:nvPr/>
          </p:nvSpPr>
          <p:spPr bwMode="auto">
            <a:xfrm>
              <a:off x="240" y="1824"/>
              <a:ext cx="960" cy="336"/>
            </a:xfrm>
            <a:prstGeom prst="rect">
              <a:avLst/>
            </a:prstGeom>
            <a:solidFill>
              <a:srgbClr val="C0C0C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3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19477" name="Text Box 18"/>
            <p:cNvSpPr txBox="1">
              <a:spLocks noChangeArrowheads="1"/>
            </p:cNvSpPr>
            <p:nvPr/>
          </p:nvSpPr>
          <p:spPr bwMode="auto">
            <a:xfrm>
              <a:off x="288" y="1824"/>
              <a:ext cx="96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l" defTabSz="914354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mpact" pitchFamily="34" charset="0"/>
                  <a:ea typeface="+mn-ea"/>
                  <a:cs typeface="Arial" charset="0"/>
                </a:rPr>
                <a:t>  </a:t>
              </a:r>
              <a:r>
                <a:rPr kumimoji="0" lang="hr-H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mpact" pitchFamily="34" charset="0"/>
                  <a:ea typeface="+mn-ea"/>
                  <a:cs typeface="Arial" charset="0"/>
                </a:rPr>
                <a:t>             NAČELO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mpact" pitchFamily="34" charset="0"/>
                <a:ea typeface="+mn-ea"/>
                <a:cs typeface="Arial" charset="0"/>
              </a:endParaRPr>
            </a:p>
          </p:txBody>
        </p:sp>
      </p:grpSp>
      <p:grpSp>
        <p:nvGrpSpPr>
          <p:cNvPr id="71" name="Group 19"/>
          <p:cNvGrpSpPr>
            <a:grpSpLocks/>
          </p:cNvGrpSpPr>
          <p:nvPr/>
        </p:nvGrpSpPr>
        <p:grpSpPr bwMode="auto">
          <a:xfrm>
            <a:off x="3810000" y="3505200"/>
            <a:ext cx="2209800" cy="533400"/>
            <a:chOff x="1200" y="1824"/>
            <a:chExt cx="1392" cy="336"/>
          </a:xfrm>
        </p:grpSpPr>
        <p:sp>
          <p:nvSpPr>
            <p:cNvPr id="19474" name="Rectangle 20"/>
            <p:cNvSpPr>
              <a:spLocks noChangeArrowheads="1"/>
            </p:cNvSpPr>
            <p:nvPr/>
          </p:nvSpPr>
          <p:spPr bwMode="auto">
            <a:xfrm>
              <a:off x="1200" y="1824"/>
              <a:ext cx="1392" cy="336"/>
            </a:xfrm>
            <a:prstGeom prst="rect">
              <a:avLst/>
            </a:prstGeom>
            <a:solidFill>
              <a:srgbClr val="C0C0C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3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19475" name="Text Box 21"/>
            <p:cNvSpPr txBox="1">
              <a:spLocks noChangeArrowheads="1"/>
            </p:cNvSpPr>
            <p:nvPr/>
          </p:nvSpPr>
          <p:spPr bwMode="auto">
            <a:xfrm>
              <a:off x="1392" y="1824"/>
              <a:ext cx="110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l" defTabSz="914354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mpact" pitchFamily="34" charset="0"/>
                  <a:ea typeface="+mn-ea"/>
                  <a:cs typeface="Arial" charset="0"/>
                </a:rPr>
                <a:t>  PRIMJENA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mpact" pitchFamily="34" charset="0"/>
                <a:ea typeface="+mn-ea"/>
                <a:cs typeface="Arial" charset="0"/>
              </a:endParaRPr>
            </a:p>
          </p:txBody>
        </p:sp>
      </p:grpSp>
      <p:grpSp>
        <p:nvGrpSpPr>
          <p:cNvPr id="74" name="Group 22"/>
          <p:cNvGrpSpPr>
            <a:grpSpLocks/>
          </p:cNvGrpSpPr>
          <p:nvPr/>
        </p:nvGrpSpPr>
        <p:grpSpPr bwMode="auto">
          <a:xfrm>
            <a:off x="6019802" y="3505197"/>
            <a:ext cx="1577490" cy="533400"/>
            <a:chOff x="2592" y="1824"/>
            <a:chExt cx="1008" cy="336"/>
          </a:xfrm>
        </p:grpSpPr>
        <p:sp>
          <p:nvSpPr>
            <p:cNvPr id="19472" name="Rectangle 23"/>
            <p:cNvSpPr>
              <a:spLocks noChangeArrowheads="1"/>
            </p:cNvSpPr>
            <p:nvPr/>
          </p:nvSpPr>
          <p:spPr bwMode="auto">
            <a:xfrm>
              <a:off x="2592" y="1824"/>
              <a:ext cx="1008" cy="336"/>
            </a:xfrm>
            <a:prstGeom prst="rect">
              <a:avLst/>
            </a:prstGeom>
            <a:solidFill>
              <a:srgbClr val="C0C0C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3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19473" name="Text Box 24"/>
            <p:cNvSpPr txBox="1">
              <a:spLocks noChangeArrowheads="1"/>
            </p:cNvSpPr>
            <p:nvPr/>
          </p:nvSpPr>
          <p:spPr bwMode="auto">
            <a:xfrm>
              <a:off x="2688" y="1824"/>
              <a:ext cx="91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l" defTabSz="914354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mpact" pitchFamily="34" charset="0"/>
                  <a:ea typeface="+mn-ea"/>
                  <a:cs typeface="Arial" charset="0"/>
                </a:rPr>
                <a:t>PROBLEM</a:t>
              </a:r>
            </a:p>
          </p:txBody>
        </p:sp>
      </p:grpSp>
      <p:grpSp>
        <p:nvGrpSpPr>
          <p:cNvPr id="77" name="Group 25"/>
          <p:cNvGrpSpPr>
            <a:grpSpLocks/>
          </p:cNvGrpSpPr>
          <p:nvPr/>
        </p:nvGrpSpPr>
        <p:grpSpPr bwMode="auto">
          <a:xfrm>
            <a:off x="7570168" y="3505202"/>
            <a:ext cx="3839514" cy="542179"/>
            <a:chOff x="3600" y="1824"/>
            <a:chExt cx="1536" cy="336"/>
          </a:xfrm>
        </p:grpSpPr>
        <p:sp>
          <p:nvSpPr>
            <p:cNvPr id="19470" name="Rectangle 26"/>
            <p:cNvSpPr>
              <a:spLocks noChangeArrowheads="1"/>
            </p:cNvSpPr>
            <p:nvPr/>
          </p:nvSpPr>
          <p:spPr bwMode="auto">
            <a:xfrm>
              <a:off x="3600" y="1824"/>
              <a:ext cx="1536" cy="336"/>
            </a:xfrm>
            <a:prstGeom prst="rect">
              <a:avLst/>
            </a:prstGeom>
            <a:solidFill>
              <a:srgbClr val="C0C0C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3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19471" name="Text Box 27"/>
            <p:cNvSpPr txBox="1">
              <a:spLocks noChangeArrowheads="1"/>
            </p:cNvSpPr>
            <p:nvPr/>
          </p:nvSpPr>
          <p:spPr bwMode="auto">
            <a:xfrm>
              <a:off x="3936" y="1824"/>
              <a:ext cx="1065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l" defTabSz="914354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mpact" pitchFamily="34" charset="0"/>
                  <a:ea typeface="+mn-ea"/>
                  <a:cs typeface="Arial" charset="0"/>
                </a:rPr>
                <a:t>       ODLUKA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mpact" pitchFamily="34" charset="0"/>
                <a:ea typeface="+mn-ea"/>
                <a:cs typeface="Arial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4176246" y="3290503"/>
            <a:ext cx="38395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Starting this week, I will  submit my plans to God daily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0" y="319817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Starting this week,,  I will depend upon Christ’s righteousness  not on my own righteousness</a:t>
            </a:r>
          </a:p>
        </p:txBody>
      </p:sp>
    </p:spTree>
    <p:extLst>
      <p:ext uri="{BB962C8B-B14F-4D97-AF65-F5344CB8AC3E}">
        <p14:creationId xmlns:p14="http://schemas.microsoft.com/office/powerpoint/2010/main" val="2387984514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1" y="129695"/>
            <a:ext cx="9144000" cy="1143000"/>
          </a:xfrm>
        </p:spPr>
        <p:txBody>
          <a:bodyPr/>
          <a:lstStyle/>
          <a:p>
            <a:pPr eaLnBrk="1" hangingPunct="1"/>
            <a:r>
              <a:rPr lang="hr-HR" dirty="0">
                <a:solidFill>
                  <a:srgbClr val="FFCC66"/>
                </a:solidFill>
              </a:rPr>
              <a:t>Upamtite redak </a:t>
            </a:r>
            <a:endParaRPr lang="en-US" dirty="0">
              <a:solidFill>
                <a:srgbClr val="FFCC66"/>
              </a:solidFill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332613" y="1933573"/>
            <a:ext cx="6887155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4267" b="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Impact" pitchFamily="34" charset="0"/>
                <a:ea typeface="+mn-ea"/>
                <a:cs typeface="Arial" charset="0"/>
              </a:rPr>
              <a:t>PSALAM </a:t>
            </a:r>
            <a:r>
              <a:rPr lang="hr-HR" sz="4267" dirty="0">
                <a:solidFill>
                  <a:srgbClr val="FFFF99"/>
                </a:solidFill>
                <a:latin typeface="Impact" pitchFamily="34" charset="0"/>
              </a:rPr>
              <a:t>27</a:t>
            </a:r>
            <a:r>
              <a:rPr kumimoji="0" lang="sr-Latn-RS" sz="4267" b="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Impact" pitchFamily="34" charset="0"/>
                <a:ea typeface="+mn-ea"/>
                <a:cs typeface="Arial" charset="0"/>
              </a:rPr>
              <a:t>,</a:t>
            </a:r>
            <a:r>
              <a:rPr kumimoji="0" lang="hr-HR" sz="4267" b="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Impact" pitchFamily="34" charset="0"/>
                <a:ea typeface="+mn-ea"/>
                <a:cs typeface="Arial" charset="0"/>
              </a:rPr>
              <a:t> 14: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Impact" pitchFamily="34" charset="0"/>
                <a:ea typeface="+mn-ea"/>
                <a:cs typeface="Arial" charset="0"/>
              </a:rPr>
              <a:t> </a:t>
            </a:r>
            <a:endParaRPr kumimoji="0" lang="en-US" sz="4800" b="0" i="1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Impact" pitchFamily="34" charset="0"/>
              <a:ea typeface="+mn-ea"/>
              <a:cs typeface="Arial" charset="0"/>
            </a:endParaRP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332612" y="2789949"/>
            <a:ext cx="6648793" cy="2598139"/>
          </a:xfrm>
        </p:spPr>
        <p:txBody>
          <a:bodyPr/>
          <a:lstStyle/>
          <a:p>
            <a:pPr marL="0" indent="0">
              <a:buNone/>
            </a:pPr>
            <a:r>
              <a:rPr lang="hr-HR" sz="4000" baseline="30000" dirty="0"/>
              <a:t>”U Jahvu se uzdaj, ojunači se, čvrsto </a:t>
            </a:r>
            <a:r>
              <a:rPr lang="hr-HR" sz="4000" baseline="30000" dirty="0" err="1"/>
              <a:t>nek</a:t>
            </a:r>
            <a:r>
              <a:rPr lang="hr-HR" sz="4000" baseline="30000" dirty="0"/>
              <a:t> bude srce tvoje: u Jahvu se uzdaj!</a:t>
            </a:r>
            <a:r>
              <a:rPr lang="sr-Latn-RS" sz="4000" baseline="30000" dirty="0"/>
              <a:t>“ </a:t>
            </a:r>
            <a:r>
              <a:rPr lang="en-US" sz="4000" baseline="30000" dirty="0"/>
              <a:t>       </a:t>
            </a:r>
            <a:r>
              <a:rPr lang="hr-HR" sz="3600" baseline="30000" dirty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baseline="30000" dirty="0"/>
          </a:p>
          <a:p>
            <a:pPr marL="0" indent="0">
              <a:buNone/>
            </a:pPr>
            <a:r>
              <a:rPr lang="hr-HR" baseline="30000" dirty="0"/>
              <a:t>  </a:t>
            </a:r>
            <a:r>
              <a:rPr lang="en-US" baseline="30000" dirty="0"/>
              <a:t>           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3F14A8B4-5DBB-4876-93DE-88AF10D8F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02" y="2"/>
            <a:ext cx="2146300" cy="18568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2970B91-6FBF-FA29-6547-07DC029E3C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1405" y="333286"/>
            <a:ext cx="4288350" cy="561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150950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utoUpdateAnimBg="0"/>
      <p:bldP spid="8196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1524000" y="4186690"/>
            <a:ext cx="9452509" cy="2550287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prstShdw prst="shdw17" dist="115003" dir="5780412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4100" name="TextBox 9"/>
          <p:cNvSpPr txBox="1">
            <a:spLocks noChangeArrowheads="1"/>
          </p:cNvSpPr>
          <p:nvPr/>
        </p:nvSpPr>
        <p:spPr bwMode="auto">
          <a:xfrm>
            <a:off x="1524002" y="121026"/>
            <a:ext cx="924703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15970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15970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5970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5970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5970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970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970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970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970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96945" algn="l"/>
              </a:tabLst>
              <a:defRPr/>
            </a:pPr>
            <a:r>
              <a:rPr kumimoji="0" lang="hr-HR" sz="60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 Ext Condensed Bold" panose="020B0902020104020203" pitchFamily="34" charset="0"/>
                <a:ea typeface="+mn-ea"/>
                <a:cs typeface="Arial" charset="0"/>
              </a:rPr>
              <a:t>Psalmi biblijske molitve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 Ext Condensed Bold" panose="020B0902020104020203" pitchFamily="34" charset="0"/>
                <a:ea typeface="+mn-ea"/>
                <a:cs typeface="Arial" charset="0"/>
              </a:rPr>
              <a:t> </a:t>
            </a:r>
          </a:p>
        </p:txBody>
      </p:sp>
      <p:sp>
        <p:nvSpPr>
          <p:cNvPr id="4101" name="AutoShape 2" descr="data:image/jpeg;base64,/9j/4AAQSkZJRgABAQAAAQABAAD/2wCEAAkGBhISERQUExQUFRUVFRQUGBcUFxcVFBUVFBQVFBQXFBUXHCYeFxkjGhQUHy8gIycpLCwsFR4xNTAqNSYrLCkBCQoKDgwOGg8PGiokHyQpKSwsLCksLCwqKSwsLCwsLCkpLCwsLCosKSwsKSwpKSwsKSwsLCksLCwsLCwsLCwsLP/AABEIAMABBgMBIgACEQEDEQH/xAAcAAACAwEBAQEAAAAAAAAAAAAEBQIDBgEABwj/xAA6EAABAwMCBAQDBwIGAwEAAAABAAIRAwQhEjEFQVFhBiJxgRORoQcyQrHB0fAU4SNDUmJy8RWCshb/xAAaAQACAwEBAAAAAAAAAAAAAAACAwEEBQAG/8QAKxEAAgICAgEDAgcAAwAAAAAAAAECEQMhBBIxBSJBE1EUMkJhcYGRM7Hx/9oADAMBAAIRAxEAPwD5O0KcLzWK1rU8rsg1qvps2XadNE06KIFs7SZCueF1rFZoUi7K2MCtZRC8aMGUTSYuBbKfgiYCIbTIKmBlG07ec/wIkhbZOhSyM9J9kypMx6JeGGcIhlR0dP1RpiWH0ng8/VRPlwZgZB7d0rbclpRlKoTzU90BQVa3THYdg7dj7ollEMaRAycICpRDhqEY3RdpceWDnZSn9wX+wjvmeYnZRoUzumN5biTzQ1FueyD5GJ6GnDKkT3CLe4AckHaoqp+YKenoVWyqhUyi6NAOmefJCUKAB+qbU9I35/qijs5sW1+GS7yx77qqrw/SY+cJ0ygCZXb603+qLod2Mo62DZPXqqNJ+ab3NLJQotZKW0NUhS+jlVVLbBTt9tHJDVreVDiMUjM3tqHNII3/AJhZerSLHFp+a3V7bEJBxGy1DoRsVVy47LeHJTFNGoiAUEwwYKKa+QqEkaSdoua5eVYK6goKyqkZ5IhoQtFyKpbrQRnBDKKsa1VMcrmlEAwlgwuh09l0PlRlcBZNoKKoAzCqt2jmmVpTCJRsVKVFIt3Tsr/gkRBTB1ORhUvEY37oqoV3s9QJhWfBBHqo27I32RzGj2UfALE1xRyiLSk7ZW1qHmwr7GlDs7JVqyabRC3ZAP1U9Gl3UR+aMNIEmNj9D+yqqWrtSO6AoHFGeqqbTITL4O0KDrQrn5II0mHCJpt3n0XaFm4jUcNG5OAF5rR+A6k1MEi5mlE1LhvlHouOqwIicQhqNLVHYplnLwP6BBbCp/qvNn+FVWzg1pj1zy9EG6rlO7UDRddW8yUCCJgJs14geiAfTAdPWVDCTIspTuoCz80K81ADlTbWDl1E2LOJWzYIHPms1e2C1FyRBM80PWs5B7oJRsbCVGB4jwnV5mjI+v8AdKGmML6O61DWHmsf4gswXkt+XVUs2LVov4M26Fbai8hviRuvKn1NDsFUkZRGEDTRlqVbRRZa1mUUGyFDSpsOyJCmEU2xEq00VFjkS5owpFM5b0J5pjagCJyl1EQd0YwZGd/opTFSsaPJkdP5KruAMCd1KgQRGpEtpM0x+LkjexPgEc7SJmURZ1NQQ9wxmfNj9VK0rsbzlKkMSsZss+cK+5shSaHvIA/mAEDV8QtbED55k+iR3vEbi8qaKbHvdtDR90fk0eqrTmoLtJ0XMeGUjX8OosqtD6RkTB6g9COSdM4eDyiAk/gDw1cWwqmtpGvRDQdWkt1SSdvxAYnZaC6rVBIGgDrOR7Lz2b13DCbhF3/Bch6cpurFw4aNQ2xurX8JE42OV6hBnW73BRFKsBgOLh3Rw9fwXUrX9C8npOT9LMP9ovGDbfDotJgs+IQOZLi0fKD81n/DfiKatPUYBcGu9HGP1+ib/a3YOfUo1g06QzQTynUSJ6brBgaQtfD6hDKlKLtBw9Oaxb8n1avTLXmVbSERI7oLgHiAX1vqIAq04bUA5mMPHYwfeUU6pDcmOkrWT+TEkur6vyF0qRg/RDVRAhBv4q5uGxnrkBXW9XWNR32PTHZM7J+AA1tXaZ2Q73kuUHXPMqyg8RPb3EBHZyA7ytp3Q9K7JiENeVi8rjZa3Az3QdtjlHQXdGR/N1GzuDsq31oZ3VNCrCm9k1olxF2/y91luICSnfEr0QOqQ3NSUqbH41QnubUE9CvK+q5eVbqi0mxex6Ns6oS1zJVlF5ahixkomgxyXA1B21yCEZTqCUxMrtUWNqFX0qiqDFxq5nRphTKiua4kIQKxtVBYx40Wv1j7pVZ4u6ckyFcyooXVgH5G6htoX9JNgNxxeD6qtvGDIAQl1ZumIW28DeCopm6rgAAaqYd9HEfkPfos/l8+HHg5y/r92XsPE7NI94e4AakPrktZvpbh7vf8I+votzaVGUGkU6TWNGw5k9Sdye5SFlTU4z12Rdd8jTElp+91/sF5Dl5cnKl73r7fB6OPChjqK/sZHitQDLhLjjOypvL6JLzkjS0CQZ69FTSZTY0Ehz9W3SR691K5psZqDi5r35/1HIlv/HKrx40E/Af04KWkLrfiBYCXiIjbIPqNwrLW6klxjJxEmfYqBZqdMNEAzO7uWMxnCrp2QpgOJcJJ8vZvP+dFYlijX7lvpEfloewgmQRkEahHQg7LDeIfBQJLqERvpB/+eh7LSXdwXgOZznUQIhAC6eKkYkwfYjB7FJ4v1MLuL/oRHj6bZ844Zxp/D7lrwDH3ajDjW2ctzseYPUL6Rc1mV2NrUjLHiWnn0IPQg4KzvjXgX9TS+IxkVWZx/mN5gjqEk8K8SfRZoLoEklp2k9uRXufTuUs2L9zynqfCayXHz/2aZz3ajIRZvNIAGOqFdxFrlWx4JWlF0Ykscl5Q6o1wRnMCVTeXJzyHL3Xre3xAIk91ziFq5rRPNO7aAQJw6lrfM4CvuqgknlOn90PYM0uUr0aW/NSvAfyU3dQaQOe/ZDVXYICkykXRKrrNAUDEKrjc+6Aqpvd08SllRmUuRYiBPC8r61JeSw7FdWmh3OhF1DhA1iq6ZdcTnxVdSuSNigip0ymJg0M3cZeFWOMvlDOcqnvUs5RS+Bo3xA4clc3xGObUjKiWqAqNRZ8da7fCYC86FYfUjbXiBGCV1kUbSnxFMqPiSpoDC86Rs0mQsEOKd1VU4s6UmeGGTU0mMi5Rdp0fTm+JWwBpA6kblPeFXVJ7ToqCdi3Z0dp7818Xp8aPNG23HO6zs3pOGa9ntLsedlSp7Pr76Za4HoRA7I424czUSXEmIJgt6nUvm/DPG9VsS7UNod07HdbLhviKhWDWl3wzz1foeazMvp+bFurX3RejzIZEt0w6nYB4MiBMCTkkdegVdyzZpdAInOeeE3daNYcOa4Eeog5BC5dcLLmNLvNJw4cgeXpzVTXyPXIVpt6+BKy7Y1rgQ45AJ5esdFVWtjqcfUTvA3Eq+oxzWubEEuGw6cvRDXPkOXZjU6Mguj6lVp4uruPyXIpN6JVCS2TBgwCB9F878dcB+BUFdhLWPPm05AceY7H8/Vbtpe4OxDZ1CORHOeq5xW0bc2z6ThLi2B1OJB7GYKbw+RLi5lK9XTKfKw94NHyalx/RsXvPV7oHyCb8L48X5OMxCzdvwas9xa1h8pIJOGgjeScJ7wrggouDqr2mM6W7T3JXuE2zzEkjTUK5d19VcziRp4+8ObZ+o6FL3XrSMFLLm4nZMVoQ1F6aNpbXrZDmxDh/B2UOIPCS8Mvf8PuCR/PmiH3M7p8Z6M946Zb8aMKusAVXQzJ7qbmKbJKr1mAlLmGcBNrqtGEG8RlQ9jIukLnNXlKu/K4ljBa6lhV1LHHVSBzuiKbj1WZJN+GbMWl5QjrUCFBoTy5s5GoD1S+pbdEyGStMCUL3EGFaMHZRe0clZWoqjZPUrF9aJNCm4YVtpQ1T2XHtgwpZNHrfh7n7K5/A6kYVdAuaZYYK0djfvI80SqWd5YbjtFnCsMvbPTMv/Rv2VdSk4bgr6TwHgAunOLyGsbEkDJc6YA6bHKIuvAP+h4PZwz8wqT9UhCXSXks/gov8rPlTgehXg9fQLvwJWAn4ZP8Axh35LPXvhlzfwkeohXMfOxy+RM+HOPgTU7ojYo1nG3BDVuGubyVX9K7orayxe7KrxyWmjWcB8e1aDh5pbOWuy0/svq/hvxbQ4hT003/4rM/CcYdHPR/qHcL89/0ruiKseJV6Dmvpuc1zCHNI5EKnyOLizq1p/cOM5wP0DdhziNQdyHSI7BLq1rHeJ3EYTinUNRjHkQXsY8joXNDv1Vd1aBoO++Ig/PsvJzn10b2HPSQua1tJknzaiAWDkCNj2ys54q4yLUNbsTIB56R0PuntXUffp16+qy/jbw++vTY/csmcyYdHTpH1R8RQWeLyvV/+B8mE3jfV7Zir3xI52GktHaP1EpW/iD+bifVO/wD8ywZLx6AOJ/JVf+CE7eg5r165mNr2mE+JNeaFlG/I5lH0a5dtKMpeHR6BFCi1ghoRrJKfhFXLCEPLv+A+ytyykNX4pP7K+2Goq2pR/wAJmdgB8kXw61AAzk8lcitmPKR0s04UYk/zZWOzJ6oOs8wQNk6wEDVhqcf4FRcuRrG4S+7eoGoAqMXl5z11KsaLKXdEGB1QgKnqKy7NrqMLety6oetb6D2Oy5RdBTIUPiNI57j1S5tjMaSYjr2/yKCrUI9E4a3cH0IQPFLcgdv5lMxzt0DkhWwekxw22VZJnKL4dVgRuExfwsOEhG+R0dSOWByjcREXIq34jpVN5ZFpQgcrMZRmtFaca0z6B4b8WGiCBBa8guHORzBW+sOL0qzNTHgnm3Zw9R07r4JRuSw4T3hvGyCCHEEbEGCFl8r07HmfZal9/v8AyOwcqeJ09o+42jdu85RtG0Y+A/S6cGWgn6rEeGvG7HQyudJ2Dx93/wBh+H129FvrSo0Z+vX0KwcuKeF1IuyzLIrixdeeBrOqYNIE9Wywz7YSDif2Ps/yauf9Lx+Th+y+h2jgTLV5rhrJ3BMfuphmkvDKv1pp6Pjl39lt6zHw9XQtMhMOC/ZRVL2vuGBjGkEt1AufHKBsPVfYHOgIZtQnVHLburE+RKtEfiZyXhAT6LQMjoPKVn+I3LWNM4aJJzy3z3Whq1WOERB59oWQ8bcOL7as2mZfoMe0Egeyyowi8ijJ+Szx2039zEcS+0BocQ2APQk+/KUvqeP5jaBy0n91mqnAKm8H1QT+HPnZeuhx+I1SihMsnJXls1XFfFdG5phj2tADg7yyCSARn5oFvFKLfugBZ51m7oom2d0VnHDHjj1h4KmRZJu5WP6viHoVfbXxfHVZltMzstB4UtXVK7QR5W+Z3oP7wnxorzg1Fs1NUxTa0780Zw1pMoO6aXPMdU4sHaWRHqrEHszZKkVXVOMBUsogCSiq2ShasiU6wEgavVx0SW5eTKOuHTzQLxlLkx0VQI4Lytc1eQDBWGwpNC4Nl0BZDZuouphMbWpkJY0I61cVDYVBN7Yl3nYPMNwOYH6pbctD6ZHy/ZPrV0EGfkoca4X5fjMHd7R/9D9UntUkP6domBbULCtFw3igFIuPI7LtXhjKrZGCeaSXNs+kSDt9CriePPp6ZVayYNrwPmvFbcAH1/sll7wchQsb0A7wntvcasGCEz6HT8gv67l/yKzIVaRG6g0wtdd8JDhLfkkV7w0t5Llk3UvILxKS7QdkLXizm7rZeHvtFqW+lsh7B/lu2A/2ndv5dlgxTKi9hCnJjhkXWStCkpR2j9LeGPHFrdjQ14ZUO1N8An/gdn+2ey0lEACCvybb8Rc3uF9B4H9rdw2kKTnh0fdc8angD8MnceslY2T0lqV4nr7M76n3PudO8ExzUX0fvOG2/wD2vnHhz7Uqb6jW3GkasfEGADy1jpPMLeV7z4eHZDuXqqefDLA6kPglJ+wqvK05EZ3AEfXokVd5M6j2H7FGXVQgmRA6FY/xr4j/AKakCDlxIHXG/wCYVOGF5ZqMfLNTGlig5MK4lw2k4HU2PQwQOvdZq54HTzDoHfKxd34lrPM6z75Qw8Q1Qt7H6XPH+sRL1K1XQ1V5wmk0w2pqHM6S0e0nKAqUaQ3P5JDW45Vf2VdGhUeczCvLBCK2yl+IzSHlVlGPLlaPw5w1zKLqhEfEiB/tHNA+FfDgq1Bq+40anHt09StffuH3WiGiAPTknY4RW0UeRnnL2MT0Ww5GMqSvC3nkiKdvA2yrMCnKil5DRnJSu5uURfvzHNLKzCUbkTGHyC17jKHD12tTMlVgKEwmqLtS8o6V5EQLVJoleLVOmxYzN9E2BFUSFW1q7KWNQyoVQB7pvZ3Y2OxEfNZ+lVV1O5hLkrQ6LDbnw0+lTdUonUwSdI3A9OYWbddtq4eB6/utfwzirmnGyUeIuACfjURAOXNHI9R2Q4pJS9/+k5YScfb/AIZK+4WWGR91Qs+IFpycLQWxxDhI/myU8W4IWy+nlv5LQxcin0kzPyYdXEcWPGGuwUbV+E9hDgD0cDlp/UdvksRQY47YUiXtyCVZl0npleKlH3I0I4GTsJ54ySULccHPMKiw8QvZE/Pmtz4f8XUXN0XDG1G8nEAvb27hUs+LLjXbH7v2+S1DPB6mv7Pn9Tg57qn/AMU5fVarOF1CPMWZEgSI+YKbcP8ADNkBra0VR1c7UPYDCpP1CcF7otfyh6wYZ/lZ828K+BalzUA0u0zDnfhaOZJ9OS+4W7sx+FogTv5RAQtte6AGsAaAIgCB3Xnu1HP02xtCx+VzJ5pVLx8DoYOlqiPFajjpkyT16TiSFnPEvA6d1TDXmC0yHGAO/sn9wPLk9InaDv7r5t468U6KpotJ8kA9zE/qi4UJZ8qUHVfI3Jkjiw7Vi3iHhy2aSGuJI5giClLuDU27uA9SEE6+qvyAo0bCvVMAOyvT9Oq/OzLWRy/QgvXbsODqP+0T9VreAcDbVYHuDmA7DEkdeyq4F4QpU4dUIceY5A9D2Wsc2IgxASqjJ/J08soqtf4StLdlKmWskTknmfVVsBM5kLvxs9Sd5U2Ob1hXYUZORPyVz1KrrXGkGD6dVa9jTsUJUcMnondvsJUPlgFSiZk885yqXgTzTFrJEqqpQUpDLEtxR90N8PKaV6aAqHOylaO8lRb1XlGq9cRWDTAqWUQ2mhqL4RtGosSR6GKsiGqQaSjSQN4QznNBxKC2OpIkKBEYV1OgecKh9c4/kKLamULsNNDJ1RoAg+vqmNjxMDEA+qQNyUbbUy4gBKlBfI6M3ehi/hLahloA7clCvwIwR9P3V1K90GB6SrqvE/Kc9D8kipfA5whLyZK74UKeNBHpkIV3Dg4YWmq30nOQmPCLykHZpsjrAn6pks04RurYDwRlpHza54T0QPwntOJ9l9luvD9vVdMAA/iadJ+SBuvs5piC150u6gEz7QpxesQjqemVMvB3o+UmvV6lbT7L+LVv6k0zJZUY4meTm5Dh35e60Fp4CoydTnHlIACe8M8PULYOcwSdtXOOYHRL5XquHJjljStsDHwXjmpNhwIMjtMBSBhp7cvVAOdJwSvPqeWDvt1K8+1ZsPHZddXUmGgwBzSO/wDCdG4qGs5vmMT0JAifonVtRGjIzzB/mERZOg+aIj2A7qY5pYr+npgSUetVdAtn4LthS1GkOvfsEi4zXY0hlNrWtbvpESfXmnvHfEONDNgM9T+wWNrVQXZ/6V7g48sn9TK3+yEKPWDcvL+PsE0riUzokER8khBgpnZ3AEA/3XocTMvkQ1aCq1seQXn2Z5ZRL7gEZ6IQ1xHP5q7pGVtgV05zTHzVAe47om4ztuqw09PdchjWi+2b3wr6+kb/ACQLq2nmqxdAiBMqzGZVlibdhVeiwjG5SG+bp5ymVRxjdJr3C6UwoQoBqVF5VuXFFh9TowpfGgqh5UHOMrNo1Uwg3BKlTqoQFWhyiiVILLpVjDn6YQ9IoikyShfgathlFhPuinVfhiB97n27KoEsE84QPx5KRXYsX1CfilW0q/fZAa5KtY5S4hxmXudldpVYdgqsHZdDZJ/nuo6aC70aTh18cZPutHbVxG+3yWMta+keyKo8UMqjm4sZ+R8Z9vJtrJzSYAg+v5cirLh7pjSIPSJWZtr+Yyjqj/KTnAWTLgtSuw3hXa7D6FhAzOeqrpcOA5jeZdn5JVT4qDiYRdF7nHeR+SL8Jk8uR3ut+4OqXTWHAn8kk4txUkZIA6DA/uvXziDBSe4nM5VnBxYRd/JPtgrXkFuLidsoP4hPoivh42UWD0C1opFObbZCnTwp0q0HKg93dRouGpPiVcm0N6NaSAP5KlVpbQqLVvmRVSRA9U/sU3AFfVImYMJddcU0DJ9gjrt4ys9xFwkk8sfJQ8lHfTRVX8QAO8wIHUGfmnvDYIncEcucr59e1Jctd4Suz8Ag/he4DPKAfzJVqOlbKst6Q7uQAEjuRJ2TZ1cc4Q73tMwETZCjQkq089F5X16YndeXWHQsblQIVlCpChUVQuLwRJVrSqgFIBccgmknXDmjBPKSk1NGNuIb64SZK9FnG62Svr4vJ/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+NKGe5QmTKBa64JXEPqXkVgdD//Z"/>
          <p:cNvSpPr>
            <a:spLocks noChangeAspect="1" noChangeArrowheads="1"/>
          </p:cNvSpPr>
          <p:nvPr/>
        </p:nvSpPr>
        <p:spPr bwMode="auto">
          <a:xfrm>
            <a:off x="1679577" y="-876300"/>
            <a:ext cx="2495551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4102" name="AutoShape 4" descr="data:image/jpeg;base64,/9j/4AAQSkZJRgABAQAAAQABAAD/2wCEAAkGBhISERQUExQUFRUVFRQUGBcUFxcVFBUVFBQVFBQXFBUXHCYeFxkjGhQUHy8gIycpLCwsFR4xNTAqNSYrLCkBCQoKDgwOGg8PGiokHyQpKSwsLCksLCwqKSwsLCwsLCkpLCwsLCosKSwsKSwpKSwsKSwsLCksLCwsLCwsLCwsLP/AABEIAMABBgMBIgACEQEDEQH/xAAcAAACAwEBAQEAAAAAAAAAAAAEBQIDBgEABwj/xAA6EAABAwMCBAQDBwIGAwEAAAABAAIRAwQhEjEFQVFhBiJxgRORoQcyQrHB0fAU4SNDUmJy8RWCshb/xAAaAQACAwEBAAAAAAAAAAAAAAACAwEEBQAG/8QAKxEAAgICAgEDAgcAAwAAAAAAAAECEQMhBBIxBSJBE1EUMkJhcYGRM7Hx/9oADAMBAAIRAxEAPwD5O0KcLzWK1rU8rsg1qvps2XadNE06KIFs7SZCueF1rFZoUi7K2MCtZRC8aMGUTSYuBbKfgiYCIbTIKmBlG07ec/wIkhbZOhSyM9J9kypMx6JeGGcIhlR0dP1RpiWH0ng8/VRPlwZgZB7d0rbclpRlKoTzU90BQVa3THYdg7dj7ollEMaRAycICpRDhqEY3RdpceWDnZSn9wX+wjvmeYnZRoUzumN5biTzQ1FueyD5GJ6GnDKkT3CLe4AckHaoqp+YKenoVWyqhUyi6NAOmefJCUKAB+qbU9I35/qijs5sW1+GS7yx77qqrw/SY+cJ0ygCZXb603+qLod2Mo62DZPXqqNJ+ab3NLJQotZKW0NUhS+jlVVLbBTt9tHJDVreVDiMUjM3tqHNII3/AJhZerSLHFp+a3V7bEJBxGy1DoRsVVy47LeHJTFNGoiAUEwwYKKa+QqEkaSdoua5eVYK6goKyqkZ5IhoQtFyKpbrQRnBDKKsa1VMcrmlEAwlgwuh09l0PlRlcBZNoKKoAzCqt2jmmVpTCJRsVKVFIt3Tsr/gkRBTB1ORhUvEY37oqoV3s9QJhWfBBHqo27I32RzGj2UfALE1xRyiLSk7ZW1qHmwr7GlDs7JVqyabRC3ZAP1U9Gl3UR+aMNIEmNj9D+yqqWrtSO6AoHFGeqqbTITL4O0KDrQrn5II0mHCJpt3n0XaFm4jUcNG5OAF5rR+A6k1MEi5mlE1LhvlHouOqwIicQhqNLVHYplnLwP6BBbCp/qvNn+FVWzg1pj1zy9EG6rlO7UDRddW8yUCCJgJs14geiAfTAdPWVDCTIspTuoCz80K81ADlTbWDl1E2LOJWzYIHPms1e2C1FyRBM80PWs5B7oJRsbCVGB4jwnV5mjI+v8AdKGmML6O61DWHmsf4gswXkt+XVUs2LVov4M26Fbai8hviRuvKn1NDsFUkZRGEDTRlqVbRRZa1mUUGyFDSpsOyJCmEU2xEq00VFjkS5owpFM5b0J5pjagCJyl1EQd0YwZGd/opTFSsaPJkdP5KruAMCd1KgQRGpEtpM0x+LkjexPgEc7SJmURZ1NQQ9wxmfNj9VK0rsbzlKkMSsZss+cK+5shSaHvIA/mAEDV8QtbED55k+iR3vEbi8qaKbHvdtDR90fk0eqrTmoLtJ0XMeGUjX8OosqtD6RkTB6g9COSdM4eDyiAk/gDw1cWwqmtpGvRDQdWkt1SSdvxAYnZaC6rVBIGgDrOR7Lz2b13DCbhF3/Bch6cpurFw4aNQ2xurX8JE42OV6hBnW73BRFKsBgOLh3Rw9fwXUrX9C8npOT9LMP9ovGDbfDotJgs+IQOZLi0fKD81n/DfiKatPUYBcGu9HGP1+ib/a3YOfUo1g06QzQTynUSJ6brBgaQtfD6hDKlKLtBw9Oaxb8n1avTLXmVbSERI7oLgHiAX1vqIAq04bUA5mMPHYwfeUU6pDcmOkrWT+TEkur6vyF0qRg/RDVRAhBv4q5uGxnrkBXW9XWNR32PTHZM7J+AA1tXaZ2Q73kuUHXPMqyg8RPb3EBHZyA7ytp3Q9K7JiENeVi8rjZa3Az3QdtjlHQXdGR/N1GzuDsq31oZ3VNCrCm9k1olxF2/y91luICSnfEr0QOqQ3NSUqbH41QnubUE9CvK+q5eVbqi0mxex6Ns6oS1zJVlF5ahixkomgxyXA1B21yCEZTqCUxMrtUWNqFX0qiqDFxq5nRphTKiua4kIQKxtVBYx40Wv1j7pVZ4u6ckyFcyooXVgH5G6htoX9JNgNxxeD6qtvGDIAQl1ZumIW28DeCopm6rgAAaqYd9HEfkPfos/l8+HHg5y/r92XsPE7NI94e4AakPrktZvpbh7vf8I+votzaVGUGkU6TWNGw5k9Sdye5SFlTU4z12Rdd8jTElp+91/sF5Dl5cnKl73r7fB6OPChjqK/sZHitQDLhLjjOypvL6JLzkjS0CQZ69FTSZTY0Ehz9W3SR691K5psZqDi5r35/1HIlv/HKrx40E/Af04KWkLrfiBYCXiIjbIPqNwrLW6klxjJxEmfYqBZqdMNEAzO7uWMxnCrp2QpgOJcJJ8vZvP+dFYlijX7lvpEfloewgmQRkEahHQg7LDeIfBQJLqERvpB/+eh7LSXdwXgOZznUQIhAC6eKkYkwfYjB7FJ4v1MLuL/oRHj6bZ844Zxp/D7lrwDH3ajDjW2ctzseYPUL6Rc1mV2NrUjLHiWnn0IPQg4KzvjXgX9TS+IxkVWZx/mN5gjqEk8K8SfRZoLoEklp2k9uRXufTuUs2L9zynqfCayXHz/2aZz3ajIRZvNIAGOqFdxFrlWx4JWlF0Ykscl5Q6o1wRnMCVTeXJzyHL3Xre3xAIk91ziFq5rRPNO7aAQJw6lrfM4CvuqgknlOn90PYM0uUr0aW/NSvAfyU3dQaQOe/ZDVXYICkykXRKrrNAUDEKrjc+6Aqpvd08SllRmUuRYiBPC8r61JeSw7FdWmh3OhF1DhA1iq6ZdcTnxVdSuSNigip0ymJg0M3cZeFWOMvlDOcqnvUs5RS+Bo3xA4clc3xGObUjKiWqAqNRZ8da7fCYC86FYfUjbXiBGCV1kUbSnxFMqPiSpoDC86Rs0mQsEOKd1VU4s6UmeGGTU0mMi5Rdp0fTm+JWwBpA6kblPeFXVJ7ToqCdi3Z0dp7818Xp8aPNG23HO6zs3pOGa9ntLsedlSp7Pr76Za4HoRA7I424czUSXEmIJgt6nUvm/DPG9VsS7UNod07HdbLhviKhWDWl3wzz1foeazMvp+bFurX3RejzIZEt0w6nYB4MiBMCTkkdegVdyzZpdAInOeeE3daNYcOa4Eeog5BC5dcLLmNLvNJw4cgeXpzVTXyPXIVpt6+BKy7Y1rgQ45AJ5esdFVWtjqcfUTvA3Eq+oxzWubEEuGw6cvRDXPkOXZjU6Mguj6lVp4uruPyXIpN6JVCS2TBgwCB9F878dcB+BUFdhLWPPm05AceY7H8/Vbtpe4OxDZ1CORHOeq5xW0bc2z6ThLi2B1OJB7GYKbw+RLi5lK9XTKfKw94NHyalx/RsXvPV7oHyCb8L48X5OMxCzdvwas9xa1h8pIJOGgjeScJ7wrggouDqr2mM6W7T3JXuE2zzEkjTUK5d19VcziRp4+8ObZ+o6FL3XrSMFLLm4nZMVoQ1F6aNpbXrZDmxDh/B2UOIPCS8Mvf8PuCR/PmiH3M7p8Z6M946Zb8aMKusAVXQzJ7qbmKbJKr1mAlLmGcBNrqtGEG8RlQ9jIukLnNXlKu/K4ljBa6lhV1LHHVSBzuiKbj1WZJN+GbMWl5QjrUCFBoTy5s5GoD1S+pbdEyGStMCUL3EGFaMHZRe0clZWoqjZPUrF9aJNCm4YVtpQ1T2XHtgwpZNHrfh7n7K5/A6kYVdAuaZYYK0djfvI80SqWd5YbjtFnCsMvbPTMv/Rv2VdSk4bgr6TwHgAunOLyGsbEkDJc6YA6bHKIuvAP+h4PZwz8wqT9UhCXSXks/gov8rPlTgehXg9fQLvwJWAn4ZP8Axh35LPXvhlzfwkeohXMfOxy+RM+HOPgTU7ojYo1nG3BDVuGubyVX9K7orayxe7KrxyWmjWcB8e1aDh5pbOWuy0/svq/hvxbQ4hT003/4rM/CcYdHPR/qHcL89/0ruiKseJV6Dmvpuc1zCHNI5EKnyOLizq1p/cOM5wP0DdhziNQdyHSI7BLq1rHeJ3EYTinUNRjHkQXsY8joXNDv1Vd1aBoO++Ig/PsvJzn10b2HPSQua1tJknzaiAWDkCNj2ys54q4yLUNbsTIB56R0PuntXUffp16+qy/jbw++vTY/csmcyYdHTpH1R8RQWeLyvV/+B8mE3jfV7Zir3xI52GktHaP1EpW/iD+bifVO/wD8ywZLx6AOJ/JVf+CE7eg5r165mNr2mE+JNeaFlG/I5lH0a5dtKMpeHR6BFCi1ghoRrJKfhFXLCEPLv+A+ytyykNX4pP7K+2Goq2pR/wAJmdgB8kXw61AAzk8lcitmPKR0s04UYk/zZWOzJ6oOs8wQNk6wEDVhqcf4FRcuRrG4S+7eoGoAqMXl5z11KsaLKXdEGB1QgKnqKy7NrqMLety6oetb6D2Oy5RdBTIUPiNI57j1S5tjMaSYjr2/yKCrUI9E4a3cH0IQPFLcgdv5lMxzt0DkhWwekxw22VZJnKL4dVgRuExfwsOEhG+R0dSOWByjcREXIq34jpVN5ZFpQgcrMZRmtFaca0z6B4b8WGiCBBa8guHORzBW+sOL0qzNTHgnm3Zw9R07r4JRuSw4T3hvGyCCHEEbEGCFl8r07HmfZal9/v8AyOwcqeJ09o+42jdu85RtG0Y+A/S6cGWgn6rEeGvG7HQyudJ2Dx93/wBh+H129FvrSo0Z+vX0KwcuKeF1IuyzLIrixdeeBrOqYNIE9Wywz7YSDif2Ps/yauf9Lx+Th+y+h2jgTLV5rhrJ3BMfuphmkvDKv1pp6Pjl39lt6zHw9XQtMhMOC/ZRVL2vuGBjGkEt1AufHKBsPVfYHOgIZtQnVHLburE+RKtEfiZyXhAT6LQMjoPKVn+I3LWNM4aJJzy3z3Whq1WOERB59oWQ8bcOL7as2mZfoMe0Egeyyowi8ijJ+Szx2039zEcS+0BocQ2APQk+/KUvqeP5jaBy0n91mqnAKm8H1QT+HPnZeuhx+I1SihMsnJXls1XFfFdG5phj2tADg7yyCSARn5oFvFKLfugBZ51m7oom2d0VnHDHjj1h4KmRZJu5WP6viHoVfbXxfHVZltMzstB4UtXVK7QR5W+Z3oP7wnxorzg1Fs1NUxTa0780Zw1pMoO6aXPMdU4sHaWRHqrEHszZKkVXVOMBUsogCSiq2ShasiU6wEgavVx0SW5eTKOuHTzQLxlLkx0VQI4Lytc1eQDBWGwpNC4Nl0BZDZuouphMbWpkJY0I61cVDYVBN7Yl3nYPMNwOYH6pbctD6ZHy/ZPrV0EGfkoca4X5fjMHd7R/9D9UntUkP6domBbULCtFw3igFIuPI7LtXhjKrZGCeaSXNs+kSDt9CriePPp6ZVayYNrwPmvFbcAH1/sll7wchQsb0A7wntvcasGCEz6HT8gv67l/yKzIVaRG6g0wtdd8JDhLfkkV7w0t5Llk3UvILxKS7QdkLXizm7rZeHvtFqW+lsh7B/lu2A/2ndv5dlgxTKi9hCnJjhkXWStCkpR2j9LeGPHFrdjQ14ZUO1N8An/gdn+2ey0lEACCvybb8Rc3uF9B4H9rdw2kKTnh0fdc8angD8MnceslY2T0lqV4nr7M76n3PudO8ExzUX0fvOG2/wD2vnHhz7Uqb6jW3GkasfEGADy1jpPMLeV7z4eHZDuXqqefDLA6kPglJ+wqvK05EZ3AEfXokVd5M6j2H7FGXVQgmRA6FY/xr4j/AKakCDlxIHXG/wCYVOGF5ZqMfLNTGlig5MK4lw2k4HU2PQwQOvdZq54HTzDoHfKxd34lrPM6z75Qw8Q1Qt7H6XPH+sRL1K1XQ1V5wmk0w2pqHM6S0e0nKAqUaQ3P5JDW45Vf2VdGhUeczCvLBCK2yl+IzSHlVlGPLlaPw5w1zKLqhEfEiB/tHNA+FfDgq1Bq+40anHt09StffuH3WiGiAPTknY4RW0UeRnnL2MT0Ww5GMqSvC3nkiKdvA2yrMCnKil5DRnJSu5uURfvzHNLKzCUbkTGHyC17jKHD12tTMlVgKEwmqLtS8o6V5EQLVJoleLVOmxYzN9E2BFUSFW1q7KWNQyoVQB7pvZ3Y2OxEfNZ+lVV1O5hLkrQ6LDbnw0+lTdUonUwSdI3A9OYWbddtq4eB6/utfwzirmnGyUeIuACfjURAOXNHI9R2Q4pJS9/+k5YScfb/AIZK+4WWGR91Qs+IFpycLQWxxDhI/myU8W4IWy+nlv5LQxcin0kzPyYdXEcWPGGuwUbV+E9hDgD0cDlp/UdvksRQY47YUiXtyCVZl0npleKlH3I0I4GTsJ54ySULccHPMKiw8QvZE/Pmtz4f8XUXN0XDG1G8nEAvb27hUs+LLjXbH7v2+S1DPB6mv7Pn9Tg57qn/AMU5fVarOF1CPMWZEgSI+YKbcP8ADNkBra0VR1c7UPYDCpP1CcF7otfyh6wYZ/lZ828K+BalzUA0u0zDnfhaOZJ9OS+4W7sx+FogTv5RAQtte6AGsAaAIgCB3Xnu1HP02xtCx+VzJ5pVLx8DoYOlqiPFajjpkyT16TiSFnPEvA6d1TDXmC0yHGAO/sn9wPLk9InaDv7r5t468U6KpotJ8kA9zE/qi4UJZ8qUHVfI3Jkjiw7Vi3iHhy2aSGuJI5giClLuDU27uA9SEE6+qvyAo0bCvVMAOyvT9Oq/OzLWRy/QgvXbsODqP+0T9VreAcDbVYHuDmA7DEkdeyq4F4QpU4dUIceY5A9D2Wsc2IgxASqjJ/J08soqtf4StLdlKmWskTknmfVVsBM5kLvxs9Sd5U2Ob1hXYUZORPyVz1KrrXGkGD6dVa9jTsUJUcMnondvsJUPlgFSiZk885yqXgTzTFrJEqqpQUpDLEtxR90N8PKaV6aAqHOylaO8lRb1XlGq9cRWDTAqWUQ2mhqL4RtGosSR6GKsiGqQaSjSQN4QznNBxKC2OpIkKBEYV1OgecKh9c4/kKLamULsNNDJ1RoAg+vqmNjxMDEA+qQNyUbbUy4gBKlBfI6M3ehi/hLahloA7clCvwIwR9P3V1K90GB6SrqvE/Kc9D8kipfA5whLyZK74UKeNBHpkIV3Dg4YWmq30nOQmPCLykHZpsjrAn6pks04RurYDwRlpHza54T0QPwntOJ9l9luvD9vVdMAA/iadJ+SBuvs5piC150u6gEz7QpxesQjqemVMvB3o+UmvV6lbT7L+LVv6k0zJZUY4meTm5Dh35e60Fp4CoydTnHlIACe8M8PULYOcwSdtXOOYHRL5XquHJjljStsDHwXjmpNhwIMjtMBSBhp7cvVAOdJwSvPqeWDvt1K8+1ZsPHZddXUmGgwBzSO/wDCdG4qGs5vmMT0JAifonVtRGjIzzB/mERZOg+aIj2A7qY5pYr+npgSUetVdAtn4LthS1GkOvfsEi4zXY0hlNrWtbvpESfXmnvHfEONDNgM9T+wWNrVQXZ/6V7g48sn9TK3+yEKPWDcvL+PsE0riUzokER8khBgpnZ3AEA/3XocTMvkQ1aCq1seQXn2Z5ZRL7gEZ6IQ1xHP5q7pGVtgV05zTHzVAe47om4ztuqw09PdchjWi+2b3wr6+kb/ACQLq2nmqxdAiBMqzGZVlibdhVeiwjG5SG+bp5ymVRxjdJr3C6UwoQoBqVF5VuXFFh9TowpfGgqh5UHOMrNo1Uwg3BKlTqoQFWhyiiVILLpVjDn6YQ9IoikyShfgathlFhPuinVfhiB97n27KoEsE84QPx5KRXYsX1CfilW0q/fZAa5KtY5S4hxmXudldpVYdgqsHZdDZJ/nuo6aC70aTh18cZPutHbVxG+3yWMta+keyKo8UMqjm4sZ+R8Z9vJtrJzSYAg+v5cirLh7pjSIPSJWZtr+Yyjqj/KTnAWTLgtSuw3hXa7D6FhAzOeqrpcOA5jeZdn5JVT4qDiYRdF7nHeR+SL8Jk8uR3ut+4OqXTWHAn8kk4txUkZIA6DA/uvXziDBSe4nM5VnBxYRd/JPtgrXkFuLidsoP4hPoivh42UWD0C1opFObbZCnTwp0q0HKg93dRouGpPiVcm0N6NaSAP5KlVpbQqLVvmRVSRA9U/sU3AFfVImYMJddcU0DJ9gjrt4ys9xFwkk8sfJQ8lHfTRVX8QAO8wIHUGfmnvDYIncEcucr59e1Jctd4Suz8Ag/he4DPKAfzJVqOlbKst6Q7uQAEjuRJ2TZ1cc4Q73tMwETZCjQkq089F5X16YndeXWHQsblQIVlCpChUVQuLwRJVrSqgFIBccgmknXDmjBPKSk1NGNuIb64SZK9FnG62Svr4vJ/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+NKGe5QmTKBa64JXEPqXkVgdD//Z"/>
          <p:cNvSpPr>
            <a:spLocks noChangeAspect="1" noChangeArrowheads="1"/>
          </p:cNvSpPr>
          <p:nvPr/>
        </p:nvSpPr>
        <p:spPr bwMode="auto">
          <a:xfrm>
            <a:off x="1660203" y="-871539"/>
            <a:ext cx="2495551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4" y="4076699"/>
            <a:ext cx="120300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35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b="1" dirty="0">
                <a:solidFill>
                  <a:srgbClr val="FFFFFF"/>
                </a:solidFill>
                <a:cs typeface="Arial" charset="0"/>
              </a:rPr>
              <a:t>Pojam čekanja u Psalmima označava posjedovanje, pokazivanje vjere i ustrajavanje u njoj. Vjernici se pozivaju da čekaju na Gospodina I ispunjenje Njegovih obećanja, kao </a:t>
            </a:r>
            <a:r>
              <a:rPr lang="sr-Latn-RS" b="1" dirty="0">
                <a:solidFill>
                  <a:srgbClr val="FFFFFF"/>
                </a:solidFill>
                <a:cs typeface="Arial" charset="0"/>
              </a:rPr>
              <a:t>š</a:t>
            </a:r>
            <a:r>
              <a:rPr lang="hr-HR" b="1" dirty="0">
                <a:solidFill>
                  <a:srgbClr val="FFFFFF"/>
                </a:solidFill>
                <a:cs typeface="Arial" charset="0"/>
              </a:rPr>
              <a:t>to su Abraham i Sara bili pozvani da čekaju blagoslov obećanog sina (Post. 12,1-4; 21,1-5), koji im je, konačno, bio darovan nakon dvadeset pet godina. Slično tomu, Izrael je čekao </a:t>
            </a:r>
            <a:r>
              <a:rPr lang="hr-HR" b="1" dirty="0" err="1">
                <a:solidFill>
                  <a:srgbClr val="FFFFFF"/>
                </a:solidFill>
                <a:cs typeface="Arial" charset="0"/>
              </a:rPr>
              <a:t>oslobođenje</a:t>
            </a:r>
            <a:r>
              <a:rPr lang="hr-HR" b="1" dirty="0">
                <a:solidFill>
                  <a:srgbClr val="FFFFFF"/>
                </a:solidFill>
                <a:cs typeface="Arial" charset="0"/>
              </a:rPr>
              <a:t> 430 godina u Egiptu dok su konačno </a:t>
            </a:r>
            <a:r>
              <a:rPr lang="hr-HR" b="1" dirty="0" err="1">
                <a:solidFill>
                  <a:srgbClr val="FFFFFF"/>
                </a:solidFill>
                <a:cs typeface="Arial" charset="0"/>
              </a:rPr>
              <a:t>oti</a:t>
            </a:r>
            <a:r>
              <a:rPr lang="sr-Latn-RS" b="1" dirty="0">
                <a:solidFill>
                  <a:srgbClr val="FFFFFF"/>
                </a:solidFill>
                <a:cs typeface="Arial" charset="0"/>
              </a:rPr>
              <a:t>š</a:t>
            </a:r>
            <a:r>
              <a:rPr lang="hr-HR" b="1" dirty="0">
                <a:solidFill>
                  <a:srgbClr val="FFFFFF"/>
                </a:solidFill>
                <a:cs typeface="Arial" charset="0"/>
              </a:rPr>
              <a:t>li u Obećanu Zemlju (Post. 15,13; </a:t>
            </a:r>
            <a:r>
              <a:rPr lang="hr-HR" b="1" dirty="0" err="1">
                <a:solidFill>
                  <a:srgbClr val="FFFFFF"/>
                </a:solidFill>
                <a:cs typeface="Arial" charset="0"/>
              </a:rPr>
              <a:t>Izl</a:t>
            </a:r>
            <a:r>
              <a:rPr lang="hr-HR" b="1" dirty="0">
                <a:solidFill>
                  <a:srgbClr val="FFFFFF"/>
                </a:solidFill>
                <a:cs typeface="Arial" charset="0"/>
              </a:rPr>
              <a:t>. 12,40.41). Tako se i pisci Psalama s ustrajnom vjerom drže Božjih obećanja, kao </a:t>
            </a:r>
            <a:r>
              <a:rPr lang="sr-Latn-RS" b="1" dirty="0">
                <a:solidFill>
                  <a:srgbClr val="FFFFFF"/>
                </a:solidFill>
                <a:cs typeface="Arial" charset="0"/>
              </a:rPr>
              <a:t>š</a:t>
            </a:r>
            <a:r>
              <a:rPr lang="hr-HR" b="1" dirty="0">
                <a:solidFill>
                  <a:srgbClr val="FFFFFF"/>
                </a:solidFill>
                <a:cs typeface="Arial" charset="0"/>
              </a:rPr>
              <a:t>to je činio Daniel, koji je na osnovi ispunjenja sedamdeset godina iz </a:t>
            </a:r>
            <a:r>
              <a:rPr lang="hr-HR" b="1" dirty="0" err="1">
                <a:solidFill>
                  <a:srgbClr val="FFFFFF"/>
                </a:solidFill>
                <a:cs typeface="Arial" charset="0"/>
              </a:rPr>
              <a:t>Jeremijinog</a:t>
            </a:r>
            <a:r>
              <a:rPr lang="hr-HR" b="1" dirty="0">
                <a:solidFill>
                  <a:srgbClr val="FFFFFF"/>
                </a:solidFill>
                <a:cs typeface="Arial" charset="0"/>
              </a:rPr>
              <a:t> proročanstva (Jer. 29,10.11), čekao na povratak Židova u Obećanu Zemlju (Dan. 9,1.2). Hebreji su stotinama godina čekali obećanog Mesiju dok se nije ispunilo vrijeme i Isus do</a:t>
            </a:r>
            <a:r>
              <a:rPr lang="sr-Latn-RS" b="1" dirty="0">
                <a:solidFill>
                  <a:srgbClr val="FFFFFF"/>
                </a:solidFill>
                <a:cs typeface="Arial" charset="0"/>
              </a:rPr>
              <a:t>š</a:t>
            </a:r>
            <a:r>
              <a:rPr lang="hr-HR" b="1" dirty="0" err="1">
                <a:solidFill>
                  <a:srgbClr val="FFFFFF"/>
                </a:solidFill>
                <a:cs typeface="Arial" charset="0"/>
              </a:rPr>
              <a:t>ao</a:t>
            </a:r>
            <a:r>
              <a:rPr lang="hr-HR" b="1" dirty="0">
                <a:solidFill>
                  <a:srgbClr val="FFFFFF"/>
                </a:solidFill>
                <a:cs typeface="Arial" charset="0"/>
              </a:rPr>
              <a:t> na Zemlju u ljudskom tijelu.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6" name="AutoShape 2" descr="http://220lily.files.wordpress.com/2013/07/il_570xn-374072027_48r9.jpg"/>
          <p:cNvSpPr>
            <a:spLocks noChangeAspect="1" noChangeArrowheads="1"/>
          </p:cNvSpPr>
          <p:nvPr/>
        </p:nvSpPr>
        <p:spPr bwMode="auto">
          <a:xfrm>
            <a:off x="1679575" y="-14446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pic>
        <p:nvPicPr>
          <p:cNvPr id="33794" name="Picture 2" descr="https://www.lds.org/bc/content/bible-videos/videos/jesus-heals-a-man-born-blind/images/80_jesus-heals-a-man-born-blind_1800x1200_72dpi_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5643800" y="-33909000"/>
            <a:ext cx="17145000" cy="11430000"/>
          </a:xfrm>
          <a:prstGeom prst="rect">
            <a:avLst/>
          </a:prstGeom>
          <a:noFill/>
        </p:spPr>
      </p:pic>
      <p:sp>
        <p:nvSpPr>
          <p:cNvPr id="33800" name="AutoShape 8" descr="https://benchprep.com/blog/wp-content/uploads/2012/03/Nursing-School-Program-Caring-for-Sick.jpg"/>
          <p:cNvSpPr>
            <a:spLocks noChangeAspect="1" noChangeArrowheads="1"/>
          </p:cNvSpPr>
          <p:nvPr/>
        </p:nvSpPr>
        <p:spPr bwMode="auto">
          <a:xfrm>
            <a:off x="1679575" y="-14446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16447" y="1138340"/>
            <a:ext cx="4454584" cy="2730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http://karnscoc.org/wp-content/uploads/2012/01/bible_5983c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69325" y="1143941"/>
            <a:ext cx="4527239" cy="273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485341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EAA8ABB-E28C-4BD6-B2CD-376882E92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29184" y="1"/>
            <a:ext cx="2446384" cy="5777808"/>
            <a:chOff x="329184" y="1"/>
            <a:chExt cx="524256" cy="5777808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" name="Group 10">
            <a:extLst>
              <a:ext uri="{FF2B5EF4-FFF2-40B4-BE49-F238E27FC236}">
                <a16:creationId xmlns:a16="http://schemas.microsoft.com/office/drawing/2014/main" id="{96539ED3-5D04-92CA-1EA9-0811C891A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6219222" y="1080192"/>
            <a:ext cx="2446384" cy="5777808"/>
            <a:chOff x="329184" y="1"/>
            <a:chExt cx="524256" cy="5777808"/>
          </a:xfrm>
        </p:grpSpPr>
        <p:cxnSp>
          <p:nvCxnSpPr>
            <p:cNvPr id="7" name="Straight Connector 11">
              <a:extLst>
                <a:ext uri="{FF2B5EF4-FFF2-40B4-BE49-F238E27FC236}">
                  <a16:creationId xmlns:a16="http://schemas.microsoft.com/office/drawing/2014/main" id="{49EA8AE0-A15D-0201-6DDC-99E7DF1D35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12">
              <a:extLst>
                <a:ext uri="{FF2B5EF4-FFF2-40B4-BE49-F238E27FC236}">
                  <a16:creationId xmlns:a16="http://schemas.microsoft.com/office/drawing/2014/main" id="{DF1E2721-82A0-DF4D-CE3B-CF82A6CABB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23" y="679731"/>
            <a:ext cx="7682293" cy="56628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agen 1" descr="Imagen que contiene edificio, persona, mujer, reloj&#10;&#10;Descripción generada automáticamente">
            <a:extLst>
              <a:ext uri="{FF2B5EF4-FFF2-40B4-BE49-F238E27FC236}">
                <a16:creationId xmlns:a16="http://schemas.microsoft.com/office/drawing/2014/main" id="{2F6A5A22-F818-5A29-6E71-851FA33C78A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996363" y="972235"/>
            <a:ext cx="3383280" cy="504773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Imagen 3" descr="Un par de personas sentadas en una mesa&#10;&#10;Descripción generada automáticamente con confianza baja">
            <a:extLst>
              <a:ext uri="{FF2B5EF4-FFF2-40B4-BE49-F238E27FC236}">
                <a16:creationId xmlns:a16="http://schemas.microsoft.com/office/drawing/2014/main" id="{F95CEF05-C1D8-0C25-4ED3-18B9E3AB43D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4683639" y="972235"/>
            <a:ext cx="3383280" cy="504773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5C7BF53-58E4-35B7-1070-7F86C4320E34}"/>
              </a:ext>
            </a:extLst>
          </p:cNvPr>
          <p:cNvSpPr txBox="1"/>
          <p:nvPr/>
        </p:nvSpPr>
        <p:spPr>
          <a:xfrm>
            <a:off x="8730355" y="535260"/>
            <a:ext cx="3421997" cy="535531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lvl="0" algn="ctr">
              <a:defRPr/>
            </a:pPr>
            <a:r>
              <a:rPr kumimoji="0" lang="en" sz="4400" b="1" i="0" u="none" strike="noStrike" kern="1200" cap="none" spc="0" normalizeH="0" baseline="0" noProof="0" dirty="0">
                <a:ln/>
                <a:solidFill>
                  <a:srgbClr val="FFFF6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sr-Latn-RS" sz="4400" b="1" i="0" u="none" strike="noStrike" kern="1200" cap="none" spc="0" normalizeH="0" baseline="0" noProof="0" dirty="0">
                <a:ln/>
                <a:solidFill>
                  <a:srgbClr val="FFFF6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Čekaj na Boga</a:t>
            </a:r>
            <a:r>
              <a:rPr kumimoji="0" lang="en" sz="4400" b="1" i="0" u="none" strike="noStrike" kern="1200" cap="none" spc="0" normalizeH="0" baseline="0" noProof="0" dirty="0">
                <a:ln/>
                <a:solidFill>
                  <a:srgbClr val="FFFF66"/>
                </a:solidFill>
                <a:effectLst/>
                <a:uLnTx/>
                <a:uFillTx/>
                <a:latin typeface="Comic Sans MS" panose="030F0702030302020204" pitchFamily="66" charset="0"/>
              </a:rPr>
              <a:t>!</a:t>
            </a:r>
            <a:r>
              <a:rPr kumimoji="0" lang="sr-Latn-RS" sz="4400" b="1" i="0" u="none" strike="noStrike" kern="1200" cap="none" spc="0" normalizeH="0" baseline="0" noProof="0" dirty="0">
                <a:ln/>
                <a:solidFill>
                  <a:srgbClr val="FFFF66"/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sr-Latn-RS" sz="4400" b="1" i="0" u="none" strike="noStrike" kern="1200" cap="none" spc="0" normalizeH="0" baseline="0" noProof="0" dirty="0" err="1">
                <a:ln/>
                <a:solidFill>
                  <a:srgbClr val="FFFF66"/>
                </a:solidFill>
                <a:effectLst/>
                <a:uLnTx/>
                <a:uFillTx/>
                <a:latin typeface="Comic Sans MS" panose="030F0702030302020204" pitchFamily="66" charset="0"/>
              </a:rPr>
              <a:t>Vjeruj</a:t>
            </a:r>
            <a:r>
              <a:rPr kumimoji="0" lang="sr-Latn-RS" sz="4400" b="1" i="0" u="none" strike="noStrike" kern="1200" cap="none" spc="0" normalizeH="0" baseline="0" noProof="0" dirty="0">
                <a:ln/>
                <a:solidFill>
                  <a:srgbClr val="FFFF66"/>
                </a:solidFill>
                <a:effectLst/>
                <a:uLnTx/>
                <a:uFillTx/>
                <a:latin typeface="Comic Sans MS" panose="030F0702030302020204" pitchFamily="66" charset="0"/>
              </a:rPr>
              <a:t>! Ne gubi nadu! Očekuj pomoć Božju</a:t>
            </a:r>
            <a:r>
              <a:rPr kumimoji="0" lang="en" sz="4400" b="1" i="0" u="none" strike="noStrike" kern="1200" cap="none" spc="0" normalizeH="0" baseline="0" noProof="0" dirty="0">
                <a:ln/>
                <a:solidFill>
                  <a:srgbClr val="FFFF66"/>
                </a:solidFill>
                <a:effectLst/>
                <a:uLnTx/>
                <a:uFillTx/>
                <a:latin typeface="Comic Sans MS" panose="030F0702030302020204" pitchFamily="66" charset="0"/>
              </a:rPr>
              <a:t>”</a:t>
            </a:r>
            <a:endParaRPr kumimoji="0" lang="en" sz="4800" b="1" i="0" u="none" strike="noStrike" kern="1200" cap="none" spc="0" normalizeH="0" baseline="0" noProof="0" dirty="0">
              <a:ln/>
              <a:solidFill>
                <a:srgbClr val="FFFF66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1" i="0" u="none" strike="noStrike" kern="1200" cap="none" spc="0" normalizeH="0" baseline="0" noProof="0" dirty="0">
                <a:ln/>
                <a:solidFill>
                  <a:srgbClr val="FFFF6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(Psal</a:t>
            </a:r>
            <a:r>
              <a:rPr kumimoji="0" lang="sr-Latn-RS" sz="2400" b="1" i="0" u="none" strike="noStrike" kern="1200" cap="none" spc="0" normalizeH="0" baseline="0" noProof="0" dirty="0">
                <a:ln/>
                <a:solidFill>
                  <a:srgbClr val="FFFF6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</a:t>
            </a:r>
            <a:r>
              <a:rPr kumimoji="0" lang="en" sz="2400" b="1" i="0" u="none" strike="noStrike" kern="1200" cap="none" spc="0" normalizeH="0" baseline="0" noProof="0" dirty="0">
                <a:ln/>
                <a:solidFill>
                  <a:srgbClr val="FFFF6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 27</a:t>
            </a:r>
            <a:r>
              <a:rPr kumimoji="0" lang="sr-Latn-RS" sz="2400" b="1" i="0" u="none" strike="noStrike" kern="1200" cap="none" spc="0" normalizeH="0" baseline="0" noProof="0" dirty="0">
                <a:ln/>
                <a:solidFill>
                  <a:srgbClr val="FFFF6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</a:t>
            </a:r>
            <a:r>
              <a:rPr kumimoji="0" lang="en" sz="2400" b="1" i="0" u="none" strike="noStrike" kern="1200" cap="none" spc="0" normalizeH="0" baseline="0" noProof="0" dirty="0">
                <a:ln/>
                <a:solidFill>
                  <a:srgbClr val="FFFF6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14</a:t>
            </a:r>
            <a:r>
              <a:rPr kumimoji="0" lang="sr-Latn-RS" sz="2400" b="1" i="0" u="none" strike="noStrike" kern="1200" cap="none" spc="0" normalizeH="0" baseline="0" noProof="0" dirty="0">
                <a:ln/>
                <a:solidFill>
                  <a:srgbClr val="FFFF6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SHP</a:t>
            </a:r>
            <a:r>
              <a:rPr kumimoji="0" lang="en" sz="2400" b="1" i="0" u="none" strike="noStrike" kern="1200" cap="none" spc="0" normalizeH="0" baseline="0" noProof="0" dirty="0">
                <a:ln/>
                <a:solidFill>
                  <a:srgbClr val="FFFF6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endParaRPr kumimoji="0" lang="es-ES" sz="3600" b="1" i="0" u="none" strike="noStrike" kern="1200" cap="none" spc="0" normalizeH="0" baseline="0" noProof="0" dirty="0">
              <a:ln/>
              <a:solidFill>
                <a:srgbClr val="FFFF66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37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29724A2-4BDA-6555-02B7-E1D3E0B3349D}"/>
              </a:ext>
            </a:extLst>
          </p:cNvPr>
          <p:cNvSpPr txBox="1"/>
          <p:nvPr/>
        </p:nvSpPr>
        <p:spPr>
          <a:xfrm>
            <a:off x="7239894" y="3943950"/>
            <a:ext cx="49521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sr-Latn-RS" sz="2000" b="1" dirty="0">
                <a:solidFill>
                  <a:srgbClr val="127043"/>
                </a:solidFill>
              </a:rPr>
              <a:t>Čekaj na Gospodina</a:t>
            </a:r>
            <a:r>
              <a:rPr lang="en" sz="2000" b="1" dirty="0">
                <a:solidFill>
                  <a:srgbClr val="127043"/>
                </a:solidFill>
              </a:rPr>
              <a:t>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sr-Latn-RS" sz="2000" b="1" dirty="0">
                <a:solidFill>
                  <a:srgbClr val="7A543E"/>
                </a:solidFill>
              </a:rPr>
              <a:t>Čekaj ponizno</a:t>
            </a:r>
            <a:r>
              <a:rPr lang="en" sz="2000" b="1" dirty="0">
                <a:solidFill>
                  <a:srgbClr val="7A543E"/>
                </a:solidFill>
              </a:rPr>
              <a:t> (Psal</a:t>
            </a:r>
            <a:r>
              <a:rPr lang="sr-Latn-RS" sz="2000" b="1" dirty="0">
                <a:solidFill>
                  <a:srgbClr val="7A543E"/>
                </a:solidFill>
              </a:rPr>
              <a:t>a</a:t>
            </a:r>
            <a:r>
              <a:rPr lang="en" sz="2000" b="1" dirty="0">
                <a:solidFill>
                  <a:srgbClr val="7A543E"/>
                </a:solidFill>
              </a:rPr>
              <a:t>m 131).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sr-Latn-RS" sz="2000" b="1" dirty="0">
                <a:solidFill>
                  <a:srgbClr val="814456"/>
                </a:solidFill>
              </a:rPr>
              <a:t>Čekaj u teškim vremenima</a:t>
            </a:r>
            <a:r>
              <a:rPr lang="en" sz="2000" b="1" dirty="0">
                <a:solidFill>
                  <a:srgbClr val="814456"/>
                </a:solidFill>
              </a:rPr>
              <a:t> (Psal</a:t>
            </a:r>
            <a:r>
              <a:rPr lang="sr-Latn-RS" sz="2000" b="1" dirty="0">
                <a:solidFill>
                  <a:srgbClr val="814456"/>
                </a:solidFill>
              </a:rPr>
              <a:t>a</a:t>
            </a:r>
            <a:r>
              <a:rPr lang="en" sz="2000" b="1" dirty="0">
                <a:solidFill>
                  <a:srgbClr val="814456"/>
                </a:solidFill>
              </a:rPr>
              <a:t>m 126).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sr-Latn-RS" sz="2000" b="1" dirty="0">
                <a:solidFill>
                  <a:srgbClr val="784574"/>
                </a:solidFill>
              </a:rPr>
              <a:t>Čekaj </a:t>
            </a:r>
            <a:r>
              <a:rPr lang="sr-Latn-RS" sz="2000" b="1" dirty="0" err="1">
                <a:solidFill>
                  <a:srgbClr val="784574"/>
                </a:solidFill>
              </a:rPr>
              <a:t>otkupljenje</a:t>
            </a:r>
            <a:r>
              <a:rPr lang="en" sz="2000" b="1" dirty="0">
                <a:solidFill>
                  <a:srgbClr val="784574"/>
                </a:solidFill>
              </a:rPr>
              <a:t> (Psal</a:t>
            </a:r>
            <a:r>
              <a:rPr lang="sr-Latn-RS" sz="2000" b="1" dirty="0">
                <a:solidFill>
                  <a:srgbClr val="784574"/>
                </a:solidFill>
              </a:rPr>
              <a:t>a</a:t>
            </a:r>
            <a:r>
              <a:rPr lang="en" sz="2000" b="1" dirty="0">
                <a:solidFill>
                  <a:srgbClr val="784574"/>
                </a:solidFill>
              </a:rPr>
              <a:t>m 92).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sr-Latn-RS" sz="2000" b="1" dirty="0">
                <a:solidFill>
                  <a:srgbClr val="484575"/>
                </a:solidFill>
              </a:rPr>
              <a:t>Čekaj slavno jutro</a:t>
            </a:r>
            <a:r>
              <a:rPr lang="en" sz="2000" b="1" dirty="0">
                <a:solidFill>
                  <a:srgbClr val="484575"/>
                </a:solidFill>
              </a:rPr>
              <a:t> (Psal</a:t>
            </a:r>
            <a:r>
              <a:rPr lang="sr-Latn-RS" sz="2000" b="1" dirty="0">
                <a:solidFill>
                  <a:srgbClr val="484575"/>
                </a:solidFill>
              </a:rPr>
              <a:t>a</a:t>
            </a:r>
            <a:r>
              <a:rPr lang="en" sz="2000" b="1" dirty="0">
                <a:solidFill>
                  <a:srgbClr val="484575"/>
                </a:solidFill>
              </a:rPr>
              <a:t>m 143).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A16F6E9-7892-8A0C-1329-EDFDD3E0BE49}"/>
              </a:ext>
            </a:extLst>
          </p:cNvPr>
          <p:cNvSpPr txBox="1"/>
          <p:nvPr/>
        </p:nvSpPr>
        <p:spPr>
          <a:xfrm>
            <a:off x="57891" y="89708"/>
            <a:ext cx="7082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dirty="0"/>
              <a:t>Nada je ono </a:t>
            </a:r>
            <a:r>
              <a:rPr lang="en-US" sz="2400" b="1" dirty="0" err="1"/>
              <a:t>što</a:t>
            </a:r>
            <a:r>
              <a:rPr lang="en-US" sz="2400" b="1" dirty="0"/>
              <a:t> </a:t>
            </a:r>
            <a:r>
              <a:rPr lang="en-US" sz="2400" b="1" dirty="0" err="1"/>
              <a:t>nas</a:t>
            </a:r>
            <a:r>
              <a:rPr lang="en-US" sz="2400" b="1" dirty="0"/>
              <a:t> </a:t>
            </a:r>
            <a:r>
              <a:rPr lang="en-US" sz="2400" b="1" dirty="0" err="1"/>
              <a:t>pokreće</a:t>
            </a:r>
            <a:r>
              <a:rPr lang="en-US" sz="2400" b="1" dirty="0"/>
              <a:t> </a:t>
            </a:r>
            <a:r>
              <a:rPr lang="en-US" sz="2400" b="1" dirty="0" err="1"/>
              <a:t>kad</a:t>
            </a:r>
            <a:r>
              <a:rPr lang="en-US" sz="2400" b="1" dirty="0"/>
              <a:t> </a:t>
            </a:r>
            <a:r>
              <a:rPr lang="en-US" sz="2400" b="1" dirty="0" err="1"/>
              <a:t>više</a:t>
            </a:r>
            <a:r>
              <a:rPr lang="en-US" sz="2400" b="1" dirty="0"/>
              <a:t> </a:t>
            </a:r>
            <a:r>
              <a:rPr lang="en-US" sz="2400" b="1" dirty="0" err="1"/>
              <a:t>nemamo</a:t>
            </a:r>
            <a:r>
              <a:rPr lang="en-US" sz="2400" b="1" dirty="0"/>
              <a:t> </a:t>
            </a:r>
            <a:r>
              <a:rPr lang="en-US" sz="2400" b="1" dirty="0" err="1"/>
              <a:t>snage</a:t>
            </a:r>
            <a:r>
              <a:rPr lang="en-US" sz="2400" b="1" dirty="0"/>
              <a:t>.</a:t>
            </a:r>
            <a:endParaRPr lang="en" sz="2400" b="1" dirty="0"/>
          </a:p>
        </p:txBody>
      </p:sp>
      <p:sp>
        <p:nvSpPr>
          <p:cNvPr id="8" name="Diagrama de flujo: retraso 7">
            <a:extLst>
              <a:ext uri="{FF2B5EF4-FFF2-40B4-BE49-F238E27FC236}">
                <a16:creationId xmlns:a16="http://schemas.microsoft.com/office/drawing/2014/main" id="{753D7AF3-7CB8-AD3C-B0FE-43BEDE33B1D1}"/>
              </a:ext>
            </a:extLst>
          </p:cNvPr>
          <p:cNvSpPr/>
          <p:nvPr/>
        </p:nvSpPr>
        <p:spPr>
          <a:xfrm>
            <a:off x="7467600" y="127808"/>
            <a:ext cx="4566644" cy="3323987"/>
          </a:xfrm>
          <a:custGeom>
            <a:avLst/>
            <a:gdLst>
              <a:gd name="connsiteX0" fmla="*/ 0 w 4566622"/>
              <a:gd name="connsiteY0" fmla="*/ 0 h 3323987"/>
              <a:gd name="connsiteX1" fmla="*/ 2283311 w 4566622"/>
              <a:gd name="connsiteY1" fmla="*/ 0 h 3323987"/>
              <a:gd name="connsiteX2" fmla="*/ 4566622 w 4566622"/>
              <a:gd name="connsiteY2" fmla="*/ 1661994 h 3323987"/>
              <a:gd name="connsiteX3" fmla="*/ 2283311 w 4566622"/>
              <a:gd name="connsiteY3" fmla="*/ 3323988 h 3323987"/>
              <a:gd name="connsiteX4" fmla="*/ 0 w 4566622"/>
              <a:gd name="connsiteY4" fmla="*/ 3323987 h 3323987"/>
              <a:gd name="connsiteX5" fmla="*/ 0 w 4566622"/>
              <a:gd name="connsiteY5" fmla="*/ 0 h 3323987"/>
              <a:gd name="connsiteX0" fmla="*/ 0 w 4583081"/>
              <a:gd name="connsiteY0" fmla="*/ 0 h 3323988"/>
              <a:gd name="connsiteX1" fmla="*/ 2959586 w 4583081"/>
              <a:gd name="connsiteY1" fmla="*/ 19050 h 3323988"/>
              <a:gd name="connsiteX2" fmla="*/ 4566622 w 4583081"/>
              <a:gd name="connsiteY2" fmla="*/ 1661994 h 3323988"/>
              <a:gd name="connsiteX3" fmla="*/ 2283311 w 4583081"/>
              <a:gd name="connsiteY3" fmla="*/ 3323988 h 3323988"/>
              <a:gd name="connsiteX4" fmla="*/ 0 w 4583081"/>
              <a:gd name="connsiteY4" fmla="*/ 3323987 h 3323988"/>
              <a:gd name="connsiteX5" fmla="*/ 0 w 4583081"/>
              <a:gd name="connsiteY5" fmla="*/ 0 h 3323988"/>
              <a:gd name="connsiteX0" fmla="*/ 0 w 4566644"/>
              <a:gd name="connsiteY0" fmla="*/ 0 h 3323987"/>
              <a:gd name="connsiteX1" fmla="*/ 2959586 w 4566644"/>
              <a:gd name="connsiteY1" fmla="*/ 19050 h 3323987"/>
              <a:gd name="connsiteX2" fmla="*/ 4566622 w 4566644"/>
              <a:gd name="connsiteY2" fmla="*/ 1661994 h 3323987"/>
              <a:gd name="connsiteX3" fmla="*/ 2978636 w 4566644"/>
              <a:gd name="connsiteY3" fmla="*/ 3304938 h 3323987"/>
              <a:gd name="connsiteX4" fmla="*/ 0 w 4566644"/>
              <a:gd name="connsiteY4" fmla="*/ 3323987 h 3323987"/>
              <a:gd name="connsiteX5" fmla="*/ 0 w 4566644"/>
              <a:gd name="connsiteY5" fmla="*/ 0 h 3323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66644" h="3323987">
                <a:moveTo>
                  <a:pt x="0" y="0"/>
                </a:moveTo>
                <a:lnTo>
                  <a:pt x="2959586" y="19050"/>
                </a:lnTo>
                <a:cubicBezTo>
                  <a:pt x="4220624" y="19050"/>
                  <a:pt x="4563447" y="1114346"/>
                  <a:pt x="4566622" y="1661994"/>
                </a:cubicBezTo>
                <a:cubicBezTo>
                  <a:pt x="4569797" y="2209642"/>
                  <a:pt x="4239674" y="3304938"/>
                  <a:pt x="2978636" y="3304938"/>
                </a:cubicBezTo>
                <a:lnTo>
                  <a:pt x="0" y="3323987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rgbClr val="DBE9C6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Diagrama de flujo: retraso 9">
            <a:extLst>
              <a:ext uri="{FF2B5EF4-FFF2-40B4-BE49-F238E27FC236}">
                <a16:creationId xmlns:a16="http://schemas.microsoft.com/office/drawing/2014/main" id="{1053ACEB-289D-C953-A22B-E47E29FFDD4C}"/>
              </a:ext>
            </a:extLst>
          </p:cNvPr>
          <p:cNvSpPr/>
          <p:nvPr/>
        </p:nvSpPr>
        <p:spPr>
          <a:xfrm flipH="1">
            <a:off x="154873" y="3762375"/>
            <a:ext cx="6188777" cy="2962275"/>
          </a:xfrm>
          <a:custGeom>
            <a:avLst/>
            <a:gdLst>
              <a:gd name="connsiteX0" fmla="*/ 0 w 6185872"/>
              <a:gd name="connsiteY0" fmla="*/ 0 h 2952750"/>
              <a:gd name="connsiteX1" fmla="*/ 3092936 w 6185872"/>
              <a:gd name="connsiteY1" fmla="*/ 0 h 2952750"/>
              <a:gd name="connsiteX2" fmla="*/ 6185872 w 6185872"/>
              <a:gd name="connsiteY2" fmla="*/ 1476375 h 2952750"/>
              <a:gd name="connsiteX3" fmla="*/ 3092936 w 6185872"/>
              <a:gd name="connsiteY3" fmla="*/ 2952750 h 2952750"/>
              <a:gd name="connsiteX4" fmla="*/ 0 w 6185872"/>
              <a:gd name="connsiteY4" fmla="*/ 2952750 h 2952750"/>
              <a:gd name="connsiteX5" fmla="*/ 0 w 6185872"/>
              <a:gd name="connsiteY5" fmla="*/ 0 h 2952750"/>
              <a:gd name="connsiteX0" fmla="*/ 0 w 6268774"/>
              <a:gd name="connsiteY0" fmla="*/ 9525 h 2962275"/>
              <a:gd name="connsiteX1" fmla="*/ 4521686 w 6268774"/>
              <a:gd name="connsiteY1" fmla="*/ 0 h 2962275"/>
              <a:gd name="connsiteX2" fmla="*/ 6185872 w 6268774"/>
              <a:gd name="connsiteY2" fmla="*/ 1485900 h 2962275"/>
              <a:gd name="connsiteX3" fmla="*/ 3092936 w 6268774"/>
              <a:gd name="connsiteY3" fmla="*/ 2962275 h 2962275"/>
              <a:gd name="connsiteX4" fmla="*/ 0 w 6268774"/>
              <a:gd name="connsiteY4" fmla="*/ 2962275 h 2962275"/>
              <a:gd name="connsiteX5" fmla="*/ 0 w 6268774"/>
              <a:gd name="connsiteY5" fmla="*/ 9525 h 2962275"/>
              <a:gd name="connsiteX0" fmla="*/ 0 w 6188777"/>
              <a:gd name="connsiteY0" fmla="*/ 9525 h 2962275"/>
              <a:gd name="connsiteX1" fmla="*/ 4521686 w 6188777"/>
              <a:gd name="connsiteY1" fmla="*/ 0 h 2962275"/>
              <a:gd name="connsiteX2" fmla="*/ 6185872 w 6188777"/>
              <a:gd name="connsiteY2" fmla="*/ 1485900 h 2962275"/>
              <a:gd name="connsiteX3" fmla="*/ 4569311 w 6188777"/>
              <a:gd name="connsiteY3" fmla="*/ 2886075 h 2962275"/>
              <a:gd name="connsiteX4" fmla="*/ 0 w 6188777"/>
              <a:gd name="connsiteY4" fmla="*/ 2962275 h 2962275"/>
              <a:gd name="connsiteX5" fmla="*/ 0 w 6188777"/>
              <a:gd name="connsiteY5" fmla="*/ 9525 h 296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88777" h="2962275">
                <a:moveTo>
                  <a:pt x="0" y="9525"/>
                </a:moveTo>
                <a:lnTo>
                  <a:pt x="4521686" y="0"/>
                </a:lnTo>
                <a:cubicBezTo>
                  <a:pt x="6229867" y="0"/>
                  <a:pt x="6177935" y="1004888"/>
                  <a:pt x="6185872" y="1485900"/>
                </a:cubicBezTo>
                <a:cubicBezTo>
                  <a:pt x="6193809" y="1966912"/>
                  <a:pt x="6277492" y="2886075"/>
                  <a:pt x="4569311" y="2886075"/>
                </a:cubicBezTo>
                <a:lnTo>
                  <a:pt x="0" y="2962275"/>
                </a:lnTo>
                <a:lnTo>
                  <a:pt x="0" y="9525"/>
                </a:lnTo>
                <a:close/>
              </a:path>
            </a:pathLst>
          </a:cu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rgbClr val="E39396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Imagen 13" descr="Icono&#10;&#10;Descripción generada automáticamente">
            <a:extLst>
              <a:ext uri="{FF2B5EF4-FFF2-40B4-BE49-F238E27FC236}">
                <a16:creationId xmlns:a16="http://schemas.microsoft.com/office/drawing/2014/main" id="{1B02A94D-A49E-7304-BFD5-9188E5EB9A5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6611244" y="6174052"/>
            <a:ext cx="628650" cy="22610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5" name="Imagen 14" descr="Icono&#10;&#10;Descripción generada automáticamente">
            <a:extLst>
              <a:ext uri="{FF2B5EF4-FFF2-40B4-BE49-F238E27FC236}">
                <a16:creationId xmlns:a16="http://schemas.microsoft.com/office/drawing/2014/main" id="{DC81C1A4-EC9B-E939-BE8D-B1F039E2E81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6611244" y="5640943"/>
            <a:ext cx="628650" cy="22610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ADF4FBBA-713F-5F2A-8572-EF0E0E8C0D7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6611244" y="5107834"/>
            <a:ext cx="628650" cy="22610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7" name="Imagen 16" descr="Icono&#10;&#10;Descripción generada automáticamente con confianza media">
            <a:extLst>
              <a:ext uri="{FF2B5EF4-FFF2-40B4-BE49-F238E27FC236}">
                <a16:creationId xmlns:a16="http://schemas.microsoft.com/office/drawing/2014/main" id="{E44D1359-8837-94D2-D37A-A48C8B294FC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6611244" y="4574725"/>
            <a:ext cx="628650" cy="22610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9" name="Imagen 18" descr="Icono&#10;&#10;Descripción generada automáticamente">
            <a:extLst>
              <a:ext uri="{FF2B5EF4-FFF2-40B4-BE49-F238E27FC236}">
                <a16:creationId xmlns:a16="http://schemas.microsoft.com/office/drawing/2014/main" id="{9D132F8C-D656-413D-739E-D60B5812854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6611244" y="4041616"/>
            <a:ext cx="628650" cy="22610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027D3FA-CC5C-D66A-02B6-B27439FD1E7A}"/>
              </a:ext>
            </a:extLst>
          </p:cNvPr>
          <p:cNvSpPr txBox="1"/>
          <p:nvPr/>
        </p:nvSpPr>
        <p:spPr>
          <a:xfrm>
            <a:off x="57891" y="1911373"/>
            <a:ext cx="740970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dirty="0" err="1"/>
              <a:t>Stoga</a:t>
            </a:r>
            <a:r>
              <a:rPr lang="en-US" sz="2400" b="1" dirty="0"/>
              <a:t> </a:t>
            </a:r>
            <a:r>
              <a:rPr lang="en-US" sz="2400" b="1" dirty="0" err="1"/>
              <a:t>nas</a:t>
            </a:r>
            <a:r>
              <a:rPr lang="en-US" sz="2400" b="1" dirty="0"/>
              <a:t> </a:t>
            </a:r>
            <a:r>
              <a:rPr lang="en-US" sz="2400" b="1" dirty="0" err="1"/>
              <a:t>psalmisti</a:t>
            </a:r>
            <a:r>
              <a:rPr lang="en-US" sz="2400" b="1" dirty="0"/>
              <a:t> </a:t>
            </a:r>
            <a:r>
              <a:rPr lang="en-US" sz="2400" b="1" dirty="0" err="1"/>
              <a:t>potiču</a:t>
            </a:r>
            <a:r>
              <a:rPr lang="en-US" sz="2400" b="1" dirty="0"/>
              <a:t> da </a:t>
            </a:r>
            <a:r>
              <a:rPr lang="en-US" sz="2400" b="1" dirty="0" err="1"/>
              <a:t>čekamo</a:t>
            </a:r>
            <a:r>
              <a:rPr lang="en-US" sz="2400" b="1" dirty="0"/>
              <a:t>. </a:t>
            </a:r>
            <a:r>
              <a:rPr lang="en-US" sz="2400" b="1" dirty="0" err="1"/>
              <a:t>Pričekajte</a:t>
            </a:r>
            <a:r>
              <a:rPr lang="en-US" sz="2400" b="1" dirty="0"/>
              <a:t> </a:t>
            </a:r>
            <a:r>
              <a:rPr lang="en-US" sz="2400" b="1" dirty="0" err="1"/>
              <a:t>ovu</a:t>
            </a:r>
            <a:r>
              <a:rPr lang="en-US" sz="2400" b="1" dirty="0"/>
              <a:t> </a:t>
            </a:r>
            <a:r>
              <a:rPr lang="en-US" sz="2400" b="1" dirty="0" err="1"/>
              <a:t>noć</a:t>
            </a:r>
            <a:r>
              <a:rPr lang="en-US" sz="2400" b="1" dirty="0"/>
              <a:t> </a:t>
            </a:r>
            <a:r>
              <a:rPr lang="en-US" sz="2400" b="1" dirty="0" err="1"/>
              <a:t>nevolje</a:t>
            </a:r>
            <a:r>
              <a:rPr lang="en-US" sz="2400" b="1" dirty="0"/>
              <a:t> u </a:t>
            </a:r>
            <a:r>
              <a:rPr lang="en-US" sz="2400" b="1" dirty="0" err="1"/>
              <a:t>kojoj</a:t>
            </a:r>
            <a:r>
              <a:rPr lang="en-US" sz="2400" b="1" dirty="0"/>
              <a:t> </a:t>
            </a:r>
            <a:r>
              <a:rPr lang="en-US" sz="2400" b="1" dirty="0" err="1"/>
              <a:t>živimo</a:t>
            </a:r>
            <a:r>
              <a:rPr lang="en-US" sz="2400" b="1" dirty="0"/>
              <a:t>, </a:t>
            </a:r>
            <a:r>
              <a:rPr lang="en-US" sz="2400" b="1" dirty="0" err="1"/>
              <a:t>dok</a:t>
            </a:r>
            <a:r>
              <a:rPr lang="en-US" sz="2400" b="1" dirty="0"/>
              <a:t> ne </a:t>
            </a:r>
            <a:r>
              <a:rPr lang="en-US" sz="2400" b="1" dirty="0" err="1"/>
              <a:t>dođe</a:t>
            </a:r>
            <a:r>
              <a:rPr lang="en-US" sz="2400" b="1" dirty="0"/>
              <a:t> </a:t>
            </a:r>
            <a:r>
              <a:rPr lang="en-US" sz="2400" b="1" dirty="0" err="1"/>
              <a:t>slavno</a:t>
            </a:r>
            <a:r>
              <a:rPr lang="en-US" sz="2400" b="1" dirty="0"/>
              <a:t> </a:t>
            </a:r>
            <a:r>
              <a:rPr lang="en-US" sz="2400" b="1" dirty="0" err="1"/>
              <a:t>jutro</a:t>
            </a:r>
            <a:r>
              <a:rPr lang="en-US" sz="2400" b="1" dirty="0"/>
              <a:t>, </a:t>
            </a:r>
            <a:r>
              <a:rPr lang="en-US" sz="2400" b="1" dirty="0" err="1"/>
              <a:t>kada</a:t>
            </a:r>
            <a:r>
              <a:rPr lang="en-US" sz="2400" b="1" dirty="0"/>
              <a:t> </a:t>
            </a:r>
            <a:r>
              <a:rPr lang="sr-Latn-RS" sz="2400" b="1" dirty="0"/>
              <a:t>“S</a:t>
            </a:r>
            <a:r>
              <a:rPr lang="en-US" sz="2400" b="1" dirty="0" err="1"/>
              <a:t>mrti</a:t>
            </a:r>
            <a:r>
              <a:rPr lang="sr-Latn-RS" sz="2400" b="1" dirty="0"/>
              <a:t> više neće biti; neće više biti ni tuge, ni jauka, ni boli, jer </a:t>
            </a:r>
            <a:r>
              <a:rPr lang="sr-Latn-RS" sz="2400" b="1" dirty="0" err="1"/>
              <a:t>stzari</a:t>
            </a:r>
            <a:r>
              <a:rPr lang="sr-Latn-RS" sz="2400" b="1" dirty="0"/>
              <a:t> </a:t>
            </a:r>
            <a:r>
              <a:rPr lang="sr-Latn-RS" sz="2400" b="1" dirty="0" err="1"/>
              <a:t>svijet</a:t>
            </a:r>
            <a:r>
              <a:rPr lang="sr-Latn-RS" sz="2400" b="1" dirty="0"/>
              <a:t> prođe.“</a:t>
            </a:r>
            <a:r>
              <a:rPr lang="en-US" sz="2400" b="1" dirty="0"/>
              <a:t>   (</a:t>
            </a:r>
            <a:r>
              <a:rPr lang="en-US" sz="2400" b="1" dirty="0" err="1"/>
              <a:t>Otkrivenje</a:t>
            </a:r>
            <a:r>
              <a:rPr lang="en-US" sz="2400" b="1" dirty="0"/>
              <a:t> 21</a:t>
            </a:r>
            <a:r>
              <a:rPr lang="sr-Latn-RS" sz="2400" b="1" dirty="0"/>
              <a:t>,4</a:t>
            </a:r>
            <a:r>
              <a:rPr lang="en-US" sz="2400" b="1" dirty="0"/>
              <a:t>).</a:t>
            </a:r>
            <a:endParaRPr lang="en" sz="24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2BC429A-CDE5-9DB9-B565-1020B69549DA}"/>
              </a:ext>
            </a:extLst>
          </p:cNvPr>
          <p:cNvSpPr txBox="1"/>
          <p:nvPr/>
        </p:nvSpPr>
        <p:spPr>
          <a:xfrm>
            <a:off x="57890" y="457839"/>
            <a:ext cx="740970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dirty="0"/>
              <a:t>U </a:t>
            </a:r>
            <a:r>
              <a:rPr lang="en-US" sz="2400" b="1" dirty="0" err="1"/>
              <a:t>ovom</a:t>
            </a:r>
            <a:r>
              <a:rPr lang="en-US" sz="2400" b="1" dirty="0"/>
              <a:t> </a:t>
            </a:r>
            <a:r>
              <a:rPr lang="en-US" sz="2400" b="1" dirty="0" err="1"/>
              <a:t>svijetu</a:t>
            </a:r>
            <a:r>
              <a:rPr lang="en-US" sz="2400" b="1" dirty="0"/>
              <a:t> </a:t>
            </a:r>
            <a:r>
              <a:rPr lang="en-US" sz="2400" b="1" dirty="0" err="1"/>
              <a:t>potopljenom</a:t>
            </a:r>
            <a:r>
              <a:rPr lang="en-US" sz="2400" b="1" dirty="0"/>
              <a:t> u </a:t>
            </a:r>
            <a:r>
              <a:rPr lang="en-US" sz="2400" b="1" dirty="0" err="1"/>
              <a:t>grijehu</a:t>
            </a:r>
            <a:r>
              <a:rPr lang="en-US" sz="2400" b="1" dirty="0"/>
              <a:t> </a:t>
            </a:r>
            <a:r>
              <a:rPr lang="en-US" sz="2400" b="1" dirty="0" err="1"/>
              <a:t>i</a:t>
            </a:r>
            <a:r>
              <a:rPr lang="en-US" sz="2400" b="1" dirty="0"/>
              <a:t> </a:t>
            </a:r>
            <a:r>
              <a:rPr lang="en-US" sz="2400" b="1" dirty="0" err="1"/>
              <a:t>bijedi</a:t>
            </a:r>
            <a:r>
              <a:rPr lang="en-US" sz="2400" b="1" dirty="0"/>
              <a:t> </a:t>
            </a:r>
            <a:r>
              <a:rPr lang="en-US" sz="2400" b="1" dirty="0" err="1"/>
              <a:t>nema</a:t>
            </a:r>
            <a:r>
              <a:rPr lang="en-US" sz="2400" b="1" dirty="0"/>
              <a:t> </a:t>
            </a:r>
            <a:r>
              <a:rPr lang="en-US" sz="2400" b="1" dirty="0" err="1"/>
              <a:t>nade</a:t>
            </a:r>
            <a:r>
              <a:rPr lang="en-US" sz="2400" b="1" dirty="0"/>
              <a:t> za </a:t>
            </a:r>
            <a:r>
              <a:rPr lang="en-US" sz="2400" b="1" dirty="0" err="1"/>
              <a:t>bolji</a:t>
            </a:r>
            <a:r>
              <a:rPr lang="en-US" sz="2400" b="1" dirty="0"/>
              <a:t> </a:t>
            </a:r>
            <a:r>
              <a:rPr lang="en-US" sz="2400" b="1" dirty="0" err="1"/>
              <a:t>život</a:t>
            </a:r>
            <a:r>
              <a:rPr lang="en-US" sz="2400" b="1" dirty="0"/>
              <a:t>, bez </a:t>
            </a:r>
            <a:r>
              <a:rPr lang="en-US" sz="2400" b="1" dirty="0" err="1"/>
              <a:t>bolesti</a:t>
            </a:r>
            <a:r>
              <a:rPr lang="en-US" sz="2400" b="1" dirty="0"/>
              <a:t>, </a:t>
            </a:r>
            <a:r>
              <a:rPr lang="en-US" sz="2400" b="1" dirty="0" err="1"/>
              <a:t>boli</a:t>
            </a:r>
            <a:r>
              <a:rPr lang="en-US" sz="2400" b="1" dirty="0"/>
              <a:t> </a:t>
            </a:r>
            <a:r>
              <a:rPr lang="en-US" sz="2400" b="1" dirty="0" err="1"/>
              <a:t>i</a:t>
            </a:r>
            <a:r>
              <a:rPr lang="en-US" sz="2400" b="1" dirty="0"/>
              <a:t> </a:t>
            </a:r>
            <a:r>
              <a:rPr lang="en-US" sz="2400" b="1" dirty="0" err="1"/>
              <a:t>smrti</a:t>
            </a:r>
            <a:r>
              <a:rPr lang="en-US" sz="2400" b="1" dirty="0"/>
              <a:t>. To je </a:t>
            </a:r>
            <a:r>
              <a:rPr lang="en-US" sz="2400" b="1" dirty="0" err="1"/>
              <a:t>zato</a:t>
            </a:r>
            <a:r>
              <a:rPr lang="en-US" sz="2400" b="1" dirty="0"/>
              <a:t> </a:t>
            </a:r>
            <a:r>
              <a:rPr lang="en-US" sz="2400" b="1" dirty="0" err="1"/>
              <a:t>što</a:t>
            </a:r>
            <a:r>
              <a:rPr lang="en-US" sz="2400" b="1" dirty="0"/>
              <a:t> </a:t>
            </a:r>
            <a:r>
              <a:rPr lang="en-US" sz="2400" b="1" dirty="0" err="1"/>
              <a:t>samo</a:t>
            </a:r>
            <a:r>
              <a:rPr lang="en-US" sz="2400" b="1" dirty="0"/>
              <a:t> Bog </a:t>
            </a:r>
            <a:r>
              <a:rPr lang="en-US" sz="2400" b="1" dirty="0" err="1"/>
              <a:t>ima</a:t>
            </a:r>
            <a:r>
              <a:rPr lang="en-US" sz="2400" b="1" dirty="0"/>
              <a:t> </a:t>
            </a:r>
            <a:r>
              <a:rPr lang="en-US" sz="2400" b="1" dirty="0" err="1"/>
              <a:t>moć</a:t>
            </a:r>
            <a:r>
              <a:rPr lang="en-US" sz="2400" b="1" dirty="0"/>
              <a:t> </a:t>
            </a:r>
            <a:r>
              <a:rPr lang="en-US" sz="2400" b="1" dirty="0" err="1"/>
              <a:t>eliminirati</a:t>
            </a:r>
            <a:r>
              <a:rPr lang="en-US" sz="2400" b="1" dirty="0"/>
              <a:t> </a:t>
            </a:r>
            <a:r>
              <a:rPr lang="en-US" sz="2400" b="1" dirty="0" err="1"/>
              <a:t>grijeh</a:t>
            </a:r>
            <a:r>
              <a:rPr lang="en-US" sz="2400" b="1" dirty="0"/>
              <a:t>, koji je </a:t>
            </a:r>
            <a:r>
              <a:rPr lang="en-US" sz="2400" b="1" dirty="0" err="1"/>
              <a:t>korijen</a:t>
            </a:r>
            <a:r>
              <a:rPr lang="en-US" sz="2400" b="1" dirty="0"/>
              <a:t> </a:t>
            </a:r>
            <a:r>
              <a:rPr lang="en-US" sz="2400" b="1" dirty="0" err="1"/>
              <a:t>svih</a:t>
            </a:r>
            <a:r>
              <a:rPr lang="en-US" sz="2400" b="1" dirty="0"/>
              <a:t> </a:t>
            </a:r>
            <a:r>
              <a:rPr lang="en-US" sz="2400" b="1" dirty="0" err="1"/>
              <a:t>tih</a:t>
            </a:r>
            <a:r>
              <a:rPr lang="en-US" sz="2400" b="1" dirty="0"/>
              <a:t> </a:t>
            </a:r>
            <a:r>
              <a:rPr lang="en-US" sz="2400" b="1" dirty="0" err="1"/>
              <a:t>zala</a:t>
            </a:r>
            <a:r>
              <a:rPr lang="en-US" sz="2400" b="1" dirty="0"/>
              <a:t>.</a:t>
            </a:r>
            <a:endParaRPr lang="en" sz="2400" b="1" dirty="0"/>
          </a:p>
        </p:txBody>
      </p:sp>
    </p:spTree>
    <p:extLst>
      <p:ext uri="{BB962C8B-B14F-4D97-AF65-F5344CB8AC3E}">
        <p14:creationId xmlns:p14="http://schemas.microsoft.com/office/powerpoint/2010/main" val="90008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8" grpId="0" animBg="1"/>
      <p:bldP spid="10" grpId="0" animBg="1"/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23">
            <a:extLst>
              <a:ext uri="{FF2B5EF4-FFF2-40B4-BE49-F238E27FC236}">
                <a16:creationId xmlns:a16="http://schemas.microsoft.com/office/drawing/2014/main" id="{615FF7BA-BACC-77CD-A0DA-B24377565B3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8" cy="1144794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BFB28BD-429D-9EA5-81A2-5BAB6B7EAB1B}"/>
              </a:ext>
            </a:extLst>
          </p:cNvPr>
          <p:cNvSpPr txBox="1"/>
          <p:nvPr/>
        </p:nvSpPr>
        <p:spPr>
          <a:xfrm>
            <a:off x="0" y="-37708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48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2000"/>
                    </a:srgbClr>
                  </a:outerShdw>
                </a:effectLst>
              </a:rPr>
              <a:t>ČEKAJ NA GOSPODINA</a:t>
            </a:r>
            <a:endParaRPr lang="en" sz="4800" b="1" spc="3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72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DDD41E0-4461-9B89-1CF6-1D252082CB85}"/>
              </a:ext>
            </a:extLst>
          </p:cNvPr>
          <p:cNvSpPr txBox="1"/>
          <p:nvPr/>
        </p:nvSpPr>
        <p:spPr>
          <a:xfrm>
            <a:off x="137830" y="667435"/>
            <a:ext cx="119010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sr-Latn-RS" sz="2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Poput </a:t>
            </a:r>
            <a:r>
              <a:rPr lang="sr-Latn-RS" sz="20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sjene</a:t>
            </a:r>
            <a:r>
              <a:rPr lang="sr-Latn-RS" sz="2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sr-Latn-RS" sz="20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čovjek</a:t>
            </a:r>
            <a:r>
              <a:rPr lang="sr-Latn-RS" sz="2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prolazi, tek dašak je sve bogatstvo njegovo.</a:t>
            </a:r>
            <a:r>
              <a:rPr lang="en" sz="2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(Psal</a:t>
            </a:r>
            <a:r>
              <a:rPr lang="sr-Latn-RS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en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 39</a:t>
            </a:r>
            <a:r>
              <a:rPr lang="sr-Latn-RS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7)</a:t>
            </a:r>
            <a:endParaRPr lang="es-ES" sz="20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FCC4EC6-5180-8BF4-8F1A-073F9102A391}"/>
              </a:ext>
            </a:extLst>
          </p:cNvPr>
          <p:cNvSpPr txBox="1"/>
          <p:nvPr/>
        </p:nvSpPr>
        <p:spPr>
          <a:xfrm>
            <a:off x="213822" y="1559858"/>
            <a:ext cx="59740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Naš</a:t>
            </a:r>
            <a:r>
              <a:rPr lang="en-US" sz="2000" b="1" dirty="0"/>
              <a:t> </a:t>
            </a:r>
            <a:r>
              <a:rPr lang="en-US" sz="2000" b="1" dirty="0" err="1"/>
              <a:t>život</a:t>
            </a:r>
            <a:r>
              <a:rPr lang="en-US" sz="2000" b="1" dirty="0"/>
              <a:t> je pun </a:t>
            </a:r>
            <a:r>
              <a:rPr lang="en-US" sz="2000" b="1" dirty="0" err="1"/>
              <a:t>malih</a:t>
            </a:r>
            <a:r>
              <a:rPr lang="en-US" sz="2000" b="1" dirty="0"/>
              <a:t> </a:t>
            </a:r>
            <a:r>
              <a:rPr lang="en-US" sz="2000" b="1" dirty="0" err="1"/>
              <a:t>ili</a:t>
            </a:r>
            <a:r>
              <a:rPr lang="en-US" sz="2000" b="1" dirty="0"/>
              <a:t> </a:t>
            </a:r>
            <a:r>
              <a:rPr lang="en-US" sz="2000" b="1" dirty="0" err="1"/>
              <a:t>velikih</a:t>
            </a:r>
            <a:r>
              <a:rPr lang="en-US" sz="2000" b="1" dirty="0"/>
              <a:t> </a:t>
            </a:r>
            <a:r>
              <a:rPr lang="en-US" sz="2000" b="1" dirty="0" err="1"/>
              <a:t>čekanja</a:t>
            </a:r>
            <a:r>
              <a:rPr lang="en-US" sz="2000" b="1" dirty="0"/>
              <a:t>. </a:t>
            </a:r>
            <a:r>
              <a:rPr lang="en-US" sz="2000" b="1" dirty="0" err="1"/>
              <a:t>Čekamo</a:t>
            </a:r>
            <a:r>
              <a:rPr lang="en-US" sz="2000" b="1" dirty="0"/>
              <a:t> </a:t>
            </a:r>
            <a:r>
              <a:rPr lang="en-US" sz="2000" b="1" dirty="0" err="1"/>
              <a:t>rođenje</a:t>
            </a:r>
            <a:r>
              <a:rPr lang="en-US" sz="2000" b="1" dirty="0"/>
              <a:t> </a:t>
            </a:r>
            <a:r>
              <a:rPr lang="en-US" sz="2000" b="1" dirty="0" err="1"/>
              <a:t>djeteta</a:t>
            </a:r>
            <a:r>
              <a:rPr lang="en-US" sz="2000" b="1" dirty="0"/>
              <a:t>, </a:t>
            </a:r>
            <a:r>
              <a:rPr lang="en-US" sz="2000" b="1" dirty="0" err="1"/>
              <a:t>rezultat</a:t>
            </a:r>
            <a:r>
              <a:rPr lang="en-US" sz="2000" b="1" dirty="0"/>
              <a:t> </a:t>
            </a:r>
            <a:r>
              <a:rPr lang="en-US" sz="2000" b="1" dirty="0" err="1"/>
              <a:t>pregleda</a:t>
            </a:r>
            <a:r>
              <a:rPr lang="en-US" sz="2000" b="1" dirty="0"/>
              <a:t>, </a:t>
            </a:r>
            <a:r>
              <a:rPr lang="en-US" sz="2000" b="1" dirty="0" err="1"/>
              <a:t>izlječenje</a:t>
            </a:r>
            <a:r>
              <a:rPr lang="en-US" sz="2000" b="1" dirty="0"/>
              <a:t> </a:t>
            </a:r>
            <a:r>
              <a:rPr lang="en-US" sz="2000" b="1" dirty="0" err="1"/>
              <a:t>bolesti</a:t>
            </a:r>
            <a:r>
              <a:rPr lang="en-US" sz="2000" b="1" dirty="0"/>
              <a:t>...</a:t>
            </a:r>
            <a:endParaRPr lang="en" sz="2000" b="1" dirty="0"/>
          </a:p>
        </p:txBody>
      </p:sp>
      <p:pic>
        <p:nvPicPr>
          <p:cNvPr id="4" name="Imagen 3" descr="Mujer sentada en un sillón&#10;&#10;Descripción generada automáticamente">
            <a:extLst>
              <a:ext uri="{FF2B5EF4-FFF2-40B4-BE49-F238E27FC236}">
                <a16:creationId xmlns:a16="http://schemas.microsoft.com/office/drawing/2014/main" id="{7B4040EF-CA77-1798-2FE7-94EDBF60E3B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5739" y="1294180"/>
            <a:ext cx="1860706" cy="12573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9A5B3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 par de personas sentadas en una mesa&#10;&#10;Descripción generada automáticamente con confianza media">
            <a:extLst>
              <a:ext uri="{FF2B5EF4-FFF2-40B4-BE49-F238E27FC236}">
                <a16:creationId xmlns:a16="http://schemas.microsoft.com/office/drawing/2014/main" id="{86F87A60-B0A5-570D-7992-41AAAA7D2B3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4349" y="1294180"/>
            <a:ext cx="1720694" cy="1257300"/>
          </a:xfrm>
          <a:prstGeom prst="snip2DiagRect">
            <a:avLst>
              <a:gd name="adj1" fmla="val 15745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9A5B3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Un par de personas sentadas en una cama&#10;&#10;Descripción generada automáticamente con confianza media">
            <a:extLst>
              <a:ext uri="{FF2B5EF4-FFF2-40B4-BE49-F238E27FC236}">
                <a16:creationId xmlns:a16="http://schemas.microsoft.com/office/drawing/2014/main" id="{9DD15AC5-254D-544D-2005-6CF5A4E3064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2946" y="1294180"/>
            <a:ext cx="1885950" cy="1257932"/>
          </a:xfrm>
          <a:prstGeom prst="snip2DiagRect">
            <a:avLst>
              <a:gd name="adj1" fmla="val 15737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9A5B3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30E4D4A8-04D9-6672-DE63-8041E0E35899}"/>
              </a:ext>
            </a:extLst>
          </p:cNvPr>
          <p:cNvSpPr txBox="1"/>
          <p:nvPr/>
        </p:nvSpPr>
        <p:spPr>
          <a:xfrm>
            <a:off x="6187835" y="2738459"/>
            <a:ext cx="600416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Međutim</a:t>
            </a:r>
            <a:r>
              <a:rPr lang="en-US" sz="2000" b="1" dirty="0"/>
              <a:t>, </a:t>
            </a:r>
            <a:r>
              <a:rPr lang="en-US" sz="2000" b="1" dirty="0" err="1"/>
              <a:t>čekanje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Gospodina</a:t>
            </a:r>
            <a:r>
              <a:rPr lang="en-US" sz="2000" b="1" dirty="0"/>
              <a:t> </a:t>
            </a:r>
            <a:r>
              <a:rPr lang="en-US" sz="2000" b="1" dirty="0" err="1"/>
              <a:t>nadilazi</a:t>
            </a:r>
            <a:r>
              <a:rPr lang="en-US" sz="2000" b="1" dirty="0"/>
              <a:t> </a:t>
            </a:r>
            <a:r>
              <a:rPr lang="en-US" sz="2000" b="1" dirty="0" err="1"/>
              <a:t>ovu</a:t>
            </a:r>
            <a:r>
              <a:rPr lang="en-US" sz="2000" b="1" dirty="0"/>
              <a:t> </a:t>
            </a:r>
            <a:r>
              <a:rPr lang="en-US" sz="2000" b="1" dirty="0" err="1"/>
              <a:t>vrstu</a:t>
            </a:r>
            <a:r>
              <a:rPr lang="en-US" sz="2000" b="1" dirty="0"/>
              <a:t> </a:t>
            </a:r>
            <a:r>
              <a:rPr lang="en-US" sz="2000" b="1" dirty="0" err="1"/>
              <a:t>čekanja</a:t>
            </a:r>
            <a:r>
              <a:rPr lang="en-US" sz="2000" b="1" dirty="0"/>
              <a:t>. </a:t>
            </a:r>
            <a:r>
              <a:rPr lang="en-US" sz="2000" b="1" dirty="0" err="1"/>
              <a:t>Prije</a:t>
            </a:r>
            <a:r>
              <a:rPr lang="en-US" sz="2000" b="1" dirty="0"/>
              <a:t> </a:t>
            </a:r>
            <a:r>
              <a:rPr lang="en-US" sz="2000" b="1" dirty="0" err="1"/>
              <a:t>svega</a:t>
            </a:r>
            <a:r>
              <a:rPr lang="en-US" sz="2000" b="1" dirty="0"/>
              <a:t>, to je </a:t>
            </a:r>
            <a:r>
              <a:rPr lang="en-US" sz="2000" b="1" dirty="0" err="1"/>
              <a:t>pozitivno</a:t>
            </a:r>
            <a:r>
              <a:rPr lang="en-US" sz="2000" b="1" dirty="0"/>
              <a:t> </a:t>
            </a:r>
            <a:r>
              <a:rPr lang="en-US" sz="2000" b="1" dirty="0" err="1"/>
              <a:t>očekivanje</a:t>
            </a:r>
            <a:r>
              <a:rPr lang="en-US" sz="2000" b="1" dirty="0"/>
              <a:t>. </a:t>
            </a:r>
            <a:r>
              <a:rPr lang="en-US" sz="2000" b="1" dirty="0" err="1"/>
              <a:t>Rezultat</a:t>
            </a:r>
            <a:r>
              <a:rPr lang="en-US" sz="2000" b="1" dirty="0"/>
              <a:t> </a:t>
            </a:r>
            <a:r>
              <a:rPr lang="en-US" sz="2000" b="1" dirty="0" err="1"/>
              <a:t>ispita</a:t>
            </a:r>
            <a:r>
              <a:rPr lang="en-US" sz="2000" b="1" dirty="0"/>
              <a:t> </a:t>
            </a:r>
            <a:r>
              <a:rPr lang="en-US" sz="2000" b="1" dirty="0" err="1"/>
              <a:t>može</a:t>
            </a:r>
            <a:r>
              <a:rPr lang="en-US" sz="2000" b="1" dirty="0"/>
              <a:t> </a:t>
            </a:r>
            <a:r>
              <a:rPr lang="en-US" sz="2000" b="1" dirty="0" err="1"/>
              <a:t>biti</a:t>
            </a:r>
            <a:r>
              <a:rPr lang="en-US" sz="2000" b="1" dirty="0"/>
              <a:t> </a:t>
            </a:r>
            <a:r>
              <a:rPr lang="en-US" sz="2000" b="1" dirty="0" err="1"/>
              <a:t>neuspjeh</a:t>
            </a:r>
            <a:r>
              <a:rPr lang="en-US" sz="2000" b="1" dirty="0"/>
              <a:t>; Ili </a:t>
            </a:r>
            <a:r>
              <a:rPr lang="en-US" sz="2000" b="1" dirty="0" err="1"/>
              <a:t>lijek</a:t>
            </a:r>
            <a:r>
              <a:rPr lang="en-US" sz="2000" b="1" dirty="0"/>
              <a:t> </a:t>
            </a:r>
            <a:r>
              <a:rPr lang="en-US" sz="2000" b="1" dirty="0" err="1"/>
              <a:t>možda</a:t>
            </a:r>
            <a:r>
              <a:rPr lang="en-US" sz="2000" b="1" dirty="0"/>
              <a:t> </a:t>
            </a:r>
            <a:r>
              <a:rPr lang="en-US" sz="2000" b="1" dirty="0" err="1"/>
              <a:t>nikada</a:t>
            </a:r>
            <a:r>
              <a:rPr lang="en-US" sz="2000" b="1" dirty="0"/>
              <a:t> </a:t>
            </a:r>
            <a:r>
              <a:rPr lang="en-US" sz="2000" b="1" dirty="0" err="1"/>
              <a:t>neće</a:t>
            </a:r>
            <a:r>
              <a:rPr lang="en-US" sz="2000" b="1" dirty="0"/>
              <a:t> </a:t>
            </a:r>
            <a:r>
              <a:rPr lang="en-US" sz="2000" b="1" dirty="0" err="1"/>
              <a:t>doći</a:t>
            </a:r>
            <a:r>
              <a:rPr lang="en-US" sz="2000" b="1" dirty="0"/>
              <a:t>. </a:t>
            </a:r>
            <a:r>
              <a:rPr lang="en-US" sz="2000" b="1" dirty="0" err="1"/>
              <a:t>Međutim</a:t>
            </a:r>
            <a:r>
              <a:rPr lang="en-US" sz="2000" b="1" dirty="0"/>
              <a:t>, </a:t>
            </a:r>
            <a:r>
              <a:rPr lang="en-US" sz="2000" b="1" dirty="0" err="1"/>
              <a:t>čekanje</a:t>
            </a:r>
            <a:r>
              <a:rPr lang="en-US" sz="2000" b="1" dirty="0"/>
              <a:t> Boga </a:t>
            </a:r>
            <a:r>
              <a:rPr lang="en-US" sz="2000" b="1" dirty="0" err="1"/>
              <a:t>zasigurno</a:t>
            </a:r>
            <a:r>
              <a:rPr lang="en-US" sz="2000" b="1" dirty="0"/>
              <a:t> </a:t>
            </a:r>
            <a:r>
              <a:rPr lang="en-US" sz="2000" b="1" dirty="0" err="1"/>
              <a:t>će</a:t>
            </a:r>
            <a:r>
              <a:rPr lang="en-US" sz="2000" b="1" dirty="0"/>
              <a:t> </a:t>
            </a:r>
            <a:r>
              <a:rPr lang="en-US" sz="2000" b="1" dirty="0" err="1"/>
              <a:t>rezultirati</a:t>
            </a:r>
            <a:r>
              <a:rPr lang="en-US" sz="2000" b="1" dirty="0"/>
              <a:t> </a:t>
            </a:r>
            <a:r>
              <a:rPr lang="en-US" sz="2000" b="1" dirty="0" err="1"/>
              <a:t>sretnim</a:t>
            </a:r>
            <a:r>
              <a:rPr lang="en-US" sz="2000" b="1" dirty="0"/>
              <a:t> </a:t>
            </a:r>
            <a:r>
              <a:rPr lang="en-US" sz="2000" b="1" dirty="0" err="1"/>
              <a:t>životom</a:t>
            </a:r>
            <a:r>
              <a:rPr lang="en-US" sz="2000" b="1" dirty="0"/>
              <a:t>, </a:t>
            </a:r>
            <a:r>
              <a:rPr lang="en-US" sz="2000" b="1" dirty="0" err="1"/>
              <a:t>slobodnim</a:t>
            </a:r>
            <a:r>
              <a:rPr lang="en-US" sz="2000" b="1" dirty="0"/>
              <a:t> od </a:t>
            </a:r>
            <a:r>
              <a:rPr lang="en-US" sz="2000" b="1" dirty="0" err="1"/>
              <a:t>grijeha</a:t>
            </a:r>
            <a:r>
              <a:rPr lang="en-US" sz="2000" b="1" dirty="0"/>
              <a:t>.</a:t>
            </a:r>
            <a:endParaRPr lang="en" sz="2000" b="1" dirty="0"/>
          </a:p>
        </p:txBody>
      </p:sp>
      <p:pic>
        <p:nvPicPr>
          <p:cNvPr id="14" name="Imagen 13" descr="Un grupo de personas junto a un florero con flores&#10;&#10;Descripción generada automáticamente con confianza media">
            <a:extLst>
              <a:ext uri="{FF2B5EF4-FFF2-40B4-BE49-F238E27FC236}">
                <a16:creationId xmlns:a16="http://schemas.microsoft.com/office/drawing/2014/main" id="{C64ACBEF-2A30-526E-8F4B-3AC06CC638F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9325" y="2532102"/>
            <a:ext cx="2769384" cy="198654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92D05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67889B9C-2CF2-02A4-C956-CD2A04A3037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823" y="2532102"/>
            <a:ext cx="2648719" cy="198654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92D05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8464B5E7-F3D8-A9FF-C9B8-8A188DE33E41}"/>
              </a:ext>
            </a:extLst>
          </p:cNvPr>
          <p:cNvSpPr txBox="1"/>
          <p:nvPr/>
        </p:nvSpPr>
        <p:spPr>
          <a:xfrm>
            <a:off x="153104" y="4705621"/>
            <a:ext cx="66035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Ali </a:t>
            </a:r>
            <a:r>
              <a:rPr lang="en-US" sz="2000" b="1" dirty="0" err="1"/>
              <a:t>ovo</a:t>
            </a:r>
            <a:r>
              <a:rPr lang="en-US" sz="2000" b="1" dirty="0"/>
              <a:t> </a:t>
            </a:r>
            <a:r>
              <a:rPr lang="en-US" sz="2000" b="1" dirty="0" err="1"/>
              <a:t>čekanje</a:t>
            </a:r>
            <a:r>
              <a:rPr lang="en-US" sz="2000" b="1" dirty="0"/>
              <a:t> </a:t>
            </a:r>
            <a:r>
              <a:rPr lang="en-US" sz="2000" b="1" dirty="0" err="1"/>
              <a:t>podrazumijeva</a:t>
            </a:r>
            <a:r>
              <a:rPr lang="en-US" sz="2000" b="1" dirty="0"/>
              <a:t> </a:t>
            </a:r>
            <a:r>
              <a:rPr lang="en-US" sz="2000" b="1" dirty="0" err="1"/>
              <a:t>ustrajnost</a:t>
            </a:r>
            <a:r>
              <a:rPr lang="en-US" sz="2000" b="1" dirty="0"/>
              <a:t>.</a:t>
            </a:r>
            <a:r>
              <a:rPr lang="sr-Latn-RS" sz="2000" b="1" dirty="0"/>
              <a:t> Čekanje</a:t>
            </a:r>
            <a:r>
              <a:rPr lang="en-US" sz="2000" b="1" dirty="0"/>
              <a:t> je </a:t>
            </a:r>
            <a:r>
              <a:rPr lang="en-US" sz="2000" b="1" dirty="0" err="1"/>
              <a:t>dugo</a:t>
            </a:r>
            <a:r>
              <a:rPr lang="en-US" sz="2000" b="1" dirty="0"/>
              <a:t>, </a:t>
            </a:r>
            <a:r>
              <a:rPr lang="en-US" sz="2000" b="1" dirty="0" err="1"/>
              <a:t>ali</a:t>
            </a:r>
            <a:r>
              <a:rPr lang="en-US" sz="2000" b="1" dirty="0"/>
              <a:t> ne </a:t>
            </a:r>
            <a:r>
              <a:rPr lang="en-US" sz="2000" b="1" dirty="0" err="1"/>
              <a:t>smijemo</a:t>
            </a:r>
            <a:r>
              <a:rPr lang="en-US" sz="2000" b="1" dirty="0"/>
              <a:t> </a:t>
            </a:r>
            <a:r>
              <a:rPr lang="en-US" sz="2000" b="1" dirty="0" err="1"/>
              <a:t>podleći</a:t>
            </a:r>
            <a:r>
              <a:rPr lang="en-US" sz="2000" b="1" dirty="0"/>
              <a:t> </a:t>
            </a:r>
            <a:r>
              <a:rPr lang="en-US" sz="2000" b="1" dirty="0" err="1"/>
              <a:t>očaju</a:t>
            </a:r>
            <a:r>
              <a:rPr lang="en-US" sz="2000" b="1" dirty="0"/>
              <a:t> (</a:t>
            </a:r>
            <a:r>
              <a:rPr lang="en-US" sz="2000" b="1" dirty="0" err="1"/>
              <a:t>Hab</a:t>
            </a:r>
            <a:r>
              <a:rPr lang="sr-Latn-RS" sz="2000" b="1" dirty="0"/>
              <a:t>.</a:t>
            </a:r>
            <a:r>
              <a:rPr lang="en-US" sz="2000" b="1" dirty="0"/>
              <a:t> 2</a:t>
            </a:r>
            <a:r>
              <a:rPr lang="sr-Latn-RS" sz="2000" b="1" dirty="0"/>
              <a:t>,</a:t>
            </a:r>
            <a:r>
              <a:rPr lang="en-US" sz="2000" b="1" dirty="0"/>
              <a:t>3).</a:t>
            </a:r>
            <a:endParaRPr lang="en" sz="2000" b="1" dirty="0"/>
          </a:p>
        </p:txBody>
      </p:sp>
      <p:pic>
        <p:nvPicPr>
          <p:cNvPr id="22" name="Imagen 21" descr="Un grupo de personas junto a un niño con un perro&#10;&#10;Descripción generada automáticamente con confianza baja">
            <a:extLst>
              <a:ext uri="{FF2B5EF4-FFF2-40B4-BE49-F238E27FC236}">
                <a16:creationId xmlns:a16="http://schemas.microsoft.com/office/drawing/2014/main" id="{E8143678-996B-323A-8A32-F2C59A7BE32B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0040" y="4869796"/>
            <a:ext cx="2388856" cy="1791642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3620F4B5-14C8-B749-989D-28579F99B1E9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9151" y="4869795"/>
            <a:ext cx="2559320" cy="1794163"/>
          </a:xfrm>
          <a:prstGeom prst="rect">
            <a:avLst/>
          </a:prstGeom>
          <a:ln w="88900" cap="sq" cmpd="thickThin">
            <a:solidFill>
              <a:srgbClr val="86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49700A5-43D7-D425-3C1C-42AD3242D67C}"/>
              </a:ext>
            </a:extLst>
          </p:cNvPr>
          <p:cNvSpPr txBox="1"/>
          <p:nvPr/>
        </p:nvSpPr>
        <p:spPr>
          <a:xfrm>
            <a:off x="137830" y="5458398"/>
            <a:ext cx="641208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Ne </a:t>
            </a:r>
            <a:r>
              <a:rPr lang="en-US" sz="2000" b="1" dirty="0" err="1"/>
              <a:t>čekamo</a:t>
            </a:r>
            <a:r>
              <a:rPr lang="en-US" sz="2000" b="1" dirty="0"/>
              <a:t> </a:t>
            </a:r>
            <a:r>
              <a:rPr lang="en-US" sz="2000" b="1" dirty="0" err="1"/>
              <a:t>sami</a:t>
            </a:r>
            <a:r>
              <a:rPr lang="en-US" sz="2000" b="1" dirty="0"/>
              <a:t>. </a:t>
            </a:r>
            <a:r>
              <a:rPr lang="en-US" sz="2000" b="1" dirty="0" err="1"/>
              <a:t>Sv</a:t>
            </a:r>
            <a:r>
              <a:rPr lang="sr-Latn-RS" sz="2000" b="1" dirty="0"/>
              <a:t>o</a:t>
            </a:r>
            <a:r>
              <a:rPr lang="en-US" sz="2000" b="1" dirty="0"/>
              <a:t> </a:t>
            </a:r>
            <a:r>
              <a:rPr lang="en-US" sz="2000" b="1" dirty="0" err="1"/>
              <a:t>stvorenje</a:t>
            </a:r>
            <a:r>
              <a:rPr lang="en-US" sz="2000" b="1" dirty="0"/>
              <a:t> </a:t>
            </a:r>
            <a:r>
              <a:rPr lang="en-US" sz="2000" b="1" dirty="0" err="1"/>
              <a:t>željno</a:t>
            </a:r>
            <a:r>
              <a:rPr lang="en-US" sz="2000" b="1" dirty="0"/>
              <a:t> </a:t>
            </a:r>
            <a:r>
              <a:rPr lang="en-US" sz="2000" b="1" dirty="0" err="1"/>
              <a:t>iščekuje</a:t>
            </a:r>
            <a:r>
              <a:rPr lang="en-US" sz="2000" b="1" dirty="0"/>
              <a:t> </a:t>
            </a:r>
            <a:r>
              <a:rPr lang="en-US" sz="2000" b="1" dirty="0" err="1"/>
              <a:t>naše</a:t>
            </a:r>
            <a:r>
              <a:rPr lang="sr-Latn-RS" sz="2000" b="1" dirty="0"/>
              <a:t> </a:t>
            </a:r>
            <a:r>
              <a:rPr lang="sr-Latn-RS" sz="2000" b="1" dirty="0" err="1"/>
              <a:t>izbav</a:t>
            </a:r>
            <a:r>
              <a:rPr lang="sr-Latn-RS" sz="2000" b="1" dirty="0"/>
              <a:t>-</a:t>
            </a:r>
            <a:r>
              <a:rPr lang="en-US" sz="2000" b="1" dirty="0"/>
              <a:t> </a:t>
            </a:r>
            <a:r>
              <a:rPr lang="en-US" sz="2000" b="1" dirty="0" err="1"/>
              <a:t>ljenje</a:t>
            </a:r>
            <a:r>
              <a:rPr lang="en-US" sz="2000" b="1" dirty="0"/>
              <a:t> (Rim</a:t>
            </a:r>
            <a:r>
              <a:rPr lang="sr-Latn-RS" sz="2000" b="1" dirty="0"/>
              <a:t>.</a:t>
            </a:r>
            <a:r>
              <a:rPr lang="en-US" sz="2000" b="1" dirty="0"/>
              <a:t> 8,18-25). To </a:t>
            </a:r>
            <a:r>
              <a:rPr lang="en-US" sz="2000" b="1" dirty="0" err="1"/>
              <a:t>nije</a:t>
            </a:r>
            <a:r>
              <a:rPr lang="en-US" sz="2000" b="1" dirty="0"/>
              <a:t> </a:t>
            </a:r>
            <a:r>
              <a:rPr lang="en-US" sz="2000" b="1" dirty="0" err="1"/>
              <a:t>pasivno</a:t>
            </a:r>
            <a:r>
              <a:rPr lang="en-US" sz="2000" b="1" dirty="0"/>
              <a:t> </a:t>
            </a:r>
            <a:r>
              <a:rPr lang="en-US" sz="2000" b="1" dirty="0" err="1"/>
              <a:t>čekanje</a:t>
            </a:r>
            <a:r>
              <a:rPr lang="en-US" sz="2000" b="1" dirty="0"/>
              <a:t>, </a:t>
            </a:r>
            <a:r>
              <a:rPr lang="en-US" sz="2000" b="1" dirty="0" err="1"/>
              <a:t>već</a:t>
            </a:r>
            <a:r>
              <a:rPr lang="en-US" sz="2000" b="1" dirty="0"/>
              <a:t> </a:t>
            </a:r>
            <a:r>
              <a:rPr lang="en-US" sz="2000" b="1" dirty="0" err="1"/>
              <a:t>aktivno</a:t>
            </a:r>
            <a:r>
              <a:rPr lang="en-US" sz="2000" b="1" dirty="0"/>
              <a:t>. </a:t>
            </a:r>
            <a:r>
              <a:rPr lang="en-US" sz="2000" b="1" dirty="0" err="1"/>
              <a:t>Moramo</a:t>
            </a:r>
            <a:r>
              <a:rPr lang="en-US" sz="2000" b="1" dirty="0"/>
              <a:t> </a:t>
            </a:r>
            <a:r>
              <a:rPr lang="en-US" sz="2000" b="1" dirty="0" err="1"/>
              <a:t>čeznuti</a:t>
            </a:r>
            <a:r>
              <a:rPr lang="en-US" sz="2000" b="1" dirty="0"/>
              <a:t> za </a:t>
            </a:r>
            <a:r>
              <a:rPr lang="en-US" sz="2000" b="1" dirty="0" err="1"/>
              <a:t>njim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nastojati</a:t>
            </a:r>
            <a:r>
              <a:rPr lang="en-US" sz="2000" b="1" dirty="0"/>
              <a:t> ga </a:t>
            </a:r>
            <a:r>
              <a:rPr lang="en-US" sz="2000" b="1" dirty="0" err="1"/>
              <a:t>zadržati</a:t>
            </a:r>
            <a:r>
              <a:rPr lang="sr-Latn-RS" sz="2000" b="1" dirty="0"/>
              <a:t> </a:t>
            </a:r>
            <a:r>
              <a:rPr lang="en-US" sz="2000" b="1" dirty="0"/>
              <a:t>(Ps</a:t>
            </a:r>
            <a:r>
              <a:rPr lang="sr-Latn-RS" sz="2000" b="1" dirty="0"/>
              <a:t>.</a:t>
            </a:r>
            <a:r>
              <a:rPr lang="en-US" sz="2000" b="1" dirty="0"/>
              <a:t> 63</a:t>
            </a:r>
            <a:r>
              <a:rPr lang="sr-Latn-RS" sz="2000" b="1" dirty="0"/>
              <a:t>,</a:t>
            </a:r>
            <a:r>
              <a:rPr lang="en-US" sz="2000" b="1" dirty="0"/>
              <a:t>1; 27</a:t>
            </a:r>
            <a:r>
              <a:rPr lang="sr-Latn-RS" sz="2000" b="1" dirty="0"/>
              <a:t>,</a:t>
            </a:r>
            <a:r>
              <a:rPr lang="en-US" sz="2000" b="1" dirty="0"/>
              <a:t>14).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11588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3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5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20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A67D1B4C-ACD2-92D3-C23F-6212B4203B5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58034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44BBB85-4F59-09B4-0250-4E72404C2C1C}"/>
              </a:ext>
            </a:extLst>
          </p:cNvPr>
          <p:cNvSpPr txBox="1"/>
          <p:nvPr/>
        </p:nvSpPr>
        <p:spPr>
          <a:xfrm>
            <a:off x="152399" y="3530202"/>
            <a:ext cx="508635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Osjećao</a:t>
            </a:r>
            <a:r>
              <a:rPr lang="en-US" sz="2000" b="1" dirty="0"/>
              <a:t> se </a:t>
            </a:r>
            <a:r>
              <a:rPr lang="en-US" sz="2000" b="1" dirty="0" err="1"/>
              <a:t>kao</a:t>
            </a:r>
            <a:r>
              <a:rPr lang="en-US" sz="2000" b="1" dirty="0"/>
              <a:t> "</a:t>
            </a:r>
            <a:r>
              <a:rPr lang="en-US" sz="2000" b="1" dirty="0" err="1"/>
              <a:t>odbijeno</a:t>
            </a:r>
            <a:r>
              <a:rPr lang="en-US" sz="2000" b="1" dirty="0"/>
              <a:t> </a:t>
            </a:r>
            <a:r>
              <a:rPr lang="en-US" sz="2000" b="1" dirty="0" err="1"/>
              <a:t>dijete</a:t>
            </a:r>
            <a:r>
              <a:rPr lang="sr-Latn-RS" sz="2000" b="1" dirty="0"/>
              <a:t> od dojke</a:t>
            </a:r>
            <a:r>
              <a:rPr lang="en-US" sz="2000" b="1" dirty="0"/>
              <a:t>" pred </a:t>
            </a:r>
            <a:r>
              <a:rPr lang="en-US" sz="2000" b="1" dirty="0" err="1"/>
              <a:t>Gospodinom</a:t>
            </a:r>
            <a:r>
              <a:rPr lang="en-US" sz="2000" b="1" dirty="0"/>
              <a:t>. </a:t>
            </a:r>
            <a:r>
              <a:rPr lang="en-US" sz="2000" b="1" dirty="0" err="1"/>
              <a:t>Spontano</a:t>
            </a:r>
            <a:r>
              <a:rPr lang="en-US" sz="2000" b="1" dirty="0"/>
              <a:t> </a:t>
            </a:r>
            <a:r>
              <a:rPr lang="en-US" sz="2000" b="1" dirty="0" err="1"/>
              <a:t>odvikavanje</a:t>
            </a:r>
            <a:r>
              <a:rPr lang="en-US" sz="2000" b="1" dirty="0"/>
              <a:t> </a:t>
            </a:r>
            <a:r>
              <a:rPr lang="en-US" sz="2000" b="1" dirty="0" err="1"/>
              <a:t>javlja</a:t>
            </a:r>
            <a:r>
              <a:rPr lang="en-US" sz="2000" b="1" dirty="0"/>
              <a:t> se </a:t>
            </a:r>
            <a:r>
              <a:rPr lang="en-US" sz="2000" b="1" dirty="0" err="1"/>
              <a:t>kod</a:t>
            </a:r>
            <a:r>
              <a:rPr lang="en-US" sz="2000" b="1" dirty="0"/>
              <a:t> </a:t>
            </a:r>
            <a:r>
              <a:rPr lang="en-US" sz="2000" b="1" dirty="0" err="1"/>
              <a:t>djeteta</a:t>
            </a:r>
            <a:r>
              <a:rPr lang="en-US" sz="2000" b="1" dirty="0"/>
              <a:t> u </a:t>
            </a:r>
            <a:r>
              <a:rPr lang="en-US" sz="2000" b="1" dirty="0" err="1"/>
              <a:t>dobi</a:t>
            </a:r>
            <a:r>
              <a:rPr lang="en-US" sz="2000" b="1" dirty="0"/>
              <a:t> </a:t>
            </a:r>
            <a:r>
              <a:rPr lang="en-US" sz="2000" b="1" dirty="0" err="1"/>
              <a:t>između</a:t>
            </a:r>
            <a:r>
              <a:rPr lang="en-US" sz="2000" b="1" dirty="0"/>
              <a:t> 2</a:t>
            </a:r>
            <a:r>
              <a:rPr lang="sr-Latn-RS" sz="2000" b="1" dirty="0"/>
              <a:t>.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7</a:t>
            </a:r>
            <a:r>
              <a:rPr lang="sr-Latn-RS" sz="2000" b="1" dirty="0"/>
              <a:t>.</a:t>
            </a:r>
            <a:r>
              <a:rPr lang="en-US" sz="2000" b="1" dirty="0"/>
              <a:t> </a:t>
            </a:r>
            <a:r>
              <a:rPr lang="en-US" sz="2000" b="1" dirty="0" err="1"/>
              <a:t>godin</a:t>
            </a:r>
            <a:r>
              <a:rPr lang="sr-Latn-RS" sz="2000" b="1" dirty="0"/>
              <a:t>e</a:t>
            </a:r>
            <a:r>
              <a:rPr lang="en-US" sz="2000" b="1" dirty="0"/>
              <a:t>. </a:t>
            </a:r>
            <a:r>
              <a:rPr lang="en-US" sz="2000" b="1" dirty="0" err="1"/>
              <a:t>Svjesno</a:t>
            </a:r>
            <a:r>
              <a:rPr lang="en-US" sz="2000" b="1" dirty="0"/>
              <a:t> </a:t>
            </a:r>
            <a:r>
              <a:rPr lang="en-US" sz="2000" b="1" dirty="0" err="1"/>
              <a:t>svoje</a:t>
            </a:r>
            <a:r>
              <a:rPr lang="en-US" sz="2000" b="1" dirty="0"/>
              <a:t> </a:t>
            </a:r>
            <a:r>
              <a:rPr lang="en-US" sz="2000" b="1" dirty="0" err="1"/>
              <a:t>slabosti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neznanja</a:t>
            </a:r>
            <a:r>
              <a:rPr lang="en-US" sz="2000" b="1" dirty="0"/>
              <a:t>, </a:t>
            </a:r>
            <a:r>
              <a:rPr lang="en-US" sz="2000" b="1" dirty="0" err="1"/>
              <a:t>dijete</a:t>
            </a:r>
            <a:r>
              <a:rPr lang="en-US" sz="2000" b="1" dirty="0"/>
              <a:t> </a:t>
            </a:r>
            <a:r>
              <a:rPr lang="en-US" sz="2000" b="1" dirty="0" err="1"/>
              <a:t>još</a:t>
            </a:r>
            <a:r>
              <a:rPr lang="en-US" sz="2000" b="1" dirty="0"/>
              <a:t> </a:t>
            </a:r>
            <a:r>
              <a:rPr lang="en-US" sz="2000" b="1" dirty="0" err="1"/>
              <a:t>uvijek</a:t>
            </a:r>
            <a:r>
              <a:rPr lang="en-US" sz="2000" b="1" dirty="0"/>
              <a:t> </a:t>
            </a:r>
            <a:r>
              <a:rPr lang="en-US" sz="2000" b="1" dirty="0" err="1"/>
              <a:t>traži</a:t>
            </a:r>
            <a:r>
              <a:rPr lang="en-US" sz="2000" b="1" dirty="0"/>
              <a:t> </a:t>
            </a:r>
            <a:r>
              <a:rPr lang="en-US" sz="2000" b="1" dirty="0" err="1"/>
              <a:t>nježne</a:t>
            </a:r>
            <a:r>
              <a:rPr lang="en-US" sz="2000" b="1" dirty="0"/>
              <a:t> </a:t>
            </a:r>
            <a:r>
              <a:rPr lang="en-US" sz="2000" b="1" dirty="0" err="1"/>
              <a:t>ruke</a:t>
            </a:r>
            <a:r>
              <a:rPr lang="en-US" sz="2000" b="1" dirty="0"/>
              <a:t> </a:t>
            </a:r>
            <a:r>
              <a:rPr lang="en-US" sz="2000" b="1" dirty="0" err="1"/>
              <a:t>svoje</a:t>
            </a:r>
            <a:r>
              <a:rPr lang="en-US" sz="2000" b="1" dirty="0"/>
              <a:t> </a:t>
            </a:r>
            <a:r>
              <a:rPr lang="en-US" sz="2000" b="1" dirty="0" err="1"/>
              <a:t>majke</a:t>
            </a:r>
            <a:r>
              <a:rPr lang="en-US" sz="2000" b="1" dirty="0"/>
              <a:t> </a:t>
            </a:r>
            <a:r>
              <a:rPr lang="en-US" sz="2000" b="1" dirty="0" err="1"/>
              <a:t>kako</a:t>
            </a:r>
            <a:r>
              <a:rPr lang="en-US" sz="2000" b="1" dirty="0"/>
              <a:t> bi u </a:t>
            </a:r>
            <a:r>
              <a:rPr lang="en-US" sz="2000" b="1" dirty="0" err="1"/>
              <a:t>njima</a:t>
            </a:r>
            <a:r>
              <a:rPr lang="en-US" sz="2000" b="1" dirty="0"/>
              <a:t> </a:t>
            </a:r>
            <a:r>
              <a:rPr lang="en-US" sz="2000" b="1" dirty="0" err="1"/>
              <a:t>pronašlo</a:t>
            </a:r>
            <a:r>
              <a:rPr lang="en-US" sz="2000" b="1" dirty="0"/>
              <a:t> </a:t>
            </a:r>
            <a:r>
              <a:rPr lang="en-US" sz="2000" b="1" dirty="0" err="1"/>
              <a:t>utjehu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zaštitu</a:t>
            </a:r>
            <a:r>
              <a:rPr lang="en-US" sz="2000" b="1" dirty="0"/>
              <a:t>.</a:t>
            </a:r>
            <a:endParaRPr lang="en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FE6961D-B80B-3BC9-1AE1-8A603AE55962}"/>
              </a:ext>
            </a:extLst>
          </p:cNvPr>
          <p:cNvSpPr txBox="1"/>
          <p:nvPr/>
        </p:nvSpPr>
        <p:spPr>
          <a:xfrm>
            <a:off x="0" y="46166"/>
            <a:ext cx="4007223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ČEKAJTE S PONIZNOŠĆU</a:t>
            </a:r>
            <a:endParaRPr lang="en" sz="44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CD08E7-4978-69DC-A884-E140BC1C4FC9}"/>
              </a:ext>
            </a:extLst>
          </p:cNvPr>
          <p:cNvSpPr txBox="1"/>
          <p:nvPr/>
        </p:nvSpPr>
        <p:spPr>
          <a:xfrm>
            <a:off x="3607724" y="30777"/>
            <a:ext cx="858427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b="1" dirty="0">
                <a:solidFill>
                  <a:schemeClr val="bg1"/>
                </a:solidFill>
                <a:effectLst>
                  <a:glow rad="88900">
                    <a:srgbClr val="00115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“O Bože, ne gledam druge s visoka, ne mislim da sam bolji od njih. Ne bavim se velikim stvarima, ne zadajem si nemoguće ciljeve. Smirio sam I stišao svoju dušu, kao dijete nakon dojenja na majčinim prsima, kao zadovoljno dijete na mojim rukama. Izraele, svu nadu položi u Boga, od sada pa do </a:t>
            </a:r>
            <a:r>
              <a:rPr lang="sr-Latn-RS" b="1" dirty="0" err="1">
                <a:solidFill>
                  <a:schemeClr val="bg1"/>
                </a:solidFill>
                <a:effectLst>
                  <a:glow rad="88900">
                    <a:srgbClr val="00115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vječnosti</a:t>
            </a:r>
            <a:r>
              <a:rPr lang="sr-Latn-RS" b="1" dirty="0">
                <a:solidFill>
                  <a:schemeClr val="bg1"/>
                </a:solidFill>
                <a:effectLst>
                  <a:glow rad="88900">
                    <a:srgbClr val="00115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bg1"/>
                </a:solidFill>
                <a:effectLst>
                  <a:glow rad="88900">
                    <a:srgbClr val="00115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1"/>
                </a:solidFill>
                <a:effectLst>
                  <a:glow rad="88900">
                    <a:srgbClr val="00115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(Psal</a:t>
            </a:r>
            <a:r>
              <a:rPr lang="sr-Latn-RS" sz="1400" b="1" dirty="0">
                <a:solidFill>
                  <a:schemeClr val="bg1"/>
                </a:solidFill>
                <a:effectLst>
                  <a:glow rad="88900">
                    <a:srgbClr val="00115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en" sz="1400" b="1" dirty="0">
                <a:solidFill>
                  <a:schemeClr val="bg1"/>
                </a:solidFill>
                <a:effectLst>
                  <a:glow rad="88900">
                    <a:srgbClr val="00115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 131)</a:t>
            </a:r>
            <a:endParaRPr lang="es-ES" b="1" dirty="0">
              <a:solidFill>
                <a:schemeClr val="bg1"/>
              </a:solidFill>
              <a:effectLst>
                <a:glow rad="88900">
                  <a:srgbClr val="00115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993F3D6-19D7-6C8A-CDD1-EBA13A457668}"/>
              </a:ext>
            </a:extLst>
          </p:cNvPr>
          <p:cNvSpPr txBox="1"/>
          <p:nvPr/>
        </p:nvSpPr>
        <p:spPr>
          <a:xfrm>
            <a:off x="5076479" y="1593830"/>
            <a:ext cx="71155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David, </a:t>
            </a:r>
            <a:r>
              <a:rPr lang="en-US" sz="2000" b="1" dirty="0" err="1"/>
              <a:t>autor</a:t>
            </a:r>
            <a:r>
              <a:rPr lang="en-US" sz="2000" b="1" dirty="0"/>
              <a:t> </a:t>
            </a:r>
            <a:r>
              <a:rPr lang="en-US" sz="2000" b="1" dirty="0" err="1"/>
              <a:t>Psalma</a:t>
            </a:r>
            <a:r>
              <a:rPr lang="en-US" sz="2000" b="1" dirty="0"/>
              <a:t> 131, bio je </a:t>
            </a:r>
            <a:r>
              <a:rPr lang="en-US" sz="2000" b="1" dirty="0" err="1"/>
              <a:t>pomazan</a:t>
            </a:r>
            <a:r>
              <a:rPr lang="en-US" sz="2000" b="1" dirty="0"/>
              <a:t> </a:t>
            </a:r>
            <a:r>
              <a:rPr lang="en-US" sz="2000" b="1" dirty="0" err="1"/>
              <a:t>kao</a:t>
            </a:r>
            <a:r>
              <a:rPr lang="en-US" sz="2000" b="1" dirty="0"/>
              <a:t> </a:t>
            </a:r>
            <a:r>
              <a:rPr lang="en-US" sz="2000" b="1" dirty="0" err="1"/>
              <a:t>budući</a:t>
            </a:r>
            <a:r>
              <a:rPr lang="en-US" sz="2000" b="1" dirty="0"/>
              <a:t> </a:t>
            </a:r>
            <a:r>
              <a:rPr lang="en-US" sz="2000" b="1" dirty="0" err="1"/>
              <a:t>kralj</a:t>
            </a:r>
            <a:r>
              <a:rPr lang="en-US" sz="2000" b="1" dirty="0"/>
              <a:t> </a:t>
            </a:r>
            <a:r>
              <a:rPr lang="en-US" sz="2000" b="1" dirty="0" err="1"/>
              <a:t>kada</a:t>
            </a:r>
            <a:r>
              <a:rPr lang="en-US" sz="2000" b="1" dirty="0"/>
              <a:t> je bio </a:t>
            </a:r>
            <a:r>
              <a:rPr lang="en-US" sz="2000" b="1" dirty="0" err="1"/>
              <a:t>ponizni</a:t>
            </a:r>
            <a:r>
              <a:rPr lang="en-US" sz="2000" b="1" dirty="0"/>
              <a:t> </a:t>
            </a:r>
            <a:r>
              <a:rPr lang="en-US" sz="2000" b="1" dirty="0" err="1"/>
              <a:t>pastir</a:t>
            </a:r>
            <a:r>
              <a:rPr lang="en-US" sz="2000" b="1" dirty="0"/>
              <a:t>. </a:t>
            </a:r>
            <a:r>
              <a:rPr lang="en-US" sz="2000" b="1" dirty="0" err="1"/>
              <a:t>Pobijedio</a:t>
            </a:r>
            <a:r>
              <a:rPr lang="en-US" sz="2000" b="1" dirty="0"/>
              <a:t> je diva, </a:t>
            </a:r>
            <a:r>
              <a:rPr lang="en-US" sz="2000" b="1" dirty="0" err="1"/>
              <a:t>dobio</a:t>
            </a:r>
            <a:r>
              <a:rPr lang="en-US" sz="2000" b="1" dirty="0"/>
              <a:t> </a:t>
            </a:r>
            <a:r>
              <a:rPr lang="en-US" sz="2000" b="1" dirty="0" err="1"/>
              <a:t>tisuću</a:t>
            </a:r>
            <a:r>
              <a:rPr lang="en-US" sz="2000" b="1" dirty="0"/>
              <a:t> </a:t>
            </a:r>
            <a:r>
              <a:rPr lang="en-US" sz="2000" b="1" dirty="0" err="1"/>
              <a:t>bitaka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konačno</a:t>
            </a:r>
            <a:r>
              <a:rPr lang="en-US" sz="2000" b="1" dirty="0"/>
              <a:t> je </a:t>
            </a:r>
            <a:r>
              <a:rPr lang="en-US" sz="2000" b="1" dirty="0" err="1"/>
              <a:t>proglašen</a:t>
            </a:r>
            <a:r>
              <a:rPr lang="en-US" sz="2000" b="1" dirty="0"/>
              <a:t> </a:t>
            </a:r>
            <a:r>
              <a:rPr lang="en-US" sz="2000" b="1" dirty="0" err="1"/>
              <a:t>kraljem</a:t>
            </a:r>
            <a:r>
              <a:rPr lang="en-US" sz="2000" b="1" dirty="0"/>
              <a:t> </a:t>
            </a:r>
            <a:r>
              <a:rPr lang="en-US" sz="2000" b="1" dirty="0" err="1"/>
              <a:t>nad</a:t>
            </a:r>
            <a:r>
              <a:rPr lang="en-US" sz="2000" b="1" dirty="0"/>
              <a:t> </a:t>
            </a:r>
            <a:r>
              <a:rPr lang="en-US" sz="2000" b="1" dirty="0" err="1"/>
              <a:t>Izraelom</a:t>
            </a:r>
            <a:r>
              <a:rPr lang="en-US" sz="2000" b="1" dirty="0"/>
              <a:t>.</a:t>
            </a:r>
            <a:endParaRPr lang="en" sz="2000" b="1" dirty="0"/>
          </a:p>
        </p:txBody>
      </p:sp>
      <p:pic>
        <p:nvPicPr>
          <p:cNvPr id="4" name="Imagen 3" descr="Una caricatura de un hombre con un perro&#10;&#10;Descripción generada automáticamente con confianza baja">
            <a:extLst>
              <a:ext uri="{FF2B5EF4-FFF2-40B4-BE49-F238E27FC236}">
                <a16:creationId xmlns:a16="http://schemas.microsoft.com/office/drawing/2014/main" id="{7ABFEF8B-9560-22E2-88D8-0F9EED60D9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399" y="1702415"/>
            <a:ext cx="1269063" cy="1692613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Imagen que contiene hombre, montaña, perro, parado&#10;&#10;Descripción generada automáticamente">
            <a:extLst>
              <a:ext uri="{FF2B5EF4-FFF2-40B4-BE49-F238E27FC236}">
                <a16:creationId xmlns:a16="http://schemas.microsoft.com/office/drawing/2014/main" id="{921A37D4-DD31-BF1B-6593-712341A84AA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4147" y="1702415"/>
            <a:ext cx="1139181" cy="1692613"/>
          </a:xfrm>
          <a:prstGeom prst="round2DiagRect">
            <a:avLst>
              <a:gd name="adj1" fmla="val 16667"/>
              <a:gd name="adj2" fmla="val 16723"/>
            </a:avLst>
          </a:prstGeom>
          <a:ln w="1905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Hombre sentado en una mesa&#10;&#10;Descripción generada automáticamente con confianza baja">
            <a:extLst>
              <a:ext uri="{FF2B5EF4-FFF2-40B4-BE49-F238E27FC236}">
                <a16:creationId xmlns:a16="http://schemas.microsoft.com/office/drawing/2014/main" id="{A2B66E5A-ABB8-E622-C2FA-E1A7B4CF105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6012" y="1693208"/>
            <a:ext cx="2267783" cy="1701820"/>
          </a:xfrm>
          <a:prstGeom prst="round2DiagRect">
            <a:avLst>
              <a:gd name="adj1" fmla="val 0"/>
              <a:gd name="adj2" fmla="val 12313"/>
            </a:avLst>
          </a:prstGeom>
          <a:ln w="1905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 descr="Imagen que contiene roca, naturaleza, montaña, piedra&#10;&#10;Descripción generada automáticamente">
            <a:extLst>
              <a:ext uri="{FF2B5EF4-FFF2-40B4-BE49-F238E27FC236}">
                <a16:creationId xmlns:a16="http://schemas.microsoft.com/office/drawing/2014/main" id="{FAB4E043-AF6D-BBB6-7289-4CD0F1E4B4F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71168" y="3701531"/>
            <a:ext cx="1763057" cy="29043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1">
                <a:lumMod val="75000"/>
              </a:schemeClr>
            </a:solidFill>
          </a:ln>
          <a:effectLst/>
        </p:spPr>
      </p:pic>
      <p:pic>
        <p:nvPicPr>
          <p:cNvPr id="14" name="Imagen 13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6589FE89-9482-5BE2-AE40-1BF1283CC28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9022" y="3701531"/>
            <a:ext cx="1763057" cy="2904381"/>
          </a:xfrm>
          <a:prstGeom prst="rect">
            <a:avLst/>
          </a:prstGeom>
          <a:ln w="381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Imagen 17" descr="Hombre y mujer sentados en una cama&#10;&#10;Descripción generada automáticamente con confianza media">
            <a:extLst>
              <a:ext uri="{FF2B5EF4-FFF2-40B4-BE49-F238E27FC236}">
                <a16:creationId xmlns:a16="http://schemas.microsoft.com/office/drawing/2014/main" id="{07B02BA0-B19E-175A-717F-E566A130DAC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86875" y="3701531"/>
            <a:ext cx="2752726" cy="2904381"/>
          </a:xfrm>
          <a:prstGeom prst="rect">
            <a:avLst/>
          </a:prstGeom>
          <a:ln w="38100" cap="sq">
            <a:solidFill>
              <a:srgbClr val="8A3CC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247FCD13-9A9A-2D01-01CE-5BA7BE429814}"/>
              </a:ext>
            </a:extLst>
          </p:cNvPr>
          <p:cNvSpPr txBox="1"/>
          <p:nvPr/>
        </p:nvSpPr>
        <p:spPr>
          <a:xfrm>
            <a:off x="5076479" y="2544118"/>
            <a:ext cx="71155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Unatoč</a:t>
            </a:r>
            <a:r>
              <a:rPr lang="en-US" sz="2000" b="1" dirty="0"/>
              <a:t> </a:t>
            </a:r>
            <a:r>
              <a:rPr lang="en-US" sz="2000" b="1" dirty="0" err="1"/>
              <a:t>postupnom</a:t>
            </a:r>
            <a:r>
              <a:rPr lang="en-US" sz="2000" b="1" dirty="0"/>
              <a:t> </a:t>
            </a:r>
            <a:r>
              <a:rPr lang="en-US" sz="2000" b="1" dirty="0" err="1"/>
              <a:t>usponu</a:t>
            </a:r>
            <a:r>
              <a:rPr lang="en-US" sz="2000" b="1" dirty="0"/>
              <a:t>, David je </a:t>
            </a:r>
            <a:r>
              <a:rPr lang="en-US" sz="2000" b="1" dirty="0" err="1"/>
              <a:t>zadržao</a:t>
            </a:r>
            <a:r>
              <a:rPr lang="en-US" sz="2000" b="1" dirty="0"/>
              <a:t> </a:t>
            </a:r>
            <a:r>
              <a:rPr lang="en-US" sz="2000" b="1" dirty="0" err="1"/>
              <a:t>svoju</a:t>
            </a:r>
            <a:r>
              <a:rPr lang="en-US" sz="2000" b="1" dirty="0"/>
              <a:t> </a:t>
            </a:r>
            <a:r>
              <a:rPr lang="en-US" sz="2000" b="1" dirty="0" err="1"/>
              <a:t>poniznost</a:t>
            </a:r>
            <a:r>
              <a:rPr lang="en-US" sz="2000" b="1" dirty="0"/>
              <a:t>. </a:t>
            </a:r>
            <a:r>
              <a:rPr lang="en-US" sz="2000" b="1" dirty="0" err="1"/>
              <a:t>Nije</a:t>
            </a:r>
            <a:r>
              <a:rPr lang="en-US" sz="2000" b="1" dirty="0"/>
              <a:t> </a:t>
            </a:r>
            <a:r>
              <a:rPr lang="en-US" sz="2000" b="1" dirty="0" err="1"/>
              <a:t>pokušao</a:t>
            </a:r>
            <a:r>
              <a:rPr lang="en-US" sz="2000" b="1" dirty="0"/>
              <a:t> </a:t>
            </a:r>
            <a:r>
              <a:rPr lang="en-US" sz="2000" b="1" dirty="0" err="1"/>
              <a:t>uzeti</a:t>
            </a:r>
            <a:r>
              <a:rPr lang="en-US" sz="2000" b="1" dirty="0"/>
              <a:t> za </a:t>
            </a:r>
            <a:r>
              <a:rPr lang="en-US" sz="2000" b="1" dirty="0" err="1"/>
              <a:t>sebe</a:t>
            </a:r>
            <a:r>
              <a:rPr lang="en-US" sz="2000" b="1" dirty="0"/>
              <a:t> </a:t>
            </a:r>
            <a:r>
              <a:rPr lang="en-US" sz="2000" b="1" dirty="0" err="1"/>
              <a:t>časti</a:t>
            </a:r>
            <a:r>
              <a:rPr lang="en-US" sz="2000" b="1" dirty="0"/>
              <a:t> </a:t>
            </a:r>
            <a:r>
              <a:rPr lang="en-US" sz="2000" b="1" dirty="0" err="1"/>
              <a:t>koje</a:t>
            </a:r>
            <a:r>
              <a:rPr lang="en-US" sz="2000" b="1" dirty="0"/>
              <a:t> mu Bog </a:t>
            </a:r>
            <a:r>
              <a:rPr lang="en-US" sz="2000" b="1" dirty="0" err="1"/>
              <a:t>nije</a:t>
            </a:r>
            <a:r>
              <a:rPr lang="en-US" sz="2000" b="1" dirty="0"/>
              <a:t> </a:t>
            </a:r>
            <a:r>
              <a:rPr lang="en-US" sz="2000" b="1" dirty="0" err="1"/>
              <a:t>dao</a:t>
            </a:r>
            <a:r>
              <a:rPr lang="en-US" sz="2000" b="1" dirty="0"/>
              <a:t>, </a:t>
            </a:r>
            <a:r>
              <a:rPr lang="en-US" sz="2000" b="1" dirty="0" err="1"/>
              <a:t>čak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kad</a:t>
            </a:r>
            <a:r>
              <a:rPr lang="en-US" sz="2000" b="1" dirty="0"/>
              <a:t> </a:t>
            </a:r>
            <a:r>
              <a:rPr lang="en-US" sz="2000" b="1" dirty="0" err="1"/>
              <a:t>su</a:t>
            </a:r>
            <a:r>
              <a:rPr lang="en-US" sz="2000" b="1" dirty="0"/>
              <a:t> se </a:t>
            </a:r>
            <a:r>
              <a:rPr lang="en-US" sz="2000" b="1" dirty="0" err="1"/>
              <a:t>okolnosti</a:t>
            </a:r>
            <a:r>
              <a:rPr lang="en-US" sz="2000" b="1" dirty="0"/>
              <a:t> </a:t>
            </a:r>
            <a:r>
              <a:rPr lang="en-US" sz="2000" b="1" dirty="0" err="1"/>
              <a:t>činile</a:t>
            </a:r>
            <a:r>
              <a:rPr lang="en-US" sz="2000" b="1" dirty="0"/>
              <a:t> </a:t>
            </a:r>
            <a:r>
              <a:rPr lang="en-US" sz="2000" b="1" dirty="0" err="1"/>
              <a:t>povoljnima</a:t>
            </a:r>
            <a:r>
              <a:rPr lang="en-US" sz="2000" b="1" dirty="0"/>
              <a:t> (1</a:t>
            </a:r>
            <a:r>
              <a:rPr lang="sr-Latn-RS" sz="2000" b="1" dirty="0"/>
              <a:t>.</a:t>
            </a:r>
            <a:r>
              <a:rPr lang="en-US" sz="2000" b="1" dirty="0"/>
              <a:t> Sam</a:t>
            </a:r>
            <a:r>
              <a:rPr lang="sr-Latn-RS" sz="2000" b="1" dirty="0"/>
              <a:t>.</a:t>
            </a:r>
            <a:r>
              <a:rPr lang="en-US" sz="2000" b="1" dirty="0"/>
              <a:t> 24</a:t>
            </a:r>
            <a:r>
              <a:rPr lang="sr-Latn-RS" sz="2000" b="1" dirty="0"/>
              <a:t>,</a:t>
            </a:r>
            <a:r>
              <a:rPr lang="en-US" sz="2000" b="1" dirty="0"/>
              <a:t>6).</a:t>
            </a:r>
            <a:endParaRPr lang="en" sz="20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7D951BC-260E-687B-E33C-8EA701256CC0}"/>
              </a:ext>
            </a:extLst>
          </p:cNvPr>
          <p:cNvSpPr txBox="1"/>
          <p:nvPr/>
        </p:nvSpPr>
        <p:spPr>
          <a:xfrm>
            <a:off x="152399" y="5469194"/>
            <a:ext cx="508635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Isto</a:t>
            </a:r>
            <a:r>
              <a:rPr lang="en-US" sz="2000" b="1" dirty="0"/>
              <a:t> </a:t>
            </a:r>
            <a:r>
              <a:rPr lang="en-US" sz="2000" b="1" dirty="0" err="1"/>
              <a:t>tako</a:t>
            </a:r>
            <a:r>
              <a:rPr lang="en-US" sz="2000" b="1" dirty="0"/>
              <a:t>, </a:t>
            </a:r>
            <a:r>
              <a:rPr lang="en-US" sz="2000" b="1" dirty="0" err="1"/>
              <a:t>pozvani</a:t>
            </a:r>
            <a:r>
              <a:rPr lang="en-US" sz="2000" b="1" dirty="0"/>
              <a:t> </a:t>
            </a:r>
            <a:r>
              <a:rPr lang="en-US" sz="2000" b="1" dirty="0" err="1"/>
              <a:t>smo</a:t>
            </a:r>
            <a:r>
              <a:rPr lang="en-US" sz="2000" b="1" dirty="0"/>
              <a:t> </a:t>
            </a:r>
            <a:r>
              <a:rPr lang="en-US" sz="2000" b="1" dirty="0" err="1"/>
              <a:t>biti</a:t>
            </a:r>
            <a:r>
              <a:rPr lang="en-US" sz="2000" b="1" dirty="0"/>
              <a:t> </a:t>
            </a:r>
            <a:r>
              <a:rPr lang="en-US" sz="2000" b="1" dirty="0" err="1"/>
              <a:t>poput</a:t>
            </a:r>
            <a:r>
              <a:rPr lang="en-US" sz="2000" b="1" dirty="0"/>
              <a:t> tog </a:t>
            </a:r>
            <a:r>
              <a:rPr lang="en-US" sz="2000" b="1" dirty="0" err="1"/>
              <a:t>malog</a:t>
            </a:r>
            <a:r>
              <a:rPr lang="en-US" sz="2000" b="1" dirty="0"/>
              <a:t> </a:t>
            </a:r>
            <a:r>
              <a:rPr lang="en-US" sz="2000" b="1" dirty="0" err="1"/>
              <a:t>djeteta</a:t>
            </a:r>
            <a:r>
              <a:rPr lang="en-US" sz="2000" b="1" dirty="0"/>
              <a:t>, </a:t>
            </a:r>
            <a:r>
              <a:rPr lang="en-US" sz="2000" b="1" dirty="0" err="1"/>
              <a:t>čekajući</a:t>
            </a:r>
            <a:r>
              <a:rPr lang="en-US" sz="2000" b="1" dirty="0"/>
              <a:t> </a:t>
            </a:r>
            <a:r>
              <a:rPr lang="en-US" sz="2000" b="1" dirty="0" err="1"/>
              <a:t>pouzdano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ponizno</a:t>
            </a:r>
            <a:r>
              <a:rPr lang="en-US" sz="2000" b="1" dirty="0"/>
              <a:t> u </a:t>
            </a:r>
            <a:r>
              <a:rPr lang="en-US" sz="2000" b="1" dirty="0" err="1"/>
              <a:t>vječnom</a:t>
            </a:r>
            <a:r>
              <a:rPr lang="en-US" sz="2000" b="1" dirty="0"/>
              <a:t> </a:t>
            </a:r>
            <a:r>
              <a:rPr lang="en-US" sz="2000" b="1" dirty="0" err="1"/>
              <a:t>naručju</a:t>
            </a:r>
            <a:r>
              <a:rPr lang="en-US" sz="2000" b="1" dirty="0"/>
              <a:t> </a:t>
            </a:r>
            <a:r>
              <a:rPr lang="en-US" sz="2000" b="1" dirty="0" err="1"/>
              <a:t>našeg</a:t>
            </a:r>
            <a:r>
              <a:rPr lang="en-US" sz="2000" b="1" dirty="0"/>
              <a:t> Oca (M</a:t>
            </a:r>
            <a:r>
              <a:rPr lang="sr-Latn-RS" sz="2000" b="1" dirty="0" err="1"/>
              <a:t>atej</a:t>
            </a:r>
            <a:r>
              <a:rPr lang="en-US" sz="2000" b="1" dirty="0"/>
              <a:t> 18,3;</a:t>
            </a:r>
            <a:br>
              <a:rPr lang="en-US" sz="2000" b="1" dirty="0"/>
            </a:br>
            <a:r>
              <a:rPr lang="en-US" sz="2000" b="1" dirty="0" err="1"/>
              <a:t>Pnz</a:t>
            </a:r>
            <a:r>
              <a:rPr lang="sr-Latn-RS" sz="2000" b="1" dirty="0"/>
              <a:t>.</a:t>
            </a:r>
            <a:r>
              <a:rPr lang="en-US" sz="2000" b="1" dirty="0"/>
              <a:t> 33</a:t>
            </a:r>
            <a:r>
              <a:rPr lang="sr-Latn-RS" sz="2000" b="1" dirty="0"/>
              <a:t>,</a:t>
            </a:r>
            <a:r>
              <a:rPr lang="en-US" sz="2000" b="1" dirty="0"/>
              <a:t>27; Ps</a:t>
            </a:r>
            <a:r>
              <a:rPr lang="sr-Latn-RS" sz="2000" b="1" dirty="0"/>
              <a:t>.</a:t>
            </a:r>
            <a:r>
              <a:rPr lang="en-US" sz="2000" b="1" dirty="0"/>
              <a:t> 131</a:t>
            </a:r>
            <a:r>
              <a:rPr lang="sr-Latn-RS" sz="2000" b="1" dirty="0"/>
              <a:t>,</a:t>
            </a:r>
            <a:r>
              <a:rPr lang="en-US" sz="2000" b="1" dirty="0"/>
              <a:t>3).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59361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3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" grpId="0"/>
      <p:bldP spid="5" grpId="0"/>
      <p:bldP spid="6" grpId="0"/>
      <p:bldP spid="9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6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1803E0B3-45C7-C8ED-FAFF-35440887501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1"/>
            <a:ext cx="12191999" cy="1083335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DCE24CD-FC5C-DC67-2484-E6A56CC1A017}"/>
              </a:ext>
            </a:extLst>
          </p:cNvPr>
          <p:cNvSpPr txBox="1"/>
          <p:nvPr/>
        </p:nvSpPr>
        <p:spPr>
          <a:xfrm>
            <a:off x="1" y="-1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3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rgbClr val="E69900"/>
                  </a:outerShdw>
                </a:effectLst>
              </a:rPr>
              <a:t>PRIČEKAJTE U TEŠKIM VREMENIMA</a:t>
            </a:r>
            <a:endParaRPr lang="en" sz="4400" b="1" spc="30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rgbClr val="E699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8DB9CE3-C707-5ACD-1065-BA060B1AC8D5}"/>
              </a:ext>
            </a:extLst>
          </p:cNvPr>
          <p:cNvSpPr txBox="1"/>
          <p:nvPr/>
        </p:nvSpPr>
        <p:spPr>
          <a:xfrm>
            <a:off x="-374073" y="632782"/>
            <a:ext cx="12566071" cy="4001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2000" b="1" dirty="0">
                <a:solidFill>
                  <a:srgbClr val="963200"/>
                </a:solidFill>
                <a:effectLst>
                  <a:glow rad="127000">
                    <a:srgbClr val="FFDDCE"/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sr-Latn-RS" sz="2000" b="1" dirty="0">
                <a:solidFill>
                  <a:srgbClr val="963200"/>
                </a:solidFill>
                <a:effectLst>
                  <a:glow rad="127000">
                    <a:srgbClr val="FFDDCE"/>
                  </a:glow>
                </a:effectLst>
                <a:latin typeface="Comic Sans MS" panose="030F0702030302020204" pitchFamily="66" charset="0"/>
              </a:rPr>
              <a:t>Kad </a:t>
            </a:r>
            <a:r>
              <a:rPr lang="sr-Latn-RS" sz="2000" b="1" dirty="0" err="1">
                <a:solidFill>
                  <a:srgbClr val="963200"/>
                </a:solidFill>
                <a:effectLst>
                  <a:glow rad="127000">
                    <a:srgbClr val="FFDDCE"/>
                  </a:glow>
                </a:effectLst>
                <a:latin typeface="Comic Sans MS" panose="030F0702030302020204" pitchFamily="66" charset="0"/>
              </a:rPr>
              <a:t>Jahve</a:t>
            </a:r>
            <a:r>
              <a:rPr lang="sr-Latn-RS" sz="2000" b="1" dirty="0">
                <a:solidFill>
                  <a:srgbClr val="963200"/>
                </a:solidFill>
                <a:effectLst>
                  <a:glow rad="127000">
                    <a:srgbClr val="FFDDCE"/>
                  </a:glow>
                </a:effectLst>
                <a:latin typeface="Comic Sans MS" panose="030F0702030302020204" pitchFamily="66" charset="0"/>
              </a:rPr>
              <a:t> vračaše </a:t>
            </a:r>
            <a:r>
              <a:rPr lang="sr-Latn-RS" sz="2000" b="1" dirty="0" err="1">
                <a:solidFill>
                  <a:srgbClr val="963200"/>
                </a:solidFill>
                <a:effectLst>
                  <a:glow rad="127000">
                    <a:srgbClr val="FFDDCE"/>
                  </a:glow>
                </a:effectLst>
                <a:latin typeface="Comic Sans MS" panose="030F0702030302020204" pitchFamily="66" charset="0"/>
              </a:rPr>
              <a:t>sužnje</a:t>
            </a:r>
            <a:r>
              <a:rPr lang="sr-Latn-RS" sz="2000" b="1" dirty="0">
                <a:solidFill>
                  <a:srgbClr val="963200"/>
                </a:solidFill>
                <a:effectLst>
                  <a:glow rad="127000">
                    <a:srgbClr val="FFDDCE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sr-Latn-RS" sz="2000" b="1" dirty="0" err="1">
                <a:solidFill>
                  <a:srgbClr val="963200"/>
                </a:solidFill>
                <a:effectLst>
                  <a:glow rad="127000">
                    <a:srgbClr val="FFDDCE"/>
                  </a:glow>
                </a:effectLst>
                <a:latin typeface="Comic Sans MS" panose="030F0702030302020204" pitchFamily="66" charset="0"/>
              </a:rPr>
              <a:t>sionske</a:t>
            </a:r>
            <a:r>
              <a:rPr lang="sr-Latn-RS" sz="2000" b="1" dirty="0">
                <a:solidFill>
                  <a:srgbClr val="963200"/>
                </a:solidFill>
                <a:effectLst>
                  <a:glow rad="127000">
                    <a:srgbClr val="FFDDCE"/>
                  </a:glow>
                </a:effectLst>
                <a:latin typeface="Comic Sans MS" panose="030F0702030302020204" pitchFamily="66" charset="0"/>
              </a:rPr>
              <a:t>, bilo nam je kao da snivamo.</a:t>
            </a:r>
            <a:r>
              <a:rPr lang="en" sz="2000" b="1" dirty="0">
                <a:solidFill>
                  <a:srgbClr val="963200"/>
                </a:solidFill>
                <a:effectLst>
                  <a:glow rad="127000">
                    <a:srgbClr val="FFDDCE"/>
                  </a:glow>
                </a:effectLst>
                <a:latin typeface="Comic Sans MS" panose="030F0702030302020204" pitchFamily="66" charset="0"/>
              </a:rPr>
              <a:t>” </a:t>
            </a:r>
            <a:r>
              <a:rPr lang="en" sz="1600" b="1" dirty="0">
                <a:solidFill>
                  <a:srgbClr val="963200"/>
                </a:solidFill>
                <a:effectLst>
                  <a:glow rad="127000">
                    <a:srgbClr val="FFDDCE"/>
                  </a:glow>
                </a:effectLst>
                <a:latin typeface="Comic Sans MS" panose="030F0702030302020204" pitchFamily="66" charset="0"/>
              </a:rPr>
              <a:t>(Psal</a:t>
            </a:r>
            <a:r>
              <a:rPr lang="sr-Latn-RS" sz="1600" b="1" dirty="0">
                <a:solidFill>
                  <a:srgbClr val="963200"/>
                </a:solidFill>
                <a:effectLst>
                  <a:glow rad="127000">
                    <a:srgbClr val="FFDDCE"/>
                  </a:glow>
                </a:effectLst>
                <a:latin typeface="Comic Sans MS" panose="030F0702030302020204" pitchFamily="66" charset="0"/>
              </a:rPr>
              <a:t>a</a:t>
            </a:r>
            <a:r>
              <a:rPr lang="en" sz="1600" b="1" dirty="0">
                <a:solidFill>
                  <a:srgbClr val="963200"/>
                </a:solidFill>
                <a:effectLst>
                  <a:glow rad="127000">
                    <a:srgbClr val="FFDDCE"/>
                  </a:glow>
                </a:effectLst>
                <a:latin typeface="Comic Sans MS" panose="030F0702030302020204" pitchFamily="66" charset="0"/>
              </a:rPr>
              <a:t>m 126</a:t>
            </a:r>
            <a:r>
              <a:rPr lang="sr-Latn-RS" sz="1600" b="1" dirty="0">
                <a:solidFill>
                  <a:srgbClr val="963200"/>
                </a:solidFill>
                <a:effectLst>
                  <a:glow rad="127000">
                    <a:srgbClr val="FFDDCE"/>
                  </a:glow>
                </a:effectLst>
                <a:latin typeface="Comic Sans MS" panose="030F0702030302020204" pitchFamily="66" charset="0"/>
              </a:rPr>
              <a:t>,</a:t>
            </a:r>
            <a:r>
              <a:rPr lang="en" sz="1600" b="1" dirty="0">
                <a:solidFill>
                  <a:srgbClr val="963200"/>
                </a:solidFill>
                <a:effectLst>
                  <a:glow rad="127000">
                    <a:srgbClr val="FFDDCE"/>
                  </a:glow>
                </a:effectLst>
                <a:latin typeface="Comic Sans MS" panose="030F0702030302020204" pitchFamily="66" charset="0"/>
              </a:rPr>
              <a:t>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05F5D72-E70D-BA26-84E0-C20F79BE100A}"/>
              </a:ext>
            </a:extLst>
          </p:cNvPr>
          <p:cNvSpPr txBox="1"/>
          <p:nvPr/>
        </p:nvSpPr>
        <p:spPr>
          <a:xfrm>
            <a:off x="148780" y="1110108"/>
            <a:ext cx="64097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Kontekst</a:t>
            </a:r>
            <a:r>
              <a:rPr lang="en-US" sz="2000" b="1" dirty="0"/>
              <a:t> u </a:t>
            </a:r>
            <a:r>
              <a:rPr lang="en-US" sz="2000" b="1" dirty="0" err="1"/>
              <a:t>kojem</a:t>
            </a:r>
            <a:r>
              <a:rPr lang="en-US" sz="2000" b="1" dirty="0"/>
              <a:t> je </a:t>
            </a:r>
            <a:r>
              <a:rPr lang="en-US" sz="2000" b="1" dirty="0" err="1"/>
              <a:t>napisan</a:t>
            </a:r>
            <a:r>
              <a:rPr lang="en-US" sz="2000" b="1" dirty="0"/>
              <a:t> </a:t>
            </a:r>
            <a:r>
              <a:rPr lang="en-US" sz="2000" b="1" dirty="0" err="1"/>
              <a:t>Psalam</a:t>
            </a:r>
            <a:r>
              <a:rPr lang="en-US" sz="2000" b="1" dirty="0"/>
              <a:t> 126 </a:t>
            </a:r>
            <a:r>
              <a:rPr lang="en-US" sz="2000" b="1" dirty="0" err="1"/>
              <a:t>vrlo</a:t>
            </a:r>
            <a:r>
              <a:rPr lang="en-US" sz="2000" b="1" dirty="0"/>
              <a:t> je </a:t>
            </a:r>
            <a:r>
              <a:rPr lang="en-US" sz="2000" b="1" dirty="0" err="1"/>
              <a:t>neinspirativan</a:t>
            </a:r>
            <a:r>
              <a:rPr lang="en-US" sz="2000" b="1" dirty="0"/>
              <a:t>: </a:t>
            </a:r>
            <a:r>
              <a:rPr lang="en-US" sz="2000" b="1" dirty="0" err="1"/>
              <a:t>Izrael</a:t>
            </a:r>
            <a:r>
              <a:rPr lang="en-US" sz="2000" b="1" dirty="0"/>
              <a:t> je bio </a:t>
            </a:r>
            <a:r>
              <a:rPr lang="en-US" sz="2000" b="1" dirty="0" err="1"/>
              <a:t>zatočen</a:t>
            </a:r>
            <a:r>
              <a:rPr lang="en-US" sz="2000" b="1" dirty="0"/>
              <a:t> u </a:t>
            </a:r>
            <a:r>
              <a:rPr lang="en-US" sz="2000" b="1" dirty="0" err="1"/>
              <a:t>Babilonu</a:t>
            </a:r>
            <a:r>
              <a:rPr lang="en-US" sz="2000" b="1" dirty="0"/>
              <a:t>, </a:t>
            </a:r>
            <a:r>
              <a:rPr lang="en-US" sz="2000" b="1" dirty="0" err="1"/>
              <a:t>dok</a:t>
            </a:r>
            <a:r>
              <a:rPr lang="en-US" sz="2000" b="1" dirty="0"/>
              <a:t> </a:t>
            </a:r>
            <a:r>
              <a:rPr lang="en-US" sz="2000" b="1" dirty="0" err="1"/>
              <a:t>su</a:t>
            </a:r>
            <a:r>
              <a:rPr lang="en-US" sz="2000" b="1" dirty="0"/>
              <a:t> </a:t>
            </a:r>
            <a:r>
              <a:rPr lang="en-US" sz="2000" b="1" dirty="0" err="1"/>
              <a:t>Jeruzalem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Hram</a:t>
            </a:r>
            <a:r>
              <a:rPr lang="en-US" sz="2000" b="1" dirty="0"/>
              <a:t> </a:t>
            </a:r>
            <a:r>
              <a:rPr lang="sr-Latn-RS" sz="2000" b="1" dirty="0"/>
              <a:t>bili </a:t>
            </a:r>
            <a:r>
              <a:rPr lang="en-US" sz="2000" b="1" dirty="0" err="1"/>
              <a:t>uništeni</a:t>
            </a:r>
            <a:r>
              <a:rPr lang="en-US" sz="2000" b="1" dirty="0"/>
              <a:t>.</a:t>
            </a:r>
            <a:endParaRPr lang="en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3081489-7880-516A-F0A5-3C48369F35DE}"/>
              </a:ext>
            </a:extLst>
          </p:cNvPr>
          <p:cNvSpPr txBox="1"/>
          <p:nvPr/>
        </p:nvSpPr>
        <p:spPr>
          <a:xfrm>
            <a:off x="148780" y="2818268"/>
            <a:ext cx="64097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/>
              <a:t>Sretan u zatočeništvu? Radostan u boli? Možemo li danas biti radosni u svijetu koji je zarobljen grijehom?</a:t>
            </a:r>
            <a:endParaRPr lang="en" sz="2000" b="1" dirty="0"/>
          </a:p>
        </p:txBody>
      </p:sp>
      <p:pic>
        <p:nvPicPr>
          <p:cNvPr id="10" name="Imagen 9" descr="Un grupo de personas en frente de edificio&#10;&#10;Descripción generada automáticamente">
            <a:extLst>
              <a:ext uri="{FF2B5EF4-FFF2-40B4-BE49-F238E27FC236}">
                <a16:creationId xmlns:a16="http://schemas.microsoft.com/office/drawing/2014/main" id="{4A2E79B5-E161-EE5B-A1AD-A3CEC5A91E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07"/>
          <a:stretch/>
        </p:blipFill>
        <p:spPr>
          <a:xfrm>
            <a:off x="6580636" y="1229032"/>
            <a:ext cx="5462587" cy="2735359"/>
          </a:xfrm>
          <a:prstGeom prst="rect">
            <a:avLst/>
          </a:prstGeom>
          <a:ln w="762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Imagen 13" descr="Un grupo de personas disfrazadas&#10;&#10;Descripción generada automáticamente con confianza baja">
            <a:extLst>
              <a:ext uri="{FF2B5EF4-FFF2-40B4-BE49-F238E27FC236}">
                <a16:creationId xmlns:a16="http://schemas.microsoft.com/office/drawing/2014/main" id="{AEB193A4-E96A-665C-AD57-0F987AE7FD8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701" y="3565483"/>
            <a:ext cx="2247223" cy="3151746"/>
          </a:xfrm>
          <a:prstGeom prst="rect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Imagen 15" descr="Un grupo de personas disfrazadas&#10;&#10;Descripción generada automáticamente con confianza baja">
            <a:extLst>
              <a:ext uri="{FF2B5EF4-FFF2-40B4-BE49-F238E27FC236}">
                <a16:creationId xmlns:a16="http://schemas.microsoft.com/office/drawing/2014/main" id="{F967AB76-999F-2A09-3876-1FB32D255EC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35"/>
          <a:stretch/>
        </p:blipFill>
        <p:spPr>
          <a:xfrm>
            <a:off x="2590800" y="3565483"/>
            <a:ext cx="2600325" cy="315174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rgbClr val="002F8E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54ADDC6-68A8-2764-C659-971095F6E83D}"/>
              </a:ext>
            </a:extLst>
          </p:cNvPr>
          <p:cNvSpPr txBox="1"/>
          <p:nvPr/>
        </p:nvSpPr>
        <p:spPr>
          <a:xfrm>
            <a:off x="5270460" y="4072323"/>
            <a:ext cx="462601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Da, </a:t>
            </a:r>
            <a:r>
              <a:rPr lang="en-US" sz="2000" b="1" dirty="0" err="1"/>
              <a:t>sretn</a:t>
            </a:r>
            <a:r>
              <a:rPr lang="sr-Latn-RS" sz="2000" b="1" dirty="0"/>
              <a:t>i smo</a:t>
            </a:r>
            <a:r>
              <a:rPr lang="en-US" sz="2000" b="1" dirty="0"/>
              <a:t>. </a:t>
            </a:r>
            <a:r>
              <a:rPr lang="en-US" sz="2000" b="1" dirty="0" err="1"/>
              <a:t>Sretni</a:t>
            </a:r>
            <a:r>
              <a:rPr lang="en-US" sz="2000" b="1" dirty="0"/>
              <a:t> </a:t>
            </a:r>
            <a:r>
              <a:rPr lang="en-US" sz="2000" b="1" dirty="0" err="1"/>
              <a:t>jer</a:t>
            </a:r>
            <a:r>
              <a:rPr lang="en-US" sz="2000" b="1" dirty="0"/>
              <a:t> ne </a:t>
            </a:r>
            <a:r>
              <a:rPr lang="en-US" sz="2000" b="1" dirty="0" err="1"/>
              <a:t>gledamo</a:t>
            </a:r>
            <a:r>
              <a:rPr lang="en-US" sz="2000" b="1" dirty="0"/>
              <a:t> </a:t>
            </a:r>
            <a:r>
              <a:rPr lang="en-US" sz="2000" b="1" dirty="0" err="1"/>
              <a:t>trenutnu</a:t>
            </a:r>
            <a:r>
              <a:rPr lang="en-US" sz="2000" b="1" dirty="0"/>
              <a:t> </a:t>
            </a:r>
            <a:r>
              <a:rPr lang="en-US" sz="2000" b="1" dirty="0" err="1"/>
              <a:t>patnju</a:t>
            </a:r>
            <a:r>
              <a:rPr lang="en-US" sz="2000" b="1" dirty="0"/>
              <a:t>. </a:t>
            </a:r>
            <a:r>
              <a:rPr lang="en-US" sz="2000" b="1" dirty="0" err="1"/>
              <a:t>Naš</a:t>
            </a:r>
            <a:r>
              <a:rPr lang="en-US" sz="2000" b="1" dirty="0"/>
              <a:t> </a:t>
            </a:r>
            <a:r>
              <a:rPr lang="en-US" sz="2000" b="1" dirty="0" err="1"/>
              <a:t>pogled</a:t>
            </a:r>
            <a:r>
              <a:rPr lang="en-US" sz="2000" b="1" dirty="0"/>
              <a:t> se </a:t>
            </a:r>
            <a:r>
              <a:rPr lang="en-US" sz="2000" b="1" dirty="0" err="1"/>
              <a:t>okreće</a:t>
            </a:r>
            <a:r>
              <a:rPr lang="en-US" sz="2000" b="1" dirty="0"/>
              <a:t> </a:t>
            </a:r>
            <a:r>
              <a:rPr lang="en-US" sz="2000" b="1" dirty="0" err="1"/>
              <a:t>natrag</a:t>
            </a:r>
            <a:r>
              <a:rPr lang="en-US" sz="2000" b="1" dirty="0"/>
              <a:t> </a:t>
            </a:r>
            <a:r>
              <a:rPr lang="en-US" sz="2000" b="1" dirty="0" err="1"/>
              <a:t>kako</a:t>
            </a:r>
            <a:r>
              <a:rPr lang="en-US" sz="2000" b="1" dirty="0"/>
              <a:t> bi </a:t>
            </a:r>
            <a:r>
              <a:rPr lang="en-US" sz="2000" b="1" dirty="0" err="1"/>
              <a:t>promatrao</a:t>
            </a:r>
            <a:r>
              <a:rPr lang="en-US" sz="2000" b="1" dirty="0"/>
              <a:t> </a:t>
            </a:r>
            <a:r>
              <a:rPr lang="en-US" sz="2000" b="1" dirty="0" err="1"/>
              <a:t>velike</a:t>
            </a:r>
            <a:r>
              <a:rPr lang="en-US" sz="2000" b="1" dirty="0"/>
              <a:t> </a:t>
            </a:r>
            <a:r>
              <a:rPr lang="en-US" sz="2000" b="1" dirty="0" err="1"/>
              <a:t>stvari</a:t>
            </a:r>
            <a:r>
              <a:rPr lang="en-US" sz="2000" b="1" dirty="0"/>
              <a:t> </a:t>
            </a:r>
            <a:r>
              <a:rPr lang="en-US" sz="2000" b="1" dirty="0" err="1"/>
              <a:t>koje</a:t>
            </a:r>
            <a:r>
              <a:rPr lang="en-US" sz="2000" b="1" dirty="0"/>
              <a:t> je Bog </a:t>
            </a:r>
            <a:r>
              <a:rPr lang="en-US" sz="2000" b="1" dirty="0" err="1"/>
              <a:t>učinio</a:t>
            </a:r>
            <a:r>
              <a:rPr lang="en-US" sz="2000" b="1" dirty="0"/>
              <a:t>.</a:t>
            </a:r>
            <a:endParaRPr lang="en" sz="2000" b="1" dirty="0"/>
          </a:p>
        </p:txBody>
      </p:sp>
      <p:pic>
        <p:nvPicPr>
          <p:cNvPr id="9" name="Imagen 8" descr="Un grupo de personas posando para la cámara con un fondo de colores&#10;&#10;Descripción generada automáticamente con confianza media">
            <a:extLst>
              <a:ext uri="{FF2B5EF4-FFF2-40B4-BE49-F238E27FC236}">
                <a16:creationId xmlns:a16="http://schemas.microsoft.com/office/drawing/2014/main" id="{90A7DB88-3A8B-2588-90AF-2674AE28942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75810" y="4153702"/>
            <a:ext cx="2067409" cy="25733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0B2F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64D8748-6A41-C920-846F-710C1B37EE74}"/>
              </a:ext>
            </a:extLst>
          </p:cNvPr>
          <p:cNvSpPr txBox="1"/>
          <p:nvPr/>
        </p:nvSpPr>
        <p:spPr>
          <a:xfrm>
            <a:off x="148776" y="2125771"/>
            <a:ext cx="64097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/>
              <a:t>Međutim, psalmist pjeva: „Velika nam djela učini Jahve: opet smo radosni!" (Ps. 126,3).</a:t>
            </a:r>
            <a:endParaRPr lang="en" sz="20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4E392AE-822B-205A-4773-B12F771B1B30}"/>
              </a:ext>
            </a:extLst>
          </p:cNvPr>
          <p:cNvSpPr txBox="1"/>
          <p:nvPr/>
        </p:nvSpPr>
        <p:spPr>
          <a:xfrm>
            <a:off x="5270460" y="5395762"/>
            <a:ext cx="462601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Tada </a:t>
            </a:r>
            <a:r>
              <a:rPr lang="en-US" sz="2000" b="1" dirty="0" err="1"/>
              <a:t>ćemo</a:t>
            </a:r>
            <a:r>
              <a:rPr lang="en-US" sz="2000" b="1" dirty="0"/>
              <a:t> s </a:t>
            </a:r>
            <a:r>
              <a:rPr lang="en-US" sz="2000" b="1" dirty="0" err="1"/>
              <a:t>radošću</a:t>
            </a:r>
            <a:r>
              <a:rPr lang="en-US" sz="2000" b="1" dirty="0"/>
              <a:t> </a:t>
            </a:r>
            <a:r>
              <a:rPr lang="en-US" sz="2000" b="1" dirty="0" err="1"/>
              <a:t>gledati</a:t>
            </a:r>
            <a:r>
              <a:rPr lang="en-US" sz="2000" b="1" dirty="0"/>
              <a:t> u </a:t>
            </a:r>
            <a:r>
              <a:rPr lang="en-US" sz="2000" b="1" dirty="0" err="1"/>
              <a:t>budućnost</a:t>
            </a:r>
            <a:r>
              <a:rPr lang="en-US" sz="2000" b="1" dirty="0"/>
              <a:t>. Kad </a:t>
            </a:r>
            <a:r>
              <a:rPr lang="en-US" sz="2000" b="1" dirty="0" err="1"/>
              <a:t>Isus</a:t>
            </a:r>
            <a:r>
              <a:rPr lang="en-US" sz="2000" b="1" dirty="0"/>
              <a:t> </a:t>
            </a:r>
            <a:r>
              <a:rPr lang="en-US" sz="2000" b="1" dirty="0" err="1"/>
              <a:t>dođe</a:t>
            </a:r>
            <a:r>
              <a:rPr lang="en-US" sz="2000" b="1" dirty="0"/>
              <a:t>, </a:t>
            </a:r>
            <a:r>
              <a:rPr lang="en-US" sz="2000" b="1" dirty="0" err="1"/>
              <a:t>plač</a:t>
            </a:r>
            <a:r>
              <a:rPr lang="en-US" sz="2000" b="1" dirty="0"/>
              <a:t> </a:t>
            </a:r>
            <a:r>
              <a:rPr lang="en-US" sz="2000" b="1" dirty="0" err="1"/>
              <a:t>će</a:t>
            </a:r>
            <a:r>
              <a:rPr lang="en-US" sz="2000" b="1" dirty="0"/>
              <a:t> se </a:t>
            </a:r>
            <a:r>
              <a:rPr lang="en-US" sz="2000" b="1" dirty="0" err="1"/>
              <a:t>okrenuti</a:t>
            </a:r>
            <a:r>
              <a:rPr lang="en-US" sz="2000" b="1" dirty="0"/>
              <a:t> </a:t>
            </a:r>
            <a:r>
              <a:rPr lang="en-US" sz="2000" b="1" dirty="0" err="1"/>
              <a:t>radosti</a:t>
            </a:r>
            <a:r>
              <a:rPr lang="en-US" sz="2000" b="1" dirty="0"/>
              <a:t> (Ps 126, 6). "</a:t>
            </a:r>
            <a:r>
              <a:rPr lang="en-US" sz="2000" b="1" dirty="0" err="1"/>
              <a:t>Bil</a:t>
            </a:r>
            <a:r>
              <a:rPr lang="sr-Latn-RS" sz="2000" b="1" dirty="0"/>
              <a:t>o nam je ko da snivamo</a:t>
            </a:r>
            <a:r>
              <a:rPr lang="en-US" sz="2000" b="1" dirty="0"/>
              <a:t>" (Ps</a:t>
            </a:r>
            <a:r>
              <a:rPr lang="sr-Latn-RS" sz="2000" b="1" dirty="0"/>
              <a:t>.</a:t>
            </a:r>
            <a:r>
              <a:rPr lang="en-US" sz="2000" b="1" dirty="0"/>
              <a:t> 126,1).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19507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4" grpId="0"/>
      <p:bldP spid="7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Una palma de una planta&#10;&#10;Descripción generada automáticamente">
            <a:extLst>
              <a:ext uri="{FF2B5EF4-FFF2-40B4-BE49-F238E27FC236}">
                <a16:creationId xmlns:a16="http://schemas.microsoft.com/office/drawing/2014/main" id="{08372B75-B3DC-484B-DAAE-DD7BF7BC533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3163" y="0"/>
            <a:ext cx="2274069" cy="3726425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34B0F72A-C0F8-B52D-7024-AEAA69A47304}"/>
              </a:ext>
            </a:extLst>
          </p:cNvPr>
          <p:cNvSpPr txBox="1"/>
          <p:nvPr/>
        </p:nvSpPr>
        <p:spPr>
          <a:xfrm>
            <a:off x="83193" y="5010449"/>
            <a:ext cx="678955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Međutim</a:t>
            </a:r>
            <a:r>
              <a:rPr lang="en-US" sz="2000" b="1" dirty="0"/>
              <a:t>, </a:t>
            </a:r>
            <a:r>
              <a:rPr lang="sr-Latn-RS" sz="2000" b="1" dirty="0"/>
              <a:t>oni među nama,</a:t>
            </a:r>
            <a:r>
              <a:rPr lang="en-US" sz="2000" b="1" dirty="0"/>
              <a:t> koji </a:t>
            </a:r>
            <a:r>
              <a:rPr lang="en-US" sz="2000" b="1" dirty="0" err="1"/>
              <a:t>prihvat</a:t>
            </a:r>
            <a:r>
              <a:rPr lang="sr-Latn-RS" sz="2000" b="1" dirty="0" err="1"/>
              <a:t>aju</a:t>
            </a:r>
            <a:r>
              <a:rPr lang="en-US" sz="2000" b="1" dirty="0"/>
              <a:t> </a:t>
            </a:r>
            <a:r>
              <a:rPr lang="en-US" sz="2000" b="1" dirty="0" err="1"/>
              <a:t>Spasitelja</a:t>
            </a:r>
            <a:r>
              <a:rPr lang="en-US" sz="2000" b="1" dirty="0"/>
              <a:t> bit </a:t>
            </a:r>
            <a:r>
              <a:rPr lang="en-US" sz="2000" b="1" dirty="0" err="1"/>
              <a:t>ćemo</a:t>
            </a:r>
            <a:r>
              <a:rPr lang="en-US" sz="2000" b="1" dirty="0"/>
              <a:t> </a:t>
            </a:r>
            <a:r>
              <a:rPr lang="en-US" sz="2000" b="1" dirty="0" err="1"/>
              <a:t>iznova</a:t>
            </a:r>
            <a:r>
              <a:rPr lang="en-US" sz="2000" b="1" dirty="0"/>
              <a:t> </a:t>
            </a:r>
            <a:r>
              <a:rPr lang="en-US" sz="2000" b="1" dirty="0" err="1"/>
              <a:t>stvoreni</a:t>
            </a:r>
            <a:r>
              <a:rPr lang="en-US" sz="2000" b="1" dirty="0"/>
              <a:t>. </a:t>
            </a:r>
            <a:r>
              <a:rPr lang="en-US" sz="2000" b="1" dirty="0" err="1"/>
              <a:t>Poput</a:t>
            </a:r>
            <a:r>
              <a:rPr lang="en-US" sz="2000" b="1" dirty="0"/>
              <a:t> </a:t>
            </a:r>
            <a:r>
              <a:rPr lang="en-US" sz="2000" b="1" dirty="0" err="1"/>
              <a:t>palmi</a:t>
            </a:r>
            <a:r>
              <a:rPr lang="en-US" sz="2000" b="1" dirty="0"/>
              <a:t>, </a:t>
            </a:r>
            <a:r>
              <a:rPr lang="en-US" sz="2000" b="1" dirty="0" err="1"/>
              <a:t>cvjetat</a:t>
            </a:r>
            <a:r>
              <a:rPr lang="en-US" sz="2000" b="1" dirty="0"/>
              <a:t> </a:t>
            </a:r>
            <a:r>
              <a:rPr lang="en-US" sz="2000" b="1" dirty="0" err="1"/>
              <a:t>ćemo</a:t>
            </a:r>
            <a:r>
              <a:rPr lang="en-US" sz="2000" b="1" dirty="0"/>
              <a:t>, </a:t>
            </a:r>
            <a:r>
              <a:rPr lang="en-US" sz="2000" b="1" dirty="0" err="1"/>
              <a:t>donositi</a:t>
            </a:r>
            <a:r>
              <a:rPr lang="en-US" sz="2000" b="1" dirty="0"/>
              <a:t> </a:t>
            </a:r>
            <a:r>
              <a:rPr lang="en-US" sz="2000" b="1" dirty="0" err="1"/>
              <a:t>plodove</a:t>
            </a:r>
            <a:r>
              <a:rPr lang="en-US" sz="2000" b="1" dirty="0"/>
              <a:t>, bit </a:t>
            </a:r>
            <a:r>
              <a:rPr lang="en-US" sz="2000" b="1" dirty="0" err="1"/>
              <a:t>ćemo</a:t>
            </a:r>
            <a:r>
              <a:rPr lang="en-US" sz="2000" b="1" dirty="0"/>
              <a:t> </a:t>
            </a:r>
            <a:r>
              <a:rPr lang="sr-Latn-RS" sz="2000" b="1" dirty="0" err="1"/>
              <a:t>jedr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sr-Latn-RS" sz="2000" b="1" dirty="0"/>
              <a:t>i zeleni </a:t>
            </a:r>
            <a:r>
              <a:rPr lang="en-US" sz="2000" b="1" dirty="0"/>
              <a:t>(Ps</a:t>
            </a:r>
            <a:r>
              <a:rPr lang="sr-Latn-RS" sz="2000" b="1" dirty="0"/>
              <a:t>.</a:t>
            </a:r>
            <a:r>
              <a:rPr lang="en-US" sz="2000" b="1" dirty="0"/>
              <a:t> 92,12-14).</a:t>
            </a:r>
            <a:endParaRPr lang="en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2E01F6E-CB66-C752-6D2C-14E372354008}"/>
              </a:ext>
            </a:extLst>
          </p:cNvPr>
          <p:cNvSpPr txBox="1"/>
          <p:nvPr/>
        </p:nvSpPr>
        <p:spPr>
          <a:xfrm>
            <a:off x="1923941" y="-98133"/>
            <a:ext cx="10189401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unrise" dir="t"/>
            </a:scene3d>
            <a:sp3d extrusionH="57150" contourW="19050" prstMaterial="matte">
              <a:bevelT w="63500" h="12700" prst="angle"/>
              <a:contourClr>
                <a:schemeClr val="accent6"/>
              </a:contourClr>
            </a:sp3d>
          </a:bodyPr>
          <a:lstStyle/>
          <a:p>
            <a:pPr algn="ctr"/>
            <a:r>
              <a:rPr lang="en-US" sz="4400" b="1" spc="300" dirty="0">
                <a:ln/>
                <a:solidFill>
                  <a:srgbClr val="28C646"/>
                </a:solidFill>
              </a:rPr>
              <a:t>PRIČEKAJTE ISKUPLJENJE</a:t>
            </a:r>
            <a:endParaRPr lang="en" sz="4400" b="1" spc="300" dirty="0">
              <a:ln/>
              <a:solidFill>
                <a:srgbClr val="28C646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747441C-EE55-1C21-DE8F-3E152428E132}"/>
              </a:ext>
            </a:extLst>
          </p:cNvPr>
          <p:cNvSpPr txBox="1"/>
          <p:nvPr/>
        </p:nvSpPr>
        <p:spPr>
          <a:xfrm>
            <a:off x="2054995" y="484297"/>
            <a:ext cx="100942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sr-Latn-RS" b="1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Ko palma cvate pravednik i raste ko cedar libanonski.</a:t>
            </a:r>
            <a:r>
              <a:rPr lang="en" b="1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(Psal</a:t>
            </a:r>
            <a:r>
              <a:rPr lang="sr-Latn-RS" sz="1400" b="1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en" sz="1400" b="1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m 92</a:t>
            </a:r>
            <a:r>
              <a:rPr lang="sr-Latn-RS" sz="1400" b="1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,</a:t>
            </a:r>
            <a:r>
              <a:rPr lang="en" sz="1400" b="1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1</a:t>
            </a:r>
            <a:r>
              <a:rPr lang="sr-Latn-RS" sz="1400" b="1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3</a:t>
            </a:r>
            <a:r>
              <a:rPr lang="en" sz="1400" b="1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)</a:t>
            </a:r>
            <a:endParaRPr lang="es-ES" b="1" dirty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0EC8D2D-2FF1-2A9A-05F3-D5A51B45F8FD}"/>
              </a:ext>
            </a:extLst>
          </p:cNvPr>
          <p:cNvSpPr txBox="1"/>
          <p:nvPr/>
        </p:nvSpPr>
        <p:spPr>
          <a:xfrm>
            <a:off x="1923941" y="948947"/>
            <a:ext cx="99632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U </a:t>
            </a:r>
            <a:r>
              <a:rPr lang="en-US" sz="2000" b="1" dirty="0" err="1"/>
              <a:t>opisu</a:t>
            </a:r>
            <a:r>
              <a:rPr lang="en-US" sz="2000" b="1" dirty="0"/>
              <a:t> </a:t>
            </a:r>
            <a:r>
              <a:rPr lang="en-US" sz="2000" b="1" dirty="0" err="1"/>
              <a:t>Psalma</a:t>
            </a:r>
            <a:r>
              <a:rPr lang="en-US" sz="2000" b="1" dirty="0"/>
              <a:t> 92 </a:t>
            </a:r>
            <a:r>
              <a:rPr lang="en-US" sz="2000" b="1" dirty="0" err="1"/>
              <a:t>možemo</a:t>
            </a:r>
            <a:r>
              <a:rPr lang="en-US" sz="2000" b="1" dirty="0"/>
              <a:t> </a:t>
            </a:r>
            <a:r>
              <a:rPr lang="en-US" sz="2000" b="1" dirty="0" err="1"/>
              <a:t>pročitati</a:t>
            </a:r>
            <a:r>
              <a:rPr lang="en-US" sz="2000" b="1" dirty="0"/>
              <a:t>: "</a:t>
            </a:r>
            <a:r>
              <a:rPr lang="en-US" sz="2000" b="1" dirty="0" err="1"/>
              <a:t>Pjesma</a:t>
            </a:r>
            <a:r>
              <a:rPr lang="en-US" sz="2000" b="1" dirty="0"/>
              <a:t> za </a:t>
            </a:r>
            <a:r>
              <a:rPr lang="sr-Latn-RS" sz="2000" b="1" dirty="0"/>
              <a:t>subotu</a:t>
            </a:r>
            <a:r>
              <a:rPr lang="en-US" sz="2000" b="1" dirty="0"/>
              <a:t>." U </a:t>
            </a:r>
            <a:r>
              <a:rPr lang="en-US" sz="2000" b="1" dirty="0" err="1"/>
              <a:t>njemu</a:t>
            </a:r>
            <a:r>
              <a:rPr lang="en-US" sz="2000" b="1" dirty="0"/>
              <a:t> </a:t>
            </a:r>
            <a:r>
              <a:rPr lang="en-US" sz="2000" b="1" dirty="0" err="1"/>
              <a:t>možemo</a:t>
            </a:r>
            <a:r>
              <a:rPr lang="en-US" sz="2000" b="1" dirty="0"/>
              <a:t> </a:t>
            </a:r>
            <a:r>
              <a:rPr lang="en-US" sz="2000" b="1" dirty="0" err="1"/>
              <a:t>pronaći</a:t>
            </a:r>
            <a:r>
              <a:rPr lang="en-US" sz="2000" b="1" dirty="0"/>
              <a:t> </a:t>
            </a:r>
            <a:r>
              <a:rPr lang="en-US" sz="2000" b="1" dirty="0" err="1"/>
              <a:t>dva</a:t>
            </a:r>
            <a:r>
              <a:rPr lang="en-US" sz="2000" b="1" dirty="0"/>
              <a:t> </a:t>
            </a:r>
            <a:r>
              <a:rPr lang="en-US" sz="2000" b="1" dirty="0" err="1"/>
              <a:t>aspekta</a:t>
            </a:r>
            <a:r>
              <a:rPr lang="en-US" sz="2000" b="1" dirty="0"/>
              <a:t> </a:t>
            </a:r>
            <a:r>
              <a:rPr lang="sr-Latn-RS" sz="2000" b="1" dirty="0"/>
              <a:t>subote</a:t>
            </a:r>
            <a:r>
              <a:rPr lang="en-US" sz="2000" b="1" dirty="0"/>
              <a:t>: </a:t>
            </a:r>
            <a:r>
              <a:rPr lang="sr-Latn-RS" sz="2000" b="1" dirty="0"/>
              <a:t>s</a:t>
            </a:r>
            <a:r>
              <a:rPr lang="en-US" sz="2000" b="1" dirty="0" err="1"/>
              <a:t>tvaranje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sr-Latn-RS" sz="2000" b="1" dirty="0"/>
              <a:t>o</a:t>
            </a:r>
            <a:r>
              <a:rPr lang="en-US" sz="2000" b="1" dirty="0" err="1"/>
              <a:t>tkupljenje</a:t>
            </a:r>
            <a:r>
              <a:rPr lang="en-US" sz="2000" b="1" dirty="0"/>
              <a:t>.</a:t>
            </a:r>
            <a:endParaRPr lang="en" sz="2000" b="1" dirty="0"/>
          </a:p>
        </p:txBody>
      </p:sp>
      <p:graphicFrame>
        <p:nvGraphicFramePr>
          <p:cNvPr id="15" name="Diagrama 14">
            <a:extLst>
              <a:ext uri="{FF2B5EF4-FFF2-40B4-BE49-F238E27FC236}">
                <a16:creationId xmlns:a16="http://schemas.microsoft.com/office/drawing/2014/main" id="{18A58B16-B617-FB96-7C29-CBAD94AFE9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8853999"/>
              </p:ext>
            </p:extLst>
          </p:nvPr>
        </p:nvGraphicFramePr>
        <p:xfrm>
          <a:off x="7013675" y="1163109"/>
          <a:ext cx="4873526" cy="5626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9" name="Imagen 8" descr="Imagen que contiene agua, pelota, hombre, competencia de atletismo&#10;&#10;Descripción generada automáticamente">
            <a:extLst>
              <a:ext uri="{FF2B5EF4-FFF2-40B4-BE49-F238E27FC236}">
                <a16:creationId xmlns:a16="http://schemas.microsoft.com/office/drawing/2014/main" id="{CDC942F0-A867-0C83-BB03-BADADEA5707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4760" y="1725907"/>
            <a:ext cx="2744387" cy="1946787"/>
          </a:xfrm>
          <a:prstGeom prst="rect">
            <a:avLst/>
          </a:prstGeom>
          <a:ln>
            <a:noFill/>
          </a:ln>
          <a:effectLst>
            <a:outerShdw blurRad="190500" algn="tl" rotWithShape="0">
              <a:schemeClr val="accent4">
                <a:alpha val="70000"/>
              </a:scheme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9FADDB8-AA84-2E09-DF74-A662BF17F1D9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0446" y="1750870"/>
            <a:ext cx="1927373" cy="1927373"/>
          </a:xfrm>
          <a:prstGeom prst="rect">
            <a:avLst/>
          </a:prstGeom>
          <a:ln>
            <a:noFill/>
          </a:ln>
          <a:effectLst>
            <a:outerShdw blurRad="190500" algn="tl" rotWithShape="0">
              <a:schemeClr val="accent4">
                <a:alpha val="70000"/>
              </a:scheme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3" name="Imagen 12" descr="Un dibujo de una vaca&#10;&#10;Descripción generada automáticamente con confianza media">
            <a:extLst>
              <a:ext uri="{FF2B5EF4-FFF2-40B4-BE49-F238E27FC236}">
                <a16:creationId xmlns:a16="http://schemas.microsoft.com/office/drawing/2014/main" id="{75A9A738-9375-BA73-FB4D-A78B18963B75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246" y="3909182"/>
            <a:ext cx="1665231" cy="1032443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938A7A9D-8D00-539B-B7DA-FB3DE841BB20}"/>
              </a:ext>
            </a:extLst>
          </p:cNvPr>
          <p:cNvSpPr txBox="1"/>
          <p:nvPr/>
        </p:nvSpPr>
        <p:spPr>
          <a:xfrm>
            <a:off x="1923941" y="3706674"/>
            <a:ext cx="494880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Radujemo</a:t>
            </a:r>
            <a:r>
              <a:rPr lang="en-US" sz="2000" b="1" dirty="0"/>
              <a:t> se </a:t>
            </a:r>
            <a:r>
              <a:rPr lang="sr-Latn-RS" sz="2000" b="1" dirty="0"/>
              <a:t>u razmišljanju</a:t>
            </a:r>
            <a:r>
              <a:rPr lang="en-US" sz="2000" b="1" dirty="0"/>
              <a:t> </a:t>
            </a:r>
            <a:r>
              <a:rPr lang="en-US" sz="2000" b="1" dirty="0" err="1"/>
              <a:t>onoga</a:t>
            </a:r>
            <a:r>
              <a:rPr lang="en-US" sz="2000" b="1" dirty="0"/>
              <a:t> </a:t>
            </a:r>
            <a:r>
              <a:rPr lang="en-US" sz="2000" b="1" dirty="0" err="1"/>
              <a:t>što</a:t>
            </a:r>
            <a:r>
              <a:rPr lang="en-US" sz="2000" b="1" dirty="0"/>
              <a:t> je Bog </a:t>
            </a:r>
            <a:r>
              <a:rPr lang="en-US" sz="2000" b="1" dirty="0" err="1"/>
              <a:t>stvorio</a:t>
            </a:r>
            <a:r>
              <a:rPr lang="en-US" sz="2000" b="1" dirty="0"/>
              <a:t> (Ps</a:t>
            </a:r>
            <a:r>
              <a:rPr lang="sr-Latn-RS" sz="2000" b="1" dirty="0"/>
              <a:t>.</a:t>
            </a:r>
            <a:r>
              <a:rPr lang="en-US" sz="2000" b="1" dirty="0"/>
              <a:t> 92,4</a:t>
            </a:r>
            <a:r>
              <a:rPr lang="sr-Latn-RS" sz="2000" b="1" dirty="0"/>
              <a:t>.</a:t>
            </a:r>
            <a:r>
              <a:rPr lang="en-US" sz="2000" b="1" dirty="0"/>
              <a:t>5). Ali </a:t>
            </a:r>
            <a:r>
              <a:rPr lang="en-US" sz="2000" b="1" dirty="0" err="1"/>
              <a:t>mnogi</a:t>
            </a:r>
            <a:r>
              <a:rPr lang="en-US" sz="2000" b="1" dirty="0"/>
              <a:t> ne </a:t>
            </a:r>
            <a:r>
              <a:rPr lang="en-US" sz="2000" b="1" dirty="0" err="1"/>
              <a:t>prihvaćaju</a:t>
            </a:r>
            <a:r>
              <a:rPr lang="en-US" sz="2000" b="1" dirty="0"/>
              <a:t> </a:t>
            </a:r>
            <a:r>
              <a:rPr lang="en-US" sz="2000" b="1" dirty="0" err="1"/>
              <a:t>Stvoritelja</a:t>
            </a:r>
            <a:r>
              <a:rPr lang="en-US" sz="2000" b="1" dirty="0"/>
              <a:t>, </a:t>
            </a:r>
            <a:r>
              <a:rPr lang="en-US" sz="2000" b="1" dirty="0" err="1"/>
              <a:t>niti</a:t>
            </a:r>
            <a:r>
              <a:rPr lang="en-US" sz="2000" b="1" dirty="0"/>
              <a:t> </a:t>
            </a:r>
            <a:r>
              <a:rPr lang="en-US" sz="2000" b="1" dirty="0" err="1"/>
              <a:t>otkupljenje</a:t>
            </a:r>
            <a:r>
              <a:rPr lang="en-US" sz="2000" b="1" dirty="0"/>
              <a:t> </a:t>
            </a:r>
            <a:r>
              <a:rPr lang="en-US" sz="2000" b="1" dirty="0" err="1"/>
              <a:t>koje</a:t>
            </a:r>
            <a:r>
              <a:rPr lang="en-US" sz="2000" b="1" dirty="0"/>
              <a:t> on </a:t>
            </a:r>
            <a:r>
              <a:rPr lang="en-US" sz="2000" b="1" dirty="0" err="1"/>
              <a:t>nudi</a:t>
            </a:r>
            <a:r>
              <a:rPr lang="en-US" sz="2000" b="1" dirty="0"/>
              <a:t> (Ps</a:t>
            </a:r>
            <a:r>
              <a:rPr lang="sr-Latn-RS" sz="2000" b="1" dirty="0"/>
              <a:t>.</a:t>
            </a:r>
            <a:r>
              <a:rPr lang="en-US" sz="2000" b="1" dirty="0"/>
              <a:t> 92,6</a:t>
            </a:r>
            <a:r>
              <a:rPr lang="sr-Latn-RS" sz="2000" b="1" dirty="0"/>
              <a:t>.</a:t>
            </a:r>
            <a:r>
              <a:rPr lang="en-US" sz="2000" b="1" dirty="0"/>
              <a:t>7).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B00C9F4-CFBC-8AAE-054C-C698347C665D}"/>
              </a:ext>
            </a:extLst>
          </p:cNvPr>
          <p:cNvSpPr txBox="1"/>
          <p:nvPr/>
        </p:nvSpPr>
        <p:spPr>
          <a:xfrm>
            <a:off x="83192" y="6026112"/>
            <a:ext cx="67895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Dok </a:t>
            </a:r>
            <a:r>
              <a:rPr lang="en-US" sz="2000" b="1" dirty="0" err="1"/>
              <a:t>čekamo</a:t>
            </a:r>
            <a:r>
              <a:rPr lang="en-US" sz="2000" b="1" dirty="0"/>
              <a:t> taj </a:t>
            </a:r>
            <a:r>
              <a:rPr lang="en-US" sz="2000" b="1" dirty="0" err="1"/>
              <a:t>trenutak</a:t>
            </a:r>
            <a:r>
              <a:rPr lang="en-US" sz="2000" b="1" dirty="0"/>
              <a:t>, </a:t>
            </a:r>
            <a:r>
              <a:rPr lang="en-US" sz="2000" b="1" dirty="0" err="1"/>
              <a:t>svake</a:t>
            </a:r>
            <a:r>
              <a:rPr lang="en-US" sz="2000" b="1" dirty="0"/>
              <a:t> </a:t>
            </a:r>
            <a:r>
              <a:rPr lang="en-US" sz="2000" b="1" dirty="0" err="1"/>
              <a:t>subote</a:t>
            </a:r>
            <a:r>
              <a:rPr lang="en-US" sz="2000" b="1" dirty="0"/>
              <a:t> </a:t>
            </a:r>
            <a:r>
              <a:rPr lang="en-US" sz="2000" b="1" dirty="0" err="1"/>
              <a:t>obnavljamo</a:t>
            </a:r>
            <a:r>
              <a:rPr lang="en-US" sz="2000" b="1" dirty="0"/>
              <a:t> </a:t>
            </a:r>
            <a:r>
              <a:rPr lang="en-US" sz="2000" b="1" dirty="0" err="1"/>
              <a:t>nadu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dva</a:t>
            </a:r>
            <a:r>
              <a:rPr lang="en-US" sz="2000" b="1" dirty="0"/>
              <a:t> </a:t>
            </a:r>
            <a:r>
              <a:rPr lang="en-US" sz="2000" b="1" dirty="0" err="1"/>
              <a:t>načina</a:t>
            </a:r>
            <a:r>
              <a:rPr lang="en-US" sz="2000" b="1" dirty="0"/>
              <a:t>: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65037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ECC18239-12E4-48F2-B2B5-D045282FB7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5">
                                            <p:graphicEl>
                                              <a:dgm id="{ECC18239-12E4-48F2-B2B5-D045282FB7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5">
                                            <p:graphicEl>
                                              <a:dgm id="{ECC18239-12E4-48F2-B2B5-D045282FB7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5">
                                            <p:graphicEl>
                                              <a:dgm id="{ECC18239-12E4-48F2-B2B5-D045282FB7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5">
                                            <p:graphicEl>
                                              <a:dgm id="{ECC18239-12E4-48F2-B2B5-D045282FB7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5">
                                            <p:graphicEl>
                                              <a:dgm id="{ECC18239-12E4-48F2-B2B5-D045282FB7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B7016AC9-A596-4F4F-A22D-86E0FFA71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>
                                            <p:graphicEl>
                                              <a:dgm id="{B7016AC9-A596-4F4F-A22D-86E0FFA71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5">
                                            <p:graphicEl>
                                              <a:dgm id="{B7016AC9-A596-4F4F-A22D-86E0FFA71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5">
                                            <p:graphicEl>
                                              <a:dgm id="{B7016AC9-A596-4F4F-A22D-86E0FFA714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5">
                                            <p:graphicEl>
                                              <a:dgm id="{B7016AC9-A596-4F4F-A22D-86E0FFA71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5">
                                            <p:graphicEl>
                                              <a:dgm id="{B7016AC9-A596-4F4F-A22D-86E0FFA71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84558AA3-C098-455A-B404-0EEC16954F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5">
                                            <p:graphicEl>
                                              <a:dgm id="{84558AA3-C098-455A-B404-0EEC16954F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5">
                                            <p:graphicEl>
                                              <a:dgm id="{84558AA3-C098-455A-B404-0EEC16954F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5">
                                            <p:graphicEl>
                                              <a:dgm id="{84558AA3-C098-455A-B404-0EEC16954F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5">
                                            <p:graphicEl>
                                              <a:dgm id="{84558AA3-C098-455A-B404-0EEC16954F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5">
                                            <p:graphicEl>
                                              <a:dgm id="{84558AA3-C098-455A-B404-0EEC16954F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480A8D73-E9AB-4084-81E3-3D016385E6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5">
                                            <p:graphicEl>
                                              <a:dgm id="{480A8D73-E9AB-4084-81E3-3D016385E6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5">
                                            <p:graphicEl>
                                              <a:dgm id="{480A8D73-E9AB-4084-81E3-3D016385E6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5">
                                            <p:graphicEl>
                                              <a:dgm id="{480A8D73-E9AB-4084-81E3-3D016385E6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FABAD5CE-A0BA-403E-A065-559426E7D7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5">
                                            <p:graphicEl>
                                              <a:dgm id="{FABAD5CE-A0BA-403E-A065-559426E7D7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5">
                                            <p:graphicEl>
                                              <a:dgm id="{FABAD5CE-A0BA-403E-A065-559426E7D7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5">
                                            <p:graphicEl>
                                              <a:dgm id="{FABAD5CE-A0BA-403E-A065-559426E7D7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5">
                                            <p:graphicEl>
                                              <a:dgm id="{FABAD5CE-A0BA-403E-A065-559426E7D7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5">
                                            <p:graphicEl>
                                              <a:dgm id="{FABAD5CE-A0BA-403E-A065-559426E7D7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389BD8E6-28DF-491E-BFC3-C806AD4824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5">
                                            <p:graphicEl>
                                              <a:dgm id="{389BD8E6-28DF-491E-BFC3-C806AD4824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5">
                                            <p:graphicEl>
                                              <a:dgm id="{389BD8E6-28DF-491E-BFC3-C806AD4824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5">
                                            <p:graphicEl>
                                              <a:dgm id="{389BD8E6-28DF-491E-BFC3-C806AD4824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5">
                                            <p:graphicEl>
                                              <a:dgm id="{389BD8E6-28DF-491E-BFC3-C806AD4824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5">
                                            <p:graphicEl>
                                              <a:dgm id="{389BD8E6-28DF-491E-BFC3-C806AD4824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8AC2DEEC-C2DC-435C-9636-6D87B1B747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5">
                                            <p:graphicEl>
                                              <a:dgm id="{8AC2DEEC-C2DC-435C-9636-6D87B1B747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5">
                                            <p:graphicEl>
                                              <a:dgm id="{8AC2DEEC-C2DC-435C-9636-6D87B1B747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5">
                                            <p:graphicEl>
                                              <a:dgm id="{8AC2DEEC-C2DC-435C-9636-6D87B1B747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5">
                                            <p:graphicEl>
                                              <a:dgm id="{8AC2DEEC-C2DC-435C-9636-6D87B1B747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5">
                                            <p:graphicEl>
                                              <a:dgm id="{8AC2DEEC-C2DC-435C-9636-6D87B1B747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D88324E7-C2A0-49F7-AA83-B993CAC7C3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5">
                                            <p:graphicEl>
                                              <a:dgm id="{D88324E7-C2A0-49F7-AA83-B993CAC7C3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5">
                                            <p:graphicEl>
                                              <a:dgm id="{D88324E7-C2A0-49F7-AA83-B993CAC7C3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5">
                                            <p:graphicEl>
                                              <a:dgm id="{D88324E7-C2A0-49F7-AA83-B993CAC7C3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" grpId="0"/>
      <p:bldP spid="5" grpId="0"/>
      <p:bldP spid="6" grpId="0"/>
      <p:bldGraphic spid="15" grpId="0" uiExpand="1">
        <p:bldSub>
          <a:bldDgm bld="one"/>
        </p:bldSub>
      </p:bldGraphic>
      <p:bldP spid="19" grpId="0"/>
      <p:bldP spid="7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4E507A"/>
      </a:dk2>
      <a:lt2>
        <a:srgbClr val="F4B2E7"/>
      </a:lt2>
      <a:accent1>
        <a:srgbClr val="000099"/>
      </a:accent1>
      <a:accent2>
        <a:srgbClr val="CC9900"/>
      </a:accent2>
      <a:accent3>
        <a:srgbClr val="580080"/>
      </a:accent3>
      <a:accent4>
        <a:srgbClr val="FFFF01"/>
      </a:accent4>
      <a:accent5>
        <a:srgbClr val="993300"/>
      </a:accent5>
      <a:accent6>
        <a:srgbClr val="177329"/>
      </a:accent6>
      <a:hlink>
        <a:srgbClr val="0563C1"/>
      </a:hlink>
      <a:folHlink>
        <a:srgbClr val="954F72"/>
      </a:folHlink>
    </a:clrScheme>
    <a:fontScheme name="Offic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Personalizado 4">
      <a:dk1>
        <a:sysClr val="windowText" lastClr="000000"/>
      </a:dk1>
      <a:lt1>
        <a:sysClr val="window" lastClr="FFFFFF"/>
      </a:lt1>
      <a:dk2>
        <a:srgbClr val="9900FF"/>
      </a:dk2>
      <a:lt2>
        <a:srgbClr val="008000"/>
      </a:lt2>
      <a:accent1>
        <a:srgbClr val="CC3399"/>
      </a:accent1>
      <a:accent2>
        <a:srgbClr val="00CC99"/>
      </a:accent2>
      <a:accent3>
        <a:srgbClr val="3399FF"/>
      </a:accent3>
      <a:accent4>
        <a:srgbClr val="FFFF66"/>
      </a:accent4>
      <a:accent5>
        <a:srgbClr val="CC6600"/>
      </a:accent5>
      <a:accent6>
        <a:srgbClr val="FF7C80"/>
      </a:accent6>
      <a:hlink>
        <a:srgbClr val="006600"/>
      </a:hlink>
      <a:folHlink>
        <a:srgbClr val="3333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1863</TotalTime>
  <Words>2307</Words>
  <Application>Microsoft Office PowerPoint</Application>
  <PresentationFormat>Panorámica</PresentationFormat>
  <Paragraphs>113</Paragraphs>
  <Slides>16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16</vt:i4>
      </vt:variant>
    </vt:vector>
  </HeadingPairs>
  <TitlesOfParts>
    <vt:vector size="33" baseType="lpstr">
      <vt:lpstr>Britannic Bold</vt:lpstr>
      <vt:lpstr>Bodoni MT Poster Compressed</vt:lpstr>
      <vt:lpstr>Arial</vt:lpstr>
      <vt:lpstr>Calibri</vt:lpstr>
      <vt:lpstr>Times New Roman</vt:lpstr>
      <vt:lpstr>Calibri Light</vt:lpstr>
      <vt:lpstr>Constantia</vt:lpstr>
      <vt:lpstr>Aptos</vt:lpstr>
      <vt:lpstr>Impact</vt:lpstr>
      <vt:lpstr>Arial Narrow</vt:lpstr>
      <vt:lpstr>Gill Sans MT Ext Condensed Bold</vt:lpstr>
      <vt:lpstr>Comic Sans MS</vt:lpstr>
      <vt:lpstr>Tema de Office</vt:lpstr>
      <vt:lpstr>1_Tema de Office</vt:lpstr>
      <vt:lpstr>3_Default Design</vt:lpstr>
      <vt:lpstr>Default Design</vt:lpstr>
      <vt:lpstr>4_Default Design</vt:lpstr>
      <vt:lpstr>Presentación de PowerPoint</vt:lpstr>
      <vt:lpstr>Upamtite redak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PRIMJENA</vt:lpstr>
      <vt:lpstr>PRENOŠENJE ISTINE</vt:lpstr>
      <vt:lpstr>PLAN </vt:lpstr>
      <vt:lpstr>PRENOŠENJE ISTINE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90</cp:revision>
  <dcterms:created xsi:type="dcterms:W3CDTF">2024-03-16T08:41:41Z</dcterms:created>
  <dcterms:modified xsi:type="dcterms:W3CDTF">2024-03-25T20:20:48Z</dcterms:modified>
</cp:coreProperties>
</file>