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78" y="12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en-US" sz="2000" b="1">
              <a:effectLst>
                <a:outerShdw blurRad="38100" dist="38100" dir="2700000" algn="tl">
                  <a:srgbClr val="000000">
                    <a:alpha val="43137"/>
                  </a:srgbClr>
                </a:outerShdw>
              </a:effectLst>
            </a:rPr>
            <a:t>Timpuh merinsaka nembiak Tuhan dipadah ngena tiga chara ke bebida</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1800" b="1"/>
            <a:t>“</a:t>
          </a:r>
          <a:r>
            <a:rPr lang="en-US" sz="1800" b="1"/>
            <a:t>timpuh, timpuh enggau setengah timpuh” </a:t>
          </a:r>
          <a:r>
            <a:rPr lang="en-US" sz="1800" b="1" i="1" dirty="0"/>
            <a:t>(Dan. 7:25; 12:7</a:t>
          </a:r>
          <a:r>
            <a:rPr lang="en-US" sz="1800" b="1" i="1"/>
            <a:t>; Pem. </a:t>
          </a:r>
          <a:r>
            <a:rPr lang="en-US" sz="1800" b="1" i="1" dirty="0"/>
            <a:t>12:14)</a:t>
          </a:r>
          <a:endParaRPr lang="es-ES" sz="1800" b="1" i="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a:t>1,260 hari </a:t>
          </a:r>
          <a:r>
            <a:rPr lang="en-US" sz="2000" b="1" i="1"/>
            <a:t>(Pem. </a:t>
          </a:r>
          <a:r>
            <a:rPr lang="en-US" sz="2000" b="1" i="1" dirty="0"/>
            <a:t>11:3; 12:6</a:t>
          </a:r>
          <a:r>
            <a:rPr lang="es-ES" sz="2000" b="1" i="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a:t>42 bulan </a:t>
          </a:r>
          <a:r>
            <a:rPr lang="en-US" sz="2000" b="1" i="1"/>
            <a:t>(Pem. </a:t>
          </a:r>
          <a:r>
            <a:rPr lang="en-US" sz="2000" b="1" i="1" dirty="0"/>
            <a:t>11:2; 13:5</a:t>
          </a:r>
          <a:r>
            <a:rPr lang="es-ES" sz="2000" b="1" i="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a:effectLst>
                <a:outerShdw blurRad="38100" dist="38100" dir="2700000" algn="tl">
                  <a:srgbClr val="000000">
                    <a:alpha val="43137"/>
                  </a:srgbClr>
                </a:outerShdw>
              </a:effectLst>
            </a:rPr>
            <a:t>42 bulan</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a:effectLst>
                <a:outerShdw blurRad="38100" dist="38100" dir="2700000" algn="tl">
                  <a:srgbClr val="000000">
                    <a:alpha val="43137"/>
                  </a:srgbClr>
                </a:outerShdw>
              </a:effectLst>
            </a:rPr>
            <a:t>30 hari</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a:effectLst>
                <a:outerShdw blurRad="38100" dist="38100" dir="2700000" algn="tl">
                  <a:srgbClr val="000000">
                    <a:alpha val="43137"/>
                  </a:srgbClr>
                </a:outerShdw>
              </a:effectLst>
            </a:rPr>
            <a:t>1.260 hari</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a:t>1 taun</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a:t>2 taun</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a:t>½ taun</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a:t>
          </a:r>
          <a:r>
            <a:rPr lang="es-ES" sz="1800" b="1"/>
            <a:t>½ taun</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a:t>12 bulan</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a:t>24 bulan</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a:t>6 bulan</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a:t>42 bulan</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a:effectLst>
                <a:outerShdw blurRad="38100" dist="38100" dir="2700000" algn="tl">
                  <a:srgbClr val="000000">
                    <a:alpha val="43137"/>
                  </a:srgbClr>
                </a:outerShdw>
              </a:effectLst>
            </a:rPr>
            <a:t>42 bulan</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a:effectLst>
                <a:outerShdw blurRad="38100" dist="38100" dir="2700000" algn="tl">
                  <a:srgbClr val="000000">
                    <a:alpha val="43137"/>
                  </a:srgbClr>
                </a:outerShdw>
              </a:effectLst>
            </a:rPr>
            <a:t>30 hari</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a:effectLst>
                <a:outerShdw blurRad="38100" dist="38100" dir="2700000" algn="tl">
                  <a:srgbClr val="000000">
                    <a:alpha val="43137"/>
                  </a:srgbClr>
                </a:outerShdw>
              </a:effectLst>
            </a:rPr>
            <a:t>1.260 hari</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a:effectLst>
                <a:outerShdw blurRad="38100" dist="38100" dir="2700000" algn="tl">
                  <a:srgbClr val="000000">
                    <a:alpha val="43137"/>
                  </a:srgbClr>
                </a:outerShdw>
              </a:effectLst>
            </a:rPr>
            <a:t>Taun </a:t>
          </a:r>
          <a:r>
            <a:rPr lang="es-ES" dirty="0">
              <a:effectLst>
                <a:outerShdw blurRad="38100" dist="38100" dir="2700000" algn="tl">
                  <a:srgbClr val="000000">
                    <a:alpha val="43137"/>
                  </a:srgbClr>
                </a:outerShdw>
              </a:effectLst>
            </a:rPr>
            <a:t>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a:effectLst>
                <a:outerShdw blurRad="38100" dist="38100" dir="2700000" algn="tl">
                  <a:srgbClr val="000000">
                    <a:alpha val="43137"/>
                  </a:srgbClr>
                </a:outerShdw>
              </a:effectLst>
            </a:rPr>
            <a:t>Taun </a:t>
          </a:r>
          <a:r>
            <a:rPr lang="es-ES" dirty="0">
              <a:effectLst>
                <a:outerShdw blurRad="38100" dist="38100" dir="2700000" algn="tl">
                  <a:srgbClr val="000000">
                    <a:alpha val="43137"/>
                  </a:srgbClr>
                </a:outerShdw>
              </a:effectLst>
            </a:rPr>
            <a:t>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AC3A611F-DAAC-4AE0-8503-2B17B06DA66B}">
      <dgm:prSet phldrT="[Texto]" custT="1"/>
      <dgm:spPr/>
      <dgm:t>
        <a:bodyPr/>
        <a:lstStyle/>
        <a:p>
          <a:pPr marL="0" indent="0">
            <a:buNone/>
          </a:pPr>
          <a:r>
            <a:rPr lang="en-MY" sz="1800" b="1"/>
            <a:t>Kepala soldadu Berthier, kategal ari asuh Napoleon, nangkap Pope lalu tu ngujungka pemadu kuasa gerija Roma</a:t>
          </a:r>
          <a:r>
            <a:rPr lang="en-US" sz="1800" b="1"/>
            <a:t>.</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40AA10C8-C308-4BD0-A766-D0B108020A22}">
      <dgm:prSet phldrT="[Texto]" custT="1"/>
      <dgm:spPr/>
      <dgm:t>
        <a:bodyPr/>
        <a:lstStyle/>
        <a:p>
          <a:pPr marL="0" indent="0">
            <a:buNone/>
          </a:pPr>
          <a:r>
            <a:rPr lang="en-MY" sz="1800" b="1"/>
            <a:t>Gerija Roma bulih kuasa politik lepas pengalah tiga iti bansa ke megai ajar Arianism: Heruli, Vandal, enggau Ostrogoth</a:t>
          </a:r>
          <a:r>
            <a:rPr lang="en-US" sz="1800" b="1"/>
            <a:t>.</a:t>
          </a:r>
          <a:endParaRPr lang="es-ES" sz="1800" dirty="0"/>
        </a:p>
      </dgm:t>
    </dgm:pt>
    <dgm:pt modelId="{E7422AD2-E25F-4770-A5DB-5475A8184B8E}" type="parTrans" cxnId="{AD4572B9-E572-422A-9067-B60872E9FDE0}">
      <dgm:prSet/>
      <dgm:spPr/>
      <dgm:t>
        <a:bodyPr/>
        <a:lstStyle/>
        <a:p>
          <a:endParaRPr lang="en-MY"/>
        </a:p>
      </dgm:t>
    </dgm:pt>
    <dgm:pt modelId="{F3847477-AF9B-47BE-BA07-8293C8AAD9F4}" type="sibTrans" cxnId="{AD4572B9-E572-422A-9067-B60872E9FDE0}">
      <dgm:prSet/>
      <dgm:spPr/>
      <dgm:t>
        <a:bodyPr/>
        <a:lstStyle/>
        <a:p>
          <a:endParaRPr lang="en-MY"/>
        </a:p>
      </dgm:t>
    </dgm:pt>
    <dgm:pt modelId="{941B5EF1-1850-4C8B-A17C-773EF927E390}">
      <dgm:prSet phldrT="[Texto]" custT="1"/>
      <dgm:spPr/>
      <dgm:t>
        <a:bodyPr/>
        <a:lstStyle/>
        <a:p>
          <a:pPr marL="0" indent="0">
            <a:buNone/>
          </a:pPr>
          <a:endParaRPr lang="es-ES" sz="1800" dirty="0"/>
        </a:p>
      </dgm:t>
    </dgm:pt>
    <dgm:pt modelId="{F3FFA441-D773-456F-B182-68F850FC6995}" type="parTrans" cxnId="{C4FF1F36-1C25-49AF-8D3B-C54E39840451}">
      <dgm:prSet/>
      <dgm:spPr/>
      <dgm:t>
        <a:bodyPr/>
        <a:lstStyle/>
        <a:p>
          <a:endParaRPr lang="en-MY"/>
        </a:p>
      </dgm:t>
    </dgm:pt>
    <dgm:pt modelId="{40325CE7-5D34-4A8A-AE55-FAE34C134C22}" type="sibTrans" cxnId="{C4FF1F36-1C25-49AF-8D3B-C54E39840451}">
      <dgm:prSet/>
      <dgm:spPr/>
      <dgm:t>
        <a:bodyPr/>
        <a:lstStyle/>
        <a:p>
          <a:endParaRPr lang="en-MY"/>
        </a:p>
      </dgm:t>
    </dgm:pt>
    <dgm:pt modelId="{E4F9476F-4300-436A-A29D-710B65DAB19D}">
      <dgm:prSet phldrT="[Texto]" custT="1"/>
      <dgm:spPr/>
      <dgm:t>
        <a:bodyPr/>
        <a:lstStyle/>
        <a:p>
          <a:pPr marL="0" indent="0">
            <a:buNone/>
          </a:pPr>
          <a:endParaRPr lang="es-ES" sz="1800" dirty="0"/>
        </a:p>
      </dgm:t>
    </dgm:pt>
    <dgm:pt modelId="{6CE4AA07-7918-4D76-AD24-A44824056FB8}" type="parTrans" cxnId="{7FC58AFE-4757-4234-8FB9-9D7421ED9D37}">
      <dgm:prSet/>
      <dgm:spPr/>
      <dgm:t>
        <a:bodyPr/>
        <a:lstStyle/>
        <a:p>
          <a:endParaRPr lang="en-MY"/>
        </a:p>
      </dgm:t>
    </dgm:pt>
    <dgm:pt modelId="{6B1C2A09-246B-47E3-8C84-399A52A8B885}" type="sibTrans" cxnId="{7FC58AFE-4757-4234-8FB9-9D7421ED9D37}">
      <dgm:prSet/>
      <dgm:spPr/>
      <dgm:t>
        <a:bodyPr/>
        <a:lstStyle/>
        <a:p>
          <a:endParaRPr lang="en-MY"/>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4DE6FB19-F54B-41D5-8696-2CBFDC0156D3}" type="presOf" srcId="{E4F9476F-4300-436A-A29D-710B65DAB19D}" destId="{417CCEBC-1CD5-4AC5-A999-F9BDDCC753C6}" srcOrd="0" destOrd="0" presId="urn:microsoft.com/office/officeart/2005/8/layout/bList2"/>
    <dgm:cxn modelId="{C4FF1F36-1C25-49AF-8D3B-C54E39840451}" srcId="{CBCD1555-AF38-4090-9A78-5EAC46476EAE}" destId="{941B5EF1-1850-4C8B-A17C-773EF927E390}" srcOrd="0" destOrd="0" parTransId="{F3FFA441-D773-456F-B182-68F850FC6995}" sibTransId="{40325CE7-5D34-4A8A-AE55-FAE34C134C22}"/>
    <dgm:cxn modelId="{68CFF63C-9EFC-4B20-A181-13F1F9BB1A51}" type="presOf" srcId="{AC3A611F-DAAC-4AE0-8503-2B17B06DA66B}" destId="{417CCEBC-1CD5-4AC5-A999-F9BDDCC753C6}" srcOrd="0" destOrd="1"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1" destOrd="0" parTransId="{49047535-00FB-4EA5-9B90-401A6988AB7C}" sibTransId="{1FE6A644-46E5-49C2-BC17-77619836B780}"/>
    <dgm:cxn modelId="{E9D741AD-F410-4D34-A38E-913D779EA6FE}" type="presOf" srcId="{941B5EF1-1850-4C8B-A17C-773EF927E390}" destId="{C9C986BE-73A4-49CF-8965-101FF16491B0}" srcOrd="0" destOrd="0" presId="urn:microsoft.com/office/officeart/2005/8/layout/bList2"/>
    <dgm:cxn modelId="{B3060DB3-F21F-4B20-B5AD-D97DF577A7AA}" type="presOf" srcId="{CBCD1555-AF38-4090-9A78-5EAC46476EAE}" destId="{BA0064E3-2467-46C1-8CBB-D9EBD0850AEE}" srcOrd="0" destOrd="0" presId="urn:microsoft.com/office/officeart/2005/8/layout/bList2"/>
    <dgm:cxn modelId="{AD4572B9-E572-422A-9067-B60872E9FDE0}" srcId="{CBCD1555-AF38-4090-9A78-5EAC46476EAE}" destId="{40AA10C8-C308-4BD0-A766-D0B108020A22}" srcOrd="1" destOrd="0" parTransId="{E7422AD2-E25F-4770-A5DB-5475A8184B8E}" sibTransId="{F3847477-AF9B-47BE-BA07-8293C8AAD9F4}"/>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08EDDDDD-EC8D-417A-9B04-D79CC168E63D}" type="presOf" srcId="{40AA10C8-C308-4BD0-A766-D0B108020A22}" destId="{C9C986BE-73A4-49CF-8965-101FF16491B0}" srcOrd="0" destOrd="1" presId="urn:microsoft.com/office/officeart/2005/8/layout/bList2"/>
    <dgm:cxn modelId="{7BB65CEA-E939-4DCE-B86C-1741E24AD080}" type="presOf" srcId="{7AEE52FC-00C5-49BC-8462-C89ECE27922B}" destId="{81C56F0E-8D74-45D9-BFEC-092783D78CB6}" srcOrd="0" destOrd="0" presId="urn:microsoft.com/office/officeart/2005/8/layout/bList2"/>
    <dgm:cxn modelId="{7FC58AFE-4757-4234-8FB9-9D7421ED9D37}" srcId="{DA41CFFB-6E83-4B77-9957-1C2D03FEBBE0}" destId="{E4F9476F-4300-436A-A29D-710B65DAB19D}" srcOrd="0" destOrd="0" parTransId="{6CE4AA07-7918-4D76-AD24-A44824056FB8}" sibTransId="{6B1C2A09-246B-47E3-8C84-399A52A8B885}"/>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en-MY" sz="1800" b="1"/>
            <a:t>Sida meh keterubah orang bisi Bup Kudus dalam jaku sida empu (lebuh maya tu Bup Kudus semina bisi dalam jaku Latin, Grika enggau Ibrani)</a:t>
          </a:r>
          <a:r>
            <a:rPr lang="es-ES" sz="1800" b="1"/>
            <a:t>.</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en-MY" sz="1800" b="1"/>
            <a:t>Laban Bup Kudus enda tau disimpan, dia sida ngupi bup nya dalam lubang gua, belalai ke orang Pope ke ngasu sida</a:t>
          </a:r>
          <a:r>
            <a:rPr lang="es-ES" sz="1800" b="1"/>
            <a:t>.</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en-MY" sz="1700" b="1"/>
            <a:t>Sida seruran bebaika sebagi ari Bup Kudus enggau sida, lebuh bisi peluang, sida magi nya enggau orang bukai, lalu tu ti meri orang mayuh pengadang enggau peransang ba Tuhan</a:t>
          </a:r>
          <a:r>
            <a:rPr lang="es-ES" sz="1700" b="1"/>
            <a:t>.</a:t>
          </a:r>
          <a:endParaRPr lang="es-ES" sz="17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en-MY" sz="1800" b="1"/>
            <a:t>Sida ngintu enggau manah ke batang pemendar ke ditemu sida beratus taun. Lalu sida endang dikelala orang ti taluk amat</a:t>
          </a:r>
          <a:r>
            <a:rPr lang="es-ES" sz="1800" b="1"/>
            <a:t>.</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en-MY" sz="1800" b="1"/>
            <a:t>Semua orang ba pengentap-pengentap pendiau di selatan France enggau utara Italy (Piedmont) lalu nerima Tuhan magang</a:t>
          </a:r>
          <a:r>
            <a:rPr lang="es-ES" sz="1800" b="1"/>
            <a:t>.</a:t>
          </a:r>
          <a:endParaRPr lang="es-ES" sz="1800" b="1"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en-MY" sz="1800" b="1"/>
            <a:t>Katebal agi endur sida diau tu lalu dirubuh orang Pope, lalu orang mayuh ke diau ba endur nya lalu dipebunuh.</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937" custLinFactNeighborY="-2340">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en-US" sz="1800" b="1">
              <a:effectLst>
                <a:outerShdw blurRad="38100" dist="38100" dir="2700000" algn="tl">
                  <a:srgbClr val="000000">
                    <a:alpha val="43137"/>
                  </a:srgbClr>
                </a:outerShdw>
              </a:effectLst>
            </a:rPr>
            <a:t>Sida arapka semaya Kristus</a:t>
          </a:r>
          <a:r>
            <a:rPr lang="es-ES" sz="1800" b="1">
              <a:effectLst>
                <a:outerShdw blurRad="38100" dist="38100" dir="2700000" algn="tl">
                  <a:srgbClr val="000000">
                    <a:alpha val="43137"/>
                  </a:srgbClr>
                </a:outerShdw>
              </a:effectLst>
            </a:rPr>
            <a:t> </a:t>
          </a:r>
          <a:endParaRPr lang="es-ES" sz="18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18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1800" b="1">
            <a:effectLst>
              <a:outerShdw blurRad="38100" dist="38100" dir="2700000" algn="tl">
                <a:srgbClr val="000000">
                  <a:alpha val="43137"/>
                </a:srgbClr>
              </a:outerShdw>
            </a:effectLst>
          </a:endParaRPr>
        </a:p>
      </dgm:t>
    </dgm:pt>
    <dgm:pt modelId="{5008CD6C-6259-4AD8-B559-11A2E4331BA7}">
      <dgm:prSet custT="1"/>
      <dgm:spPr/>
      <dgm:t>
        <a:bodyPr/>
        <a:lstStyle/>
        <a:p>
          <a:r>
            <a:rPr lang="en-US" sz="1800" b="1">
              <a:effectLst>
                <a:outerShdw blurRad="38100" dist="38100" dir="2700000" algn="tl">
                  <a:srgbClr val="000000">
                    <a:alpha val="43137"/>
                  </a:srgbClr>
                </a:outerShdw>
              </a:effectLst>
            </a:rPr>
            <a:t>Pengering Kristus chukup dikena sida ngalahka penguji</a:t>
          </a:r>
          <a:endParaRPr lang="es-ES" sz="18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18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1800" b="1">
            <a:effectLst>
              <a:outerShdw blurRad="38100" dist="38100" dir="2700000" algn="tl">
                <a:srgbClr val="000000">
                  <a:alpha val="43137"/>
                </a:srgbClr>
              </a:outerShdw>
            </a:effectLst>
          </a:endParaRPr>
        </a:p>
      </dgm:t>
    </dgm:pt>
    <dgm:pt modelId="{EA4541B9-8EA4-4E6D-9A3B-2C8E0F92A527}">
      <dgm:prSet custT="1"/>
      <dgm:spPr/>
      <dgm:t>
        <a:bodyPr/>
        <a:lstStyle/>
        <a:p>
          <a:r>
            <a:rPr lang="en-US" sz="1800" b="1"/>
            <a:t>Sida begaga ati saum penusah enggau Kristus</a:t>
          </a:r>
          <a:endParaRPr lang="es-ES" sz="18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18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1800" b="1">
            <a:effectLst>
              <a:outerShdw blurRad="38100" dist="38100" dir="2700000" algn="tl">
                <a:srgbClr val="000000">
                  <a:alpha val="43137"/>
                </a:srgbClr>
              </a:outerShdw>
            </a:effectLst>
          </a:endParaRPr>
        </a:p>
      </dgm:t>
    </dgm:pt>
    <dgm:pt modelId="{50C157A7-7FB4-44DC-9383-2B132FF01231}">
      <dgm:prSet custT="1"/>
      <dgm:spPr/>
      <dgm:t>
        <a:bodyPr/>
        <a:lstStyle/>
        <a:p>
          <a:r>
            <a:rPr lang="en-US" sz="1800" b="1">
              <a:effectLst>
                <a:outerShdw blurRad="38100" dist="38100" dir="2700000" algn="tl">
                  <a:srgbClr val="000000">
                    <a:alpha val="43137"/>
                  </a:srgbClr>
                </a:outerShdw>
              </a:effectLst>
            </a:rPr>
            <a:t>Penaluk Iya nyadi saksi ti besai ngagai dunya</a:t>
          </a:r>
          <a:endParaRPr lang="es-ES" sz="18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18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1800" b="1">
            <a:effectLst>
              <a:outerShdw blurRad="38100" dist="38100" dir="2700000" algn="tl">
                <a:srgbClr val="000000">
                  <a:alpha val="43137"/>
                </a:srgbClr>
              </a:outerShdw>
            </a:effectLst>
          </a:endParaRPr>
        </a:p>
      </dgm:t>
    </dgm:pt>
    <dgm:pt modelId="{DE093AEE-3B50-435A-9DC1-B53ED7D11262}">
      <dgm:prSet custT="1"/>
      <dgm:spPr/>
      <dgm:t>
        <a:bodyPr/>
        <a:lstStyle/>
        <a:p>
          <a:r>
            <a:rPr lang="en-US" sz="1600" b="1">
              <a:effectLst>
                <a:outerShdw blurRad="38100" dist="38100" dir="2700000" algn="tl">
                  <a:srgbClr val="000000">
                    <a:alpha val="43137"/>
                  </a:srgbClr>
                </a:outerShdw>
              </a:effectLst>
            </a:rPr>
            <a:t>Perening sida ngelui ari diatu, tang nyau ngagai pengidup bemulia dudi hari </a:t>
          </a:r>
          <a:endParaRPr lang="es-ES" sz="16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18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1800" b="1">
            <a:effectLst>
              <a:outerShdw blurRad="38100" dist="38100" dir="2700000" algn="tl">
                <a:srgbClr val="000000">
                  <a:alpha val="43137"/>
                </a:srgbClr>
              </a:outerShdw>
            </a:effectLst>
          </a:endParaRPr>
        </a:p>
      </dgm:t>
    </dgm:pt>
    <dgm:pt modelId="{E936E8AC-2F06-4E14-B15B-6D6A4A0ADB9A}">
      <dgm:prSet custT="1"/>
      <dgm:spPr/>
      <dgm:t>
        <a:bodyPr/>
        <a:lstStyle/>
        <a:p>
          <a:r>
            <a:rPr lang="en-US" sz="1800" b="1">
              <a:effectLst>
                <a:outerShdw blurRad="38100" dist="38100" dir="2700000" algn="tl">
                  <a:srgbClr val="000000">
                    <a:alpha val="43137"/>
                  </a:srgbClr>
                </a:outerShdw>
              </a:effectLst>
            </a:rPr>
            <a:t>Sida nemu pemati nya munsuh ke udah alah</a:t>
          </a:r>
          <a:endParaRPr lang="es-ES" sz="18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18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1800" b="1">
            <a:effectLst>
              <a:outerShdw blurRad="38100" dist="38100" dir="2700000" algn="tl">
                <a:srgbClr val="000000">
                  <a:alpha val="43137"/>
                </a:srgbClr>
              </a:outerShdw>
            </a:effectLst>
          </a:endParaRPr>
        </a:p>
      </dgm:t>
    </dgm:pt>
    <dgm:pt modelId="{08E87C0B-8070-4B80-AE1A-CD8F2FE4A17D}">
      <dgm:prSet custT="1"/>
      <dgm:spPr/>
      <dgm:t>
        <a:bodyPr/>
        <a:lstStyle/>
        <a:p>
          <a:r>
            <a:rPr lang="en-US" sz="1800" b="1">
              <a:effectLst>
                <a:outerShdw blurRad="38100" dist="38100" dir="2700000" algn="tl">
                  <a:srgbClr val="000000">
                    <a:alpha val="43137"/>
                  </a:srgbClr>
                </a:outerShdw>
              </a:effectLst>
            </a:rPr>
            <a:t>Sida bepegai rat ba semaya ari jaku Allah Taala</a:t>
          </a:r>
          <a:endParaRPr lang="es-ES" sz="18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18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18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John </a:t>
          </a:r>
          <a:r>
            <a:rPr lang="es-ES" sz="1800" b="1" dirty="0" err="1"/>
            <a:t>Huss</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t>Tyndale</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Hugh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Timpuh merinsaka nembiak Tuhan dipadah ngena tiga chara ke bebida</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a:t>
          </a:r>
          <a:r>
            <a:rPr lang="en-US" sz="1800" b="1" kern="1200"/>
            <a:t>timpuh, timpuh enggau setengah timpuh” </a:t>
          </a:r>
          <a:r>
            <a:rPr lang="en-US" sz="1800" b="1" i="1" kern="1200" dirty="0"/>
            <a:t>(Dan. 7:25; 12:7</a:t>
          </a:r>
          <a:r>
            <a:rPr lang="en-US" sz="1800" b="1" i="1" kern="1200"/>
            <a:t>; Pem. </a:t>
          </a:r>
          <a:r>
            <a:rPr lang="en-US" sz="1800" b="1" i="1" kern="1200" dirty="0"/>
            <a:t>12:14)</a:t>
          </a:r>
          <a:endParaRPr lang="es-ES" sz="1800" b="1" i="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1,260 hari </a:t>
          </a:r>
          <a:r>
            <a:rPr lang="en-US" sz="2000" b="1" i="1" kern="1200"/>
            <a:t>(Pem. </a:t>
          </a:r>
          <a:r>
            <a:rPr lang="en-US" sz="2000" b="1" i="1" kern="1200" dirty="0"/>
            <a:t>11:3; 12:6</a:t>
          </a:r>
          <a:r>
            <a:rPr lang="es-ES" sz="2000" b="1" i="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42 bulan </a:t>
          </a:r>
          <a:r>
            <a:rPr lang="en-US" sz="2000" b="1" i="1" kern="1200"/>
            <a:t>(Pem. </a:t>
          </a:r>
          <a:r>
            <a:rPr lang="en-US" sz="2000" b="1" i="1" kern="1200" dirty="0"/>
            <a:t>11:2; 13:5</a:t>
          </a:r>
          <a:r>
            <a:rPr lang="es-ES" sz="2000" b="1" i="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42 bulan</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30 hari</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1.260 hari</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1 taun</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2 taun</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½ taun</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a:t>
          </a:r>
          <a:r>
            <a:rPr lang="es-ES" sz="1800" b="1" kern="1200"/>
            <a:t>½ taun</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t>12 bulan</a:t>
          </a:r>
          <a:endParaRPr lang="es-ES" sz="14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t>24 bulan</a:t>
          </a:r>
          <a:endParaRPr lang="es-ES" sz="14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t>6 bulan</a:t>
          </a:r>
          <a:endParaRPr lang="es-ES" sz="14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a:t>42 bulan</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42 bulan</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30 hari</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1.260 hari</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endParaRPr lang="es-ES" sz="1800" kern="1200" dirty="0"/>
        </a:p>
        <a:p>
          <a:pPr marL="0" lvl="1" indent="0" algn="l" defTabSz="800100">
            <a:lnSpc>
              <a:spcPct val="90000"/>
            </a:lnSpc>
            <a:spcBef>
              <a:spcPct val="0"/>
            </a:spcBef>
            <a:spcAft>
              <a:spcPct val="15000"/>
            </a:spcAft>
            <a:buNone/>
          </a:pPr>
          <a:r>
            <a:rPr lang="en-MY" sz="1800" b="1" kern="1200"/>
            <a:t>Gerija Roma bulih kuasa politik lepas pengalah tiga iti bansa ke megai ajar Arianism: Heruli, Vandal, enggau Ostrogoth</a:t>
          </a:r>
          <a:r>
            <a:rPr lang="en-US" sz="1800" b="1" kern="1200"/>
            <a:t>.</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ES" sz="2400" kern="1200">
              <a:effectLst>
                <a:outerShdw blurRad="38100" dist="38100" dir="2700000" algn="tl">
                  <a:srgbClr val="000000">
                    <a:alpha val="43137"/>
                  </a:srgbClr>
                </a:outerShdw>
              </a:effectLst>
            </a:rPr>
            <a:t>Taun </a:t>
          </a:r>
          <a:r>
            <a:rPr lang="es-ES" sz="2400" kern="1200" dirty="0">
              <a:effectLst>
                <a:outerShdw blurRad="38100" dist="38100" dir="2700000" algn="tl">
                  <a:srgbClr val="000000">
                    <a:alpha val="43137"/>
                  </a:srgbClr>
                </a:outerShdw>
              </a:effectLst>
            </a:rPr>
            <a:t>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endParaRPr lang="es-ES" sz="1800" kern="1200" dirty="0"/>
        </a:p>
        <a:p>
          <a:pPr marL="0" lvl="1" indent="0" algn="l" defTabSz="800100">
            <a:lnSpc>
              <a:spcPct val="90000"/>
            </a:lnSpc>
            <a:spcBef>
              <a:spcPct val="0"/>
            </a:spcBef>
            <a:spcAft>
              <a:spcPct val="15000"/>
            </a:spcAft>
            <a:buNone/>
          </a:pPr>
          <a:r>
            <a:rPr lang="en-MY" sz="1800" b="1" kern="1200"/>
            <a:t>Kepala soldadu Berthier, kategal ari asuh Napoleon, nangkap Pope lalu tu ngujungka pemadu kuasa gerija Roma</a:t>
          </a:r>
          <a:r>
            <a:rPr lang="en-US" sz="1800" b="1" kern="1200"/>
            <a:t>.</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ES" sz="2400" kern="1200">
              <a:effectLst>
                <a:outerShdw blurRad="38100" dist="38100" dir="2700000" algn="tl">
                  <a:srgbClr val="000000">
                    <a:alpha val="43137"/>
                  </a:srgbClr>
                </a:outerShdw>
              </a:effectLst>
            </a:rPr>
            <a:t>Taun </a:t>
          </a:r>
          <a:r>
            <a:rPr lang="es-ES" sz="2400" kern="1200" dirty="0">
              <a:effectLst>
                <a:outerShdw blurRad="38100" dist="38100" dir="2700000" algn="tl">
                  <a:srgbClr val="000000">
                    <a:alpha val="43137"/>
                  </a:srgbClr>
                </a:outerShdw>
              </a:effectLst>
            </a:rPr>
            <a:t>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Sida meh keterubah orang bisi Bup Kudus dalam jaku sida empu (lebuh maya tu Bup Kudus semina bisi dalam jaku Latin, Grika enggau Ibrani)</a:t>
          </a:r>
          <a:r>
            <a:rPr lang="es-ES" sz="1800" b="1" kern="1200"/>
            <a:t>.</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Laban Bup Kudus enda tau disimpan, dia sida ngupi bup nya dalam lubang gua, belalai ke orang Pope ke ngasu sida</a:t>
          </a:r>
          <a:r>
            <a:rPr lang="es-ES" sz="1800" b="1" kern="1200"/>
            <a:t>.</a:t>
          </a:r>
          <a:endParaRPr lang="es-ES" sz="1800" b="1" kern="1200" dirty="0"/>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4770" rIns="64770" bIns="64770" numCol="1" spcCol="1270" anchor="ctr" anchorCtr="0">
          <a:noAutofit/>
        </a:bodyPr>
        <a:lstStyle/>
        <a:p>
          <a:pPr marL="0" lvl="0" indent="0" algn="l" defTabSz="755650">
            <a:lnSpc>
              <a:spcPct val="90000"/>
            </a:lnSpc>
            <a:spcBef>
              <a:spcPct val="0"/>
            </a:spcBef>
            <a:spcAft>
              <a:spcPct val="35000"/>
            </a:spcAft>
            <a:buNone/>
          </a:pPr>
          <a:r>
            <a:rPr lang="en-MY" sz="1700" b="1" kern="1200"/>
            <a:t>Sida seruran bebaika sebagi ari Bup Kudus enggau sida, lebuh bisi peluang, sida magi nya enggau orang bukai, lalu tu ti meri orang mayuh pengadang enggau peransang ba Tuhan</a:t>
          </a:r>
          <a:r>
            <a:rPr lang="es-ES" sz="1700" b="1" kern="1200"/>
            <a:t>.</a:t>
          </a:r>
          <a:endParaRPr lang="es-ES" sz="17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Sida ngintu enggau manah ke batang pemendar ke ditemu sida beratus taun. Lalu sida endang dikelala orang ti taluk amat</a:t>
          </a:r>
          <a:r>
            <a:rPr lang="es-ES" sz="1800" b="1" kern="1200"/>
            <a:t>.</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47143" y="4202209"/>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Semua orang ba pengentap-pengentap pendiau di selatan France enggau utara Italy (Piedmont) lalu nerima Tuhan magang</a:t>
          </a:r>
          <a:r>
            <a:rPr lang="es-ES" sz="1800" b="1" kern="1200"/>
            <a:t>.</a:t>
          </a:r>
          <a:endParaRPr lang="es-ES" sz="1800" b="1" kern="1200" dirty="0"/>
        </a:p>
      </dsp:txBody>
      <dsp:txXfrm>
        <a:off x="1147143" y="4202209"/>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Katebal agi endur sida diau tu lalu dirubuh orang Pope, lalu orang mayuh ke diau ba endur nya lalu dipebunuh.</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Sida arapka semaya Kristus</a:t>
          </a:r>
          <a:r>
            <a:rPr lang="es-ES" sz="1800" b="1" kern="1200">
              <a:effectLst>
                <a:outerShdw blurRad="38100" dist="38100" dir="2700000" algn="tl">
                  <a:srgbClr val="000000">
                    <a:alpha val="43137"/>
                  </a:srgbClr>
                </a:outerShdw>
              </a:effectLst>
            </a:rPr>
            <a:t> </a:t>
          </a:r>
          <a:endParaRPr lang="es-ES" sz="18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Pengering Kristus chukup dikena sida ngalahka penguji</a:t>
          </a:r>
          <a:endParaRPr lang="es-ES" sz="18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t>Sida begaga ati saum penusah enggau Kristus</a:t>
          </a:r>
          <a:endParaRPr lang="es-ES" sz="18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Penaluk Iya nyadi saksi ti besai ngagai dunya</a:t>
          </a:r>
          <a:endParaRPr lang="es-ES" sz="18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a:effectLst>
                <a:outerShdw blurRad="38100" dist="38100" dir="2700000" algn="tl">
                  <a:srgbClr val="000000">
                    <a:alpha val="43137"/>
                  </a:srgbClr>
                </a:outerShdw>
              </a:effectLst>
            </a:rPr>
            <a:t>Perening sida ngelui ari diatu, tang nyau ngagai pengidup bemulia dudi hari </a:t>
          </a:r>
          <a:endParaRPr lang="es-ES" sz="16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Sida nemu pemati nya munsuh ke udah alah</a:t>
          </a:r>
          <a:endParaRPr lang="es-ES" sz="18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Sida bepegai rat ba semaya ari jaku Allah Taala</a:t>
          </a:r>
          <a:endParaRPr lang="es-ES" sz="18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John </a:t>
          </a:r>
          <a:r>
            <a:rPr lang="es-ES" sz="1800" b="1" kern="1200" dirty="0" err="1"/>
            <a:t>Huss</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Tyndale</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Hugh </a:t>
          </a:r>
          <a:r>
            <a:rPr lang="es-ES" sz="1800" b="1" kern="1200" dirty="0" err="1"/>
            <a:t>Latimer</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16/04/2024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16/04/2024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16/04/2024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49" y="85972"/>
            <a:ext cx="6229351" cy="2723823"/>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5700" b="1">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BEDIRI NGERINGKA PEMENDAR</a:t>
            </a:r>
            <a:endParaRPr lang="es-ES" sz="57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505301"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Lesson 4 for April 27,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1180986806"/>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es-ES" sz="2400" b="1"/>
              <a:t>Bakani gaya pengidup orang Waldenses tu?</a:t>
            </a:r>
            <a:endParaRPr lang="es-ES" sz="2400" b="1" dirty="0"/>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MAGI BUP KUDUS: ORANG WALDENSES</a:t>
            </a:r>
            <a:endParaRPr lang="es-ES" sz="40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677108"/>
          </a:xfrm>
          <a:prstGeom prst="rect">
            <a:avLst/>
          </a:prstGeom>
          <a:noFill/>
        </p:spPr>
        <p:txBody>
          <a:bodyPr wrap="square">
            <a:spAutoFit/>
          </a:bodyPr>
          <a:lstStyle/>
          <a:p>
            <a:pPr algn="ctr"/>
            <a:r>
              <a:rPr lang="en-US" sz="3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PENAMPAK REFOMASI: JOHN WYCLEFF</a:t>
            </a:r>
            <a:endParaRPr lang="es-ES" sz="3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46331"/>
          </a:xfrm>
          <a:prstGeom prst="rect">
            <a:avLst/>
          </a:prstGeom>
          <a:noFill/>
        </p:spPr>
        <p:txBody>
          <a:bodyPr wrap="square">
            <a:spAutoFit/>
          </a:bodyPr>
          <a:lstStyle/>
          <a:p>
            <a:pPr algn="ctr"/>
            <a:r>
              <a:rPr lang="es-ES" b="1">
                <a:solidFill>
                  <a:schemeClr val="bg2">
                    <a:lumMod val="50000"/>
                  </a:schemeClr>
                </a:solidFill>
                <a:latin typeface="Comic Sans MS" panose="030F0702030302020204" pitchFamily="66" charset="0"/>
              </a:rPr>
              <a:t>“Jalai ti ditengah orang ke lurus nya baka penumbuh mata hari. Iya majak terang-seterang datai ke hari nyau siang” </a:t>
            </a:r>
            <a:r>
              <a:rPr lang="es-ES" sz="1400" b="1">
                <a:solidFill>
                  <a:schemeClr val="bg2">
                    <a:lumMod val="50000"/>
                  </a:schemeClr>
                </a:solidFill>
                <a:latin typeface="Comic Sans MS" panose="030F0702030302020204" pitchFamily="66" charset="0"/>
              </a:rPr>
              <a:t>(Jaku Dalam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077218"/>
          </a:xfrm>
          <a:prstGeom prst="rect">
            <a:avLst/>
          </a:prstGeom>
          <a:noFill/>
        </p:spPr>
        <p:txBody>
          <a:bodyPr wrap="square" rtlCol="0">
            <a:spAutoFit/>
          </a:bodyPr>
          <a:lstStyle/>
          <a:p>
            <a:pPr>
              <a:spcBef>
                <a:spcPts val="600"/>
              </a:spcBef>
            </a:pPr>
            <a:r>
              <a:rPr lang="es-ES" sz="1600" b="1"/>
              <a:t>Katebal agi pengidup John Wycliffe (1324-1384) diserah iya ngagai pengawa nyalin Bup Kudus ngagai jaku English. Nama ke meransang iya ngereja pengawa tu? Dua iti kebuah: Kristus udah ngubah pengidup iya ngena jaku Tuhan, lalu iya deka magi pengerindu Kristus ngagai orang bukai.</a:t>
            </a:r>
            <a:endParaRPr lang="es-ES" sz="1600"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3983108"/>
            <a:ext cx="7270434" cy="877163"/>
          </a:xfrm>
          <a:prstGeom prst="rect">
            <a:avLst/>
          </a:prstGeom>
          <a:noFill/>
        </p:spPr>
        <p:txBody>
          <a:bodyPr wrap="square">
            <a:spAutoFit/>
          </a:bodyPr>
          <a:lstStyle/>
          <a:p>
            <a:pPr>
              <a:spcBef>
                <a:spcPts val="600"/>
              </a:spcBef>
            </a:pPr>
            <a:r>
              <a:rPr lang="es-ES" sz="1700" b="1"/>
              <a:t>Tu tentu deka ngasuh iya belaban enggau gerija ti sah. Tang terima kasih ke kaul iya enggau orang ke besai pangkat ba menua England, tu ke ngasuh iya enda mati ba jari gerija.</a:t>
            </a:r>
            <a:endParaRPr lang="es-ES" sz="1700" b="1" dirty="0"/>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39" y="2378359"/>
            <a:ext cx="3609166" cy="1400383"/>
          </a:xfrm>
          <a:prstGeom prst="rect">
            <a:avLst/>
          </a:prstGeom>
          <a:noFill/>
        </p:spPr>
        <p:txBody>
          <a:bodyPr wrap="square">
            <a:spAutoFit/>
          </a:bodyPr>
          <a:lstStyle/>
          <a:p>
            <a:pPr>
              <a:spcBef>
                <a:spcPts val="600"/>
              </a:spcBef>
            </a:pPr>
            <a:r>
              <a:rPr lang="en-US" sz="1700" b="1"/>
              <a:t>Barang sapa enggau ati ti bebendar belajarka Bup Kudus lalu muka ati diri ngagai iring Roh Kudus, orang tu deka berubah </a:t>
            </a:r>
            <a:r>
              <a:rPr lang="en-US" sz="1700" b="1" i="1"/>
              <a:t>(Heb. 4:12).</a:t>
            </a:r>
            <a:endParaRPr lang="es-ES" sz="1700" b="1" i="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839063"/>
            <a:ext cx="8751984" cy="877163"/>
          </a:xfrm>
          <a:prstGeom prst="rect">
            <a:avLst/>
          </a:prstGeom>
          <a:noFill/>
        </p:spPr>
        <p:txBody>
          <a:bodyPr wrap="square">
            <a:spAutoFit/>
          </a:bodyPr>
          <a:lstStyle/>
          <a:p>
            <a:pPr>
              <a:spcBef>
                <a:spcPts val="600"/>
              </a:spcBef>
            </a:pPr>
            <a:r>
              <a:rPr lang="es-ES" sz="1700" b="1"/>
              <a:t>Dalam taun 1428, rangkah tulang John Wycleff lalu ditunu ke api, abus iya lalu ditabur ngagai sungai. Abus iya ke betabur nya lalu nyadi lambang pemai ke ditinggalka iya.</a:t>
            </a:r>
            <a:endParaRPr lang="es-ES" sz="1700" b="1" dirty="0"/>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877163"/>
          </a:xfrm>
          <a:prstGeom prst="rect">
            <a:avLst/>
          </a:prstGeom>
          <a:noFill/>
        </p:spPr>
        <p:txBody>
          <a:bodyPr wrap="square">
            <a:spAutoFit/>
          </a:bodyPr>
          <a:lstStyle/>
          <a:p>
            <a:pPr>
              <a:spcBef>
                <a:spcPts val="600"/>
              </a:spcBef>
            </a:pPr>
            <a:r>
              <a:rPr lang="es-ES" sz="1700" b="1"/>
              <a:t>Api mit pemendar ke ditungkunka John Wycleff tu lalu nyerarai ngagai Bohemia ke alai John nerima pemai iya. Ngena chara tu, batang pemendar bejalai datai ngagai pagi refomasi. Hari pen berengkah deka tampak.</a:t>
            </a:r>
            <a:endParaRPr lang="es-ES" sz="1700" b="1"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46881"/>
            <a:ext cx="12191999" cy="569387"/>
          </a:xfrm>
          <a:prstGeom prst="rect">
            <a:avLst/>
          </a:prstGeom>
          <a:noFill/>
        </p:spPr>
        <p:txBody>
          <a:bodyPr wrap="square">
            <a:spAutoFit/>
          </a:bodyPr>
          <a:lstStyle/>
          <a:p>
            <a:pPr algn="ctr"/>
            <a:r>
              <a:rPr lang="en-US" sz="31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DIKERING ULIP PENGARAP: </a:t>
            </a:r>
            <a:r>
              <a:rPr lang="en-US" sz="3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JOHN </a:t>
            </a:r>
            <a:r>
              <a:rPr lang="en-US" sz="31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HUSS ENGGAU KE BUKAI</a:t>
            </a:r>
            <a:endParaRPr lang="es-ES" sz="3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38264"/>
            <a:ext cx="12191999" cy="338554"/>
          </a:xfrm>
          <a:prstGeom prst="rect">
            <a:avLst/>
          </a:prstGeom>
          <a:solidFill>
            <a:schemeClr val="bg1"/>
          </a:solidFill>
        </p:spPr>
        <p:txBody>
          <a:bodyPr wrap="square" anchor="ctr" anchorCtr="0">
            <a:spAutoFit/>
          </a:bodyPr>
          <a:lstStyle/>
          <a:p>
            <a:pPr algn="ctr"/>
            <a:r>
              <a:rPr lang="es-ES" sz="1600" b="1">
                <a:solidFill>
                  <a:schemeClr val="accent5">
                    <a:lumMod val="75000"/>
                  </a:schemeClr>
                </a:solidFill>
                <a:latin typeface="Comic Sans MS" panose="030F0702030302020204" pitchFamily="66" charset="0"/>
              </a:rPr>
              <a:t>“Barang sapa bisi Anak Allah Taala, bisi pengidup. Barang sapa nadai Anak Allah Taala, nadai pengidup” (1 John 5:12)</a:t>
            </a:r>
            <a:endParaRPr lang="es-ES" sz="16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646331"/>
          </a:xfrm>
          <a:prstGeom prst="rect">
            <a:avLst/>
          </a:prstGeom>
          <a:noFill/>
        </p:spPr>
        <p:txBody>
          <a:bodyPr wrap="square" rtlCol="0">
            <a:spAutoFit/>
          </a:bodyPr>
          <a:lstStyle/>
          <a:p>
            <a:pPr>
              <a:spcBef>
                <a:spcPts val="600"/>
              </a:spcBef>
            </a:pPr>
            <a:r>
              <a:rPr lang="es-ES" b="1"/>
              <a:t>Lepas John Wycliffe, orang ke bukai pen lalu angkat: </a:t>
            </a:r>
            <a:endParaRPr lang="es-ES" b="1" dirty="0"/>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925426310"/>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923330"/>
          </a:xfrm>
          <a:prstGeom prst="rect">
            <a:avLst/>
          </a:prstGeom>
          <a:noFill/>
        </p:spPr>
        <p:txBody>
          <a:bodyPr wrap="square" rtlCol="0">
            <a:spAutoFit/>
          </a:bodyPr>
          <a:lstStyle/>
          <a:p>
            <a:pPr>
              <a:spcBef>
                <a:spcPts val="600"/>
              </a:spcBef>
            </a:pPr>
            <a:r>
              <a:rPr lang="es-ES" b="1"/>
              <a:t>John Hus lalu dijil, lalu pengujung iya ditunu ngagai api ba tiang. Ari rumah jil iya nulis: “Naka meh pemanah Tuhan enggau aku, naka meh pemalat Iya udah nanka aku.” Sebaka enggau semaya Allah Taala ti deka nanka bala nembiak Iya dulu kelia, baka nya mega Iya enggau kitai diatu.</a:t>
            </a:r>
            <a:endParaRPr lang="es-ES" b="1"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200329"/>
          </a:xfrm>
          <a:prstGeom prst="rect">
            <a:avLst/>
          </a:prstGeom>
          <a:noFill/>
        </p:spPr>
        <p:txBody>
          <a:bodyPr wrap="square">
            <a:spAutoFit/>
          </a:bodyPr>
          <a:lstStyle/>
          <a:p>
            <a:pPr>
              <a:spcBef>
                <a:spcPts val="600"/>
              </a:spcBef>
            </a:pPr>
            <a:r>
              <a:rPr lang="es-ES" b="1"/>
              <a:t>Nama ke meri sida peransang ngereja pengawa refomasi ke ngujungka sida bulih penusah sereta mati?</a:t>
            </a:r>
            <a:endParaRPr lang="es-ES" b="1" dirty="0"/>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233680" y="2163802"/>
            <a:ext cx="11724640" cy="3416320"/>
          </a:xfrm>
          <a:prstGeom prst="rect">
            <a:avLst/>
          </a:prstGeom>
          <a:noFill/>
        </p:spPr>
        <p:txBody>
          <a:bodyPr wrap="square">
            <a:spAutoFit/>
          </a:bodyPr>
          <a:lstStyle/>
          <a:p>
            <a:pPr>
              <a:spcBef>
                <a:spcPts val="600"/>
              </a:spcBef>
            </a:pPr>
            <a:r>
              <a:rPr lang="es-ES" sz="2400" b="1">
                <a:latin typeface="Constantia" panose="02030602050306030303" pitchFamily="18" charset="0"/>
              </a:rPr>
              <a:t>“Semua ke berani nyembah Allah Taala ari penemu diri empu lebuh timpuh tu, sida begunaka peransang enggau penemu pasal Jaku Tuhan, laban orang ke taluk deka diperinsa, niat ati sida disangkal, pengawa manah sida deka dipesalah, lalu nama sida deka dipejai. Sitan deka ngereja pengawa tipu iya enggau bebendar, dikena ngambi ati orang sereta metangka runding sida. Kering agi pengarap bala nembiak Tuhan sereta balat agi sida nguji deka taluk, balat agi mega Sitan meransang ati orang ke ngindik pesan Tuhan ke ngambu diri lurus, ngambika ngelaban sida. Lebuh pengarap tu diberi ngagai orang ke lurus, iya begunaka penyerah ti penuh, pemerani ti tinggi dikena megai iya”</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4FA3E39-E654-8680-4030-98BBCD06611D}"/>
              </a:ext>
            </a:extLst>
          </p:cNvPr>
          <p:cNvSpPr txBox="1"/>
          <p:nvPr/>
        </p:nvSpPr>
        <p:spPr>
          <a:xfrm>
            <a:off x="7438975" y="6047740"/>
            <a:ext cx="4620945"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(The Acts of the Apostles</a:t>
            </a:r>
            <a:r>
              <a:rPr lang="en-US" sz="1600" b="1">
                <a:solidFill>
                  <a:schemeClr val="bg1"/>
                </a:solidFill>
                <a:effectLst>
                  <a:outerShdw blurRad="38100" dist="38100" dir="2700000" algn="tl">
                    <a:srgbClr val="000000">
                      <a:alpha val="43137"/>
                    </a:srgbClr>
                  </a:outerShdw>
                </a:effectLst>
              </a:rPr>
              <a:t>, lambar </a:t>
            </a:r>
            <a:r>
              <a:rPr lang="en-US" sz="1600" b="1" dirty="0">
                <a:solidFill>
                  <a:schemeClr val="bg1"/>
                </a:solidFill>
                <a:effectLst>
                  <a:outerShdw blurRad="38100" dist="38100" dir="2700000" algn="tl">
                    <a:srgbClr val="000000">
                      <a:alpha val="43137"/>
                    </a:srgbClr>
                  </a:outerShdw>
                </a:effectLst>
              </a:rPr>
              <a:t>431.1</a:t>
            </a:r>
            <a:r>
              <a:rPr lang="es-ES"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lvl="0" algn="ctr">
              <a:defRPr/>
            </a:pPr>
            <a:r>
              <a:rPr lang="es-ES" sz="2400" b="1">
                <a:solidFill>
                  <a:prstClr val="black"/>
                </a:solidFill>
                <a:latin typeface="Comic Sans MS" panose="030F0702030302020204" pitchFamily="66" charset="0"/>
              </a:rPr>
              <a:t>“Baka Moses ke nuatka ular temaga di menua puang, baka nya meh Anak Mensia deka dituatka, ngambika barang sapa arapka Iya bulih pengidup ti meruan belama iya” </a:t>
            </a:r>
            <a:r>
              <a:rPr kumimoji="0" lang="es-ES" sz="1800" b="1"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(John 3:14, 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923877"/>
          </a:xfrm>
          <a:prstGeom prst="rect">
            <a:avLst/>
          </a:prstGeom>
          <a:noFill/>
        </p:spPr>
        <p:txBody>
          <a:bodyPr wrap="square" rtlCol="0">
            <a:spAutoFit/>
          </a:bodyPr>
          <a:lstStyle/>
          <a:p>
            <a:pPr>
              <a:spcBef>
                <a:spcPts val="600"/>
              </a:spcBef>
            </a:pPr>
            <a:r>
              <a:rPr lang="es-ES" b="1">
                <a:solidFill>
                  <a:schemeClr val="bg1"/>
                </a:solidFill>
                <a:effectLst>
                  <a:outerShdw blurRad="38100" dist="38100" dir="2700000" algn="tl">
                    <a:srgbClr val="000000">
                      <a:alpha val="43137"/>
                    </a:srgbClr>
                  </a:outerShdw>
                </a:effectLst>
                <a:highlight>
                  <a:srgbClr val="F74A00"/>
                </a:highlight>
              </a:rPr>
              <a:t>Enda arapka batang pemendar:</a:t>
            </a:r>
            <a:endParaRPr lang="es-ES" b="1" dirty="0">
              <a:solidFill>
                <a:schemeClr val="bg1"/>
              </a:solidFill>
              <a:effectLst>
                <a:outerShdw blurRad="38100" dist="38100" dir="2700000" algn="tl">
                  <a:srgbClr val="000000">
                    <a:alpha val="43137"/>
                  </a:srgbClr>
                </a:outerShdw>
              </a:effectLst>
              <a:highlight>
                <a:srgbClr val="F74A00"/>
              </a:highlight>
            </a:endParaRPr>
          </a:p>
          <a:p>
            <a:pPr lvl="1">
              <a:spcBef>
                <a:spcPts val="600"/>
              </a:spcBef>
            </a:pPr>
            <a:r>
              <a:rPr lang="es-ES" b="1"/>
              <a:t>Timpuh diperinsa.</a:t>
            </a:r>
            <a:endParaRPr lang="es-ES" b="1" dirty="0"/>
          </a:p>
          <a:p>
            <a:pPr lvl="1">
              <a:spcBef>
                <a:spcPts val="600"/>
              </a:spcBef>
            </a:pPr>
            <a:r>
              <a:rPr lang="es-ES" b="1"/>
              <a:t>Ngiga dalam penaluk.</a:t>
            </a:r>
            <a:endParaRPr lang="es-ES" b="1" dirty="0"/>
          </a:p>
          <a:p>
            <a:pPr>
              <a:spcBef>
                <a:spcPts val="1800"/>
              </a:spcBef>
            </a:pPr>
            <a:r>
              <a:rPr lang="en-US" b="1">
                <a:solidFill>
                  <a:schemeClr val="bg1"/>
                </a:solidFill>
                <a:highlight>
                  <a:srgbClr val="19AC00"/>
                </a:highlight>
              </a:rPr>
              <a:t>Nanka batang pemendar</a:t>
            </a:r>
            <a:r>
              <a:rPr lang="es-ES" b="1">
                <a:solidFill>
                  <a:schemeClr val="bg1"/>
                </a:solidFill>
                <a:highlight>
                  <a:srgbClr val="19AC00"/>
                </a:highlight>
              </a:rPr>
              <a:t>:</a:t>
            </a:r>
            <a:endParaRPr lang="es-ES" b="1" dirty="0">
              <a:solidFill>
                <a:schemeClr val="bg1"/>
              </a:solidFill>
              <a:highlight>
                <a:srgbClr val="19AC00"/>
              </a:highlight>
            </a:endParaRPr>
          </a:p>
          <a:p>
            <a:pPr lvl="1">
              <a:spcBef>
                <a:spcPts val="600"/>
              </a:spcBef>
            </a:pPr>
            <a:r>
              <a:rPr lang="en-US" b="1"/>
              <a:t>Magi Bup Kudus: Orang </a:t>
            </a:r>
            <a:r>
              <a:rPr lang="en-US" b="1" dirty="0"/>
              <a:t>Waldenses</a:t>
            </a:r>
            <a:r>
              <a:rPr lang="es-ES" b="1" dirty="0"/>
              <a:t>.</a:t>
            </a:r>
          </a:p>
          <a:p>
            <a:pPr lvl="1">
              <a:spcBef>
                <a:spcPts val="600"/>
              </a:spcBef>
            </a:pPr>
            <a:r>
              <a:rPr lang="en-US" b="1"/>
              <a:t>Bintang refomasi: </a:t>
            </a:r>
            <a:r>
              <a:rPr lang="en-US" b="1" dirty="0"/>
              <a:t>John Wycliffe</a:t>
            </a:r>
            <a:r>
              <a:rPr lang="es-ES" b="1" dirty="0"/>
              <a:t>.</a:t>
            </a:r>
          </a:p>
          <a:p>
            <a:pPr lvl="1">
              <a:spcBef>
                <a:spcPts val="600"/>
              </a:spcBef>
            </a:pPr>
            <a:r>
              <a:rPr lang="en-US" b="1"/>
              <a:t>Kering ulih pengarap: </a:t>
            </a:r>
            <a:r>
              <a:rPr lang="en-US" b="1" dirty="0"/>
              <a:t>John </a:t>
            </a:r>
            <a:r>
              <a:rPr lang="en-US" b="1"/>
              <a:t>Huss enggau ke bukai</a:t>
            </a:r>
            <a:r>
              <a:rPr lang="es-ES" b="1"/>
              <a:t>.</a:t>
            </a:r>
            <a:endParaRPr lang="es-ES" b="1" dirty="0"/>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877163"/>
          </a:xfrm>
          <a:prstGeom prst="rect">
            <a:avLst/>
          </a:prstGeom>
          <a:noFill/>
        </p:spPr>
        <p:txBody>
          <a:bodyPr wrap="square" rtlCol="0">
            <a:spAutoFit/>
          </a:bodyPr>
          <a:lstStyle/>
          <a:p>
            <a:pPr>
              <a:spcBef>
                <a:spcPts val="600"/>
              </a:spcBef>
            </a:pPr>
            <a:r>
              <a:rPr lang="en-US" sz="1700" b="1"/>
              <a:t>Daniel enggau Pemandang  madahka timpuh ke alai Sitan deka ngena gerija ke bisi kaul enggau politik merinsa sereta ngerusakka orang ke bediri teguh ba batang pemendar.</a:t>
            </a:r>
            <a:endParaRPr lang="es-ES" sz="17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2337" y="5109923"/>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395912" y="4461991"/>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395913" y="602176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2481" y="5646608"/>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1" y="5338415"/>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10646" y="4140233"/>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877163"/>
          </a:xfrm>
          <a:prstGeom prst="rect">
            <a:avLst/>
          </a:prstGeom>
          <a:noFill/>
        </p:spPr>
        <p:txBody>
          <a:bodyPr wrap="square">
            <a:spAutoFit/>
          </a:bodyPr>
          <a:lstStyle/>
          <a:p>
            <a:pPr>
              <a:spcBef>
                <a:spcPts val="600"/>
              </a:spcBef>
            </a:pPr>
            <a:r>
              <a:rPr lang="es-ES" sz="1700" b="1"/>
              <a:t>Lebuh timpuh ke disebut Jeman Petang tu, batang pemendar nyau enda dikarapka agi. Taja pia, bisi agi orang ti deka nanka pemendar, sida tu sanggup berambunka nyawa diri kategal nya.</a:t>
            </a:r>
            <a:endParaRPr lang="es-ES" sz="17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047393"/>
            <a:ext cx="7115175" cy="1400383"/>
          </a:xfrm>
          <a:prstGeom prst="rect">
            <a:avLst/>
          </a:prstGeom>
          <a:noFill/>
        </p:spPr>
        <p:txBody>
          <a:bodyPr wrap="square">
            <a:spAutoFit/>
          </a:bodyPr>
          <a:lstStyle/>
          <a:p>
            <a:pPr>
              <a:spcBef>
                <a:spcPts val="600"/>
              </a:spcBef>
            </a:pPr>
            <a:r>
              <a:rPr lang="en-US" sz="1700" b="1"/>
              <a:t>Kuasa tu deka, “muai batang pemendar ke tanah” </a:t>
            </a:r>
            <a:r>
              <a:rPr lang="en-US" sz="1700" b="1" i="1"/>
              <a:t>(Dan. 8: 12)</a:t>
            </a:r>
            <a:r>
              <a:rPr lang="en-US" sz="1700" b="1"/>
              <a:t>. Lebuh tu mega “Sekeda bala tuai ti bepenemu-dalam deka dibunuh, tang pemati sida deka nuchi orang mayuh. Utai tu deka majak nyadi datai ke ujung, ba maya ti udah diletak Allah Taala” </a:t>
            </a:r>
            <a:r>
              <a:rPr lang="en-US" sz="1700" b="1" i="1"/>
              <a:t>(Dan. 11:35)</a:t>
            </a:r>
            <a:r>
              <a:rPr lang="en-US" sz="1700" b="1"/>
              <a:t>.</a:t>
            </a:r>
            <a:endParaRPr lang="es-ES" sz="17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820948"/>
            <a:ext cx="6614160" cy="5016758"/>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a:ln w="22225">
                  <a:noFill/>
                  <a:prstDash val="solid"/>
                </a:ln>
                <a:solidFill>
                  <a:schemeClr val="accent2">
                    <a:lumMod val="40000"/>
                    <a:lumOff val="60000"/>
                  </a:schemeClr>
                </a:solidFill>
                <a:effectLst>
                  <a:outerShdw blurRad="63500" sx="102000" sy="102000" algn="ctr" rotWithShape="0">
                    <a:prstClr val="black">
                      <a:alpha val="79000"/>
                    </a:prstClr>
                  </a:outerShdw>
                </a:effectLst>
              </a:rPr>
              <a:t>ENDA ARAPKA BATANG PEMENDAR</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07886"/>
          </a:xfrm>
          <a:prstGeom prst="rect">
            <a:avLst/>
          </a:prstGeom>
          <a:noFill/>
        </p:spPr>
        <p:txBody>
          <a:bodyPr wrap="square">
            <a:spAutoFit/>
          </a:bodyPr>
          <a:lstStyle/>
          <a:p>
            <a:pPr algn="ctr"/>
            <a:r>
              <a:rPr lang="es-E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TIMPUH KENA PERINSA</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1040"/>
            <a:ext cx="12191998" cy="553998"/>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a:solidFill>
                  <a:schemeClr val="accent6">
                    <a:lumMod val="75000"/>
                  </a:schemeClr>
                </a:solidFill>
                <a:latin typeface="Comic Sans MS" panose="030F0702030302020204" pitchFamily="66" charset="0"/>
              </a:rPr>
              <a:t>“Iya deka bejaku ngelaban Allah Taala ti Pemadu Tinggi, lalu nekanka pengidup bala nembiak Allah Taala. Iya deka nguji ngubah adat pengarap enggau gawai sida, lalu iya deka merintah bala nembiak Allah Taala tiga taun setengah” </a:t>
            </a:r>
            <a:r>
              <a:rPr lang="es-ES" sz="1500" b="1" dirty="0">
                <a:solidFill>
                  <a:schemeClr val="accent6">
                    <a:lumMod val="75000"/>
                  </a:schemeClr>
                </a:solidFill>
                <a:latin typeface="Comic Sans MS" panose="030F0702030302020204" pitchFamily="66" charset="0"/>
              </a:rPr>
              <a:t>(Daniel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646331"/>
          </a:xfrm>
          <a:prstGeom prst="rect">
            <a:avLst/>
          </a:prstGeom>
          <a:noFill/>
        </p:spPr>
        <p:txBody>
          <a:bodyPr wrap="square" rtlCol="0">
            <a:spAutoFit/>
          </a:bodyPr>
          <a:lstStyle/>
          <a:p>
            <a:pPr>
              <a:spcBef>
                <a:spcPts val="600"/>
              </a:spcBef>
            </a:pPr>
            <a:r>
              <a:rPr lang="es-ES" b="1"/>
              <a:t>Semua jaku ke dikena ditu nerangka siti timpuh: 1,260 hari.</a:t>
            </a:r>
            <a:endParaRPr lang="es-ES" b="1" dirty="0"/>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3474426425"/>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707886"/>
          </a:xfrm>
          <a:prstGeom prst="rect">
            <a:avLst/>
          </a:prstGeom>
          <a:noFill/>
        </p:spPr>
        <p:txBody>
          <a:bodyPr wrap="square" rtlCol="0">
            <a:spAutoFit/>
          </a:bodyPr>
          <a:lstStyle/>
          <a:p>
            <a:pPr>
              <a:spcBef>
                <a:spcPts val="600"/>
              </a:spcBef>
            </a:pPr>
            <a:r>
              <a:rPr lang="es-ES" sz="2000" b="1"/>
              <a:t>Dulu kelia enggau ke diatu, timpuh sebulan endang 30 hari: </a:t>
            </a:r>
            <a:endParaRPr lang="es-ES" sz="2000" b="1"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4049616076"/>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477328"/>
          </a:xfrm>
          <a:prstGeom prst="rect">
            <a:avLst/>
          </a:prstGeom>
          <a:noFill/>
        </p:spPr>
        <p:txBody>
          <a:bodyPr wrap="square">
            <a:spAutoFit/>
          </a:bodyPr>
          <a:lstStyle/>
          <a:p>
            <a:pPr>
              <a:spcBef>
                <a:spcPts val="600"/>
              </a:spcBef>
            </a:pPr>
            <a:r>
              <a:rPr lang="es-ES" b="1"/>
              <a:t>Leka jaku “timpuh” tu sebaka enggau leka jaku “taun,” tang leka jaku timpuh ti kedua ditu disebut Daniel dua kali reti nya dua taun.</a:t>
            </a:r>
            <a:endParaRPr lang="es-ES" b="1"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1112190532"/>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3683867259"/>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3776354163"/>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200329"/>
          </a:xfrm>
          <a:prstGeom prst="rect">
            <a:avLst/>
          </a:prstGeom>
          <a:noFill/>
        </p:spPr>
        <p:txBody>
          <a:bodyPr wrap="square">
            <a:spAutoFit/>
          </a:bodyPr>
          <a:lstStyle/>
          <a:p>
            <a:pPr>
              <a:spcBef>
                <a:spcPts val="600"/>
              </a:spcBef>
            </a:pPr>
            <a:r>
              <a:rPr lang="sv-SE" b="1"/>
              <a:t>Nitihka atur sehari setaun </a:t>
            </a:r>
            <a:r>
              <a:rPr lang="sv-SE" b="1" i="1"/>
              <a:t>(Es. 4:6; P-pau 14:34)</a:t>
            </a:r>
            <a:r>
              <a:rPr lang="sv-SE" b="1"/>
              <a:t>, timpuh nembiak Tuhan diperinsa deka dalam pengelama 1,260 taun</a:t>
            </a:r>
            <a:r>
              <a:rPr lang="es-ES" b="1"/>
              <a:t>.</a:t>
            </a:r>
            <a:endParaRPr lang="es-ES" b="1" dirty="0"/>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ircle(in)">
                                      <p:cBhvr>
                                        <p:cTn id="58" dur="2000"/>
                                        <p:tgtEl>
                                          <p:spTgt spid="9"/>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par>
                          <p:cTn id="83" fill="hold">
                            <p:stCondLst>
                              <p:cond delay="500"/>
                            </p:stCondLst>
                            <p:childTnLst>
                              <p:par>
                                <p:cTn id="84" presetID="22" presetClass="entr" presetSubtype="4"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left)">
                                      <p:cBhvr>
                                        <p:cTn id="91" dur="500"/>
                                        <p:tgtEl>
                                          <p:spTgt spid="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left)">
                                      <p:cBhvr>
                                        <p:cTn id="9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AsOne/>
      </p:bldGraphic>
      <p:bldP spid="11" grpId="0"/>
      <p:bldGraphic spid="14" grpId="0">
        <p:bldAsOne/>
      </p:bldGraphic>
      <p:bldGraphic spid="15" grpId="0">
        <p:bldAsOne/>
      </p:bldGraphic>
      <p:bldGraphic spid="16" grpId="0">
        <p:bldAsOne/>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646331"/>
          </a:xfrm>
          <a:prstGeom prst="rect">
            <a:avLst/>
          </a:prstGeom>
          <a:noFill/>
        </p:spPr>
        <p:txBody>
          <a:bodyPr wrap="square" rtlCol="0">
            <a:spAutoFit/>
          </a:bodyPr>
          <a:lstStyle/>
          <a:p>
            <a:pPr>
              <a:spcBef>
                <a:spcPts val="600"/>
              </a:spcBef>
            </a:pPr>
            <a:r>
              <a:rPr lang="sv-SE" b="1"/>
              <a:t>Timpuh sejarah nama ke disebut Daniel, ke alai orang diperinsa dalam pengelama 1,260 taun</a:t>
            </a:r>
            <a:r>
              <a:rPr lang="es-ES" b="1"/>
              <a:t>?</a:t>
            </a:r>
            <a:endParaRPr lang="es-ES" b="1"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189265957"/>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200329"/>
          </a:xfrm>
          <a:prstGeom prst="rect">
            <a:avLst/>
          </a:prstGeom>
          <a:noFill/>
        </p:spPr>
        <p:txBody>
          <a:bodyPr wrap="square">
            <a:spAutoFit/>
          </a:bodyPr>
          <a:lstStyle/>
          <a:p>
            <a:pPr>
              <a:spcBef>
                <a:spcPts val="600"/>
              </a:spcBef>
            </a:pPr>
            <a:r>
              <a:rPr lang="en-US" b="1"/>
              <a:t>Nitih ke udah ditilit, Tuhan nyendiaka endur ungkup gerija ti taluk, ianya menua puang, endur ke enda mayuh diwan orang </a:t>
            </a:r>
            <a:r>
              <a:rPr lang="en-US" b="1" i="1"/>
              <a:t>(Pem. 12:6, 14</a:t>
            </a:r>
            <a:r>
              <a:rPr lang="es-ES" b="1" i="1"/>
              <a:t>)</a:t>
            </a:r>
            <a:r>
              <a:rPr lang="es-ES" b="1"/>
              <a:t>.</a:t>
            </a:r>
            <a:endParaRPr lang="es-ES" b="1" dirty="0"/>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07886"/>
          </a:xfrm>
          <a:prstGeom prst="rect">
            <a:avLst/>
          </a:prstGeom>
          <a:noFill/>
        </p:spPr>
        <p:txBody>
          <a:bodyPr wrap="square">
            <a:spAutoFit/>
          </a:bodyPr>
          <a:lstStyle/>
          <a:p>
            <a:pPr algn="ctr"/>
            <a:r>
              <a:rPr lang="es-E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TIMPUH KENA PERINSA</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830997"/>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chemeClr val="accent6">
                    <a:lumMod val="75000"/>
                  </a:schemeClr>
                </a:solidFill>
                <a:latin typeface="Comic Sans MS" panose="030F0702030302020204" pitchFamily="66" charset="0"/>
              </a:rPr>
              <a:t>“Iya </a:t>
            </a:r>
            <a:r>
              <a:rPr lang="es-ES" sz="1600" b="1" dirty="0" err="1">
                <a:solidFill>
                  <a:schemeClr val="accent6">
                    <a:lumMod val="75000"/>
                  </a:schemeClr>
                </a:solidFill>
                <a:latin typeface="Comic Sans MS" panose="030F0702030302020204" pitchFamily="66" charset="0"/>
              </a:rPr>
              <a:t>deka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bejaku</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ngelaban</a:t>
            </a:r>
            <a:r>
              <a:rPr lang="es-ES" sz="1600" b="1" dirty="0">
                <a:solidFill>
                  <a:schemeClr val="accent6">
                    <a:lumMod val="75000"/>
                  </a:schemeClr>
                </a:solidFill>
                <a:latin typeface="Comic Sans MS" panose="030F0702030302020204" pitchFamily="66" charset="0"/>
              </a:rPr>
              <a:t> Allah </a:t>
            </a:r>
            <a:r>
              <a:rPr lang="es-ES" sz="1600" b="1" dirty="0" err="1">
                <a:solidFill>
                  <a:schemeClr val="accent6">
                    <a:lumMod val="75000"/>
                  </a:schemeClr>
                </a:solidFill>
                <a:latin typeface="Comic Sans MS" panose="030F0702030302020204" pitchFamily="66" charset="0"/>
              </a:rPr>
              <a:t>Taala</a:t>
            </a:r>
            <a:r>
              <a:rPr lang="es-ES" sz="1600" b="1" dirty="0">
                <a:solidFill>
                  <a:schemeClr val="accent6">
                    <a:lumMod val="75000"/>
                  </a:schemeClr>
                </a:solidFill>
                <a:latin typeface="Comic Sans MS" panose="030F0702030302020204" pitchFamily="66" charset="0"/>
              </a:rPr>
              <a:t> ti </a:t>
            </a:r>
            <a:r>
              <a:rPr lang="es-ES" sz="1600" b="1" dirty="0" err="1">
                <a:solidFill>
                  <a:schemeClr val="accent6">
                    <a:lumMod val="75000"/>
                  </a:schemeClr>
                </a:solidFill>
                <a:latin typeface="Comic Sans MS" panose="030F0702030302020204" pitchFamily="66" charset="0"/>
              </a:rPr>
              <a:t>Pemadu</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Tinggi</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lalu</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nekanka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pengidup</a:t>
            </a:r>
            <a:r>
              <a:rPr lang="es-ES" sz="1600" b="1" dirty="0">
                <a:solidFill>
                  <a:schemeClr val="accent6">
                    <a:lumMod val="75000"/>
                  </a:schemeClr>
                </a:solidFill>
                <a:latin typeface="Comic Sans MS" panose="030F0702030302020204" pitchFamily="66" charset="0"/>
              </a:rPr>
              <a:t> bala </a:t>
            </a:r>
            <a:r>
              <a:rPr lang="es-ES" sz="1600" b="1" dirty="0" err="1">
                <a:solidFill>
                  <a:schemeClr val="accent6">
                    <a:lumMod val="75000"/>
                  </a:schemeClr>
                </a:solidFill>
                <a:latin typeface="Comic Sans MS" panose="030F0702030302020204" pitchFamily="66" charset="0"/>
              </a:rPr>
              <a:t>nembiak</a:t>
            </a:r>
            <a:r>
              <a:rPr lang="es-ES" sz="1600" b="1" dirty="0">
                <a:solidFill>
                  <a:schemeClr val="accent6">
                    <a:lumMod val="75000"/>
                  </a:schemeClr>
                </a:solidFill>
                <a:latin typeface="Comic Sans MS" panose="030F0702030302020204" pitchFamily="66" charset="0"/>
              </a:rPr>
              <a:t> Allah </a:t>
            </a:r>
            <a:r>
              <a:rPr lang="es-ES" sz="1600" b="1" dirty="0" err="1">
                <a:solidFill>
                  <a:schemeClr val="accent6">
                    <a:lumMod val="75000"/>
                  </a:schemeClr>
                </a:solidFill>
                <a:latin typeface="Comic Sans MS" panose="030F0702030302020204" pitchFamily="66" charset="0"/>
              </a:rPr>
              <a:t>Taala</a:t>
            </a:r>
            <a:r>
              <a:rPr lang="es-ES" sz="1600" b="1" dirty="0">
                <a:solidFill>
                  <a:schemeClr val="accent6">
                    <a:lumMod val="75000"/>
                  </a:schemeClr>
                </a:solidFill>
                <a:latin typeface="Comic Sans MS" panose="030F0702030302020204" pitchFamily="66" charset="0"/>
              </a:rPr>
              <a:t>. Iya </a:t>
            </a:r>
            <a:r>
              <a:rPr lang="es-ES" sz="1600" b="1" dirty="0" err="1">
                <a:solidFill>
                  <a:schemeClr val="accent6">
                    <a:lumMod val="75000"/>
                  </a:schemeClr>
                </a:solidFill>
                <a:latin typeface="Comic Sans MS" panose="030F0702030302020204" pitchFamily="66" charset="0"/>
              </a:rPr>
              <a:t>deka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nguji</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ngubah</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adat</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pengarap</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enggau</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gawai</a:t>
            </a:r>
            <a:r>
              <a:rPr lang="es-ES" sz="1600" b="1" dirty="0">
                <a:solidFill>
                  <a:schemeClr val="accent6">
                    <a:lumMod val="75000"/>
                  </a:schemeClr>
                </a:solidFill>
                <a:latin typeface="Comic Sans MS" panose="030F0702030302020204" pitchFamily="66" charset="0"/>
              </a:rPr>
              <a:t> sida, </a:t>
            </a:r>
            <a:r>
              <a:rPr lang="es-ES" sz="1600" b="1" dirty="0" err="1">
                <a:solidFill>
                  <a:schemeClr val="accent6">
                    <a:lumMod val="75000"/>
                  </a:schemeClr>
                </a:solidFill>
                <a:latin typeface="Comic Sans MS" panose="030F0702030302020204" pitchFamily="66" charset="0"/>
              </a:rPr>
              <a:t>lalu</a:t>
            </a:r>
            <a:r>
              <a:rPr lang="es-ES" sz="1600" b="1" dirty="0">
                <a:solidFill>
                  <a:schemeClr val="accent6">
                    <a:lumMod val="75000"/>
                  </a:schemeClr>
                </a:solidFill>
                <a:latin typeface="Comic Sans MS" panose="030F0702030302020204" pitchFamily="66" charset="0"/>
              </a:rPr>
              <a:t> iya </a:t>
            </a:r>
            <a:r>
              <a:rPr lang="es-ES" sz="1600" b="1" dirty="0" err="1">
                <a:solidFill>
                  <a:schemeClr val="accent6">
                    <a:lumMod val="75000"/>
                  </a:schemeClr>
                </a:solidFill>
                <a:latin typeface="Comic Sans MS" panose="030F0702030302020204" pitchFamily="66" charset="0"/>
              </a:rPr>
              <a:t>deka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merintah</a:t>
            </a:r>
            <a:r>
              <a:rPr lang="es-ES" sz="1600" b="1" dirty="0">
                <a:solidFill>
                  <a:schemeClr val="accent6">
                    <a:lumMod val="75000"/>
                  </a:schemeClr>
                </a:solidFill>
                <a:latin typeface="Comic Sans MS" panose="030F0702030302020204" pitchFamily="66" charset="0"/>
              </a:rPr>
              <a:t> bala </a:t>
            </a:r>
            <a:r>
              <a:rPr lang="es-ES" sz="1600" b="1" dirty="0" err="1">
                <a:solidFill>
                  <a:schemeClr val="accent6">
                    <a:lumMod val="75000"/>
                  </a:schemeClr>
                </a:solidFill>
                <a:latin typeface="Comic Sans MS" panose="030F0702030302020204" pitchFamily="66" charset="0"/>
              </a:rPr>
              <a:t>nembiak</a:t>
            </a:r>
            <a:r>
              <a:rPr lang="es-ES" sz="1600" b="1" dirty="0">
                <a:solidFill>
                  <a:schemeClr val="accent6">
                    <a:lumMod val="75000"/>
                  </a:schemeClr>
                </a:solidFill>
                <a:latin typeface="Comic Sans MS" panose="030F0702030302020204" pitchFamily="66" charset="0"/>
              </a:rPr>
              <a:t> Allah </a:t>
            </a:r>
            <a:r>
              <a:rPr lang="es-ES" sz="1600" b="1" dirty="0" err="1">
                <a:solidFill>
                  <a:schemeClr val="accent6">
                    <a:lumMod val="75000"/>
                  </a:schemeClr>
                </a:solidFill>
                <a:latin typeface="Comic Sans MS" panose="030F0702030302020204" pitchFamily="66" charset="0"/>
              </a:rPr>
              <a:t>Taala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tiga</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taun</a:t>
            </a:r>
            <a:r>
              <a:rPr lang="es-ES" sz="1600" b="1" dirty="0">
                <a:solidFill>
                  <a:schemeClr val="accent6">
                    <a:lumMod val="75000"/>
                  </a:schemeClr>
                </a:solidFill>
                <a:latin typeface="Comic Sans MS" panose="030F0702030302020204" pitchFamily="66" charset="0"/>
              </a:rPr>
              <a:t> </a:t>
            </a:r>
            <a:r>
              <a:rPr lang="es-ES" sz="1600" b="1" dirty="0" err="1">
                <a:solidFill>
                  <a:schemeClr val="accent6">
                    <a:lumMod val="75000"/>
                  </a:schemeClr>
                </a:solidFill>
                <a:latin typeface="Comic Sans MS" panose="030F0702030302020204" pitchFamily="66" charset="0"/>
              </a:rPr>
              <a:t>setengah</a:t>
            </a:r>
            <a:r>
              <a:rPr lang="es-ES" sz="1600" b="1" dirty="0">
                <a:solidFill>
                  <a:schemeClr val="accent6">
                    <a:lumMod val="75000"/>
                  </a:schemeClr>
                </a:solidFill>
                <a:latin typeface="Comic Sans MS" panose="030F0702030302020204" pitchFamily="66" charset="0"/>
              </a:rPr>
              <a:t>”</a:t>
            </a:r>
            <a:br>
              <a:rPr lang="es-ES" sz="1600" b="1" dirty="0">
                <a:solidFill>
                  <a:schemeClr val="accent6">
                    <a:lumMod val="75000"/>
                  </a:schemeClr>
                </a:solidFill>
                <a:latin typeface="Comic Sans MS" panose="030F0702030302020204" pitchFamily="66" charset="0"/>
              </a:rPr>
            </a:br>
            <a:r>
              <a:rPr lang="es-ES" sz="1600" b="1" dirty="0">
                <a:solidFill>
                  <a:schemeClr val="accent6">
                    <a:lumMod val="75000"/>
                  </a:schemeClr>
                </a:solidFill>
                <a:latin typeface="Comic Sans MS" panose="030F0702030302020204" pitchFamily="66" charset="0"/>
              </a:rPr>
              <a:t>(Daniel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877163"/>
          </a:xfrm>
          <a:prstGeom prst="rect">
            <a:avLst/>
          </a:prstGeom>
          <a:noFill/>
        </p:spPr>
        <p:txBody>
          <a:bodyPr wrap="square">
            <a:spAutoFit/>
          </a:bodyPr>
          <a:lstStyle/>
          <a:p>
            <a:pPr>
              <a:spcBef>
                <a:spcPts val="600"/>
              </a:spcBef>
            </a:pPr>
            <a:r>
              <a:rPr lang="es-ES" sz="1700" b="1"/>
              <a:t>Lebuh 10 iti perintah ke angkat nukar perintah Roma (raban bansa ke numbangka menua), siti agi perintah deka pegari lalu ngalahka 3 ari 10 iti perintah nya </a:t>
            </a:r>
            <a:r>
              <a:rPr lang="es-ES" sz="1700" b="1" i="1"/>
              <a:t>(Dan. 7:23-25)</a:t>
            </a:r>
            <a:r>
              <a:rPr lang="es-ES" sz="1700" b="1"/>
              <a:t>.</a:t>
            </a:r>
            <a:endParaRPr lang="es-ES" sz="1700" b="1" dirty="0"/>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5826345"/>
            <a:ext cx="4691656" cy="923330"/>
          </a:xfrm>
          <a:prstGeom prst="rect">
            <a:avLst/>
          </a:prstGeom>
          <a:noFill/>
        </p:spPr>
        <p:txBody>
          <a:bodyPr wrap="square">
            <a:spAutoFit/>
          </a:bodyPr>
          <a:lstStyle/>
          <a:p>
            <a:pPr>
              <a:spcBef>
                <a:spcPts val="600"/>
              </a:spcBef>
            </a:pPr>
            <a:r>
              <a:rPr lang="es-ES" b="1"/>
              <a:t>Nasip enda berapa manah, laban mayuh ari sida deka mayar penaluk sida ngena darah diri empu.</a:t>
            </a:r>
            <a:endParaRPr lang="es-ES" b="1" dirty="0"/>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415393"/>
            <a:ext cx="4540039" cy="1200329"/>
          </a:xfrm>
          <a:prstGeom prst="rect">
            <a:avLst/>
          </a:prstGeom>
          <a:noFill/>
        </p:spPr>
        <p:txBody>
          <a:bodyPr wrap="square">
            <a:spAutoFit/>
          </a:bodyPr>
          <a:lstStyle/>
          <a:p>
            <a:pPr>
              <a:spcBef>
                <a:spcPts val="600"/>
              </a:spcBef>
            </a:pPr>
            <a:r>
              <a:rPr lang="en-US" b="1"/>
              <a:t>Ba timpuh tusah tu, orang taluk ke arap deka bediri tegap nanka pemendar, sida belindung ba jaga enggau pengasih Petara </a:t>
            </a:r>
            <a:r>
              <a:rPr lang="en-US" b="1" i="1"/>
              <a:t>(Mas. 46:1-3</a:t>
            </a:r>
            <a:r>
              <a:rPr lang="es-ES" b="1" i="1"/>
              <a:t>)</a:t>
            </a:r>
            <a:r>
              <a:rPr lang="es-ES" b="1"/>
              <a:t>.</a:t>
            </a:r>
            <a:endParaRPr lang="es-ES" b="1" dirty="0"/>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AsOne/>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07886"/>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3900" b="1" spc="50">
                <a:ln w="9525" cmpd="sng">
                  <a:solidFill>
                    <a:schemeClr val="accent1"/>
                  </a:solidFill>
                  <a:prstDash val="solid"/>
                </a:ln>
                <a:solidFill>
                  <a:srgbClr val="70AD47">
                    <a:tint val="1000"/>
                  </a:srgbClr>
                </a:solidFill>
                <a:effectLst>
                  <a:glow rad="38100">
                    <a:schemeClr val="accent1">
                      <a:alpha val="40000"/>
                    </a:schemeClr>
                  </a:glow>
                </a:effectLst>
              </a:rPr>
              <a:t>PENALUK  LEBUH KE DIPERINSA</a:t>
            </a:r>
            <a:endParaRPr lang="es-ES" sz="39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a:solidFill>
                  <a:schemeClr val="accent6">
                    <a:lumMod val="20000"/>
                    <a:lumOff val="80000"/>
                  </a:schemeClr>
                </a:solidFill>
                <a:effectLst>
                  <a:glow rad="139700">
                    <a:srgbClr val="00500B">
                      <a:alpha val="72000"/>
                    </a:srgbClr>
                  </a:glow>
                </a:effectLst>
                <a:latin typeface="Comic Sans MS" panose="030F0702030302020204" pitchFamily="66" charset="0"/>
              </a:rPr>
              <a:t>“Menyadi, lebuh aku benung gagit ati nyendiaka diri nulis ngagai kita pasal pengelepas ti dikembuan semua kitai, aku ngira diri enda tau enda nulis ngagai kita minta kita bebendar gawa ke pengarap ti udah diberi sekali aja ngagai nembiak Tuhan” </a:t>
            </a:r>
            <a:r>
              <a:rPr lang="es-ES" sz="1400" b="1">
                <a:solidFill>
                  <a:schemeClr val="accent6">
                    <a:lumMod val="20000"/>
                    <a:lumOff val="80000"/>
                  </a:schemeClr>
                </a:solidFill>
                <a:effectLst>
                  <a:glow rad="139700">
                    <a:srgbClr val="00500B">
                      <a:alpha val="72000"/>
                    </a:srgbClr>
                  </a:glow>
                </a:effectLst>
                <a:latin typeface="Comic Sans MS" panose="030F0702030302020204" pitchFamily="66" charset="0"/>
              </a:rPr>
              <a:t>(Jude 1:3)</a:t>
            </a:r>
            <a:endPar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713680"/>
            <a:ext cx="8556610" cy="646331"/>
          </a:xfrm>
          <a:prstGeom prst="rect">
            <a:avLst/>
          </a:prstGeom>
          <a:noFill/>
        </p:spPr>
        <p:txBody>
          <a:bodyPr wrap="square" rtlCol="0">
            <a:spAutoFit/>
          </a:bodyPr>
          <a:lstStyle/>
          <a:p>
            <a:pPr>
              <a:spcBef>
                <a:spcPts val="600"/>
              </a:spcBef>
            </a:pPr>
            <a:r>
              <a:rPr lang="es-ES" b="1"/>
              <a:t>Udah iya bulih kuasa politik, dia gerija Roma lalu ngena kuasa nya mejal genap iku orang nitihka atur gerija sida ke mayuh udah limpang.</a:t>
            </a:r>
            <a:endParaRPr lang="es-ES" b="1" dirty="0"/>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612323"/>
            <a:ext cx="6096000" cy="1200329"/>
          </a:xfrm>
          <a:prstGeom prst="rect">
            <a:avLst/>
          </a:prstGeom>
          <a:noFill/>
        </p:spPr>
        <p:txBody>
          <a:bodyPr wrap="square">
            <a:spAutoFit/>
          </a:bodyPr>
          <a:lstStyle/>
          <a:p>
            <a:pPr>
              <a:spcBef>
                <a:spcPts val="600"/>
              </a:spcBef>
            </a:pPr>
            <a:r>
              <a:rPr lang="en-US" b="1"/>
              <a:t>Tang sida enda ulih meri pengerusak ti penuh, laban sekeda ari orang ke taluk, kategal ari iring Bup Kudus angkat enggau chakah ngetanka pengarap sida </a:t>
            </a:r>
            <a:r>
              <a:rPr lang="en-US" b="1" i="1"/>
              <a:t>(Jude 1:3</a:t>
            </a:r>
            <a:r>
              <a:rPr lang="es-ES" b="1" i="1"/>
              <a:t>).</a:t>
            </a:r>
            <a:endParaRPr lang="es-ES" b="1" i="1" dirty="0"/>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506000"/>
            <a:ext cx="8518876" cy="923330"/>
          </a:xfrm>
          <a:prstGeom prst="rect">
            <a:avLst/>
          </a:prstGeom>
          <a:noFill/>
        </p:spPr>
        <p:txBody>
          <a:bodyPr wrap="square">
            <a:spAutoFit/>
          </a:bodyPr>
          <a:lstStyle/>
          <a:p>
            <a:pPr>
              <a:spcBef>
                <a:spcPts val="600"/>
              </a:spcBef>
            </a:pPr>
            <a:r>
              <a:rPr lang="en-US" b="1"/>
              <a:t>Nambahka penusah tu bala pengiring gerija mega majak enda lurus. Dikena nyeliahka orang mayuh ari ngelaban kuasa gerija, sida lalu ngerampas utai ke pemadu berega: Jaku Allah Taala.</a:t>
            </a:r>
            <a:endParaRPr lang="es-ES"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4933307"/>
            <a:ext cx="6096000" cy="1477328"/>
          </a:xfrm>
          <a:prstGeom prst="rect">
            <a:avLst/>
          </a:prstGeom>
          <a:noFill/>
        </p:spPr>
        <p:txBody>
          <a:bodyPr wrap="square">
            <a:spAutoFit/>
          </a:bodyPr>
          <a:lstStyle/>
          <a:p>
            <a:pPr>
              <a:spcBef>
                <a:spcPts val="600"/>
              </a:spcBef>
            </a:pPr>
            <a:r>
              <a:rPr lang="es-ES" b="1"/>
              <a:t>Kategal bulih pengering ke datai ari kuasa Jaku Petara, dia sida lalu enggau ati ti berani ngerembaika ajar. Diperansang semaya baka ke ditemu ba Pemandang 2:10, sida lalu taluk datai ke mati, laban sida nemu diri deka nerima makota pengidup.</a:t>
            </a:r>
            <a:endParaRPr lang="es-ES" b="1" dirty="0"/>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000" b="1">
                <a:ln w="22225">
                  <a:noFill/>
                  <a:prstDash val="solid"/>
                </a:ln>
                <a:solidFill>
                  <a:schemeClr val="accent2">
                    <a:lumMod val="40000"/>
                    <a:lumOff val="60000"/>
                  </a:schemeClr>
                </a:solidFill>
                <a:effectLst>
                  <a:outerShdw blurRad="63500" sx="102000" sy="102000" algn="ctr" rotWithShape="0">
                    <a:prstClr val="black">
                      <a:alpha val="79000"/>
                    </a:prstClr>
                  </a:outerShdw>
                </a:effectLst>
              </a:rPr>
              <a:t>NANKA BATANG PEMENDAR</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MAGI BUP KUDUS: ORANG </a:t>
            </a:r>
            <a:r>
              <a:rPr lang="en-US" sz="40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WALDENSES</a:t>
            </a:r>
            <a:endParaRPr lang="es-ES" sz="40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a:solidFill>
                  <a:schemeClr val="accent3">
                    <a:lumMod val="75000"/>
                  </a:schemeClr>
                </a:solidFill>
                <a:latin typeface="Comic Sans MS" panose="030F0702030302020204" pitchFamily="66" charset="0"/>
              </a:rPr>
              <a:t>“Tang ku Peter enggau sida rasul bukai nyaut, ‘Kami enda tau enda ngasika Allah Taala, ukai ngasika mensia’ ” </a:t>
            </a:r>
            <a:r>
              <a:rPr lang="es-ES" sz="1400" b="1">
                <a:solidFill>
                  <a:schemeClr val="accent3">
                    <a:lumMod val="75000"/>
                  </a:schemeClr>
                </a:solidFill>
                <a:latin typeface="Comic Sans MS" panose="030F0702030302020204" pitchFamily="66" charset="0"/>
              </a:rPr>
              <a:t>(Rasul 5:29)</a:t>
            </a:r>
            <a:endParaRPr lang="es-ES"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754326"/>
          </a:xfrm>
          <a:prstGeom prst="rect">
            <a:avLst/>
          </a:prstGeom>
          <a:noFill/>
        </p:spPr>
        <p:txBody>
          <a:bodyPr wrap="square" rtlCol="0">
            <a:spAutoFit/>
          </a:bodyPr>
          <a:lstStyle/>
          <a:p>
            <a:pPr>
              <a:spcBef>
                <a:spcPts val="600"/>
              </a:spcBef>
            </a:pPr>
            <a:r>
              <a:rPr lang="en-US" b="1"/>
              <a:t>Peter Waldo (1140-1218) orang dagang ke kaya ari menua France udah ngelengkaka pengeraja iya kategal deka ngajar pasal Kristus, iya meh ke numbuhka pergerakan “orang seranta Lyon” ke disebut “Waldenses.” Pope Alexander III nerima semaya seranta raban orang tu. </a:t>
            </a:r>
            <a:endParaRPr lang="es-ES"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7" y="4331332"/>
            <a:ext cx="6420131" cy="1400383"/>
          </a:xfrm>
          <a:prstGeom prst="rect">
            <a:avLst/>
          </a:prstGeom>
          <a:noFill/>
        </p:spPr>
        <p:txBody>
          <a:bodyPr wrap="square">
            <a:spAutoFit/>
          </a:bodyPr>
          <a:lstStyle/>
          <a:p>
            <a:pPr>
              <a:spcBef>
                <a:spcPts val="600"/>
              </a:spcBef>
            </a:pPr>
            <a:r>
              <a:rPr lang="es-ES" sz="1700" b="1"/>
              <a:t>Lebuh maya tu mega, Pope Lucius III nyalahka bala nembiak Peter Waldo lalu nyebut sida tesat. Raban Franciscan lalu diterima gerija Roma nyadi ke tiang pemun gerija, ba maya ke sama mega orang Waldenses diperinsa datai ka nyau deka punas. Nama kebuah?</a:t>
            </a:r>
            <a:endParaRPr lang="es-ES" sz="1700" b="1" dirty="0"/>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3120943"/>
            <a:ext cx="6170297" cy="1200329"/>
          </a:xfrm>
          <a:prstGeom prst="rect">
            <a:avLst/>
          </a:prstGeom>
          <a:noFill/>
        </p:spPr>
        <p:txBody>
          <a:bodyPr wrap="square">
            <a:spAutoFit/>
          </a:bodyPr>
          <a:lstStyle/>
          <a:p>
            <a:pPr>
              <a:spcBef>
                <a:spcPts val="600"/>
              </a:spcBef>
            </a:pPr>
            <a:r>
              <a:rPr lang="es-ES" b="1"/>
              <a:t>Enda lama lepas tu, Francis ari Assisi (1181-1226) ke numbuhka Franciscan Movement, mega besemaya deka lapar, lalu semaya enggi iya tu mega sama diterima Pope Innocent III.</a:t>
            </a:r>
            <a:endParaRPr lang="es-ES" b="1" dirty="0"/>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646331"/>
          </a:xfrm>
          <a:prstGeom prst="rect">
            <a:avLst/>
          </a:prstGeom>
          <a:noFill/>
        </p:spPr>
        <p:txBody>
          <a:bodyPr wrap="square">
            <a:spAutoFit/>
          </a:bodyPr>
          <a:lstStyle/>
          <a:p>
            <a:pPr>
              <a:spcBef>
                <a:spcPts val="600"/>
              </a:spcBef>
            </a:pPr>
            <a:r>
              <a:rPr lang="es-ES" b="1"/>
              <a:t>Kategal penaluk: Raban ti terubah talukka Pope, lalu ti kedua, penaluk sida semina ba Bup Kudus aja.</a:t>
            </a:r>
            <a:endParaRPr lang="es-ES" b="1" dirty="0"/>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TotalTime>
  <Words>1709</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Calibri</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139</cp:revision>
  <dcterms:created xsi:type="dcterms:W3CDTF">2024-04-06T15:01:35Z</dcterms:created>
  <dcterms:modified xsi:type="dcterms:W3CDTF">2024-04-16T20:19:08Z</dcterms:modified>
</cp:coreProperties>
</file>