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73" autoAdjust="0"/>
  </p:normalViewPr>
  <p:slideViewPr>
    <p:cSldViewPr snapToGrid="0">
      <p:cViewPr varScale="1">
        <p:scale>
          <a:sx n="30" d="100"/>
          <a:sy n="3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J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s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 ombire indo ciothe iria cii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 kuuo (Johana.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</a:t>
          </a:r>
          <a:r>
            <a:rPr lang="en" sz="1800" b="1" dirty="0">
              <a:solidFill>
                <a:schemeClr val="tx1"/>
              </a:solidFill>
            </a:rPr>
            <a:t>tu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kire ki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mbe (Johana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</a:t>
          </a:r>
          <a:r>
            <a:rPr lang="en" sz="1800" b="1" dirty="0">
              <a:solidFill>
                <a:schemeClr val="tx1"/>
              </a:solidFill>
            </a:rPr>
            <a:t>gereire magerio, k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nyamar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ka, nyoota ona ruuo, o ta ithuu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 </a:t>
          </a:r>
          <a:br>
            <a:rPr lang="es-ES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(Is. 53:3; Mariko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</a:t>
          </a:r>
          <a:r>
            <a:rPr lang="en" sz="1800" b="1" dirty="0">
              <a:solidFill>
                <a:schemeClr val="tx1"/>
              </a:solidFill>
            </a:rPr>
            <a:t>k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gerio ota ithuu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 (Ahib.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E</a:t>
          </a:r>
          <a:r>
            <a:rPr lang="en" sz="1800" b="1" dirty="0">
              <a:solidFill>
                <a:schemeClr val="tx1"/>
              </a:solidFill>
            </a:rPr>
            <a:t> m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thingu, ag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t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k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ra enyendeire k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nyarirwo n</a:t>
          </a:r>
          <a:r>
            <a:rPr lang="en-US" sz="1800" b="1" dirty="0" err="1">
              <a:solidFill>
                <a:schemeClr val="tx1"/>
              </a:solidFill>
            </a:rPr>
            <a:t>ĩũ</a:t>
          </a:r>
          <a:r>
            <a:rPr lang="en" sz="1800" b="1" dirty="0">
              <a:solidFill>
                <a:schemeClr val="tx1"/>
              </a:solidFill>
            </a:rPr>
            <a:t>nd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 wa mehia mait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 (1 Pet. 3:18; John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N</a:t>
          </a:r>
          <a:r>
            <a:rPr lang="en" sz="1800" b="1" dirty="0">
              <a:solidFill>
                <a:schemeClr val="tx1"/>
              </a:solidFill>
            </a:rPr>
            <a:t>a ikua na iri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ka R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ake, ag</a:t>
          </a:r>
          <a:r>
            <a:rPr lang="en-US" sz="1800" b="1" dirty="0">
              <a:solidFill>
                <a:schemeClr val="tx1"/>
              </a:solidFill>
            </a:rPr>
            <a:t>ĩ</a:t>
          </a:r>
          <a:r>
            <a:rPr lang="en" sz="1800" b="1" dirty="0">
              <a:solidFill>
                <a:schemeClr val="tx1"/>
              </a:solidFill>
            </a:rPr>
            <a:t>t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he hinya wa g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g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t</a:t>
          </a:r>
          <a:r>
            <a:rPr lang="en-US" sz="1800" b="1" dirty="0" err="1">
              <a:solidFill>
                <a:schemeClr val="tx1"/>
              </a:solidFill>
            </a:rPr>
            <a:t>ũũ</a:t>
          </a:r>
          <a:r>
            <a:rPr lang="en" sz="1800" b="1" dirty="0">
              <a:solidFill>
                <a:schemeClr val="tx1"/>
              </a:solidFill>
            </a:rPr>
            <a:t>ra tene na tene hamwe Nake (Arom.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</a:t>
          </a:r>
          <a:r>
            <a:rPr lang="en" sz="1800" b="1" dirty="0">
              <a:solidFill>
                <a:schemeClr val="tx1"/>
              </a:solidFill>
            </a:rPr>
            <a:t>acio mothe n</a:t>
          </a:r>
          <a:r>
            <a:rPr lang="en-US" sz="1800" b="1" dirty="0" err="1">
              <a:solidFill>
                <a:schemeClr val="tx1"/>
              </a:solidFill>
            </a:rPr>
            <a:t>ĩũ</a:t>
          </a:r>
          <a:r>
            <a:rPr lang="en" sz="1800" b="1" dirty="0">
              <a:solidFill>
                <a:schemeClr val="tx1"/>
              </a:solidFill>
            </a:rPr>
            <a:t>nd</a:t>
          </a:r>
          <a:r>
            <a:rPr lang="en-US" sz="1800" b="1" dirty="0">
              <a:solidFill>
                <a:schemeClr val="tx1"/>
              </a:solidFill>
            </a:rPr>
            <a:t>ũ</a:t>
          </a:r>
          <a:r>
            <a:rPr lang="en" sz="1800" b="1" dirty="0">
              <a:solidFill>
                <a:schemeClr val="tx1"/>
              </a:solidFill>
            </a:rPr>
            <a:t> wa wendo (1Jn.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64317" custScaleY="116685" custLinFactNeighborX="-9224" custLinFactNeighborY="-522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73140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J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s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 ombire indo ciothe iria cii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 kuuo (Johana.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</a:t>
          </a:r>
          <a:r>
            <a:rPr lang="en" sz="1800" b="1" kern="1200" dirty="0">
              <a:solidFill>
                <a:schemeClr val="tx1"/>
              </a:solidFill>
            </a:rPr>
            <a:t>tu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kire ki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mbe (Johana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</a:t>
          </a:r>
          <a:r>
            <a:rPr lang="en" sz="1800" b="1" kern="1200" dirty="0">
              <a:solidFill>
                <a:schemeClr val="tx1"/>
              </a:solidFill>
            </a:rPr>
            <a:t>gereire magerio, k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nyamar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ka, nyoota ona ruuo, o ta ithuu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(Is. 53:3; Mariko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</a:t>
          </a:r>
          <a:r>
            <a:rPr lang="en" sz="1800" b="1" kern="1200" dirty="0">
              <a:solidFill>
                <a:schemeClr val="tx1"/>
              </a:solidFill>
            </a:rPr>
            <a:t>k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gerio ota ithuu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 (Ahib.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798240" y="2580704"/>
          <a:ext cx="3862367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911361" y="4186994"/>
          <a:ext cx="4069757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E</a:t>
          </a:r>
          <a:r>
            <a:rPr lang="en" sz="1800" b="1" kern="1200" dirty="0">
              <a:solidFill>
                <a:schemeClr val="tx1"/>
              </a:solidFill>
            </a:rPr>
            <a:t> m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thingu, ag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t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k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ra enyendeire k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nyarirwo n</a:t>
          </a:r>
          <a:r>
            <a:rPr lang="en-US" sz="1800" b="1" kern="1200" dirty="0" err="1">
              <a:solidFill>
                <a:schemeClr val="tx1"/>
              </a:solidFill>
            </a:rPr>
            <a:t>ĩũ</a:t>
          </a:r>
          <a:r>
            <a:rPr lang="en" sz="1800" b="1" kern="1200" dirty="0">
              <a:solidFill>
                <a:schemeClr val="tx1"/>
              </a:solidFill>
            </a:rPr>
            <a:t>nd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 wa mehia mait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 (1 Pet. 3:18; John 10:17-18)</a:t>
          </a:r>
        </a:p>
      </dsp:txBody>
      <dsp:txXfrm>
        <a:off x="911361" y="4186994"/>
        <a:ext cx="4069757" cy="737537"/>
      </dsp:txXfrm>
    </dsp:sp>
    <dsp:sp modelId="{A5F1CBFD-6BDB-4629-9C06-78B8EDC96FE0}">
      <dsp:nvSpPr>
        <dsp:cNvPr id="0" name=""/>
        <dsp:cNvSpPr/>
      </dsp:nvSpPr>
      <dsp:spPr>
        <a:xfrm>
          <a:off x="5220868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5220868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N</a:t>
          </a:r>
          <a:r>
            <a:rPr lang="en" sz="1800" b="1" kern="1200" dirty="0">
              <a:solidFill>
                <a:schemeClr val="tx1"/>
              </a:solidFill>
            </a:rPr>
            <a:t>a ikua na iri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ka R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ake, ag</a:t>
          </a:r>
          <a:r>
            <a:rPr lang="en-US" sz="1800" b="1" kern="1200" dirty="0">
              <a:solidFill>
                <a:schemeClr val="tx1"/>
              </a:solidFill>
            </a:rPr>
            <a:t>ĩ</a:t>
          </a:r>
          <a:r>
            <a:rPr lang="en" sz="1800" b="1" kern="1200" dirty="0">
              <a:solidFill>
                <a:schemeClr val="tx1"/>
              </a:solidFill>
            </a:rPr>
            <a:t>t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he hinya wa g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g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t</a:t>
          </a:r>
          <a:r>
            <a:rPr lang="en-US" sz="1800" b="1" kern="1200" dirty="0" err="1">
              <a:solidFill>
                <a:schemeClr val="tx1"/>
              </a:solidFill>
            </a:rPr>
            <a:t>ũũ</a:t>
          </a:r>
          <a:r>
            <a:rPr lang="en" sz="1800" b="1" kern="1200" dirty="0">
              <a:solidFill>
                <a:schemeClr val="tx1"/>
              </a:solidFill>
            </a:rPr>
            <a:t>ra tene na tene hamwe Nake (Arom. 6:3-4)</a:t>
          </a:r>
        </a:p>
      </dsp:txBody>
      <dsp:txXfrm>
        <a:off x="5220868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358881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358881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</a:t>
          </a:r>
          <a:r>
            <a:rPr lang="en" sz="1800" b="1" kern="1200" dirty="0">
              <a:solidFill>
                <a:schemeClr val="tx1"/>
              </a:solidFill>
            </a:rPr>
            <a:t>acio mothe n</a:t>
          </a:r>
          <a:r>
            <a:rPr lang="en-US" sz="1800" b="1" kern="1200" dirty="0" err="1">
              <a:solidFill>
                <a:schemeClr val="tx1"/>
              </a:solidFill>
            </a:rPr>
            <a:t>ĩũ</a:t>
          </a:r>
          <a:r>
            <a:rPr lang="en" sz="1800" b="1" kern="1200" dirty="0">
              <a:solidFill>
                <a:schemeClr val="tx1"/>
              </a:solidFill>
            </a:rPr>
            <a:t>nd</a:t>
          </a:r>
          <a:r>
            <a:rPr lang="en-US" sz="1800" b="1" kern="1200" dirty="0">
              <a:solidFill>
                <a:schemeClr val="tx1"/>
              </a:solidFill>
            </a:rPr>
            <a:t>ũ</a:t>
          </a:r>
          <a:r>
            <a:rPr lang="en" sz="1800" b="1" kern="1200" dirty="0">
              <a:solidFill>
                <a:schemeClr val="tx1"/>
              </a:solidFill>
            </a:rPr>
            <a:t> wa wendo (1Jn. 4:10)</a:t>
          </a:r>
        </a:p>
      </dsp:txBody>
      <dsp:txXfrm>
        <a:off x="8358881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MBAARA </a:t>
            </a:r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</a:t>
            </a:r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</a:t>
            </a:r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KXHUUMO KXA MBAARA CIOTHE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</a:rPr>
              <a:t>Leson 1 Ya April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NGUCANIO </a:t>
            </a:r>
            <a:r>
              <a:rPr lang="en-U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Ũ</a:t>
            </a:r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  <a:r>
              <a:rPr lang="en-U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Ũ</a:t>
            </a:r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</a:t>
            </a:r>
            <a:r>
              <a:rPr lang="en-U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nĩahotaga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kũhonokia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kũna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othe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mokaga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magereire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harĩ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we,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nĩgũkorwo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egũtũũra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amathaithanagĩrĩra</a:t>
            </a:r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(Ahibirania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,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arat</a:t>
            </a:r>
            <a:r>
              <a:rPr lang="en-US" sz="2000" b="1" dirty="0"/>
              <a:t>ũ</a:t>
            </a:r>
            <a:r>
              <a:rPr lang="en" sz="2000" b="1" dirty="0"/>
              <a:t>thaithan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Hekar</a:t>
            </a:r>
            <a:r>
              <a:rPr lang="en-US" sz="2000" b="1" dirty="0"/>
              <a:t>ũ</a:t>
            </a:r>
            <a:r>
              <a:rPr lang="en" sz="2000" b="1" dirty="0"/>
              <a:t> ya Matu-in</a:t>
            </a:r>
            <a:r>
              <a:rPr lang="en-US" sz="2000" b="1" dirty="0"/>
              <a:t>ĩ</a:t>
            </a:r>
            <a:r>
              <a:rPr lang="en" sz="2000" b="1" dirty="0"/>
              <a:t> (Ahibirania.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474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arenda tw</a:t>
            </a:r>
            <a:r>
              <a:rPr lang="en-US" sz="2000" b="1" dirty="0"/>
              <a:t>ĩ</a:t>
            </a:r>
            <a:r>
              <a:rPr lang="en" sz="2000" b="1" dirty="0"/>
              <a:t>hocie har</a:t>
            </a:r>
            <a:r>
              <a:rPr lang="en-US" sz="2000" b="1" dirty="0"/>
              <a:t>ĩ</a:t>
            </a:r>
            <a:r>
              <a:rPr lang="en" sz="2000" b="1" dirty="0"/>
              <a:t> We mabataro-in</a:t>
            </a:r>
            <a:r>
              <a:rPr lang="en-US" sz="2000" b="1" dirty="0"/>
              <a:t>ĩ</a:t>
            </a:r>
            <a:r>
              <a:rPr lang="en" sz="2000" b="1" dirty="0"/>
              <a:t> mait</a:t>
            </a:r>
            <a:r>
              <a:rPr lang="en-US" sz="2000" b="1" dirty="0"/>
              <a:t>ũ</a:t>
            </a:r>
            <a:r>
              <a:rPr lang="en" sz="2000" b="1" dirty="0"/>
              <a:t> o mothe ma 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(Jn. 14:13-14). </a:t>
            </a:r>
            <a:r>
              <a:rPr lang="en-US" sz="2000" b="1" dirty="0"/>
              <a:t>H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a hena guoya, arehaga thaay</a:t>
            </a:r>
            <a:r>
              <a:rPr lang="en-US" sz="2000" b="1" dirty="0"/>
              <a:t>ũ</a:t>
            </a:r>
            <a:r>
              <a:rPr lang="en" sz="2000" b="1" dirty="0"/>
              <a:t>; har</a:t>
            </a:r>
            <a:r>
              <a:rPr lang="en-US" sz="2000" b="1" dirty="0"/>
              <a:t>ĩ</a:t>
            </a:r>
            <a:r>
              <a:rPr lang="en" sz="2000" b="1" dirty="0"/>
              <a:t>a hena gw</a:t>
            </a:r>
            <a:r>
              <a:rPr lang="en-US" sz="2000" b="1" dirty="0"/>
              <a:t>ĩ</a:t>
            </a:r>
            <a:r>
              <a:rPr lang="en" sz="2000" b="1" dirty="0"/>
              <a:t>cuuka, akarehe wohan</a:t>
            </a:r>
            <a:r>
              <a:rPr lang="en-US" sz="2000" b="1" dirty="0"/>
              <a:t>ĩ</a:t>
            </a:r>
            <a:r>
              <a:rPr lang="en" sz="2000" b="1" dirty="0"/>
              <a:t>ri; har</a:t>
            </a:r>
            <a:r>
              <a:rPr lang="en-US" sz="2000" b="1" dirty="0"/>
              <a:t>ĩ</a:t>
            </a:r>
            <a:r>
              <a:rPr lang="en" sz="2000" b="1" dirty="0"/>
              <a:t>a hena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, akarehe hinya.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377973" y="3179931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woguo, t</a:t>
            </a:r>
            <a:r>
              <a:rPr lang="en-US" sz="2000" b="1" dirty="0"/>
              <a:t>ũ</a:t>
            </a:r>
            <a:r>
              <a:rPr lang="en" sz="2000" b="1" dirty="0"/>
              <a:t>retwo t</a:t>
            </a:r>
            <a:r>
              <a:rPr lang="en-US" sz="2000" b="1" dirty="0"/>
              <a:t>ũ</a:t>
            </a:r>
            <a:r>
              <a:rPr lang="en" sz="2000" b="1" dirty="0"/>
              <a:t>kuh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rie Ngai na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 he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(Ahibirania.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50" y="1973550"/>
            <a:ext cx="7751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ka gwa thakame Yake yait</a:t>
            </a:r>
            <a:r>
              <a:rPr lang="en-US" sz="2000" b="1" dirty="0"/>
              <a:t>ĩ</a:t>
            </a:r>
            <a:r>
              <a:rPr lang="en" sz="2000" b="1" dirty="0"/>
              <a:t>kire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, 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mbere ya Ithe – na mbere ya aikari oothe a </a:t>
            </a:r>
            <a:r>
              <a:rPr lang="en-US" sz="2000" b="1" dirty="0" err="1"/>
              <a:t>ũũ</a:t>
            </a:r>
            <a:r>
              <a:rPr lang="en" sz="2000" b="1" dirty="0"/>
              <a:t>mbi woothe – ta and</a:t>
            </a:r>
            <a:r>
              <a:rPr lang="en-US" sz="2000" b="1" dirty="0"/>
              <a:t>ũ</a:t>
            </a:r>
            <a:r>
              <a:rPr lang="en" sz="2000" b="1" dirty="0"/>
              <a:t> me k</a:t>
            </a:r>
            <a:r>
              <a:rPr lang="en-US" sz="2000" b="1" dirty="0"/>
              <a:t>ĩ</a:t>
            </a:r>
            <a:r>
              <a:rPr lang="en" sz="2000" b="1" dirty="0"/>
              <a:t>hooto, akinyan</a:t>
            </a:r>
            <a:r>
              <a:rPr lang="en-US" sz="2000" b="1" dirty="0"/>
              <a:t>ĩ</a:t>
            </a:r>
            <a:r>
              <a:rPr lang="en" sz="2000" b="1" dirty="0"/>
              <a:t>ru, 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a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hand</a:t>
            </a:r>
            <a:r>
              <a:rPr lang="en-US" sz="2000" b="1" dirty="0"/>
              <a:t>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</a:t>
            </a:r>
            <a:r>
              <a:rPr lang="en" sz="2000" b="1" dirty="0"/>
              <a:t>endo m</a:t>
            </a:r>
            <a:r>
              <a:rPr lang="en-US" sz="2000" b="1" dirty="0"/>
              <a:t>ũ</a:t>
            </a:r>
            <a:r>
              <a:rPr lang="en" sz="2000" b="1" dirty="0"/>
              <a:t>nene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ikarania na ithuu</a:t>
            </a:r>
            <a:r>
              <a:rPr lang="en-US" sz="2000" b="1" dirty="0"/>
              <a:t>ĩ</a:t>
            </a:r>
            <a:r>
              <a:rPr lang="en" sz="2000" b="1" dirty="0"/>
              <a:t> tene na tene. (Jn. 17:24). </a:t>
            </a:r>
            <a:r>
              <a:rPr lang="en-US" sz="2000" b="1" dirty="0"/>
              <a:t>H</a:t>
            </a:r>
            <a:r>
              <a:rPr lang="en" sz="2000" b="1" dirty="0"/>
              <a:t>ihi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wee n</a:t>
            </a:r>
            <a:r>
              <a:rPr lang="en-US" sz="2000" b="1" dirty="0"/>
              <a:t>ĩ</a:t>
            </a:r>
            <a:r>
              <a:rPr lang="en" sz="2000" b="1" dirty="0"/>
              <a:t>guo wendi waku?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magerio mag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ra,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mabataro, 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mako, na nduma cia haana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thi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ria muoyo waku, roora hand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har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wer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te kuona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theri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ico. </a:t>
            </a:r>
            <a:r>
              <a:rPr lang="en-US" sz="2800" b="1" dirty="0">
                <a:latin typeface="Constantia" panose="02030602050306030303" pitchFamily="18" charset="0"/>
              </a:rPr>
              <a:t>H</a:t>
            </a:r>
            <a:r>
              <a:rPr lang="en" sz="2800" b="1" dirty="0">
                <a:latin typeface="Constantia" panose="02030602050306030303" pitchFamily="18" charset="0"/>
              </a:rPr>
              <a:t>ur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ka 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ini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wa rwendo rwa Krist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na rungu rwa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menyereri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git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 Wake. </a:t>
            </a:r>
            <a:r>
              <a:rPr lang="en-US" sz="2800" b="1" dirty="0" err="1">
                <a:latin typeface="Constantia" panose="02030602050306030303" pitchFamily="18" charset="0"/>
              </a:rPr>
              <a:t>Rĩ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hia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renda kuoya wathani ngoro-in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,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reigwa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mw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hia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kahiny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rio muoyo na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rit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rwo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,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waagi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kio wahuumba meciria, ririkana wega wa Krist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igaine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hota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hia na kweheria nduma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Rĩrĩa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twaingĩra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ũnyitanĩri-inĩ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Mũhonokia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tũingĩraga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handũ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thaayũ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218787" y="3195459"/>
            <a:ext cx="4809928" cy="329320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rĩrĩ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kũu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igũrũ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gũkĩgĩa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mbaara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Mikaeli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na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araika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ake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makĩrũa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ndamathia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ĩyo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nayo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ndamathia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araika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ayo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makĩrũa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 No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ndamathia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ndĩarĩ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hinya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wa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kũigana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nayo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hamwe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na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araika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ayo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makĩaga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ũikaro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kũu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igũrũ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Kqguuqrxrio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8, </a:t>
            </a: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Kĩ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amb</a:t>
            </a:r>
            <a:r>
              <a:rPr 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ria k</a:t>
            </a:r>
            <a:r>
              <a:rPr 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 ngucanio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regeny</a:t>
            </a:r>
            <a:r>
              <a:rPr 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ki Matu-in</a:t>
            </a:r>
            <a:r>
              <a:rPr 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regeny</a:t>
            </a: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ki g</a:t>
            </a: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Th</a:t>
            </a: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</a:t>
            </a: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endo kw</a:t>
            </a:r>
            <a:r>
              <a:rPr 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gita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gucanio </a:t>
            </a:r>
            <a:r>
              <a:rPr 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</a:t>
            </a:r>
            <a:r>
              <a:rPr 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-246" y="48895"/>
            <a:ext cx="5411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raga t</a:t>
            </a:r>
            <a:r>
              <a:rPr lang="en-US" sz="2000" b="1" dirty="0"/>
              <a:t>ũ</a:t>
            </a:r>
            <a:r>
              <a:rPr lang="en" sz="2000" b="1" dirty="0"/>
              <a:t>rik</a:t>
            </a:r>
            <a:r>
              <a:rPr lang="en-US" sz="2000" b="1" dirty="0"/>
              <a:t>ĩ</a:t>
            </a:r>
            <a:r>
              <a:rPr lang="en" sz="2000" b="1" dirty="0"/>
              <a:t>tio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ngucanio  ya warii</a:t>
            </a:r>
            <a:r>
              <a:rPr lang="en-US" sz="2000" b="1" dirty="0"/>
              <a:t>ĩ</a:t>
            </a:r>
            <a:r>
              <a:rPr lang="en" sz="2000" b="1" dirty="0"/>
              <a:t> woothe wa </a:t>
            </a:r>
            <a:r>
              <a:rPr lang="en-US" sz="2000" b="1" dirty="0" err="1"/>
              <a:t>ũũ</a:t>
            </a:r>
            <a:r>
              <a:rPr lang="en" sz="2000" b="1" dirty="0"/>
              <a:t>mbi. </a:t>
            </a:r>
            <a:r>
              <a:rPr lang="en-US" sz="2000" b="1" dirty="0"/>
              <a:t>O</a:t>
            </a:r>
            <a:r>
              <a:rPr lang="en" sz="2000" b="1" dirty="0"/>
              <a:t>na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korwo t</a:t>
            </a:r>
            <a:r>
              <a:rPr lang="en-US" sz="2000" b="1" dirty="0"/>
              <a:t>ũ</a:t>
            </a:r>
            <a:r>
              <a:rPr lang="en" sz="2000" b="1" dirty="0"/>
              <a:t>tii</a:t>
            </a:r>
            <a:r>
              <a:rPr lang="en-US" sz="2000" b="1" dirty="0" err="1"/>
              <a:t>ũĩ</a:t>
            </a:r>
            <a:r>
              <a:rPr lang="en" sz="2000" b="1" dirty="0"/>
              <a:t>, o na kana twage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kia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guo n</a:t>
            </a:r>
            <a:r>
              <a:rPr lang="en-US" sz="2000" b="1" dirty="0"/>
              <a:t>ĩ</a:t>
            </a:r>
            <a:r>
              <a:rPr lang="en" sz="2000" b="1" dirty="0"/>
              <a:t>guo k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korwo, ngucananio </a:t>
            </a:r>
            <a:r>
              <a:rPr lang="en-US" sz="2000" b="1" dirty="0"/>
              <a:t>ĩ</a:t>
            </a:r>
            <a:r>
              <a:rPr lang="en" sz="2000" b="1" dirty="0"/>
              <a:t>no n</a:t>
            </a:r>
            <a:r>
              <a:rPr lang="en-US" sz="2000" b="1" dirty="0"/>
              <a:t>ĩ</a:t>
            </a:r>
            <a:r>
              <a:rPr lang="en" sz="2000" b="1" dirty="0"/>
              <a:t> ya ma.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144" y="184935"/>
            <a:ext cx="3510970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7" y="2822061"/>
            <a:ext cx="5250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hirikari ya Ngai n</a:t>
            </a:r>
            <a:r>
              <a:rPr lang="en-US" sz="2000" b="1" dirty="0"/>
              <a:t>ĩ</a:t>
            </a:r>
            <a:r>
              <a:rPr lang="en" sz="2000" b="1" dirty="0"/>
              <a:t>yo yaig</a:t>
            </a:r>
            <a:r>
              <a:rPr lang="en-US" sz="2000" b="1" dirty="0"/>
              <a:t>ĩ</a:t>
            </a:r>
            <a:r>
              <a:rPr lang="en" sz="2000" b="1" dirty="0"/>
              <a:t>two </a:t>
            </a:r>
            <a:r>
              <a:rPr lang="en-US" sz="2000" b="1" dirty="0"/>
              <a:t>ũ</a:t>
            </a:r>
            <a:r>
              <a:rPr lang="en" sz="2000" b="1" dirty="0"/>
              <a:t>gwati-in</a:t>
            </a:r>
            <a:r>
              <a:rPr lang="en-US" sz="2000" b="1" dirty="0"/>
              <a:t>ĩ</a:t>
            </a:r>
            <a:r>
              <a:rPr lang="en" sz="2000" b="1" dirty="0"/>
              <a:t>, w</a:t>
            </a:r>
            <a:r>
              <a:rPr lang="en-US" sz="2000" b="1" dirty="0"/>
              <a:t>ĩ</a:t>
            </a:r>
            <a:r>
              <a:rPr lang="en" sz="2000" b="1" dirty="0"/>
              <a:t>hokeku wa araika na th</a:t>
            </a:r>
            <a:r>
              <a:rPr lang="en-US" sz="2000" b="1" dirty="0"/>
              <a:t>ĩ</a:t>
            </a:r>
            <a:r>
              <a:rPr lang="en" sz="2000" b="1" dirty="0"/>
              <a:t> iria itag</a:t>
            </a:r>
            <a:r>
              <a:rPr lang="en-US" sz="2000" b="1" dirty="0" err="1"/>
              <a:t>ũĩ</a:t>
            </a:r>
            <a:r>
              <a:rPr lang="en" sz="2000" b="1" dirty="0"/>
              <a:t>te.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hokeku waku na wakwa cii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gwati-in</a:t>
            </a:r>
            <a:r>
              <a:rPr lang="en-US" sz="2000" b="1" dirty="0"/>
              <a:t>ĩ</a:t>
            </a:r>
            <a:r>
              <a:rPr lang="en" sz="2000" b="1" dirty="0"/>
              <a:t>.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5250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ahinya mar</a:t>
            </a:r>
            <a:r>
              <a:rPr lang="en-US" sz="2000" b="1" dirty="0"/>
              <a:t>ĩ</a:t>
            </a:r>
            <a:r>
              <a:rPr lang="en" sz="2000" b="1" dirty="0"/>
              <a:t>a maragucania n</a:t>
            </a:r>
            <a:r>
              <a:rPr lang="en-US" sz="2000" b="1" dirty="0"/>
              <a:t>ĩ</a:t>
            </a:r>
            <a:r>
              <a:rPr lang="en" sz="2000" b="1" dirty="0"/>
              <a:t> ma k</a:t>
            </a:r>
            <a:r>
              <a:rPr lang="en-US" sz="2000" b="1" dirty="0"/>
              <a:t>ĩ</a:t>
            </a:r>
            <a:r>
              <a:rPr lang="en" sz="2000" b="1" dirty="0"/>
              <a:t>roho, t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hoota k</a:t>
            </a:r>
            <a:r>
              <a:rPr lang="en-US" sz="2000" b="1" dirty="0"/>
              <a:t>ũ</a:t>
            </a:r>
            <a:r>
              <a:rPr lang="en" sz="2000" b="1" dirty="0"/>
              <a:t>mona ithuu</a:t>
            </a:r>
            <a:r>
              <a:rPr lang="en-US" sz="2000" b="1" dirty="0"/>
              <a:t>ĩ</a:t>
            </a:r>
            <a:r>
              <a:rPr lang="en" sz="2000" b="1" dirty="0"/>
              <a:t> (Aefeso. 6:12).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iguuaga mag</a:t>
            </a:r>
            <a:r>
              <a:rPr lang="en-US" sz="2000" b="1" dirty="0"/>
              <a:t>ũ</a:t>
            </a:r>
            <a:r>
              <a:rPr lang="en" sz="2000" b="1" dirty="0"/>
              <a:t>tha ma haranio </a:t>
            </a:r>
            <a:r>
              <a:rPr lang="en-US" sz="2000" b="1" dirty="0"/>
              <a:t>ĩ</a:t>
            </a:r>
            <a:r>
              <a:rPr lang="en" sz="2000" b="1" dirty="0"/>
              <a:t>yo. </a:t>
            </a:r>
            <a:r>
              <a:rPr lang="en-US" sz="2000" b="1" dirty="0"/>
              <a:t>M</a:t>
            </a:r>
            <a:r>
              <a:rPr lang="en" sz="2000" b="1" dirty="0"/>
              <a:t>ah</a:t>
            </a:r>
            <a:r>
              <a:rPr lang="en-US" sz="2000" b="1" dirty="0" err="1"/>
              <a:t>ũũ</a:t>
            </a:r>
            <a:r>
              <a:rPr lang="en" sz="2000" b="1" dirty="0"/>
              <a:t>ra, waganu,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</a:t>
            </a:r>
            <a:r>
              <a:rPr 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AMB</a:t>
            </a:r>
            <a:r>
              <a:rPr 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</a:t>
            </a:r>
            <a:r>
              <a:rPr 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RIA K</a:t>
            </a:r>
            <a:r>
              <a:rPr 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 NGUCANIO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67628" y="490747"/>
            <a:ext cx="8585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“Ndwar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cuuke th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ini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waku kuuma m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theya 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 wombirwo,   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nginya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rĩrĩa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waganu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wonekire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thĩiniĩ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waku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(Ezekieli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ũũ</a:t>
            </a:r>
            <a:r>
              <a:rPr lang="en" sz="2000" b="1" dirty="0"/>
              <a:t>ma at</a:t>
            </a:r>
            <a:r>
              <a:rPr lang="en-US" sz="2000" b="1" dirty="0"/>
              <a:t>ĩ</a:t>
            </a:r>
            <a:r>
              <a:rPr lang="en" sz="2000" b="1" dirty="0"/>
              <a:t>,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Edeni, kwar</a:t>
            </a:r>
            <a:r>
              <a:rPr lang="en-US" sz="2000" b="1" dirty="0"/>
              <a:t>ĩ</a:t>
            </a:r>
            <a:r>
              <a:rPr lang="en" sz="2000" b="1" dirty="0"/>
              <a:t> na k</a:t>
            </a:r>
            <a:r>
              <a:rPr lang="en-US" sz="2000" b="1" dirty="0" err="1"/>
              <a:t>ĩũ</a:t>
            </a:r>
            <a:r>
              <a:rPr lang="en" sz="2000" b="1" dirty="0"/>
              <a:t>mbe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ek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Awa kwaga kw</a:t>
            </a:r>
            <a:r>
              <a:rPr lang="en-US" sz="2000" b="1" dirty="0"/>
              <a:t>ĩ</a:t>
            </a:r>
            <a:r>
              <a:rPr lang="en" sz="2000" b="1" dirty="0"/>
              <a:t>hoka Ngai, kworotaga </a:t>
            </a:r>
            <a:r>
              <a:rPr lang="en-US" sz="2000" b="1" dirty="0"/>
              <a:t>ũ</a:t>
            </a:r>
            <a:r>
              <a:rPr lang="en" sz="2000" b="1" dirty="0"/>
              <a:t>regani na Ngai war</a:t>
            </a:r>
            <a:r>
              <a:rPr lang="en-US" sz="2000" b="1" dirty="0"/>
              <a:t>ĩ</a:t>
            </a:r>
            <a:r>
              <a:rPr lang="en" sz="2000" b="1" dirty="0"/>
              <a:t> ho mbere ya and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korwo kuuo (K</a:t>
            </a:r>
            <a:r>
              <a:rPr lang="en-US" sz="2000" b="1" dirty="0"/>
              <a:t>ĩ</a:t>
            </a:r>
            <a:r>
              <a:rPr lang="en" sz="2000" b="1" dirty="0"/>
              <a:t>a.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4" y="4032873"/>
            <a:ext cx="1799972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010" y="3298849"/>
            <a:ext cx="2180184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4" y="3179700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Kĩũ</a:t>
            </a:r>
            <a:r>
              <a:rPr lang="en" sz="2000" b="1" dirty="0"/>
              <a:t>ria k</a:t>
            </a:r>
            <a:r>
              <a:rPr lang="en-US" sz="2000" b="1" dirty="0"/>
              <a:t>ĩ</a:t>
            </a:r>
            <a:r>
              <a:rPr lang="en" sz="2000" b="1" dirty="0"/>
              <a:t>a mbere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kw</a:t>
            </a:r>
            <a:r>
              <a:rPr lang="en-US" sz="2000" b="1" dirty="0"/>
              <a:t>ĩ</a:t>
            </a:r>
            <a:r>
              <a:rPr lang="en" sz="2000" b="1" dirty="0"/>
              <a:t>y</a:t>
            </a:r>
            <a:r>
              <a:rPr lang="en-US" sz="2000" b="1" dirty="0" err="1"/>
              <a:t>ũũ</a:t>
            </a:r>
            <a:r>
              <a:rPr lang="en" sz="2000" b="1" dirty="0"/>
              <a:t>ria ithuu</a:t>
            </a:r>
            <a:r>
              <a:rPr lang="en-US" sz="2000" b="1" dirty="0"/>
              <a:t>ĩ</a:t>
            </a:r>
            <a:r>
              <a:rPr lang="en" sz="2000" b="1" dirty="0"/>
              <a:t> ene n</a:t>
            </a:r>
            <a:r>
              <a:rPr lang="en-US" sz="2000" b="1" dirty="0"/>
              <a:t>ĩ</a:t>
            </a:r>
            <a:r>
              <a:rPr lang="en" sz="2000" b="1" dirty="0"/>
              <a:t>: n</a:t>
            </a:r>
            <a:r>
              <a:rPr lang="en-US" sz="2000" b="1" dirty="0"/>
              <a:t>ĩ</a:t>
            </a:r>
            <a:r>
              <a:rPr lang="en" sz="2000" b="1" dirty="0"/>
              <a:t> Ngai wombire m</a:t>
            </a:r>
            <a:r>
              <a:rPr lang="en-US" sz="2000" b="1" dirty="0"/>
              <a:t>ũ</a:t>
            </a:r>
            <a:r>
              <a:rPr lang="en" sz="2000" b="1" dirty="0"/>
              <a:t>cukani, ta kuuga, hihi n</a:t>
            </a:r>
            <a:r>
              <a:rPr lang="en-US" sz="2000" b="1" dirty="0"/>
              <a:t>ĩ</a:t>
            </a:r>
            <a:r>
              <a:rPr lang="en" sz="2000" b="1" dirty="0"/>
              <a:t> Ngai wombire k</a:t>
            </a:r>
            <a:r>
              <a:rPr lang="en-US" sz="2000" b="1" dirty="0" err="1"/>
              <a:t>ĩũ</a:t>
            </a:r>
            <a:r>
              <a:rPr lang="en" sz="2000" b="1" dirty="0"/>
              <a:t>mbe k</a:t>
            </a:r>
            <a:r>
              <a:rPr lang="en-US" sz="2000" b="1" dirty="0"/>
              <a:t>ĩ</a:t>
            </a:r>
            <a:r>
              <a:rPr lang="en" sz="2000" b="1" dirty="0"/>
              <a:t>aganu?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091223" y="3794928"/>
            <a:ext cx="7629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Bibilia </a:t>
            </a:r>
            <a:r>
              <a:rPr lang="en-US" sz="2000" b="1" dirty="0"/>
              <a:t>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raga at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cukani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raika w</a:t>
            </a:r>
            <a:r>
              <a:rPr lang="en-US" sz="2000" b="1" dirty="0"/>
              <a:t>ĩ</a:t>
            </a:r>
            <a:r>
              <a:rPr lang="en" sz="2000" b="1" dirty="0"/>
              <a:t>tagwo Luciferi (Is. 14:12). </a:t>
            </a:r>
            <a:r>
              <a:rPr lang="en-US" sz="2000" b="1" dirty="0" err="1"/>
              <a:t>Mũ</a:t>
            </a:r>
            <a:r>
              <a:rPr lang="en" sz="2000" b="1" dirty="0"/>
              <a:t>raika womb</a:t>
            </a:r>
            <a:r>
              <a:rPr lang="en-US" sz="2000" b="1" dirty="0"/>
              <a:t>ĩ</a:t>
            </a:r>
            <a:r>
              <a:rPr lang="en" sz="2000" b="1" dirty="0"/>
              <a:t>two e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 na e m</a:t>
            </a:r>
            <a:r>
              <a:rPr lang="en-US" sz="2000" b="1" dirty="0"/>
              <a:t>ũ</a:t>
            </a:r>
            <a:r>
              <a:rPr lang="en" sz="2000" b="1" dirty="0"/>
              <a:t>thaka (Eze. 28:12). </a:t>
            </a:r>
            <a:r>
              <a:rPr lang="en-US" sz="2000" b="1" dirty="0"/>
              <a:t>A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two na akambarario o gat</a:t>
            </a:r>
            <a:r>
              <a:rPr lang="en-US" sz="2000" b="1" dirty="0"/>
              <a:t>ũ</a:t>
            </a:r>
            <a:r>
              <a:rPr lang="en" sz="2000" b="1" dirty="0"/>
              <a:t>rwa ka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kar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raika ang</a:t>
            </a:r>
            <a:r>
              <a:rPr lang="en-US" sz="2000" b="1" dirty="0"/>
              <a:t>ĩ</a:t>
            </a:r>
            <a:r>
              <a:rPr lang="en" sz="2000" b="1" dirty="0"/>
              <a:t>enda g</a:t>
            </a:r>
            <a:r>
              <a:rPr lang="en-US" sz="2000" b="1" dirty="0"/>
              <a:t>ũ</a:t>
            </a:r>
            <a:r>
              <a:rPr lang="en" sz="2000" b="1" dirty="0"/>
              <a:t>korwo: kerubi m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ri (Eze.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etaga k</a:t>
            </a:r>
            <a:r>
              <a:rPr lang="en-US" sz="2000" b="1" dirty="0" err="1"/>
              <a:t>ĩũ</a:t>
            </a:r>
            <a:r>
              <a:rPr lang="en" sz="2000" b="1" dirty="0"/>
              <a:t>mbe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handaga nganja gatagat</a:t>
            </a:r>
            <a:r>
              <a:rPr lang="en-US" sz="2000" b="1" dirty="0"/>
              <a:t>ĩ</a:t>
            </a:r>
            <a:r>
              <a:rPr lang="en" sz="2000" b="1" dirty="0"/>
              <a:t> ka Ngai na ci</a:t>
            </a:r>
            <a:r>
              <a:rPr lang="en-US" sz="2000" b="1" dirty="0"/>
              <a:t>ũ</a:t>
            </a:r>
            <a:r>
              <a:rPr lang="en" sz="2000" b="1" dirty="0"/>
              <a:t>mbe “th</a:t>
            </a:r>
            <a:r>
              <a:rPr lang="en-US" sz="2000" b="1" dirty="0"/>
              <a:t>ũ</a:t>
            </a:r>
            <a:r>
              <a:rPr lang="en" sz="2000" b="1" dirty="0"/>
              <a:t>,” na akam</a:t>
            </a:r>
            <a:r>
              <a:rPr lang="en-US" sz="2000" b="1" dirty="0" err="1"/>
              <a:t>ĩĩ</a:t>
            </a:r>
            <a:r>
              <a:rPr lang="en" sz="2000" b="1" dirty="0"/>
              <a:t>ta na r</a:t>
            </a:r>
            <a:r>
              <a:rPr lang="en-US" sz="2000" b="1" dirty="0"/>
              <a:t>ĩ</a:t>
            </a:r>
            <a:r>
              <a:rPr lang="en" sz="2000" b="1" dirty="0"/>
              <a:t>twa ta daimono (Mt.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091223" y="5118367"/>
            <a:ext cx="76293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korwo Luciferi 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ru-r</a:t>
            </a:r>
            <a:r>
              <a:rPr lang="en-US" sz="2000" b="1" dirty="0"/>
              <a:t>ĩ</a:t>
            </a:r>
            <a:r>
              <a:rPr lang="en" sz="2000" b="1" dirty="0"/>
              <a:t>, atu</a:t>
            </a:r>
            <a:r>
              <a:rPr lang="en-US" sz="2000" b="1" dirty="0"/>
              <a:t>ĩ</a:t>
            </a:r>
            <a:r>
              <a:rPr lang="en" sz="2000" b="1" dirty="0"/>
              <a:t>kire m</a:t>
            </a:r>
            <a:r>
              <a:rPr lang="en-US" sz="2000" b="1" dirty="0"/>
              <a:t>ũ</a:t>
            </a:r>
            <a:r>
              <a:rPr lang="en" sz="2000" b="1" dirty="0"/>
              <a:t>cukani at</a:t>
            </a:r>
            <a:r>
              <a:rPr lang="en-US" sz="2000" b="1" dirty="0"/>
              <a:t>ĩ</a:t>
            </a:r>
            <a:r>
              <a:rPr lang="en" sz="2000" b="1" dirty="0"/>
              <a:t>a? </a:t>
            </a:r>
            <a:r>
              <a:rPr lang="en-US" sz="2000" b="1" dirty="0"/>
              <a:t>N</a:t>
            </a:r>
            <a:r>
              <a:rPr lang="en" sz="2000" b="1" dirty="0"/>
              <a:t>gucanio gatagat</a:t>
            </a:r>
            <a:r>
              <a:rPr lang="en-US" sz="2000" b="1" dirty="0"/>
              <a:t>ĩ</a:t>
            </a:r>
            <a:r>
              <a:rPr lang="en" sz="2000" b="1" dirty="0"/>
              <a:t> gake na Ngai yanjirie at</a:t>
            </a:r>
            <a:r>
              <a:rPr lang="en-US" sz="2000" b="1" dirty="0"/>
              <a:t>ĩ</a:t>
            </a:r>
            <a:r>
              <a:rPr lang="en" sz="2000" b="1" dirty="0"/>
              <a:t>a? </a:t>
            </a:r>
            <a:r>
              <a:rPr lang="en-US" sz="2000" b="1" dirty="0"/>
              <a:t>N</a:t>
            </a:r>
            <a:r>
              <a:rPr lang="en" sz="2000" b="1" dirty="0"/>
              <a:t>gai am</a:t>
            </a:r>
            <a:r>
              <a:rPr lang="en-US" sz="2000" b="1" dirty="0"/>
              <a:t>ũ</a:t>
            </a:r>
            <a:r>
              <a:rPr lang="en" sz="2000" b="1" dirty="0"/>
              <a:t>heire, ta ci</a:t>
            </a:r>
            <a:r>
              <a:rPr lang="en-US" sz="2000" b="1" dirty="0"/>
              <a:t>ũ</a:t>
            </a:r>
            <a:r>
              <a:rPr lang="en" sz="2000" b="1" dirty="0"/>
              <a:t>mbe ciake ciothe, w</a:t>
            </a:r>
            <a:r>
              <a:rPr lang="en-US" sz="2000" b="1" dirty="0"/>
              <a:t>ĩ</a:t>
            </a:r>
            <a:r>
              <a:rPr lang="en" sz="2000" b="1" dirty="0"/>
              <a:t>yaathi wa g</a:t>
            </a:r>
            <a:r>
              <a:rPr lang="en-US" sz="2000" b="1" dirty="0"/>
              <a:t>ũ</a:t>
            </a:r>
            <a:r>
              <a:rPr lang="en" sz="2000" b="1" dirty="0"/>
              <a:t>thuura na,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tata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kaga, Luciferi ag</a:t>
            </a:r>
            <a:r>
              <a:rPr lang="en-US" sz="2000" b="1" dirty="0"/>
              <a:t>ĩ</a:t>
            </a:r>
            <a:r>
              <a:rPr lang="en" sz="2000" b="1" dirty="0"/>
              <a:t>tua aregeny</a:t>
            </a:r>
            <a:r>
              <a:rPr lang="en-US" sz="2000" b="1" dirty="0"/>
              <a:t>ũ</a:t>
            </a:r>
            <a:r>
              <a:rPr lang="en" sz="2000" b="1" dirty="0"/>
              <a:t>ke, na ak</a:t>
            </a:r>
            <a:r>
              <a:rPr lang="en-US" sz="2000" b="1" dirty="0"/>
              <a:t>ĩ</a:t>
            </a:r>
            <a:r>
              <a:rPr lang="en" sz="2000" b="1" dirty="0"/>
              <a:t>hoka no aikar</a:t>
            </a:r>
            <a:r>
              <a:rPr lang="en-US" sz="2000" b="1" dirty="0"/>
              <a:t>ĩ</a:t>
            </a:r>
            <a:r>
              <a:rPr lang="en" sz="2000" b="1" dirty="0"/>
              <a:t>re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wathani k</a:t>
            </a:r>
            <a:r>
              <a:rPr lang="en-US" sz="2000" b="1" dirty="0"/>
              <a:t>ĩ</a:t>
            </a:r>
            <a:r>
              <a:rPr lang="en" sz="2000" b="1" dirty="0"/>
              <a:t>a Ngai (Eze. 28:15; Is.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REGENY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MATU-IN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Naguo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mũtingʼoe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wayo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ũkĩhaata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gĩcunjĩ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gĩa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ithatũ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kĩa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njata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ĩgĩcirekania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(Revelation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39" y="1307809"/>
            <a:ext cx="5432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cum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 wake wa g</a:t>
            </a:r>
            <a:r>
              <a:rPr lang="en-US" sz="2000" b="1" dirty="0"/>
              <a:t>ũ</a:t>
            </a:r>
            <a:r>
              <a:rPr lang="en" sz="2000" b="1" dirty="0"/>
              <a:t>tunyana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Matu-in</a:t>
            </a:r>
            <a:r>
              <a:rPr lang="en-US" sz="2000" b="1" dirty="0"/>
              <a:t>ĩ</a:t>
            </a:r>
            <a:r>
              <a:rPr lang="en" sz="2000" b="1" dirty="0"/>
              <a:t>, Luciferi anjirie k</a:t>
            </a:r>
            <a:r>
              <a:rPr lang="en-US" sz="2000" b="1" dirty="0"/>
              <a:t>ũ</a:t>
            </a:r>
            <a:r>
              <a:rPr lang="en" sz="2000" b="1" dirty="0"/>
              <a:t>handa nganja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araika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hooto g</a:t>
            </a:r>
            <a:r>
              <a:rPr lang="en-US" sz="2000" b="1" dirty="0"/>
              <a:t>ĩ</a:t>
            </a:r>
            <a:r>
              <a:rPr lang="en" sz="2000" b="1" dirty="0"/>
              <a:t>a thirikari theru. </a:t>
            </a:r>
            <a:r>
              <a:rPr lang="en-US" sz="2000" b="1" dirty="0"/>
              <a:t>O</a:t>
            </a:r>
            <a:r>
              <a:rPr lang="en" sz="2000" b="1" dirty="0"/>
              <a:t>othe matiar</a:t>
            </a:r>
            <a:r>
              <a:rPr lang="en-US" sz="2000" b="1" dirty="0"/>
              <a:t>ĩ</a:t>
            </a:r>
            <a:r>
              <a:rPr lang="en" sz="2000" b="1" dirty="0"/>
              <a:t> na w</a:t>
            </a:r>
            <a:r>
              <a:rPr lang="en-US" sz="2000" b="1" dirty="0"/>
              <a:t>ĩ</a:t>
            </a:r>
            <a:r>
              <a:rPr lang="en" sz="2000" b="1" dirty="0"/>
              <a:t>yaathi? </a:t>
            </a:r>
            <a:r>
              <a:rPr lang="en-US" sz="2000" b="1" dirty="0" err="1"/>
              <a:t>Nĩkĩĩ</a:t>
            </a:r>
            <a:r>
              <a:rPr lang="en-US" sz="2000" b="1" dirty="0"/>
              <a:t> </a:t>
            </a:r>
            <a:r>
              <a:rPr lang="en-US" sz="2000" b="1" dirty="0" err="1"/>
              <a:t>gĩ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g</a:t>
            </a:r>
            <a:r>
              <a:rPr lang="en-US" sz="2000" b="1" dirty="0"/>
              <a:t>ĩ</a:t>
            </a:r>
            <a:r>
              <a:rPr lang="en" sz="2000" b="1" dirty="0"/>
              <a:t>a kw</a:t>
            </a:r>
            <a:r>
              <a:rPr lang="en-US" sz="2000" b="1" dirty="0"/>
              <a:t>ĩ</a:t>
            </a:r>
            <a:r>
              <a:rPr lang="en" sz="2000" b="1" dirty="0"/>
              <a:t>heana mawatho-in</a:t>
            </a:r>
            <a:r>
              <a:rPr lang="en-US" sz="2000" b="1" dirty="0"/>
              <a:t>ĩ</a:t>
            </a:r>
            <a:r>
              <a:rPr lang="en" sz="2000" b="1" dirty="0"/>
              <a:t> marit</a:t>
            </a:r>
            <a:r>
              <a:rPr lang="en-US" sz="2000" b="1" dirty="0"/>
              <a:t>ũ</a:t>
            </a:r>
            <a:r>
              <a:rPr lang="en" sz="2000" b="1" dirty="0"/>
              <a:t> na,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marahiny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kana matang</a:t>
            </a:r>
            <a:r>
              <a:rPr lang="en-US" sz="2000" b="1" dirty="0"/>
              <a:t>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rwo?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501" y="1847863"/>
            <a:ext cx="2469473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regani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ngucanio </a:t>
            </a:r>
            <a:r>
              <a:rPr lang="en-US" sz="2000" b="1" dirty="0"/>
              <a:t>ĩ</a:t>
            </a:r>
            <a:r>
              <a:rPr lang="en" sz="2000" b="1" dirty="0"/>
              <a:t>roneka, mbara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o m</a:t>
            </a:r>
            <a:r>
              <a:rPr lang="en-US" sz="2000" b="1" dirty="0"/>
              <a:t>ũ</a:t>
            </a:r>
            <a:r>
              <a:rPr lang="en" sz="2000" b="1" dirty="0"/>
              <a:t>raika abatara ooe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ituua. 1/3 k</a:t>
            </a:r>
            <a:r>
              <a:rPr lang="en-US" sz="2000" b="1" dirty="0"/>
              <a:t>ĩ</a:t>
            </a:r>
            <a:r>
              <a:rPr lang="en" sz="2000" b="1" dirty="0"/>
              <a:t>a araika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Saitani, nao ar</a:t>
            </a:r>
            <a:r>
              <a:rPr lang="en-US" sz="2000" b="1" dirty="0"/>
              <a:t>ĩ</a:t>
            </a:r>
            <a:r>
              <a:rPr lang="en" sz="2000" b="1" dirty="0"/>
              <a:t>a matigarire mag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o kw</a:t>
            </a:r>
            <a:r>
              <a:rPr lang="en-US" sz="2000" b="1" dirty="0"/>
              <a:t>ĩ</a:t>
            </a:r>
            <a:r>
              <a:rPr lang="en" sz="2000" b="1" dirty="0"/>
              <a:t>hooka Ngai (K</a:t>
            </a:r>
            <a:r>
              <a:rPr lang="en-US" sz="2000" b="1" dirty="0"/>
              <a:t>ũ</a:t>
            </a:r>
            <a:r>
              <a:rPr lang="en" sz="2000" b="1" dirty="0"/>
              <a:t>g.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39" y="3279633"/>
            <a:ext cx="5632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Luciferi ag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Saitani, m</a:t>
            </a:r>
            <a:r>
              <a:rPr lang="en-US" sz="2000" b="1" dirty="0"/>
              <a:t>ũ</a:t>
            </a:r>
            <a:r>
              <a:rPr lang="en" sz="2000" b="1" dirty="0"/>
              <a:t>cukani (K</a:t>
            </a:r>
            <a:r>
              <a:rPr lang="en-US" sz="2000" b="1" dirty="0"/>
              <a:t>ũ</a:t>
            </a:r>
            <a:r>
              <a:rPr lang="en" sz="2000" b="1" dirty="0"/>
              <a:t>g. 12:10; Ayubu 1:6, 9-10). </a:t>
            </a:r>
            <a:r>
              <a:rPr lang="en-US" sz="2000" b="1" dirty="0"/>
              <a:t>N</a:t>
            </a:r>
            <a:r>
              <a:rPr lang="en" sz="2000" b="1" dirty="0"/>
              <a:t>a ak</a:t>
            </a:r>
            <a:r>
              <a:rPr lang="en-US" sz="2000" b="1" dirty="0"/>
              <a:t>ĩ</a:t>
            </a:r>
            <a:r>
              <a:rPr lang="en" sz="2000" b="1" dirty="0"/>
              <a:t>rega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ka wendo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woothe Ngai  amw</a:t>
            </a:r>
            <a:r>
              <a:rPr lang="en-US" sz="2000" b="1" dirty="0"/>
              <a:t>ĩ</a:t>
            </a:r>
            <a:r>
              <a:rPr lang="en" sz="2000" b="1" dirty="0"/>
              <a:t>taga naguo agar</a:t>
            </a:r>
            <a:r>
              <a:rPr lang="en-US" sz="2000" b="1" dirty="0"/>
              <a:t>ũ</a:t>
            </a:r>
            <a:r>
              <a:rPr lang="en" sz="2000" b="1" dirty="0"/>
              <a:t>re m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re yake.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baara no</a:t>
            </a:r>
            <a:r>
              <a:rPr lang="en-US" sz="2000" b="1" dirty="0"/>
              <a:t>ĩ</a:t>
            </a:r>
            <a:r>
              <a:rPr lang="en" sz="2000" b="1" dirty="0"/>
              <a:t>rathi</a:t>
            </a:r>
            <a:r>
              <a:rPr lang="en-US" sz="2000" b="1" dirty="0"/>
              <a:t>ĩ</a:t>
            </a:r>
            <a:r>
              <a:rPr lang="en" sz="2000" b="1" dirty="0"/>
              <a:t> na mbere. Saitani ar</a:t>
            </a:r>
            <a:r>
              <a:rPr lang="en-US" sz="2000" b="1" dirty="0"/>
              <a:t>ĩ</a:t>
            </a:r>
            <a:r>
              <a:rPr lang="en" sz="2000" b="1" dirty="0"/>
              <a:t> o w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A</a:t>
            </a:r>
            <a:r>
              <a:rPr lang="en" sz="2000" b="1" dirty="0"/>
              <a:t>geragia g</a:t>
            </a:r>
            <a:r>
              <a:rPr lang="en-US" sz="2000" b="1" dirty="0"/>
              <a:t>ũ</a:t>
            </a:r>
            <a:r>
              <a:rPr lang="en" sz="2000" b="1" dirty="0"/>
              <a:t>kururia o wothe aregane na Ngai. </a:t>
            </a:r>
            <a:r>
              <a:rPr lang="en-US" sz="2000" b="1" dirty="0"/>
              <a:t>M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ena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 err="1"/>
              <a:t>ĩĩ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tu.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mendaga gwath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watho wa Ngai, na ar</a:t>
            </a:r>
            <a:r>
              <a:rPr lang="en-US" sz="2000" b="1" dirty="0"/>
              <a:t>ĩ</a:t>
            </a:r>
            <a:r>
              <a:rPr lang="en" sz="2000" b="1" dirty="0"/>
              <a:t>a mendaga k</a:t>
            </a:r>
            <a:r>
              <a:rPr lang="en-US" sz="2000" b="1" dirty="0" err="1"/>
              <a:t>ũũ</a:t>
            </a:r>
            <a:r>
              <a:rPr lang="en" sz="2000" b="1" dirty="0"/>
              <a:t>rega. </a:t>
            </a:r>
            <a:r>
              <a:rPr lang="en-US" sz="2000" b="1" dirty="0"/>
              <a:t>M</a:t>
            </a:r>
            <a:r>
              <a:rPr lang="en" sz="2000" b="1" dirty="0"/>
              <a:t>atuua n</a:t>
            </a:r>
            <a:r>
              <a:rPr lang="en-US" sz="2000" b="1" dirty="0"/>
              <a:t>ĩ</a:t>
            </a:r>
            <a:r>
              <a:rPr lang="en" sz="2000" b="1" dirty="0"/>
              <a:t> mait</a:t>
            </a:r>
            <a:r>
              <a:rPr lang="en-US" sz="2000" b="1" dirty="0"/>
              <a:t>ũ</a:t>
            </a:r>
            <a:br>
              <a:rPr lang="en" sz="2000" b="1" dirty="0"/>
            </a:br>
            <a:r>
              <a:rPr lang="en" sz="2000" b="1" dirty="0"/>
              <a:t>(G</a:t>
            </a:r>
            <a:r>
              <a:rPr lang="en-US" sz="2000" b="1" dirty="0"/>
              <a:t>ũ</a:t>
            </a:r>
            <a:r>
              <a:rPr lang="en" sz="2000" b="1" dirty="0"/>
              <a:t>co. 30:11, 16, 19; Josh.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525026" y="1432365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“Ngai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nene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ang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ahar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tie o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mwe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nene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y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henania kuuma ig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ũ; no </a:t>
            </a:r>
            <a:r>
              <a:rPr lang="en-US" sz="2800" b="1" dirty="0" err="1">
                <a:latin typeface="Constantia" panose="02030602050306030303" pitchFamily="18" charset="0"/>
              </a:rPr>
              <a:t>ũyũ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tiguuo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gĩtũmi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Gĩake</a:t>
            </a:r>
            <a:r>
              <a:rPr lang="en-US" sz="2800" b="1" dirty="0">
                <a:latin typeface="Constantia" panose="02030602050306030303" pitchFamily="18" charset="0"/>
              </a:rPr>
              <a:t>. No </a:t>
            </a:r>
            <a:r>
              <a:rPr lang="en-US" sz="2800" b="1" dirty="0" err="1">
                <a:latin typeface="Constantia" panose="02030602050306030303" pitchFamily="18" charset="0"/>
              </a:rPr>
              <a:t>mũhaka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angĩaheire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ũregani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ũyũ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mweke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ũiganaine</a:t>
            </a:r>
            <a:r>
              <a:rPr lang="en-US" sz="2800" b="1" dirty="0">
                <a:latin typeface="Constantia" panose="02030602050306030303" pitchFamily="18" charset="0"/>
              </a:rPr>
              <a:t> niguo </a:t>
            </a:r>
            <a:r>
              <a:rPr lang="en-US" sz="2800" b="1" dirty="0" err="1">
                <a:latin typeface="Constantia" panose="02030602050306030303" pitchFamily="18" charset="0"/>
              </a:rPr>
              <a:t>athime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hinya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ũhooti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kũgerera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Mũrũwe</a:t>
            </a:r>
            <a:r>
              <a:rPr lang="en-US" sz="2800" b="1" dirty="0">
                <a:latin typeface="Constantia" panose="02030602050306030303" pitchFamily="18" charset="0"/>
              </a:rPr>
              <a:t> Wake ki na </a:t>
            </a:r>
            <a:r>
              <a:rPr lang="en-US" sz="2800" b="1" dirty="0" err="1">
                <a:latin typeface="Constantia" panose="02030602050306030303" pitchFamily="18" charset="0"/>
              </a:rPr>
              <a:t>araika</a:t>
            </a:r>
            <a:r>
              <a:rPr lang="en-US" sz="2800" b="1" dirty="0">
                <a:latin typeface="Constantia" panose="02030602050306030303" pitchFamily="18" charset="0"/>
              </a:rPr>
              <a:t> Ake </a:t>
            </a:r>
            <a:r>
              <a:rPr lang="en-US" sz="2800" b="1" dirty="0" err="1">
                <a:latin typeface="Constantia" panose="02030602050306030303" pitchFamily="18" charset="0"/>
              </a:rPr>
              <a:t>ehokeku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mbaara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ĩno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mũraika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athuure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mwena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ũkĩeneke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oothe</a:t>
            </a:r>
            <a:r>
              <a:rPr lang="en-US" sz="2800" b="1" dirty="0">
                <a:latin typeface="Constantia" panose="02030602050306030303" pitchFamily="18" charset="0"/>
              </a:rPr>
              <a:t>. […] </a:t>
            </a:r>
            <a:r>
              <a:rPr lang="en-US" sz="2800" b="1" dirty="0" err="1">
                <a:latin typeface="Constantia" panose="02030602050306030303" pitchFamily="18" charset="0"/>
              </a:rPr>
              <a:t>Korwo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onanirie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hinya</a:t>
            </a:r>
            <a:r>
              <a:rPr lang="en-US" sz="2800" b="1" dirty="0">
                <a:latin typeface="Constantia" panose="02030602050306030303" pitchFamily="18" charset="0"/>
              </a:rPr>
              <a:t> Wake na </a:t>
            </a:r>
            <a:r>
              <a:rPr lang="en-US" sz="2800" b="1" dirty="0" err="1">
                <a:latin typeface="Constantia" panose="02030602050306030303" pitchFamily="18" charset="0"/>
              </a:rPr>
              <a:t>akĩherithie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mũtongoria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ũyũ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ũregani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araika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matagwatirio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mũcari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ũregani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matingĩamenyekire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gĩtũmi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gĩkĩ</a:t>
            </a:r>
            <a:r>
              <a:rPr lang="en-US" sz="2800" b="1" dirty="0">
                <a:latin typeface="Constantia" panose="02030602050306030303" pitchFamily="18" charset="0"/>
              </a:rPr>
              <a:t>, Ngai </a:t>
            </a:r>
            <a:r>
              <a:rPr lang="en-US" sz="2800" b="1" dirty="0" err="1">
                <a:latin typeface="Constantia" panose="02030602050306030303" pitchFamily="18" charset="0"/>
              </a:rPr>
              <a:t>akĩoya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ĩngĩ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nĩ-Endaga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njĩra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ĩgwete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kuonia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mbũũtũ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matu-inĩ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kĩhooto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ituuanĩra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Rĩake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Ũ</a:t>
            </a:r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REGENY</a:t>
            </a:r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Ũ</a:t>
            </a:r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KI G</a:t>
            </a:r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Ũ</a:t>
            </a:r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K</a:t>
            </a:r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Ũ</a:t>
            </a:r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 TH</a:t>
            </a:r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Ĩ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Nake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akĩmũũria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Nũũ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ũkwĩrire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njaga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ũrĩĩte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matunda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mũtĩ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ndagwaathire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ngĩkwĩra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ndũkanaũrĩe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(K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amb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omb</a:t>
            </a:r>
            <a:r>
              <a:rPr lang="en-US" sz="2000" b="1" dirty="0"/>
              <a:t>ĩ</a:t>
            </a:r>
            <a:r>
              <a:rPr lang="en" sz="2000" b="1" dirty="0"/>
              <a:t>te araika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hand</a:t>
            </a:r>
            <a:r>
              <a:rPr lang="en-US" sz="2000" b="1" dirty="0"/>
              <a:t>ũ</a:t>
            </a:r>
            <a:r>
              <a:rPr lang="en" sz="2000" b="1" dirty="0"/>
              <a:t> hataar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hia, g</a:t>
            </a:r>
            <a:r>
              <a:rPr lang="en-US" sz="2000" b="1" dirty="0"/>
              <a:t>ĩ</a:t>
            </a:r>
            <a:r>
              <a:rPr lang="en" sz="2000" b="1" dirty="0"/>
              <a:t>ikaro g</a:t>
            </a:r>
            <a:r>
              <a:rPr lang="en-US" sz="2000" b="1" dirty="0"/>
              <a:t>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ru. </a:t>
            </a:r>
            <a:r>
              <a:rPr lang="en-US" sz="2000" b="1" dirty="0"/>
              <a:t>O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mwe, Ngai ombire and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hand</a:t>
            </a:r>
            <a:r>
              <a:rPr lang="en-US" sz="2000" b="1" dirty="0"/>
              <a:t>ũ</a:t>
            </a:r>
            <a:r>
              <a:rPr lang="en" sz="2000" b="1" dirty="0"/>
              <a:t> hakinyan</a:t>
            </a:r>
            <a:r>
              <a:rPr lang="en-US" sz="2000" b="1" dirty="0"/>
              <a:t>ĩ</a:t>
            </a:r>
            <a:r>
              <a:rPr lang="en" sz="2000" b="1" dirty="0"/>
              <a:t>ru, hatar</a:t>
            </a:r>
            <a:r>
              <a:rPr lang="en-US" sz="2000" b="1" dirty="0"/>
              <a:t>ĩ</a:t>
            </a:r>
            <a:r>
              <a:rPr lang="en" sz="2000" b="1" dirty="0"/>
              <a:t> na w</a:t>
            </a:r>
            <a:r>
              <a:rPr lang="en-US" sz="2000" b="1" dirty="0"/>
              <a:t>ĩ</a:t>
            </a:r>
            <a:r>
              <a:rPr lang="en" sz="2000" b="1" dirty="0"/>
              <a:t>hia (K</a:t>
            </a:r>
            <a:r>
              <a:rPr lang="en-US" sz="2000" b="1" dirty="0"/>
              <a:t>ĩ</a:t>
            </a:r>
            <a:r>
              <a:rPr lang="en" sz="2000" b="1" dirty="0"/>
              <a:t>a.1:31).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4" y="3897386"/>
            <a:ext cx="1608468" cy="148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1810872" y="3668877"/>
            <a:ext cx="80234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cio noguo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Saitani ang</a:t>
            </a:r>
            <a:r>
              <a:rPr lang="en-US" sz="2000" b="1" dirty="0"/>
              <a:t>ĩ</a:t>
            </a:r>
            <a:r>
              <a:rPr lang="en" sz="2000" b="1" dirty="0"/>
              <a:t>ah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rire k</a:t>
            </a:r>
            <a:r>
              <a:rPr lang="en-US" sz="2000" b="1" dirty="0"/>
              <a:t>ũ</a:t>
            </a:r>
            <a:r>
              <a:rPr lang="en" sz="2000" b="1" dirty="0"/>
              <a:t>mek</a:t>
            </a:r>
            <a:r>
              <a:rPr lang="en-US" sz="2000" b="1" dirty="0"/>
              <a:t>ĩ</a:t>
            </a:r>
            <a:r>
              <a:rPr lang="en" sz="2000" b="1" dirty="0"/>
              <a:t>ra nganja. </a:t>
            </a:r>
            <a:r>
              <a:rPr lang="en-US" sz="2000" b="1" dirty="0"/>
              <a:t>N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-Daimono, ak</a:t>
            </a:r>
            <a:r>
              <a:rPr lang="en-US" sz="2000" b="1" dirty="0"/>
              <a:t>ĩ</a:t>
            </a:r>
            <a:r>
              <a:rPr lang="en" sz="2000" b="1" dirty="0"/>
              <a:t>hota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arongoreirie. Adamu na Awa mak</a:t>
            </a:r>
            <a:r>
              <a:rPr lang="en-US" sz="2000" b="1" dirty="0"/>
              <a:t>ĩ</a:t>
            </a:r>
            <a:r>
              <a:rPr lang="en" sz="2000" b="1" dirty="0"/>
              <a:t>gia nganja na Ngai, mak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remera, na mak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ka na mak</a:t>
            </a:r>
            <a:r>
              <a:rPr lang="en-US" sz="2000" b="1" dirty="0"/>
              <a:t>ĩ</a:t>
            </a:r>
            <a:r>
              <a:rPr lang="en" sz="2000" b="1" dirty="0"/>
              <a:t>rega k</a:t>
            </a:r>
            <a:r>
              <a:rPr lang="en-US" sz="2000" b="1" dirty="0"/>
              <a:t>ĩ</a:t>
            </a:r>
            <a:r>
              <a:rPr lang="en" sz="2000" b="1" dirty="0"/>
              <a:t>huumo k</a:t>
            </a:r>
            <a:r>
              <a:rPr lang="en-US" sz="2000" b="1" dirty="0"/>
              <a:t>ĩ</a:t>
            </a:r>
            <a:r>
              <a:rPr lang="en" sz="2000" b="1" dirty="0"/>
              <a:t>a muoyo (K</a:t>
            </a:r>
            <a:r>
              <a:rPr lang="en-US" sz="2000" b="1" dirty="0"/>
              <a:t>ĩ</a:t>
            </a:r>
            <a:r>
              <a:rPr lang="en" sz="2000" b="1" dirty="0"/>
              <a:t>a.3:6, 9-13, 19). Adamu ahing</a:t>
            </a:r>
            <a:r>
              <a:rPr lang="en-US" sz="2000" b="1" dirty="0"/>
              <a:t>ũ</a:t>
            </a:r>
            <a:r>
              <a:rPr lang="en" sz="2000" b="1" dirty="0"/>
              <a:t>rire m</a:t>
            </a:r>
            <a:r>
              <a:rPr lang="en-US" sz="2000" b="1" dirty="0"/>
              <a:t>ũ</a:t>
            </a:r>
            <a:r>
              <a:rPr lang="en" sz="2000" b="1" dirty="0"/>
              <a:t>rango  w</a:t>
            </a:r>
            <a:r>
              <a:rPr lang="en-US" sz="2000" b="1" dirty="0"/>
              <a:t>ĩ</a:t>
            </a:r>
            <a:r>
              <a:rPr lang="en" sz="2000" b="1" dirty="0"/>
              <a:t>hia 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ra, na ta </a:t>
            </a:r>
            <a:r>
              <a:rPr lang="en-US" sz="2000" b="1" dirty="0"/>
              <a:t>ũ</a:t>
            </a:r>
            <a:r>
              <a:rPr lang="en" sz="2000" b="1" dirty="0"/>
              <a:t>guo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nengererio and</a:t>
            </a:r>
            <a:r>
              <a:rPr lang="en-US" sz="2000" b="1" dirty="0"/>
              <a:t>ũ</a:t>
            </a:r>
            <a:r>
              <a:rPr lang="en" sz="2000" b="1" dirty="0"/>
              <a:t> othe ar</a:t>
            </a:r>
            <a:r>
              <a:rPr lang="en-US" sz="2000" b="1" dirty="0"/>
              <a:t>ĩ</a:t>
            </a:r>
            <a:r>
              <a:rPr lang="en" sz="2000" b="1" dirty="0"/>
              <a:t>a (Arom.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282" y="3336985"/>
            <a:ext cx="1964336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147589" y="5490725"/>
            <a:ext cx="9962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uuma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yo, t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raga th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kaa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ruuo, m</a:t>
            </a:r>
            <a:r>
              <a:rPr lang="en-US" sz="2000" b="1" dirty="0"/>
              <a:t>ĩ</a:t>
            </a:r>
            <a:r>
              <a:rPr lang="en" sz="2000" b="1" dirty="0"/>
              <a:t>rim</a:t>
            </a:r>
            <a:r>
              <a:rPr lang="en-US" sz="2000" b="1" dirty="0"/>
              <a:t>ũ</a:t>
            </a:r>
            <a:r>
              <a:rPr lang="en" sz="2000" b="1" dirty="0"/>
              <a:t>, na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ha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haga w</a:t>
            </a:r>
            <a:r>
              <a:rPr lang="en-US" sz="2000" b="1" dirty="0"/>
              <a:t>ĩ</a:t>
            </a:r>
            <a:r>
              <a:rPr lang="en" sz="2000" b="1" dirty="0"/>
              <a:t>hi wa Adamu?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147589" y="2157734"/>
            <a:ext cx="79213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gwek</a:t>
            </a:r>
            <a:r>
              <a:rPr lang="en-US" sz="2000" b="1" dirty="0"/>
              <a:t>ĩ</a:t>
            </a:r>
            <a:r>
              <a:rPr lang="en" sz="2000" b="1" dirty="0"/>
              <a:t>kire na araika, Ngai no taguo at</a:t>
            </a:r>
            <a:r>
              <a:rPr lang="en-US" sz="2000" b="1" dirty="0"/>
              <a:t>ũ</a:t>
            </a:r>
            <a:r>
              <a:rPr lang="en" sz="2000" b="1" dirty="0"/>
              <a:t>mbire tw</a:t>
            </a:r>
            <a:r>
              <a:rPr lang="en-US" sz="2000" b="1" dirty="0"/>
              <a:t>ĩ</a:t>
            </a:r>
            <a:r>
              <a:rPr lang="en" sz="2000" b="1" dirty="0"/>
              <a:t>na hinya wa gw</a:t>
            </a:r>
            <a:r>
              <a:rPr lang="en-US" sz="2000" b="1" dirty="0"/>
              <a:t>ĩ</a:t>
            </a:r>
            <a:r>
              <a:rPr lang="en" sz="2000" b="1" dirty="0"/>
              <a:t>cag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na w</a:t>
            </a:r>
            <a:r>
              <a:rPr lang="en-US" sz="2000" b="1" dirty="0"/>
              <a:t>ĩ</a:t>
            </a:r>
            <a:r>
              <a:rPr lang="en" sz="2000" b="1" dirty="0"/>
              <a:t>yathi. </a:t>
            </a:r>
            <a:r>
              <a:rPr lang="en-US" sz="2000" b="1" dirty="0"/>
              <a:t>K</a:t>
            </a:r>
            <a:r>
              <a:rPr lang="en" sz="2000" b="1" dirty="0"/>
              <a:t>woguo, Adamu na Awa n</a:t>
            </a:r>
            <a:r>
              <a:rPr lang="en-US" sz="2000" b="1" dirty="0"/>
              <a:t>ĩ</a:t>
            </a:r>
            <a:r>
              <a:rPr lang="en" sz="2000" b="1" dirty="0"/>
              <a:t> mang</a:t>
            </a:r>
            <a:r>
              <a:rPr lang="en-US" sz="2000" b="1" dirty="0"/>
              <a:t>ĩ</a:t>
            </a:r>
            <a:r>
              <a:rPr lang="en" sz="2000" b="1" dirty="0"/>
              <a:t>aker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mang</a:t>
            </a:r>
            <a:r>
              <a:rPr lang="en-US" sz="2000" b="1" dirty="0"/>
              <a:t>ĩ</a:t>
            </a:r>
            <a:r>
              <a:rPr lang="en" sz="2000" b="1" dirty="0"/>
              <a:t>endire na w</a:t>
            </a:r>
            <a:r>
              <a:rPr lang="en-US" sz="2000" b="1" dirty="0"/>
              <a:t>ĩ</a:t>
            </a:r>
            <a:r>
              <a:rPr lang="en" sz="2000" b="1" dirty="0"/>
              <a:t>yathi </a:t>
            </a:r>
            <a:r>
              <a:rPr lang="en-US" sz="2000" b="1" dirty="0"/>
              <a:t>ũ</a:t>
            </a:r>
            <a:r>
              <a:rPr lang="en" sz="2000" b="1" dirty="0"/>
              <a:t>cio, amahete watho m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: “n</a:t>
            </a:r>
            <a:r>
              <a:rPr lang="en-US" sz="2000" b="1" dirty="0"/>
              <a:t>o </a:t>
            </a:r>
            <a:r>
              <a:rPr lang="en-US" sz="2000" b="1" dirty="0" err="1"/>
              <a:t>rĩrĩ</a:t>
            </a:r>
            <a:r>
              <a:rPr lang="en-US" sz="2000" b="1" dirty="0"/>
              <a:t>, </a:t>
            </a:r>
            <a:r>
              <a:rPr lang="en-US" sz="2000" b="1" dirty="0" err="1"/>
              <a:t>ndũkanarĩe</a:t>
            </a:r>
            <a:r>
              <a:rPr lang="en-US" sz="2000" b="1" dirty="0"/>
              <a:t> </a:t>
            </a:r>
            <a:r>
              <a:rPr lang="en-US" sz="2000" b="1" dirty="0" err="1"/>
              <a:t>maciaro</a:t>
            </a:r>
            <a:r>
              <a:rPr lang="en-US" sz="2000" b="1" dirty="0"/>
              <a:t> ma </a:t>
            </a:r>
            <a:r>
              <a:rPr lang="en-US" sz="2000" b="1" dirty="0" err="1"/>
              <a:t>mũtĩ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ũmenyo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gũkũũrana</a:t>
            </a:r>
            <a:r>
              <a:rPr lang="en-US" sz="2000" b="1" dirty="0"/>
              <a:t> wega na </a:t>
            </a:r>
            <a:r>
              <a:rPr lang="en-US" sz="2000" b="1" dirty="0" err="1"/>
              <a:t>ũũru</a:t>
            </a:r>
            <a:r>
              <a:rPr lang="en" sz="2000" b="1" dirty="0"/>
              <a:t>” (K</a:t>
            </a:r>
            <a:r>
              <a:rPr lang="en-US" sz="2000" b="1" dirty="0"/>
              <a:t>ĩ</a:t>
            </a:r>
            <a:r>
              <a:rPr lang="en" sz="2000" b="1" dirty="0"/>
              <a:t>a.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6" y="6128908"/>
            <a:ext cx="9962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wit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haga mehia make mwene: “n</a:t>
            </a:r>
            <a:r>
              <a:rPr lang="en-US" sz="2000" b="1" dirty="0" err="1"/>
              <a:t>ĩgũkorwo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othe</a:t>
            </a:r>
            <a:r>
              <a:rPr lang="en-US" sz="2000" b="1" dirty="0"/>
              <a:t> </a:t>
            </a:r>
            <a:r>
              <a:rPr lang="en-US" sz="2000" b="1" dirty="0" err="1"/>
              <a:t>nĩmehĩtie</a:t>
            </a:r>
            <a:r>
              <a:rPr lang="en-US" sz="2000" b="1" dirty="0"/>
              <a:t> na </a:t>
            </a:r>
            <a:r>
              <a:rPr lang="en-US" sz="2000" b="1" dirty="0" err="1"/>
              <a:t>makanyiihĩrwo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riiri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Ngai</a:t>
            </a:r>
            <a:r>
              <a:rPr lang="en" sz="2000" b="1" dirty="0"/>
              <a:t>” (Aro.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WENDO KW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Ũyũ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wendo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ithuĩ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twendire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Ngai,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nowe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watwendire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agĩtũma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Mũriũ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atuĩke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igongona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kũhoroheria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mehia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maitũ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(1Jn.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na mbere ya kwan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 </a:t>
            </a:r>
            <a:r>
              <a:rPr lang="en-US" sz="2000" b="1" dirty="0"/>
              <a:t>ũ</a:t>
            </a:r>
            <a:r>
              <a:rPr lang="en" sz="2000" b="1" dirty="0"/>
              <a:t>remi, Ngai n</a:t>
            </a:r>
            <a:r>
              <a:rPr lang="en-US" sz="2000" b="1" dirty="0"/>
              <a:t>ĩ</a:t>
            </a:r>
            <a:r>
              <a:rPr lang="en" sz="2000" b="1" dirty="0"/>
              <a:t> aran</a:t>
            </a:r>
            <a:r>
              <a:rPr lang="en-US" sz="2000" b="1" dirty="0"/>
              <a:t>ĩ</a:t>
            </a:r>
            <a:r>
              <a:rPr lang="en" sz="2000" b="1" dirty="0"/>
              <a:t>irie na Adamu na Awa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haar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bango wa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rwo kwaao (K</a:t>
            </a:r>
            <a:r>
              <a:rPr lang="en-US" sz="2000" b="1" dirty="0"/>
              <a:t>ĩ</a:t>
            </a:r>
            <a:r>
              <a:rPr lang="en" sz="2000" b="1" dirty="0"/>
              <a:t>a.3:15).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tire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tuuaga ega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wendo wa Ngai.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o itata itata r</a:t>
            </a:r>
            <a:r>
              <a:rPr lang="en-US" sz="2000" b="1" dirty="0"/>
              <a:t>ĩ</a:t>
            </a:r>
            <a:r>
              <a:rPr lang="en" sz="2000" b="1" dirty="0"/>
              <a:t>aitirwo n</a:t>
            </a:r>
            <a:r>
              <a:rPr lang="en-US" sz="2000" b="1" dirty="0"/>
              <a:t>ĩ</a:t>
            </a:r>
            <a:r>
              <a:rPr lang="en" sz="2000" b="1" dirty="0"/>
              <a:t>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Kaluvar</a:t>
            </a:r>
            <a:r>
              <a:rPr lang="en-US" sz="2000" b="1" dirty="0"/>
              <a:t>ĩ</a:t>
            </a:r>
            <a:r>
              <a:rPr lang="en" sz="2000" b="1" dirty="0"/>
              <a:t>, Ngai atw</a:t>
            </a:r>
            <a:r>
              <a:rPr lang="en-US" sz="2000" b="1" dirty="0"/>
              <a:t>ĩ</a:t>
            </a:r>
            <a:r>
              <a:rPr lang="en" sz="2000" b="1" dirty="0"/>
              <a:t>raga ithuu</a:t>
            </a:r>
            <a:r>
              <a:rPr lang="en-US" sz="2000" b="1" dirty="0"/>
              <a:t>ĩ</a:t>
            </a:r>
            <a:r>
              <a:rPr lang="en" sz="2000" b="1" dirty="0"/>
              <a:t>: “n</a:t>
            </a:r>
            <a:r>
              <a:rPr lang="en-US" sz="2000" b="1" dirty="0"/>
              <a:t>ĩ</a:t>
            </a:r>
            <a:r>
              <a:rPr lang="en" sz="2000" b="1" dirty="0"/>
              <a:t> nd</a:t>
            </a:r>
            <a:r>
              <a:rPr lang="en-US" sz="2000" b="1" dirty="0"/>
              <a:t>ĩ</a:t>
            </a:r>
            <a:r>
              <a:rPr lang="en" sz="2000" b="1" dirty="0"/>
              <a:t>mwendte.”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ting</a:t>
            </a:r>
            <a:r>
              <a:rPr lang="en-US" sz="2000" b="1" dirty="0"/>
              <a:t>ĩ</a:t>
            </a:r>
            <a:r>
              <a:rPr lang="en" sz="2000" b="1" dirty="0"/>
              <a:t>atu</a:t>
            </a:r>
            <a:r>
              <a:rPr lang="en-US" sz="2000" b="1" dirty="0"/>
              <a:t>ĩ</a:t>
            </a:r>
            <a:r>
              <a:rPr lang="en" sz="2000" b="1" dirty="0"/>
              <a:t>kire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ico wa mw</a:t>
            </a:r>
            <a:r>
              <a:rPr lang="en-US" sz="2000" b="1" dirty="0"/>
              <a:t>ĩ</a:t>
            </a:r>
            <a:r>
              <a:rPr lang="en" sz="2000" b="1" dirty="0"/>
              <a:t>hia kaimana. </a:t>
            </a:r>
            <a:r>
              <a:rPr lang="en-US" sz="2000" b="1" dirty="0" err="1"/>
              <a:t>Jĩ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onania wendo Wake na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ha thogora wa w</a:t>
            </a:r>
            <a:r>
              <a:rPr lang="en-US" sz="2000" b="1" dirty="0"/>
              <a:t>ĩ</a:t>
            </a:r>
            <a:r>
              <a:rPr lang="en" sz="2000" b="1" dirty="0"/>
              <a:t>hia na muoyo Wake (Aroma.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meyam</a:t>
            </a:r>
            <a:r>
              <a:rPr lang="en-US" sz="2000" b="1" dirty="0"/>
              <a:t>ũ</a:t>
            </a:r>
            <a:r>
              <a:rPr lang="en" sz="2000" b="1" dirty="0"/>
              <a:t>rire kuuma he M</a:t>
            </a:r>
            <a:r>
              <a:rPr lang="en-US" sz="2000" b="1" dirty="0" err="1"/>
              <a:t>ũũ</a:t>
            </a:r>
            <a:r>
              <a:rPr lang="en" sz="2000" b="1" dirty="0"/>
              <a:t>mbi meendeire. </a:t>
            </a:r>
            <a:r>
              <a:rPr lang="en-US" sz="2000" b="1" dirty="0"/>
              <a:t>N</a:t>
            </a:r>
            <a:r>
              <a:rPr lang="en" sz="2000" b="1" dirty="0"/>
              <a:t>o hand</a:t>
            </a:r>
            <a:r>
              <a:rPr lang="en-US" sz="2000" b="1" dirty="0"/>
              <a:t>ũ</a:t>
            </a:r>
            <a:r>
              <a:rPr lang="en" sz="2000" b="1" dirty="0"/>
              <a:t> ha g</a:t>
            </a:r>
            <a:r>
              <a:rPr lang="en-US" sz="2000" b="1" dirty="0"/>
              <a:t>ũ</a:t>
            </a:r>
            <a:r>
              <a:rPr lang="en" sz="2000" b="1" dirty="0"/>
              <a:t>tean</a:t>
            </a:r>
            <a:r>
              <a:rPr lang="en-US" sz="2000" b="1" dirty="0"/>
              <a:t>ĩ</a:t>
            </a:r>
            <a:r>
              <a:rPr lang="en" sz="2000" b="1" dirty="0"/>
              <a:t>ria haraya ici ciake itaar</a:t>
            </a:r>
            <a:r>
              <a:rPr lang="en-US" sz="2000" b="1" dirty="0"/>
              <a:t>ĩ</a:t>
            </a:r>
            <a:r>
              <a:rPr lang="en" sz="2000" b="1" dirty="0"/>
              <a:t> na ngatho, Ngai aguu</a:t>
            </a:r>
            <a:r>
              <a:rPr lang="en-US" sz="2000" b="1" dirty="0"/>
              <a:t>ũ</a:t>
            </a:r>
            <a:r>
              <a:rPr lang="en" sz="2000" b="1" dirty="0"/>
              <a:t>ririe m</a:t>
            </a:r>
            <a:r>
              <a:rPr lang="en-US" sz="2000" b="1" dirty="0"/>
              <a:t>ũ</a:t>
            </a:r>
            <a:r>
              <a:rPr lang="en" sz="2000" b="1" dirty="0"/>
              <a:t>tugo Wake wa ma na k</a:t>
            </a:r>
            <a:r>
              <a:rPr lang="en-US" sz="2000" b="1" dirty="0"/>
              <a:t>ũ</a:t>
            </a:r>
            <a:r>
              <a:rPr lang="en" sz="2000" b="1" dirty="0"/>
              <a:t>meenda mak</a:t>
            </a:r>
            <a:r>
              <a:rPr lang="en-US" sz="2000" b="1" dirty="0"/>
              <a:t>ĩ</a:t>
            </a:r>
            <a:r>
              <a:rPr lang="en" sz="2000" b="1" dirty="0"/>
              <a:t>ria ya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o ene matang</a:t>
            </a:r>
            <a:r>
              <a:rPr lang="en-US" sz="2000" b="1" dirty="0"/>
              <a:t>ĩ</a:t>
            </a:r>
            <a:r>
              <a:rPr lang="en" sz="2000" b="1" dirty="0"/>
              <a:t>et</a:t>
            </a:r>
            <a:r>
              <a:rPr lang="en-US" sz="2000" b="1" dirty="0"/>
              <a:t>ĩ</a:t>
            </a:r>
            <a:r>
              <a:rPr lang="en" sz="2000" b="1" dirty="0"/>
              <a:t>kirie. (Johana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at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atwonirie wendo Wake?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114828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WENDO KW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Ũyũ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nĩguo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wendo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ti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atĩ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nĩ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ithuĩ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twendire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Ngai,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nowe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nĩwe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watwendire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, na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agĩtũma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Mũriũ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wake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atuĩke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igongona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rĩa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kũhoroheria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mehia</a:t>
            </a:r>
            <a:r>
              <a:rPr lang="en-US" sz="2000" b="1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maitũ</a:t>
            </a:r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(1Jn.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2501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100</cp:revision>
  <dcterms:created xsi:type="dcterms:W3CDTF">2024-03-24T10:47:51Z</dcterms:created>
  <dcterms:modified xsi:type="dcterms:W3CDTF">2024-04-04T06:03:05Z</dcterms:modified>
</cp:coreProperties>
</file>