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75" r:id="rId3"/>
    <p:sldId id="278" r:id="rId4"/>
    <p:sldId id="257" r:id="rId5"/>
    <p:sldId id="258" r:id="rId6"/>
    <p:sldId id="259" r:id="rId7"/>
    <p:sldId id="260" r:id="rId8"/>
    <p:sldId id="276" r:id="rId9"/>
    <p:sldId id="262" r:id="rId10"/>
    <p:sldId id="263" r:id="rId11"/>
    <p:sldId id="274" r:id="rId12"/>
    <p:sldId id="277" r:id="rId13"/>
    <p:sldId id="271" r:id="rId14"/>
    <p:sldId id="272" r:id="rId15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7D5"/>
    <a:srgbClr val="E18B61"/>
    <a:srgbClr val="889FB8"/>
    <a:srgbClr val="99A0A7"/>
    <a:srgbClr val="A0DDE0"/>
    <a:srgbClr val="73CDD1"/>
    <a:srgbClr val="474062"/>
    <a:srgbClr val="5C537E"/>
    <a:srgbClr val="FF2D82"/>
    <a:srgbClr val="F200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0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DA4875-3509-4BD2-1283-82D27DF4EE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2FF61C5-B525-29F5-22A8-36CEA36C4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1247233-5F94-AFB2-95AB-7C459B125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E7660D-A579-6F22-2D2D-5E46BA9DB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ABF3EA-4BB7-DE2E-C204-41E485E1F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090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CF4F8-50BE-AD5E-942F-CD19BD9CE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79A7E9E-E77F-0C08-3E70-F258FDB4DB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3CB7A9-25CC-71B2-B9AF-FE890E14A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356C2B-8A08-F0FE-4A57-A8768D547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1FB862-053A-B816-FF53-12FDCF675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559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06650D8-FEB3-B2E0-A590-87BDF1B0F7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39E184A-8D68-4AB6-530E-19F2A77F8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F5F93E-FF3F-73A2-04A5-DC1BB0F42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FDEFCB-E941-6715-79E1-23134197F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9C0A85-62B3-98CC-A894-73EDE9714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042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3B650-C665-D13B-A385-B35B8853B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EB1C1A-7915-9D54-ABB2-3D466E64D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0233F-7362-C71A-9547-DF3DC4D1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3702E-592A-DF66-F5BD-658C0D83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C32D2C-2898-C240-C486-8531262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630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06CEB-5850-DE6E-B2AA-235CE8E8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4BC2D-74B0-4C15-5BAE-3EF465F7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61F36F-2B83-FCDA-34B4-AAD98764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6EFED6-60BE-4FB4-A4FC-56C46F65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91120A-FEAA-2C73-647F-D38872E0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764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8889D-EEDD-E4BA-8870-3856F7B1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A20167-6B12-A1D7-0CA9-E5C69474D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1316D8-4FD6-846F-8207-0407F6B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06CC65-F842-A55A-07E5-01C7D997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6FE04E-8A0E-D5D2-4F91-477665BE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654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DBFEB-5A1D-4C1A-BB76-AE20E3DF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DB0450-48E3-9591-54BB-6BDE7EEBA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174A85-453A-A2E5-1D7E-B55D71BCF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00A214-313F-E43F-592E-86CD96EA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5EFD7E-BBB9-546F-C72B-B99065CB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F4F6B6-8A05-7A20-3D1E-92FE7941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926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8CBF1-7372-0612-D972-187F2C99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B27287-505D-BFD2-D050-53405E916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583EB2-BFCA-28D6-B7E0-298244DD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4391B3-AA6C-D313-34AB-877D1CED4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CA0A21-7B59-5A03-807E-38FB8EBE2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5F1E18-613B-E0D6-7166-2D34452B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D37D62-E552-FC49-60A9-C4B366DD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A87FD5-BA43-C0D2-5681-4FC40BA3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283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0B421-968E-EB97-EFD3-47816A63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3B6BEA-B549-F20B-A9EC-AD0F860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BDDC2B-293D-FC29-AA86-A5524290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CDE488-A3FB-62E9-9634-6EB46002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540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DC27CD-8340-154C-75A7-5A6A1A29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465C90-7210-CB6F-FC49-89FB24B0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0B6B0C-9056-4A1E-205D-185AC0F3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000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96FC7-23B4-4655-56C2-E31694C5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ADF9A3-1348-748E-0F05-A638F79D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D122E4-D1CA-5753-703A-3F572449B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7D584B-4F97-FED2-9C9F-850910DB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4EEA01-1C99-5D49-CA73-ABE873084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9FB336-2D6B-EB8C-BC2C-03951087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714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6D02D1-98AC-907E-DB67-81D02DDBC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57DBC6-6127-54C6-5A1D-106A0C494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CA1E45-0F13-5D8E-104F-73A56785E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25B6D7-9228-B9D2-65BF-F59493BF7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4795A6-9936-8A4A-7437-DEFC83487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244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D22C6-1272-DDDB-82C0-961AA6BD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4333A19-CA63-4DE3-C217-5C13D4B99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53DC67-F502-6BA3-6671-EECFA44DC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A5230D-CFE6-E975-3718-CB3FDEE1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A240E5-D140-FEB4-AF2B-67468488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1EFCDC-F9BD-1785-E634-F1845A0C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75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5ECC0-FF98-E549-2CAD-BB6BA1BB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B8C720-2A7A-BAAE-C7C7-5F9135B3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DFF433-9C4D-087E-74FB-EA52B193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C591A7-9361-17AB-3791-120ABC17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6AF8D-4A3B-8061-B868-A8188CB2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212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5D95D5-CBB1-6C19-713D-601CDF6B1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F206D-10D2-E2AC-0F11-ABFE885F4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6956E-7AE4-C1D9-78F3-9BCF6AE1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FE203-43A0-EBCB-81E1-12F65CCB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17FEEA-2EC3-43FB-1A09-E76D3ED6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437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2E5F51-9F05-17AC-220C-4A91FABBC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5AE5D7A-3CA5-5C7A-F7E0-42064D15C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43AF69-973E-7058-1E1B-10DE9A21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1F33F7-852D-A6CB-24FE-9C7FEA52B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03162C-4C0B-2482-88B7-DB52B496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79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DC481E-9019-B80B-7F80-0886A814E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F21D96-B4A8-4F22-6785-16836A97A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0121BD8-1CF2-E04E-FCB8-D5D655DBC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87FC19-DE6A-E03F-6C7C-3862D6F36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330F905-9B60-BA4A-2FAD-EB0DA0782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C1579DC-30D5-CC44-9DB7-DE8E399C2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816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975EA8-360A-3720-EA8C-96A046850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9DFECC-49D6-E4C3-96E8-CD2AC6FDB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3F34A63-F946-6304-3349-CCD4854D57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68C1A0A-A038-54AC-9805-F1985846D0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EE370B3-7576-9224-3957-17DF71F41A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162E755-4B53-354D-CE3A-F5FF8777A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C853014-052F-B0F3-2E19-0105D8EBD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874040-5DBD-6F97-3653-0DC2024DB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06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438088-AFD6-6406-E6E6-70678F554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40DF3F4-3DD2-B949-778E-217F39691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26E3D5A-183F-081E-8A81-720EA5B37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40C4C70-890E-6B64-AC2F-64010979B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711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BBF016B-0BCF-DA07-CBBE-733012FD3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D362595-A6C0-C5C0-3D43-246479BE2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B2F8EF4-83E7-1782-8E41-27AFE493B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323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792D27-420A-7038-E8FB-F3A5D109C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758E3D-4263-849D-38C4-6C247A4AE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53A75DA-F451-0DB1-B1D3-F4FBA59F32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3B6A437-8EE1-BF5B-96DD-AC7F9D8C9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C5B2752-3C9E-A160-75ED-71FF9ED8F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4CD5066-D290-1CAA-E3C9-D4E8C3A5C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758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6F3BCA-865E-29E7-68A0-E83AF571A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0F3C2CD-3FCA-662A-E837-8A83070B1F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4FA65AC-2B34-DEFF-7363-D643E740D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760E6B-1196-786B-B993-CF193C99D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1625B5-4CAC-BCC9-CD3B-2CE86F9E0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98DF28-1991-1E55-5771-4DC99E741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134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B337231-0C0F-8765-07C7-48D3A73F9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51BF194-C620-E49D-C801-2ECBA229A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70D5E7-8BE0-F98C-3C72-BA4B3196AF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2B7CA8-529F-44B7-914D-1B87AC336B9D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CA03FD-F10C-51DC-A13D-55EA4A575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8E19F6-8C13-DEF6-9A4D-2C8EA5E1F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1187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8C5A5D-C097-250F-C412-A066F222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86F53-0E69-64C8-D38A-0CE4DF015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2EFC70-42B9-B440-F5BA-8206107C2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62E05-ADC2-4122-9268-6A08E038518D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62F63B-6DDF-4238-57D3-96A0D44BF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CFEBC9-A1F7-84A7-30FE-3B9A35238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1997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5138B80-96FB-BEFA-D2B7-BF74EEA1E75F}"/>
              </a:ext>
            </a:extLst>
          </p:cNvPr>
          <p:cNvSpPr txBox="1"/>
          <p:nvPr/>
        </p:nvSpPr>
        <p:spPr>
          <a:xfrm>
            <a:off x="2149642" y="517690"/>
            <a:ext cx="7892716" cy="3438294"/>
          </a:xfrm>
          <a:prstGeom prst="rect">
            <a:avLst/>
          </a:prstGeom>
          <a:noFill/>
        </p:spPr>
        <p:txBody>
          <a:bodyPr wrap="square" rtlCol="0">
            <a:prstTxWarp prst="textFadeDown">
              <a:avLst>
                <a:gd name="adj" fmla="val 17290"/>
              </a:avLst>
            </a:prstTxWarp>
            <a:spAutoFit/>
          </a:bodyPr>
          <a:lstStyle/>
          <a:p>
            <a:pPr algn="ctr"/>
            <a:r>
              <a:rPr lang="en-US" sz="7200" b="1" dirty="0">
                <a:ln w="25400" cmpd="sng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Ũ</a:t>
            </a:r>
            <a:r>
              <a:rPr lang="en" sz="7200" b="1" dirty="0">
                <a:ln w="25400" cmpd="sng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THERI KWAARA NDUMA-IN</a:t>
            </a:r>
            <a:r>
              <a:rPr lang="en-US" sz="7200" b="1" dirty="0">
                <a:ln w="25400" cmpd="sng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Ĩ</a:t>
            </a:r>
            <a:endParaRPr lang="en" sz="7200" b="1" spc="600" dirty="0">
              <a:ln w="25400" cmpd="sng">
                <a:solidFill>
                  <a:srgbClr val="FFFF00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8258DF7-4841-EEAF-4B52-78106B53AFEA}"/>
              </a:ext>
            </a:extLst>
          </p:cNvPr>
          <p:cNvSpPr txBox="1"/>
          <p:nvPr/>
        </p:nvSpPr>
        <p:spPr>
          <a:xfrm>
            <a:off x="9619809" y="6447415"/>
            <a:ext cx="24842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>
                <a:solidFill>
                  <a:srgbClr val="D8DBCF"/>
                </a:solidFill>
              </a:rPr>
              <a:t>Lesoni 3 ya April 20, 2024</a:t>
            </a:r>
          </a:p>
        </p:txBody>
      </p:sp>
    </p:spTree>
    <p:extLst>
      <p:ext uri="{BB962C8B-B14F-4D97-AF65-F5344CB8AC3E}">
        <p14:creationId xmlns:p14="http://schemas.microsoft.com/office/powerpoint/2010/main" val="417348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C993C9-085C-F81E-D214-F8CA7088D6F6}"/>
              </a:ext>
            </a:extLst>
          </p:cNvPr>
          <p:cNvSpPr txBox="1"/>
          <p:nvPr/>
        </p:nvSpPr>
        <p:spPr>
          <a:xfrm>
            <a:off x="1373316" y="1443458"/>
            <a:ext cx="10609444" cy="4970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600" b="1" dirty="0">
                <a:latin typeface="Constantia" panose="02030602050306030303" pitchFamily="18" charset="0"/>
              </a:rPr>
              <a:t>“</a:t>
            </a:r>
            <a:r>
              <a:rPr lang="en-US" sz="2600" b="1" dirty="0" err="1">
                <a:latin typeface="Constantia" panose="02030602050306030303" pitchFamily="18" charset="0"/>
              </a:rPr>
              <a:t>Nduma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ya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Kĩroho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nĩ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ĩhumbĩte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thĩ</a:t>
            </a:r>
            <a:r>
              <a:rPr lang="en-US" sz="2600" b="1" dirty="0">
                <a:latin typeface="Constantia" panose="02030602050306030303" pitchFamily="18" charset="0"/>
              </a:rPr>
              <a:t> na </a:t>
            </a:r>
            <a:r>
              <a:rPr lang="en-US" sz="2600" b="1" dirty="0" err="1">
                <a:latin typeface="Constantia" panose="02030602050306030303" pitchFamily="18" charset="0"/>
              </a:rPr>
              <a:t>nduma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nene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ĩkahũmba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andũ</a:t>
            </a:r>
            <a:r>
              <a:rPr lang="en-US" sz="2600" b="1" dirty="0"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latin typeface="Constantia" panose="02030602050306030303" pitchFamily="18" charset="0"/>
              </a:rPr>
              <a:t>Thĩiniĩ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wa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makanitha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maingĩ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nĩ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kũrĩ</a:t>
            </a:r>
            <a:r>
              <a:rPr lang="en-US" sz="2600" b="1" dirty="0">
                <a:latin typeface="Constantia" panose="02030602050306030303" pitchFamily="18" charset="0"/>
              </a:rPr>
              <a:t> na </a:t>
            </a:r>
            <a:r>
              <a:rPr lang="en-US" sz="2600" b="1" dirty="0" err="1">
                <a:latin typeface="Constantia" panose="02030602050306030303" pitchFamily="18" charset="0"/>
              </a:rPr>
              <a:t>nganja</a:t>
            </a:r>
            <a:r>
              <a:rPr lang="en-US" sz="2600" b="1" dirty="0">
                <a:latin typeface="Constantia" panose="02030602050306030303" pitchFamily="18" charset="0"/>
              </a:rPr>
              <a:t> na </a:t>
            </a:r>
            <a:r>
              <a:rPr lang="en-US" sz="2600" b="1" dirty="0" err="1">
                <a:latin typeface="Constantia" panose="02030602050306030303" pitchFamily="18" charset="0"/>
              </a:rPr>
              <a:t>wagi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wa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wĩtĩkio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thĩiniĩ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wa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ũtaũri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wa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Mandĩko</a:t>
            </a:r>
            <a:r>
              <a:rPr lang="en-US" sz="2600" b="1" dirty="0"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latin typeface="Constantia" panose="02030602050306030303" pitchFamily="18" charset="0"/>
              </a:rPr>
              <a:t>Aingĩ</a:t>
            </a:r>
            <a:r>
              <a:rPr lang="en-US" sz="2600" b="1" dirty="0"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latin typeface="Constantia" panose="02030602050306030303" pitchFamily="18" charset="0"/>
              </a:rPr>
              <a:t>aingĩ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mũno</a:t>
            </a:r>
            <a:r>
              <a:rPr lang="en-US" sz="2600" b="1" dirty="0"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latin typeface="Constantia" panose="02030602050306030303" pitchFamily="18" charset="0"/>
              </a:rPr>
              <a:t>nĩ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moragia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ũkinyanĩru</a:t>
            </a:r>
            <a:r>
              <a:rPr lang="en-US" sz="2600" b="1" dirty="0">
                <a:latin typeface="Constantia" panose="02030602050306030303" pitchFamily="18" charset="0"/>
              </a:rPr>
              <a:t> na </a:t>
            </a:r>
            <a:r>
              <a:rPr lang="en-US" sz="2600" b="1" dirty="0" err="1">
                <a:latin typeface="Constantia" panose="02030602050306030303" pitchFamily="18" charset="0"/>
              </a:rPr>
              <a:t>ũũma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wa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Mandĩko</a:t>
            </a:r>
            <a:r>
              <a:rPr lang="en-US" sz="2600" b="1" dirty="0"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latin typeface="Constantia" panose="02030602050306030303" pitchFamily="18" charset="0"/>
              </a:rPr>
              <a:t>Mĩcirĩrie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ya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andũ</a:t>
            </a:r>
            <a:r>
              <a:rPr lang="en-US" sz="2600" b="1" dirty="0">
                <a:latin typeface="Constantia" panose="02030602050306030303" pitchFamily="18" charset="0"/>
              </a:rPr>
              <a:t> na </a:t>
            </a:r>
            <a:r>
              <a:rPr lang="en-US" sz="2600" b="1" dirty="0" err="1">
                <a:latin typeface="Constantia" panose="02030602050306030303" pitchFamily="18" charset="0"/>
              </a:rPr>
              <a:t>kũgerereria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kwa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ngoro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cia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andũ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nĩkũhũthagia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hinya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ũrĩa</a:t>
            </a:r>
            <a:r>
              <a:rPr lang="en-US" sz="2600" b="1" dirty="0">
                <a:latin typeface="Constantia" panose="02030602050306030303" pitchFamily="18" charset="0"/>
              </a:rPr>
              <a:t> Ngai </a:t>
            </a:r>
            <a:r>
              <a:rPr lang="en-US" sz="2600" b="1" dirty="0" err="1">
                <a:latin typeface="Constantia" panose="02030602050306030303" pitchFamily="18" charset="0"/>
              </a:rPr>
              <a:t>aheanĩte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wandĩki-inĩ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wa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Kiugo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Gĩake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" sz="2600" b="1" dirty="0">
                <a:latin typeface="Constantia" panose="02030602050306030303" pitchFamily="18" charset="0"/>
              </a:rPr>
              <a:t>[…]</a:t>
            </a:r>
          </a:p>
          <a:p>
            <a:pPr>
              <a:spcBef>
                <a:spcPts val="600"/>
              </a:spcBef>
            </a:pPr>
            <a:r>
              <a:rPr lang="en-US" sz="2600" b="1" dirty="0" err="1">
                <a:latin typeface="Constantia" panose="02030602050306030303" pitchFamily="18" charset="0"/>
              </a:rPr>
              <a:t>Ibuku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rĩrĩ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Itheru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nĩ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rĩtiirĩtie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mahũũra</a:t>
            </a:r>
            <a:r>
              <a:rPr lang="en-US" sz="2600" b="1" dirty="0">
                <a:latin typeface="Constantia" panose="02030602050306030303" pitchFamily="18" charset="0"/>
              </a:rPr>
              <a:t> ma </a:t>
            </a:r>
            <a:r>
              <a:rPr lang="en-US" sz="2600" b="1" dirty="0" err="1">
                <a:latin typeface="Constantia" panose="02030602050306030303" pitchFamily="18" charset="0"/>
              </a:rPr>
              <a:t>Saitani</a:t>
            </a:r>
            <a:r>
              <a:rPr lang="en-US" sz="2600" b="1" dirty="0"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latin typeface="Constantia" panose="02030602050306030303" pitchFamily="18" charset="0"/>
              </a:rPr>
              <a:t>ũrĩa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manyitanĩire</a:t>
            </a:r>
            <a:r>
              <a:rPr lang="en-US" sz="2600" b="1" dirty="0">
                <a:latin typeface="Constantia" panose="02030602050306030303" pitchFamily="18" charset="0"/>
              </a:rPr>
              <a:t> na </a:t>
            </a:r>
            <a:r>
              <a:rPr lang="en-US" sz="2600" b="1" dirty="0" err="1">
                <a:latin typeface="Constantia" panose="02030602050306030303" pitchFamily="18" charset="0"/>
              </a:rPr>
              <a:t>andũ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aganu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matũmaga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maũndũ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mothe</a:t>
            </a:r>
            <a:r>
              <a:rPr lang="en-US" sz="2600" b="1" dirty="0">
                <a:latin typeface="Constantia" panose="02030602050306030303" pitchFamily="18" charset="0"/>
              </a:rPr>
              <a:t> ma </a:t>
            </a:r>
            <a:r>
              <a:rPr lang="en-US" sz="2600" b="1" dirty="0" err="1">
                <a:latin typeface="Constantia" panose="02030602050306030303" pitchFamily="18" charset="0"/>
              </a:rPr>
              <a:t>mũtugo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mũtheru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mahumbĩragwo</a:t>
            </a:r>
            <a:r>
              <a:rPr lang="en-US" sz="2600" b="1" dirty="0">
                <a:latin typeface="Constantia" panose="02030602050306030303" pitchFamily="18" charset="0"/>
              </a:rPr>
              <a:t> na </a:t>
            </a:r>
            <a:r>
              <a:rPr lang="en-US" sz="2600" b="1" dirty="0" err="1">
                <a:latin typeface="Constantia" panose="02030602050306030303" pitchFamily="18" charset="0"/>
              </a:rPr>
              <a:t>matu</a:t>
            </a:r>
            <a:r>
              <a:rPr lang="en-US" sz="2600" b="1" dirty="0">
                <a:latin typeface="Constantia" panose="02030602050306030303" pitchFamily="18" charset="0"/>
              </a:rPr>
              <a:t> na </a:t>
            </a:r>
            <a:r>
              <a:rPr lang="en-US" sz="2600" b="1" dirty="0" err="1">
                <a:latin typeface="Constantia" panose="02030602050306030303" pitchFamily="18" charset="0"/>
              </a:rPr>
              <a:t>nduma</a:t>
            </a:r>
            <a:r>
              <a:rPr lang="en-US" sz="2600" b="1" dirty="0">
                <a:latin typeface="Constantia" panose="02030602050306030303" pitchFamily="18" charset="0"/>
              </a:rPr>
              <a:t>. No Mwathani </a:t>
            </a:r>
            <a:r>
              <a:rPr lang="en-US" sz="2600" b="1" dirty="0" err="1">
                <a:latin typeface="Constantia" panose="02030602050306030303" pitchFamily="18" charset="0"/>
              </a:rPr>
              <a:t>nĩ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amenyereire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Ibuku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rĩrĩ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Itheru</a:t>
            </a:r>
            <a:r>
              <a:rPr lang="en-US" sz="2600" b="1" dirty="0">
                <a:latin typeface="Constantia" panose="02030602050306030303" pitchFamily="18" charset="0"/>
              </a:rPr>
              <a:t> na </a:t>
            </a:r>
            <a:r>
              <a:rPr lang="en-US" sz="2600" b="1" dirty="0" err="1">
                <a:latin typeface="Constantia" panose="02030602050306030303" pitchFamily="18" charset="0"/>
              </a:rPr>
              <a:t>kĩama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kĩa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hinya</a:t>
            </a:r>
            <a:r>
              <a:rPr lang="en-US" sz="2600" b="1" dirty="0">
                <a:latin typeface="Constantia" panose="02030602050306030303" pitchFamily="18" charset="0"/>
              </a:rPr>
              <a:t> Wake nginya </a:t>
            </a:r>
            <a:r>
              <a:rPr lang="en-US" sz="2600" b="1" dirty="0" err="1">
                <a:latin typeface="Constantia" panose="02030602050306030303" pitchFamily="18" charset="0"/>
              </a:rPr>
              <a:t>ũrĩa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rĩtariĩ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ũmũthĩ</a:t>
            </a:r>
            <a:r>
              <a:rPr lang="en-US" sz="2600" b="1" dirty="0">
                <a:latin typeface="Constantia" panose="02030602050306030303" pitchFamily="18" charset="0"/>
              </a:rPr>
              <a:t>—</a:t>
            </a:r>
            <a:r>
              <a:rPr lang="en-US" sz="2600" b="1" dirty="0" err="1">
                <a:latin typeface="Constantia" panose="02030602050306030303" pitchFamily="18" charset="0"/>
              </a:rPr>
              <a:t>mũcooro</a:t>
            </a:r>
            <a:r>
              <a:rPr lang="en-US" sz="2600" b="1" dirty="0">
                <a:latin typeface="Constantia" panose="02030602050306030303" pitchFamily="18" charset="0"/>
              </a:rPr>
              <a:t> kana </a:t>
            </a:r>
            <a:r>
              <a:rPr lang="en-US" sz="2600" b="1" dirty="0" err="1">
                <a:latin typeface="Constantia" panose="02030602050306030303" pitchFamily="18" charset="0"/>
              </a:rPr>
              <a:t>ibuku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rĩ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ũtongoria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kũrĩ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bamĩrĩ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ya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andũ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kũmonereria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njĩra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ya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igũrũ</a:t>
            </a:r>
            <a:r>
              <a:rPr lang="en-US" sz="2600" b="1" dirty="0">
                <a:latin typeface="Constantia" panose="02030602050306030303" pitchFamily="18" charset="0"/>
              </a:rPr>
              <a:t>. </a:t>
            </a:r>
            <a:endParaRPr lang="en" sz="26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0A910F-9D13-2784-0B18-6D83BFC33762}"/>
              </a:ext>
            </a:extLst>
          </p:cNvPr>
          <p:cNvSpPr txBox="1"/>
          <p:nvPr/>
        </p:nvSpPr>
        <p:spPr>
          <a:xfrm>
            <a:off x="1235413" y="58368"/>
            <a:ext cx="10885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400" b="1" dirty="0"/>
              <a:t>EGW (Selected Messages, volume 1, page 17)</a:t>
            </a:r>
          </a:p>
        </p:txBody>
      </p:sp>
    </p:spTree>
    <p:extLst>
      <p:ext uri="{BB962C8B-B14F-4D97-AF65-F5344CB8AC3E}">
        <p14:creationId xmlns:p14="http://schemas.microsoft.com/office/powerpoint/2010/main" val="320284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BBC3E82-9916-6BBB-A8F7-D338B28A7E4A}"/>
              </a:ext>
            </a:extLst>
          </p:cNvPr>
          <p:cNvSpPr txBox="1"/>
          <p:nvPr/>
        </p:nvSpPr>
        <p:spPr>
          <a:xfrm>
            <a:off x="1446998" y="2921168"/>
            <a:ext cx="92980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6000" b="1" dirty="0">
                <a:ln w="6600">
                  <a:solidFill>
                    <a:srgbClr val="132960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132960"/>
                  </a:outerShdw>
                </a:effectLst>
              </a:rPr>
              <a:t>MBAARA YA K</a:t>
            </a:r>
            <a:r>
              <a:rPr lang="en-US" sz="6000" b="1" dirty="0">
                <a:ln w="6600">
                  <a:solidFill>
                    <a:srgbClr val="132960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132960"/>
                  </a:outerShdw>
                </a:effectLst>
              </a:rPr>
              <a:t>ĩ</a:t>
            </a:r>
            <a:r>
              <a:rPr lang="en" sz="6000" b="1" dirty="0">
                <a:ln w="6600">
                  <a:solidFill>
                    <a:srgbClr val="132960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132960"/>
                  </a:outerShdw>
                </a:effectLst>
              </a:rPr>
              <a:t>-MECIRIA</a:t>
            </a:r>
          </a:p>
        </p:txBody>
      </p:sp>
    </p:spTree>
    <p:extLst>
      <p:ext uri="{BB962C8B-B14F-4D97-AF65-F5344CB8AC3E}">
        <p14:creationId xmlns:p14="http://schemas.microsoft.com/office/powerpoint/2010/main" val="398722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F3A1A4B-D33D-DA61-9C6D-E6CF22BFC4F9}"/>
              </a:ext>
            </a:extLst>
          </p:cNvPr>
          <p:cNvSpPr txBox="1"/>
          <p:nvPr/>
        </p:nvSpPr>
        <p:spPr>
          <a:xfrm>
            <a:off x="355345" y="321498"/>
            <a:ext cx="10662277" cy="1015663"/>
          </a:xfrm>
          <a:prstGeom prst="rect">
            <a:avLst/>
          </a:prstGeom>
          <a:solidFill>
            <a:srgbClr val="889FB8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Nayo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ngai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ya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mahinda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maya,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nĩtũmĩte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meciiria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ma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andũ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arĩa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matetĩkĩtie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matumane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nĩgeetha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matigathererwo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nĩ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ũtheri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wa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Ũhoro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-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ũrĩa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-Mwega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wa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riiri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wa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Kristũ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, o we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ũrĩa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arĩ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we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mũhaanĩre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wa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Ngai.</a:t>
            </a:r>
            <a:r>
              <a:rPr lang="en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(2 Akorinitho 4:4 </a:t>
            </a:r>
            <a:r>
              <a:rPr lang="en" sz="11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NIV </a:t>
            </a:r>
            <a:r>
              <a:rPr lang="en" sz="1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7CE2429-13E7-8830-A05C-9623E1D98697}"/>
              </a:ext>
            </a:extLst>
          </p:cNvPr>
          <p:cNvSpPr txBox="1"/>
          <p:nvPr/>
        </p:nvSpPr>
        <p:spPr>
          <a:xfrm>
            <a:off x="161365" y="1274555"/>
            <a:ext cx="8936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T</a:t>
            </a:r>
            <a:r>
              <a:rPr lang="en" sz="2000" b="1" dirty="0"/>
              <a:t>himo ya A-Spanish yugaga at</a:t>
            </a:r>
            <a:r>
              <a:rPr lang="en-US" sz="2000" b="1" dirty="0"/>
              <a:t>ĩ</a:t>
            </a:r>
            <a:r>
              <a:rPr lang="en" sz="2000" b="1" dirty="0"/>
              <a:t>: “G</a:t>
            </a:r>
            <a:r>
              <a:rPr lang="en-US" sz="2000" b="1" dirty="0"/>
              <a:t>ũ</a:t>
            </a:r>
            <a:r>
              <a:rPr lang="en" sz="2000" b="1" dirty="0"/>
              <a:t>tir</a:t>
            </a:r>
            <a:r>
              <a:rPr lang="en-US" sz="2000" b="1" dirty="0"/>
              <a:t>ĩ</a:t>
            </a:r>
            <a:r>
              <a:rPr lang="en" sz="2000" b="1" dirty="0"/>
              <a:t> g</a:t>
            </a:r>
            <a:r>
              <a:rPr lang="en-US" sz="2000" b="1" dirty="0"/>
              <a:t>ĩ</a:t>
            </a:r>
            <a:r>
              <a:rPr lang="en" sz="2000" b="1" dirty="0"/>
              <a:t>tumuumu k</a:t>
            </a:r>
            <a:r>
              <a:rPr lang="en-US" sz="2000" b="1" dirty="0" err="1"/>
              <a:t>ĩũ</a:t>
            </a:r>
            <a:r>
              <a:rPr lang="en" sz="2000" b="1" dirty="0"/>
              <a:t>ru, ta g</a:t>
            </a:r>
            <a:r>
              <a:rPr lang="en-US" sz="2000" b="1" dirty="0"/>
              <a:t>ĩ</a:t>
            </a:r>
            <a:r>
              <a:rPr lang="en" sz="2000" b="1" dirty="0"/>
              <a:t>tumuumu  g</a:t>
            </a:r>
            <a:r>
              <a:rPr lang="en-US" sz="2000" b="1" dirty="0"/>
              <a:t>ĩ</a:t>
            </a:r>
            <a:r>
              <a:rPr lang="en" sz="2000" b="1" dirty="0"/>
              <a:t>tang</a:t>
            </a:r>
            <a:r>
              <a:rPr lang="en-US" sz="2000" b="1" dirty="0"/>
              <a:t>ĩ</a:t>
            </a:r>
            <a:r>
              <a:rPr lang="en" sz="2000" b="1" dirty="0"/>
              <a:t>enda.” n</a:t>
            </a:r>
            <a:r>
              <a:rPr lang="en-US" sz="2000" b="1" dirty="0"/>
              <a:t>ĩ</a:t>
            </a:r>
            <a:r>
              <a:rPr lang="en" sz="2000" b="1" dirty="0"/>
              <a:t> ta kuuga n</a:t>
            </a:r>
            <a:r>
              <a:rPr lang="en-US" sz="2000" b="1" dirty="0"/>
              <a:t>ĩ</a:t>
            </a:r>
            <a:r>
              <a:rPr lang="en" sz="2000" b="1" dirty="0"/>
              <a:t> t</a:t>
            </a:r>
            <a:r>
              <a:rPr lang="en-US" sz="2000" b="1" dirty="0"/>
              <a:t>ũ</a:t>
            </a:r>
            <a:r>
              <a:rPr lang="en" sz="2000" b="1" dirty="0"/>
              <a:t>h</a:t>
            </a:r>
            <a:r>
              <a:rPr lang="en-US" sz="2000" b="1" dirty="0"/>
              <a:t>ũ</a:t>
            </a:r>
            <a:r>
              <a:rPr lang="en" sz="2000" b="1" dirty="0"/>
              <a:t> k</a:t>
            </a:r>
            <a:r>
              <a:rPr lang="en-US" sz="2000" b="1" dirty="0"/>
              <a:t>ũ</a:t>
            </a:r>
            <a:r>
              <a:rPr lang="en" sz="2000" b="1" dirty="0"/>
              <a:t>geria kw</a:t>
            </a:r>
            <a:r>
              <a:rPr lang="en-US" sz="2000" b="1" dirty="0"/>
              <a:t>ĩ</a:t>
            </a:r>
            <a:r>
              <a:rPr lang="en" sz="2000" b="1" dirty="0"/>
              <a:t>ra and</a:t>
            </a:r>
            <a:r>
              <a:rPr lang="en-US" sz="2000" b="1" dirty="0"/>
              <a:t>ũ</a:t>
            </a:r>
            <a:r>
              <a:rPr lang="en" sz="2000" b="1" dirty="0"/>
              <a:t> mone k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a matarenda kuona. </a:t>
            </a:r>
            <a:r>
              <a:rPr lang="en-US" sz="2000" b="1" dirty="0"/>
              <a:t>ũ</a:t>
            </a:r>
            <a:r>
              <a:rPr lang="en" sz="2000" b="1" dirty="0"/>
              <a:t>guo n</a:t>
            </a:r>
            <a:r>
              <a:rPr lang="en-US" sz="2000" b="1" dirty="0"/>
              <a:t>ĩ</a:t>
            </a:r>
            <a:r>
              <a:rPr lang="en" sz="2000" b="1" dirty="0"/>
              <a:t> ta guuo k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 ar</a:t>
            </a:r>
            <a:r>
              <a:rPr lang="en-US" sz="2000" b="1" dirty="0"/>
              <a:t>ĩ</a:t>
            </a:r>
            <a:r>
              <a:rPr lang="en" sz="2000" b="1" dirty="0"/>
              <a:t>a “ngai ya g</a:t>
            </a:r>
            <a:r>
              <a:rPr lang="en-US" sz="2000" b="1" dirty="0"/>
              <a:t>ũ</a:t>
            </a:r>
            <a:r>
              <a:rPr lang="en" sz="2000" b="1" dirty="0"/>
              <a:t>k</a:t>
            </a:r>
            <a:r>
              <a:rPr lang="en-US" sz="2000" b="1" dirty="0"/>
              <a:t>ũ</a:t>
            </a:r>
            <a:r>
              <a:rPr lang="en" sz="2000" b="1" dirty="0"/>
              <a:t> th</a:t>
            </a:r>
            <a:r>
              <a:rPr lang="en-US" sz="2000" b="1" dirty="0"/>
              <a:t>ĩ</a:t>
            </a:r>
            <a:r>
              <a:rPr lang="en" sz="2000" b="1" dirty="0"/>
              <a:t>” </a:t>
            </a:r>
            <a:r>
              <a:rPr lang="en-US" sz="2000" b="1" dirty="0"/>
              <a:t>ĩ</a:t>
            </a:r>
            <a:r>
              <a:rPr lang="en" sz="2000" b="1" dirty="0"/>
              <a:t>tumum</a:t>
            </a:r>
            <a:r>
              <a:rPr lang="en-US" sz="2000" b="1" dirty="0"/>
              <a:t>ĩ</a:t>
            </a:r>
            <a:r>
              <a:rPr lang="en" sz="2000" b="1" dirty="0"/>
              <a:t>tie (2Akorinitho. 4:4).</a:t>
            </a:r>
          </a:p>
        </p:txBody>
      </p:sp>
      <p:pic>
        <p:nvPicPr>
          <p:cNvPr id="5" name="Imagen 4" descr="Imagen que contiene hombre, roca, comida, grande&#10;&#10;Descripción generada automáticamente">
            <a:extLst>
              <a:ext uri="{FF2B5EF4-FFF2-40B4-BE49-F238E27FC236}">
                <a16:creationId xmlns:a16="http://schemas.microsoft.com/office/drawing/2014/main" id="{79703241-4C15-D672-B25C-071C1D50CC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2911" y="1342696"/>
            <a:ext cx="2847724" cy="229415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Persona en el agua&#10;&#10;Descripción generada automáticamente con confianza media">
            <a:extLst>
              <a:ext uri="{FF2B5EF4-FFF2-40B4-BE49-F238E27FC236}">
                <a16:creationId xmlns:a16="http://schemas.microsoft.com/office/drawing/2014/main" id="{6575DDB2-588D-DE72-86D7-B59503C7E7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0" b="6773"/>
          <a:stretch/>
        </p:blipFill>
        <p:spPr>
          <a:xfrm>
            <a:off x="154497" y="3981733"/>
            <a:ext cx="3027142" cy="2786136"/>
          </a:xfrm>
          <a:prstGeom prst="round2DiagRect">
            <a:avLst>
              <a:gd name="adj1" fmla="val 16667"/>
              <a:gd name="adj2" fmla="val 1683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C6C5F2D-B01E-4559-10A4-CBAB167AE0E0}"/>
              </a:ext>
            </a:extLst>
          </p:cNvPr>
          <p:cNvSpPr txBox="1"/>
          <p:nvPr/>
        </p:nvSpPr>
        <p:spPr>
          <a:xfrm>
            <a:off x="3181639" y="3799711"/>
            <a:ext cx="54195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N</a:t>
            </a:r>
            <a:r>
              <a:rPr lang="en" sz="2000" b="1" dirty="0"/>
              <a:t>o g</a:t>
            </a:r>
            <a:r>
              <a:rPr lang="en-US" sz="2000" b="1" dirty="0"/>
              <a:t>ũ</a:t>
            </a:r>
            <a:r>
              <a:rPr lang="en" sz="2000" b="1" dirty="0"/>
              <a:t>tire m</a:t>
            </a:r>
            <a:r>
              <a:rPr lang="en-US" sz="2000" b="1" dirty="0"/>
              <a:t>ũ</a:t>
            </a:r>
            <a:r>
              <a:rPr lang="en" sz="2000" b="1" dirty="0"/>
              <a:t>nd</a:t>
            </a:r>
            <a:r>
              <a:rPr lang="en-US" sz="2000" b="1" dirty="0"/>
              <a:t>ũ</a:t>
            </a:r>
            <a:r>
              <a:rPr lang="en" sz="2000" b="1" dirty="0"/>
              <a:t> wag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irwo g</a:t>
            </a:r>
            <a:r>
              <a:rPr lang="en-US" sz="2000" b="1" dirty="0"/>
              <a:t>ũ</a:t>
            </a:r>
            <a:r>
              <a:rPr lang="en" sz="2000" b="1" dirty="0"/>
              <a:t>ikara o </a:t>
            </a:r>
            <a:r>
              <a:rPr lang="en-US" sz="2000" b="1" dirty="0"/>
              <a:t>ũ</a:t>
            </a:r>
            <a:r>
              <a:rPr lang="en" sz="2000" b="1" dirty="0"/>
              <a:t>g</a:t>
            </a:r>
            <a:r>
              <a:rPr lang="en-US" sz="2000" b="1" dirty="0"/>
              <a:t>ũ</a:t>
            </a:r>
            <a:r>
              <a:rPr lang="en" sz="2000" b="1" dirty="0"/>
              <a:t>o. </a:t>
            </a:r>
            <a:r>
              <a:rPr lang="en-US" sz="2000" b="1" dirty="0" err="1"/>
              <a:t>Rĩ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a meciria makorwo th</a:t>
            </a:r>
            <a:r>
              <a:rPr lang="en-US" sz="2000" b="1" dirty="0"/>
              <a:t>ĩ</a:t>
            </a:r>
            <a:r>
              <a:rPr lang="en" sz="2000" b="1" dirty="0"/>
              <a:t>ini</a:t>
            </a:r>
            <a:r>
              <a:rPr lang="en-US" sz="2000" b="1" dirty="0"/>
              <a:t>ĩ</a:t>
            </a:r>
            <a:r>
              <a:rPr lang="en" sz="2000" b="1" dirty="0"/>
              <a:t> wa nduma ya k</a:t>
            </a:r>
            <a:r>
              <a:rPr lang="en-US" sz="2000" b="1" dirty="0"/>
              <a:t>ĩ</a:t>
            </a:r>
            <a:r>
              <a:rPr lang="en" sz="2000" b="1" dirty="0"/>
              <a:t>roho, n</a:t>
            </a:r>
            <a:r>
              <a:rPr lang="en-US" sz="2000" b="1" dirty="0"/>
              <a:t>ĩ</a:t>
            </a:r>
            <a:r>
              <a:rPr lang="en" sz="2000" b="1" dirty="0"/>
              <a:t> har</a:t>
            </a:r>
            <a:r>
              <a:rPr lang="en-US" sz="2000" b="1" dirty="0"/>
              <a:t>ĩ</a:t>
            </a:r>
            <a:r>
              <a:rPr lang="en" sz="2000" b="1" dirty="0"/>
              <a:t> </a:t>
            </a:r>
            <a:r>
              <a:rPr lang="en-US" sz="2000" b="1" dirty="0"/>
              <a:t>ũ</a:t>
            </a:r>
            <a:r>
              <a:rPr lang="en" sz="2000" b="1" dirty="0"/>
              <a:t>theri na </a:t>
            </a:r>
            <a:r>
              <a:rPr lang="en-US" sz="2000" b="1" dirty="0"/>
              <a:t>ũ</a:t>
            </a:r>
            <a:r>
              <a:rPr lang="en" sz="2000" b="1" dirty="0"/>
              <a:t>ng</a:t>
            </a:r>
            <a:r>
              <a:rPr lang="en-US" sz="2000" b="1" dirty="0"/>
              <a:t>ĩ</a:t>
            </a:r>
            <a:r>
              <a:rPr lang="en" sz="2000" b="1" dirty="0"/>
              <a:t>ara na n</a:t>
            </a:r>
            <a:r>
              <a:rPr lang="en-US" sz="2000" b="1" dirty="0"/>
              <a:t>ĩ</a:t>
            </a:r>
            <a:r>
              <a:rPr lang="en" sz="2000" b="1" dirty="0"/>
              <a:t> waaraga th</a:t>
            </a:r>
            <a:r>
              <a:rPr lang="en-US" sz="2000" b="1" dirty="0"/>
              <a:t>ĩ</a:t>
            </a:r>
            <a:r>
              <a:rPr lang="en" sz="2000" b="1" dirty="0"/>
              <a:t>ini</a:t>
            </a:r>
            <a:r>
              <a:rPr lang="en-US" sz="2000" b="1" dirty="0"/>
              <a:t>ĩ</a:t>
            </a:r>
            <a:r>
              <a:rPr lang="en" sz="2000" b="1" dirty="0"/>
              <a:t> wamo: “</a:t>
            </a:r>
            <a:r>
              <a:rPr lang="en-US" sz="2000" b="1" dirty="0"/>
              <a:t>ũ</a:t>
            </a:r>
            <a:r>
              <a:rPr lang="en" sz="2000" b="1" dirty="0"/>
              <a:t>theri </a:t>
            </a:r>
            <a:r>
              <a:rPr lang="en-US" sz="2000" b="1" dirty="0"/>
              <a:t>ũ</a:t>
            </a:r>
            <a:r>
              <a:rPr lang="en" sz="2000" b="1" dirty="0"/>
              <a:t>cio [J</a:t>
            </a:r>
            <a:r>
              <a:rPr lang="en-US" sz="2000" b="1" dirty="0"/>
              <a:t>ĩ</a:t>
            </a:r>
            <a:r>
              <a:rPr lang="en" sz="2000" b="1" dirty="0"/>
              <a:t>s</a:t>
            </a:r>
            <a:r>
              <a:rPr lang="en-US" sz="2000" b="1" dirty="0"/>
              <a:t>ũ</a:t>
            </a:r>
            <a:r>
              <a:rPr lang="en" sz="2000" b="1" dirty="0"/>
              <a:t>] waaraga nduuma-in</a:t>
            </a:r>
            <a:r>
              <a:rPr lang="en-US" sz="2000" b="1" dirty="0"/>
              <a:t>ĩ</a:t>
            </a:r>
            <a:r>
              <a:rPr lang="en" sz="2000" b="1" dirty="0"/>
              <a:t>, nayo nduma nd</a:t>
            </a:r>
            <a:r>
              <a:rPr lang="en-US" sz="2000" b="1" dirty="0"/>
              <a:t>ĩ</a:t>
            </a:r>
            <a:r>
              <a:rPr lang="en" sz="2000" b="1" dirty="0"/>
              <a:t>igana k</a:t>
            </a:r>
            <a:r>
              <a:rPr lang="en-US" sz="2000" b="1" dirty="0" err="1"/>
              <a:t>ũũ</a:t>
            </a:r>
            <a:r>
              <a:rPr lang="en" sz="2000" b="1" dirty="0"/>
              <a:t>hota” (Johana 1:5).</a:t>
            </a:r>
          </a:p>
        </p:txBody>
      </p:sp>
      <p:pic>
        <p:nvPicPr>
          <p:cNvPr id="11" name="Imagen 10" descr="Un dibujo de una mujer sentada en una silla&#10;&#10;Descripción generada automáticamente con confianza baja">
            <a:extLst>
              <a:ext uri="{FF2B5EF4-FFF2-40B4-BE49-F238E27FC236}">
                <a16:creationId xmlns:a16="http://schemas.microsoft.com/office/drawing/2014/main" id="{156093E2-A08D-6EA9-62C3-F93461B7D7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8629" y="3890791"/>
            <a:ext cx="3058874" cy="2786135"/>
          </a:xfrm>
          <a:prstGeom prst="round2DiagRect">
            <a:avLst>
              <a:gd name="adj1" fmla="val 0"/>
              <a:gd name="adj2" fmla="val 15013"/>
            </a:avLst>
          </a:prstGeom>
          <a:ln w="38100" cap="sq">
            <a:solidFill>
              <a:srgbClr val="E18B6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B900FD6-144B-AAD3-682C-B5CF20B12726}"/>
              </a:ext>
            </a:extLst>
          </p:cNvPr>
          <p:cNvSpPr txBox="1"/>
          <p:nvPr/>
        </p:nvSpPr>
        <p:spPr>
          <a:xfrm>
            <a:off x="154497" y="2622297"/>
            <a:ext cx="89437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</a:t>
            </a:r>
            <a:r>
              <a:rPr lang="en" sz="2000" b="1" dirty="0"/>
              <a:t>wa </a:t>
            </a:r>
            <a:r>
              <a:rPr lang="en-US" sz="2000" b="1" dirty="0"/>
              <a:t>ũ</a:t>
            </a:r>
            <a:r>
              <a:rPr lang="en" sz="2000" b="1" dirty="0"/>
              <a:t>menyo mwenain</a:t>
            </a:r>
            <a:r>
              <a:rPr lang="en-US" sz="2000" b="1" dirty="0"/>
              <a:t>ĩ</a:t>
            </a:r>
            <a:r>
              <a:rPr lang="en" sz="2000" b="1" dirty="0"/>
              <a:t> wa ar</a:t>
            </a:r>
            <a:r>
              <a:rPr lang="en-US" sz="2000" b="1" dirty="0"/>
              <a:t>ĩ</a:t>
            </a:r>
            <a:r>
              <a:rPr lang="en" sz="2000" b="1" dirty="0"/>
              <a:t>a mor</a:t>
            </a:r>
            <a:r>
              <a:rPr lang="en-US" sz="2000" b="1" dirty="0"/>
              <a:t>ĩ</a:t>
            </a:r>
            <a:r>
              <a:rPr lang="en" sz="2000" b="1" dirty="0"/>
              <a:t>te ti tond</a:t>
            </a:r>
            <a:r>
              <a:rPr lang="en-US" sz="2000" b="1" dirty="0"/>
              <a:t>ũ</a:t>
            </a:r>
            <a:r>
              <a:rPr lang="en" sz="2000" b="1" dirty="0"/>
              <a:t> n</a:t>
            </a:r>
            <a:r>
              <a:rPr lang="en-US" sz="2000" b="1" dirty="0"/>
              <a:t>ĩ</a:t>
            </a:r>
            <a:r>
              <a:rPr lang="en" sz="2000" b="1" dirty="0"/>
              <a:t> maag</a:t>
            </a:r>
            <a:r>
              <a:rPr lang="en-US" sz="2000" b="1" dirty="0" err="1"/>
              <a:t>ĩĩ</a:t>
            </a:r>
            <a:r>
              <a:rPr lang="en" sz="2000" b="1" dirty="0"/>
              <a:t>te </a:t>
            </a:r>
            <a:r>
              <a:rPr lang="en-US" sz="2000" b="1" dirty="0"/>
              <a:t>ũ</a:t>
            </a:r>
            <a:r>
              <a:rPr lang="en" sz="2000" b="1" dirty="0"/>
              <a:t>iy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ru wa  k</a:t>
            </a:r>
            <a:r>
              <a:rPr lang="en-US" sz="2000" b="1" dirty="0"/>
              <a:t>ũ</a:t>
            </a:r>
            <a:r>
              <a:rPr lang="en" sz="2000" b="1" dirty="0"/>
              <a:t>menya. </a:t>
            </a:r>
            <a:r>
              <a:rPr lang="en-US" sz="2000" b="1" dirty="0" err="1"/>
              <a:t>Gĩ</a:t>
            </a:r>
            <a:r>
              <a:rPr lang="en" sz="2000" b="1" dirty="0"/>
              <a:t>t</a:t>
            </a:r>
            <a:r>
              <a:rPr lang="en-US" sz="2000" b="1" dirty="0"/>
              <a:t>ũ</a:t>
            </a:r>
            <a:r>
              <a:rPr lang="en" sz="2000" b="1" dirty="0"/>
              <a:t>mi n</a:t>
            </a:r>
            <a:r>
              <a:rPr lang="en-US" sz="2000" b="1" dirty="0"/>
              <a:t>ĩ</a:t>
            </a:r>
            <a:r>
              <a:rPr lang="en" sz="2000" b="1" dirty="0"/>
              <a:t> at</a:t>
            </a:r>
            <a:r>
              <a:rPr lang="en-US" sz="2000" b="1" dirty="0"/>
              <a:t>ĩ</a:t>
            </a:r>
            <a:r>
              <a:rPr lang="en" sz="2000" b="1" dirty="0"/>
              <a:t> matiendaga k</a:t>
            </a:r>
            <a:r>
              <a:rPr lang="en-US" sz="2000" b="1" dirty="0"/>
              <a:t>ũ</a:t>
            </a:r>
            <a:r>
              <a:rPr lang="en" sz="2000" b="1" dirty="0"/>
              <a:t>menya. </a:t>
            </a:r>
            <a:r>
              <a:rPr lang="en-US" sz="2000" b="1" dirty="0" err="1"/>
              <a:t>Mũ</a:t>
            </a:r>
            <a:r>
              <a:rPr lang="en" sz="2000" b="1" dirty="0"/>
              <a:t>cukani n</a:t>
            </a:r>
            <a:r>
              <a:rPr lang="en-US" sz="2000" b="1" dirty="0"/>
              <a:t>ĩ</a:t>
            </a:r>
            <a:r>
              <a:rPr lang="en" sz="2000" b="1" dirty="0"/>
              <a:t> aiy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tie meciria-in</a:t>
            </a:r>
            <a:r>
              <a:rPr lang="en-US" sz="2000" b="1" dirty="0"/>
              <a:t>ĩ</a:t>
            </a:r>
            <a:r>
              <a:rPr lang="en" sz="2000" b="1" dirty="0"/>
              <a:t> mao ma</a:t>
            </a:r>
            <a:r>
              <a:rPr lang="en-US" sz="2000" b="1" dirty="0"/>
              <a:t>ũ</a:t>
            </a:r>
            <a:r>
              <a:rPr lang="en" sz="2000" b="1" dirty="0"/>
              <a:t>nd</a:t>
            </a:r>
            <a:r>
              <a:rPr lang="en-US" sz="2000" b="1" dirty="0"/>
              <a:t>ũ</a:t>
            </a:r>
            <a:r>
              <a:rPr lang="en" sz="2000" b="1" dirty="0"/>
              <a:t> maing</a:t>
            </a:r>
            <a:r>
              <a:rPr lang="en-US" sz="2000" b="1" dirty="0"/>
              <a:t>ĩ</a:t>
            </a:r>
            <a:r>
              <a:rPr lang="en" sz="2000" b="1" dirty="0"/>
              <a:t> mar</a:t>
            </a:r>
            <a:r>
              <a:rPr lang="en-US" sz="2000" b="1" dirty="0"/>
              <a:t>ĩ</a:t>
            </a:r>
            <a:r>
              <a:rPr lang="en" sz="2000" b="1" dirty="0"/>
              <a:t>a mamagiragia gw</a:t>
            </a:r>
            <a:r>
              <a:rPr lang="en-US" sz="2000" b="1" dirty="0"/>
              <a:t>ĩ</a:t>
            </a:r>
            <a:r>
              <a:rPr lang="en" sz="2000" b="1" dirty="0"/>
              <a:t>ciria k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a k</a:t>
            </a:r>
            <a:r>
              <a:rPr lang="en-US" sz="2000" b="1" dirty="0"/>
              <a:t>ũ</a:t>
            </a:r>
            <a:r>
              <a:rPr lang="en" sz="2000" b="1" dirty="0"/>
              <a:t>na k</a:t>
            </a:r>
            <a:r>
              <a:rPr lang="en-US" sz="2000" b="1" dirty="0"/>
              <a:t>ĩ</a:t>
            </a:r>
            <a:r>
              <a:rPr lang="en" sz="2000" b="1" dirty="0"/>
              <a:t>ag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ire na k</a:t>
            </a:r>
            <a:r>
              <a:rPr lang="en-US" sz="2000" b="1" dirty="0"/>
              <a:t>ĩ</a:t>
            </a:r>
            <a:r>
              <a:rPr lang="en" sz="2000" b="1" dirty="0"/>
              <a:t>a bata k</a:t>
            </a:r>
            <a:r>
              <a:rPr lang="en-US" sz="2000" b="1" dirty="0"/>
              <a:t>ũ</a:t>
            </a:r>
            <a:r>
              <a:rPr lang="en" sz="2000" b="1" dirty="0"/>
              <a:t>na: </a:t>
            </a:r>
            <a:r>
              <a:rPr lang="en-US" sz="2000" b="1" dirty="0"/>
              <a:t>ũ</a:t>
            </a:r>
            <a:r>
              <a:rPr lang="en" sz="2000" b="1" dirty="0"/>
              <a:t>honokio wao.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CD689E5-BAD2-829A-817A-172F1FD280AD}"/>
              </a:ext>
            </a:extLst>
          </p:cNvPr>
          <p:cNvSpPr txBox="1"/>
          <p:nvPr/>
        </p:nvSpPr>
        <p:spPr>
          <a:xfrm>
            <a:off x="3431836" y="5625557"/>
            <a:ext cx="53283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</a:t>
            </a:r>
            <a:r>
              <a:rPr lang="en" sz="2000" b="1" dirty="0"/>
              <a:t>mwe ait</a:t>
            </a:r>
            <a:r>
              <a:rPr lang="en-US" sz="2000" b="1" dirty="0"/>
              <a:t>ũ</a:t>
            </a:r>
            <a:r>
              <a:rPr lang="en" sz="2000" b="1" dirty="0"/>
              <a:t> ar</a:t>
            </a:r>
            <a:r>
              <a:rPr lang="en-US" sz="2000" b="1" dirty="0"/>
              <a:t>ĩ</a:t>
            </a:r>
            <a:r>
              <a:rPr lang="en" sz="2000" b="1" dirty="0"/>
              <a:t>a twam</a:t>
            </a:r>
            <a:r>
              <a:rPr lang="en-US" sz="2000" b="1" dirty="0"/>
              <a:t>ũ</a:t>
            </a:r>
            <a:r>
              <a:rPr lang="en" sz="2000" b="1" dirty="0"/>
              <a:t>k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te </a:t>
            </a:r>
            <a:r>
              <a:rPr lang="en-US" sz="2000" b="1" dirty="0"/>
              <a:t>ũ</a:t>
            </a:r>
            <a:r>
              <a:rPr lang="en" sz="2000" b="1" dirty="0"/>
              <a:t>theri </a:t>
            </a:r>
            <a:r>
              <a:rPr lang="en-US" sz="2000" b="1" dirty="0"/>
              <a:t>ũ</a:t>
            </a:r>
            <a:r>
              <a:rPr lang="en" sz="2000" b="1" dirty="0"/>
              <a:t>y</a:t>
            </a:r>
            <a:r>
              <a:rPr lang="en-US" sz="2000" b="1" dirty="0"/>
              <a:t>ũ</a:t>
            </a:r>
            <a:r>
              <a:rPr lang="en" sz="2000" b="1" dirty="0"/>
              <a:t> no t</a:t>
            </a:r>
            <a:r>
              <a:rPr lang="en-US" sz="2000" b="1" dirty="0"/>
              <a:t>ũ</a:t>
            </a:r>
            <a:r>
              <a:rPr lang="en" sz="2000" b="1" dirty="0"/>
              <a:t>hote k</a:t>
            </a:r>
            <a:r>
              <a:rPr lang="en-US" sz="2000" b="1" dirty="0"/>
              <a:t>ũ</a:t>
            </a:r>
            <a:r>
              <a:rPr lang="en" sz="2000" b="1" dirty="0"/>
              <a:t>gar</a:t>
            </a:r>
            <a:r>
              <a:rPr lang="en-US" sz="2000" b="1" dirty="0"/>
              <a:t>ũ</a:t>
            </a:r>
            <a:r>
              <a:rPr lang="en" sz="2000" b="1" dirty="0"/>
              <a:t>rania w</a:t>
            </a:r>
            <a:r>
              <a:rPr lang="en-US" sz="2000" b="1" dirty="0"/>
              <a:t>ĩ</a:t>
            </a:r>
            <a:r>
              <a:rPr lang="en" sz="2000" b="1" dirty="0"/>
              <a:t>ra wa th</a:t>
            </a:r>
            <a:r>
              <a:rPr lang="en-US" sz="2000" b="1" dirty="0"/>
              <a:t>ũ</a:t>
            </a:r>
            <a:r>
              <a:rPr lang="en" sz="2000" b="1" dirty="0"/>
              <a:t>, na t</a:t>
            </a:r>
            <a:r>
              <a:rPr lang="en-US" sz="2000" b="1" dirty="0"/>
              <a:t>ũ</a:t>
            </a:r>
            <a:r>
              <a:rPr lang="en" sz="2000" b="1" dirty="0"/>
              <a:t>t</a:t>
            </a:r>
            <a:r>
              <a:rPr lang="en-US" sz="2000" b="1" dirty="0"/>
              <a:t>ũ</a:t>
            </a:r>
            <a:r>
              <a:rPr lang="en" sz="2000" b="1" dirty="0"/>
              <a:t>me </a:t>
            </a:r>
            <a:r>
              <a:rPr lang="en-US" sz="2000" b="1" dirty="0"/>
              <a:t>ũ</a:t>
            </a:r>
            <a:r>
              <a:rPr lang="en" sz="2000" b="1" dirty="0"/>
              <a:t>theri waare nd</a:t>
            </a:r>
            <a:r>
              <a:rPr lang="en-US" sz="2000" b="1" dirty="0"/>
              <a:t>ũ</a:t>
            </a:r>
            <a:r>
              <a:rPr lang="en" sz="2000" b="1" dirty="0"/>
              <a:t>ma-in</a:t>
            </a:r>
            <a:r>
              <a:rPr lang="en-US" sz="2000" b="1" dirty="0"/>
              <a:t>ĩ</a:t>
            </a:r>
            <a:r>
              <a:rPr lang="en" sz="20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1287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/>
      <p:bldP spid="6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C993C9-085C-F81E-D214-F8CA7088D6F6}"/>
              </a:ext>
            </a:extLst>
          </p:cNvPr>
          <p:cNvSpPr txBox="1"/>
          <p:nvPr/>
        </p:nvSpPr>
        <p:spPr>
          <a:xfrm>
            <a:off x="2282324" y="1668698"/>
            <a:ext cx="9588251" cy="386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400" b="1" dirty="0">
                <a:latin typeface="Constantia" panose="02030602050306030303" pitchFamily="18" charset="0"/>
              </a:rPr>
              <a:t>“</a:t>
            </a:r>
            <a:r>
              <a:rPr lang="en-US" sz="2400" b="1" dirty="0" err="1">
                <a:latin typeface="Constantia" panose="02030602050306030303" pitchFamily="18" charset="0"/>
              </a:rPr>
              <a:t>Arĩa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othe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maragera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njĩra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ya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gũthiĩ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igũrũ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marabatara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ũtongoria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wĩna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ũgitĩri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Tũtiagĩrĩirwo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gũthiĩ</a:t>
            </a:r>
            <a:r>
              <a:rPr lang="en-US" sz="2400" b="1" dirty="0">
                <a:latin typeface="Constantia" panose="02030602050306030303" pitchFamily="18" charset="0"/>
              </a:rPr>
              <a:t> na </a:t>
            </a:r>
            <a:r>
              <a:rPr lang="en-US" sz="2400" b="1" dirty="0" err="1">
                <a:latin typeface="Constantia" panose="02030602050306030303" pitchFamily="18" charset="0"/>
              </a:rPr>
              <a:t>ũũgĩ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wa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ũmũndũ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Twĩna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mũnyaka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wa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gũthikĩrĩria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mũgambo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wa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Kristũ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ũgĩtwarĩria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rĩrĩa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tũrathiĩ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rũgendo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rũrũ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rĩa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ũtũũro</a:t>
            </a:r>
            <a:r>
              <a:rPr lang="en-US" sz="2400" b="1" dirty="0">
                <a:latin typeface="Constantia" panose="02030602050306030303" pitchFamily="18" charset="0"/>
              </a:rPr>
              <a:t>, na </a:t>
            </a:r>
            <a:r>
              <a:rPr lang="en-US" sz="2400" b="1" dirty="0" err="1">
                <a:latin typeface="Constantia" panose="02030602050306030303" pitchFamily="18" charset="0"/>
              </a:rPr>
              <a:t>ciugo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Ciake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nĩ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ũũgĩ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hĩndĩ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ciothe</a:t>
            </a:r>
            <a:r>
              <a:rPr lang="en-US" sz="2400" b="1" dirty="0">
                <a:latin typeface="Constantia" panose="02030602050306030303" pitchFamily="18" charset="0"/>
              </a:rPr>
              <a:t>….....</a:t>
            </a:r>
          </a:p>
          <a:p>
            <a:pPr>
              <a:spcBef>
                <a:spcPts val="600"/>
              </a:spcBef>
            </a:pPr>
            <a:r>
              <a:rPr lang="en-US" sz="2400" b="1" dirty="0" err="1">
                <a:latin typeface="Constantia" panose="02030602050306030303" pitchFamily="18" charset="0"/>
              </a:rPr>
              <a:t>ũgitĩri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witũ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ũrĩ</a:t>
            </a:r>
            <a:r>
              <a:rPr lang="en-US" sz="2400" b="1" dirty="0">
                <a:latin typeface="Constantia" panose="02030602050306030303" pitchFamily="18" charset="0"/>
              </a:rPr>
              <a:t> o </a:t>
            </a:r>
            <a:r>
              <a:rPr lang="en-US" sz="2400" b="1" dirty="0" err="1">
                <a:latin typeface="Constantia" panose="02030602050306030303" pitchFamily="18" charset="0"/>
              </a:rPr>
              <a:t>thĩiniĩ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wa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kũrũmĩrĩra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Kristũ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tũmũkuhirĩirie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gũthiĩ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thĩiniĩ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wa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ũũgĩ</a:t>
            </a:r>
            <a:r>
              <a:rPr lang="en-US" sz="2400" b="1" dirty="0">
                <a:latin typeface="Constantia" panose="02030602050306030303" pitchFamily="18" charset="0"/>
              </a:rPr>
              <a:t> Wake, na </a:t>
            </a:r>
            <a:r>
              <a:rPr lang="en-US" sz="2400" b="1" dirty="0" err="1">
                <a:latin typeface="Constantia" panose="02030602050306030303" pitchFamily="18" charset="0"/>
              </a:rPr>
              <a:t>kũhingia</a:t>
            </a:r>
            <a:r>
              <a:rPr lang="en-US" sz="2400" b="1" dirty="0">
                <a:latin typeface="Constantia" panose="02030602050306030303" pitchFamily="18" charset="0"/>
              </a:rPr>
              <a:t> ma </a:t>
            </a:r>
            <a:r>
              <a:rPr lang="en-US" sz="2400" b="1" dirty="0" err="1">
                <a:latin typeface="Constantia" panose="02030602050306030303" pitchFamily="18" charset="0"/>
              </a:rPr>
              <a:t>Yake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Tũtingĩhota</a:t>
            </a:r>
            <a:r>
              <a:rPr lang="en-US" sz="2400" b="1" dirty="0">
                <a:latin typeface="Constantia" panose="02030602050306030303" pitchFamily="18" charset="0"/>
              </a:rPr>
              <a:t> o </a:t>
            </a:r>
            <a:r>
              <a:rPr lang="en-US" sz="2400" b="1" dirty="0" err="1">
                <a:latin typeface="Constantia" panose="02030602050306030303" pitchFamily="18" charset="0"/>
              </a:rPr>
              <a:t>rĩmwe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kuona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ciĩko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cia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Saitani</a:t>
            </a:r>
            <a:r>
              <a:rPr lang="en-US" sz="2400" b="1" dirty="0">
                <a:latin typeface="Constantia" panose="02030602050306030303" pitchFamily="18" charset="0"/>
              </a:rPr>
              <a:t>; </a:t>
            </a:r>
            <a:r>
              <a:rPr lang="en-US" sz="2400" b="1" dirty="0" err="1">
                <a:latin typeface="Constantia" panose="02030602050306030303" pitchFamily="18" charset="0"/>
              </a:rPr>
              <a:t>tũtimenyaga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harĩa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aigĩte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mĩtego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yake</a:t>
            </a:r>
            <a:r>
              <a:rPr lang="en-US" sz="2400" b="1" dirty="0">
                <a:latin typeface="Constantia" panose="02030602050306030303" pitchFamily="18" charset="0"/>
              </a:rPr>
              <a:t>. No </a:t>
            </a:r>
            <a:r>
              <a:rPr lang="en-US" sz="2400" b="1" dirty="0" err="1">
                <a:latin typeface="Constantia" panose="02030602050306030303" pitchFamily="18" charset="0"/>
              </a:rPr>
              <a:t>Jĩsũ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nĩ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ataũkagwo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mĩkĩre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ya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mawara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ya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thũ</a:t>
            </a:r>
            <a:r>
              <a:rPr lang="en-US" sz="2400" b="1" dirty="0">
                <a:latin typeface="Constantia" panose="02030602050306030303" pitchFamily="18" charset="0"/>
              </a:rPr>
              <a:t>, na no </a:t>
            </a:r>
            <a:r>
              <a:rPr lang="en-US" sz="2400" b="1" dirty="0" err="1">
                <a:latin typeface="Constantia" panose="02030602050306030303" pitchFamily="18" charset="0"/>
              </a:rPr>
              <a:t>aige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magũrũ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maitũ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njĩra-inĩ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itarĩ</a:t>
            </a:r>
            <a:r>
              <a:rPr lang="en-US" sz="2400" b="1" dirty="0">
                <a:latin typeface="Constantia" panose="02030602050306030303" pitchFamily="18" charset="0"/>
              </a:rPr>
              <a:t> na </a:t>
            </a:r>
            <a:r>
              <a:rPr lang="en-US" sz="2400" b="1" dirty="0" err="1">
                <a:latin typeface="Constantia" panose="02030602050306030303" pitchFamily="18" charset="0"/>
              </a:rPr>
              <a:t>ũgwati</a:t>
            </a:r>
            <a:r>
              <a:rPr lang="en" sz="2400" b="1" dirty="0">
                <a:latin typeface="Constantia" panose="02030602050306030303" pitchFamily="18" charset="0"/>
              </a:rPr>
              <a:t>."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0A910F-9D13-2784-0B18-6D83BFC33762}"/>
              </a:ext>
            </a:extLst>
          </p:cNvPr>
          <p:cNvSpPr txBox="1"/>
          <p:nvPr/>
        </p:nvSpPr>
        <p:spPr>
          <a:xfrm>
            <a:off x="8105304" y="6472708"/>
            <a:ext cx="4086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400" b="1" dirty="0">
                <a:solidFill>
                  <a:srgbClr val="E6E7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EGW (Our High Calling, January 10)</a:t>
            </a:r>
          </a:p>
        </p:txBody>
      </p:sp>
    </p:spTree>
    <p:extLst>
      <p:ext uri="{BB962C8B-B14F-4D97-AF65-F5344CB8AC3E}">
        <p14:creationId xmlns:p14="http://schemas.microsoft.com/office/powerpoint/2010/main" val="428995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F8E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Hombre parado en un cuerpo de agua&#10;&#10;Descripción generada automáticamente">
            <a:extLst>
              <a:ext uri="{FF2B5EF4-FFF2-40B4-BE49-F238E27FC236}">
                <a16:creationId xmlns:a16="http://schemas.microsoft.com/office/drawing/2014/main" id="{04AC55FD-EBB1-5257-911E-B63F6C54B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0" r="-2" b="-2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A4FBBD9-1307-23C2-928F-1E09A92CE77F}"/>
              </a:ext>
            </a:extLst>
          </p:cNvPr>
          <p:cNvSpPr txBox="1"/>
          <p:nvPr/>
        </p:nvSpPr>
        <p:spPr>
          <a:xfrm>
            <a:off x="112880" y="121127"/>
            <a:ext cx="4719096" cy="67095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“</a:t>
            </a:r>
            <a:r>
              <a:rPr lang="en-US" sz="3600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Nake </a:t>
            </a:r>
            <a:r>
              <a:rPr lang="en-US" sz="3600" i="0" dirty="0" err="1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Jesũ</a:t>
            </a:r>
            <a:r>
              <a:rPr lang="en-US" sz="3600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3600" i="0" dirty="0" err="1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akĩmeera</a:t>
            </a:r>
            <a:r>
              <a:rPr lang="en-US" sz="3600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3600" i="0" dirty="0" err="1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atĩrĩ</a:t>
            </a:r>
            <a:r>
              <a:rPr lang="en-US" sz="3600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, “</a:t>
            </a:r>
            <a:r>
              <a:rPr lang="en-US" sz="3600" i="0" dirty="0" err="1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Nĩmũgũkorwo</a:t>
            </a:r>
            <a:r>
              <a:rPr lang="en-US" sz="3600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na </a:t>
            </a:r>
            <a:r>
              <a:rPr lang="en-US" sz="3600" i="0" dirty="0" err="1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ũtheri</a:t>
            </a:r>
            <a:r>
              <a:rPr lang="en-US" sz="3600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3600" i="0" dirty="0" err="1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ihinda</a:t>
            </a:r>
            <a:r>
              <a:rPr lang="en-US" sz="3600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3600" i="0" dirty="0" err="1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rĩngĩ</a:t>
            </a:r>
            <a:r>
              <a:rPr lang="en-US" sz="3600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3600" i="0" dirty="0" err="1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inini</a:t>
            </a:r>
            <a:r>
              <a:rPr lang="en-US" sz="3600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. </a:t>
            </a:r>
            <a:r>
              <a:rPr lang="en-US" sz="3600" i="0" dirty="0" err="1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Thiiagai</a:t>
            </a:r>
            <a:r>
              <a:rPr lang="en-US" sz="3600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3600" i="0" dirty="0" err="1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rĩrĩa</a:t>
            </a:r>
            <a:r>
              <a:rPr lang="en-US" sz="3600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3600" i="0" dirty="0" err="1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mũrĩ</a:t>
            </a:r>
            <a:r>
              <a:rPr lang="en-US" sz="3600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na </a:t>
            </a:r>
            <a:r>
              <a:rPr lang="en-US" sz="3600" i="0" dirty="0" err="1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ũtheri</a:t>
            </a:r>
            <a:r>
              <a:rPr lang="en-US" sz="3600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, </a:t>
            </a:r>
            <a:r>
              <a:rPr lang="en-US" sz="3600" i="0" dirty="0" err="1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nduma</a:t>
            </a:r>
            <a:r>
              <a:rPr lang="en-US" sz="3600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3600" i="0" dirty="0" err="1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ĩtanamũtumanĩra</a:t>
            </a:r>
            <a:r>
              <a:rPr lang="en-US" sz="3600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. Mũndũ </a:t>
            </a:r>
            <a:r>
              <a:rPr lang="en-US" sz="3600" i="0" dirty="0" err="1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ũrĩa</a:t>
            </a:r>
            <a:r>
              <a:rPr lang="en-US" sz="3600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3600" i="0" dirty="0" err="1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ũthiiaga</a:t>
            </a:r>
            <a:r>
              <a:rPr lang="en-US" sz="3600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na </a:t>
            </a:r>
            <a:r>
              <a:rPr lang="en-US" sz="3600" i="0" dirty="0" err="1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nduma</a:t>
            </a:r>
            <a:r>
              <a:rPr lang="en-US" sz="3600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3600" i="0" dirty="0" err="1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ndamenyaga</a:t>
            </a:r>
            <a:r>
              <a:rPr lang="en-US" sz="3600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3600" i="0" dirty="0" err="1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kũrĩa</a:t>
            </a:r>
            <a:r>
              <a:rPr lang="en-US" sz="3600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3600" i="0" dirty="0" err="1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arathiĩ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’ </a:t>
            </a:r>
            <a:r>
              <a:rPr kumimoji="0" lang="es-ES" sz="36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(Johana 12:35, </a:t>
            </a:r>
            <a:r>
              <a:rPr kumimoji="0" lang="es-ES" sz="18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NKJV</a:t>
            </a:r>
            <a:r>
              <a:rPr kumimoji="0" lang="es-ES" sz="24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endParaRPr kumimoji="0" lang="es-ES" sz="320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409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22637E14-3CCA-6DF1-2DB4-4DE1837478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5945" y="3347670"/>
            <a:ext cx="11860109" cy="342460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5C1003A-54FD-9525-365D-091D0AB7A469}"/>
              </a:ext>
            </a:extLst>
          </p:cNvPr>
          <p:cNvSpPr txBox="1"/>
          <p:nvPr/>
        </p:nvSpPr>
        <p:spPr>
          <a:xfrm>
            <a:off x="6338048" y="3429000"/>
            <a:ext cx="561100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 err="1">
                <a:solidFill>
                  <a:srgbClr val="176653"/>
                </a:solidFill>
              </a:rPr>
              <a:t>Kũ</a:t>
            </a:r>
            <a:r>
              <a:rPr lang="en" sz="2400" b="1" dirty="0">
                <a:solidFill>
                  <a:srgbClr val="176653"/>
                </a:solidFill>
              </a:rPr>
              <a:t>r</a:t>
            </a:r>
            <a:r>
              <a:rPr lang="en-US" sz="2400" b="1" dirty="0" err="1">
                <a:solidFill>
                  <a:srgbClr val="176653"/>
                </a:solidFill>
              </a:rPr>
              <a:t>ũĩ</a:t>
            </a:r>
            <a:r>
              <a:rPr lang="en" sz="2400" b="1" dirty="0">
                <a:solidFill>
                  <a:srgbClr val="176653"/>
                </a:solidFill>
              </a:rPr>
              <a:t>r</a:t>
            </a:r>
            <a:r>
              <a:rPr lang="en-US" sz="2400" b="1" dirty="0">
                <a:solidFill>
                  <a:srgbClr val="176653"/>
                </a:solidFill>
              </a:rPr>
              <a:t>ĩ</a:t>
            </a:r>
            <a:r>
              <a:rPr lang="en" sz="2400" b="1" dirty="0">
                <a:solidFill>
                  <a:srgbClr val="176653"/>
                </a:solidFill>
              </a:rPr>
              <a:t>ra ma:</a:t>
            </a:r>
          </a:p>
          <a:p>
            <a:pPr lvl="1">
              <a:spcBef>
                <a:spcPts val="600"/>
              </a:spcBef>
            </a:pPr>
            <a:r>
              <a:rPr lang="en-US" sz="2400" b="1" dirty="0"/>
              <a:t>M</a:t>
            </a:r>
            <a:r>
              <a:rPr lang="en" sz="2400" b="1" dirty="0"/>
              <a:t>a k</a:t>
            </a:r>
            <a:r>
              <a:rPr lang="en-US" sz="2400" b="1" dirty="0"/>
              <a:t>ũ</a:t>
            </a:r>
            <a:r>
              <a:rPr lang="en" sz="2400" b="1" dirty="0"/>
              <a:t>ng’ethan</a:t>
            </a:r>
            <a:r>
              <a:rPr lang="en-US" sz="2400" b="1" dirty="0"/>
              <a:t>ĩ</a:t>
            </a:r>
            <a:r>
              <a:rPr lang="en" sz="2400" b="1" dirty="0"/>
              <a:t>ra na maheeni.</a:t>
            </a:r>
          </a:p>
          <a:p>
            <a:pPr lvl="1">
              <a:spcBef>
                <a:spcPts val="600"/>
              </a:spcBef>
            </a:pPr>
            <a:r>
              <a:rPr lang="en-US" sz="2400" b="1" dirty="0"/>
              <a:t>K</a:t>
            </a:r>
            <a:r>
              <a:rPr lang="en" sz="2400" b="1" dirty="0"/>
              <a:t>anitha k</a:t>
            </a:r>
            <a:r>
              <a:rPr lang="en-US" sz="2400" b="1" dirty="0"/>
              <a:t>ũ</a:t>
            </a:r>
            <a:r>
              <a:rPr lang="en" sz="2400" b="1" dirty="0"/>
              <a:t>iguan</a:t>
            </a:r>
            <a:r>
              <a:rPr lang="en-US" sz="2400" b="1" dirty="0"/>
              <a:t>ĩ</a:t>
            </a:r>
            <a:r>
              <a:rPr lang="en" sz="2400" b="1" dirty="0"/>
              <a:t>ra.</a:t>
            </a:r>
          </a:p>
          <a:p>
            <a:pPr>
              <a:spcBef>
                <a:spcPts val="1200"/>
              </a:spcBef>
            </a:pPr>
            <a:r>
              <a:rPr lang="en-US" sz="2400" b="1" dirty="0" err="1">
                <a:solidFill>
                  <a:srgbClr val="791974"/>
                </a:solidFill>
              </a:rPr>
              <a:t>Mbaara</a:t>
            </a:r>
            <a:r>
              <a:rPr lang="en-US" sz="2400" b="1" dirty="0">
                <a:solidFill>
                  <a:srgbClr val="791974"/>
                </a:solidFill>
              </a:rPr>
              <a:t> </a:t>
            </a:r>
            <a:r>
              <a:rPr lang="en-US" sz="2400" b="1" dirty="0" err="1">
                <a:solidFill>
                  <a:srgbClr val="791974"/>
                </a:solidFill>
              </a:rPr>
              <a:t>ya</a:t>
            </a:r>
            <a:r>
              <a:rPr lang="en" sz="2400" b="1" dirty="0">
                <a:solidFill>
                  <a:srgbClr val="791974"/>
                </a:solidFill>
              </a:rPr>
              <a:t> Kiugi k</a:t>
            </a:r>
            <a:r>
              <a:rPr lang="en-US" sz="2400" b="1" dirty="0">
                <a:solidFill>
                  <a:srgbClr val="791974"/>
                </a:solidFill>
              </a:rPr>
              <a:t>ĩ</a:t>
            </a:r>
            <a:r>
              <a:rPr lang="en" sz="2400" b="1" dirty="0">
                <a:solidFill>
                  <a:srgbClr val="791974"/>
                </a:solidFill>
              </a:rPr>
              <a:t>a Ngai:</a:t>
            </a:r>
          </a:p>
          <a:p>
            <a:pPr lvl="1">
              <a:spcBef>
                <a:spcPts val="600"/>
              </a:spcBef>
            </a:pPr>
            <a:r>
              <a:rPr lang="en-US" sz="2400" b="1" dirty="0"/>
              <a:t>Ũ</a:t>
            </a:r>
            <a:r>
              <a:rPr lang="en" sz="2400" b="1" dirty="0"/>
              <a:t>git</a:t>
            </a:r>
            <a:r>
              <a:rPr lang="en-US" sz="2400" b="1" dirty="0"/>
              <a:t>ĩ</a:t>
            </a:r>
            <a:r>
              <a:rPr lang="en" sz="2400" b="1" dirty="0"/>
              <a:t>ri th</a:t>
            </a:r>
            <a:r>
              <a:rPr lang="en-US" sz="2400" b="1" dirty="0"/>
              <a:t>ĩ</a:t>
            </a:r>
            <a:r>
              <a:rPr lang="en" sz="2400" b="1" dirty="0"/>
              <a:t>ini</a:t>
            </a:r>
            <a:r>
              <a:rPr lang="en-US" sz="2400" b="1" dirty="0"/>
              <a:t>ĩ</a:t>
            </a:r>
            <a:r>
              <a:rPr lang="en" sz="2400" b="1" dirty="0"/>
              <a:t> wa Bibilia.</a:t>
            </a:r>
          </a:p>
          <a:p>
            <a:pPr lvl="1">
              <a:spcBef>
                <a:spcPts val="600"/>
              </a:spcBef>
            </a:pPr>
            <a:r>
              <a:rPr lang="en-US" sz="2400" b="1" dirty="0"/>
              <a:t>I</a:t>
            </a:r>
            <a:r>
              <a:rPr lang="en" sz="2400" b="1" dirty="0"/>
              <a:t>t</a:t>
            </a:r>
            <a:r>
              <a:rPr lang="en-US" sz="2400" b="1" dirty="0" err="1"/>
              <a:t>ũũ</a:t>
            </a:r>
            <a:r>
              <a:rPr lang="en" sz="2400" b="1" dirty="0"/>
              <a:t>mi cia and</a:t>
            </a:r>
            <a:r>
              <a:rPr lang="en-US" sz="2400" b="1" dirty="0"/>
              <a:t>ũ</a:t>
            </a:r>
            <a:r>
              <a:rPr lang="en" sz="2400" b="1" dirty="0"/>
              <a:t>.</a:t>
            </a:r>
          </a:p>
          <a:p>
            <a:pPr>
              <a:spcBef>
                <a:spcPts val="1200"/>
              </a:spcBef>
            </a:pPr>
            <a:r>
              <a:rPr lang="en-US" sz="2400" b="1" dirty="0">
                <a:solidFill>
                  <a:srgbClr val="713518"/>
                </a:solidFill>
              </a:rPr>
              <a:t>M</a:t>
            </a:r>
            <a:r>
              <a:rPr lang="en" sz="2400" b="1" dirty="0">
                <a:solidFill>
                  <a:srgbClr val="713518"/>
                </a:solidFill>
              </a:rPr>
              <a:t>baara ya meciiria.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F157353-2A0A-7DAD-CA8D-0BC55B81B87C}"/>
              </a:ext>
            </a:extLst>
          </p:cNvPr>
          <p:cNvSpPr txBox="1"/>
          <p:nvPr/>
        </p:nvSpPr>
        <p:spPr>
          <a:xfrm>
            <a:off x="245258" y="135791"/>
            <a:ext cx="5898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baara 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hotanagwo kana 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hotwo o  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mwe na 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pic>
        <p:nvPicPr>
          <p:cNvPr id="5" name="Imagen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6B4F27E9-EF4E-1B1A-F6DD-6823C674E6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8176" y="135791"/>
            <a:ext cx="3505601" cy="3138067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2524656-23A6-59BF-834E-1096A5DAFE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0698" y="135791"/>
            <a:ext cx="1905000" cy="3138067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0D03C0B6-5C3C-07F0-C623-C7D742FAC3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5953" y="3477125"/>
            <a:ext cx="2495482" cy="3192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Imagen que contiene persona, hombre, edificio, sostener&#10;&#10;Descripción generada automáticamente">
            <a:extLst>
              <a:ext uri="{FF2B5EF4-FFF2-40B4-BE49-F238E27FC236}">
                <a16:creationId xmlns:a16="http://schemas.microsoft.com/office/drawing/2014/main" id="{31F6CC88-2391-3630-21B1-C087954D251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945" y="3477124"/>
            <a:ext cx="2495482" cy="3192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 descr="Imagen que contiene verde, luz, iluminado, oscuro&#10;&#10;Descripción generada automáticamente">
            <a:extLst>
              <a:ext uri="{FF2B5EF4-FFF2-40B4-BE49-F238E27FC236}">
                <a16:creationId xmlns:a16="http://schemas.microsoft.com/office/drawing/2014/main" id="{E01FFE65-DDF6-FD26-26FA-0FCAF24408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481" y="5745454"/>
            <a:ext cx="408641" cy="406142"/>
          </a:xfrm>
          <a:prstGeom prst="rect">
            <a:avLst/>
          </a:prstGeom>
        </p:spPr>
      </p:pic>
      <p:pic>
        <p:nvPicPr>
          <p:cNvPr id="19" name="Imagen 18" descr="Imagen que contiene firmar, naranja, oscuro, luz&#10;&#10;Descripción generada automáticamente">
            <a:extLst>
              <a:ext uri="{FF2B5EF4-FFF2-40B4-BE49-F238E27FC236}">
                <a16:creationId xmlns:a16="http://schemas.microsoft.com/office/drawing/2014/main" id="{F85BA111-318C-BDEA-A7E7-B4829A0F77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481" y="4376928"/>
            <a:ext cx="408641" cy="406142"/>
          </a:xfrm>
          <a:prstGeom prst="rect">
            <a:avLst/>
          </a:prstGeom>
        </p:spPr>
      </p:pic>
      <p:pic>
        <p:nvPicPr>
          <p:cNvPr id="20" name="Imagen 19" descr="Forma, Flecha&#10;&#10;Descripción generada automáticamente">
            <a:extLst>
              <a:ext uri="{FF2B5EF4-FFF2-40B4-BE49-F238E27FC236}">
                <a16:creationId xmlns:a16="http://schemas.microsoft.com/office/drawing/2014/main" id="{3D8B2582-2C91-AF69-4CC8-B3B748EB04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481" y="5290732"/>
            <a:ext cx="408641" cy="406142"/>
          </a:xfrm>
          <a:prstGeom prst="rect">
            <a:avLst/>
          </a:prstGeom>
        </p:spPr>
      </p:pic>
      <p:pic>
        <p:nvPicPr>
          <p:cNvPr id="22" name="Imagen 21" descr="Forma, Flecha&#10;&#10;Descripción generada automáticamente">
            <a:extLst>
              <a:ext uri="{FF2B5EF4-FFF2-40B4-BE49-F238E27FC236}">
                <a16:creationId xmlns:a16="http://schemas.microsoft.com/office/drawing/2014/main" id="{A0D122BD-91BE-D5C9-906C-D0E5D684B19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481" y="3898282"/>
            <a:ext cx="408641" cy="406142"/>
          </a:xfrm>
          <a:prstGeom prst="rect">
            <a:avLst/>
          </a:prstGeom>
        </p:spPr>
      </p:pic>
      <p:pic>
        <p:nvPicPr>
          <p:cNvPr id="24" name="Imagen 23" descr="Imagen que contiene tabla, oscuro, naranja, luz&#10;&#10;Descripción generada automáticamente">
            <a:extLst>
              <a:ext uri="{FF2B5EF4-FFF2-40B4-BE49-F238E27FC236}">
                <a16:creationId xmlns:a16="http://schemas.microsoft.com/office/drawing/2014/main" id="{365F6D1E-58AC-DBCF-D4E4-BB05FE0AECF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11310" y="6221970"/>
            <a:ext cx="334165" cy="482347"/>
          </a:xfrm>
          <a:prstGeom prst="rect">
            <a:avLst/>
          </a:prstGeom>
        </p:spPr>
      </p:pic>
      <p:pic>
        <p:nvPicPr>
          <p:cNvPr id="27" name="Imagen 26" descr="Imagen que contiene tabla, verde, monitor, oscuro&#10;&#10;Descripción generada automáticamente">
            <a:extLst>
              <a:ext uri="{FF2B5EF4-FFF2-40B4-BE49-F238E27FC236}">
                <a16:creationId xmlns:a16="http://schemas.microsoft.com/office/drawing/2014/main" id="{7F3D6A42-82A3-641D-8536-8050CD7E563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11310" y="3417522"/>
            <a:ext cx="334165" cy="482347"/>
          </a:xfrm>
          <a:prstGeom prst="rect">
            <a:avLst/>
          </a:prstGeom>
        </p:spPr>
      </p:pic>
      <p:pic>
        <p:nvPicPr>
          <p:cNvPr id="30" name="Imagen 29" descr="Imagen que contiene morado, oscuro, gato, tabla&#10;&#10;Descripción generada automáticamente">
            <a:extLst>
              <a:ext uri="{FF2B5EF4-FFF2-40B4-BE49-F238E27FC236}">
                <a16:creationId xmlns:a16="http://schemas.microsoft.com/office/drawing/2014/main" id="{7B3B5EDF-34EE-4BFC-8886-520D2C6A130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11310" y="4818798"/>
            <a:ext cx="334165" cy="48234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3CF85A6-8BFA-0EC6-AF8A-F2F18F56120A}"/>
              </a:ext>
            </a:extLst>
          </p:cNvPr>
          <p:cNvSpPr txBox="1"/>
          <p:nvPr/>
        </p:nvSpPr>
        <p:spPr>
          <a:xfrm>
            <a:off x="243572" y="2151727"/>
            <a:ext cx="58987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giita mbara-in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no tw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nyit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ire na t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mie J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ar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We Ma na Muoyo, ona Kiugo 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ake 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theru.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775E2F6-5CEF-A2F8-13FA-B0B6E74023C3}"/>
              </a:ext>
            </a:extLst>
          </p:cNvPr>
          <p:cNvSpPr txBox="1"/>
          <p:nvPr/>
        </p:nvSpPr>
        <p:spPr>
          <a:xfrm>
            <a:off x="242945" y="682095"/>
            <a:ext cx="589877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Saitani ahotirwo mbaara ya 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nyarirana  ak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na m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bango mwer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iguan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ra. 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tukanio wa ma na maheeni 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kurur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tie ma milioni 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kumbat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ria maheeni, mahumb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ma itaar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muoyo.</a:t>
            </a:r>
          </a:p>
        </p:txBody>
      </p:sp>
    </p:spTree>
    <p:extLst>
      <p:ext uri="{BB962C8B-B14F-4D97-AF65-F5344CB8AC3E}">
        <p14:creationId xmlns:p14="http://schemas.microsoft.com/office/powerpoint/2010/main" val="256172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BBC3E82-9916-6BBB-A8F7-D338B28A7E4A}"/>
              </a:ext>
            </a:extLst>
          </p:cNvPr>
          <p:cNvSpPr txBox="1"/>
          <p:nvPr/>
        </p:nvSpPr>
        <p:spPr>
          <a:xfrm>
            <a:off x="1446998" y="2921168"/>
            <a:ext cx="92980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6000" b="1" dirty="0">
                <a:ln w="6600">
                  <a:solidFill>
                    <a:srgbClr val="862256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862256"/>
                  </a:outerShdw>
                </a:effectLst>
              </a:rPr>
              <a:t>MBAARA K</a:t>
            </a:r>
            <a:r>
              <a:rPr lang="en-US" sz="6000" b="1" dirty="0">
                <a:ln w="6600">
                  <a:solidFill>
                    <a:srgbClr val="862256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862256"/>
                  </a:outerShdw>
                </a:effectLst>
              </a:rPr>
              <a:t>ũ</a:t>
            </a:r>
            <a:r>
              <a:rPr lang="en" sz="6000" b="1" dirty="0">
                <a:ln w="6600">
                  <a:solidFill>
                    <a:srgbClr val="862256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862256"/>
                  </a:outerShdw>
                </a:effectLst>
              </a:rPr>
              <a:t>R</a:t>
            </a:r>
            <a:r>
              <a:rPr lang="en-US" sz="6000" b="1" dirty="0" err="1">
                <a:ln w="6600">
                  <a:solidFill>
                    <a:srgbClr val="862256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862256"/>
                  </a:outerShdw>
                </a:effectLst>
              </a:rPr>
              <a:t>ũĩ</a:t>
            </a:r>
            <a:r>
              <a:rPr lang="en" sz="6000" b="1" dirty="0">
                <a:ln w="6600">
                  <a:solidFill>
                    <a:srgbClr val="862256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862256"/>
                  </a:outerShdw>
                </a:effectLst>
              </a:rPr>
              <a:t>R</a:t>
            </a:r>
            <a:r>
              <a:rPr lang="en-US" sz="6000" b="1" dirty="0">
                <a:ln w="6600">
                  <a:solidFill>
                    <a:srgbClr val="862256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862256"/>
                  </a:outerShdw>
                </a:effectLst>
              </a:rPr>
              <a:t>ĩ</a:t>
            </a:r>
            <a:r>
              <a:rPr lang="en" sz="6000" b="1" dirty="0">
                <a:ln w="6600">
                  <a:solidFill>
                    <a:srgbClr val="862256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862256"/>
                  </a:outerShdw>
                </a:effectLst>
              </a:rPr>
              <a:t>RA MA</a:t>
            </a:r>
          </a:p>
        </p:txBody>
      </p:sp>
    </p:spTree>
    <p:extLst>
      <p:ext uri="{BB962C8B-B14F-4D97-AF65-F5344CB8AC3E}">
        <p14:creationId xmlns:p14="http://schemas.microsoft.com/office/powerpoint/2010/main" val="232704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5CEE907F-1DCC-689C-BF88-7B5789E033D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0" y="0"/>
            <a:ext cx="12191999" cy="1284896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BEF6546-3C17-3C80-56D6-D3343C52FF7D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 K</a:t>
            </a:r>
            <a:r>
              <a:rPr lang="en-US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NG’ETHAN</a:t>
            </a:r>
            <a:r>
              <a:rPr lang="en-US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 NA MAHEENI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535D7BC-0F40-ECFE-067A-E0F17E539E4C}"/>
              </a:ext>
            </a:extLst>
          </p:cNvPr>
          <p:cNvSpPr txBox="1"/>
          <p:nvPr/>
        </p:nvSpPr>
        <p:spPr>
          <a:xfrm>
            <a:off x="1291439" y="588177"/>
            <a:ext cx="99777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Nake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Jesũ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akĩmũcookeria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atĩrĩ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, “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Niĩ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nĩ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niĩ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njĩra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, na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nĩ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niĩ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ũhoro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ũrĩa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wa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ma, na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nĩ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niĩ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muoyo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Gũtirĩ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mũndũ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ũkinyaga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kũrĩ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Baba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atagereire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harĩ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niĩ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’ </a:t>
            </a:r>
            <a:r>
              <a:rPr lang="en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  </a:t>
            </a:r>
            <a:r>
              <a:rPr lang="en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(Johana 14:6)</a:t>
            </a:r>
            <a:endParaRPr lang="es-ES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76200">
                  <a:srgbClr val="BC964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825BF3B-EB49-01B9-8D0D-475247A14A20}"/>
              </a:ext>
            </a:extLst>
          </p:cNvPr>
          <p:cNvSpPr txBox="1"/>
          <p:nvPr/>
        </p:nvSpPr>
        <p:spPr>
          <a:xfrm>
            <a:off x="3191435" y="1278526"/>
            <a:ext cx="61777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J</a:t>
            </a:r>
            <a:r>
              <a:rPr lang="en-US" sz="2000" b="1" dirty="0"/>
              <a:t>ĩ</a:t>
            </a:r>
            <a:r>
              <a:rPr lang="en" sz="2000" b="1" dirty="0"/>
              <a:t>s</a:t>
            </a:r>
            <a:r>
              <a:rPr lang="en-US" sz="2000" b="1" dirty="0"/>
              <a:t>ũ</a:t>
            </a:r>
            <a:r>
              <a:rPr lang="en" sz="2000" b="1" dirty="0"/>
              <a:t> n</a:t>
            </a:r>
            <a:r>
              <a:rPr lang="en-US" sz="2000" b="1" dirty="0"/>
              <a:t>ĩ</a:t>
            </a:r>
            <a:r>
              <a:rPr lang="en" sz="2000" b="1" dirty="0"/>
              <a:t>we Ma na kwa </a:t>
            </a:r>
            <a:r>
              <a:rPr lang="en-US" sz="2000" b="1" dirty="0"/>
              <a:t>ũ</a:t>
            </a:r>
            <a:r>
              <a:rPr lang="en" sz="2000" b="1" dirty="0"/>
              <a:t>guo n</a:t>
            </a:r>
            <a:r>
              <a:rPr lang="en-US" sz="2000" b="1" dirty="0"/>
              <a:t>ĩ</a:t>
            </a:r>
            <a:r>
              <a:rPr lang="en" sz="2000" b="1" dirty="0"/>
              <a:t> ithe wa </a:t>
            </a:r>
            <a:r>
              <a:rPr lang="en-US" sz="2000" b="1" dirty="0" err="1"/>
              <a:t>ũũ</a:t>
            </a:r>
            <a:r>
              <a:rPr lang="en" sz="2000" b="1" dirty="0"/>
              <a:t>ma woothe (Johana 14:6). </a:t>
            </a:r>
            <a:r>
              <a:rPr lang="en-US" sz="2000" b="1" dirty="0"/>
              <a:t>ũ</a:t>
            </a:r>
            <a:r>
              <a:rPr lang="en" sz="2000" b="1" dirty="0"/>
              <a:t>nd</a:t>
            </a:r>
            <a:r>
              <a:rPr lang="en-US" sz="2000" b="1" dirty="0"/>
              <a:t>ũ</a:t>
            </a:r>
            <a:r>
              <a:rPr lang="en" sz="2000" b="1" dirty="0"/>
              <a:t> woothe wa ma,  </a:t>
            </a:r>
            <a:r>
              <a:rPr lang="en-US" sz="2000" b="1" dirty="0"/>
              <a:t>ũ</a:t>
            </a:r>
            <a:r>
              <a:rPr lang="en" sz="2000" b="1" dirty="0"/>
              <a:t>nd</a:t>
            </a:r>
            <a:r>
              <a:rPr lang="en-US" sz="2000" b="1" dirty="0"/>
              <a:t>ũ</a:t>
            </a:r>
            <a:r>
              <a:rPr lang="en" sz="2000" b="1" dirty="0"/>
              <a:t> woothe wa kw</a:t>
            </a:r>
            <a:r>
              <a:rPr lang="en-US" sz="2000" b="1" dirty="0"/>
              <a:t>ĩ</a:t>
            </a:r>
            <a:r>
              <a:rPr lang="en" sz="2000" b="1" dirty="0"/>
              <a:t>hokeka, </a:t>
            </a:r>
            <a:r>
              <a:rPr lang="en-US" sz="2000" b="1" dirty="0"/>
              <a:t>ũ</a:t>
            </a:r>
            <a:r>
              <a:rPr lang="en" sz="2000" b="1" dirty="0"/>
              <a:t>nd</a:t>
            </a:r>
            <a:r>
              <a:rPr lang="en-US" sz="2000" b="1" dirty="0"/>
              <a:t>ũ</a:t>
            </a:r>
            <a:r>
              <a:rPr lang="en" sz="2000" b="1" dirty="0"/>
              <a:t> woothe wa k</a:t>
            </a:r>
            <a:r>
              <a:rPr lang="en-US" sz="2000" b="1" dirty="0"/>
              <a:t>ĩ</a:t>
            </a:r>
            <a:r>
              <a:rPr lang="en" sz="2000" b="1" dirty="0"/>
              <a:t>hooto, ciumanaga Nake. </a:t>
            </a:r>
            <a:r>
              <a:rPr lang="en-US" sz="2000" b="1" dirty="0"/>
              <a:t>N</a:t>
            </a:r>
            <a:r>
              <a:rPr lang="en" sz="2000" b="1" dirty="0"/>
              <a:t>a ma </a:t>
            </a:r>
            <a:r>
              <a:rPr lang="en-US" sz="2000" b="1" dirty="0"/>
              <a:t>ĩ</a:t>
            </a:r>
            <a:r>
              <a:rPr lang="en" sz="2000" b="1" dirty="0"/>
              <a:t>yo Yake </a:t>
            </a:r>
            <a:r>
              <a:rPr lang="en-US" sz="2000" b="1" dirty="0"/>
              <a:t>ĩ</a:t>
            </a:r>
            <a:r>
              <a:rPr lang="en" sz="2000" b="1" dirty="0"/>
              <a:t>ciaraga muoyo th</a:t>
            </a:r>
            <a:r>
              <a:rPr lang="en-US" sz="2000" b="1" dirty="0"/>
              <a:t>ĩ</a:t>
            </a:r>
            <a:r>
              <a:rPr lang="en" sz="2000" b="1" dirty="0"/>
              <a:t>ini</a:t>
            </a:r>
            <a:r>
              <a:rPr lang="en-US" sz="2000" b="1" dirty="0"/>
              <a:t>ĩ</a:t>
            </a:r>
            <a:r>
              <a:rPr lang="en" sz="2000" b="1" dirty="0"/>
              <a:t> wiit</a:t>
            </a:r>
            <a:r>
              <a:rPr lang="en-US" sz="2000" b="1" dirty="0"/>
              <a:t>ũ</a:t>
            </a:r>
            <a:r>
              <a:rPr lang="en" sz="2000" b="1" dirty="0"/>
              <a:t>.</a:t>
            </a:r>
          </a:p>
        </p:txBody>
      </p:sp>
      <p:pic>
        <p:nvPicPr>
          <p:cNvPr id="7" name="Imagen 6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4D98785-1634-8DE7-946A-6636430010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537" y="1284896"/>
            <a:ext cx="2807936" cy="32465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BB28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Imagen que contiene hombre, frente, parado, oscuro&#10;&#10;Descripción generada automáticamente">
            <a:extLst>
              <a:ext uri="{FF2B5EF4-FFF2-40B4-BE49-F238E27FC236}">
                <a16:creationId xmlns:a16="http://schemas.microsoft.com/office/drawing/2014/main" id="{8FA19D2C-7BBF-958D-0053-AEB89392DE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1999" y="1331052"/>
            <a:ext cx="2487655" cy="2836662"/>
          </a:xfrm>
          <a:prstGeom prst="snip2DiagRect">
            <a:avLst>
              <a:gd name="adj1" fmla="val 1618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D83A27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Imagen que contiene persona, pájaro, parado, grupo&#10;&#10;Descripción generada automáticamente">
            <a:extLst>
              <a:ext uri="{FF2B5EF4-FFF2-40B4-BE49-F238E27FC236}">
                <a16:creationId xmlns:a16="http://schemas.microsoft.com/office/drawing/2014/main" id="{699D0C1B-4C9A-7F4F-FC48-7E1C8773A5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278" y="4667248"/>
            <a:ext cx="2911443" cy="209519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57150" cap="sq">
            <a:solidFill>
              <a:schemeClr val="accent5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Imagen 12" descr="Un grupo de personas sentadas en una cama&#10;&#10;Descripción generada automáticamente con confianza media">
            <a:extLst>
              <a:ext uri="{FF2B5EF4-FFF2-40B4-BE49-F238E27FC236}">
                <a16:creationId xmlns:a16="http://schemas.microsoft.com/office/drawing/2014/main" id="{A5054436-C0A4-BE34-7BEA-507D9B036F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7595" y="4167714"/>
            <a:ext cx="2639859" cy="245623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57150" cap="sq">
            <a:solidFill>
              <a:schemeClr val="accent4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47B7061-6E29-A592-03A9-C9B537E740B2}"/>
              </a:ext>
            </a:extLst>
          </p:cNvPr>
          <p:cNvSpPr txBox="1"/>
          <p:nvPr/>
        </p:nvSpPr>
        <p:spPr>
          <a:xfrm>
            <a:off x="3187155" y="5008784"/>
            <a:ext cx="630044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Nĩũ</a:t>
            </a:r>
            <a:r>
              <a:rPr lang="en" sz="2000" b="1" dirty="0"/>
              <a:t>nd</a:t>
            </a:r>
            <a:r>
              <a:rPr lang="en-US" sz="2000" b="1" dirty="0"/>
              <a:t>ũ</a:t>
            </a:r>
            <a:r>
              <a:rPr lang="en" sz="2000" b="1" dirty="0"/>
              <a:t> </a:t>
            </a:r>
            <a:r>
              <a:rPr lang="en-US" sz="2000" b="1" dirty="0"/>
              <a:t>ũ</a:t>
            </a:r>
            <a:r>
              <a:rPr lang="en" sz="2000" b="1" dirty="0"/>
              <a:t>cio, m</a:t>
            </a:r>
            <a:r>
              <a:rPr lang="en-US" sz="2000" b="1" dirty="0"/>
              <a:t>ũ</a:t>
            </a:r>
            <a:r>
              <a:rPr lang="en" sz="2000" b="1" dirty="0"/>
              <a:t>cukani n</a:t>
            </a:r>
            <a:r>
              <a:rPr lang="en-US" sz="2000" b="1" dirty="0"/>
              <a:t>ĩ</a:t>
            </a:r>
            <a:r>
              <a:rPr lang="en" sz="2000" b="1" dirty="0"/>
              <a:t> arut</a:t>
            </a:r>
            <a:r>
              <a:rPr lang="en-US" sz="2000" b="1" dirty="0"/>
              <a:t>ĩ</a:t>
            </a:r>
            <a:r>
              <a:rPr lang="en" sz="2000" b="1" dirty="0"/>
              <a:t>te w</a:t>
            </a:r>
            <a:r>
              <a:rPr lang="en-US" sz="2000" b="1" dirty="0"/>
              <a:t>ĩ</a:t>
            </a:r>
            <a:r>
              <a:rPr lang="en" sz="2000" b="1" dirty="0"/>
              <a:t>ra ath</a:t>
            </a:r>
            <a:r>
              <a:rPr lang="en-US" sz="2000" b="1" dirty="0"/>
              <a:t>ũ</a:t>
            </a:r>
            <a:r>
              <a:rPr lang="en" sz="2000" b="1" dirty="0"/>
              <a:t>kie Bibilia, r</a:t>
            </a:r>
            <a:r>
              <a:rPr lang="en-US" sz="2000" b="1" dirty="0"/>
              <a:t>ĩ</a:t>
            </a:r>
            <a:r>
              <a:rPr lang="en" sz="2000" b="1" dirty="0"/>
              <a:t>ng</a:t>
            </a:r>
            <a:r>
              <a:rPr lang="en-US" sz="2000" b="1" dirty="0"/>
              <a:t>ĩ</a:t>
            </a:r>
            <a:r>
              <a:rPr lang="en" sz="2000" b="1" dirty="0"/>
              <a:t> na g</a:t>
            </a:r>
            <a:r>
              <a:rPr lang="en-US" sz="2000" b="1" dirty="0"/>
              <a:t>ũ</a:t>
            </a:r>
            <a:r>
              <a:rPr lang="en" sz="2000" b="1" dirty="0"/>
              <a:t>k</a:t>
            </a:r>
            <a:r>
              <a:rPr lang="en-US" sz="2000" b="1" dirty="0"/>
              <a:t>ĩ</a:t>
            </a:r>
            <a:r>
              <a:rPr lang="en" sz="2000" b="1" dirty="0"/>
              <a:t>hitha kana g</a:t>
            </a:r>
            <a:r>
              <a:rPr lang="en-US" sz="2000" b="1" dirty="0"/>
              <a:t>ũ</a:t>
            </a:r>
            <a:r>
              <a:rPr lang="en" sz="2000" b="1" dirty="0"/>
              <a:t>k</a:t>
            </a:r>
            <a:r>
              <a:rPr lang="en-US" sz="2000" b="1" dirty="0"/>
              <a:t>ĩ</a:t>
            </a:r>
            <a:r>
              <a:rPr lang="en" sz="2000" b="1" dirty="0"/>
              <a:t>ogomia k</a:t>
            </a:r>
            <a:r>
              <a:rPr lang="en-US" sz="2000" b="1" dirty="0"/>
              <a:t>ĩ</a:t>
            </a:r>
            <a:r>
              <a:rPr lang="en" sz="2000" b="1" dirty="0"/>
              <a:t>age </a:t>
            </a:r>
            <a:r>
              <a:rPr lang="en-US" sz="2000" b="1" dirty="0"/>
              <a:t>ũ</a:t>
            </a:r>
            <a:r>
              <a:rPr lang="en" sz="2000" b="1" dirty="0"/>
              <a:t>kinyan</a:t>
            </a:r>
            <a:r>
              <a:rPr lang="en-US" sz="2000" b="1" dirty="0"/>
              <a:t>ĩ</a:t>
            </a:r>
            <a:r>
              <a:rPr lang="en" sz="2000" b="1" dirty="0"/>
              <a:t>ru. </a:t>
            </a:r>
            <a:r>
              <a:rPr lang="en-US" sz="2000" b="1" dirty="0"/>
              <a:t>N</a:t>
            </a:r>
            <a:r>
              <a:rPr lang="en" sz="2000" b="1" dirty="0"/>
              <a:t>a n</a:t>
            </a:r>
            <a:r>
              <a:rPr lang="en-US" sz="2000" b="1" dirty="0"/>
              <a:t>ĩ</a:t>
            </a:r>
            <a:r>
              <a:rPr lang="en" sz="2000" b="1" dirty="0"/>
              <a:t> ahotete gw</a:t>
            </a:r>
            <a:r>
              <a:rPr lang="en-US" sz="2000" b="1" dirty="0"/>
              <a:t>ĩ</a:t>
            </a:r>
            <a:r>
              <a:rPr lang="en" sz="2000" b="1" dirty="0"/>
              <a:t>ka </a:t>
            </a:r>
            <a:r>
              <a:rPr lang="en-US" sz="2000" b="1" dirty="0"/>
              <a:t>ũ</a:t>
            </a:r>
            <a:r>
              <a:rPr lang="en" sz="2000" b="1" dirty="0"/>
              <a:t>guo (no ndagoman</a:t>
            </a:r>
            <a:r>
              <a:rPr lang="en-US" sz="2000" b="1" dirty="0"/>
              <a:t>ĩ</a:t>
            </a:r>
            <a:r>
              <a:rPr lang="en" sz="2000" b="1" dirty="0"/>
              <a:t>tie) k</a:t>
            </a:r>
            <a:r>
              <a:rPr lang="en-US" sz="2000" b="1" dirty="0"/>
              <a:t>ũ</a:t>
            </a:r>
            <a:r>
              <a:rPr lang="en" sz="2000" b="1" dirty="0"/>
              <a:t>h</a:t>
            </a:r>
            <a:r>
              <a:rPr lang="en-US" sz="2000" b="1" dirty="0"/>
              <a:t>ĩ</a:t>
            </a:r>
            <a:r>
              <a:rPr lang="en" sz="2000" b="1" dirty="0"/>
              <a:t>t</a:t>
            </a:r>
            <a:r>
              <a:rPr lang="en-US" sz="2000" b="1" dirty="0"/>
              <a:t>ũ</a:t>
            </a:r>
            <a:r>
              <a:rPr lang="en" sz="2000" b="1" dirty="0"/>
              <a:t>k</a:t>
            </a:r>
            <a:r>
              <a:rPr lang="en-US" sz="2000" b="1" dirty="0"/>
              <a:t>ĩ</a:t>
            </a:r>
            <a:r>
              <a:rPr lang="en" sz="2000" b="1" dirty="0"/>
              <a:t>ra Kanitha wa K</a:t>
            </a:r>
            <a:r>
              <a:rPr lang="en-US" sz="2000" b="1" dirty="0"/>
              <a:t>ĩ</a:t>
            </a:r>
            <a:r>
              <a:rPr lang="en" sz="2000" b="1" dirty="0"/>
              <a:t>-Roma mahinda-in</a:t>
            </a:r>
            <a:r>
              <a:rPr lang="en-US" sz="2000" b="1" dirty="0"/>
              <a:t>ĩ</a:t>
            </a:r>
            <a:r>
              <a:rPr lang="en" sz="2000" b="1" dirty="0"/>
              <a:t> ma Middle Ages (na noyo </a:t>
            </a:r>
            <a:r>
              <a:rPr lang="en-US" sz="2000" b="1" dirty="0"/>
              <a:t>ĩ</a:t>
            </a:r>
            <a:r>
              <a:rPr lang="en" sz="2000" b="1" dirty="0"/>
              <a:t>tagwo H</a:t>
            </a:r>
            <a:r>
              <a:rPr lang="en-US" sz="2000" b="1" dirty="0"/>
              <a:t>ĩ</a:t>
            </a:r>
            <a:r>
              <a:rPr lang="en" sz="2000" b="1" dirty="0"/>
              <a:t>nd</a:t>
            </a:r>
            <a:r>
              <a:rPr lang="en-US" sz="2000" b="1" dirty="0"/>
              <a:t>ĩ</a:t>
            </a:r>
            <a:r>
              <a:rPr lang="en" sz="2000" b="1" dirty="0"/>
              <a:t> ya Nduma “Dark Ages”).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6A86A6E-CC72-AA65-536B-269FE440D1CE}"/>
              </a:ext>
            </a:extLst>
          </p:cNvPr>
          <p:cNvSpPr txBox="1"/>
          <p:nvPr/>
        </p:nvSpPr>
        <p:spPr>
          <a:xfrm>
            <a:off x="3187155" y="4108008"/>
            <a:ext cx="55992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T</a:t>
            </a:r>
            <a:r>
              <a:rPr lang="en" sz="2000" b="1" dirty="0"/>
              <a:t>h</a:t>
            </a:r>
            <a:r>
              <a:rPr lang="en-US" sz="2000" b="1" dirty="0"/>
              <a:t>ĩ</a:t>
            </a:r>
            <a:r>
              <a:rPr lang="en" sz="2000" b="1" dirty="0"/>
              <a:t>ini</a:t>
            </a:r>
            <a:r>
              <a:rPr lang="en-US" sz="2000" b="1" dirty="0"/>
              <a:t>ĩ</a:t>
            </a:r>
            <a:r>
              <a:rPr lang="en" sz="2000" b="1" dirty="0"/>
              <a:t> wa ngucanio Yake na th</a:t>
            </a:r>
            <a:r>
              <a:rPr lang="en-US" sz="2000" b="1" dirty="0"/>
              <a:t>ũ</a:t>
            </a:r>
            <a:r>
              <a:rPr lang="en" sz="2000" b="1" dirty="0"/>
              <a:t>, J</a:t>
            </a:r>
            <a:r>
              <a:rPr lang="en-US" sz="2000" b="1" dirty="0"/>
              <a:t>ĩ</a:t>
            </a:r>
            <a:r>
              <a:rPr lang="en" sz="2000" b="1" dirty="0"/>
              <a:t>s</a:t>
            </a:r>
            <a:r>
              <a:rPr lang="en-US" sz="2000" b="1" dirty="0"/>
              <a:t>ũ</a:t>
            </a:r>
            <a:r>
              <a:rPr lang="en" sz="2000" b="1" dirty="0"/>
              <a:t> ah</a:t>
            </a:r>
            <a:r>
              <a:rPr lang="en-US" sz="2000" b="1" dirty="0"/>
              <a:t>ũ</a:t>
            </a:r>
            <a:r>
              <a:rPr lang="en" sz="2000" b="1" dirty="0"/>
              <a:t>th</a:t>
            </a:r>
            <a:r>
              <a:rPr lang="en-US" sz="2000" b="1" dirty="0"/>
              <a:t>ĩ</a:t>
            </a:r>
            <a:r>
              <a:rPr lang="en" sz="2000" b="1" dirty="0"/>
              <a:t>rire Bibilia ta k</a:t>
            </a:r>
            <a:r>
              <a:rPr lang="en-US" sz="2000" b="1" dirty="0"/>
              <a:t>ĩ</a:t>
            </a:r>
            <a:r>
              <a:rPr lang="en" sz="2000" b="1" dirty="0"/>
              <a:t>huumo k</a:t>
            </a:r>
            <a:r>
              <a:rPr lang="en-US" sz="2000" b="1" dirty="0"/>
              <a:t>ĩ</a:t>
            </a:r>
            <a:r>
              <a:rPr lang="en" sz="2000" b="1" dirty="0"/>
              <a:t> ma yoothe: “N</a:t>
            </a:r>
            <a:r>
              <a:rPr lang="en-US" sz="2000" b="1" dirty="0"/>
              <a:t>ĩ</a:t>
            </a:r>
            <a:r>
              <a:rPr lang="en" sz="2000" b="1" dirty="0"/>
              <a:t>hand</a:t>
            </a:r>
            <a:r>
              <a:rPr lang="en-US" sz="2000" b="1" dirty="0"/>
              <a:t>ĩ</a:t>
            </a:r>
            <a:r>
              <a:rPr lang="en" sz="2000" b="1" dirty="0"/>
              <a:t>k</a:t>
            </a:r>
            <a:r>
              <a:rPr lang="en-US" sz="2000" b="1" dirty="0"/>
              <a:t>ĩ</a:t>
            </a:r>
            <a:r>
              <a:rPr lang="en" sz="2000" b="1" dirty="0"/>
              <a:t>two” (Mt. 4:4; 21:13).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9E0159F-7B61-8D32-F128-0D187544D4F3}"/>
              </a:ext>
            </a:extLst>
          </p:cNvPr>
          <p:cNvSpPr txBox="1"/>
          <p:nvPr/>
        </p:nvSpPr>
        <p:spPr>
          <a:xfrm>
            <a:off x="3134444" y="2821197"/>
            <a:ext cx="64319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N</a:t>
            </a:r>
            <a:r>
              <a:rPr lang="en" sz="2000" b="1" dirty="0"/>
              <a:t>aguo mwena </a:t>
            </a:r>
            <a:r>
              <a:rPr lang="en-US" sz="2000" b="1" dirty="0"/>
              <a:t>ũ</a:t>
            </a:r>
            <a:r>
              <a:rPr lang="en" sz="2000" b="1" dirty="0"/>
              <a:t>cio </a:t>
            </a:r>
            <a:r>
              <a:rPr lang="en-US" sz="2000" b="1" dirty="0"/>
              <a:t>ũ</a:t>
            </a:r>
            <a:r>
              <a:rPr lang="en" sz="2000" b="1" dirty="0"/>
              <a:t>ng</a:t>
            </a:r>
            <a:r>
              <a:rPr lang="en-US" sz="2000" b="1" dirty="0"/>
              <a:t>ĩ</a:t>
            </a:r>
            <a:r>
              <a:rPr lang="en" sz="2000" b="1" dirty="0"/>
              <a:t>, Saitani n</a:t>
            </a:r>
            <a:r>
              <a:rPr lang="en-US" sz="2000" b="1" dirty="0"/>
              <a:t>ĩ</a:t>
            </a:r>
            <a:r>
              <a:rPr lang="en" sz="2000" b="1" dirty="0"/>
              <a:t> ithe wa maheeni (Jn. 8:44). </a:t>
            </a:r>
            <a:r>
              <a:rPr lang="en-US" sz="2000" b="1" dirty="0"/>
              <a:t>ũ</a:t>
            </a:r>
            <a:r>
              <a:rPr lang="en" sz="2000" b="1" dirty="0"/>
              <a:t>rongo woothe, </a:t>
            </a:r>
            <a:r>
              <a:rPr lang="en-US" sz="2000" b="1" dirty="0"/>
              <a:t>ũ</a:t>
            </a:r>
            <a:r>
              <a:rPr lang="en" sz="2000" b="1" dirty="0"/>
              <a:t>henania woothe, m</a:t>
            </a:r>
            <a:r>
              <a:rPr lang="en-US" sz="2000" b="1" dirty="0"/>
              <a:t>ĩ</a:t>
            </a:r>
            <a:r>
              <a:rPr lang="en" sz="2000" b="1" dirty="0"/>
              <a:t>bango yoothe m</a:t>
            </a:r>
            <a:r>
              <a:rPr lang="en-US" sz="2000" b="1" dirty="0" err="1"/>
              <a:t>ĩũ</a:t>
            </a:r>
            <a:r>
              <a:rPr lang="en" sz="2000" b="1" dirty="0"/>
              <a:t>ru, ma yoothe yogometio, ciumamaga k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 we. </a:t>
            </a:r>
            <a:r>
              <a:rPr lang="en-US" sz="2000" b="1" dirty="0"/>
              <a:t>N</a:t>
            </a:r>
            <a:r>
              <a:rPr lang="en" sz="2000" b="1" dirty="0"/>
              <a:t>amo maheni maciaraga g</a:t>
            </a:r>
            <a:r>
              <a:rPr lang="en-US" sz="2000" b="1" dirty="0"/>
              <a:t>ĩ</a:t>
            </a:r>
            <a:r>
              <a:rPr lang="en" sz="2000" b="1" dirty="0"/>
              <a:t>kuu</a:t>
            </a:r>
            <a:r>
              <a:rPr lang="en-US" sz="2000" b="1" dirty="0"/>
              <a:t>ũ</a:t>
            </a:r>
            <a:r>
              <a:rPr lang="en" sz="2000" b="1" dirty="0"/>
              <a:t> th</a:t>
            </a:r>
            <a:r>
              <a:rPr lang="en-US" sz="2000" b="1" dirty="0"/>
              <a:t>ĩ</a:t>
            </a:r>
            <a:r>
              <a:rPr lang="en" sz="2000" b="1" dirty="0"/>
              <a:t>ini</a:t>
            </a:r>
            <a:r>
              <a:rPr lang="en-US" sz="2000" b="1" dirty="0"/>
              <a:t>ĩ</a:t>
            </a:r>
            <a:r>
              <a:rPr lang="en" sz="2000" b="1" dirty="0"/>
              <a:t> wiit</a:t>
            </a:r>
            <a:r>
              <a:rPr lang="en-US" sz="2000" b="1" dirty="0"/>
              <a:t>ũ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992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10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31">
            <a:extLst>
              <a:ext uri="{FF2B5EF4-FFF2-40B4-BE49-F238E27FC236}">
                <a16:creationId xmlns:a16="http://schemas.microsoft.com/office/drawing/2014/main" id="{3914277E-3006-3274-62B0-BB3F97F952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2315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A2CBBABD-4800-FCE9-3E96-49B3CB929EB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523151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1424EC4B-600F-ACCA-46B9-7BAEC273DC5C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4400" b="1" dirty="0">
                <a:ln/>
                <a:solidFill>
                  <a:schemeClr val="accent5"/>
                </a:solidFill>
              </a:rPr>
              <a:t>K</a:t>
            </a:r>
            <a:r>
              <a:rPr lang="en-US" sz="4400" b="1" dirty="0">
                <a:ln/>
                <a:solidFill>
                  <a:schemeClr val="accent5"/>
                </a:solidFill>
              </a:rPr>
              <a:t>Ũ</a:t>
            </a:r>
            <a:r>
              <a:rPr lang="en" sz="4400" b="1" dirty="0">
                <a:ln/>
                <a:solidFill>
                  <a:schemeClr val="accent5"/>
                </a:solidFill>
              </a:rPr>
              <a:t>GAR</a:t>
            </a:r>
            <a:r>
              <a:rPr lang="en-US" sz="4400" b="1" dirty="0">
                <a:ln/>
                <a:solidFill>
                  <a:schemeClr val="accent5"/>
                </a:solidFill>
              </a:rPr>
              <a:t>Ũ</a:t>
            </a:r>
            <a:r>
              <a:rPr lang="en" sz="4400" b="1" dirty="0">
                <a:ln/>
                <a:solidFill>
                  <a:schemeClr val="accent5"/>
                </a:solidFill>
              </a:rPr>
              <a:t>R</a:t>
            </a:r>
            <a:r>
              <a:rPr lang="en-US" sz="4400" b="1" dirty="0">
                <a:ln/>
                <a:solidFill>
                  <a:schemeClr val="accent5"/>
                </a:solidFill>
              </a:rPr>
              <a:t>Ũ</a:t>
            </a:r>
            <a:r>
              <a:rPr lang="en" sz="4400" b="1" dirty="0">
                <a:ln/>
                <a:solidFill>
                  <a:schemeClr val="accent5"/>
                </a:solidFill>
              </a:rPr>
              <a:t>KA GWA KANITHA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8BF5ED6-6EE5-A9C9-C153-7DF1253220A7}"/>
              </a:ext>
            </a:extLst>
          </p:cNvPr>
          <p:cNvSpPr txBox="1"/>
          <p:nvPr/>
        </p:nvSpPr>
        <p:spPr>
          <a:xfrm>
            <a:off x="1156447" y="610524"/>
            <a:ext cx="9879106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Nĩnjũũĩ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atĩ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ndaarĩkia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gũthiĩ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njũũi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ndĩĩani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nĩigooka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gatagatĩ-inĩ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kanyu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na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itigacaaĩra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rũũru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rũrũ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 O na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ningĩ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kuuma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harĩ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inyuĩ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nĩgũkoimĩra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andũ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na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mogomie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ũhoro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-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wa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-ma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nĩgeetha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maguucĩrĩrie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arutwo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mamarũmĩrĩre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(At</a:t>
            </a:r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ũ</a:t>
            </a:r>
            <a:r>
              <a:rPr lang="en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20:29-30).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0DA57C5-2DAE-9E5D-3B15-0CE736F08AD4}"/>
              </a:ext>
            </a:extLst>
          </p:cNvPr>
          <p:cNvSpPr txBox="1"/>
          <p:nvPr/>
        </p:nvSpPr>
        <p:spPr>
          <a:xfrm>
            <a:off x="168611" y="1533854"/>
            <a:ext cx="75465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oigag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 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horo athuuri a kanitha wa Efeso, Pa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onanirie  ruuo rwake ig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math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ma na nja na th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mar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makang’ethera ihinda r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 ( At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20:29-30).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00E8139-0B76-EA6C-01D9-24B11D5C08EF}"/>
              </a:ext>
            </a:extLst>
          </p:cNvPr>
          <p:cNvSpPr txBox="1"/>
          <p:nvPr/>
        </p:nvSpPr>
        <p:spPr>
          <a:xfrm>
            <a:off x="176241" y="2549517"/>
            <a:ext cx="75280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b="1" dirty="0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" sz="2000" b="1" dirty="0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en-US" sz="2000" b="1" dirty="0" err="1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ũũ</a:t>
            </a:r>
            <a:r>
              <a:rPr lang="en" sz="2000" b="1" dirty="0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nd</a:t>
            </a:r>
            <a:r>
              <a:rPr lang="en-US" sz="2000" b="1" dirty="0" err="1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ĩĩ</a:t>
            </a:r>
            <a:r>
              <a:rPr lang="en" sz="2000" b="1" dirty="0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uuma mwaka wa 64 nginya wa 311 ( Serdica edict of tolerance watho wa  ), Kanitha 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gerera 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nyarirwo 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nene 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thamaki wa 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-Roma.</a:t>
            </a:r>
          </a:p>
          <a:p>
            <a:pPr marL="342900" indent="-342900">
              <a:buFont typeface="+mj-lt"/>
              <a:buAutoNum type="arabicPeriod"/>
            </a:pPr>
            <a:r>
              <a:rPr lang="en" sz="2000" b="1" dirty="0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Perverse men 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wamb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ria mwaka (kana) 4th century, and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mataar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agar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 mak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rio th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 Kanitha na mag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tukania 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cenji na ma.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9CD7523-66F5-FEB3-7B65-4BE925E2AA55}"/>
              </a:ext>
            </a:extLst>
          </p:cNvPr>
          <p:cNvSpPr txBox="1"/>
          <p:nvPr/>
        </p:nvSpPr>
        <p:spPr>
          <a:xfrm>
            <a:off x="4000310" y="4215928"/>
            <a:ext cx="35238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Saitani ah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rire m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bango “ya th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hotomia ma na ak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rehe 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hooi m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hianano na 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rio kwa Jumapili 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rio th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 Kanitha.</a:t>
            </a:r>
          </a:p>
        </p:txBody>
      </p:sp>
      <p:pic>
        <p:nvPicPr>
          <p:cNvPr id="10" name="Imagen 9" descr="Un animal color cafe con un perro&#10;&#10;Descripción generada automáticamente con confianza media">
            <a:extLst>
              <a:ext uri="{FF2B5EF4-FFF2-40B4-BE49-F238E27FC236}">
                <a16:creationId xmlns:a16="http://schemas.microsoft.com/office/drawing/2014/main" id="{F77E692A-2757-E7B2-BF22-C93A637DA6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0048" y="1605977"/>
            <a:ext cx="4274679" cy="2045710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CC153D7E-4E56-D25D-E619-FC7936B5CDAE}"/>
              </a:ext>
            </a:extLst>
          </p:cNvPr>
          <p:cNvGrpSpPr/>
          <p:nvPr/>
        </p:nvGrpSpPr>
        <p:grpSpPr>
          <a:xfrm>
            <a:off x="7812418" y="3694790"/>
            <a:ext cx="4282309" cy="2323391"/>
            <a:chOff x="7715138" y="3947718"/>
            <a:chExt cx="4282309" cy="2323391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7F8989CF-95A5-E8FA-49CC-E2B7478E6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9002" y="3947718"/>
              <a:ext cx="1498445" cy="2323390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3846CBDA-EEB5-E5CB-2FF5-5D6688D76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15138" y="3947718"/>
              <a:ext cx="1116039" cy="2323391"/>
            </a:xfrm>
            <a:prstGeom prst="rect">
              <a:avLst/>
            </a:prstGeom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3C11971A-ACD7-CDA1-9AAF-88394321EE49}"/>
                </a:ext>
              </a:extLst>
            </p:cNvPr>
            <p:cNvSpPr txBox="1"/>
            <p:nvPr/>
          </p:nvSpPr>
          <p:spPr>
            <a:xfrm>
              <a:off x="8831178" y="4096997"/>
              <a:ext cx="1569214" cy="2031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err="1"/>
                <a:t>Mũ</a:t>
              </a:r>
              <a:r>
                <a:rPr lang="en" sz="1400" b="1" dirty="0"/>
                <a:t>hianano wa ngai ya Aroma Jupiter yar</a:t>
              </a:r>
              <a:r>
                <a:rPr lang="en-US" sz="1400" b="1" dirty="0"/>
                <a:t>ĩ</a:t>
              </a:r>
              <a:r>
                <a:rPr lang="en" sz="1400" b="1" dirty="0"/>
                <a:t> Capitoline Hill th</a:t>
              </a:r>
              <a:r>
                <a:rPr lang="en-US" sz="1400" b="1" dirty="0"/>
                <a:t>ĩ</a:t>
              </a:r>
              <a:r>
                <a:rPr lang="en" sz="1400" b="1" dirty="0"/>
                <a:t>ini</a:t>
              </a:r>
              <a:r>
                <a:rPr lang="en-US" sz="1400" b="1" dirty="0"/>
                <a:t>ĩ</a:t>
              </a:r>
              <a:r>
                <a:rPr lang="en" sz="1400" b="1" dirty="0"/>
                <a:t> wa Rome </a:t>
              </a:r>
              <a:r>
                <a:rPr lang="en-US" sz="1400" b="1" dirty="0"/>
                <a:t>ĩ</a:t>
              </a:r>
              <a:r>
                <a:rPr lang="en" sz="1400" b="1" dirty="0"/>
                <a:t>k</a:t>
              </a:r>
              <a:r>
                <a:rPr lang="en-US" sz="1400" b="1" dirty="0"/>
                <a:t>ĩ</a:t>
              </a:r>
              <a:r>
                <a:rPr lang="en" sz="1400" b="1" dirty="0"/>
                <a:t>h</a:t>
              </a:r>
              <a:r>
                <a:rPr lang="en-US" sz="1400" b="1" dirty="0"/>
                <a:t>ũ</a:t>
              </a:r>
              <a:r>
                <a:rPr lang="en" sz="1400" b="1" dirty="0"/>
                <a:t>th</a:t>
              </a:r>
              <a:r>
                <a:rPr lang="en-US" sz="1400" b="1" dirty="0"/>
                <a:t>ĩ</a:t>
              </a:r>
              <a:r>
                <a:rPr lang="en" sz="1400" b="1" dirty="0"/>
                <a:t>rwo wer</a:t>
              </a:r>
              <a:r>
                <a:rPr lang="en-US" sz="1400" b="1" dirty="0"/>
                <a:t>ũ</a:t>
              </a:r>
              <a:r>
                <a:rPr lang="en" sz="1400" b="1" dirty="0"/>
                <a:t> na g</a:t>
              </a:r>
              <a:r>
                <a:rPr lang="en-US" sz="1400" b="1" dirty="0"/>
                <a:t>ũ</a:t>
              </a:r>
              <a:r>
                <a:rPr lang="en" sz="1400" b="1" dirty="0"/>
                <a:t>tuuo muhianano wa M</a:t>
              </a:r>
              <a:r>
                <a:rPr lang="en-US" sz="1400" b="1" dirty="0"/>
                <a:t>ũ</a:t>
              </a:r>
              <a:r>
                <a:rPr lang="en" sz="1400" b="1" dirty="0"/>
                <a:t>theru Petero</a:t>
              </a:r>
            </a:p>
          </p:txBody>
        </p:sp>
      </p:grpSp>
      <p:pic>
        <p:nvPicPr>
          <p:cNvPr id="27" name="Imagen 26" descr="Moneda de metal con letras&#10;&#10;Descripción generada automáticamente con confianza baja">
            <a:extLst>
              <a:ext uri="{FF2B5EF4-FFF2-40B4-BE49-F238E27FC236}">
                <a16:creationId xmlns:a16="http://schemas.microsoft.com/office/drawing/2014/main" id="{27478AEF-73E4-DD8A-EDFF-40CA78EE05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2229" y="4460311"/>
            <a:ext cx="1679969" cy="16822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n 28" descr="Logotipo&#10;&#10;Descripción generada automáticamente">
            <a:extLst>
              <a:ext uri="{FF2B5EF4-FFF2-40B4-BE49-F238E27FC236}">
                <a16:creationId xmlns:a16="http://schemas.microsoft.com/office/drawing/2014/main" id="{BCFB1248-0596-AAA8-5C77-E236C4920C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547" y="4460311"/>
            <a:ext cx="1739800" cy="16732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404F1208-4AAF-33A9-568F-D178CA39CA0B}"/>
              </a:ext>
            </a:extLst>
          </p:cNvPr>
          <p:cNvSpPr txBox="1"/>
          <p:nvPr/>
        </p:nvSpPr>
        <p:spPr>
          <a:xfrm>
            <a:off x="0" y="6144218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arath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te, mah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tia macio 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rirwo, na meg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 nginya m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ico 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matendete 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menya ma (2 Athes. 2:7-12). 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baara ya m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ico 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ig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iguan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rwo gwa Thabat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dirty="0">
              <a:solidFill>
                <a:schemeClr val="bg1"/>
              </a:solidFill>
              <a:effectLst>
                <a:glow rad="127000">
                  <a:srgbClr val="3A578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98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uiExpand="1" build="p"/>
      <p:bldP spid="8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BBC3E82-9916-6BBB-A8F7-D338B28A7E4A}"/>
              </a:ext>
            </a:extLst>
          </p:cNvPr>
          <p:cNvSpPr txBox="1"/>
          <p:nvPr/>
        </p:nvSpPr>
        <p:spPr>
          <a:xfrm>
            <a:off x="1456623" y="2459504"/>
            <a:ext cx="927875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6000" b="1" dirty="0">
                <a:ln w="6600">
                  <a:solidFill>
                    <a:srgbClr val="5E2F0C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5E2F0C"/>
                  </a:outerShdw>
                </a:effectLst>
              </a:rPr>
              <a:t>MBAARA IG</a:t>
            </a:r>
            <a:r>
              <a:rPr lang="en-US" sz="6000" b="1" dirty="0">
                <a:ln w="6600">
                  <a:solidFill>
                    <a:srgbClr val="5E2F0C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5E2F0C"/>
                  </a:outerShdw>
                </a:effectLst>
              </a:rPr>
              <a:t>Ũ</a:t>
            </a:r>
            <a:r>
              <a:rPr lang="en" sz="6000" b="1" dirty="0">
                <a:ln w="6600">
                  <a:solidFill>
                    <a:srgbClr val="5E2F0C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5E2F0C"/>
                  </a:outerShdw>
                </a:effectLst>
              </a:rPr>
              <a:t>R</a:t>
            </a:r>
            <a:r>
              <a:rPr lang="en-US" sz="6000" b="1" dirty="0">
                <a:ln w="6600">
                  <a:solidFill>
                    <a:srgbClr val="5E2F0C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5E2F0C"/>
                  </a:outerShdw>
                </a:effectLst>
              </a:rPr>
              <a:t>Ũ</a:t>
            </a:r>
            <a:r>
              <a:rPr lang="en" sz="6000" b="1" dirty="0">
                <a:ln w="6600">
                  <a:solidFill>
                    <a:srgbClr val="5E2F0C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5E2F0C"/>
                  </a:outerShdw>
                </a:effectLst>
              </a:rPr>
              <a:t> R</a:t>
            </a:r>
            <a:r>
              <a:rPr lang="en-US" sz="6000" b="1" dirty="0">
                <a:ln w="6600">
                  <a:solidFill>
                    <a:srgbClr val="5E2F0C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5E2F0C"/>
                  </a:outerShdw>
                </a:effectLst>
              </a:rPr>
              <a:t>Ĩ</a:t>
            </a:r>
            <a:r>
              <a:rPr lang="en" sz="6000" b="1" dirty="0">
                <a:ln w="6600">
                  <a:solidFill>
                    <a:srgbClr val="5E2F0C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5E2F0C"/>
                  </a:outerShdw>
                </a:effectLst>
              </a:rPr>
              <a:t>A KIUGO K</a:t>
            </a:r>
            <a:r>
              <a:rPr lang="en-US" sz="6000" b="1" dirty="0">
                <a:ln w="6600">
                  <a:solidFill>
                    <a:srgbClr val="5E2F0C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5E2F0C"/>
                  </a:outerShdw>
                </a:effectLst>
              </a:rPr>
              <a:t>Ĩ</a:t>
            </a:r>
            <a:r>
              <a:rPr lang="en" sz="6000" b="1" dirty="0">
                <a:ln w="6600">
                  <a:solidFill>
                    <a:srgbClr val="5E2F0C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5E2F0C"/>
                  </a:outerShdw>
                </a:effectLst>
              </a:rPr>
              <a:t>A NGAI</a:t>
            </a:r>
          </a:p>
        </p:txBody>
      </p:sp>
    </p:spTree>
    <p:extLst>
      <p:ext uri="{BB962C8B-B14F-4D97-AF65-F5344CB8AC3E}">
        <p14:creationId xmlns:p14="http://schemas.microsoft.com/office/powerpoint/2010/main" val="72139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6362730-4EC0-0B73-62D7-CE9E84A03580}"/>
              </a:ext>
            </a:extLst>
          </p:cNvPr>
          <p:cNvSpPr txBox="1"/>
          <p:nvPr/>
        </p:nvSpPr>
        <p:spPr>
          <a:xfrm>
            <a:off x="0" y="-4864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50800">
                    <a:schemeClr val="accent5">
                      <a:lumMod val="75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Ũ</a:t>
            </a:r>
            <a:r>
              <a:rPr lang="en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50800">
                    <a:schemeClr val="accent5">
                      <a:lumMod val="75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GIT</a:t>
            </a:r>
            <a:r>
              <a:rPr lang="en-US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50800">
                    <a:schemeClr val="accent5">
                      <a:lumMod val="75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Ĩ</a:t>
            </a:r>
            <a:r>
              <a:rPr lang="en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50800">
                    <a:schemeClr val="accent5">
                      <a:lumMod val="75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RI TH</a:t>
            </a:r>
            <a:r>
              <a:rPr lang="en-US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50800">
                    <a:schemeClr val="accent5">
                      <a:lumMod val="75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Ĩ</a:t>
            </a:r>
            <a:r>
              <a:rPr lang="en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50800">
                    <a:schemeClr val="accent5">
                      <a:lumMod val="75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INI</a:t>
            </a:r>
            <a:r>
              <a:rPr lang="en-US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50800">
                    <a:schemeClr val="accent5">
                      <a:lumMod val="75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Ĩ</a:t>
            </a:r>
            <a:r>
              <a:rPr lang="en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50800">
                    <a:schemeClr val="accent5">
                      <a:lumMod val="75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WA BIBILIA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97A000E-1BF8-12E2-E540-35B12EC1BDC5}"/>
              </a:ext>
            </a:extLst>
          </p:cNvPr>
          <p:cNvSpPr txBox="1"/>
          <p:nvPr/>
        </p:nvSpPr>
        <p:spPr>
          <a:xfrm>
            <a:off x="833718" y="638565"/>
            <a:ext cx="105693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Maamũre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ũmatherie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na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ũhoro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ũrĩa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wa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ma;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ũhoro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waku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nĩguo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ũhoro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wa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ma.</a:t>
            </a:r>
            <a:r>
              <a:rPr lang="en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(Johana 17:17)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EB2B3A2-14F9-E210-8322-F54E11D9755C}"/>
              </a:ext>
            </a:extLst>
          </p:cNvPr>
          <p:cNvSpPr txBox="1"/>
          <p:nvPr/>
        </p:nvSpPr>
        <p:spPr>
          <a:xfrm>
            <a:off x="4942956" y="953662"/>
            <a:ext cx="7249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Bibilia</a:t>
            </a:r>
            <a:r>
              <a:rPr lang="en-US" sz="2000" b="1" dirty="0"/>
              <a:t> </a:t>
            </a:r>
            <a:r>
              <a:rPr lang="en-US" sz="2000" b="1" dirty="0" err="1"/>
              <a:t>nĩyo</a:t>
            </a:r>
            <a:r>
              <a:rPr lang="en-US" sz="2000" b="1" dirty="0"/>
              <a:t> </a:t>
            </a:r>
            <a:r>
              <a:rPr lang="en-US" sz="2000" b="1" dirty="0" err="1"/>
              <a:t>ĩguũragia</a:t>
            </a:r>
            <a:r>
              <a:rPr lang="en-US" sz="2000" b="1" dirty="0"/>
              <a:t> </a:t>
            </a:r>
            <a:r>
              <a:rPr lang="en-US" sz="2000" b="1" dirty="0" err="1"/>
              <a:t>hatarĩ</a:t>
            </a:r>
            <a:r>
              <a:rPr lang="en-US" sz="2000" b="1" dirty="0"/>
              <a:t> </a:t>
            </a:r>
            <a:r>
              <a:rPr lang="en-US" sz="2000" b="1" dirty="0" err="1"/>
              <a:t>mahĩtia</a:t>
            </a:r>
            <a:r>
              <a:rPr lang="en-US" sz="2000" b="1" dirty="0"/>
              <a:t> </a:t>
            </a:r>
            <a:r>
              <a:rPr lang="en-US" sz="2000" b="1" dirty="0" err="1"/>
              <a:t>wendi</a:t>
            </a:r>
            <a:r>
              <a:rPr lang="en-US" sz="2000" b="1" dirty="0"/>
              <a:t> </a:t>
            </a:r>
            <a:r>
              <a:rPr lang="en-US" sz="2000" b="1" dirty="0" err="1"/>
              <a:t>wa</a:t>
            </a:r>
            <a:r>
              <a:rPr lang="en-US" sz="2000" b="1" dirty="0"/>
              <a:t> Ngai. </a:t>
            </a:r>
            <a:r>
              <a:rPr lang="en-US" sz="2000" b="1" dirty="0" err="1"/>
              <a:t>ĩtũheaga</a:t>
            </a:r>
            <a:r>
              <a:rPr lang="en-US" sz="2000" b="1" dirty="0"/>
              <a:t> </a:t>
            </a:r>
            <a:r>
              <a:rPr lang="en-US" sz="2000" b="1" dirty="0" err="1"/>
              <a:t>mũbango</a:t>
            </a:r>
            <a:r>
              <a:rPr lang="en-US" sz="2000" b="1" dirty="0"/>
              <a:t> </a:t>
            </a:r>
            <a:r>
              <a:rPr lang="en-US" sz="2000" b="1" dirty="0" err="1"/>
              <a:t>wa</a:t>
            </a:r>
            <a:r>
              <a:rPr lang="en-US" sz="2000" b="1" dirty="0"/>
              <a:t> </a:t>
            </a:r>
            <a:r>
              <a:rPr lang="en-US" sz="2000" b="1" dirty="0" err="1"/>
              <a:t>Igũrũ</a:t>
            </a:r>
            <a:r>
              <a:rPr lang="en-US" sz="2000" b="1" dirty="0"/>
              <a:t> </a:t>
            </a:r>
            <a:r>
              <a:rPr lang="en-US" sz="2000" b="1" dirty="0" err="1"/>
              <a:t>wa</a:t>
            </a:r>
            <a:r>
              <a:rPr lang="en-US" sz="2000" b="1" dirty="0"/>
              <a:t> </a:t>
            </a:r>
            <a:r>
              <a:rPr lang="en-US" sz="2000" b="1" dirty="0" err="1"/>
              <a:t>kũhonokia</a:t>
            </a:r>
            <a:r>
              <a:rPr lang="en-US" sz="2000" b="1" dirty="0"/>
              <a:t> </a:t>
            </a:r>
            <a:r>
              <a:rPr lang="en-US" sz="2000" b="1" dirty="0" err="1"/>
              <a:t>andũ</a:t>
            </a:r>
            <a:r>
              <a:rPr lang="en" sz="2000" b="1" dirty="0"/>
              <a:t>.</a:t>
            </a:r>
          </a:p>
        </p:txBody>
      </p:sp>
      <p:pic>
        <p:nvPicPr>
          <p:cNvPr id="8" name="Imagen 7" descr="Imagen que contiene persona, hombre, montar a caballo, sostener&#10;&#10;Descripción generada automáticamente">
            <a:extLst>
              <a:ext uri="{FF2B5EF4-FFF2-40B4-BE49-F238E27FC236}">
                <a16:creationId xmlns:a16="http://schemas.microsoft.com/office/drawing/2014/main" id="{A6E4EBBD-6361-C448-09FE-714A2D1AF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388" y="3881594"/>
            <a:ext cx="2143834" cy="2815348"/>
          </a:xfrm>
          <a:prstGeom prst="rect">
            <a:avLst/>
          </a:prstGeom>
          <a:ln w="57150" cap="rnd">
            <a:solidFill>
              <a:srgbClr val="FF2D82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n 9" descr="Imagen que contiene interior, persona, hombre, tabla&#10;&#10;Descripción generada automáticamente">
            <a:extLst>
              <a:ext uri="{FF2B5EF4-FFF2-40B4-BE49-F238E27FC236}">
                <a16:creationId xmlns:a16="http://schemas.microsoft.com/office/drawing/2014/main" id="{C89B0FB7-3174-B6EB-A430-50F69147AD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22" y="1085995"/>
            <a:ext cx="4630810" cy="3741851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4B6EC1E-BC78-6CD0-ED63-05E78621464A}"/>
              </a:ext>
            </a:extLst>
          </p:cNvPr>
          <p:cNvSpPr txBox="1"/>
          <p:nvPr/>
        </p:nvSpPr>
        <p:spPr>
          <a:xfrm>
            <a:off x="197222" y="4903690"/>
            <a:ext cx="569259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Tũ</a:t>
            </a:r>
            <a:r>
              <a:rPr lang="en" sz="2000" b="1" dirty="0"/>
              <a:t>ng</a:t>
            </a:r>
            <a:r>
              <a:rPr lang="en-US" sz="2000" b="1" dirty="0"/>
              <a:t>ĩ</a:t>
            </a:r>
            <a:r>
              <a:rPr lang="en" sz="2000" b="1" dirty="0"/>
              <a:t>rega g</a:t>
            </a:r>
            <a:r>
              <a:rPr lang="en-US" sz="2000" b="1" dirty="0"/>
              <a:t>ĩ</a:t>
            </a:r>
            <a:r>
              <a:rPr lang="en" sz="2000" b="1" dirty="0"/>
              <a:t>cunj</a:t>
            </a:r>
            <a:r>
              <a:rPr lang="en-US" sz="2000" b="1" dirty="0"/>
              <a:t>ĩ</a:t>
            </a:r>
            <a:r>
              <a:rPr lang="en" sz="2000" b="1" dirty="0"/>
              <a:t> k</a:t>
            </a:r>
            <a:r>
              <a:rPr lang="en-US" sz="2000" b="1" dirty="0"/>
              <a:t>ĩ</a:t>
            </a:r>
            <a:r>
              <a:rPr lang="en" sz="2000" b="1" dirty="0"/>
              <a:t>mwe k</a:t>
            </a:r>
            <a:r>
              <a:rPr lang="en-US" sz="2000" b="1" dirty="0"/>
              <a:t>ĩ</a:t>
            </a:r>
            <a:r>
              <a:rPr lang="en" sz="2000" b="1" dirty="0"/>
              <a:t>ayo (kwa m</a:t>
            </a:r>
            <a:r>
              <a:rPr lang="en-US" sz="2000" b="1" dirty="0"/>
              <a:t>ũ</a:t>
            </a:r>
            <a:r>
              <a:rPr lang="en" sz="2000" b="1" dirty="0"/>
              <a:t>hiano, </a:t>
            </a:r>
            <a:r>
              <a:rPr lang="en-US" sz="2000" b="1" dirty="0"/>
              <a:t>ũ</a:t>
            </a:r>
            <a:r>
              <a:rPr lang="en" sz="2000" b="1" dirty="0"/>
              <a:t>tar</a:t>
            </a:r>
            <a:r>
              <a:rPr lang="en-US" sz="2000" b="1" dirty="0"/>
              <a:t>ĩ</a:t>
            </a:r>
            <a:r>
              <a:rPr lang="en" sz="2000" b="1" dirty="0"/>
              <a:t>ria wa </a:t>
            </a:r>
            <a:r>
              <a:rPr lang="en-US" sz="2000" b="1" dirty="0" err="1"/>
              <a:t>ũũ</a:t>
            </a:r>
            <a:r>
              <a:rPr lang="en" sz="2000" b="1" dirty="0"/>
              <a:t>mbi th</a:t>
            </a:r>
            <a:r>
              <a:rPr lang="en-US" sz="2000" b="1" dirty="0"/>
              <a:t>ĩ</a:t>
            </a:r>
            <a:r>
              <a:rPr lang="en" sz="2000" b="1" dirty="0"/>
              <a:t>ini</a:t>
            </a:r>
            <a:r>
              <a:rPr lang="en-US" sz="2000" b="1" dirty="0"/>
              <a:t>ĩ</a:t>
            </a:r>
            <a:r>
              <a:rPr lang="en" sz="2000" b="1" dirty="0"/>
              <a:t> wa K</a:t>
            </a:r>
            <a:r>
              <a:rPr lang="en-US" sz="2000" b="1" dirty="0"/>
              <a:t>ĩ</a:t>
            </a:r>
            <a:r>
              <a:rPr lang="en" sz="2000" b="1" dirty="0"/>
              <a:t>amb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ria 1 na 2), hihi no t</a:t>
            </a:r>
            <a:r>
              <a:rPr lang="en-US" sz="2000" b="1" dirty="0"/>
              <a:t>ũ</a:t>
            </a:r>
            <a:r>
              <a:rPr lang="en" sz="2000" b="1" dirty="0"/>
              <a:t>kinye hand</a:t>
            </a:r>
            <a:r>
              <a:rPr lang="en-US" sz="2000" b="1" dirty="0"/>
              <a:t>ũ</a:t>
            </a:r>
            <a:r>
              <a:rPr lang="en" sz="2000" b="1" dirty="0"/>
              <a:t> t</a:t>
            </a:r>
            <a:r>
              <a:rPr lang="en-US" sz="2000" b="1" dirty="0"/>
              <a:t>ũ</a:t>
            </a:r>
            <a:r>
              <a:rPr lang="en" sz="2000" b="1" dirty="0"/>
              <a:t>remwo gw</a:t>
            </a:r>
            <a:r>
              <a:rPr lang="en-US" sz="2000" b="1" dirty="0"/>
              <a:t>ĩ</a:t>
            </a:r>
            <a:r>
              <a:rPr lang="en" sz="2000" b="1" dirty="0"/>
              <a:t>t</a:t>
            </a:r>
            <a:r>
              <a:rPr lang="en-US" sz="2000" b="1" dirty="0"/>
              <a:t>ĩ</a:t>
            </a:r>
            <a:r>
              <a:rPr lang="en" sz="2000" b="1" dirty="0"/>
              <a:t>kia morutani mamwe mayo. </a:t>
            </a:r>
            <a:r>
              <a:rPr lang="en-US" sz="2000" b="1" dirty="0"/>
              <a:t>N</a:t>
            </a:r>
            <a:r>
              <a:rPr lang="en" sz="2000" b="1" dirty="0"/>
              <a:t>a ning</a:t>
            </a:r>
            <a:r>
              <a:rPr lang="en-US" sz="2000" b="1" dirty="0"/>
              <a:t>ĩ</a:t>
            </a:r>
            <a:r>
              <a:rPr lang="en" sz="2000" b="1" dirty="0"/>
              <a:t> r</a:t>
            </a:r>
            <a:r>
              <a:rPr lang="en-US" sz="2000" b="1" dirty="0"/>
              <a:t>ĩ</a:t>
            </a:r>
            <a:r>
              <a:rPr lang="en" sz="2000" b="1" dirty="0"/>
              <a:t>... </a:t>
            </a:r>
            <a:r>
              <a:rPr lang="en-US" sz="2000" b="1" dirty="0" err="1"/>
              <a:t>Nĩ</a:t>
            </a:r>
            <a:r>
              <a:rPr lang="en" sz="2000" b="1" dirty="0"/>
              <a:t> </a:t>
            </a:r>
            <a:r>
              <a:rPr lang="en-US" sz="2000" b="1" dirty="0"/>
              <a:t>ũ</a:t>
            </a:r>
            <a:r>
              <a:rPr lang="en" sz="2000" b="1" dirty="0"/>
              <a:t>git</a:t>
            </a:r>
            <a:r>
              <a:rPr lang="en-US" sz="2000" b="1" dirty="0"/>
              <a:t>ĩ</a:t>
            </a:r>
            <a:r>
              <a:rPr lang="en" sz="2000" b="1" dirty="0"/>
              <a:t>ri 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k</a:t>
            </a:r>
            <a:r>
              <a:rPr lang="en-US" sz="2000" b="1" dirty="0"/>
              <a:t>ũ</a:t>
            </a:r>
            <a:r>
              <a:rPr lang="en" sz="2000" b="1" dirty="0"/>
              <a:t> t</a:t>
            </a:r>
            <a:r>
              <a:rPr lang="en-US" sz="2000" b="1" dirty="0"/>
              <a:t>ũ</a:t>
            </a:r>
            <a:r>
              <a:rPr lang="en" sz="2000" b="1" dirty="0"/>
              <a:t>ng</a:t>
            </a:r>
            <a:r>
              <a:rPr lang="en-US" sz="2000" b="1" dirty="0"/>
              <a:t>ĩ</a:t>
            </a:r>
            <a:r>
              <a:rPr lang="en" sz="2000" b="1" dirty="0"/>
              <a:t>korwo naguo wa kw</a:t>
            </a:r>
            <a:r>
              <a:rPr lang="en-US" sz="2000" b="1" dirty="0"/>
              <a:t>ĩ</a:t>
            </a:r>
            <a:r>
              <a:rPr lang="en" sz="2000" b="1" dirty="0"/>
              <a:t>hoka Bibilia k</a:t>
            </a:r>
            <a:r>
              <a:rPr lang="en-US" sz="2000" b="1" dirty="0"/>
              <a:t>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a k</a:t>
            </a:r>
            <a:r>
              <a:rPr lang="en-US" sz="2000" b="1" dirty="0"/>
              <a:t>ũ</a:t>
            </a:r>
            <a:r>
              <a:rPr lang="en" sz="2000" b="1" dirty="0"/>
              <a:t>ng</a:t>
            </a:r>
            <a:r>
              <a:rPr lang="en-US" sz="2000" b="1" dirty="0"/>
              <a:t>ĩ</a:t>
            </a:r>
            <a:r>
              <a:rPr lang="en" sz="2000" b="1" dirty="0"/>
              <a:t> g</a:t>
            </a:r>
            <a:r>
              <a:rPr lang="en-US" sz="2000" b="1" dirty="0"/>
              <a:t>ũ</a:t>
            </a:r>
            <a:r>
              <a:rPr lang="en" sz="2000" b="1" dirty="0"/>
              <a:t>tigar</a:t>
            </a:r>
            <a:r>
              <a:rPr lang="en-US" sz="2000" b="1" dirty="0"/>
              <a:t>ĩ</a:t>
            </a:r>
            <a:r>
              <a:rPr lang="en" sz="2000" b="1" dirty="0"/>
              <a:t>te?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D3AFA8C-7AA1-5A3B-4734-7AD105324A56}"/>
              </a:ext>
            </a:extLst>
          </p:cNvPr>
          <p:cNvSpPr txBox="1"/>
          <p:nvPr/>
        </p:nvSpPr>
        <p:spPr>
          <a:xfrm>
            <a:off x="8406740" y="3784722"/>
            <a:ext cx="3518289" cy="1261884"/>
          </a:xfrm>
          <a:custGeom>
            <a:avLst/>
            <a:gdLst>
              <a:gd name="connsiteX0" fmla="*/ 0 w 3518289"/>
              <a:gd name="connsiteY0" fmla="*/ 0 h 1261884"/>
              <a:gd name="connsiteX1" fmla="*/ 586382 w 3518289"/>
              <a:gd name="connsiteY1" fmla="*/ 0 h 1261884"/>
              <a:gd name="connsiteX2" fmla="*/ 1102397 w 3518289"/>
              <a:gd name="connsiteY2" fmla="*/ 0 h 1261884"/>
              <a:gd name="connsiteX3" fmla="*/ 1618413 w 3518289"/>
              <a:gd name="connsiteY3" fmla="*/ 0 h 1261884"/>
              <a:gd name="connsiteX4" fmla="*/ 2204794 w 3518289"/>
              <a:gd name="connsiteY4" fmla="*/ 0 h 1261884"/>
              <a:gd name="connsiteX5" fmla="*/ 2755993 w 3518289"/>
              <a:gd name="connsiteY5" fmla="*/ 0 h 1261884"/>
              <a:gd name="connsiteX6" fmla="*/ 3518289 w 3518289"/>
              <a:gd name="connsiteY6" fmla="*/ 0 h 1261884"/>
              <a:gd name="connsiteX7" fmla="*/ 3518289 w 3518289"/>
              <a:gd name="connsiteY7" fmla="*/ 605704 h 1261884"/>
              <a:gd name="connsiteX8" fmla="*/ 3518289 w 3518289"/>
              <a:gd name="connsiteY8" fmla="*/ 1261884 h 1261884"/>
              <a:gd name="connsiteX9" fmla="*/ 2931908 w 3518289"/>
              <a:gd name="connsiteY9" fmla="*/ 1261884 h 1261884"/>
              <a:gd name="connsiteX10" fmla="*/ 2380709 w 3518289"/>
              <a:gd name="connsiteY10" fmla="*/ 1261884 h 1261884"/>
              <a:gd name="connsiteX11" fmla="*/ 1723962 w 3518289"/>
              <a:gd name="connsiteY11" fmla="*/ 1261884 h 1261884"/>
              <a:gd name="connsiteX12" fmla="*/ 1207946 w 3518289"/>
              <a:gd name="connsiteY12" fmla="*/ 1261884 h 1261884"/>
              <a:gd name="connsiteX13" fmla="*/ 691930 w 3518289"/>
              <a:gd name="connsiteY13" fmla="*/ 1261884 h 1261884"/>
              <a:gd name="connsiteX14" fmla="*/ 0 w 3518289"/>
              <a:gd name="connsiteY14" fmla="*/ 1261884 h 1261884"/>
              <a:gd name="connsiteX15" fmla="*/ 0 w 3518289"/>
              <a:gd name="connsiteY15" fmla="*/ 618323 h 1261884"/>
              <a:gd name="connsiteX16" fmla="*/ 0 w 3518289"/>
              <a:gd name="connsiteY16" fmla="*/ 0 h 1261884"/>
              <a:gd name="connsiteX0" fmla="*/ 0 w 3518289"/>
              <a:gd name="connsiteY0" fmla="*/ 0 h 1261884"/>
              <a:gd name="connsiteX1" fmla="*/ 516016 w 3518289"/>
              <a:gd name="connsiteY1" fmla="*/ 0 h 1261884"/>
              <a:gd name="connsiteX2" fmla="*/ 1172763 w 3518289"/>
              <a:gd name="connsiteY2" fmla="*/ 0 h 1261884"/>
              <a:gd name="connsiteX3" fmla="*/ 1653596 w 3518289"/>
              <a:gd name="connsiteY3" fmla="*/ 0 h 1261884"/>
              <a:gd name="connsiteX4" fmla="*/ 2275160 w 3518289"/>
              <a:gd name="connsiteY4" fmla="*/ 0 h 1261884"/>
              <a:gd name="connsiteX5" fmla="*/ 2861542 w 3518289"/>
              <a:gd name="connsiteY5" fmla="*/ 0 h 1261884"/>
              <a:gd name="connsiteX6" fmla="*/ 3518289 w 3518289"/>
              <a:gd name="connsiteY6" fmla="*/ 0 h 1261884"/>
              <a:gd name="connsiteX7" fmla="*/ 3518289 w 3518289"/>
              <a:gd name="connsiteY7" fmla="*/ 605704 h 1261884"/>
              <a:gd name="connsiteX8" fmla="*/ 3518289 w 3518289"/>
              <a:gd name="connsiteY8" fmla="*/ 1261884 h 1261884"/>
              <a:gd name="connsiteX9" fmla="*/ 3002273 w 3518289"/>
              <a:gd name="connsiteY9" fmla="*/ 1261884 h 1261884"/>
              <a:gd name="connsiteX10" fmla="*/ 2345526 w 3518289"/>
              <a:gd name="connsiteY10" fmla="*/ 1261884 h 1261884"/>
              <a:gd name="connsiteX11" fmla="*/ 1688779 w 3518289"/>
              <a:gd name="connsiteY11" fmla="*/ 1261884 h 1261884"/>
              <a:gd name="connsiteX12" fmla="*/ 1067214 w 3518289"/>
              <a:gd name="connsiteY12" fmla="*/ 1261884 h 1261884"/>
              <a:gd name="connsiteX13" fmla="*/ 551199 w 3518289"/>
              <a:gd name="connsiteY13" fmla="*/ 1261884 h 1261884"/>
              <a:gd name="connsiteX14" fmla="*/ 0 w 3518289"/>
              <a:gd name="connsiteY14" fmla="*/ 1261884 h 1261884"/>
              <a:gd name="connsiteX15" fmla="*/ 0 w 3518289"/>
              <a:gd name="connsiteY15" fmla="*/ 668798 h 1261884"/>
              <a:gd name="connsiteX16" fmla="*/ 0 w 3518289"/>
              <a:gd name="connsiteY16" fmla="*/ 0 h 1261884"/>
              <a:gd name="connsiteX0" fmla="*/ 0 w 3518289"/>
              <a:gd name="connsiteY0" fmla="*/ 0 h 1261884"/>
              <a:gd name="connsiteX1" fmla="*/ 586382 w 3518289"/>
              <a:gd name="connsiteY1" fmla="*/ 0 h 1261884"/>
              <a:gd name="connsiteX2" fmla="*/ 1102397 w 3518289"/>
              <a:gd name="connsiteY2" fmla="*/ 0 h 1261884"/>
              <a:gd name="connsiteX3" fmla="*/ 1618413 w 3518289"/>
              <a:gd name="connsiteY3" fmla="*/ 0 h 1261884"/>
              <a:gd name="connsiteX4" fmla="*/ 2204794 w 3518289"/>
              <a:gd name="connsiteY4" fmla="*/ 0 h 1261884"/>
              <a:gd name="connsiteX5" fmla="*/ 2755993 w 3518289"/>
              <a:gd name="connsiteY5" fmla="*/ 0 h 1261884"/>
              <a:gd name="connsiteX6" fmla="*/ 3518289 w 3518289"/>
              <a:gd name="connsiteY6" fmla="*/ 0 h 1261884"/>
              <a:gd name="connsiteX7" fmla="*/ 3518289 w 3518289"/>
              <a:gd name="connsiteY7" fmla="*/ 605704 h 1261884"/>
              <a:gd name="connsiteX8" fmla="*/ 3518289 w 3518289"/>
              <a:gd name="connsiteY8" fmla="*/ 1261884 h 1261884"/>
              <a:gd name="connsiteX9" fmla="*/ 2931908 w 3518289"/>
              <a:gd name="connsiteY9" fmla="*/ 1261884 h 1261884"/>
              <a:gd name="connsiteX10" fmla="*/ 2380709 w 3518289"/>
              <a:gd name="connsiteY10" fmla="*/ 1261884 h 1261884"/>
              <a:gd name="connsiteX11" fmla="*/ 1723962 w 3518289"/>
              <a:gd name="connsiteY11" fmla="*/ 1261884 h 1261884"/>
              <a:gd name="connsiteX12" fmla="*/ 1207946 w 3518289"/>
              <a:gd name="connsiteY12" fmla="*/ 1261884 h 1261884"/>
              <a:gd name="connsiteX13" fmla="*/ 691930 w 3518289"/>
              <a:gd name="connsiteY13" fmla="*/ 1261884 h 1261884"/>
              <a:gd name="connsiteX14" fmla="*/ 0 w 3518289"/>
              <a:gd name="connsiteY14" fmla="*/ 1261884 h 1261884"/>
              <a:gd name="connsiteX15" fmla="*/ 0 w 3518289"/>
              <a:gd name="connsiteY15" fmla="*/ 618323 h 1261884"/>
              <a:gd name="connsiteX16" fmla="*/ 0 w 3518289"/>
              <a:gd name="connsiteY16" fmla="*/ 0 h 126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18289" h="1261884" fill="none" extrusionOk="0">
                <a:moveTo>
                  <a:pt x="0" y="0"/>
                </a:moveTo>
                <a:cubicBezTo>
                  <a:pt x="105334" y="-94550"/>
                  <a:pt x="414637" y="38019"/>
                  <a:pt x="586382" y="0"/>
                </a:cubicBezTo>
                <a:cubicBezTo>
                  <a:pt x="713719" y="-2526"/>
                  <a:pt x="930075" y="-677"/>
                  <a:pt x="1102397" y="0"/>
                </a:cubicBezTo>
                <a:cubicBezTo>
                  <a:pt x="1318248" y="-4170"/>
                  <a:pt x="1398196" y="96267"/>
                  <a:pt x="1618413" y="0"/>
                </a:cubicBezTo>
                <a:cubicBezTo>
                  <a:pt x="1751436" y="-69850"/>
                  <a:pt x="1904301" y="104696"/>
                  <a:pt x="2204794" y="0"/>
                </a:cubicBezTo>
                <a:cubicBezTo>
                  <a:pt x="2461722" y="-121875"/>
                  <a:pt x="2460489" y="80904"/>
                  <a:pt x="2755993" y="0"/>
                </a:cubicBezTo>
                <a:cubicBezTo>
                  <a:pt x="2999969" y="-104431"/>
                  <a:pt x="3201532" y="126014"/>
                  <a:pt x="3518289" y="0"/>
                </a:cubicBezTo>
                <a:cubicBezTo>
                  <a:pt x="3509500" y="263013"/>
                  <a:pt x="3488322" y="422160"/>
                  <a:pt x="3518289" y="605704"/>
                </a:cubicBezTo>
                <a:cubicBezTo>
                  <a:pt x="3592021" y="700709"/>
                  <a:pt x="3512212" y="1074226"/>
                  <a:pt x="3518289" y="1261884"/>
                </a:cubicBezTo>
                <a:cubicBezTo>
                  <a:pt x="3275196" y="1289009"/>
                  <a:pt x="3085217" y="1179625"/>
                  <a:pt x="2931908" y="1261884"/>
                </a:cubicBezTo>
                <a:cubicBezTo>
                  <a:pt x="2782615" y="1349866"/>
                  <a:pt x="2603701" y="1305102"/>
                  <a:pt x="2380709" y="1261884"/>
                </a:cubicBezTo>
                <a:cubicBezTo>
                  <a:pt x="2162289" y="1228070"/>
                  <a:pt x="1966873" y="1274297"/>
                  <a:pt x="1723962" y="1261884"/>
                </a:cubicBezTo>
                <a:cubicBezTo>
                  <a:pt x="1566336" y="1453591"/>
                  <a:pt x="1408179" y="1277132"/>
                  <a:pt x="1207946" y="1261884"/>
                </a:cubicBezTo>
                <a:cubicBezTo>
                  <a:pt x="967103" y="1340431"/>
                  <a:pt x="796352" y="1212592"/>
                  <a:pt x="691930" y="1261884"/>
                </a:cubicBezTo>
                <a:cubicBezTo>
                  <a:pt x="494468" y="1280123"/>
                  <a:pt x="232308" y="1254573"/>
                  <a:pt x="0" y="1261884"/>
                </a:cubicBezTo>
                <a:cubicBezTo>
                  <a:pt x="-46147" y="1191698"/>
                  <a:pt x="79026" y="830975"/>
                  <a:pt x="0" y="618323"/>
                </a:cubicBezTo>
                <a:cubicBezTo>
                  <a:pt x="68446" y="513108"/>
                  <a:pt x="130694" y="245181"/>
                  <a:pt x="0" y="0"/>
                </a:cubicBezTo>
                <a:close/>
              </a:path>
              <a:path w="3518289" h="1261884" stroke="0" extrusionOk="0">
                <a:moveTo>
                  <a:pt x="0" y="0"/>
                </a:moveTo>
                <a:cubicBezTo>
                  <a:pt x="98098" y="-58995"/>
                  <a:pt x="322778" y="88326"/>
                  <a:pt x="516016" y="0"/>
                </a:cubicBezTo>
                <a:cubicBezTo>
                  <a:pt x="703062" y="-81274"/>
                  <a:pt x="856583" y="13900"/>
                  <a:pt x="1172763" y="0"/>
                </a:cubicBezTo>
                <a:cubicBezTo>
                  <a:pt x="1499582" y="-22887"/>
                  <a:pt x="1516641" y="15605"/>
                  <a:pt x="1653596" y="0"/>
                </a:cubicBezTo>
                <a:cubicBezTo>
                  <a:pt x="1874612" y="-4770"/>
                  <a:pt x="2105355" y="77652"/>
                  <a:pt x="2275160" y="0"/>
                </a:cubicBezTo>
                <a:cubicBezTo>
                  <a:pt x="2421482" y="-80752"/>
                  <a:pt x="2718091" y="83906"/>
                  <a:pt x="2861542" y="0"/>
                </a:cubicBezTo>
                <a:cubicBezTo>
                  <a:pt x="3017703" y="12722"/>
                  <a:pt x="3347393" y="8296"/>
                  <a:pt x="3518289" y="0"/>
                </a:cubicBezTo>
                <a:cubicBezTo>
                  <a:pt x="3555111" y="94947"/>
                  <a:pt x="3541699" y="353238"/>
                  <a:pt x="3518289" y="605704"/>
                </a:cubicBezTo>
                <a:cubicBezTo>
                  <a:pt x="3527413" y="890439"/>
                  <a:pt x="3544671" y="1142744"/>
                  <a:pt x="3518289" y="1261884"/>
                </a:cubicBezTo>
                <a:cubicBezTo>
                  <a:pt x="3300662" y="1292711"/>
                  <a:pt x="3178042" y="1208244"/>
                  <a:pt x="3002273" y="1261884"/>
                </a:cubicBezTo>
                <a:cubicBezTo>
                  <a:pt x="2865233" y="1236107"/>
                  <a:pt x="2614921" y="1171206"/>
                  <a:pt x="2345526" y="1261884"/>
                </a:cubicBezTo>
                <a:cubicBezTo>
                  <a:pt x="2006350" y="1281562"/>
                  <a:pt x="1922471" y="1198827"/>
                  <a:pt x="1688779" y="1261884"/>
                </a:cubicBezTo>
                <a:cubicBezTo>
                  <a:pt x="1446125" y="1288707"/>
                  <a:pt x="1241936" y="1140961"/>
                  <a:pt x="1067214" y="1261884"/>
                </a:cubicBezTo>
                <a:cubicBezTo>
                  <a:pt x="840357" y="1363237"/>
                  <a:pt x="811472" y="1255862"/>
                  <a:pt x="551199" y="1261884"/>
                </a:cubicBezTo>
                <a:cubicBezTo>
                  <a:pt x="224492" y="1271012"/>
                  <a:pt x="156869" y="1146983"/>
                  <a:pt x="0" y="1261884"/>
                </a:cubicBezTo>
                <a:cubicBezTo>
                  <a:pt x="-99000" y="1084090"/>
                  <a:pt x="63914" y="915026"/>
                  <a:pt x="0" y="668798"/>
                </a:cubicBezTo>
                <a:cubicBezTo>
                  <a:pt x="-87410" y="387569"/>
                  <a:pt x="38034" y="306100"/>
                  <a:pt x="0" y="0"/>
                </a:cubicBezTo>
                <a:close/>
              </a:path>
              <a:path w="3518289" h="1261884" fill="none" stroke="0" extrusionOk="0">
                <a:moveTo>
                  <a:pt x="0" y="0"/>
                </a:moveTo>
                <a:cubicBezTo>
                  <a:pt x="148468" y="-39672"/>
                  <a:pt x="427082" y="21134"/>
                  <a:pt x="586382" y="0"/>
                </a:cubicBezTo>
                <a:cubicBezTo>
                  <a:pt x="754415" y="-52680"/>
                  <a:pt x="868882" y="-3524"/>
                  <a:pt x="1102397" y="0"/>
                </a:cubicBezTo>
                <a:cubicBezTo>
                  <a:pt x="1311920" y="4532"/>
                  <a:pt x="1494874" y="52537"/>
                  <a:pt x="1618413" y="0"/>
                </a:cubicBezTo>
                <a:cubicBezTo>
                  <a:pt x="1821329" y="-35914"/>
                  <a:pt x="1910260" y="58382"/>
                  <a:pt x="2204794" y="0"/>
                </a:cubicBezTo>
                <a:cubicBezTo>
                  <a:pt x="2451316" y="-60850"/>
                  <a:pt x="2534455" y="24246"/>
                  <a:pt x="2755993" y="0"/>
                </a:cubicBezTo>
                <a:cubicBezTo>
                  <a:pt x="3044146" y="-23968"/>
                  <a:pt x="3208514" y="98094"/>
                  <a:pt x="3518289" y="0"/>
                </a:cubicBezTo>
                <a:cubicBezTo>
                  <a:pt x="3606955" y="302454"/>
                  <a:pt x="3464171" y="495595"/>
                  <a:pt x="3518289" y="605704"/>
                </a:cubicBezTo>
                <a:cubicBezTo>
                  <a:pt x="3617017" y="707746"/>
                  <a:pt x="3566584" y="1043496"/>
                  <a:pt x="3518289" y="1261884"/>
                </a:cubicBezTo>
                <a:cubicBezTo>
                  <a:pt x="3281171" y="1320690"/>
                  <a:pt x="3100593" y="1202456"/>
                  <a:pt x="2931908" y="1261884"/>
                </a:cubicBezTo>
                <a:cubicBezTo>
                  <a:pt x="2772464" y="1309617"/>
                  <a:pt x="2628790" y="1245158"/>
                  <a:pt x="2380709" y="1261884"/>
                </a:cubicBezTo>
                <a:cubicBezTo>
                  <a:pt x="2233259" y="1212980"/>
                  <a:pt x="1954792" y="1122305"/>
                  <a:pt x="1723962" y="1261884"/>
                </a:cubicBezTo>
                <a:cubicBezTo>
                  <a:pt x="1534881" y="1361172"/>
                  <a:pt x="1378989" y="1174215"/>
                  <a:pt x="1207946" y="1261884"/>
                </a:cubicBezTo>
                <a:cubicBezTo>
                  <a:pt x="997361" y="1329854"/>
                  <a:pt x="862870" y="1181306"/>
                  <a:pt x="691930" y="1261884"/>
                </a:cubicBezTo>
                <a:cubicBezTo>
                  <a:pt x="557192" y="1295471"/>
                  <a:pt x="160888" y="1219053"/>
                  <a:pt x="0" y="1261884"/>
                </a:cubicBezTo>
                <a:cubicBezTo>
                  <a:pt x="-30761" y="1054549"/>
                  <a:pt x="68273" y="786093"/>
                  <a:pt x="0" y="618323"/>
                </a:cubicBezTo>
                <a:cubicBezTo>
                  <a:pt x="-74326" y="486541"/>
                  <a:pt x="53005" y="251558"/>
                  <a:pt x="0" y="0"/>
                </a:cubicBezTo>
                <a:close/>
              </a:path>
              <a:path w="3518289" h="1261884" fill="none" stroke="0" extrusionOk="0">
                <a:moveTo>
                  <a:pt x="0" y="0"/>
                </a:moveTo>
                <a:cubicBezTo>
                  <a:pt x="108527" y="-60333"/>
                  <a:pt x="420382" y="14961"/>
                  <a:pt x="586382" y="0"/>
                </a:cubicBezTo>
                <a:cubicBezTo>
                  <a:pt x="731304" y="-27839"/>
                  <a:pt x="921877" y="-12401"/>
                  <a:pt x="1102397" y="0"/>
                </a:cubicBezTo>
                <a:cubicBezTo>
                  <a:pt x="1308093" y="24878"/>
                  <a:pt x="1434173" y="63580"/>
                  <a:pt x="1618413" y="0"/>
                </a:cubicBezTo>
                <a:cubicBezTo>
                  <a:pt x="1786036" y="-44243"/>
                  <a:pt x="1915304" y="115896"/>
                  <a:pt x="2204794" y="0"/>
                </a:cubicBezTo>
                <a:cubicBezTo>
                  <a:pt x="2471075" y="-96022"/>
                  <a:pt x="2494438" y="72151"/>
                  <a:pt x="2755993" y="0"/>
                </a:cubicBezTo>
                <a:cubicBezTo>
                  <a:pt x="3031235" y="-68377"/>
                  <a:pt x="3214807" y="118196"/>
                  <a:pt x="3518289" y="0"/>
                </a:cubicBezTo>
                <a:cubicBezTo>
                  <a:pt x="3554114" y="270278"/>
                  <a:pt x="3489071" y="457687"/>
                  <a:pt x="3518289" y="605704"/>
                </a:cubicBezTo>
                <a:cubicBezTo>
                  <a:pt x="3615183" y="720508"/>
                  <a:pt x="3512149" y="1056288"/>
                  <a:pt x="3518289" y="1261884"/>
                </a:cubicBezTo>
                <a:cubicBezTo>
                  <a:pt x="3277215" y="1292697"/>
                  <a:pt x="3064775" y="1225831"/>
                  <a:pt x="2931908" y="1261884"/>
                </a:cubicBezTo>
                <a:cubicBezTo>
                  <a:pt x="2774045" y="1349196"/>
                  <a:pt x="2647876" y="1291438"/>
                  <a:pt x="2380709" y="1261884"/>
                </a:cubicBezTo>
                <a:cubicBezTo>
                  <a:pt x="2172383" y="1204471"/>
                  <a:pt x="1934547" y="1202532"/>
                  <a:pt x="1723962" y="1261884"/>
                </a:cubicBezTo>
                <a:cubicBezTo>
                  <a:pt x="1541566" y="1447598"/>
                  <a:pt x="1401646" y="1231850"/>
                  <a:pt x="1207946" y="1261884"/>
                </a:cubicBezTo>
                <a:cubicBezTo>
                  <a:pt x="977656" y="1334251"/>
                  <a:pt x="846824" y="1201956"/>
                  <a:pt x="691930" y="1261884"/>
                </a:cubicBezTo>
                <a:cubicBezTo>
                  <a:pt x="550384" y="1305125"/>
                  <a:pt x="207480" y="1247421"/>
                  <a:pt x="0" y="1261884"/>
                </a:cubicBezTo>
                <a:cubicBezTo>
                  <a:pt x="-43734" y="1139352"/>
                  <a:pt x="53621" y="826981"/>
                  <a:pt x="0" y="618323"/>
                </a:cubicBezTo>
                <a:cubicBezTo>
                  <a:pt x="14313" y="495433"/>
                  <a:pt x="96559" y="243640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064452438">
                  <a:custGeom>
                    <a:avLst/>
                    <a:gdLst>
                      <a:gd name="connsiteX0" fmla="*/ 0 w 3518289"/>
                      <a:gd name="connsiteY0" fmla="*/ 0 h 1261884"/>
                      <a:gd name="connsiteX1" fmla="*/ 586382 w 3518289"/>
                      <a:gd name="connsiteY1" fmla="*/ 0 h 1261884"/>
                      <a:gd name="connsiteX2" fmla="*/ 1102397 w 3518289"/>
                      <a:gd name="connsiteY2" fmla="*/ 0 h 1261884"/>
                      <a:gd name="connsiteX3" fmla="*/ 1618413 w 3518289"/>
                      <a:gd name="connsiteY3" fmla="*/ 0 h 1261884"/>
                      <a:gd name="connsiteX4" fmla="*/ 2204794 w 3518289"/>
                      <a:gd name="connsiteY4" fmla="*/ 0 h 1261884"/>
                      <a:gd name="connsiteX5" fmla="*/ 2755993 w 3518289"/>
                      <a:gd name="connsiteY5" fmla="*/ 0 h 1261884"/>
                      <a:gd name="connsiteX6" fmla="*/ 3518289 w 3518289"/>
                      <a:gd name="connsiteY6" fmla="*/ 0 h 1261884"/>
                      <a:gd name="connsiteX7" fmla="*/ 3518289 w 3518289"/>
                      <a:gd name="connsiteY7" fmla="*/ 605704 h 1261884"/>
                      <a:gd name="connsiteX8" fmla="*/ 3518289 w 3518289"/>
                      <a:gd name="connsiteY8" fmla="*/ 1261884 h 1261884"/>
                      <a:gd name="connsiteX9" fmla="*/ 2931908 w 3518289"/>
                      <a:gd name="connsiteY9" fmla="*/ 1261884 h 1261884"/>
                      <a:gd name="connsiteX10" fmla="*/ 2380709 w 3518289"/>
                      <a:gd name="connsiteY10" fmla="*/ 1261884 h 1261884"/>
                      <a:gd name="connsiteX11" fmla="*/ 1723962 w 3518289"/>
                      <a:gd name="connsiteY11" fmla="*/ 1261884 h 1261884"/>
                      <a:gd name="connsiteX12" fmla="*/ 1207946 w 3518289"/>
                      <a:gd name="connsiteY12" fmla="*/ 1261884 h 1261884"/>
                      <a:gd name="connsiteX13" fmla="*/ 691930 w 3518289"/>
                      <a:gd name="connsiteY13" fmla="*/ 1261884 h 1261884"/>
                      <a:gd name="connsiteX14" fmla="*/ 0 w 3518289"/>
                      <a:gd name="connsiteY14" fmla="*/ 1261884 h 1261884"/>
                      <a:gd name="connsiteX15" fmla="*/ 0 w 3518289"/>
                      <a:gd name="connsiteY15" fmla="*/ 618323 h 1261884"/>
                      <a:gd name="connsiteX16" fmla="*/ 0 w 3518289"/>
                      <a:gd name="connsiteY16" fmla="*/ 0 h 1261884"/>
                      <a:gd name="connsiteX0" fmla="*/ 0 w 3518289"/>
                      <a:gd name="connsiteY0" fmla="*/ 0 h 1261884"/>
                      <a:gd name="connsiteX1" fmla="*/ 516016 w 3518289"/>
                      <a:gd name="connsiteY1" fmla="*/ 0 h 1261884"/>
                      <a:gd name="connsiteX2" fmla="*/ 1172763 w 3518289"/>
                      <a:gd name="connsiteY2" fmla="*/ 0 h 1261884"/>
                      <a:gd name="connsiteX3" fmla="*/ 1653596 w 3518289"/>
                      <a:gd name="connsiteY3" fmla="*/ 0 h 1261884"/>
                      <a:gd name="connsiteX4" fmla="*/ 2275160 w 3518289"/>
                      <a:gd name="connsiteY4" fmla="*/ 0 h 1261884"/>
                      <a:gd name="connsiteX5" fmla="*/ 2861542 w 3518289"/>
                      <a:gd name="connsiteY5" fmla="*/ 0 h 1261884"/>
                      <a:gd name="connsiteX6" fmla="*/ 3518289 w 3518289"/>
                      <a:gd name="connsiteY6" fmla="*/ 0 h 1261884"/>
                      <a:gd name="connsiteX7" fmla="*/ 3518289 w 3518289"/>
                      <a:gd name="connsiteY7" fmla="*/ 605704 h 1261884"/>
                      <a:gd name="connsiteX8" fmla="*/ 3518289 w 3518289"/>
                      <a:gd name="connsiteY8" fmla="*/ 1261884 h 1261884"/>
                      <a:gd name="connsiteX9" fmla="*/ 3002273 w 3518289"/>
                      <a:gd name="connsiteY9" fmla="*/ 1261884 h 1261884"/>
                      <a:gd name="connsiteX10" fmla="*/ 2345526 w 3518289"/>
                      <a:gd name="connsiteY10" fmla="*/ 1261884 h 1261884"/>
                      <a:gd name="connsiteX11" fmla="*/ 1688779 w 3518289"/>
                      <a:gd name="connsiteY11" fmla="*/ 1261884 h 1261884"/>
                      <a:gd name="connsiteX12" fmla="*/ 1067214 w 3518289"/>
                      <a:gd name="connsiteY12" fmla="*/ 1261884 h 1261884"/>
                      <a:gd name="connsiteX13" fmla="*/ 551199 w 3518289"/>
                      <a:gd name="connsiteY13" fmla="*/ 1261884 h 1261884"/>
                      <a:gd name="connsiteX14" fmla="*/ 0 w 3518289"/>
                      <a:gd name="connsiteY14" fmla="*/ 1261884 h 1261884"/>
                      <a:gd name="connsiteX15" fmla="*/ 0 w 3518289"/>
                      <a:gd name="connsiteY15" fmla="*/ 668798 h 1261884"/>
                      <a:gd name="connsiteX16" fmla="*/ 0 w 3518289"/>
                      <a:gd name="connsiteY16" fmla="*/ 0 h 12618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518289" h="1261884" fill="none" extrusionOk="0">
                        <a:moveTo>
                          <a:pt x="0" y="0"/>
                        </a:moveTo>
                        <a:cubicBezTo>
                          <a:pt x="114945" y="-88651"/>
                          <a:pt x="444271" y="37777"/>
                          <a:pt x="586382" y="0"/>
                        </a:cubicBezTo>
                        <a:cubicBezTo>
                          <a:pt x="717658" y="-17090"/>
                          <a:pt x="923495" y="7810"/>
                          <a:pt x="1102397" y="0"/>
                        </a:cubicBezTo>
                        <a:cubicBezTo>
                          <a:pt x="1306147" y="-16262"/>
                          <a:pt x="1425040" y="65968"/>
                          <a:pt x="1618413" y="0"/>
                        </a:cubicBezTo>
                        <a:cubicBezTo>
                          <a:pt x="1772435" y="-60266"/>
                          <a:pt x="1912834" y="84440"/>
                          <a:pt x="2204794" y="0"/>
                        </a:cubicBezTo>
                        <a:cubicBezTo>
                          <a:pt x="2478750" y="-95883"/>
                          <a:pt x="2469884" y="78917"/>
                          <a:pt x="2755993" y="0"/>
                        </a:cubicBezTo>
                        <a:cubicBezTo>
                          <a:pt x="3011020" y="-78925"/>
                          <a:pt x="3179087" y="74852"/>
                          <a:pt x="3518289" y="0"/>
                        </a:cubicBezTo>
                        <a:cubicBezTo>
                          <a:pt x="3536186" y="262067"/>
                          <a:pt x="3484098" y="463149"/>
                          <a:pt x="3518289" y="605704"/>
                        </a:cubicBezTo>
                        <a:cubicBezTo>
                          <a:pt x="3576566" y="715164"/>
                          <a:pt x="3508122" y="1050865"/>
                          <a:pt x="3518289" y="1261884"/>
                        </a:cubicBezTo>
                        <a:cubicBezTo>
                          <a:pt x="3271105" y="1294732"/>
                          <a:pt x="3104705" y="1194987"/>
                          <a:pt x="2931908" y="1261884"/>
                        </a:cubicBezTo>
                        <a:cubicBezTo>
                          <a:pt x="2757423" y="1327977"/>
                          <a:pt x="2611522" y="1279149"/>
                          <a:pt x="2380709" y="1261884"/>
                        </a:cubicBezTo>
                        <a:cubicBezTo>
                          <a:pt x="2147705" y="1256579"/>
                          <a:pt x="1952359" y="1220838"/>
                          <a:pt x="1723962" y="1261884"/>
                        </a:cubicBezTo>
                        <a:cubicBezTo>
                          <a:pt x="1539712" y="1409151"/>
                          <a:pt x="1404856" y="1237201"/>
                          <a:pt x="1207946" y="1261884"/>
                        </a:cubicBezTo>
                        <a:cubicBezTo>
                          <a:pt x="990001" y="1325829"/>
                          <a:pt x="840586" y="1209360"/>
                          <a:pt x="691930" y="1261884"/>
                        </a:cubicBezTo>
                        <a:cubicBezTo>
                          <a:pt x="517841" y="1303084"/>
                          <a:pt x="212550" y="1248651"/>
                          <a:pt x="0" y="1261884"/>
                        </a:cubicBezTo>
                        <a:cubicBezTo>
                          <a:pt x="-44147" y="1152594"/>
                          <a:pt x="41300" y="800353"/>
                          <a:pt x="0" y="618323"/>
                        </a:cubicBezTo>
                        <a:cubicBezTo>
                          <a:pt x="22721" y="483226"/>
                          <a:pt x="82826" y="247617"/>
                          <a:pt x="0" y="0"/>
                        </a:cubicBezTo>
                        <a:close/>
                      </a:path>
                      <a:path w="3518289" h="1261884" stroke="0" extrusionOk="0">
                        <a:moveTo>
                          <a:pt x="0" y="0"/>
                        </a:moveTo>
                        <a:cubicBezTo>
                          <a:pt x="102167" y="-61956"/>
                          <a:pt x="341032" y="63881"/>
                          <a:pt x="516016" y="0"/>
                        </a:cubicBezTo>
                        <a:cubicBezTo>
                          <a:pt x="682083" y="-52351"/>
                          <a:pt x="853999" y="26398"/>
                          <a:pt x="1172763" y="0"/>
                        </a:cubicBezTo>
                        <a:cubicBezTo>
                          <a:pt x="1497926" y="-29348"/>
                          <a:pt x="1507429" y="13137"/>
                          <a:pt x="1653596" y="0"/>
                        </a:cubicBezTo>
                        <a:cubicBezTo>
                          <a:pt x="1828785" y="-9759"/>
                          <a:pt x="2110671" y="68278"/>
                          <a:pt x="2275160" y="0"/>
                        </a:cubicBezTo>
                        <a:cubicBezTo>
                          <a:pt x="2423097" y="-43900"/>
                          <a:pt x="2712179" y="72326"/>
                          <a:pt x="2861542" y="0"/>
                        </a:cubicBezTo>
                        <a:cubicBezTo>
                          <a:pt x="3020654" y="-11965"/>
                          <a:pt x="3368764" y="29053"/>
                          <a:pt x="3518289" y="0"/>
                        </a:cubicBezTo>
                        <a:cubicBezTo>
                          <a:pt x="3555640" y="142374"/>
                          <a:pt x="3522531" y="354796"/>
                          <a:pt x="3518289" y="605704"/>
                        </a:cubicBezTo>
                        <a:cubicBezTo>
                          <a:pt x="3537684" y="870830"/>
                          <a:pt x="3510136" y="1135439"/>
                          <a:pt x="3518289" y="1261884"/>
                        </a:cubicBezTo>
                        <a:cubicBezTo>
                          <a:pt x="3293240" y="1298669"/>
                          <a:pt x="3177659" y="1230893"/>
                          <a:pt x="3002273" y="1261884"/>
                        </a:cubicBezTo>
                        <a:cubicBezTo>
                          <a:pt x="2858214" y="1243792"/>
                          <a:pt x="2627791" y="1225850"/>
                          <a:pt x="2345526" y="1261884"/>
                        </a:cubicBezTo>
                        <a:cubicBezTo>
                          <a:pt x="2014279" y="1278770"/>
                          <a:pt x="1917605" y="1205157"/>
                          <a:pt x="1688779" y="1261884"/>
                        </a:cubicBezTo>
                        <a:cubicBezTo>
                          <a:pt x="1450108" y="1291356"/>
                          <a:pt x="1285680" y="1172758"/>
                          <a:pt x="1067214" y="1261884"/>
                        </a:cubicBezTo>
                        <a:cubicBezTo>
                          <a:pt x="838805" y="1357026"/>
                          <a:pt x="804345" y="1235555"/>
                          <a:pt x="551199" y="1261884"/>
                        </a:cubicBezTo>
                        <a:cubicBezTo>
                          <a:pt x="262325" y="1281182"/>
                          <a:pt x="150659" y="1160986"/>
                          <a:pt x="0" y="1261884"/>
                        </a:cubicBezTo>
                        <a:cubicBezTo>
                          <a:pt x="-56204" y="1064096"/>
                          <a:pt x="41612" y="931763"/>
                          <a:pt x="0" y="668798"/>
                        </a:cubicBezTo>
                        <a:cubicBezTo>
                          <a:pt x="-54914" y="390304"/>
                          <a:pt x="25328" y="282646"/>
                          <a:pt x="0" y="0"/>
                        </a:cubicBezTo>
                        <a:close/>
                      </a:path>
                      <a:path w="3518289" h="1261884" fill="none" stroke="0" extrusionOk="0">
                        <a:moveTo>
                          <a:pt x="0" y="0"/>
                        </a:moveTo>
                        <a:cubicBezTo>
                          <a:pt x="140984" y="-34521"/>
                          <a:pt x="435278" y="24129"/>
                          <a:pt x="586382" y="0"/>
                        </a:cubicBezTo>
                        <a:cubicBezTo>
                          <a:pt x="740964" y="-51695"/>
                          <a:pt x="907956" y="14081"/>
                          <a:pt x="1102397" y="0"/>
                        </a:cubicBezTo>
                        <a:cubicBezTo>
                          <a:pt x="1297746" y="13763"/>
                          <a:pt x="1474836" y="40002"/>
                          <a:pt x="1618413" y="0"/>
                        </a:cubicBezTo>
                        <a:cubicBezTo>
                          <a:pt x="1818232" y="-23938"/>
                          <a:pt x="1919163" y="102920"/>
                          <a:pt x="2204794" y="0"/>
                        </a:cubicBezTo>
                        <a:cubicBezTo>
                          <a:pt x="2465573" y="-75167"/>
                          <a:pt x="2537365" y="62146"/>
                          <a:pt x="2755993" y="0"/>
                        </a:cubicBezTo>
                        <a:cubicBezTo>
                          <a:pt x="3038939" y="-59691"/>
                          <a:pt x="3179275" y="62522"/>
                          <a:pt x="3518289" y="0"/>
                        </a:cubicBezTo>
                        <a:cubicBezTo>
                          <a:pt x="3603588" y="275087"/>
                          <a:pt x="3488023" y="469210"/>
                          <a:pt x="3518289" y="605704"/>
                        </a:cubicBezTo>
                        <a:cubicBezTo>
                          <a:pt x="3597018" y="742561"/>
                          <a:pt x="3513116" y="1042573"/>
                          <a:pt x="3518289" y="1261884"/>
                        </a:cubicBezTo>
                        <a:cubicBezTo>
                          <a:pt x="3266610" y="1322958"/>
                          <a:pt x="3093835" y="1216254"/>
                          <a:pt x="2931908" y="1261884"/>
                        </a:cubicBezTo>
                        <a:cubicBezTo>
                          <a:pt x="2764086" y="1339157"/>
                          <a:pt x="2629132" y="1264510"/>
                          <a:pt x="2380709" y="1261884"/>
                        </a:cubicBezTo>
                        <a:cubicBezTo>
                          <a:pt x="2170824" y="1207225"/>
                          <a:pt x="1920973" y="1145685"/>
                          <a:pt x="1723962" y="1261884"/>
                        </a:cubicBezTo>
                        <a:cubicBezTo>
                          <a:pt x="1513565" y="1400709"/>
                          <a:pt x="1396707" y="1202476"/>
                          <a:pt x="1207946" y="1261884"/>
                        </a:cubicBezTo>
                        <a:cubicBezTo>
                          <a:pt x="997625" y="1321655"/>
                          <a:pt x="869305" y="1189689"/>
                          <a:pt x="691930" y="1261884"/>
                        </a:cubicBezTo>
                        <a:cubicBezTo>
                          <a:pt x="536540" y="1315742"/>
                          <a:pt x="171775" y="1237691"/>
                          <a:pt x="0" y="1261884"/>
                        </a:cubicBezTo>
                        <a:cubicBezTo>
                          <a:pt x="-40642" y="1070049"/>
                          <a:pt x="19401" y="796485"/>
                          <a:pt x="0" y="618323"/>
                        </a:cubicBezTo>
                        <a:cubicBezTo>
                          <a:pt x="-42120" y="510378"/>
                          <a:pt x="70201" y="24021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" sz="2000" b="1" dirty="0">
                <a:solidFill>
                  <a:schemeClr val="accent6">
                    <a:lumMod val="50000"/>
                  </a:schemeClr>
                </a:solidFill>
              </a:rPr>
              <a:t>“</a:t>
            </a:r>
            <a:r>
              <a:rPr lang="en-US" b="1" dirty="0" err="1"/>
              <a:t>Kiugo</a:t>
            </a:r>
            <a:r>
              <a:rPr lang="en-US" b="1" dirty="0"/>
              <a:t> </a:t>
            </a:r>
            <a:r>
              <a:rPr lang="en-US" b="1" dirty="0" err="1"/>
              <a:t>gĩaku</a:t>
            </a:r>
            <a:r>
              <a:rPr lang="en-US" b="1" dirty="0"/>
              <a:t> </a:t>
            </a:r>
            <a:r>
              <a:rPr lang="en-US" b="1" dirty="0" err="1"/>
              <a:t>nĩkĩo</a:t>
            </a:r>
            <a:r>
              <a:rPr lang="en-US" b="1" dirty="0"/>
              <a:t> tawa </a:t>
            </a:r>
            <a:r>
              <a:rPr lang="en-US" b="1" dirty="0" err="1"/>
              <a:t>wa</a:t>
            </a:r>
            <a:r>
              <a:rPr lang="en-US" b="1" dirty="0"/>
              <a:t> </a:t>
            </a:r>
            <a:r>
              <a:rPr lang="en-US" b="1" dirty="0" err="1"/>
              <a:t>magũrũ</a:t>
            </a:r>
            <a:r>
              <a:rPr lang="en-US" b="1" dirty="0"/>
              <a:t> </a:t>
            </a:r>
            <a:r>
              <a:rPr lang="en-US" b="1" dirty="0" err="1"/>
              <a:t>makwa</a:t>
            </a:r>
            <a:r>
              <a:rPr lang="en-US" b="1" dirty="0"/>
              <a:t>, na </a:t>
            </a:r>
            <a:r>
              <a:rPr lang="en-US" b="1" dirty="0" err="1"/>
              <a:t>ũtheri</a:t>
            </a:r>
            <a:r>
              <a:rPr lang="en-US" b="1" dirty="0"/>
              <a:t> </a:t>
            </a:r>
            <a:r>
              <a:rPr lang="en-US" b="1" dirty="0" err="1"/>
              <a:t>wa</a:t>
            </a:r>
            <a:r>
              <a:rPr lang="en-US" b="1" dirty="0"/>
              <a:t> </a:t>
            </a:r>
            <a:r>
              <a:rPr lang="en-US" b="1" dirty="0" err="1"/>
              <a:t>kũmũrĩka</a:t>
            </a:r>
            <a:r>
              <a:rPr lang="en-US" b="1" dirty="0"/>
              <a:t> </a:t>
            </a:r>
            <a:r>
              <a:rPr lang="en-US" b="1" dirty="0" err="1"/>
              <a:t>njĩra</a:t>
            </a:r>
            <a:r>
              <a:rPr lang="en-US" b="1" dirty="0"/>
              <a:t> </a:t>
            </a:r>
            <a:r>
              <a:rPr lang="en-US" b="1" dirty="0" err="1"/>
              <a:t>yakwa</a:t>
            </a:r>
            <a:r>
              <a:rPr lang="en" sz="2000" b="1" dirty="0">
                <a:solidFill>
                  <a:schemeClr val="accent6">
                    <a:lumMod val="50000"/>
                  </a:schemeClr>
                </a:solidFill>
              </a:rPr>
              <a:t>” </a:t>
            </a:r>
            <a:r>
              <a:rPr lang="en" b="1" dirty="0">
                <a:solidFill>
                  <a:schemeClr val="accent6">
                    <a:lumMod val="50000"/>
                  </a:schemeClr>
                </a:solidFill>
              </a:rPr>
              <a:t>(Tha. 119:105 </a:t>
            </a:r>
            <a:r>
              <a:rPr lang="en" sz="1400" b="1" dirty="0">
                <a:solidFill>
                  <a:schemeClr val="accent6">
                    <a:lumMod val="50000"/>
                  </a:schemeClr>
                </a:solidFill>
              </a:rPr>
              <a:t>NIV</a:t>
            </a:r>
            <a:r>
              <a:rPr lang="en" b="1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9847F1A-9664-1EE0-078D-A262FB477A80}"/>
              </a:ext>
            </a:extLst>
          </p:cNvPr>
          <p:cNvSpPr txBox="1"/>
          <p:nvPr/>
        </p:nvSpPr>
        <p:spPr>
          <a:xfrm>
            <a:off x="8406740" y="5242244"/>
            <a:ext cx="3518289" cy="1261884"/>
          </a:xfrm>
          <a:custGeom>
            <a:avLst/>
            <a:gdLst>
              <a:gd name="connsiteX0" fmla="*/ 0 w 3518289"/>
              <a:gd name="connsiteY0" fmla="*/ 0 h 1261884"/>
              <a:gd name="connsiteX1" fmla="*/ 480833 w 3518289"/>
              <a:gd name="connsiteY1" fmla="*/ 0 h 1261884"/>
              <a:gd name="connsiteX2" fmla="*/ 1067214 w 3518289"/>
              <a:gd name="connsiteY2" fmla="*/ 0 h 1261884"/>
              <a:gd name="connsiteX3" fmla="*/ 1618413 w 3518289"/>
              <a:gd name="connsiteY3" fmla="*/ 0 h 1261884"/>
              <a:gd name="connsiteX4" fmla="*/ 2099246 w 3518289"/>
              <a:gd name="connsiteY4" fmla="*/ 0 h 1261884"/>
              <a:gd name="connsiteX5" fmla="*/ 2615261 w 3518289"/>
              <a:gd name="connsiteY5" fmla="*/ 0 h 1261884"/>
              <a:gd name="connsiteX6" fmla="*/ 3518289 w 3518289"/>
              <a:gd name="connsiteY6" fmla="*/ 0 h 1261884"/>
              <a:gd name="connsiteX7" fmla="*/ 3518289 w 3518289"/>
              <a:gd name="connsiteY7" fmla="*/ 433247 h 1261884"/>
              <a:gd name="connsiteX8" fmla="*/ 3518289 w 3518289"/>
              <a:gd name="connsiteY8" fmla="*/ 841256 h 1261884"/>
              <a:gd name="connsiteX9" fmla="*/ 3518289 w 3518289"/>
              <a:gd name="connsiteY9" fmla="*/ 1261884 h 1261884"/>
              <a:gd name="connsiteX10" fmla="*/ 2896725 w 3518289"/>
              <a:gd name="connsiteY10" fmla="*/ 1261884 h 1261884"/>
              <a:gd name="connsiteX11" fmla="*/ 2380709 w 3518289"/>
              <a:gd name="connsiteY11" fmla="*/ 1261884 h 1261884"/>
              <a:gd name="connsiteX12" fmla="*/ 1899876 w 3518289"/>
              <a:gd name="connsiteY12" fmla="*/ 1261884 h 1261884"/>
              <a:gd name="connsiteX13" fmla="*/ 1278312 w 3518289"/>
              <a:gd name="connsiteY13" fmla="*/ 1261884 h 1261884"/>
              <a:gd name="connsiteX14" fmla="*/ 691930 w 3518289"/>
              <a:gd name="connsiteY14" fmla="*/ 1261884 h 1261884"/>
              <a:gd name="connsiteX15" fmla="*/ 0 w 3518289"/>
              <a:gd name="connsiteY15" fmla="*/ 1261884 h 1261884"/>
              <a:gd name="connsiteX16" fmla="*/ 0 w 3518289"/>
              <a:gd name="connsiteY16" fmla="*/ 828636 h 1261884"/>
              <a:gd name="connsiteX17" fmla="*/ 0 w 3518289"/>
              <a:gd name="connsiteY17" fmla="*/ 433247 h 1261884"/>
              <a:gd name="connsiteX18" fmla="*/ 0 w 3518289"/>
              <a:gd name="connsiteY18" fmla="*/ 0 h 1261884"/>
              <a:gd name="connsiteX0" fmla="*/ 0 w 3518289"/>
              <a:gd name="connsiteY0" fmla="*/ 0 h 1261884"/>
              <a:gd name="connsiteX1" fmla="*/ 516016 w 3518289"/>
              <a:gd name="connsiteY1" fmla="*/ 0 h 1261884"/>
              <a:gd name="connsiteX2" fmla="*/ 1172763 w 3518289"/>
              <a:gd name="connsiteY2" fmla="*/ 0 h 1261884"/>
              <a:gd name="connsiteX3" fmla="*/ 1653596 w 3518289"/>
              <a:gd name="connsiteY3" fmla="*/ 0 h 1261884"/>
              <a:gd name="connsiteX4" fmla="*/ 2275160 w 3518289"/>
              <a:gd name="connsiteY4" fmla="*/ 0 h 1261884"/>
              <a:gd name="connsiteX5" fmla="*/ 2861542 w 3518289"/>
              <a:gd name="connsiteY5" fmla="*/ 0 h 1261884"/>
              <a:gd name="connsiteX6" fmla="*/ 3518289 w 3518289"/>
              <a:gd name="connsiteY6" fmla="*/ 0 h 1261884"/>
              <a:gd name="connsiteX7" fmla="*/ 3518289 w 3518289"/>
              <a:gd name="connsiteY7" fmla="*/ 395390 h 1261884"/>
              <a:gd name="connsiteX8" fmla="*/ 3518289 w 3518289"/>
              <a:gd name="connsiteY8" fmla="*/ 816018 h 1261884"/>
              <a:gd name="connsiteX9" fmla="*/ 3518289 w 3518289"/>
              <a:gd name="connsiteY9" fmla="*/ 1261884 h 1261884"/>
              <a:gd name="connsiteX10" fmla="*/ 3037456 w 3518289"/>
              <a:gd name="connsiteY10" fmla="*/ 1261884 h 1261884"/>
              <a:gd name="connsiteX11" fmla="*/ 2380709 w 3518289"/>
              <a:gd name="connsiteY11" fmla="*/ 1261884 h 1261884"/>
              <a:gd name="connsiteX12" fmla="*/ 1759145 w 3518289"/>
              <a:gd name="connsiteY12" fmla="*/ 1261884 h 1261884"/>
              <a:gd name="connsiteX13" fmla="*/ 1243129 w 3518289"/>
              <a:gd name="connsiteY13" fmla="*/ 1261884 h 1261884"/>
              <a:gd name="connsiteX14" fmla="*/ 586381 w 3518289"/>
              <a:gd name="connsiteY14" fmla="*/ 1261884 h 1261884"/>
              <a:gd name="connsiteX15" fmla="*/ 0 w 3518289"/>
              <a:gd name="connsiteY15" fmla="*/ 1261884 h 1261884"/>
              <a:gd name="connsiteX16" fmla="*/ 0 w 3518289"/>
              <a:gd name="connsiteY16" fmla="*/ 853874 h 1261884"/>
              <a:gd name="connsiteX17" fmla="*/ 0 w 3518289"/>
              <a:gd name="connsiteY17" fmla="*/ 433247 h 1261884"/>
              <a:gd name="connsiteX18" fmla="*/ 0 w 3518289"/>
              <a:gd name="connsiteY18" fmla="*/ 0 h 1261884"/>
              <a:gd name="connsiteX0" fmla="*/ 0 w 3518289"/>
              <a:gd name="connsiteY0" fmla="*/ 0 h 1261884"/>
              <a:gd name="connsiteX1" fmla="*/ 480833 w 3518289"/>
              <a:gd name="connsiteY1" fmla="*/ 0 h 1261884"/>
              <a:gd name="connsiteX2" fmla="*/ 1067214 w 3518289"/>
              <a:gd name="connsiteY2" fmla="*/ 0 h 1261884"/>
              <a:gd name="connsiteX3" fmla="*/ 1618413 w 3518289"/>
              <a:gd name="connsiteY3" fmla="*/ 0 h 1261884"/>
              <a:gd name="connsiteX4" fmla="*/ 2099246 w 3518289"/>
              <a:gd name="connsiteY4" fmla="*/ 0 h 1261884"/>
              <a:gd name="connsiteX5" fmla="*/ 2615261 w 3518289"/>
              <a:gd name="connsiteY5" fmla="*/ 0 h 1261884"/>
              <a:gd name="connsiteX6" fmla="*/ 3518289 w 3518289"/>
              <a:gd name="connsiteY6" fmla="*/ 0 h 1261884"/>
              <a:gd name="connsiteX7" fmla="*/ 3518289 w 3518289"/>
              <a:gd name="connsiteY7" fmla="*/ 433247 h 1261884"/>
              <a:gd name="connsiteX8" fmla="*/ 3518289 w 3518289"/>
              <a:gd name="connsiteY8" fmla="*/ 841256 h 1261884"/>
              <a:gd name="connsiteX9" fmla="*/ 3518289 w 3518289"/>
              <a:gd name="connsiteY9" fmla="*/ 1261884 h 1261884"/>
              <a:gd name="connsiteX10" fmla="*/ 2896725 w 3518289"/>
              <a:gd name="connsiteY10" fmla="*/ 1261884 h 1261884"/>
              <a:gd name="connsiteX11" fmla="*/ 2380709 w 3518289"/>
              <a:gd name="connsiteY11" fmla="*/ 1261884 h 1261884"/>
              <a:gd name="connsiteX12" fmla="*/ 1899876 w 3518289"/>
              <a:gd name="connsiteY12" fmla="*/ 1261884 h 1261884"/>
              <a:gd name="connsiteX13" fmla="*/ 1278312 w 3518289"/>
              <a:gd name="connsiteY13" fmla="*/ 1261884 h 1261884"/>
              <a:gd name="connsiteX14" fmla="*/ 691930 w 3518289"/>
              <a:gd name="connsiteY14" fmla="*/ 1261884 h 1261884"/>
              <a:gd name="connsiteX15" fmla="*/ 0 w 3518289"/>
              <a:gd name="connsiteY15" fmla="*/ 1261884 h 1261884"/>
              <a:gd name="connsiteX16" fmla="*/ 0 w 3518289"/>
              <a:gd name="connsiteY16" fmla="*/ 828636 h 1261884"/>
              <a:gd name="connsiteX17" fmla="*/ 0 w 3518289"/>
              <a:gd name="connsiteY17" fmla="*/ 433247 h 1261884"/>
              <a:gd name="connsiteX18" fmla="*/ 0 w 3518289"/>
              <a:gd name="connsiteY18" fmla="*/ 0 h 126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18289" h="1261884" fill="none" extrusionOk="0">
                <a:moveTo>
                  <a:pt x="0" y="0"/>
                </a:moveTo>
                <a:cubicBezTo>
                  <a:pt x="166510" y="20945"/>
                  <a:pt x="288297" y="37247"/>
                  <a:pt x="480833" y="0"/>
                </a:cubicBezTo>
                <a:cubicBezTo>
                  <a:pt x="579174" y="-42677"/>
                  <a:pt x="755020" y="103750"/>
                  <a:pt x="1067214" y="0"/>
                </a:cubicBezTo>
                <a:cubicBezTo>
                  <a:pt x="1350275" y="-53262"/>
                  <a:pt x="1339332" y="49394"/>
                  <a:pt x="1618413" y="0"/>
                </a:cubicBezTo>
                <a:cubicBezTo>
                  <a:pt x="1869528" y="-59916"/>
                  <a:pt x="1919702" y="41194"/>
                  <a:pt x="2099246" y="0"/>
                </a:cubicBezTo>
                <a:cubicBezTo>
                  <a:pt x="2244723" y="-16643"/>
                  <a:pt x="2473049" y="-47667"/>
                  <a:pt x="2615261" y="0"/>
                </a:cubicBezTo>
                <a:cubicBezTo>
                  <a:pt x="2868080" y="-112742"/>
                  <a:pt x="3186520" y="181550"/>
                  <a:pt x="3518289" y="0"/>
                </a:cubicBezTo>
                <a:cubicBezTo>
                  <a:pt x="3600923" y="80264"/>
                  <a:pt x="3430975" y="252043"/>
                  <a:pt x="3518289" y="433247"/>
                </a:cubicBezTo>
                <a:cubicBezTo>
                  <a:pt x="3594800" y="607948"/>
                  <a:pt x="3489950" y="736818"/>
                  <a:pt x="3518289" y="841256"/>
                </a:cubicBezTo>
                <a:cubicBezTo>
                  <a:pt x="3550156" y="946948"/>
                  <a:pt x="3524037" y="1161996"/>
                  <a:pt x="3518289" y="1261884"/>
                </a:cubicBezTo>
                <a:cubicBezTo>
                  <a:pt x="3322157" y="1355789"/>
                  <a:pt x="3113797" y="1245133"/>
                  <a:pt x="2896725" y="1261884"/>
                </a:cubicBezTo>
                <a:cubicBezTo>
                  <a:pt x="2642035" y="1346130"/>
                  <a:pt x="2510107" y="1231332"/>
                  <a:pt x="2380709" y="1261884"/>
                </a:cubicBezTo>
                <a:cubicBezTo>
                  <a:pt x="2186038" y="1262300"/>
                  <a:pt x="2073319" y="1258237"/>
                  <a:pt x="1899876" y="1261884"/>
                </a:cubicBezTo>
                <a:cubicBezTo>
                  <a:pt x="1770570" y="1322015"/>
                  <a:pt x="1649328" y="1261790"/>
                  <a:pt x="1278312" y="1261884"/>
                </a:cubicBezTo>
                <a:cubicBezTo>
                  <a:pt x="991166" y="1327452"/>
                  <a:pt x="978589" y="1255490"/>
                  <a:pt x="691930" y="1261884"/>
                </a:cubicBezTo>
                <a:cubicBezTo>
                  <a:pt x="421490" y="1278629"/>
                  <a:pt x="185740" y="1294420"/>
                  <a:pt x="0" y="1261884"/>
                </a:cubicBezTo>
                <a:cubicBezTo>
                  <a:pt x="-20216" y="1067695"/>
                  <a:pt x="21915" y="924544"/>
                  <a:pt x="0" y="828636"/>
                </a:cubicBezTo>
                <a:cubicBezTo>
                  <a:pt x="-5592" y="700927"/>
                  <a:pt x="26925" y="605250"/>
                  <a:pt x="0" y="433247"/>
                </a:cubicBezTo>
                <a:cubicBezTo>
                  <a:pt x="7762" y="268076"/>
                  <a:pt x="38162" y="231767"/>
                  <a:pt x="0" y="0"/>
                </a:cubicBezTo>
                <a:close/>
              </a:path>
              <a:path w="3518289" h="1261884" stroke="0" extrusionOk="0">
                <a:moveTo>
                  <a:pt x="0" y="0"/>
                </a:moveTo>
                <a:cubicBezTo>
                  <a:pt x="122040" y="-98413"/>
                  <a:pt x="380066" y="62062"/>
                  <a:pt x="516016" y="0"/>
                </a:cubicBezTo>
                <a:cubicBezTo>
                  <a:pt x="662287" y="55348"/>
                  <a:pt x="810687" y="-13213"/>
                  <a:pt x="1172763" y="0"/>
                </a:cubicBezTo>
                <a:cubicBezTo>
                  <a:pt x="1494488" y="-46733"/>
                  <a:pt x="1513211" y="7275"/>
                  <a:pt x="1653596" y="0"/>
                </a:cubicBezTo>
                <a:cubicBezTo>
                  <a:pt x="1784721" y="23494"/>
                  <a:pt x="2162775" y="31831"/>
                  <a:pt x="2275160" y="0"/>
                </a:cubicBezTo>
                <a:cubicBezTo>
                  <a:pt x="2442162" y="-39417"/>
                  <a:pt x="2699562" y="-38812"/>
                  <a:pt x="2861542" y="0"/>
                </a:cubicBezTo>
                <a:cubicBezTo>
                  <a:pt x="3047153" y="-52577"/>
                  <a:pt x="3361698" y="-29593"/>
                  <a:pt x="3518289" y="0"/>
                </a:cubicBezTo>
                <a:cubicBezTo>
                  <a:pt x="3529065" y="111842"/>
                  <a:pt x="3508708" y="176035"/>
                  <a:pt x="3518289" y="395390"/>
                </a:cubicBezTo>
                <a:cubicBezTo>
                  <a:pt x="3527998" y="578680"/>
                  <a:pt x="3445604" y="617110"/>
                  <a:pt x="3518289" y="816018"/>
                </a:cubicBezTo>
                <a:cubicBezTo>
                  <a:pt x="3576140" y="1014017"/>
                  <a:pt x="3527325" y="1072047"/>
                  <a:pt x="3518289" y="1261884"/>
                </a:cubicBezTo>
                <a:cubicBezTo>
                  <a:pt x="3319937" y="1270491"/>
                  <a:pt x="3213496" y="1204592"/>
                  <a:pt x="3037456" y="1261884"/>
                </a:cubicBezTo>
                <a:cubicBezTo>
                  <a:pt x="2826839" y="1314894"/>
                  <a:pt x="2659236" y="1190203"/>
                  <a:pt x="2380709" y="1261884"/>
                </a:cubicBezTo>
                <a:cubicBezTo>
                  <a:pt x="2105471" y="1283566"/>
                  <a:pt x="1993554" y="1220316"/>
                  <a:pt x="1759145" y="1261884"/>
                </a:cubicBezTo>
                <a:cubicBezTo>
                  <a:pt x="1536566" y="1309872"/>
                  <a:pt x="1298090" y="1228290"/>
                  <a:pt x="1243129" y="1261884"/>
                </a:cubicBezTo>
                <a:cubicBezTo>
                  <a:pt x="1183827" y="1274239"/>
                  <a:pt x="777173" y="1161929"/>
                  <a:pt x="586381" y="1261884"/>
                </a:cubicBezTo>
                <a:cubicBezTo>
                  <a:pt x="299201" y="1302891"/>
                  <a:pt x="300585" y="1273667"/>
                  <a:pt x="0" y="1261884"/>
                </a:cubicBezTo>
                <a:cubicBezTo>
                  <a:pt x="-13313" y="1065803"/>
                  <a:pt x="42380" y="1017673"/>
                  <a:pt x="0" y="853874"/>
                </a:cubicBezTo>
                <a:cubicBezTo>
                  <a:pt x="-72833" y="703016"/>
                  <a:pt x="8809" y="519087"/>
                  <a:pt x="0" y="433247"/>
                </a:cubicBezTo>
                <a:cubicBezTo>
                  <a:pt x="-7255" y="349204"/>
                  <a:pt x="101343" y="220660"/>
                  <a:pt x="0" y="0"/>
                </a:cubicBezTo>
                <a:close/>
              </a:path>
              <a:path w="3518289" h="1261884" fill="none" stroke="0" extrusionOk="0">
                <a:moveTo>
                  <a:pt x="0" y="0"/>
                </a:moveTo>
                <a:cubicBezTo>
                  <a:pt x="116568" y="18875"/>
                  <a:pt x="265434" y="-12589"/>
                  <a:pt x="480833" y="0"/>
                </a:cubicBezTo>
                <a:cubicBezTo>
                  <a:pt x="683089" y="-38223"/>
                  <a:pt x="794087" y="16236"/>
                  <a:pt x="1067214" y="0"/>
                </a:cubicBezTo>
                <a:cubicBezTo>
                  <a:pt x="1358334" y="-29008"/>
                  <a:pt x="1375810" y="31787"/>
                  <a:pt x="1618413" y="0"/>
                </a:cubicBezTo>
                <a:cubicBezTo>
                  <a:pt x="1885191" y="-47277"/>
                  <a:pt x="1911052" y="28525"/>
                  <a:pt x="2099246" y="0"/>
                </a:cubicBezTo>
                <a:cubicBezTo>
                  <a:pt x="2277418" y="-16319"/>
                  <a:pt x="2498695" y="3155"/>
                  <a:pt x="2615261" y="0"/>
                </a:cubicBezTo>
                <a:cubicBezTo>
                  <a:pt x="2856664" y="-4327"/>
                  <a:pt x="3198054" y="92198"/>
                  <a:pt x="3518289" y="0"/>
                </a:cubicBezTo>
                <a:cubicBezTo>
                  <a:pt x="3598976" y="179183"/>
                  <a:pt x="3475269" y="234607"/>
                  <a:pt x="3518289" y="433247"/>
                </a:cubicBezTo>
                <a:cubicBezTo>
                  <a:pt x="3581894" y="585428"/>
                  <a:pt x="3497467" y="715422"/>
                  <a:pt x="3518289" y="841256"/>
                </a:cubicBezTo>
                <a:cubicBezTo>
                  <a:pt x="3551546" y="957346"/>
                  <a:pt x="3503302" y="1120860"/>
                  <a:pt x="3518289" y="1261884"/>
                </a:cubicBezTo>
                <a:cubicBezTo>
                  <a:pt x="3286396" y="1321711"/>
                  <a:pt x="3123352" y="1254964"/>
                  <a:pt x="2896725" y="1261884"/>
                </a:cubicBezTo>
                <a:cubicBezTo>
                  <a:pt x="2730225" y="1295717"/>
                  <a:pt x="2519044" y="1210088"/>
                  <a:pt x="2380709" y="1261884"/>
                </a:cubicBezTo>
                <a:cubicBezTo>
                  <a:pt x="2213952" y="1333265"/>
                  <a:pt x="1996089" y="1201376"/>
                  <a:pt x="1899876" y="1261884"/>
                </a:cubicBezTo>
                <a:cubicBezTo>
                  <a:pt x="1776358" y="1297012"/>
                  <a:pt x="1598146" y="1201790"/>
                  <a:pt x="1278312" y="1261884"/>
                </a:cubicBezTo>
                <a:cubicBezTo>
                  <a:pt x="1002829" y="1316115"/>
                  <a:pt x="955458" y="1246575"/>
                  <a:pt x="691930" y="1261884"/>
                </a:cubicBezTo>
                <a:cubicBezTo>
                  <a:pt x="463915" y="1270926"/>
                  <a:pt x="221480" y="1282957"/>
                  <a:pt x="0" y="1261884"/>
                </a:cubicBezTo>
                <a:cubicBezTo>
                  <a:pt x="-10857" y="1075798"/>
                  <a:pt x="16695" y="978132"/>
                  <a:pt x="0" y="828636"/>
                </a:cubicBezTo>
                <a:cubicBezTo>
                  <a:pt x="-17277" y="679153"/>
                  <a:pt x="22645" y="602880"/>
                  <a:pt x="0" y="433247"/>
                </a:cubicBezTo>
                <a:cubicBezTo>
                  <a:pt x="10300" y="267662"/>
                  <a:pt x="58742" y="205472"/>
                  <a:pt x="0" y="0"/>
                </a:cubicBezTo>
                <a:close/>
              </a:path>
              <a:path w="3518289" h="1261884" fill="none" stroke="0" extrusionOk="0">
                <a:moveTo>
                  <a:pt x="0" y="0"/>
                </a:moveTo>
                <a:cubicBezTo>
                  <a:pt x="135982" y="43123"/>
                  <a:pt x="286473" y="8998"/>
                  <a:pt x="480833" y="0"/>
                </a:cubicBezTo>
                <a:cubicBezTo>
                  <a:pt x="640839" y="-50669"/>
                  <a:pt x="772297" y="37744"/>
                  <a:pt x="1067214" y="0"/>
                </a:cubicBezTo>
                <a:cubicBezTo>
                  <a:pt x="1354922" y="-24661"/>
                  <a:pt x="1365657" y="42820"/>
                  <a:pt x="1618413" y="0"/>
                </a:cubicBezTo>
                <a:cubicBezTo>
                  <a:pt x="1882903" y="-39859"/>
                  <a:pt x="1919399" y="53267"/>
                  <a:pt x="2099246" y="0"/>
                </a:cubicBezTo>
                <a:cubicBezTo>
                  <a:pt x="2246849" y="-17069"/>
                  <a:pt x="2490274" y="-27211"/>
                  <a:pt x="2615261" y="0"/>
                </a:cubicBezTo>
                <a:cubicBezTo>
                  <a:pt x="2873974" y="-28527"/>
                  <a:pt x="3250552" y="240134"/>
                  <a:pt x="3518289" y="0"/>
                </a:cubicBezTo>
                <a:cubicBezTo>
                  <a:pt x="3601773" y="102546"/>
                  <a:pt x="3444550" y="245660"/>
                  <a:pt x="3518289" y="433247"/>
                </a:cubicBezTo>
                <a:cubicBezTo>
                  <a:pt x="3587641" y="591113"/>
                  <a:pt x="3506625" y="742060"/>
                  <a:pt x="3518289" y="841256"/>
                </a:cubicBezTo>
                <a:cubicBezTo>
                  <a:pt x="3570092" y="952878"/>
                  <a:pt x="3518177" y="1149137"/>
                  <a:pt x="3518289" y="1261884"/>
                </a:cubicBezTo>
                <a:cubicBezTo>
                  <a:pt x="3330574" y="1362903"/>
                  <a:pt x="3169438" y="1242474"/>
                  <a:pt x="2896725" y="1261884"/>
                </a:cubicBezTo>
                <a:cubicBezTo>
                  <a:pt x="2661222" y="1331332"/>
                  <a:pt x="2487144" y="1202913"/>
                  <a:pt x="2380709" y="1261884"/>
                </a:cubicBezTo>
                <a:cubicBezTo>
                  <a:pt x="2203970" y="1290227"/>
                  <a:pt x="2045997" y="1230855"/>
                  <a:pt x="1899876" y="1261884"/>
                </a:cubicBezTo>
                <a:cubicBezTo>
                  <a:pt x="1751845" y="1314058"/>
                  <a:pt x="1648546" y="1206121"/>
                  <a:pt x="1278312" y="1261884"/>
                </a:cubicBezTo>
                <a:cubicBezTo>
                  <a:pt x="986983" y="1318583"/>
                  <a:pt x="959141" y="1255842"/>
                  <a:pt x="691930" y="1261884"/>
                </a:cubicBezTo>
                <a:cubicBezTo>
                  <a:pt x="426247" y="1268827"/>
                  <a:pt x="202269" y="1307650"/>
                  <a:pt x="0" y="1261884"/>
                </a:cubicBezTo>
                <a:cubicBezTo>
                  <a:pt x="-38552" y="1094084"/>
                  <a:pt x="33357" y="943453"/>
                  <a:pt x="0" y="828636"/>
                </a:cubicBezTo>
                <a:cubicBezTo>
                  <a:pt x="-21339" y="688734"/>
                  <a:pt x="-3193" y="601381"/>
                  <a:pt x="0" y="433247"/>
                </a:cubicBezTo>
                <a:cubicBezTo>
                  <a:pt x="1002" y="285657"/>
                  <a:pt x="48537" y="214470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064452438">
                  <a:custGeom>
                    <a:avLst/>
                    <a:gdLst>
                      <a:gd name="connsiteX0" fmla="*/ 0 w 3518289"/>
                      <a:gd name="connsiteY0" fmla="*/ 0 h 1261884"/>
                      <a:gd name="connsiteX1" fmla="*/ 480833 w 3518289"/>
                      <a:gd name="connsiteY1" fmla="*/ 0 h 1261884"/>
                      <a:gd name="connsiteX2" fmla="*/ 1067214 w 3518289"/>
                      <a:gd name="connsiteY2" fmla="*/ 0 h 1261884"/>
                      <a:gd name="connsiteX3" fmla="*/ 1618413 w 3518289"/>
                      <a:gd name="connsiteY3" fmla="*/ 0 h 1261884"/>
                      <a:gd name="connsiteX4" fmla="*/ 2099246 w 3518289"/>
                      <a:gd name="connsiteY4" fmla="*/ 0 h 1261884"/>
                      <a:gd name="connsiteX5" fmla="*/ 2615261 w 3518289"/>
                      <a:gd name="connsiteY5" fmla="*/ 0 h 1261884"/>
                      <a:gd name="connsiteX6" fmla="*/ 3518289 w 3518289"/>
                      <a:gd name="connsiteY6" fmla="*/ 0 h 1261884"/>
                      <a:gd name="connsiteX7" fmla="*/ 3518289 w 3518289"/>
                      <a:gd name="connsiteY7" fmla="*/ 433247 h 1261884"/>
                      <a:gd name="connsiteX8" fmla="*/ 3518289 w 3518289"/>
                      <a:gd name="connsiteY8" fmla="*/ 841256 h 1261884"/>
                      <a:gd name="connsiteX9" fmla="*/ 3518289 w 3518289"/>
                      <a:gd name="connsiteY9" fmla="*/ 1261884 h 1261884"/>
                      <a:gd name="connsiteX10" fmla="*/ 2896725 w 3518289"/>
                      <a:gd name="connsiteY10" fmla="*/ 1261884 h 1261884"/>
                      <a:gd name="connsiteX11" fmla="*/ 2380709 w 3518289"/>
                      <a:gd name="connsiteY11" fmla="*/ 1261884 h 1261884"/>
                      <a:gd name="connsiteX12" fmla="*/ 1899876 w 3518289"/>
                      <a:gd name="connsiteY12" fmla="*/ 1261884 h 1261884"/>
                      <a:gd name="connsiteX13" fmla="*/ 1278312 w 3518289"/>
                      <a:gd name="connsiteY13" fmla="*/ 1261884 h 1261884"/>
                      <a:gd name="connsiteX14" fmla="*/ 691930 w 3518289"/>
                      <a:gd name="connsiteY14" fmla="*/ 1261884 h 1261884"/>
                      <a:gd name="connsiteX15" fmla="*/ 0 w 3518289"/>
                      <a:gd name="connsiteY15" fmla="*/ 1261884 h 1261884"/>
                      <a:gd name="connsiteX16" fmla="*/ 0 w 3518289"/>
                      <a:gd name="connsiteY16" fmla="*/ 828636 h 1261884"/>
                      <a:gd name="connsiteX17" fmla="*/ 0 w 3518289"/>
                      <a:gd name="connsiteY17" fmla="*/ 433247 h 1261884"/>
                      <a:gd name="connsiteX18" fmla="*/ 0 w 3518289"/>
                      <a:gd name="connsiteY18" fmla="*/ 0 h 1261884"/>
                      <a:gd name="connsiteX0" fmla="*/ 0 w 3518289"/>
                      <a:gd name="connsiteY0" fmla="*/ 0 h 1261884"/>
                      <a:gd name="connsiteX1" fmla="*/ 516016 w 3518289"/>
                      <a:gd name="connsiteY1" fmla="*/ 0 h 1261884"/>
                      <a:gd name="connsiteX2" fmla="*/ 1172763 w 3518289"/>
                      <a:gd name="connsiteY2" fmla="*/ 0 h 1261884"/>
                      <a:gd name="connsiteX3" fmla="*/ 1653596 w 3518289"/>
                      <a:gd name="connsiteY3" fmla="*/ 0 h 1261884"/>
                      <a:gd name="connsiteX4" fmla="*/ 2275160 w 3518289"/>
                      <a:gd name="connsiteY4" fmla="*/ 0 h 1261884"/>
                      <a:gd name="connsiteX5" fmla="*/ 2861542 w 3518289"/>
                      <a:gd name="connsiteY5" fmla="*/ 0 h 1261884"/>
                      <a:gd name="connsiteX6" fmla="*/ 3518289 w 3518289"/>
                      <a:gd name="connsiteY6" fmla="*/ 0 h 1261884"/>
                      <a:gd name="connsiteX7" fmla="*/ 3518289 w 3518289"/>
                      <a:gd name="connsiteY7" fmla="*/ 395390 h 1261884"/>
                      <a:gd name="connsiteX8" fmla="*/ 3518289 w 3518289"/>
                      <a:gd name="connsiteY8" fmla="*/ 816018 h 1261884"/>
                      <a:gd name="connsiteX9" fmla="*/ 3518289 w 3518289"/>
                      <a:gd name="connsiteY9" fmla="*/ 1261884 h 1261884"/>
                      <a:gd name="connsiteX10" fmla="*/ 3037456 w 3518289"/>
                      <a:gd name="connsiteY10" fmla="*/ 1261884 h 1261884"/>
                      <a:gd name="connsiteX11" fmla="*/ 2380709 w 3518289"/>
                      <a:gd name="connsiteY11" fmla="*/ 1261884 h 1261884"/>
                      <a:gd name="connsiteX12" fmla="*/ 1759145 w 3518289"/>
                      <a:gd name="connsiteY12" fmla="*/ 1261884 h 1261884"/>
                      <a:gd name="connsiteX13" fmla="*/ 1243129 w 3518289"/>
                      <a:gd name="connsiteY13" fmla="*/ 1261884 h 1261884"/>
                      <a:gd name="connsiteX14" fmla="*/ 586381 w 3518289"/>
                      <a:gd name="connsiteY14" fmla="*/ 1261884 h 1261884"/>
                      <a:gd name="connsiteX15" fmla="*/ 0 w 3518289"/>
                      <a:gd name="connsiteY15" fmla="*/ 1261884 h 1261884"/>
                      <a:gd name="connsiteX16" fmla="*/ 0 w 3518289"/>
                      <a:gd name="connsiteY16" fmla="*/ 853874 h 1261884"/>
                      <a:gd name="connsiteX17" fmla="*/ 0 w 3518289"/>
                      <a:gd name="connsiteY17" fmla="*/ 433247 h 1261884"/>
                      <a:gd name="connsiteX18" fmla="*/ 0 w 3518289"/>
                      <a:gd name="connsiteY18" fmla="*/ 0 h 12618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518289" h="1261884" fill="none" extrusionOk="0">
                        <a:moveTo>
                          <a:pt x="0" y="0"/>
                        </a:moveTo>
                        <a:cubicBezTo>
                          <a:pt x="145718" y="168"/>
                          <a:pt x="301018" y="22889"/>
                          <a:pt x="480833" y="0"/>
                        </a:cubicBezTo>
                        <a:cubicBezTo>
                          <a:pt x="611792" y="-27789"/>
                          <a:pt x="773978" y="58745"/>
                          <a:pt x="1067214" y="0"/>
                        </a:cubicBezTo>
                        <a:cubicBezTo>
                          <a:pt x="1353825" y="-47844"/>
                          <a:pt x="1345502" y="48089"/>
                          <a:pt x="1618413" y="0"/>
                        </a:cubicBezTo>
                        <a:cubicBezTo>
                          <a:pt x="1873334" y="-51132"/>
                          <a:pt x="1918179" y="37723"/>
                          <a:pt x="2099246" y="0"/>
                        </a:cubicBezTo>
                        <a:cubicBezTo>
                          <a:pt x="2253394" y="-16951"/>
                          <a:pt x="2470376" y="-21728"/>
                          <a:pt x="2615261" y="0"/>
                        </a:cubicBezTo>
                        <a:cubicBezTo>
                          <a:pt x="2812395" y="-60659"/>
                          <a:pt x="3182271" y="157280"/>
                          <a:pt x="3518289" y="0"/>
                        </a:cubicBezTo>
                        <a:cubicBezTo>
                          <a:pt x="3589134" y="96757"/>
                          <a:pt x="3435494" y="255605"/>
                          <a:pt x="3518289" y="433247"/>
                        </a:cubicBezTo>
                        <a:cubicBezTo>
                          <a:pt x="3573111" y="589102"/>
                          <a:pt x="3493640" y="724574"/>
                          <a:pt x="3518289" y="841256"/>
                        </a:cubicBezTo>
                        <a:cubicBezTo>
                          <a:pt x="3542404" y="962101"/>
                          <a:pt x="3520135" y="1147625"/>
                          <a:pt x="3518289" y="1261884"/>
                        </a:cubicBezTo>
                        <a:cubicBezTo>
                          <a:pt x="3312908" y="1340352"/>
                          <a:pt x="3111959" y="1223043"/>
                          <a:pt x="2896725" y="1261884"/>
                        </a:cubicBezTo>
                        <a:cubicBezTo>
                          <a:pt x="2659484" y="1335002"/>
                          <a:pt x="2514483" y="1231012"/>
                          <a:pt x="2380709" y="1261884"/>
                        </a:cubicBezTo>
                        <a:cubicBezTo>
                          <a:pt x="2203448" y="1279403"/>
                          <a:pt x="2060035" y="1254255"/>
                          <a:pt x="1899876" y="1261884"/>
                        </a:cubicBezTo>
                        <a:cubicBezTo>
                          <a:pt x="1771669" y="1300534"/>
                          <a:pt x="1621010" y="1238804"/>
                          <a:pt x="1278312" y="1261884"/>
                        </a:cubicBezTo>
                        <a:cubicBezTo>
                          <a:pt x="976599" y="1317932"/>
                          <a:pt x="961315" y="1256369"/>
                          <a:pt x="691930" y="1261884"/>
                        </a:cubicBezTo>
                        <a:cubicBezTo>
                          <a:pt x="426045" y="1275314"/>
                          <a:pt x="192166" y="1285815"/>
                          <a:pt x="0" y="1261884"/>
                        </a:cubicBezTo>
                        <a:cubicBezTo>
                          <a:pt x="-23380" y="1072057"/>
                          <a:pt x="17027" y="948182"/>
                          <a:pt x="0" y="828636"/>
                        </a:cubicBezTo>
                        <a:cubicBezTo>
                          <a:pt x="-6361" y="697927"/>
                          <a:pt x="12020" y="601257"/>
                          <a:pt x="0" y="433247"/>
                        </a:cubicBezTo>
                        <a:cubicBezTo>
                          <a:pt x="5814" y="267864"/>
                          <a:pt x="46432" y="217185"/>
                          <a:pt x="0" y="0"/>
                        </a:cubicBezTo>
                        <a:close/>
                      </a:path>
                      <a:path w="3518289" h="1261884" stroke="0" extrusionOk="0">
                        <a:moveTo>
                          <a:pt x="0" y="0"/>
                        </a:moveTo>
                        <a:cubicBezTo>
                          <a:pt x="123544" y="-64085"/>
                          <a:pt x="376952" y="55963"/>
                          <a:pt x="516016" y="0"/>
                        </a:cubicBezTo>
                        <a:cubicBezTo>
                          <a:pt x="666506" y="20052"/>
                          <a:pt x="824596" y="297"/>
                          <a:pt x="1172763" y="0"/>
                        </a:cubicBezTo>
                        <a:cubicBezTo>
                          <a:pt x="1494613" y="-35524"/>
                          <a:pt x="1508181" y="7684"/>
                          <a:pt x="1653596" y="0"/>
                        </a:cubicBezTo>
                        <a:cubicBezTo>
                          <a:pt x="1790263" y="12913"/>
                          <a:pt x="2138246" y="26642"/>
                          <a:pt x="2275160" y="0"/>
                        </a:cubicBezTo>
                        <a:cubicBezTo>
                          <a:pt x="2430338" y="-29926"/>
                          <a:pt x="2699210" y="-18013"/>
                          <a:pt x="2861542" y="0"/>
                        </a:cubicBezTo>
                        <a:cubicBezTo>
                          <a:pt x="3033357" y="-37472"/>
                          <a:pt x="3367577" y="-4631"/>
                          <a:pt x="3518289" y="0"/>
                        </a:cubicBezTo>
                        <a:cubicBezTo>
                          <a:pt x="3532189" y="110742"/>
                          <a:pt x="3500145" y="187175"/>
                          <a:pt x="3518289" y="395390"/>
                        </a:cubicBezTo>
                        <a:cubicBezTo>
                          <a:pt x="3543420" y="588936"/>
                          <a:pt x="3452377" y="622033"/>
                          <a:pt x="3518289" y="816018"/>
                        </a:cubicBezTo>
                        <a:cubicBezTo>
                          <a:pt x="3574168" y="1006125"/>
                          <a:pt x="3521473" y="1055374"/>
                          <a:pt x="3518289" y="1261884"/>
                        </a:cubicBezTo>
                        <a:cubicBezTo>
                          <a:pt x="3341275" y="1276227"/>
                          <a:pt x="3208901" y="1214953"/>
                          <a:pt x="3037456" y="1261884"/>
                        </a:cubicBezTo>
                        <a:cubicBezTo>
                          <a:pt x="2850738" y="1303728"/>
                          <a:pt x="2650887" y="1196469"/>
                          <a:pt x="2380709" y="1261884"/>
                        </a:cubicBezTo>
                        <a:cubicBezTo>
                          <a:pt x="2131565" y="1285763"/>
                          <a:pt x="1991749" y="1216983"/>
                          <a:pt x="1759145" y="1261884"/>
                        </a:cubicBezTo>
                        <a:cubicBezTo>
                          <a:pt x="1533644" y="1311883"/>
                          <a:pt x="1319777" y="1236214"/>
                          <a:pt x="1243129" y="1261884"/>
                        </a:cubicBezTo>
                        <a:cubicBezTo>
                          <a:pt x="1170211" y="1275236"/>
                          <a:pt x="833607" y="1187355"/>
                          <a:pt x="586381" y="1261884"/>
                        </a:cubicBezTo>
                        <a:cubicBezTo>
                          <a:pt x="296928" y="1304372"/>
                          <a:pt x="292045" y="1268325"/>
                          <a:pt x="0" y="1261884"/>
                        </a:cubicBezTo>
                        <a:cubicBezTo>
                          <a:pt x="-13719" y="1067374"/>
                          <a:pt x="44786" y="1029708"/>
                          <a:pt x="0" y="853874"/>
                        </a:cubicBezTo>
                        <a:cubicBezTo>
                          <a:pt x="-57581" y="687699"/>
                          <a:pt x="9394" y="526706"/>
                          <a:pt x="0" y="433247"/>
                        </a:cubicBezTo>
                        <a:cubicBezTo>
                          <a:pt x="-8512" y="340582"/>
                          <a:pt x="88657" y="205226"/>
                          <a:pt x="0" y="0"/>
                        </a:cubicBezTo>
                        <a:close/>
                      </a:path>
                      <a:path w="3518289" h="1261884" fill="none" stroke="0" extrusionOk="0">
                        <a:moveTo>
                          <a:pt x="0" y="0"/>
                        </a:moveTo>
                        <a:cubicBezTo>
                          <a:pt x="110749" y="-28416"/>
                          <a:pt x="275806" y="-24063"/>
                          <a:pt x="480833" y="0"/>
                        </a:cubicBezTo>
                        <a:cubicBezTo>
                          <a:pt x="681620" y="-35666"/>
                          <a:pt x="776964" y="15940"/>
                          <a:pt x="1067214" y="0"/>
                        </a:cubicBezTo>
                        <a:cubicBezTo>
                          <a:pt x="1355882" y="-28626"/>
                          <a:pt x="1370676" y="42269"/>
                          <a:pt x="1618413" y="0"/>
                        </a:cubicBezTo>
                        <a:cubicBezTo>
                          <a:pt x="1882388" y="-37395"/>
                          <a:pt x="1911234" y="38808"/>
                          <a:pt x="2099246" y="0"/>
                        </a:cubicBezTo>
                        <a:cubicBezTo>
                          <a:pt x="2249117" y="-18928"/>
                          <a:pt x="2490628" y="8732"/>
                          <a:pt x="2615261" y="0"/>
                        </a:cubicBezTo>
                        <a:cubicBezTo>
                          <a:pt x="2840958" y="24805"/>
                          <a:pt x="3224600" y="134541"/>
                          <a:pt x="3518289" y="0"/>
                        </a:cubicBezTo>
                        <a:cubicBezTo>
                          <a:pt x="3599932" y="149517"/>
                          <a:pt x="3490382" y="254294"/>
                          <a:pt x="3518289" y="433247"/>
                        </a:cubicBezTo>
                        <a:cubicBezTo>
                          <a:pt x="3579671" y="587610"/>
                          <a:pt x="3507409" y="732443"/>
                          <a:pt x="3518289" y="841256"/>
                        </a:cubicBezTo>
                        <a:cubicBezTo>
                          <a:pt x="3547861" y="963127"/>
                          <a:pt x="3495144" y="1122595"/>
                          <a:pt x="3518289" y="1261884"/>
                        </a:cubicBezTo>
                        <a:cubicBezTo>
                          <a:pt x="3323712" y="1349330"/>
                          <a:pt x="3170222" y="1224057"/>
                          <a:pt x="2896725" y="1261884"/>
                        </a:cubicBezTo>
                        <a:cubicBezTo>
                          <a:pt x="2697760" y="1288973"/>
                          <a:pt x="2536497" y="1223006"/>
                          <a:pt x="2380709" y="1261884"/>
                        </a:cubicBezTo>
                        <a:cubicBezTo>
                          <a:pt x="2219643" y="1305839"/>
                          <a:pt x="2009487" y="1215156"/>
                          <a:pt x="1899876" y="1261884"/>
                        </a:cubicBezTo>
                        <a:cubicBezTo>
                          <a:pt x="1737908" y="1303182"/>
                          <a:pt x="1599111" y="1186643"/>
                          <a:pt x="1278312" y="1261884"/>
                        </a:cubicBezTo>
                        <a:cubicBezTo>
                          <a:pt x="987059" y="1317477"/>
                          <a:pt x="935723" y="1254698"/>
                          <a:pt x="691930" y="1261884"/>
                        </a:cubicBezTo>
                        <a:cubicBezTo>
                          <a:pt x="438771" y="1242038"/>
                          <a:pt x="217472" y="1264999"/>
                          <a:pt x="0" y="1261884"/>
                        </a:cubicBezTo>
                        <a:cubicBezTo>
                          <a:pt x="-33244" y="1086071"/>
                          <a:pt x="25342" y="973235"/>
                          <a:pt x="0" y="828636"/>
                        </a:cubicBezTo>
                        <a:cubicBezTo>
                          <a:pt x="-30056" y="668177"/>
                          <a:pt x="2262" y="600144"/>
                          <a:pt x="0" y="433247"/>
                        </a:cubicBezTo>
                        <a:cubicBezTo>
                          <a:pt x="-10264" y="275870"/>
                          <a:pt x="55292" y="20527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" sz="2000" b="1" dirty="0">
                <a:solidFill>
                  <a:schemeClr val="accent1">
                    <a:lumMod val="50000"/>
                  </a:schemeClr>
                </a:solidFill>
              </a:rPr>
              <a:t>“</a:t>
            </a:r>
            <a:r>
              <a:rPr lang="en-US" b="1" dirty="0" err="1"/>
              <a:t>Ciugo</a:t>
            </a:r>
            <a:r>
              <a:rPr lang="en-US" b="1" dirty="0"/>
              <a:t> </a:t>
            </a:r>
            <a:r>
              <a:rPr lang="en-US" b="1" dirty="0" err="1"/>
              <a:t>ciaku</a:t>
            </a:r>
            <a:r>
              <a:rPr lang="en-US" b="1" dirty="0"/>
              <a:t> </a:t>
            </a:r>
            <a:r>
              <a:rPr lang="en-US" b="1" dirty="0" err="1"/>
              <a:t>ciataũrwo</a:t>
            </a:r>
            <a:r>
              <a:rPr lang="en-US" b="1" dirty="0"/>
              <a:t> </a:t>
            </a:r>
            <a:r>
              <a:rPr lang="en-US" b="1" dirty="0" err="1"/>
              <a:t>nĩirehaga</a:t>
            </a:r>
            <a:r>
              <a:rPr lang="en-US" b="1" dirty="0"/>
              <a:t> </a:t>
            </a:r>
            <a:r>
              <a:rPr lang="en-US" b="1" dirty="0" err="1"/>
              <a:t>ũtheri</a:t>
            </a:r>
            <a:r>
              <a:rPr lang="en-US" b="1" dirty="0"/>
              <a:t>; </a:t>
            </a:r>
            <a:r>
              <a:rPr lang="en-US" b="1" dirty="0" err="1"/>
              <a:t>nĩciũhĩgagia</a:t>
            </a:r>
            <a:r>
              <a:rPr lang="en-US" b="1" dirty="0"/>
              <a:t> </a:t>
            </a:r>
            <a:r>
              <a:rPr lang="en-US" b="1" dirty="0" err="1"/>
              <a:t>andũ</a:t>
            </a:r>
            <a:r>
              <a:rPr lang="en-US" b="1" dirty="0"/>
              <a:t> </a:t>
            </a:r>
            <a:r>
              <a:rPr lang="en-US" b="1" dirty="0" err="1"/>
              <a:t>arĩa</a:t>
            </a:r>
            <a:r>
              <a:rPr lang="en-US" b="1" dirty="0"/>
              <a:t> </a:t>
            </a:r>
            <a:r>
              <a:rPr lang="en-US" b="1" dirty="0" err="1"/>
              <a:t>matarĩ</a:t>
            </a:r>
            <a:r>
              <a:rPr lang="en-US" b="1" dirty="0"/>
              <a:t> </a:t>
            </a:r>
            <a:r>
              <a:rPr lang="en-US" b="1" dirty="0" err="1"/>
              <a:t>oogĩ</a:t>
            </a:r>
            <a:r>
              <a:rPr lang="en-US" b="1" dirty="0"/>
              <a:t>.</a:t>
            </a:r>
            <a:r>
              <a:rPr lang="en" sz="2000" b="1" dirty="0">
                <a:solidFill>
                  <a:schemeClr val="accent1">
                    <a:lumMod val="50000"/>
                  </a:schemeClr>
                </a:solidFill>
              </a:rPr>
              <a:t>” </a:t>
            </a:r>
            <a:r>
              <a:rPr lang="en" b="1" dirty="0">
                <a:solidFill>
                  <a:schemeClr val="accent1">
                    <a:lumMod val="50000"/>
                  </a:schemeClr>
                </a:solidFill>
              </a:rPr>
              <a:t>(Tha. 119:130 </a:t>
            </a:r>
            <a:r>
              <a:rPr lang="en" sz="1400" b="1" dirty="0">
                <a:solidFill>
                  <a:schemeClr val="accent1">
                    <a:lumMod val="50000"/>
                  </a:schemeClr>
                </a:solidFill>
              </a:rPr>
              <a:t>NIV</a:t>
            </a:r>
            <a:r>
              <a:rPr lang="en" b="1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48C1833-F17A-048E-F421-11B314694990}"/>
              </a:ext>
            </a:extLst>
          </p:cNvPr>
          <p:cNvSpPr txBox="1"/>
          <p:nvPr/>
        </p:nvSpPr>
        <p:spPr>
          <a:xfrm>
            <a:off x="4942957" y="2461283"/>
            <a:ext cx="71636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T</a:t>
            </a:r>
            <a:r>
              <a:rPr lang="en" sz="2000" b="1" dirty="0"/>
              <a:t>h</a:t>
            </a:r>
            <a:r>
              <a:rPr lang="en-US" sz="2000" b="1" dirty="0"/>
              <a:t>ĩ</a:t>
            </a:r>
            <a:r>
              <a:rPr lang="en" sz="2000" b="1" dirty="0"/>
              <a:t>ini</a:t>
            </a:r>
            <a:r>
              <a:rPr lang="en-US" sz="2000" b="1" dirty="0"/>
              <a:t>ĩ</a:t>
            </a:r>
            <a:r>
              <a:rPr lang="en" sz="2000" b="1" dirty="0"/>
              <a:t> wayo twonaga m</a:t>
            </a:r>
            <a:r>
              <a:rPr lang="en-US" sz="2000" b="1" dirty="0"/>
              <a:t>ĩ</a:t>
            </a:r>
            <a:r>
              <a:rPr lang="en" sz="2000" b="1" dirty="0"/>
              <a:t>bango na ci</a:t>
            </a:r>
            <a:r>
              <a:rPr lang="en-US" sz="2000" b="1" dirty="0"/>
              <a:t>ĩ</a:t>
            </a:r>
            <a:r>
              <a:rPr lang="en" sz="2000" b="1" dirty="0"/>
              <a:t>ko cia m</a:t>
            </a:r>
            <a:r>
              <a:rPr lang="en-US" sz="2000" b="1" dirty="0"/>
              <a:t>ũ</a:t>
            </a:r>
            <a:r>
              <a:rPr lang="en" sz="2000" b="1" dirty="0"/>
              <a:t>cukani; </a:t>
            </a:r>
            <a:r>
              <a:rPr lang="en-US" sz="2000" b="1" dirty="0" err="1"/>
              <a:t>ũũ</a:t>
            </a:r>
            <a:r>
              <a:rPr lang="en" sz="2000" b="1" dirty="0"/>
              <a:t>mbi; g</a:t>
            </a:r>
            <a:r>
              <a:rPr lang="en-US" sz="2000" b="1" dirty="0"/>
              <a:t>ũ</a:t>
            </a:r>
            <a:r>
              <a:rPr lang="en" sz="2000" b="1" dirty="0"/>
              <a:t>ciarwo, </a:t>
            </a:r>
            <a:r>
              <a:rPr lang="en-US" sz="2000" b="1" dirty="0"/>
              <a:t>ũ</a:t>
            </a:r>
            <a:r>
              <a:rPr lang="en" sz="2000" b="1" dirty="0"/>
              <a:t>t</a:t>
            </a:r>
            <a:r>
              <a:rPr lang="en-US" sz="2000" b="1" dirty="0" err="1"/>
              <a:t>ũũ</a:t>
            </a:r>
            <a:r>
              <a:rPr lang="en" sz="2000" b="1" dirty="0"/>
              <a:t>ro, g</a:t>
            </a:r>
            <a:r>
              <a:rPr lang="en-US" sz="2000" b="1" dirty="0"/>
              <a:t>ĩ</a:t>
            </a:r>
            <a:r>
              <a:rPr lang="en" sz="2000" b="1" dirty="0"/>
              <a:t>kuu</a:t>
            </a:r>
            <a:r>
              <a:rPr lang="en-US" sz="2000" b="1" dirty="0"/>
              <a:t>ũ</a:t>
            </a:r>
            <a:r>
              <a:rPr lang="en" sz="2000" b="1" dirty="0"/>
              <a:t>, iri</a:t>
            </a:r>
            <a:r>
              <a:rPr lang="en-US" sz="2000" b="1" dirty="0"/>
              <a:t>ũ</a:t>
            </a:r>
            <a:r>
              <a:rPr lang="en" sz="2000" b="1" dirty="0"/>
              <a:t>ka na g</a:t>
            </a:r>
            <a:r>
              <a:rPr lang="en-US" sz="2000" b="1" dirty="0"/>
              <a:t>ũ</a:t>
            </a:r>
            <a:r>
              <a:rPr lang="en" sz="2000" b="1" dirty="0"/>
              <a:t>thaithan</a:t>
            </a:r>
            <a:r>
              <a:rPr lang="en-US" sz="2000" b="1" dirty="0"/>
              <a:t>ĩ</a:t>
            </a:r>
            <a:r>
              <a:rPr lang="en" sz="2000" b="1" dirty="0"/>
              <a:t>r</a:t>
            </a:r>
            <a:r>
              <a:rPr lang="en-US" sz="2000" b="1" dirty="0"/>
              <a:t>ĩ</a:t>
            </a:r>
            <a:r>
              <a:rPr lang="en" sz="2000" b="1" dirty="0"/>
              <a:t>rwo n</a:t>
            </a:r>
            <a:r>
              <a:rPr lang="en-US" sz="2000" b="1" dirty="0"/>
              <a:t>ĩ</a:t>
            </a:r>
            <a:r>
              <a:rPr lang="en" sz="2000" b="1" dirty="0"/>
              <a:t> J</a:t>
            </a:r>
            <a:r>
              <a:rPr lang="en-US" sz="2000" b="1" dirty="0"/>
              <a:t>ĩ</a:t>
            </a:r>
            <a:r>
              <a:rPr lang="en" sz="2000" b="1" dirty="0"/>
              <a:t>s</a:t>
            </a:r>
            <a:r>
              <a:rPr lang="en-US" sz="2000" b="1" dirty="0"/>
              <a:t>ũ</a:t>
            </a:r>
            <a:r>
              <a:rPr lang="en" sz="2000" b="1" dirty="0"/>
              <a:t>; kwoherwo kwa mehia; R</a:t>
            </a:r>
            <a:r>
              <a:rPr lang="en-US" sz="2000" b="1" dirty="0" err="1"/>
              <a:t>ĩũ</a:t>
            </a:r>
            <a:r>
              <a:rPr lang="en" sz="2000" b="1" dirty="0"/>
              <a:t>ka r</a:t>
            </a:r>
            <a:r>
              <a:rPr lang="en-US" sz="2000" b="1" dirty="0"/>
              <a:t>ĩ</a:t>
            </a:r>
            <a:r>
              <a:rPr lang="en" sz="2000" b="1" dirty="0"/>
              <a:t>a Ker</a:t>
            </a:r>
            <a:r>
              <a:rPr lang="en-US" sz="2000" b="1" dirty="0"/>
              <a:t>ĩ</a:t>
            </a:r>
            <a:r>
              <a:rPr lang="en" sz="2000" b="1" dirty="0"/>
              <a:t>; </a:t>
            </a:r>
            <a:r>
              <a:rPr lang="en-US" sz="2000" b="1" dirty="0"/>
              <a:t>ũ</a:t>
            </a:r>
            <a:r>
              <a:rPr lang="en" sz="2000" b="1" dirty="0"/>
              <a:t>t</a:t>
            </a:r>
            <a:r>
              <a:rPr lang="en-US" sz="2000" b="1" dirty="0" err="1"/>
              <a:t>ũũ</a:t>
            </a:r>
            <a:r>
              <a:rPr lang="en" sz="2000" b="1" dirty="0"/>
              <a:t>ro </a:t>
            </a:r>
            <a:r>
              <a:rPr lang="en-US" sz="2000" b="1" dirty="0"/>
              <a:t>ũ</a:t>
            </a:r>
            <a:r>
              <a:rPr lang="en" sz="2000" b="1" dirty="0"/>
              <a:t>tathiraga th</a:t>
            </a:r>
            <a:r>
              <a:rPr lang="en-US" sz="2000" b="1" dirty="0"/>
              <a:t>ĩ</a:t>
            </a:r>
            <a:r>
              <a:rPr lang="en" sz="2000" b="1" dirty="0"/>
              <a:t>ini</a:t>
            </a:r>
            <a:r>
              <a:rPr lang="en-US" sz="2000" b="1" dirty="0"/>
              <a:t>ĩ</a:t>
            </a:r>
            <a:r>
              <a:rPr lang="en" sz="2000" b="1" dirty="0"/>
              <a:t> wa Th</a:t>
            </a:r>
            <a:r>
              <a:rPr lang="en-US" sz="2000" b="1" dirty="0"/>
              <a:t>ĩ</a:t>
            </a:r>
            <a:r>
              <a:rPr lang="en" sz="2000" b="1" dirty="0"/>
              <a:t> Njer</a:t>
            </a:r>
            <a:r>
              <a:rPr lang="en-US" sz="2000" b="1" dirty="0"/>
              <a:t>ũ</a:t>
            </a:r>
            <a:r>
              <a:rPr lang="en" sz="2000" b="1" dirty="0"/>
              <a:t>…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363709B-479B-2B63-17AF-E769000B8EB2}"/>
              </a:ext>
            </a:extLst>
          </p:cNvPr>
          <p:cNvSpPr txBox="1"/>
          <p:nvPr/>
        </p:nvSpPr>
        <p:spPr>
          <a:xfrm>
            <a:off x="4942956" y="1549341"/>
            <a:ext cx="71636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Nĩũ</a:t>
            </a:r>
            <a:r>
              <a:rPr lang="en" sz="2000" b="1" dirty="0"/>
              <a:t>nd</a:t>
            </a:r>
            <a:r>
              <a:rPr lang="en-US" sz="2000" b="1" dirty="0"/>
              <a:t>ũ</a:t>
            </a:r>
            <a:r>
              <a:rPr lang="en" sz="2000" b="1" dirty="0"/>
              <a:t> </a:t>
            </a:r>
            <a:r>
              <a:rPr lang="en-US" sz="2000" b="1" dirty="0"/>
              <a:t>ũ</a:t>
            </a:r>
            <a:r>
              <a:rPr lang="en" sz="2000" b="1" dirty="0"/>
              <a:t>cio, </a:t>
            </a:r>
            <a:r>
              <a:rPr lang="en-US" sz="2000" b="1" dirty="0"/>
              <a:t>ũ</a:t>
            </a:r>
            <a:r>
              <a:rPr lang="en" sz="2000" b="1" dirty="0"/>
              <a:t>git</a:t>
            </a:r>
            <a:r>
              <a:rPr lang="en-US" sz="2000" b="1" dirty="0"/>
              <a:t>ĩ</a:t>
            </a:r>
            <a:r>
              <a:rPr lang="en" sz="2000" b="1" dirty="0"/>
              <a:t>ri wit</a:t>
            </a:r>
            <a:r>
              <a:rPr lang="en-US" sz="2000" b="1" dirty="0"/>
              <a:t>ũ</a:t>
            </a:r>
            <a:r>
              <a:rPr lang="en" sz="2000" b="1" dirty="0"/>
              <a:t> wonekaga o th</a:t>
            </a:r>
            <a:r>
              <a:rPr lang="en-US" sz="2000" b="1" dirty="0"/>
              <a:t>ĩ</a:t>
            </a:r>
            <a:r>
              <a:rPr lang="en" sz="2000" b="1" dirty="0"/>
              <a:t>ini</a:t>
            </a:r>
            <a:r>
              <a:rPr lang="en-US" sz="2000" b="1" dirty="0"/>
              <a:t>ĩ</a:t>
            </a:r>
            <a:r>
              <a:rPr lang="en" sz="2000" b="1" dirty="0"/>
              <a:t> wa Bibilia, na th</a:t>
            </a:r>
            <a:r>
              <a:rPr lang="en-US" sz="2000" b="1" dirty="0"/>
              <a:t>ĩ</a:t>
            </a:r>
            <a:r>
              <a:rPr lang="en" sz="2000" b="1" dirty="0"/>
              <a:t>ini</a:t>
            </a:r>
            <a:r>
              <a:rPr lang="en-US" sz="2000" b="1" dirty="0"/>
              <a:t>ĩ</a:t>
            </a:r>
            <a:r>
              <a:rPr lang="en" sz="2000" b="1" dirty="0"/>
              <a:t> wa o ibuku mwanya r</a:t>
            </a:r>
            <a:r>
              <a:rPr lang="en-US" sz="2000" b="1" dirty="0"/>
              <a:t>ĩ</a:t>
            </a:r>
            <a:r>
              <a:rPr lang="en" sz="2000" b="1" dirty="0"/>
              <a:t>ayo, th</a:t>
            </a:r>
            <a:r>
              <a:rPr lang="en-US" sz="2000" b="1" dirty="0"/>
              <a:t>ĩ</a:t>
            </a:r>
            <a:r>
              <a:rPr lang="en" sz="2000" b="1" dirty="0"/>
              <a:t>ini</a:t>
            </a:r>
            <a:r>
              <a:rPr lang="en-US" sz="2000" b="1" dirty="0"/>
              <a:t>ĩ</a:t>
            </a:r>
            <a:r>
              <a:rPr lang="en" sz="2000" b="1" dirty="0"/>
              <a:t> wa icunj</a:t>
            </a:r>
            <a:r>
              <a:rPr lang="en-US" sz="2000" b="1" dirty="0"/>
              <a:t>ĩ</a:t>
            </a:r>
            <a:r>
              <a:rPr lang="en" sz="2000" b="1" dirty="0"/>
              <a:t> ona m</a:t>
            </a:r>
            <a:r>
              <a:rPr lang="en-US" sz="2000" b="1" dirty="0"/>
              <a:t>ĩ</a:t>
            </a:r>
            <a:r>
              <a:rPr lang="en" sz="2000" b="1" dirty="0"/>
              <a:t>hari (2Tim. 3:16).</a:t>
            </a:r>
          </a:p>
        </p:txBody>
      </p:sp>
    </p:spTree>
    <p:extLst>
      <p:ext uri="{BB962C8B-B14F-4D97-AF65-F5344CB8AC3E}">
        <p14:creationId xmlns:p14="http://schemas.microsoft.com/office/powerpoint/2010/main" val="107500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 animBg="1"/>
      <p:bldP spid="2" grpId="0" animBg="1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A34462C-0DB1-FD10-12D7-B398A35A4B1C}"/>
              </a:ext>
            </a:extLst>
          </p:cNvPr>
          <p:cNvSpPr txBox="1"/>
          <p:nvPr/>
        </p:nvSpPr>
        <p:spPr>
          <a:xfrm>
            <a:off x="2636197" y="-29184"/>
            <a:ext cx="776381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" sz="4400" b="1" dirty="0">
                <a:ln/>
                <a:solidFill>
                  <a:schemeClr val="accent4"/>
                </a:solidFill>
              </a:rPr>
              <a:t>IT</a:t>
            </a:r>
            <a:r>
              <a:rPr lang="en-US" sz="4400" b="1" dirty="0">
                <a:ln/>
                <a:solidFill>
                  <a:schemeClr val="accent4"/>
                </a:solidFill>
              </a:rPr>
              <a:t>ŨŨ</a:t>
            </a:r>
            <a:r>
              <a:rPr lang="en" sz="4400" b="1" dirty="0">
                <a:ln/>
                <a:solidFill>
                  <a:schemeClr val="accent4"/>
                </a:solidFill>
              </a:rPr>
              <a:t>MI CIA </a:t>
            </a:r>
            <a:r>
              <a:rPr lang="en-US" sz="4400" b="1" dirty="0">
                <a:ln/>
                <a:solidFill>
                  <a:schemeClr val="accent4"/>
                </a:solidFill>
              </a:rPr>
              <a:t>Ũ</a:t>
            </a:r>
            <a:r>
              <a:rPr lang="en" sz="4400" b="1" dirty="0">
                <a:ln/>
                <a:solidFill>
                  <a:schemeClr val="accent4"/>
                </a:solidFill>
              </a:rPr>
              <a:t>M</a:t>
            </a:r>
            <a:r>
              <a:rPr lang="en-US" sz="4400" b="1" dirty="0">
                <a:ln/>
                <a:solidFill>
                  <a:schemeClr val="accent4"/>
                </a:solidFill>
              </a:rPr>
              <a:t>Ũ</a:t>
            </a:r>
            <a:r>
              <a:rPr lang="en" sz="4400" b="1" dirty="0">
                <a:ln/>
                <a:solidFill>
                  <a:schemeClr val="accent4"/>
                </a:solidFill>
              </a:rPr>
              <a:t>ND</a:t>
            </a:r>
            <a:r>
              <a:rPr lang="en-US" sz="4400" b="1" dirty="0">
                <a:ln/>
                <a:solidFill>
                  <a:schemeClr val="accent4"/>
                </a:solidFill>
              </a:rPr>
              <a:t>Ũ</a:t>
            </a:r>
            <a:endParaRPr lang="en" sz="4400" b="1" dirty="0">
              <a:ln/>
              <a:solidFill>
                <a:schemeClr val="accent4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B3F635-42E0-9EBB-C928-9E0F7F354158}"/>
              </a:ext>
            </a:extLst>
          </p:cNvPr>
          <p:cNvSpPr txBox="1"/>
          <p:nvPr/>
        </p:nvSpPr>
        <p:spPr>
          <a:xfrm>
            <a:off x="3952196" y="620209"/>
            <a:ext cx="67813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2000" b="1" dirty="0" err="1">
                <a:solidFill>
                  <a:srgbClr val="92D050"/>
                </a:solidFill>
                <a:latin typeface="Comic Sans MS" panose="030F0702030302020204" pitchFamily="66" charset="0"/>
              </a:rPr>
              <a:t>Kũrĩ</a:t>
            </a:r>
            <a:r>
              <a:rPr lang="en-US" sz="2000" b="1" dirty="0">
                <a:solidFill>
                  <a:srgbClr val="92D05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2D050"/>
                </a:solidFill>
                <a:latin typeface="Comic Sans MS" panose="030F0702030302020204" pitchFamily="66" charset="0"/>
              </a:rPr>
              <a:t>njĩra</a:t>
            </a:r>
            <a:r>
              <a:rPr lang="en-US" sz="2000" b="1" dirty="0">
                <a:solidFill>
                  <a:srgbClr val="92D050"/>
                </a:solidFill>
                <a:latin typeface="Comic Sans MS" panose="030F0702030302020204" pitchFamily="66" charset="0"/>
              </a:rPr>
              <a:t> mũndũ </a:t>
            </a:r>
            <a:r>
              <a:rPr lang="en-US" sz="2000" b="1" dirty="0" err="1">
                <a:solidFill>
                  <a:srgbClr val="92D050"/>
                </a:solidFill>
                <a:latin typeface="Comic Sans MS" panose="030F0702030302020204" pitchFamily="66" charset="0"/>
              </a:rPr>
              <a:t>onaga</a:t>
            </a:r>
            <a:r>
              <a:rPr lang="en-US" sz="2000" b="1" dirty="0">
                <a:solidFill>
                  <a:srgbClr val="92D050"/>
                </a:solidFill>
                <a:latin typeface="Comic Sans MS" panose="030F0702030302020204" pitchFamily="66" charset="0"/>
              </a:rPr>
              <a:t> ta </a:t>
            </a:r>
            <a:r>
              <a:rPr lang="en-US" sz="2000" b="1" dirty="0" err="1">
                <a:solidFill>
                  <a:srgbClr val="92D050"/>
                </a:solidFill>
                <a:latin typeface="Comic Sans MS" panose="030F0702030302020204" pitchFamily="66" charset="0"/>
              </a:rPr>
              <a:t>yagĩrĩire</a:t>
            </a:r>
            <a:r>
              <a:rPr lang="en-US" sz="2000" b="1" dirty="0">
                <a:solidFill>
                  <a:srgbClr val="92D050"/>
                </a:solidFill>
                <a:latin typeface="Comic Sans MS" panose="030F0702030302020204" pitchFamily="66" charset="0"/>
              </a:rPr>
              <a:t>, no </a:t>
            </a:r>
            <a:r>
              <a:rPr lang="en-US" sz="2000" b="1" dirty="0" err="1">
                <a:solidFill>
                  <a:srgbClr val="92D050"/>
                </a:solidFill>
                <a:latin typeface="Comic Sans MS" panose="030F0702030302020204" pitchFamily="66" charset="0"/>
              </a:rPr>
              <a:t>marigĩrĩrio</a:t>
            </a:r>
            <a:r>
              <a:rPr lang="en-US" sz="2000" b="1" dirty="0">
                <a:solidFill>
                  <a:srgbClr val="92D050"/>
                </a:solidFill>
                <a:latin typeface="Comic Sans MS" panose="030F0702030302020204" pitchFamily="66" charset="0"/>
              </a:rPr>
              <a:t> mayo </a:t>
            </a:r>
            <a:r>
              <a:rPr lang="en-US" sz="2000" b="1" dirty="0" err="1">
                <a:solidFill>
                  <a:srgbClr val="92D050"/>
                </a:solidFill>
                <a:latin typeface="Comic Sans MS" panose="030F0702030302020204" pitchFamily="66" charset="0"/>
              </a:rPr>
              <a:t>yerekagĩra</a:t>
            </a:r>
            <a:r>
              <a:rPr lang="en-US" sz="2000" b="1" dirty="0">
                <a:solidFill>
                  <a:srgbClr val="92D05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2D050"/>
                </a:solidFill>
                <a:latin typeface="Comic Sans MS" panose="030F0702030302020204" pitchFamily="66" charset="0"/>
              </a:rPr>
              <a:t>gĩkuũ-inĩ</a:t>
            </a:r>
            <a:r>
              <a:rPr lang="en-US" sz="2000" b="1" dirty="0">
                <a:solidFill>
                  <a:srgbClr val="92D050"/>
                </a:solidFill>
                <a:latin typeface="Comic Sans MS" panose="030F0702030302020204" pitchFamily="66" charset="0"/>
              </a:rPr>
              <a:t>. </a:t>
            </a:r>
            <a:r>
              <a:rPr lang="en" sz="2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lang="en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" sz="1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(Thimo 16:25)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FD8E9C4-F44F-540B-79A8-4E236040BDF8}"/>
              </a:ext>
            </a:extLst>
          </p:cNvPr>
          <p:cNvSpPr txBox="1"/>
          <p:nvPr/>
        </p:nvSpPr>
        <p:spPr>
          <a:xfrm>
            <a:off x="4603428" y="1313648"/>
            <a:ext cx="6602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korwo Ngai 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waheire hinya wand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 wa Bibilia-r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 (2 Pet. 1:20; Johana 14:26)?</a:t>
            </a:r>
          </a:p>
        </p:txBody>
      </p:sp>
      <p:pic>
        <p:nvPicPr>
          <p:cNvPr id="4" name="Imagen 3" descr="Imagen que contiene agua, tabla&#10;&#10;Descripción generada automáticamente">
            <a:extLst>
              <a:ext uri="{FF2B5EF4-FFF2-40B4-BE49-F238E27FC236}">
                <a16:creationId xmlns:a16="http://schemas.microsoft.com/office/drawing/2014/main" id="{45E61A15-D2CF-1137-4F72-E39636B92B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0010" y="102692"/>
            <a:ext cx="1683457" cy="1149462"/>
          </a:xfrm>
          <a:prstGeom prst="rect">
            <a:avLst/>
          </a:prstGeom>
          <a:ln w="38100" cap="sq">
            <a:solidFill>
              <a:srgbClr val="A0DDE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" name="Imagen 7" descr="Imagen que contiene ventana, hombre, tabla, mujer&#10;&#10;Descripción generada automáticamente">
            <a:extLst>
              <a:ext uri="{FF2B5EF4-FFF2-40B4-BE49-F238E27FC236}">
                <a16:creationId xmlns:a16="http://schemas.microsoft.com/office/drawing/2014/main" id="{B098FEC5-81E3-011E-CCAC-956AD33554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039" y="1328094"/>
            <a:ext cx="4360856" cy="5461811"/>
          </a:xfrm>
          <a:prstGeom prst="roundRect">
            <a:avLst>
              <a:gd name="adj" fmla="val 643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A0DDE0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655BE58-2921-B0C1-872B-62B9BC670421}"/>
              </a:ext>
            </a:extLst>
          </p:cNvPr>
          <p:cNvSpPr txBox="1"/>
          <p:nvPr/>
        </p:nvSpPr>
        <p:spPr>
          <a:xfrm>
            <a:off x="4603430" y="3484773"/>
            <a:ext cx="75885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hiano wa 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iguithania kwa m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wag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 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 wa ig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 at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kuuma mwaka wa ik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 na inyanya (18th century), 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kwendekereirio 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 wa  “k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mathomo”  wa Bibilia.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0937DA4-EBAB-1E46-B1F7-F56F6CA72A26}"/>
              </a:ext>
            </a:extLst>
          </p:cNvPr>
          <p:cNvSpPr txBox="1"/>
          <p:nvPr/>
        </p:nvSpPr>
        <p:spPr>
          <a:xfrm>
            <a:off x="4603429" y="2091434"/>
            <a:ext cx="75885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Mũndũ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ũtarĩ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Roho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ndamũkagĩra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maũndũ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marĩa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moimaga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kwĩ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Roho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Ngai no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mamonaga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arĩ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ũrimũ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na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matingĩmataũkwo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nĩ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tondũ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mamenyekaga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kũgerera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Roho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(1Akori. 2:14 ).</a:t>
            </a:r>
          </a:p>
        </p:txBody>
      </p:sp>
      <p:pic>
        <p:nvPicPr>
          <p:cNvPr id="14" name="Imagen 13" descr="Un dibujo de un grupo de personas en una montaña&#10;&#10;Descripción generada automáticamente con confianza baja">
            <a:extLst>
              <a:ext uri="{FF2B5EF4-FFF2-40B4-BE49-F238E27FC236}">
                <a16:creationId xmlns:a16="http://schemas.microsoft.com/office/drawing/2014/main" id="{AC70E91D-9D5C-1E27-E41F-26D0D8E61C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039" y="102691"/>
            <a:ext cx="2502158" cy="1006262"/>
          </a:xfrm>
          <a:prstGeom prst="rect">
            <a:avLst/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3B30672-D355-E2DF-D3F3-7EF510DD4130}"/>
              </a:ext>
            </a:extLst>
          </p:cNvPr>
          <p:cNvSpPr txBox="1"/>
          <p:nvPr/>
        </p:nvSpPr>
        <p:spPr>
          <a:xfrm>
            <a:off x="4603428" y="5963674"/>
            <a:ext cx="75885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atar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nganja, th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thondekaga nj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 cionekaga ta ci ciama, no m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ico wayo 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kuu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(Thimo. 16:25).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E46D20C-B581-4F9C-1054-00B2F69F2C90}"/>
              </a:ext>
            </a:extLst>
          </p:cNvPr>
          <p:cNvSpPr txBox="1"/>
          <p:nvPr/>
        </p:nvSpPr>
        <p:spPr>
          <a:xfrm>
            <a:off x="4603430" y="4416447"/>
            <a:ext cx="758857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thingi wa 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moyaga 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horo 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kanwo gwa ciama na kwag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rwo 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 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hoti wa 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ratha mahinda mok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te.  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ungu rwa mwonere ta 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 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guuni 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ruta th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 kiugo 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Ngai t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kana hinya wak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kana 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hoti wak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wa 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menya mar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ĩ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me mbere na matwetereire?</a:t>
            </a:r>
          </a:p>
        </p:txBody>
      </p:sp>
    </p:spTree>
    <p:extLst>
      <p:ext uri="{BB962C8B-B14F-4D97-AF65-F5344CB8AC3E}">
        <p14:creationId xmlns:p14="http://schemas.microsoft.com/office/powerpoint/2010/main" val="301746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7" grpId="0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FF0066"/>
      </a:accent3>
      <a:accent4>
        <a:srgbClr val="FFC000"/>
      </a:accent4>
      <a:accent5>
        <a:srgbClr val="990099"/>
      </a:accent5>
      <a:accent6>
        <a:srgbClr val="70AD47"/>
      </a:accent6>
      <a:hlink>
        <a:srgbClr val="0563C1"/>
      </a:hlink>
      <a:folHlink>
        <a:srgbClr val="2992FA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4287</TotalTime>
  <Words>2170</Words>
  <Application>Microsoft Office PowerPoint</Application>
  <PresentationFormat>Panorámica</PresentationFormat>
  <Paragraphs>57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Comic Sans MS</vt:lpstr>
      <vt:lpstr>Constantia</vt:lpstr>
      <vt:lpstr>Aptos Display</vt:lpstr>
      <vt:lpstr>Arial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95</cp:revision>
  <dcterms:created xsi:type="dcterms:W3CDTF">2024-03-31T16:03:06Z</dcterms:created>
  <dcterms:modified xsi:type="dcterms:W3CDTF">2024-04-17T19:39:01Z</dcterms:modified>
</cp:coreProperties>
</file>