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1" r:id="rId3"/>
    <p:sldId id="273" r:id="rId4"/>
    <p:sldId id="274" r:id="rId5"/>
    <p:sldId id="265" r:id="rId6"/>
    <p:sldId id="276" r:id="rId7"/>
    <p:sldId id="278" r:id="rId8"/>
    <p:sldId id="279" r:id="rId9"/>
    <p:sldId id="281" r:id="rId10"/>
    <p:sldId id="282" r:id="rId11"/>
    <p:sldId id="284" r:id="rId12"/>
    <p:sldId id="285"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4532"/>
    <a:srgbClr val="404040"/>
    <a:srgbClr val="FFFF99"/>
    <a:srgbClr val="9B4546"/>
    <a:srgbClr val="EF4E3A"/>
    <a:srgbClr val="C56D25"/>
    <a:srgbClr val="A2591E"/>
    <a:srgbClr val="532713"/>
    <a:srgbClr val="DFC0B3"/>
    <a:srgbClr val="9D5B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1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807CF-3FD5-086B-3BB2-D5309767D2E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12C9247-A99C-8366-3187-BC5458D4B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5E24B9D-E7E1-92FC-8A43-27D790CA025B}"/>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5" name="Marcador de pie de página 4">
            <a:extLst>
              <a:ext uri="{FF2B5EF4-FFF2-40B4-BE49-F238E27FC236}">
                <a16:creationId xmlns:a16="http://schemas.microsoft.com/office/drawing/2014/main" id="{6C825C5E-C585-712B-33A2-1E51201098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6BDCAF-3EB9-1348-E658-909E3AA517EE}"/>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201526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2E835-E9CD-C576-3C19-771E7603AEE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F6A6EC9-6C14-EA3B-B21F-E74E9D2DC4D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12499-55DC-B58C-1E63-078ECFC45637}"/>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5" name="Marcador de pie de página 4">
            <a:extLst>
              <a:ext uri="{FF2B5EF4-FFF2-40B4-BE49-F238E27FC236}">
                <a16:creationId xmlns:a16="http://schemas.microsoft.com/office/drawing/2014/main" id="{18A404A2-43A7-C4EB-7D09-24B6223BC87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1803480-6F94-575D-28B5-75DF16F72568}"/>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277646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D2023A-8512-D485-48DC-BB06BEA5E5E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E070F4C-F110-3A87-501D-363526B291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45D392-270C-F407-3C29-1B0B6F0B564D}"/>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5" name="Marcador de pie de página 4">
            <a:extLst>
              <a:ext uri="{FF2B5EF4-FFF2-40B4-BE49-F238E27FC236}">
                <a16:creationId xmlns:a16="http://schemas.microsoft.com/office/drawing/2014/main" id="{692108A9-E93D-B8DF-9F68-575E3C0B3B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00FB0B5-0D86-B8E6-D9D5-CCA4CBBFA3F4}"/>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327175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CC304-0B40-80FD-BB8F-F6377C4FE7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723221-B5C4-9D2F-4B7C-FE0BAD8740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102DFF3-7382-6EC1-FBDC-02304945CE82}"/>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5" name="Marcador de pie de página 4">
            <a:extLst>
              <a:ext uri="{FF2B5EF4-FFF2-40B4-BE49-F238E27FC236}">
                <a16:creationId xmlns:a16="http://schemas.microsoft.com/office/drawing/2014/main" id="{F115E7D1-81A7-C50F-3B37-F3EC11F2D89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9A62C4-BF96-7C3A-3DBE-78AB177DE7B5}"/>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13002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CDDD-CC1A-F74A-BFD9-49974FD78D1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FF7FC0-3D7F-2061-942E-F6B5445B5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F5AAB2-BD6D-9413-9F78-68A298B1ECCA}"/>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5" name="Marcador de pie de página 4">
            <a:extLst>
              <a:ext uri="{FF2B5EF4-FFF2-40B4-BE49-F238E27FC236}">
                <a16:creationId xmlns:a16="http://schemas.microsoft.com/office/drawing/2014/main" id="{141B7F20-FD80-9A74-28E9-6DB56035EE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A96E2A-CED4-04DA-7DE6-D108F8BF3CF0}"/>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290211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07253-D87C-24FA-76F6-25672B0580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904A8E-815F-BD05-05D1-E397FA85F49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2B26FC6-4BF8-3CFF-4B3A-E7411739CF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C774705-9016-19F8-ECB1-CB962A0315B1}"/>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6" name="Marcador de pie de página 5">
            <a:extLst>
              <a:ext uri="{FF2B5EF4-FFF2-40B4-BE49-F238E27FC236}">
                <a16:creationId xmlns:a16="http://schemas.microsoft.com/office/drawing/2014/main" id="{0B87AEBB-1317-E502-5EB4-D00D52B577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F61A8C2-3A4B-E01E-407F-C2F41346D821}"/>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67854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738D6-6E87-AAF5-B64A-06C5F378C7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E4FDF6B-ECFA-D59C-917C-5A47C5C2D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50FC4C2-4F6A-B1C9-162E-6876EA9330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4F60AC-9401-0AE7-94A1-0A9EFF8B1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87AB201-920F-D234-1CAC-53AEF49F284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B6F78F-9CC1-C023-58FE-13478D413763}"/>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8" name="Marcador de pie de página 7">
            <a:extLst>
              <a:ext uri="{FF2B5EF4-FFF2-40B4-BE49-F238E27FC236}">
                <a16:creationId xmlns:a16="http://schemas.microsoft.com/office/drawing/2014/main" id="{B63F6FD6-1791-AB18-1FC9-D8D6F6E68F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A5722F0-1AF9-506D-D12F-AEC3FFD812CE}"/>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138786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AD782-D8AB-A9F8-BF78-C3E60349865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8E61117-3EC4-8B40-039D-FDB6F6BA2D69}"/>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4" name="Marcador de pie de página 3">
            <a:extLst>
              <a:ext uri="{FF2B5EF4-FFF2-40B4-BE49-F238E27FC236}">
                <a16:creationId xmlns:a16="http://schemas.microsoft.com/office/drawing/2014/main" id="{2B687619-270E-6CBE-AEB9-4F2F9B1661E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D9F7854-32F5-7997-15BE-D73BF14DC057}"/>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365025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F461AB-5343-67E8-5D6E-FEEF7C049492}"/>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3" name="Marcador de pie de página 2">
            <a:extLst>
              <a:ext uri="{FF2B5EF4-FFF2-40B4-BE49-F238E27FC236}">
                <a16:creationId xmlns:a16="http://schemas.microsoft.com/office/drawing/2014/main" id="{A557E06A-8223-2607-C51C-AD923A2435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C7B35FD-30BF-BB17-3DB6-C19F9098EB88}"/>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66922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5E100-8458-DB4A-DDB3-33B8C16F1C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FBB71F1-3B60-351C-B6F5-0F98FDAF4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BC72823-3199-2528-1551-C25897FA4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367766-425F-EAA3-A476-D2F1A9BC2ACA}"/>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6" name="Marcador de pie de página 5">
            <a:extLst>
              <a:ext uri="{FF2B5EF4-FFF2-40B4-BE49-F238E27FC236}">
                <a16:creationId xmlns:a16="http://schemas.microsoft.com/office/drawing/2014/main" id="{55546895-F20F-3563-C29F-B7509BD92FB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5241DC-58BA-788B-A667-29DD8F84768F}"/>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58201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F3088-E9C9-D526-7F7F-88AF686F0E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706CA39-41A3-300B-5922-5A00AC3836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1C333D0-4051-D3D9-C140-743331CCD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1AE187-09D8-DF3E-920B-261CDA815F85}"/>
              </a:ext>
            </a:extLst>
          </p:cNvPr>
          <p:cNvSpPr>
            <a:spLocks noGrp="1"/>
          </p:cNvSpPr>
          <p:nvPr>
            <p:ph type="dt" sz="half" idx="10"/>
          </p:nvPr>
        </p:nvSpPr>
        <p:spPr/>
        <p:txBody>
          <a:bodyPr/>
          <a:lstStyle/>
          <a:p>
            <a:fld id="{709FCDC9-C2D7-436A-99AA-38D37030999A}" type="datetimeFigureOut">
              <a:rPr lang="es-ES" smtClean="0"/>
              <a:t>13/12/2022</a:t>
            </a:fld>
            <a:endParaRPr lang="es-ES"/>
          </a:p>
        </p:txBody>
      </p:sp>
      <p:sp>
        <p:nvSpPr>
          <p:cNvPr id="6" name="Marcador de pie de página 5">
            <a:extLst>
              <a:ext uri="{FF2B5EF4-FFF2-40B4-BE49-F238E27FC236}">
                <a16:creationId xmlns:a16="http://schemas.microsoft.com/office/drawing/2014/main" id="{C9A0612D-0C07-B8BE-79B3-2901DBF8B9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2A3280B-C8EE-D0CA-1ED7-9B1E9F468B0B}"/>
              </a:ext>
            </a:extLst>
          </p:cNvPr>
          <p:cNvSpPr>
            <a:spLocks noGrp="1"/>
          </p:cNvSpPr>
          <p:nvPr>
            <p:ph type="sldNum" sz="quarter" idx="12"/>
          </p:nvPr>
        </p:nvSpPr>
        <p:spPr/>
        <p:txBody>
          <a:bodyPr/>
          <a:lstStyle/>
          <a:p>
            <a:fld id="{26F526EE-CA3C-4C91-B858-3465C380FE9F}" type="slidenum">
              <a:rPr lang="es-ES" smtClean="0"/>
              <a:t>‹Nº›</a:t>
            </a:fld>
            <a:endParaRPr lang="es-ES"/>
          </a:p>
        </p:txBody>
      </p:sp>
    </p:spTree>
    <p:extLst>
      <p:ext uri="{BB962C8B-B14F-4D97-AF65-F5344CB8AC3E}">
        <p14:creationId xmlns:p14="http://schemas.microsoft.com/office/powerpoint/2010/main" val="318688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80635E0-0347-ED50-18D0-4E459C645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524C0C4-4A9C-20B6-91A9-2E40B09A6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713238-B14B-8EE0-A9EA-6376E7CCC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FCDC9-C2D7-436A-99AA-38D37030999A}" type="datetimeFigureOut">
              <a:rPr lang="es-ES" smtClean="0"/>
              <a:t>13/12/2022</a:t>
            </a:fld>
            <a:endParaRPr lang="es-ES"/>
          </a:p>
        </p:txBody>
      </p:sp>
      <p:sp>
        <p:nvSpPr>
          <p:cNvPr id="5" name="Marcador de pie de página 4">
            <a:extLst>
              <a:ext uri="{FF2B5EF4-FFF2-40B4-BE49-F238E27FC236}">
                <a16:creationId xmlns:a16="http://schemas.microsoft.com/office/drawing/2014/main" id="{77AF7DB0-0800-E886-0B13-EE95BDB9C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A973796-5F2B-60D9-D775-7E55F48F96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F526EE-CA3C-4C91-B858-3465C380FE9F}" type="slidenum">
              <a:rPr lang="es-ES" smtClean="0"/>
              <a:t>‹Nº›</a:t>
            </a:fld>
            <a:endParaRPr lang="es-ES"/>
          </a:p>
        </p:txBody>
      </p:sp>
    </p:spTree>
    <p:extLst>
      <p:ext uri="{BB962C8B-B14F-4D97-AF65-F5344CB8AC3E}">
        <p14:creationId xmlns:p14="http://schemas.microsoft.com/office/powerpoint/2010/main" val="281098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bujo de una persona&#10;&#10;Descripción generada automáticamente con confianza media">
            <a:extLst>
              <a:ext uri="{FF2B5EF4-FFF2-40B4-BE49-F238E27FC236}">
                <a16:creationId xmlns:a16="http://schemas.microsoft.com/office/drawing/2014/main" id="{F00BFD6B-D84C-ECC5-0B0D-CAECEEFF25B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 y="10"/>
            <a:ext cx="12191980" cy="6857991"/>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3"/>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914377"/>
            <a:endParaRPr lang="en-US">
              <a:solidFill>
                <a:prstClr val="white"/>
              </a:solidFill>
              <a:latin typeface="Calibri" panose="020F0502020204030204"/>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8B4BACC1-F444-A590-42EE-E799708403C1}"/>
              </a:ext>
            </a:extLst>
          </p:cNvPr>
          <p:cNvSpPr txBox="1"/>
          <p:nvPr/>
        </p:nvSpPr>
        <p:spPr>
          <a:xfrm>
            <a:off x="1288331" y="5249933"/>
            <a:ext cx="9615340" cy="861770"/>
          </a:xfrm>
          <a:prstGeom prst="rect">
            <a:avLst/>
          </a:prstGeom>
          <a:noFill/>
        </p:spPr>
        <p:txBody>
          <a:bodyPr wrap="square" lIns="121917" tIns="60958" rIns="121917" bIns="60958">
            <a:spAutoFit/>
            <a:scene3d>
              <a:camera prst="orthographicFront"/>
              <a:lightRig rig="threePt" dir="t"/>
            </a:scene3d>
            <a:sp3d extrusionH="57150">
              <a:bevelT w="38100" h="38100"/>
            </a:sp3d>
          </a:bodyPr>
          <a:lstStyle/>
          <a:p>
            <a:pPr algn="ctr" defTabSz="914377"/>
            <a:r>
              <a:rPr lang="lv-LV" sz="2400" b="1" dirty="0">
                <a:solidFill>
                  <a:srgbClr val="7030A0"/>
                </a:solidFill>
                <a:latin typeface="Comic Sans MS" panose="030F0702030302020204" pitchFamily="66" charset="0"/>
              </a:rPr>
              <a:t>"Redziet, kādu mīlestību Tēvs mums ir parādījis, ka tiekam saukti Dieva bērni." </a:t>
            </a:r>
            <a:r>
              <a:rPr lang="lv-LV" b="1" dirty="0">
                <a:solidFill>
                  <a:srgbClr val="7030A0"/>
                </a:solidFill>
                <a:latin typeface="Comic Sans MS" panose="030F0702030302020204" pitchFamily="66" charset="0"/>
              </a:rPr>
              <a:t>(1.Jāņa 3:1)</a:t>
            </a:r>
            <a:endParaRPr lang="lv-LV" sz="1600" b="1"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195004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9CD41F-A8E7-177B-0336-6E3CEF341DFE}"/>
              </a:ext>
            </a:extLst>
          </p:cNvPr>
          <p:cNvSpPr txBox="1"/>
          <p:nvPr/>
        </p:nvSpPr>
        <p:spPr>
          <a:xfrm>
            <a:off x="398390" y="113148"/>
            <a:ext cx="11395220" cy="1200329"/>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sz="2400"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lv-LV" sz="2400" b="1" dirty="0">
                <a:solidFill>
                  <a:srgbClr val="FFFF99"/>
                </a:solidFill>
                <a:effectLst>
                  <a:outerShdw blurRad="38100" dist="38100" dir="2700000" algn="tl">
                    <a:srgbClr val="000000">
                      <a:alpha val="43137"/>
                    </a:srgbClr>
                  </a:outerShdw>
                </a:effectLst>
                <a:latin typeface="Comic Sans MS" panose="030F0702030302020204" pitchFamily="66" charset="0"/>
              </a:rPr>
              <a:t>Es dzirdēju balsi no debesīm sakām: "Raksti! Svētīgi mirušie, kas mirst iekš Tā Kunga no šā brīža. Tiešām, saka Gars, lai tie atdusas no savām pūlēm, jo viņu darbi tos pavada.</a:t>
            </a:r>
            <a:r>
              <a:rPr lang="es-ES" sz="2400"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000" b="1" dirty="0">
                <a:solidFill>
                  <a:srgbClr val="FFFF99"/>
                </a:solidFill>
                <a:effectLst>
                  <a:outerShdw blurRad="38100" dist="38100" dir="2700000" algn="tl">
                    <a:srgbClr val="000000">
                      <a:alpha val="43137"/>
                    </a:srgbClr>
                  </a:outerShdw>
                </a:effectLst>
                <a:latin typeface="Comic Sans MS" panose="030F0702030302020204" pitchFamily="66" charset="0"/>
              </a:rPr>
              <a:t>(A</a:t>
            </a:r>
            <a:r>
              <a:rPr lang="lv-LV" sz="2000" b="1" dirty="0" err="1">
                <a:solidFill>
                  <a:srgbClr val="FFFF99"/>
                </a:solidFill>
                <a:effectLst>
                  <a:outerShdw blurRad="38100" dist="38100" dir="2700000" algn="tl">
                    <a:srgbClr val="000000">
                      <a:alpha val="43137"/>
                    </a:srgbClr>
                  </a:outerShdw>
                </a:effectLst>
                <a:latin typeface="Comic Sans MS" panose="030F0702030302020204" pitchFamily="66" charset="0"/>
              </a:rPr>
              <a:t>tkl</a:t>
            </a:r>
            <a:r>
              <a:rPr lang="lv-LV" sz="2000"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es-ES" sz="2000" b="1" dirty="0">
                <a:solidFill>
                  <a:srgbClr val="FFFF99"/>
                </a:solidFill>
                <a:effectLst>
                  <a:outerShdw blurRad="38100" dist="38100" dir="2700000" algn="tl">
                    <a:srgbClr val="000000">
                      <a:alpha val="43137"/>
                    </a:srgbClr>
                  </a:outerShdw>
                </a:effectLst>
                <a:latin typeface="Comic Sans MS" panose="030F0702030302020204" pitchFamily="66" charset="0"/>
              </a:rPr>
              <a:t>14:13)</a:t>
            </a:r>
            <a:endParaRPr lang="es-ES" sz="2400"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9861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Hombre sentado en un sillón&#10;&#10;Descripción generada automáticamente con confianza media">
            <a:extLst>
              <a:ext uri="{FF2B5EF4-FFF2-40B4-BE49-F238E27FC236}">
                <a16:creationId xmlns:a16="http://schemas.microsoft.com/office/drawing/2014/main" id="{286F4920-8A55-D792-75AD-86653A5EE13D}"/>
              </a:ext>
            </a:extLst>
          </p:cNvPr>
          <p:cNvPicPr>
            <a:picLocks noChangeAspect="1"/>
          </p:cNvPicPr>
          <p:nvPr/>
        </p:nvPicPr>
        <p:blipFill rotWithShape="1">
          <a:blip r:embed="rId2">
            <a:extLst>
              <a:ext uri="{28A0092B-C50C-407E-A947-70E740481C1C}">
                <a14:useLocalDpi xmlns:a14="http://schemas.microsoft.com/office/drawing/2010/main" val="0"/>
              </a:ext>
            </a:extLst>
          </a:blip>
          <a:srcRect r="2" b="10088"/>
          <a:stretch/>
        </p:blipFill>
        <p:spPr>
          <a:xfrm>
            <a:off x="393308" y="352931"/>
            <a:ext cx="5559480" cy="3749040"/>
          </a:xfrm>
          <a:prstGeom prst="rect">
            <a:avLst/>
          </a:prstGeom>
        </p:spPr>
      </p:pic>
      <p:pic>
        <p:nvPicPr>
          <p:cNvPr id="4" name="Imagen 3" descr="Una persona hablando por teléfono en la mano&#10;&#10;Descripción generada automáticamente con confianza baja">
            <a:extLst>
              <a:ext uri="{FF2B5EF4-FFF2-40B4-BE49-F238E27FC236}">
                <a16:creationId xmlns:a16="http://schemas.microsoft.com/office/drawing/2014/main" id="{91EC5357-74C2-908E-94F3-9E817D74D112}"/>
              </a:ext>
            </a:extLst>
          </p:cNvPr>
          <p:cNvPicPr>
            <a:picLocks noChangeAspect="1"/>
          </p:cNvPicPr>
          <p:nvPr/>
        </p:nvPicPr>
        <p:blipFill rotWithShape="1">
          <a:blip r:embed="rId3">
            <a:extLst>
              <a:ext uri="{28A0092B-C50C-407E-A947-70E740481C1C}">
                <a14:useLocalDpi xmlns:a14="http://schemas.microsoft.com/office/drawing/2010/main" val="0"/>
              </a:ext>
            </a:extLst>
          </a:blip>
          <a:srcRect r="-3" b="9881"/>
          <a:stretch/>
        </p:blipFill>
        <p:spPr>
          <a:xfrm>
            <a:off x="6251736" y="357013"/>
            <a:ext cx="5546955" cy="3749040"/>
          </a:xfrm>
          <a:prstGeom prst="rect">
            <a:avLst/>
          </a:prstGeom>
        </p:spPr>
      </p:pic>
      <p:cxnSp>
        <p:nvCxnSpPr>
          <p:cNvPr id="13" name="Straight Connector 1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5" name="Rectángulo 4">
            <a:extLst>
              <a:ext uri="{FF2B5EF4-FFF2-40B4-BE49-F238E27FC236}">
                <a16:creationId xmlns:a16="http://schemas.microsoft.com/office/drawing/2014/main" id="{FAEFCA38-71D0-3712-4526-2246F2CF6334}"/>
              </a:ext>
            </a:extLst>
          </p:cNvPr>
          <p:cNvSpPr/>
          <p:nvPr/>
        </p:nvSpPr>
        <p:spPr>
          <a:xfrm>
            <a:off x="4648200" y="4581525"/>
            <a:ext cx="257175" cy="160972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3C3CF754-BB5C-8C60-5C98-7E604AFED93A}"/>
              </a:ext>
            </a:extLst>
          </p:cNvPr>
          <p:cNvSpPr txBox="1"/>
          <p:nvPr/>
        </p:nvSpPr>
        <p:spPr>
          <a:xfrm>
            <a:off x="393307" y="4607528"/>
            <a:ext cx="11405383" cy="1569660"/>
          </a:xfrm>
          <a:prstGeom prst="rect">
            <a:avLst/>
          </a:prstGeom>
          <a:noFill/>
        </p:spPr>
        <p:txBody>
          <a:bodyPr wrap="square">
            <a:spAutoFit/>
          </a:bodyPr>
          <a:lstStyle/>
          <a:p>
            <a:pPr algn="ctr"/>
            <a:r>
              <a:rPr lang="lv-LV" sz="3200" b="1" spc="50" dirty="0">
                <a:ln w="0"/>
                <a:solidFill>
                  <a:schemeClr val="bg1"/>
                </a:solidFill>
                <a:effectLst>
                  <a:innerShdw blurRad="63500" dist="50800" dir="13500000">
                    <a:srgbClr val="000000">
                      <a:alpha val="50000"/>
                    </a:srgbClr>
                  </a:innerShdw>
                </a:effectLst>
                <a:latin typeface="Comic Sans MS" panose="030F0702030302020204" pitchFamily="66" charset="0"/>
              </a:rPr>
              <a:t>“Upurējiet Dievam slavas upurus un dodiet savus solījumus Visaugstākajam, un piesauciet mani grūtību dienā; Es tevi atbrīvošu, un tu mani godāsi.” </a:t>
            </a:r>
            <a:r>
              <a:rPr lang="lv-LV" sz="2400" b="1" spc="50" dirty="0">
                <a:ln w="0"/>
                <a:solidFill>
                  <a:schemeClr val="bg1"/>
                </a:solidFill>
                <a:effectLst>
                  <a:innerShdw blurRad="63500" dist="50800" dir="13500000">
                    <a:srgbClr val="000000">
                      <a:alpha val="50000"/>
                    </a:srgbClr>
                  </a:innerShdw>
                </a:effectLst>
                <a:latin typeface="Comic Sans MS" panose="030F0702030302020204" pitchFamily="66" charset="0"/>
              </a:rPr>
              <a:t>Ps.50:14.15</a:t>
            </a:r>
            <a:endParaRPr lang="lv-LV" sz="3200" b="1" spc="50" dirty="0">
              <a:ln w="0"/>
              <a:solidFill>
                <a:schemeClr val="bg1"/>
              </a:solidFill>
              <a:effectLst>
                <a:innerShdw blurRad="63500" dist="50800" dir="13500000">
                  <a:srgbClr val="000000">
                    <a:alpha val="50000"/>
                  </a:srgbClr>
                </a:innerShdw>
              </a:effectLst>
              <a:latin typeface="Comic Sans MS" panose="030F0702030302020204" pitchFamily="66" charset="0"/>
            </a:endParaRPr>
          </a:p>
        </p:txBody>
      </p:sp>
    </p:spTree>
    <p:extLst>
      <p:ext uri="{BB962C8B-B14F-4D97-AF65-F5344CB8AC3E}">
        <p14:creationId xmlns:p14="http://schemas.microsoft.com/office/powerpoint/2010/main" val="234653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Imagen que contiene tabla, mujer, pastel, hombre&#10;&#10;Descripción generada automáticamente">
            <a:extLst>
              <a:ext uri="{FF2B5EF4-FFF2-40B4-BE49-F238E27FC236}">
                <a16:creationId xmlns:a16="http://schemas.microsoft.com/office/drawing/2014/main" id="{327C60B3-3943-B8D8-35B2-BFDCA1FD7BD2}"/>
              </a:ext>
            </a:extLst>
          </p:cNvPr>
          <p:cNvPicPr>
            <a:picLocks noChangeAspect="1"/>
          </p:cNvPicPr>
          <p:nvPr/>
        </p:nvPicPr>
        <p:blipFill rotWithShape="1">
          <a:blip r:embed="rId2">
            <a:extLst>
              <a:ext uri="{28A0092B-C50C-407E-A947-70E740481C1C}">
                <a14:useLocalDpi xmlns:a14="http://schemas.microsoft.com/office/drawing/2010/main" val="0"/>
              </a:ext>
            </a:extLst>
          </a:blip>
          <a:srcRect l="15415" r="4275"/>
          <a:stretch/>
        </p:blipFill>
        <p:spPr>
          <a:xfrm>
            <a:off x="0" y="0"/>
            <a:ext cx="7343480" cy="6858000"/>
          </a:xfrm>
          <a:prstGeom prst="rect">
            <a:avLst/>
          </a:prstGeom>
        </p:spPr>
      </p:pic>
      <p:sp useBgFill="1">
        <p:nvSpPr>
          <p:cNvPr id="10"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uadroTexto 4">
            <a:extLst>
              <a:ext uri="{FF2B5EF4-FFF2-40B4-BE49-F238E27FC236}">
                <a16:creationId xmlns:a16="http://schemas.microsoft.com/office/drawing/2014/main" id="{F470A2DB-ED02-7690-4D02-2233DAB169EB}"/>
              </a:ext>
            </a:extLst>
          </p:cNvPr>
          <p:cNvSpPr txBox="1"/>
          <p:nvPr/>
        </p:nvSpPr>
        <p:spPr>
          <a:xfrm>
            <a:off x="7651097" y="638533"/>
            <a:ext cx="3983269" cy="5509200"/>
          </a:xfrm>
          <a:prstGeom prst="rect">
            <a:avLst/>
          </a:prstGeom>
          <a:noFill/>
        </p:spPr>
        <p:txBody>
          <a:bodyPr wrap="square">
            <a:spAutoFit/>
            <a:scene3d>
              <a:camera prst="orthographicFront"/>
              <a:lightRig rig="threePt" dir="t"/>
            </a:scene3d>
            <a:sp3d extrusionH="57150">
              <a:bevelT w="38100" h="38100"/>
            </a:sp3d>
          </a:bodyPr>
          <a:lstStyle/>
          <a:p>
            <a:pPr algn="ctr">
              <a:spcBef>
                <a:spcPts val="1800"/>
              </a:spcBef>
            </a:pPr>
            <a:r>
              <a:rPr lang="es-ES" sz="3200" b="1" dirty="0">
                <a:solidFill>
                  <a:srgbClr val="814532"/>
                </a:solidFill>
                <a:latin typeface="Comic Sans MS" panose="030F0702030302020204" pitchFamily="66" charset="0"/>
              </a:rPr>
              <a:t>“</a:t>
            </a:r>
            <a:r>
              <a:rPr lang="lv-LV" sz="3200" b="1" dirty="0">
                <a:solidFill>
                  <a:srgbClr val="814532"/>
                </a:solidFill>
                <a:latin typeface="Comic Sans MS" panose="030F0702030302020204" pitchFamily="66" charset="0"/>
              </a:rPr>
              <a:t>Un viņa kungs sacīja tam: labi, tu godīgais un uzticīgais kalps. Tu esi bijis uzticīgs pār mazumu, es tevi iecelšu pār daudzumu. Ieej sava Kunga priekā.</a:t>
            </a:r>
            <a:r>
              <a:rPr lang="es-ES" sz="3200" b="1" dirty="0">
                <a:solidFill>
                  <a:srgbClr val="814532"/>
                </a:solidFill>
                <a:latin typeface="Comic Sans MS" panose="030F0702030302020204" pitchFamily="66" charset="0"/>
              </a:rPr>
              <a:t>”</a:t>
            </a:r>
            <a:r>
              <a:rPr lang="lv-LV" sz="3200" b="1" dirty="0">
                <a:solidFill>
                  <a:srgbClr val="814532"/>
                </a:solidFill>
                <a:latin typeface="Comic Sans MS" panose="030F0702030302020204" pitchFamily="66" charset="0"/>
              </a:rPr>
              <a:t> </a:t>
            </a:r>
            <a:r>
              <a:rPr lang="es-ES" sz="2400" b="1" dirty="0">
                <a:solidFill>
                  <a:srgbClr val="814532"/>
                </a:solidFill>
                <a:latin typeface="Comic Sans MS" panose="030F0702030302020204" pitchFamily="66" charset="0"/>
              </a:rPr>
              <a:t>(Mat</a:t>
            </a:r>
            <a:r>
              <a:rPr lang="lv-LV" sz="2400" b="1" dirty="0">
                <a:solidFill>
                  <a:srgbClr val="814532"/>
                </a:solidFill>
                <a:latin typeface="Comic Sans MS" panose="030F0702030302020204" pitchFamily="66" charset="0"/>
              </a:rPr>
              <a:t>.</a:t>
            </a:r>
            <a:r>
              <a:rPr lang="es-ES" sz="2400" b="1" dirty="0">
                <a:solidFill>
                  <a:srgbClr val="814532"/>
                </a:solidFill>
                <a:latin typeface="Comic Sans MS" panose="030F0702030302020204" pitchFamily="66" charset="0"/>
              </a:rPr>
              <a:t>25:21)</a:t>
            </a:r>
            <a:endParaRPr lang="es-ES" sz="3200" b="1" dirty="0">
              <a:solidFill>
                <a:srgbClr val="814532"/>
              </a:solidFill>
              <a:latin typeface="Comic Sans MS" panose="030F0702030302020204" pitchFamily="66" charset="0"/>
            </a:endParaRPr>
          </a:p>
        </p:txBody>
      </p:sp>
      <p:sp>
        <p:nvSpPr>
          <p:cNvPr id="6" name="Rectángulo 5">
            <a:extLst>
              <a:ext uri="{FF2B5EF4-FFF2-40B4-BE49-F238E27FC236}">
                <a16:creationId xmlns:a16="http://schemas.microsoft.com/office/drawing/2014/main" id="{E5449278-CFAB-13E6-1F26-CE8D796C51A6}"/>
              </a:ext>
            </a:extLst>
          </p:cNvPr>
          <p:cNvSpPr/>
          <p:nvPr/>
        </p:nvSpPr>
        <p:spPr>
          <a:xfrm>
            <a:off x="7439033" y="1170432"/>
            <a:ext cx="168398" cy="4517136"/>
          </a:xfrm>
          <a:prstGeom prst="rect">
            <a:avLst/>
          </a:prstGeom>
          <a:solidFill>
            <a:srgbClr val="814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3C0EB161-CD81-0F18-16B7-4284A9C13A9B}"/>
              </a:ext>
            </a:extLst>
          </p:cNvPr>
          <p:cNvSpPr/>
          <p:nvPr/>
        </p:nvSpPr>
        <p:spPr>
          <a:xfrm>
            <a:off x="11696246" y="1170432"/>
            <a:ext cx="168398" cy="4517136"/>
          </a:xfrm>
          <a:prstGeom prst="rect">
            <a:avLst/>
          </a:prstGeom>
          <a:solidFill>
            <a:srgbClr val="814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3535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6000" t="-17000" b="-17000"/>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Un dibujo de un grupo de personas en una montaña&#10;&#10;Descripción generada automáticamente con confianza baja">
            <a:extLst>
              <a:ext uri="{FF2B5EF4-FFF2-40B4-BE49-F238E27FC236}">
                <a16:creationId xmlns:a16="http://schemas.microsoft.com/office/drawing/2014/main" id="{AF88D625-9826-5CF8-8D42-B787BBCA06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540" b="303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outerShdw blurRad="50800" dist="38100" dir="13500000" algn="br" rotWithShape="0">
              <a:prstClr val="black">
                <a:alpha val="40000"/>
              </a:prstClr>
            </a:outerShdw>
          </a:effectLst>
        </p:spPr>
      </p:pic>
      <p:sp>
        <p:nvSpPr>
          <p:cNvPr id="7" name="CuadroTexto 6">
            <a:extLst>
              <a:ext uri="{FF2B5EF4-FFF2-40B4-BE49-F238E27FC236}">
                <a16:creationId xmlns:a16="http://schemas.microsoft.com/office/drawing/2014/main" id="{ABF55BE1-3750-4504-A620-42EB4AB040F9}"/>
              </a:ext>
            </a:extLst>
          </p:cNvPr>
          <p:cNvSpPr txBox="1"/>
          <p:nvPr/>
        </p:nvSpPr>
        <p:spPr>
          <a:xfrm>
            <a:off x="232900" y="835987"/>
            <a:ext cx="5991363" cy="5186035"/>
          </a:xfrm>
          <a:prstGeom prst="rect">
            <a:avLst/>
          </a:prstGeom>
          <a:noFill/>
        </p:spPr>
        <p:txBody>
          <a:bodyPr wrap="square">
            <a:spAutoFit/>
            <a:scene3d>
              <a:camera prst="orthographicFront"/>
              <a:lightRig rig="threePt" dir="t"/>
            </a:scene3d>
            <a:sp3d extrusionH="57150">
              <a:bevelT w="38100" h="38100"/>
            </a:sp3d>
          </a:bodyPr>
          <a:lstStyle/>
          <a:p>
            <a:pPr algn="ctr">
              <a:spcBef>
                <a:spcPts val="1800"/>
              </a:spcBef>
            </a:pPr>
            <a:r>
              <a:rPr lang="es-ES" sz="3600" b="1" dirty="0">
                <a:solidFill>
                  <a:schemeClr val="accent1">
                    <a:lumMod val="50000"/>
                  </a:schemeClr>
                </a:solidFill>
                <a:latin typeface="Comic Sans MS" panose="030F0702030302020204" pitchFamily="66" charset="0"/>
              </a:rPr>
              <a:t>“</a:t>
            </a:r>
            <a:r>
              <a:rPr lang="lv-LV" sz="3600" b="1" dirty="0">
                <a:solidFill>
                  <a:schemeClr val="accent1">
                    <a:lumMod val="50000"/>
                  </a:schemeClr>
                </a:solidFill>
                <a:latin typeface="Comic Sans MS" panose="030F0702030302020204" pitchFamily="66" charset="0"/>
              </a:rPr>
              <a:t>Un, kad tu klausīdams klausīsi Tā Kunga, sava Dieva, balsi, un turēsi visus Viņa baušļus, ko es tev šodien pavēlu, tad Tas Kungs, tavs Dievs, tevi jo augstu cels pār visām zemes tautām</a:t>
            </a:r>
            <a:r>
              <a:rPr lang="es-ES" sz="3600" b="1" dirty="0">
                <a:solidFill>
                  <a:schemeClr val="accent1">
                    <a:lumMod val="50000"/>
                  </a:schemeClr>
                </a:solidFill>
                <a:latin typeface="Comic Sans MS" panose="030F0702030302020204" pitchFamily="66" charset="0"/>
              </a:rPr>
              <a:t>”</a:t>
            </a:r>
          </a:p>
          <a:p>
            <a:pPr algn="ctr">
              <a:spcBef>
                <a:spcPts val="1800"/>
              </a:spcBef>
            </a:pPr>
            <a:r>
              <a:rPr lang="es-ES" sz="2800" b="1" dirty="0">
                <a:solidFill>
                  <a:schemeClr val="accent1">
                    <a:lumMod val="50000"/>
                  </a:schemeClr>
                </a:solidFill>
                <a:latin typeface="Comic Sans MS" panose="030F0702030302020204" pitchFamily="66" charset="0"/>
              </a:rPr>
              <a:t>(</a:t>
            </a:r>
            <a:r>
              <a:rPr lang="lv-LV" sz="2800" b="1" dirty="0">
                <a:solidFill>
                  <a:schemeClr val="accent1">
                    <a:lumMod val="50000"/>
                  </a:schemeClr>
                </a:solidFill>
                <a:latin typeface="Comic Sans MS" panose="030F0702030302020204" pitchFamily="66" charset="0"/>
              </a:rPr>
              <a:t>5.Mozus </a:t>
            </a:r>
            <a:r>
              <a:rPr lang="es-ES" sz="2800" b="1" dirty="0">
                <a:solidFill>
                  <a:schemeClr val="accent1">
                    <a:lumMod val="50000"/>
                  </a:schemeClr>
                </a:solidFill>
                <a:latin typeface="Comic Sans MS" panose="030F0702030302020204" pitchFamily="66" charset="0"/>
              </a:rPr>
              <a:t>28:1-2)</a:t>
            </a:r>
            <a:endParaRPr lang="es-ES" sz="3200" b="1"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269321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agen 3" descr="Un dibujo de una cascada&#10;&#10;Descripción generada automáticamente con confianza baja">
            <a:extLst>
              <a:ext uri="{FF2B5EF4-FFF2-40B4-BE49-F238E27FC236}">
                <a16:creationId xmlns:a16="http://schemas.microsoft.com/office/drawing/2014/main" id="{18144A1A-E89D-37B8-B6B5-AB7620BFEB25}"/>
              </a:ext>
            </a:extLst>
          </p:cNvPr>
          <p:cNvPicPr>
            <a:picLocks noChangeAspect="1"/>
          </p:cNvPicPr>
          <p:nvPr/>
        </p:nvPicPr>
        <p:blipFill rotWithShape="1">
          <a:blip r:embed="rId2">
            <a:extLst>
              <a:ext uri="{28A0092B-C50C-407E-A947-70E740481C1C}">
                <a14:useLocalDpi xmlns:a14="http://schemas.microsoft.com/office/drawing/2010/main" val="0"/>
              </a:ext>
            </a:extLst>
          </a:blip>
          <a:srcRect t="7386" b="7386"/>
          <a:stretch/>
        </p:blipFill>
        <p:spPr>
          <a:xfrm>
            <a:off x="20" y="10"/>
            <a:ext cx="12188932" cy="6857990"/>
          </a:xfrm>
          <a:prstGeom prst="rect">
            <a:avLst/>
          </a:prstGeom>
        </p:spPr>
      </p:pic>
      <p:sp>
        <p:nvSpPr>
          <p:cNvPr id="13"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uadroTexto 4">
            <a:extLst>
              <a:ext uri="{FF2B5EF4-FFF2-40B4-BE49-F238E27FC236}">
                <a16:creationId xmlns:a16="http://schemas.microsoft.com/office/drawing/2014/main" id="{B146B39F-71F7-1EC4-B3C4-47ECBBBBC915}"/>
              </a:ext>
            </a:extLst>
          </p:cNvPr>
          <p:cNvSpPr txBox="1"/>
          <p:nvPr/>
        </p:nvSpPr>
        <p:spPr>
          <a:xfrm>
            <a:off x="209550" y="4023809"/>
            <a:ext cx="9734550" cy="2246769"/>
          </a:xfrm>
          <a:prstGeom prst="rect">
            <a:avLst/>
          </a:prstGeom>
          <a:noFill/>
        </p:spPr>
        <p:txBody>
          <a:bodyPr wrap="square">
            <a:spAutoFit/>
          </a:bodyPr>
          <a:lstStyle/>
          <a:p>
            <a:r>
              <a:rPr lang="es-ES" sz="2800" b="1" dirty="0">
                <a:solidFill>
                  <a:schemeClr val="accent4">
                    <a:lumMod val="60000"/>
                    <a:lumOff val="40000"/>
                  </a:schemeClr>
                </a:solidFill>
                <a:latin typeface="Comic Sans MS" panose="030F0702030302020204" pitchFamily="66" charset="0"/>
              </a:rPr>
              <a:t>“</a:t>
            </a:r>
            <a:r>
              <a:rPr lang="lv-LV" sz="2800" b="1" dirty="0">
                <a:solidFill>
                  <a:schemeClr val="accent4">
                    <a:lumMod val="60000"/>
                    <a:lumOff val="40000"/>
                  </a:schemeClr>
                </a:solidFill>
                <a:latin typeface="Comic Sans MS" panose="030F0702030302020204" pitchFamily="66" charset="0"/>
              </a:rPr>
              <a:t>Bet atnesiet katrs savu desmito tiesu pilnā vērtībā Manā klētī tā, lai arī Manā mājā būtu barība, un pārbaudiet tad Mani šai ziņā, saka Tas Kungs </a:t>
            </a:r>
            <a:r>
              <a:rPr lang="lv-LV" sz="2800" b="1" dirty="0" err="1">
                <a:solidFill>
                  <a:schemeClr val="accent4">
                    <a:lumMod val="60000"/>
                    <a:lumOff val="40000"/>
                  </a:schemeClr>
                </a:solidFill>
                <a:latin typeface="Comic Sans MS" panose="030F0702030302020204" pitchFamily="66" charset="0"/>
              </a:rPr>
              <a:t>Cebaots</a:t>
            </a:r>
            <a:r>
              <a:rPr lang="lv-LV" sz="2800" b="1" dirty="0">
                <a:solidFill>
                  <a:schemeClr val="accent4">
                    <a:lumMod val="60000"/>
                    <a:lumOff val="40000"/>
                  </a:schemeClr>
                </a:solidFill>
                <a:latin typeface="Comic Sans MS" panose="030F0702030302020204" pitchFamily="66" charset="0"/>
              </a:rPr>
              <a:t>, vai Es arī neatvēršu debess logus un nelikšu svētībai pa tiem pārpilnībā nolīt pār jums!</a:t>
            </a:r>
            <a:r>
              <a:rPr lang="es-ES" sz="2800" b="1" dirty="0">
                <a:solidFill>
                  <a:schemeClr val="accent4">
                    <a:lumMod val="60000"/>
                    <a:lumOff val="40000"/>
                  </a:schemeClr>
                </a:solidFill>
                <a:latin typeface="Comic Sans MS" panose="030F0702030302020204" pitchFamily="66" charset="0"/>
              </a:rPr>
              <a:t>” </a:t>
            </a:r>
            <a:r>
              <a:rPr lang="es-ES" sz="2400" b="1" dirty="0">
                <a:solidFill>
                  <a:schemeClr val="accent4">
                    <a:lumMod val="60000"/>
                    <a:lumOff val="40000"/>
                  </a:schemeClr>
                </a:solidFill>
                <a:latin typeface="Comic Sans MS" panose="030F0702030302020204" pitchFamily="66" charset="0"/>
              </a:rPr>
              <a:t>(Mal</a:t>
            </a:r>
            <a:r>
              <a:rPr lang="lv-LV" sz="2400" b="1" dirty="0" err="1">
                <a:solidFill>
                  <a:schemeClr val="accent4">
                    <a:lumMod val="60000"/>
                    <a:lumOff val="40000"/>
                  </a:schemeClr>
                </a:solidFill>
                <a:latin typeface="Comic Sans MS" panose="030F0702030302020204" pitchFamily="66" charset="0"/>
              </a:rPr>
              <a:t>ah</a:t>
            </a:r>
            <a:r>
              <a:rPr lang="lv-LV" sz="2400" b="1" dirty="0">
                <a:solidFill>
                  <a:schemeClr val="accent4">
                    <a:lumMod val="60000"/>
                    <a:lumOff val="40000"/>
                  </a:schemeClr>
                </a:solidFill>
                <a:latin typeface="Comic Sans MS" panose="030F0702030302020204" pitchFamily="66" charset="0"/>
              </a:rPr>
              <a:t>.</a:t>
            </a:r>
            <a:r>
              <a:rPr lang="es-ES" sz="2400" b="1" dirty="0">
                <a:solidFill>
                  <a:schemeClr val="accent4">
                    <a:lumMod val="60000"/>
                    <a:lumOff val="40000"/>
                  </a:schemeClr>
                </a:solidFill>
                <a:latin typeface="Comic Sans MS" panose="030F0702030302020204" pitchFamily="66" charset="0"/>
              </a:rPr>
              <a:t>3:10)</a:t>
            </a:r>
            <a:endParaRPr lang="es-ES" sz="2800" b="1" dirty="0">
              <a:solidFill>
                <a:schemeClr val="accent4">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val="32592037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Imagen que contiene tabla, alimentos, plato, sostener&#10;&#10;Descripción generada automáticamente">
            <a:extLst>
              <a:ext uri="{FF2B5EF4-FFF2-40B4-BE49-F238E27FC236}">
                <a16:creationId xmlns:a16="http://schemas.microsoft.com/office/drawing/2014/main" id="{A5AD8427-BCF0-2451-3EC3-9AECD823FDDE}"/>
              </a:ext>
            </a:extLst>
          </p:cNvPr>
          <p:cNvPicPr>
            <a:picLocks noChangeAspect="1"/>
          </p:cNvPicPr>
          <p:nvPr/>
        </p:nvPicPr>
        <p:blipFill rotWithShape="1">
          <a:blip r:embed="rId2">
            <a:extLst>
              <a:ext uri="{28A0092B-C50C-407E-A947-70E740481C1C}">
                <a14:useLocalDpi xmlns:a14="http://schemas.microsoft.com/office/drawing/2010/main" val="0"/>
              </a:ext>
            </a:extLst>
          </a:blip>
          <a:srcRect l="9671" r="7953" b="-1"/>
          <a:stretch/>
        </p:blipFill>
        <p:spPr>
          <a:xfrm>
            <a:off x="603671" y="-1"/>
            <a:ext cx="11588329" cy="6857999"/>
          </a:xfrm>
          <a:prstGeom prst="rect">
            <a:avLst/>
          </a:prstGeom>
        </p:spPr>
      </p:pic>
      <p:sp>
        <p:nvSpPr>
          <p:cNvPr id="10" name="Rectangle 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5"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2505EB89-3D2F-8F39-65E2-81D2F85DFFEB}"/>
              </a:ext>
            </a:extLst>
          </p:cNvPr>
          <p:cNvSpPr txBox="1"/>
          <p:nvPr/>
        </p:nvSpPr>
        <p:spPr>
          <a:xfrm>
            <a:off x="650149" y="874452"/>
            <a:ext cx="4597712" cy="5539978"/>
          </a:xfrm>
          <a:prstGeom prst="rect">
            <a:avLst/>
          </a:prstGeom>
          <a:noFill/>
        </p:spPr>
        <p:txBody>
          <a:bodyPr wrap="square">
            <a:spAutoFit/>
          </a:bodyPr>
          <a:lstStyle/>
          <a:p>
            <a:pPr algn="ctr">
              <a:spcBef>
                <a:spcPts val="1200"/>
              </a:spcBef>
            </a:pPr>
            <a:r>
              <a:rPr lang="es-ES" sz="3200" b="1" dirty="0">
                <a:solidFill>
                  <a:schemeClr val="bg1"/>
                </a:solidFill>
                <a:effectLst>
                  <a:glow rad="101600">
                    <a:schemeClr val="tx1"/>
                  </a:glow>
                </a:effectLst>
                <a:latin typeface="Comic Sans MS" panose="030F0702030302020204" pitchFamily="66" charset="0"/>
              </a:rPr>
              <a:t>“</a:t>
            </a:r>
            <a:r>
              <a:rPr lang="lv-LV" sz="3200" b="1" dirty="0">
                <a:solidFill>
                  <a:schemeClr val="bg1"/>
                </a:solidFill>
                <a:effectLst>
                  <a:glow rad="101600">
                    <a:schemeClr val="tx1"/>
                  </a:glow>
                </a:effectLst>
                <a:latin typeface="Comic Sans MS" panose="030F0702030302020204" pitchFamily="66" charset="0"/>
              </a:rPr>
              <a:t>Kā es atmaksāšu Tam Kungam par visu, ko Viņš man labu darījis? Es pacelšu svētības kausu un piesaukšu Tā Kunga Vārdu. Es pildīšu Tam Kungam savus solījumus visas Viņa tautas priekšā!</a:t>
            </a:r>
            <a:r>
              <a:rPr lang="es-ES" sz="3200" b="1" dirty="0">
                <a:solidFill>
                  <a:schemeClr val="bg1"/>
                </a:solidFill>
                <a:effectLst>
                  <a:glow rad="101600">
                    <a:schemeClr val="tx1"/>
                  </a:glow>
                </a:effectLst>
                <a:latin typeface="Comic Sans MS" panose="030F0702030302020204" pitchFamily="66" charset="0"/>
              </a:rPr>
              <a:t>”</a:t>
            </a:r>
          </a:p>
          <a:p>
            <a:pPr algn="ctr">
              <a:spcBef>
                <a:spcPts val="1200"/>
              </a:spcBef>
            </a:pPr>
            <a:r>
              <a:rPr lang="es-ES" sz="2400" b="1" dirty="0">
                <a:solidFill>
                  <a:schemeClr val="bg1"/>
                </a:solidFill>
                <a:effectLst>
                  <a:glow rad="101600">
                    <a:schemeClr val="tx1"/>
                  </a:glow>
                </a:effectLst>
                <a:latin typeface="Comic Sans MS" panose="030F0702030302020204" pitchFamily="66" charset="0"/>
              </a:rPr>
              <a:t>(</a:t>
            </a:r>
            <a:r>
              <a:rPr lang="lv-LV" sz="2400" b="1" dirty="0" err="1">
                <a:solidFill>
                  <a:schemeClr val="bg1"/>
                </a:solidFill>
                <a:effectLst>
                  <a:glow rad="101600">
                    <a:schemeClr val="tx1"/>
                  </a:glow>
                </a:effectLst>
                <a:latin typeface="Comic Sans MS" panose="030F0702030302020204" pitchFamily="66" charset="0"/>
              </a:rPr>
              <a:t>Ps</a:t>
            </a:r>
            <a:r>
              <a:rPr lang="lv-LV" sz="2400" b="1" dirty="0">
                <a:solidFill>
                  <a:schemeClr val="bg1"/>
                </a:solidFill>
                <a:effectLst>
                  <a:glow rad="101600">
                    <a:schemeClr val="tx1"/>
                  </a:glow>
                </a:effectLst>
                <a:latin typeface="Comic Sans MS" panose="030F0702030302020204" pitchFamily="66" charset="0"/>
              </a:rPr>
              <a:t>.</a:t>
            </a:r>
            <a:r>
              <a:rPr lang="es-ES" sz="2400" b="1" dirty="0">
                <a:solidFill>
                  <a:schemeClr val="bg1"/>
                </a:solidFill>
                <a:effectLst>
                  <a:glow rad="101600">
                    <a:schemeClr val="tx1"/>
                  </a:glow>
                </a:effectLst>
                <a:latin typeface="Comic Sans MS" panose="030F0702030302020204" pitchFamily="66" charset="0"/>
              </a:rPr>
              <a:t>116:12-14)</a:t>
            </a:r>
            <a:endParaRPr lang="es-ES" sz="2800" b="1" dirty="0">
              <a:solidFill>
                <a:schemeClr val="bg1"/>
              </a:solidFill>
              <a:effectLst>
                <a:glow rad="101600">
                  <a:schemeClr val="tx1"/>
                </a:glow>
              </a:effectLst>
              <a:latin typeface="Comic Sans MS" panose="030F0702030302020204" pitchFamily="66" charset="0"/>
            </a:endParaRPr>
          </a:p>
        </p:txBody>
      </p:sp>
    </p:spTree>
    <p:extLst>
      <p:ext uri="{BB962C8B-B14F-4D97-AF65-F5344CB8AC3E}">
        <p14:creationId xmlns:p14="http://schemas.microsoft.com/office/powerpoint/2010/main" val="351064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a caricatura de una persona&#10;&#10;Descripción generada automáticamente con confianza baja">
            <a:extLst>
              <a:ext uri="{FF2B5EF4-FFF2-40B4-BE49-F238E27FC236}">
                <a16:creationId xmlns:a16="http://schemas.microsoft.com/office/drawing/2014/main" id="{680D064C-9400-DCAB-215F-90B74AFBBC26}"/>
              </a:ext>
            </a:extLst>
          </p:cNvPr>
          <p:cNvPicPr>
            <a:picLocks noChangeAspect="1"/>
          </p:cNvPicPr>
          <p:nvPr/>
        </p:nvPicPr>
        <p:blipFill rotWithShape="1">
          <a:blip r:embed="rId2">
            <a:extLst>
              <a:ext uri="{28A0092B-C50C-407E-A947-70E740481C1C}">
                <a14:useLocalDpi xmlns:a14="http://schemas.microsoft.com/office/drawing/2010/main" val="0"/>
              </a:ext>
            </a:extLst>
          </a:blip>
          <a:srcRect l="2129"/>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Rectángulo 5">
            <a:extLst>
              <a:ext uri="{FF2B5EF4-FFF2-40B4-BE49-F238E27FC236}">
                <a16:creationId xmlns:a16="http://schemas.microsoft.com/office/drawing/2014/main" id="{9C3993DC-B6C3-FDD6-0356-07DA444D807F}"/>
              </a:ext>
            </a:extLst>
          </p:cNvPr>
          <p:cNvSpPr/>
          <p:nvPr/>
        </p:nvSpPr>
        <p:spPr>
          <a:xfrm>
            <a:off x="314325" y="2371725"/>
            <a:ext cx="3648075"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70B941C0-EE64-7AB1-DFD9-65C7CD5544B4}"/>
              </a:ext>
            </a:extLst>
          </p:cNvPr>
          <p:cNvSpPr txBox="1"/>
          <p:nvPr/>
        </p:nvSpPr>
        <p:spPr>
          <a:xfrm>
            <a:off x="0" y="1491543"/>
            <a:ext cx="3962400" cy="4062651"/>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es-ES" sz="3600" b="1" dirty="0">
                <a:solidFill>
                  <a:srgbClr val="C56D25"/>
                </a:solidFill>
                <a:latin typeface="Comic Sans MS" panose="030F0702030302020204" pitchFamily="66" charset="0"/>
              </a:rPr>
              <a:t>“</a:t>
            </a:r>
            <a:r>
              <a:rPr lang="lv-LV" sz="3600" b="1" dirty="0">
                <a:solidFill>
                  <a:srgbClr val="C56D25"/>
                </a:solidFill>
                <a:latin typeface="Comic Sans MS" panose="030F0702030302020204" pitchFamily="66" charset="0"/>
              </a:rPr>
              <a:t>Bagātais valda pār nabagiem, un, kas aizņemas, kļūst par aizdevēja kalpu.</a:t>
            </a:r>
            <a:r>
              <a:rPr lang="es-ES" sz="3600" b="1" dirty="0">
                <a:solidFill>
                  <a:srgbClr val="C56D25"/>
                </a:solidFill>
                <a:latin typeface="Comic Sans MS" panose="030F0702030302020204" pitchFamily="66" charset="0"/>
              </a:rPr>
              <a:t>”</a:t>
            </a:r>
          </a:p>
          <a:p>
            <a:pPr algn="ctr">
              <a:spcBef>
                <a:spcPts val="1200"/>
              </a:spcBef>
            </a:pPr>
            <a:r>
              <a:rPr lang="es-ES" sz="2800" b="1" dirty="0">
                <a:solidFill>
                  <a:srgbClr val="C56D25"/>
                </a:solidFill>
                <a:latin typeface="Comic Sans MS" panose="030F0702030302020204" pitchFamily="66" charset="0"/>
              </a:rPr>
              <a:t>(Sal</a:t>
            </a:r>
            <a:r>
              <a:rPr lang="lv-LV" sz="2800" b="1" dirty="0">
                <a:solidFill>
                  <a:srgbClr val="C56D25"/>
                </a:solidFill>
                <a:latin typeface="Comic Sans MS" panose="030F0702030302020204" pitchFamily="66" charset="0"/>
              </a:rPr>
              <a:t>.</a:t>
            </a:r>
            <a:r>
              <a:rPr lang="es-ES" sz="2800" b="1" dirty="0" err="1">
                <a:solidFill>
                  <a:srgbClr val="C56D25"/>
                </a:solidFill>
                <a:latin typeface="Comic Sans MS" panose="030F0702030302020204" pitchFamily="66" charset="0"/>
              </a:rPr>
              <a:t>pam</a:t>
            </a:r>
            <a:r>
              <a:rPr lang="lv-LV" sz="2800" b="1" dirty="0">
                <a:solidFill>
                  <a:srgbClr val="C56D25"/>
                </a:solidFill>
                <a:latin typeface="Comic Sans MS" panose="030F0702030302020204" pitchFamily="66" charset="0"/>
              </a:rPr>
              <a:t>.</a:t>
            </a:r>
            <a:r>
              <a:rPr lang="es-ES" sz="2800" b="1" dirty="0">
                <a:solidFill>
                  <a:srgbClr val="C56D25"/>
                </a:solidFill>
                <a:latin typeface="Comic Sans MS" panose="030F0702030302020204" pitchFamily="66" charset="0"/>
              </a:rPr>
              <a:t>22:7)</a:t>
            </a:r>
          </a:p>
        </p:txBody>
      </p:sp>
    </p:spTree>
    <p:extLst>
      <p:ext uri="{BB962C8B-B14F-4D97-AF65-F5344CB8AC3E}">
        <p14:creationId xmlns:p14="http://schemas.microsoft.com/office/powerpoint/2010/main" val="357098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53AE5B24-D98F-FB20-D70A-933A2B14626E}"/>
              </a:ext>
            </a:extLst>
          </p:cNvPr>
          <p:cNvPicPr>
            <a:picLocks noChangeAspect="1"/>
          </p:cNvPicPr>
          <p:nvPr/>
        </p:nvPicPr>
        <p:blipFill rotWithShape="1">
          <a:blip r:embed="rId2">
            <a:extLst>
              <a:ext uri="{28A0092B-C50C-407E-A947-70E740481C1C}">
                <a14:useLocalDpi xmlns:a14="http://schemas.microsoft.com/office/drawing/2010/main" val="0"/>
              </a:ext>
            </a:extLst>
          </a:blip>
          <a:srcRect t="6620" b="12174"/>
          <a:stretch/>
        </p:blipFill>
        <p:spPr>
          <a:xfrm>
            <a:off x="20" y="2959630"/>
            <a:ext cx="6400781" cy="3898370"/>
          </a:xfrm>
          <a:prstGeom prst="rect">
            <a:avLst/>
          </a:prstGeom>
          <a:scene3d>
            <a:camera prst="orthographicFront"/>
            <a:lightRig rig="threePt" dir="t"/>
          </a:scene3d>
          <a:sp3d>
            <a:bevelT prst="relaxedInset"/>
          </a:sp3d>
        </p:spPr>
      </p:pic>
      <p:pic>
        <p:nvPicPr>
          <p:cNvPr id="4" name="Imagen 3" descr="Imagen que contiene sostener, viejo, hombre, tabla&#10;&#10;Descripción generada automáticamente">
            <a:extLst>
              <a:ext uri="{FF2B5EF4-FFF2-40B4-BE49-F238E27FC236}">
                <a16:creationId xmlns:a16="http://schemas.microsoft.com/office/drawing/2014/main" id="{868E926C-933B-E371-031F-0097135DFDC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b="13306"/>
          <a:stretch/>
        </p:blipFill>
        <p:spPr>
          <a:xfrm>
            <a:off x="6591299" y="1"/>
            <a:ext cx="5600701" cy="6857999"/>
          </a:xfrm>
          <a:prstGeom prst="rect">
            <a:avLst/>
          </a:prstGeom>
          <a:scene3d>
            <a:camera prst="orthographicFront"/>
            <a:lightRig rig="threePt" dir="t"/>
          </a:scene3d>
          <a:sp3d>
            <a:bevelT w="114300" prst="hardEdge"/>
          </a:sp3d>
        </p:spPr>
      </p:pic>
      <p:sp>
        <p:nvSpPr>
          <p:cNvPr id="7" name="Rectángulo 6">
            <a:extLst>
              <a:ext uri="{FF2B5EF4-FFF2-40B4-BE49-F238E27FC236}">
                <a16:creationId xmlns:a16="http://schemas.microsoft.com/office/drawing/2014/main" id="{274C9CD1-CBE5-998B-1A32-87A4ADF6235B}"/>
              </a:ext>
            </a:extLst>
          </p:cNvPr>
          <p:cNvSpPr/>
          <p:nvPr/>
        </p:nvSpPr>
        <p:spPr>
          <a:xfrm>
            <a:off x="2799761" y="584462"/>
            <a:ext cx="405352" cy="169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8A8FC1EE-F068-4406-D650-4F8270BE7F8F}"/>
              </a:ext>
            </a:extLst>
          </p:cNvPr>
          <p:cNvSpPr txBox="1"/>
          <p:nvPr/>
        </p:nvSpPr>
        <p:spPr>
          <a:xfrm>
            <a:off x="137443" y="1"/>
            <a:ext cx="6335267" cy="2985433"/>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3200" b="1" dirty="0">
                <a:solidFill>
                  <a:schemeClr val="accent4">
                    <a:lumMod val="75000"/>
                  </a:schemeClr>
                </a:solidFill>
                <a:latin typeface="Comic Sans MS" panose="030F0702030302020204" pitchFamily="66" charset="0"/>
              </a:rPr>
              <a:t>"Jo ko tas cilvēkam palīdz, ka viņš iemanto visu pasauli un zaudē savu dvēseli? Jeb ko cilvēks var dot par savas dvēseles atpirkšanu?</a:t>
            </a:r>
            <a:r>
              <a:rPr lang="es-ES" sz="3200" b="1" dirty="0">
                <a:solidFill>
                  <a:schemeClr val="accent4">
                    <a:lumMod val="75000"/>
                  </a:schemeClr>
                </a:solidFill>
                <a:latin typeface="Comic Sans MS" panose="030F0702030302020204" pitchFamily="66" charset="0"/>
              </a:rPr>
              <a:t>”</a:t>
            </a:r>
            <a:r>
              <a:rPr lang="lv-LV" sz="3200" b="1" dirty="0">
                <a:solidFill>
                  <a:schemeClr val="accent4">
                    <a:lumMod val="75000"/>
                  </a:schemeClr>
                </a:solidFill>
                <a:latin typeface="Comic Sans MS" panose="030F0702030302020204" pitchFamily="66" charset="0"/>
              </a:rPr>
              <a:t>     </a:t>
            </a:r>
            <a:r>
              <a:rPr lang="es-ES" sz="2800" b="1" dirty="0">
                <a:solidFill>
                  <a:schemeClr val="accent4">
                    <a:lumMod val="75000"/>
                  </a:schemeClr>
                </a:solidFill>
                <a:latin typeface="Comic Sans MS" panose="030F0702030302020204" pitchFamily="66" charset="0"/>
              </a:rPr>
              <a:t>(Mar</a:t>
            </a:r>
            <a:r>
              <a:rPr lang="lv-LV" sz="2800" b="1" dirty="0">
                <a:solidFill>
                  <a:schemeClr val="accent4">
                    <a:lumMod val="75000"/>
                  </a:schemeClr>
                </a:solidFill>
                <a:latin typeface="Comic Sans MS" panose="030F0702030302020204" pitchFamily="66" charset="0"/>
              </a:rPr>
              <a:t>ka </a:t>
            </a:r>
            <a:r>
              <a:rPr lang="es-ES" sz="2800" b="1" dirty="0">
                <a:solidFill>
                  <a:schemeClr val="accent4">
                    <a:lumMod val="75000"/>
                  </a:schemeClr>
                </a:solidFill>
                <a:latin typeface="Comic Sans MS" panose="030F0702030302020204" pitchFamily="66" charset="0"/>
              </a:rPr>
              <a:t>8:36-37)</a:t>
            </a:r>
            <a:endParaRPr lang="es-ES" sz="3200" b="1" dirty="0">
              <a:solidFill>
                <a:schemeClr val="accent4">
                  <a:lumMod val="75000"/>
                </a:schemeClr>
              </a:solidFill>
              <a:latin typeface="Comic Sans MS" panose="030F0702030302020204" pitchFamily="66" charset="0"/>
            </a:endParaRPr>
          </a:p>
        </p:txBody>
      </p:sp>
      <p:sp>
        <p:nvSpPr>
          <p:cNvPr id="9" name="Rectángulo 8">
            <a:extLst>
              <a:ext uri="{FF2B5EF4-FFF2-40B4-BE49-F238E27FC236}">
                <a16:creationId xmlns:a16="http://schemas.microsoft.com/office/drawing/2014/main" id="{67963F03-0B4E-14DD-F36A-A408D3E6D3AA}"/>
              </a:ext>
            </a:extLst>
          </p:cNvPr>
          <p:cNvSpPr/>
          <p:nvPr/>
        </p:nvSpPr>
        <p:spPr>
          <a:xfrm>
            <a:off x="0" y="1134839"/>
            <a:ext cx="137443" cy="65390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0726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Pintura de una persona con un plátano en la mano&#10;&#10;Descripción generada automáticamente con confianza baja">
            <a:extLst>
              <a:ext uri="{FF2B5EF4-FFF2-40B4-BE49-F238E27FC236}">
                <a16:creationId xmlns:a16="http://schemas.microsoft.com/office/drawing/2014/main" id="{BB7F47B9-4C9D-7132-F39A-4D3766503E77}"/>
              </a:ext>
            </a:extLst>
          </p:cNvPr>
          <p:cNvPicPr>
            <a:picLocks noChangeAspect="1"/>
          </p:cNvPicPr>
          <p:nvPr/>
        </p:nvPicPr>
        <p:blipFill rotWithShape="1">
          <a:blip r:embed="rId2">
            <a:extLst>
              <a:ext uri="{28A0092B-C50C-407E-A947-70E740481C1C}">
                <a14:useLocalDpi xmlns:a14="http://schemas.microsoft.com/office/drawing/2010/main" val="0"/>
              </a:ext>
            </a:extLst>
          </a:blip>
          <a:srcRect l="353" t="1487" r="-353" b="22163"/>
          <a:stretch/>
        </p:blipFill>
        <p:spPr>
          <a:xfrm>
            <a:off x="5" y="881953"/>
            <a:ext cx="3664827" cy="2310286"/>
          </a:xfrm>
          <a:prstGeom prst="rect">
            <a:avLst/>
          </a:prstGeom>
        </p:spPr>
      </p:pic>
      <p:sp>
        <p:nvSpPr>
          <p:cNvPr id="17" name="Freeform: Shape 16">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10" name="Imagen 9" descr="Un dibujo de una persona&#10;&#10;Descripción generada automáticamente con confianza media">
            <a:extLst>
              <a:ext uri="{FF2B5EF4-FFF2-40B4-BE49-F238E27FC236}">
                <a16:creationId xmlns:a16="http://schemas.microsoft.com/office/drawing/2014/main" id="{5131C080-BAEE-8D62-93D1-B198A18369B4}"/>
              </a:ext>
            </a:extLst>
          </p:cNvPr>
          <p:cNvPicPr>
            <a:picLocks noChangeAspect="1"/>
          </p:cNvPicPr>
          <p:nvPr/>
        </p:nvPicPr>
        <p:blipFill rotWithShape="1">
          <a:blip r:embed="rId3">
            <a:extLst>
              <a:ext uri="{28A0092B-C50C-407E-A947-70E740481C1C}">
                <a14:useLocalDpi xmlns:a14="http://schemas.microsoft.com/office/drawing/2010/main" val="0"/>
              </a:ext>
            </a:extLst>
          </a:blip>
          <a:srcRect l="4802" r="2" b="2"/>
          <a:stretch/>
        </p:blipFill>
        <p:spPr>
          <a:xfrm>
            <a:off x="4257921" y="-1"/>
            <a:ext cx="4051910" cy="3192239"/>
          </a:xfrm>
          <a:prstGeom prst="rect">
            <a:avLst/>
          </a:prstGeom>
        </p:spPr>
      </p:pic>
      <p:pic>
        <p:nvPicPr>
          <p:cNvPr id="12" name="Imagen 11" descr="Un grupo de personas con un celular en la mano&#10;&#10;Descripción generada automáticamente con confianza media">
            <a:extLst>
              <a:ext uri="{FF2B5EF4-FFF2-40B4-BE49-F238E27FC236}">
                <a16:creationId xmlns:a16="http://schemas.microsoft.com/office/drawing/2014/main" id="{D8DEF0EC-1541-F92A-6579-D39777AC04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 b="10753"/>
          <a:stretch/>
        </p:blipFill>
        <p:spPr>
          <a:xfrm>
            <a:off x="8479972" y="863600"/>
            <a:ext cx="2830286" cy="1894535"/>
          </a:xfrm>
          <a:prstGeom prst="rect">
            <a:avLst/>
          </a:prstGeom>
        </p:spPr>
      </p:pic>
      <p:sp>
        <p:nvSpPr>
          <p:cNvPr id="22" name="Freeform: Shape 18">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pic>
        <p:nvPicPr>
          <p:cNvPr id="6" name="Imagen 5">
            <a:extLst>
              <a:ext uri="{FF2B5EF4-FFF2-40B4-BE49-F238E27FC236}">
                <a16:creationId xmlns:a16="http://schemas.microsoft.com/office/drawing/2014/main" id="{709F37E3-7CEF-0035-24BE-C047B8362A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84" b="4484"/>
          <a:stretch/>
        </p:blipFill>
        <p:spPr>
          <a:xfrm>
            <a:off x="5854678" y="3338000"/>
            <a:ext cx="2455153" cy="2979995"/>
          </a:xfrm>
          <a:prstGeom prst="rect">
            <a:avLst/>
          </a:prstGeom>
        </p:spPr>
      </p:pic>
      <p:pic>
        <p:nvPicPr>
          <p:cNvPr id="8" name="Imagen 7">
            <a:extLst>
              <a:ext uri="{FF2B5EF4-FFF2-40B4-BE49-F238E27FC236}">
                <a16:creationId xmlns:a16="http://schemas.microsoft.com/office/drawing/2014/main" id="{87BE483E-E684-E2DD-4936-6851915CE4BE}"/>
              </a:ext>
            </a:extLst>
          </p:cNvPr>
          <p:cNvPicPr>
            <a:picLocks noChangeAspect="1"/>
          </p:cNvPicPr>
          <p:nvPr/>
        </p:nvPicPr>
        <p:blipFill rotWithShape="1">
          <a:blip r:embed="rId6">
            <a:extLst>
              <a:ext uri="{28A0092B-C50C-407E-A947-70E740481C1C}">
                <a14:useLocalDpi xmlns:a14="http://schemas.microsoft.com/office/drawing/2010/main" val="0"/>
              </a:ext>
            </a:extLst>
          </a:blip>
          <a:srcRect t="15757" b="3701"/>
          <a:stretch/>
        </p:blipFill>
        <p:spPr>
          <a:xfrm>
            <a:off x="8937688" y="2919002"/>
            <a:ext cx="2837872" cy="2940275"/>
          </a:xfrm>
          <a:prstGeom prst="rect">
            <a:avLst/>
          </a:prstGeom>
        </p:spPr>
      </p:pic>
      <p:sp>
        <p:nvSpPr>
          <p:cNvPr id="21"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
        <p:nvSpPr>
          <p:cNvPr id="2" name="CuadroTexto 1">
            <a:extLst>
              <a:ext uri="{FF2B5EF4-FFF2-40B4-BE49-F238E27FC236}">
                <a16:creationId xmlns:a16="http://schemas.microsoft.com/office/drawing/2014/main" id="{D9CE4A40-6E04-0B28-E93C-94665CBCA20F}"/>
              </a:ext>
            </a:extLst>
          </p:cNvPr>
          <p:cNvSpPr txBox="1"/>
          <p:nvPr/>
        </p:nvSpPr>
        <p:spPr>
          <a:xfrm>
            <a:off x="45629" y="3466337"/>
            <a:ext cx="5970159" cy="3046988"/>
          </a:xfrm>
          <a:prstGeom prst="rect">
            <a:avLst/>
          </a:prstGeom>
          <a:noFill/>
        </p:spPr>
        <p:txBody>
          <a:bodyPr wrap="square">
            <a:spAutoFit/>
            <a:scene3d>
              <a:camera prst="orthographicFront"/>
              <a:lightRig rig="threePt" dir="t"/>
            </a:scene3d>
            <a:sp3d extrusionH="57150">
              <a:bevelT w="38100" h="38100"/>
            </a:sp3d>
          </a:bodyPr>
          <a:lstStyle/>
          <a:p>
            <a:pPr algn="ctr"/>
            <a:r>
              <a:rPr lang="es-ES" sz="3200" b="1" dirty="0">
                <a:solidFill>
                  <a:schemeClr val="accent5">
                    <a:lumMod val="75000"/>
                  </a:schemeClr>
                </a:solidFill>
                <a:latin typeface="Comic Sans MS" panose="030F0702030302020204" pitchFamily="66" charset="0"/>
              </a:rPr>
              <a:t>“</a:t>
            </a:r>
            <a:r>
              <a:rPr lang="lv-LV" sz="3200" b="1" dirty="0">
                <a:solidFill>
                  <a:schemeClr val="accent5">
                    <a:lumMod val="75000"/>
                  </a:schemeClr>
                </a:solidFill>
                <a:latin typeface="Comic Sans MS" panose="030F0702030302020204" pitchFamily="66" charset="0"/>
              </a:rPr>
              <a:t>Tad Ķēniņš sacīs tiem, kas pa labo roku: nāciet šurp, jūs Mana Tēva svētītie, iemantojiet Valstību, kas jums ir sataisīta no pasaules iesākuma.</a:t>
            </a:r>
            <a:r>
              <a:rPr lang="es-ES" sz="3200" b="1" dirty="0">
                <a:solidFill>
                  <a:schemeClr val="accent5">
                    <a:lumMod val="75000"/>
                  </a:schemeClr>
                </a:solidFill>
                <a:latin typeface="Comic Sans MS" panose="030F0702030302020204" pitchFamily="66" charset="0"/>
              </a:rPr>
              <a:t>” </a:t>
            </a:r>
            <a:r>
              <a:rPr lang="es-ES" sz="2800" b="1" dirty="0">
                <a:solidFill>
                  <a:schemeClr val="accent5">
                    <a:lumMod val="75000"/>
                  </a:schemeClr>
                </a:solidFill>
                <a:latin typeface="Comic Sans MS" panose="030F0702030302020204" pitchFamily="66" charset="0"/>
              </a:rPr>
              <a:t>(Mate</a:t>
            </a:r>
            <a:r>
              <a:rPr lang="lv-LV" sz="2800" b="1" dirty="0">
                <a:solidFill>
                  <a:schemeClr val="accent5">
                    <a:lumMod val="75000"/>
                  </a:schemeClr>
                </a:solidFill>
                <a:latin typeface="Comic Sans MS" panose="030F0702030302020204" pitchFamily="66" charset="0"/>
              </a:rPr>
              <a:t>ja</a:t>
            </a:r>
            <a:r>
              <a:rPr lang="es-ES" sz="2800" b="1" dirty="0">
                <a:solidFill>
                  <a:schemeClr val="accent5">
                    <a:lumMod val="75000"/>
                  </a:schemeClr>
                </a:solidFill>
                <a:latin typeface="Comic Sans MS" panose="030F0702030302020204" pitchFamily="66" charset="0"/>
              </a:rPr>
              <a:t> 25:34)</a:t>
            </a:r>
            <a:endParaRPr lang="es-ES" sz="32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326213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grupo de personas en uniforme&#10;&#10;Descripción generada automáticamente">
            <a:extLst>
              <a:ext uri="{FF2B5EF4-FFF2-40B4-BE49-F238E27FC236}">
                <a16:creationId xmlns:a16="http://schemas.microsoft.com/office/drawing/2014/main" id="{D7AA7468-39E8-E081-C7CA-7B3BE77B0DFF}"/>
              </a:ext>
            </a:extLst>
          </p:cNvPr>
          <p:cNvPicPr>
            <a:picLocks noChangeAspect="1"/>
          </p:cNvPicPr>
          <p:nvPr/>
        </p:nvPicPr>
        <p:blipFill rotWithShape="1">
          <a:blip r:embed="rId2">
            <a:extLst>
              <a:ext uri="{28A0092B-C50C-407E-A947-70E740481C1C}">
                <a14:useLocalDpi xmlns:a14="http://schemas.microsoft.com/office/drawing/2010/main" val="0"/>
              </a:ext>
            </a:extLst>
          </a:blip>
          <a:srcRect l="5022"/>
          <a:stretch/>
        </p:blipFill>
        <p:spPr>
          <a:xfrm>
            <a:off x="20" y="431"/>
            <a:ext cx="8115280" cy="6408311"/>
          </a:xfrm>
          <a:prstGeom prst="rect">
            <a:avLst/>
          </a:prstGeom>
        </p:spPr>
      </p:pic>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B19C84DB-0EE9-F097-ECB4-731EC04CB1E0}"/>
              </a:ext>
            </a:extLst>
          </p:cNvPr>
          <p:cNvSpPr txBox="1"/>
          <p:nvPr/>
        </p:nvSpPr>
        <p:spPr>
          <a:xfrm>
            <a:off x="8115292" y="696207"/>
            <a:ext cx="4076704" cy="5016758"/>
          </a:xfrm>
          <a:prstGeom prst="rect">
            <a:avLst/>
          </a:prstGeom>
          <a:noFill/>
        </p:spPr>
        <p:txBody>
          <a:bodyPr wrap="square">
            <a:spAutoFit/>
            <a:scene3d>
              <a:camera prst="orthographicFront"/>
              <a:lightRig rig="threePt" dir="t"/>
            </a:scene3d>
            <a:sp3d extrusionH="57150">
              <a:bevelT w="38100" h="38100"/>
            </a:sp3d>
          </a:bodyPr>
          <a:lstStyle/>
          <a:p>
            <a:pPr algn="ctr"/>
            <a:r>
              <a:rPr lang="es-ES" sz="3200" b="1" dirty="0">
                <a:solidFill>
                  <a:srgbClr val="EF4E3A"/>
                </a:solidFill>
                <a:latin typeface="Comic Sans MS" panose="030F0702030302020204" pitchFamily="66" charset="0"/>
              </a:rPr>
              <a:t>“</a:t>
            </a:r>
            <a:r>
              <a:rPr lang="lv-LV" sz="3200" b="1" dirty="0">
                <a:solidFill>
                  <a:srgbClr val="EF4E3A"/>
                </a:solidFill>
                <a:latin typeface="Comic Sans MS" panose="030F0702030302020204" pitchFamily="66" charset="0"/>
              </a:rPr>
              <a:t>V</a:t>
            </a:r>
            <a:r>
              <a:rPr lang="es-ES" sz="3200" b="1" dirty="0" err="1">
                <a:solidFill>
                  <a:srgbClr val="EF4E3A"/>
                </a:solidFill>
                <a:latin typeface="Comic Sans MS" panose="030F0702030302020204" pitchFamily="66" charset="0"/>
              </a:rPr>
              <a:t>isu</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ko</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darāt</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darait</a:t>
            </a:r>
            <a:r>
              <a:rPr lang="es-ES" sz="3200" b="1" dirty="0">
                <a:solidFill>
                  <a:srgbClr val="EF4E3A"/>
                </a:solidFill>
                <a:latin typeface="Comic Sans MS" panose="030F0702030302020204" pitchFamily="66" charset="0"/>
              </a:rPr>
              <a:t> no </a:t>
            </a:r>
            <a:r>
              <a:rPr lang="es-ES" sz="3200" b="1" dirty="0" err="1">
                <a:solidFill>
                  <a:srgbClr val="EF4E3A"/>
                </a:solidFill>
                <a:latin typeface="Comic Sans MS" panose="030F0702030302020204" pitchFamily="66" charset="0"/>
              </a:rPr>
              <a:t>sirds</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it</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kā</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savam</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Kungam</a:t>
            </a:r>
            <a:r>
              <a:rPr lang="es-ES" sz="3200" b="1" dirty="0">
                <a:solidFill>
                  <a:srgbClr val="EF4E3A"/>
                </a:solidFill>
                <a:latin typeface="Comic Sans MS" panose="030F0702030302020204" pitchFamily="66" charset="0"/>
              </a:rPr>
              <a:t> un </a:t>
            </a:r>
            <a:r>
              <a:rPr lang="es-ES" sz="3200" b="1" dirty="0" err="1">
                <a:solidFill>
                  <a:srgbClr val="EF4E3A"/>
                </a:solidFill>
                <a:latin typeface="Comic Sans MS" panose="030F0702030302020204" pitchFamily="66" charset="0"/>
              </a:rPr>
              <a:t>ne</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cilvēkiem</a:t>
            </a:r>
            <a:r>
              <a:rPr lang="es-ES" sz="3200" b="1" dirty="0">
                <a:solidFill>
                  <a:srgbClr val="EF4E3A"/>
                </a:solidFill>
                <a:latin typeface="Comic Sans MS" panose="030F0702030302020204" pitchFamily="66" charset="0"/>
              </a:rPr>
              <a:t>,</a:t>
            </a:r>
            <a:r>
              <a:rPr lang="lv-LV"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jo</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jūs</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zināt</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ka</a:t>
            </a:r>
            <a:r>
              <a:rPr lang="es-ES" sz="3200" b="1" dirty="0">
                <a:solidFill>
                  <a:srgbClr val="EF4E3A"/>
                </a:solidFill>
                <a:latin typeface="Comic Sans MS" panose="030F0702030302020204" pitchFamily="66" charset="0"/>
              </a:rPr>
              <a:t> Tas </a:t>
            </a:r>
            <a:r>
              <a:rPr lang="es-ES" sz="3200" b="1" dirty="0" err="1">
                <a:solidFill>
                  <a:srgbClr val="EF4E3A"/>
                </a:solidFill>
                <a:latin typeface="Comic Sans MS" panose="030F0702030302020204" pitchFamily="66" charset="0"/>
              </a:rPr>
              <a:t>Kungs</a:t>
            </a:r>
            <a:r>
              <a:rPr lang="es-ES" sz="3200" b="1" dirty="0">
                <a:solidFill>
                  <a:srgbClr val="EF4E3A"/>
                </a:solidFill>
                <a:latin typeface="Comic Sans MS" panose="030F0702030302020204" pitchFamily="66" charset="0"/>
              </a:rPr>
              <a:t> par </a:t>
            </a:r>
            <a:r>
              <a:rPr lang="es-ES" sz="3200" b="1" dirty="0" err="1">
                <a:solidFill>
                  <a:srgbClr val="EF4E3A"/>
                </a:solidFill>
                <a:latin typeface="Comic Sans MS" panose="030F0702030302020204" pitchFamily="66" charset="0"/>
              </a:rPr>
              <a:t>atmaksu</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jums</a:t>
            </a:r>
            <a:r>
              <a:rPr lang="es-ES" sz="3200" b="1" dirty="0">
                <a:solidFill>
                  <a:srgbClr val="EF4E3A"/>
                </a:solidFill>
                <a:latin typeface="Comic Sans MS" panose="030F0702030302020204" pitchFamily="66" charset="0"/>
              </a:rPr>
              <a:t> dos </a:t>
            </a:r>
            <a:r>
              <a:rPr lang="es-ES" sz="3200" b="1" dirty="0" err="1">
                <a:solidFill>
                  <a:srgbClr val="EF4E3A"/>
                </a:solidFill>
                <a:latin typeface="Comic Sans MS" panose="030F0702030302020204" pitchFamily="66" charset="0"/>
              </a:rPr>
              <a:t>debesu</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mantojumu</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Jūs</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jau</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kalpojat</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savam</a:t>
            </a:r>
            <a:r>
              <a:rPr lang="es-ES" sz="3200" b="1" dirty="0">
                <a:solidFill>
                  <a:srgbClr val="EF4E3A"/>
                </a:solidFill>
                <a:latin typeface="Comic Sans MS" panose="030F0702030302020204" pitchFamily="66" charset="0"/>
              </a:rPr>
              <a:t> </a:t>
            </a:r>
            <a:r>
              <a:rPr lang="es-ES" sz="3200" b="1" dirty="0" err="1">
                <a:solidFill>
                  <a:srgbClr val="EF4E3A"/>
                </a:solidFill>
                <a:latin typeface="Comic Sans MS" panose="030F0702030302020204" pitchFamily="66" charset="0"/>
              </a:rPr>
              <a:t>Kungam</a:t>
            </a:r>
            <a:r>
              <a:rPr lang="es-ES" sz="3200" b="1" dirty="0">
                <a:solidFill>
                  <a:srgbClr val="EF4E3A"/>
                </a:solidFill>
                <a:latin typeface="Comic Sans MS" panose="030F0702030302020204" pitchFamily="66" charset="0"/>
              </a:rPr>
              <a:t> - </a:t>
            </a:r>
            <a:r>
              <a:rPr lang="es-ES" sz="3200" b="1" dirty="0" err="1">
                <a:solidFill>
                  <a:srgbClr val="EF4E3A"/>
                </a:solidFill>
                <a:latin typeface="Comic Sans MS" panose="030F0702030302020204" pitchFamily="66" charset="0"/>
              </a:rPr>
              <a:t>Kristum</a:t>
            </a:r>
            <a:r>
              <a:rPr lang="es-ES" sz="3200" b="1" dirty="0">
                <a:solidFill>
                  <a:srgbClr val="EF4E3A"/>
                </a:solidFill>
                <a:latin typeface="Comic Sans MS" panose="030F0702030302020204" pitchFamily="66" charset="0"/>
              </a:rPr>
              <a:t>.” </a:t>
            </a:r>
          </a:p>
        </p:txBody>
      </p:sp>
      <p:sp>
        <p:nvSpPr>
          <p:cNvPr id="7" name="CuadroTexto 6">
            <a:extLst>
              <a:ext uri="{FF2B5EF4-FFF2-40B4-BE49-F238E27FC236}">
                <a16:creationId xmlns:a16="http://schemas.microsoft.com/office/drawing/2014/main" id="{685C6861-CA41-7870-AC96-16D3E4BB2CC0}"/>
              </a:ext>
            </a:extLst>
          </p:cNvPr>
          <p:cNvSpPr txBox="1"/>
          <p:nvPr/>
        </p:nvSpPr>
        <p:spPr>
          <a:xfrm>
            <a:off x="8115295" y="6401965"/>
            <a:ext cx="4076701" cy="461665"/>
          </a:xfrm>
          <a:prstGeom prst="rect">
            <a:avLst/>
          </a:prstGeom>
          <a:noFill/>
        </p:spPr>
        <p:txBody>
          <a:bodyPr wrap="square">
            <a:spAutoFit/>
          </a:bodyPr>
          <a:lstStyle/>
          <a:p>
            <a:pPr algn="ctr"/>
            <a:r>
              <a:rPr lang="es-ES" sz="2400"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lv-LV" sz="2400" b="1" dirty="0">
                <a:solidFill>
                  <a:schemeClr val="bg1"/>
                </a:solidFill>
                <a:effectLst>
                  <a:outerShdw blurRad="38100" dist="38100" dir="2700000" algn="tl">
                    <a:srgbClr val="000000">
                      <a:alpha val="43137"/>
                    </a:srgbClr>
                  </a:outerShdw>
                </a:effectLst>
                <a:latin typeface="Comic Sans MS" panose="030F0702030302020204" pitchFamily="66" charset="0"/>
              </a:rPr>
              <a:t>K</a:t>
            </a:r>
            <a:r>
              <a:rPr lang="es-ES" sz="2400" b="1" dirty="0" err="1">
                <a:solidFill>
                  <a:schemeClr val="bg1"/>
                </a:solidFill>
                <a:effectLst>
                  <a:outerShdw blurRad="38100" dist="38100" dir="2700000" algn="tl">
                    <a:srgbClr val="000000">
                      <a:alpha val="43137"/>
                    </a:srgbClr>
                  </a:outerShdw>
                </a:effectLst>
                <a:latin typeface="Comic Sans MS" panose="030F0702030302020204" pitchFamily="66" charset="0"/>
              </a:rPr>
              <a:t>olos</a:t>
            </a:r>
            <a:r>
              <a:rPr lang="lv-LV" sz="2400" b="1" dirty="0" err="1">
                <a:solidFill>
                  <a:schemeClr val="bg1"/>
                </a:solidFill>
                <a:effectLst>
                  <a:outerShdw blurRad="38100" dist="38100" dir="2700000" algn="tl">
                    <a:srgbClr val="000000">
                      <a:alpha val="43137"/>
                    </a:srgbClr>
                  </a:outerShdw>
                </a:effectLst>
                <a:latin typeface="Comic Sans MS" panose="030F0702030302020204" pitchFamily="66" charset="0"/>
              </a:rPr>
              <a:t>iešiem</a:t>
            </a:r>
            <a:r>
              <a:rPr lang="lv-LV" sz="24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2400" b="1" dirty="0">
                <a:solidFill>
                  <a:schemeClr val="bg1"/>
                </a:solidFill>
                <a:effectLst>
                  <a:outerShdw blurRad="38100" dist="38100" dir="2700000" algn="tl">
                    <a:srgbClr val="000000">
                      <a:alpha val="43137"/>
                    </a:srgbClr>
                  </a:outerShdw>
                </a:effectLst>
                <a:latin typeface="Comic Sans MS" panose="030F0702030302020204" pitchFamily="66" charset="0"/>
              </a:rPr>
              <a:t>3:23-24)</a:t>
            </a:r>
            <a:endParaRPr lang="es-E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090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Personas comiendo en una mesa&#10;&#10;Descripción generada automáticamente con confianza media">
            <a:extLst>
              <a:ext uri="{FF2B5EF4-FFF2-40B4-BE49-F238E27FC236}">
                <a16:creationId xmlns:a16="http://schemas.microsoft.com/office/drawing/2014/main" id="{EC8B1EED-EB0F-B28F-FAB4-7F6F55D2EF36}"/>
              </a:ext>
            </a:extLst>
          </p:cNvPr>
          <p:cNvPicPr>
            <a:picLocks noChangeAspect="1"/>
          </p:cNvPicPr>
          <p:nvPr/>
        </p:nvPicPr>
        <p:blipFill rotWithShape="1">
          <a:blip r:embed="rId2">
            <a:extLst>
              <a:ext uri="{28A0092B-C50C-407E-A947-70E740481C1C}">
                <a14:useLocalDpi xmlns:a14="http://schemas.microsoft.com/office/drawing/2010/main" val="0"/>
              </a:ext>
            </a:extLst>
          </a:blip>
          <a:srcRect l="6353" r="6353"/>
          <a:stretch/>
        </p:blipFill>
        <p:spPr>
          <a:xfrm>
            <a:off x="20" y="-1"/>
            <a:ext cx="3975444" cy="6648451"/>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p:spPr>
      </p:pic>
      <p:pic>
        <p:nvPicPr>
          <p:cNvPr id="10" name="Imagen 9" descr="Imagen que contiene persona, hombre, sostener, comiendo&#10;&#10;Descripción generada automáticamente">
            <a:extLst>
              <a:ext uri="{FF2B5EF4-FFF2-40B4-BE49-F238E27FC236}">
                <a16:creationId xmlns:a16="http://schemas.microsoft.com/office/drawing/2014/main" id="{15A994FB-E643-06D0-2521-C6A222AC11C5}"/>
              </a:ext>
            </a:extLst>
          </p:cNvPr>
          <p:cNvPicPr>
            <a:picLocks noChangeAspect="1"/>
          </p:cNvPicPr>
          <p:nvPr/>
        </p:nvPicPr>
        <p:blipFill rotWithShape="1">
          <a:blip r:embed="rId3">
            <a:extLst>
              <a:ext uri="{28A0092B-C50C-407E-A947-70E740481C1C}">
                <a14:useLocalDpi xmlns:a14="http://schemas.microsoft.com/office/drawing/2010/main" val="0"/>
              </a:ext>
            </a:extLst>
          </a:blip>
          <a:srcRect r="43574" b="1"/>
          <a:stretch/>
        </p:blipFill>
        <p:spPr>
          <a:xfrm>
            <a:off x="4148881" y="-1"/>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p:spPr>
      </p:pic>
      <p:pic>
        <p:nvPicPr>
          <p:cNvPr id="6" name="Imagen 5" descr="Un niño acostado en un sillón&#10;&#10;Descripción generada automáticamente con confianza baja">
            <a:extLst>
              <a:ext uri="{FF2B5EF4-FFF2-40B4-BE49-F238E27FC236}">
                <a16:creationId xmlns:a16="http://schemas.microsoft.com/office/drawing/2014/main" id="{5770CABC-D76C-A6D6-9A82-BAA49A8A272A}"/>
              </a:ext>
            </a:extLst>
          </p:cNvPr>
          <p:cNvPicPr>
            <a:picLocks noChangeAspect="1"/>
          </p:cNvPicPr>
          <p:nvPr/>
        </p:nvPicPr>
        <p:blipFill rotWithShape="1">
          <a:blip r:embed="rId4">
            <a:extLst>
              <a:ext uri="{28A0092B-C50C-407E-A947-70E740481C1C}">
                <a14:useLocalDpi xmlns:a14="http://schemas.microsoft.com/office/drawing/2010/main" val="0"/>
              </a:ext>
            </a:extLst>
          </a:blip>
          <a:srcRect l="24633" r="21536" b="1"/>
          <a:stretch/>
        </p:blipFill>
        <p:spPr>
          <a:xfrm>
            <a:off x="8194953" y="-1"/>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p:sp>
        <p:nvSpPr>
          <p:cNvPr id="17"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422904" y="5413767"/>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2CD059A0-1F61-962C-EE0C-B081611AD102}"/>
              </a:ext>
            </a:extLst>
          </p:cNvPr>
          <p:cNvSpPr txBox="1"/>
          <p:nvPr/>
        </p:nvSpPr>
        <p:spPr>
          <a:xfrm>
            <a:off x="4424823" y="4586347"/>
            <a:ext cx="7613205" cy="2062103"/>
          </a:xfrm>
          <a:prstGeom prst="rect">
            <a:avLst/>
          </a:prstGeom>
          <a:noFill/>
        </p:spPr>
        <p:txBody>
          <a:bodyPr wrap="square">
            <a:spAutoFit/>
            <a:scene3d>
              <a:camera prst="orthographicFront"/>
              <a:lightRig rig="threePt" dir="t"/>
            </a:scene3d>
            <a:sp3d extrusionH="57150">
              <a:bevelT w="38100" h="38100"/>
            </a:sp3d>
          </a:bodyPr>
          <a:lstStyle/>
          <a:p>
            <a:pPr algn="ctr"/>
            <a:r>
              <a:rPr lang="es-ES" sz="3200" b="1" dirty="0">
                <a:solidFill>
                  <a:srgbClr val="9B4546"/>
                </a:solidFill>
                <a:latin typeface="Comic Sans MS" panose="030F0702030302020204" pitchFamily="66" charset="0"/>
              </a:rPr>
              <a:t>“</a:t>
            </a:r>
            <a:r>
              <a:rPr lang="lv-LV" sz="3200" b="1" dirty="0">
                <a:solidFill>
                  <a:srgbClr val="9B4546"/>
                </a:solidFill>
                <a:latin typeface="Comic Sans MS" panose="030F0702030302020204" pitchFamily="66" charset="0"/>
              </a:rPr>
              <a:t>Un Viņš tiem sacīja: "</a:t>
            </a:r>
            <a:r>
              <a:rPr lang="lv-LV" sz="3200" b="1" dirty="0" err="1">
                <a:solidFill>
                  <a:srgbClr val="9B4546"/>
                </a:solidFill>
                <a:latin typeface="Comic Sans MS" panose="030F0702030302020204" pitchFamily="66" charset="0"/>
              </a:rPr>
              <a:t>Uzmanait</a:t>
            </a:r>
            <a:r>
              <a:rPr lang="lv-LV" sz="3200" b="1" dirty="0">
                <a:solidFill>
                  <a:srgbClr val="9B4546"/>
                </a:solidFill>
                <a:latin typeface="Comic Sans MS" panose="030F0702030302020204" pitchFamily="66" charset="0"/>
              </a:rPr>
              <a:t> un </a:t>
            </a:r>
            <a:r>
              <a:rPr lang="lv-LV" sz="3200" b="1" dirty="0" err="1">
                <a:solidFill>
                  <a:srgbClr val="9B4546"/>
                </a:solidFill>
                <a:latin typeface="Comic Sans MS" panose="030F0702030302020204" pitchFamily="66" charset="0"/>
              </a:rPr>
              <a:t>sargaities</a:t>
            </a:r>
            <a:r>
              <a:rPr lang="lv-LV" sz="3200" b="1" dirty="0">
                <a:solidFill>
                  <a:srgbClr val="9B4546"/>
                </a:solidFill>
                <a:latin typeface="Comic Sans MS" panose="030F0702030302020204" pitchFamily="66" charset="0"/>
              </a:rPr>
              <a:t> no mantkārības, jo neviens nedzīvo no tam, ka viņam ir daudz mantas.</a:t>
            </a:r>
            <a:r>
              <a:rPr lang="es-ES" sz="3200" b="1" dirty="0">
                <a:solidFill>
                  <a:srgbClr val="9B4546"/>
                </a:solidFill>
                <a:latin typeface="Comic Sans MS" panose="030F0702030302020204" pitchFamily="66" charset="0"/>
              </a:rPr>
              <a:t>”</a:t>
            </a:r>
            <a:r>
              <a:rPr lang="lv-LV" sz="3200" b="1" dirty="0">
                <a:solidFill>
                  <a:srgbClr val="9B4546"/>
                </a:solidFill>
                <a:latin typeface="Comic Sans MS" panose="030F0702030302020204" pitchFamily="66" charset="0"/>
              </a:rPr>
              <a:t> </a:t>
            </a:r>
            <a:r>
              <a:rPr lang="es-ES" sz="2800" b="1" dirty="0">
                <a:solidFill>
                  <a:srgbClr val="9B4546"/>
                </a:solidFill>
                <a:latin typeface="Comic Sans MS" panose="030F0702030302020204" pitchFamily="66" charset="0"/>
              </a:rPr>
              <a:t>(L</a:t>
            </a:r>
            <a:r>
              <a:rPr lang="lv-LV" sz="2800" b="1" dirty="0">
                <a:solidFill>
                  <a:srgbClr val="9B4546"/>
                </a:solidFill>
                <a:latin typeface="Comic Sans MS" panose="030F0702030302020204" pitchFamily="66" charset="0"/>
              </a:rPr>
              <a:t>ūka</a:t>
            </a:r>
            <a:r>
              <a:rPr lang="es-ES" sz="2800" b="1" dirty="0">
                <a:solidFill>
                  <a:srgbClr val="9B4546"/>
                </a:solidFill>
                <a:latin typeface="Comic Sans MS" panose="030F0702030302020204" pitchFamily="66" charset="0"/>
              </a:rPr>
              <a:t> 12:15)</a:t>
            </a:r>
            <a:endParaRPr lang="es-ES" sz="3200" b="1" dirty="0">
              <a:solidFill>
                <a:srgbClr val="9B4546"/>
              </a:solidFill>
              <a:latin typeface="Comic Sans MS" panose="030F0702030302020204" pitchFamily="66" charset="0"/>
            </a:endParaRPr>
          </a:p>
        </p:txBody>
      </p:sp>
    </p:spTree>
    <p:extLst>
      <p:ext uri="{BB962C8B-B14F-4D97-AF65-F5344CB8AC3E}">
        <p14:creationId xmlns:p14="http://schemas.microsoft.com/office/powerpoint/2010/main" val="1986656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454</Words>
  <Application>Microsoft Office PowerPoint</Application>
  <PresentationFormat>Panorámica</PresentationFormat>
  <Paragraphs>16</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Sergio Fustero Carreras</cp:lastModifiedBy>
  <cp:revision>32</cp:revision>
  <dcterms:created xsi:type="dcterms:W3CDTF">2022-11-28T19:48:49Z</dcterms:created>
  <dcterms:modified xsi:type="dcterms:W3CDTF">2022-12-13T05:54:53Z</dcterms:modified>
</cp:coreProperties>
</file>