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en-CA" sz="7200" b="1" spc="600" dirty="0" err="1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UKUKHANYA</a:t>
            </a:r>
            <a:r>
              <a:rPr lang="en-CA" sz="7200" b="1" spc="600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CA" sz="7200" b="1" spc="600" dirty="0" err="1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OKUKHANYISA</a:t>
            </a:r>
            <a:r>
              <a:rPr lang="en-CA" sz="7200" b="1" spc="600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en-CA" sz="7200" b="1" spc="600" dirty="0" err="1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EBUNYAMENI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5857177" y="6447415"/>
            <a:ext cx="6246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srgbClr val="D8DBCF"/>
                </a:solidFill>
              </a:rPr>
              <a:t>Isifundo sesithathu kuMabasa ilanga amatshumi amabili ku, 2024</a:t>
            </a: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384760" y="1604823"/>
            <a:ext cx="10609444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latin typeface="Constantia" panose="02030602050306030303" pitchFamily="18" charset="0"/>
              </a:rPr>
              <a:t>Ubumnyama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bakomoya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busibekele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umhlaba</a:t>
            </a:r>
            <a:r>
              <a:rPr lang="en-US" sz="2600" b="1" dirty="0">
                <a:latin typeface="Constantia" panose="02030602050306030303" pitchFamily="18" charset="0"/>
              </a:rPr>
              <a:t>  </a:t>
            </a:r>
            <a:r>
              <a:rPr lang="en-US" sz="2600" b="1" dirty="0" err="1">
                <a:latin typeface="Constantia" panose="02030602050306030303" pitchFamily="18" charset="0"/>
              </a:rPr>
              <a:t>labantu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Kukhona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emabandleni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amanengi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ukuthandabuza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lokungathembeki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ekuchazeni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imiBhalo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Abaningi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abaningi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kakhulu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bayabuza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ubuqiniso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nlobuqotho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bemiBhalo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Imicabango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yomuntu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lemicabango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yenhliziyo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yomuntu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ibukela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phansi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ukuphefumlelwa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kweZwi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likaNkulunkulu</a:t>
            </a:r>
            <a:r>
              <a:rPr lang="en-US" sz="2600" b="1" dirty="0">
                <a:latin typeface="Constantia" panose="02030602050306030303" pitchFamily="18" charset="0"/>
              </a:rPr>
              <a:t> […]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latin typeface="Constantia" panose="02030602050306030303" pitchFamily="18" charset="0"/>
              </a:rPr>
              <a:t>Le </a:t>
            </a:r>
            <a:r>
              <a:rPr lang="en-US" sz="2600" b="1" dirty="0" err="1">
                <a:latin typeface="Constantia" panose="02030602050306030303" pitchFamily="18" charset="0"/>
              </a:rPr>
              <a:t>Ncwadi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Engcwele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imelane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lokuhlasela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kukaSathane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ohlangene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labantu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ababi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ukwenza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yonke</a:t>
            </a:r>
            <a:r>
              <a:rPr lang="en-US" sz="2600" b="1" dirty="0">
                <a:latin typeface="Constantia" panose="02030602050306030303" pitchFamily="18" charset="0"/>
              </a:rPr>
              <a:t> into </a:t>
            </a:r>
            <a:r>
              <a:rPr lang="en-US" sz="2600" b="1" dirty="0" err="1">
                <a:latin typeface="Constantia" panose="02030602050306030303" pitchFamily="18" charset="0"/>
              </a:rPr>
              <a:t>yobuNkulunkulu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igubuzelwe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ngamayezi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lobumnyama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Kodwa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iNkosi</a:t>
            </a:r>
            <a:r>
              <a:rPr lang="en-US" sz="2600" b="1" dirty="0">
                <a:latin typeface="Constantia" panose="02030602050306030303" pitchFamily="18" charset="0"/>
              </a:rPr>
              <a:t> iye </a:t>
            </a:r>
            <a:r>
              <a:rPr lang="en-US" sz="2600" b="1" dirty="0" err="1">
                <a:latin typeface="Constantia" panose="02030602050306030303" pitchFamily="18" charset="0"/>
              </a:rPr>
              <a:t>yalondoloza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leNcwadi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Engcwele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ngamandla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siqu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amangalisayo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esimweni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sayo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samanje</a:t>
            </a:r>
            <a:r>
              <a:rPr lang="en-US" sz="2600" b="1" dirty="0">
                <a:latin typeface="Constantia" panose="02030602050306030303" pitchFamily="18" charset="0"/>
              </a:rPr>
              <a:t>—</a:t>
            </a:r>
            <a:r>
              <a:rPr lang="en-US" sz="2600" b="1" dirty="0" err="1">
                <a:latin typeface="Constantia" panose="02030602050306030303" pitchFamily="18" charset="0"/>
              </a:rPr>
              <a:t>iphepha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noma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incwadi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yokuqondisa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emhulini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yoluntu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ukuze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ibabonise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indlela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ezulwini</a:t>
            </a:r>
            <a:r>
              <a:rPr lang="en-US" sz="26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dirty="0"/>
              <a:t>EGW (Selected Messages, volume 1, page 17)</a:t>
            </a:r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6000" b="1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IMPI YENQONDO</a:t>
            </a:r>
            <a:endParaRPr lang="en" sz="6000" b="1" dirty="0">
              <a:ln w="6600">
                <a:solidFill>
                  <a:srgbClr val="132960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13296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01558" y="287249"/>
            <a:ext cx="10126494" cy="923330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Unkulunkulu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walesisikhathi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uphuphuthekisile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izingqondo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zabangakholwayo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ukuze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bangaboni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ukukhanya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kwevangeli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okuveza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inkazimulo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kaKristu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ongumfanekiso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kaNkulunkulu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(2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Korinte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4:4)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161365" y="1274555"/>
            <a:ext cx="89368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Isitsho</a:t>
            </a:r>
            <a:r>
              <a:rPr lang="en-CA" sz="2000" b="1" dirty="0"/>
              <a:t> </a:t>
            </a:r>
            <a:r>
              <a:rPr lang="en-CA" sz="2000" b="1" dirty="0" err="1"/>
              <a:t>seSpanishi</a:t>
            </a:r>
            <a:r>
              <a:rPr lang="en-CA" sz="2000" b="1" dirty="0"/>
              <a:t> </a:t>
            </a:r>
            <a:r>
              <a:rPr lang="en-CA" sz="2000" b="1" dirty="0" err="1"/>
              <a:t>sithi</a:t>
            </a:r>
            <a:r>
              <a:rPr lang="en-CA" sz="2000" b="1" dirty="0"/>
              <a:t>: “</a:t>
            </a:r>
            <a:r>
              <a:rPr lang="en-CA" sz="2000" b="1" dirty="0" err="1"/>
              <a:t>Ayikho</a:t>
            </a:r>
            <a:r>
              <a:rPr lang="en-CA" sz="2000" b="1" dirty="0"/>
              <a:t> </a:t>
            </a:r>
            <a:r>
              <a:rPr lang="en-CA" sz="2000" b="1" dirty="0" err="1"/>
              <a:t>impumputhe</a:t>
            </a:r>
            <a:r>
              <a:rPr lang="en-CA" sz="2000" b="1" dirty="0"/>
              <a:t> </a:t>
            </a:r>
            <a:r>
              <a:rPr lang="en-CA" sz="2000" b="1" dirty="0" err="1"/>
              <a:t>embi</a:t>
            </a:r>
            <a:r>
              <a:rPr lang="en-CA" sz="2000" b="1" dirty="0"/>
              <a:t> </a:t>
            </a:r>
            <a:r>
              <a:rPr lang="en-CA" sz="2000" b="1" dirty="0" err="1"/>
              <a:t>kakhulu</a:t>
            </a:r>
            <a:r>
              <a:rPr lang="en-CA" sz="2000" b="1" dirty="0"/>
              <a:t> </a:t>
            </a:r>
            <a:r>
              <a:rPr lang="en-CA" sz="2000" b="1" dirty="0" err="1"/>
              <a:t>kulaleyo</a:t>
            </a:r>
            <a:r>
              <a:rPr lang="en-CA" sz="2000" b="1" dirty="0"/>
              <a:t> </a:t>
            </a:r>
            <a:r>
              <a:rPr lang="en-CA" sz="2000" b="1" dirty="0" err="1"/>
              <a:t>engafuni</a:t>
            </a:r>
            <a:r>
              <a:rPr lang="en-CA" sz="2000" b="1" dirty="0"/>
              <a:t> </a:t>
            </a:r>
            <a:r>
              <a:rPr lang="en-CA" sz="2000" b="1" dirty="0" err="1"/>
              <a:t>ukubona</a:t>
            </a:r>
            <a:r>
              <a:rPr lang="en-CA" sz="2000" b="1" dirty="0"/>
              <a:t>.” </a:t>
            </a:r>
            <a:r>
              <a:rPr lang="en-CA" sz="2000" b="1" dirty="0" err="1"/>
              <a:t>Okutsho</a:t>
            </a:r>
            <a:r>
              <a:rPr lang="en-CA" sz="2000" b="1" dirty="0"/>
              <a:t> </a:t>
            </a:r>
            <a:r>
              <a:rPr lang="en-CA" sz="2000" b="1" dirty="0" err="1"/>
              <a:t>ukuthi</a:t>
            </a:r>
            <a:r>
              <a:rPr lang="en-CA" sz="2000" b="1" dirty="0"/>
              <a:t>, </a:t>
            </a:r>
            <a:r>
              <a:rPr lang="en-CA" sz="2000" b="1" dirty="0" err="1"/>
              <a:t>akusizi</a:t>
            </a:r>
            <a:r>
              <a:rPr lang="en-CA" sz="2000" b="1" dirty="0"/>
              <a:t> </a:t>
            </a:r>
            <a:r>
              <a:rPr lang="en-CA" sz="2000" b="1" dirty="0" err="1"/>
              <a:t>ukwenza</a:t>
            </a:r>
            <a:r>
              <a:rPr lang="en-CA" sz="2000" b="1" dirty="0"/>
              <a:t> </a:t>
            </a:r>
            <a:r>
              <a:rPr lang="en-CA" sz="2000" b="1" dirty="0" err="1"/>
              <a:t>umuntu</a:t>
            </a:r>
            <a:r>
              <a:rPr lang="en-CA" sz="2000" b="1" dirty="0"/>
              <a:t> </a:t>
            </a:r>
            <a:r>
              <a:rPr lang="en-CA" sz="2000" b="1" dirty="0" err="1"/>
              <a:t>akholwe</a:t>
            </a:r>
            <a:r>
              <a:rPr lang="en-CA" sz="2000" b="1" dirty="0"/>
              <a:t>  </a:t>
            </a:r>
            <a:r>
              <a:rPr lang="en-CA" sz="2000" b="1" dirty="0" err="1"/>
              <a:t>lokuthi</a:t>
            </a:r>
            <a:r>
              <a:rPr lang="en-CA" sz="2000" b="1" dirty="0"/>
              <a:t> </a:t>
            </a:r>
            <a:r>
              <a:rPr lang="en-CA" sz="2000" b="1" dirty="0" err="1"/>
              <a:t>abone</a:t>
            </a:r>
            <a:r>
              <a:rPr lang="en-CA" sz="2000" b="1" dirty="0"/>
              <a:t> </a:t>
            </a:r>
            <a:r>
              <a:rPr lang="en-CA" sz="2000" b="1" dirty="0" err="1"/>
              <a:t>yena</a:t>
            </a:r>
            <a:r>
              <a:rPr lang="en-CA" sz="2000" b="1" dirty="0"/>
              <a:t> </a:t>
            </a:r>
            <a:r>
              <a:rPr lang="en-CA" sz="2000" b="1" dirty="0" err="1"/>
              <a:t>angafuni</a:t>
            </a:r>
            <a:r>
              <a:rPr lang="en-CA" sz="2000" b="1" dirty="0"/>
              <a:t> </a:t>
            </a:r>
            <a:r>
              <a:rPr lang="en-CA" sz="2000" b="1" dirty="0" err="1"/>
              <a:t>ukukubona</a:t>
            </a:r>
            <a:r>
              <a:rPr lang="en-CA" sz="2000" b="1" dirty="0"/>
              <a:t>. </a:t>
            </a:r>
            <a:r>
              <a:rPr lang="en-CA" sz="2000" b="1" dirty="0" err="1"/>
              <a:t>Kunjalo</a:t>
            </a:r>
            <a:r>
              <a:rPr lang="en-CA" sz="2000" b="1" dirty="0"/>
              <a:t> </a:t>
            </a:r>
            <a:r>
              <a:rPr lang="en-CA" sz="2000" b="1" dirty="0" err="1"/>
              <a:t>ngalabo</a:t>
            </a:r>
            <a:r>
              <a:rPr lang="en-CA" sz="2000" b="1" dirty="0"/>
              <a:t> “</a:t>
            </a:r>
            <a:r>
              <a:rPr lang="en-CA" sz="2000" b="1" dirty="0" err="1"/>
              <a:t>unkulunkulu</a:t>
            </a:r>
            <a:r>
              <a:rPr lang="en-CA" sz="2000" b="1" dirty="0"/>
              <a:t> </a:t>
            </a:r>
            <a:r>
              <a:rPr lang="en-CA" sz="2000" b="1" dirty="0" err="1"/>
              <a:t>walelizwe</a:t>
            </a:r>
            <a:r>
              <a:rPr lang="en-CA" sz="2000" b="1" dirty="0"/>
              <a:t>” </a:t>
            </a:r>
            <a:r>
              <a:rPr lang="en-CA" sz="2000" b="1" dirty="0" err="1"/>
              <a:t>abaphuphuthekise</a:t>
            </a:r>
            <a:r>
              <a:rPr lang="en-CA" sz="2000" b="1" dirty="0"/>
              <a:t> (2Kor. 4:4).</a:t>
            </a:r>
          </a:p>
          <a:p>
            <a:pPr>
              <a:spcBef>
                <a:spcPts val="600"/>
              </a:spcBef>
            </a:pPr>
            <a:endParaRPr lang="en" sz="2000" b="1" dirty="0"/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11" y="1342696"/>
            <a:ext cx="2847724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3981733"/>
            <a:ext cx="3027142" cy="2786136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431836" y="3970039"/>
            <a:ext cx="5419556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Kodwa</a:t>
            </a:r>
            <a:r>
              <a:rPr lang="en-CA" b="1" dirty="0"/>
              <a:t> </a:t>
            </a:r>
            <a:r>
              <a:rPr lang="en-CA" b="1" dirty="0" err="1"/>
              <a:t>akekho</a:t>
            </a:r>
            <a:r>
              <a:rPr lang="en-CA" b="1" dirty="0"/>
              <a:t> </a:t>
            </a:r>
            <a:r>
              <a:rPr lang="en-CA" b="1" dirty="0" err="1"/>
              <a:t>odinga</a:t>
            </a:r>
            <a:r>
              <a:rPr lang="en-CA" b="1" dirty="0"/>
              <a:t> </a:t>
            </a:r>
            <a:r>
              <a:rPr lang="en-CA" b="1" dirty="0" err="1"/>
              <a:t>ukuhlala</a:t>
            </a:r>
            <a:r>
              <a:rPr lang="en-CA" b="1" dirty="0"/>
              <a:t> </a:t>
            </a:r>
            <a:r>
              <a:rPr lang="en-CA" b="1" dirty="0" err="1"/>
              <a:t>kulesi</a:t>
            </a:r>
            <a:r>
              <a:rPr lang="en-CA" b="1" dirty="0"/>
              <a:t> </a:t>
            </a:r>
            <a:r>
              <a:rPr lang="en-CA" b="1" dirty="0" err="1"/>
              <a:t>simo</a:t>
            </a:r>
            <a:r>
              <a:rPr lang="en-CA" b="1" dirty="0"/>
              <a:t>. </a:t>
            </a:r>
            <a:r>
              <a:rPr lang="en-CA" b="1" dirty="0" err="1"/>
              <a:t>Lapho</a:t>
            </a:r>
            <a:r>
              <a:rPr lang="en-CA" b="1" dirty="0"/>
              <a:t> </a:t>
            </a:r>
            <a:r>
              <a:rPr lang="en-CA" b="1" dirty="0" err="1"/>
              <a:t>ingqondo</a:t>
            </a:r>
            <a:r>
              <a:rPr lang="en-CA" b="1" dirty="0"/>
              <a:t> </a:t>
            </a:r>
            <a:r>
              <a:rPr lang="en-CA" b="1" dirty="0" err="1"/>
              <a:t>isebunyameni</a:t>
            </a:r>
            <a:r>
              <a:rPr lang="en-CA" b="1" dirty="0"/>
              <a:t> </a:t>
            </a:r>
            <a:r>
              <a:rPr lang="en-CA" b="1" dirty="0" err="1"/>
              <a:t>obungo</a:t>
            </a:r>
            <a:r>
              <a:rPr lang="en-CA" b="1" dirty="0"/>
              <a:t> </a:t>
            </a:r>
            <a:r>
              <a:rPr lang="en-CA" b="1" dirty="0" err="1"/>
              <a:t>komoya</a:t>
            </a:r>
            <a:r>
              <a:rPr lang="en-CA" b="1" dirty="0"/>
              <a:t>, </a:t>
            </a:r>
            <a:r>
              <a:rPr lang="en-CA" b="1" dirty="0" err="1"/>
              <a:t>kuba</a:t>
            </a:r>
            <a:r>
              <a:rPr lang="en-CA" b="1" dirty="0"/>
              <a:t> </a:t>
            </a:r>
            <a:r>
              <a:rPr lang="en-CA" b="1" dirty="0" err="1"/>
              <a:t>khona</a:t>
            </a:r>
            <a:r>
              <a:rPr lang="en-CA" b="1" dirty="0"/>
              <a:t> </a:t>
            </a:r>
            <a:r>
              <a:rPr lang="en-CA" b="1" dirty="0" err="1"/>
              <a:t>ukukhanya</a:t>
            </a:r>
            <a:r>
              <a:rPr lang="en-CA" b="1" dirty="0"/>
              <a:t> </a:t>
            </a:r>
            <a:r>
              <a:rPr lang="en-CA" b="1" dirty="0" err="1"/>
              <a:t>okungakhanya</a:t>
            </a:r>
            <a:r>
              <a:rPr lang="en-CA" b="1" dirty="0"/>
              <a:t>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okuzokhanya</a:t>
            </a:r>
            <a:r>
              <a:rPr lang="en-CA" b="1" dirty="0"/>
              <a:t> </a:t>
            </a:r>
            <a:r>
              <a:rPr lang="en-CA" b="1" dirty="0" err="1"/>
              <a:t>kuwo</a:t>
            </a:r>
            <a:r>
              <a:rPr lang="en-CA" b="1" dirty="0"/>
              <a:t>: “</a:t>
            </a:r>
            <a:r>
              <a:rPr lang="en-CA" b="1" dirty="0" err="1"/>
              <a:t>Ukukhanya</a:t>
            </a:r>
            <a:r>
              <a:rPr lang="en-CA" b="1" dirty="0"/>
              <a:t> [</a:t>
            </a:r>
            <a:r>
              <a:rPr lang="en-CA" b="1" dirty="0" err="1"/>
              <a:t>uJesu</a:t>
            </a:r>
            <a:r>
              <a:rPr lang="en-CA" b="1" dirty="0"/>
              <a:t>] </a:t>
            </a:r>
            <a:r>
              <a:rPr lang="en-CA" b="1" dirty="0" err="1"/>
              <a:t>kukhanya</a:t>
            </a:r>
            <a:r>
              <a:rPr lang="en-CA" b="1" dirty="0"/>
              <a:t> </a:t>
            </a:r>
            <a:r>
              <a:rPr lang="en-CA" b="1" dirty="0" err="1"/>
              <a:t>ebumnyameni</a:t>
            </a:r>
            <a:r>
              <a:rPr lang="en-CA" b="1" dirty="0"/>
              <a:t>,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ubumnyama</a:t>
            </a:r>
            <a:r>
              <a:rPr lang="en-CA" b="1" dirty="0"/>
              <a:t> </a:t>
            </a:r>
            <a:r>
              <a:rPr lang="en-CA" b="1" dirty="0" err="1"/>
              <a:t>abuzange</a:t>
            </a:r>
            <a:r>
              <a:rPr lang="en-CA" b="1" dirty="0"/>
              <a:t> </a:t>
            </a:r>
            <a:r>
              <a:rPr lang="en-CA" b="1" dirty="0" err="1"/>
              <a:t>bunqobe</a:t>
            </a:r>
            <a:r>
              <a:rPr lang="en-CA" b="1" dirty="0"/>
              <a:t>.” ( </a:t>
            </a:r>
            <a:r>
              <a:rPr lang="en-CA" b="1" dirty="0" err="1"/>
              <a:t>Johane</a:t>
            </a:r>
            <a:r>
              <a:rPr lang="en-CA" b="1" dirty="0"/>
              <a:t> 1:5 ).</a:t>
            </a:r>
          </a:p>
          <a:p>
            <a:pPr>
              <a:spcBef>
                <a:spcPts val="600"/>
              </a:spcBef>
            </a:pPr>
            <a:endParaRPr lang="en" sz="2000" b="1" dirty="0"/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629" y="3890791"/>
            <a:ext cx="3058874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154497" y="2622297"/>
            <a:ext cx="894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Ukungabi</a:t>
            </a:r>
            <a:r>
              <a:rPr lang="en-CA" sz="2000" b="1" dirty="0"/>
              <a:t> </a:t>
            </a:r>
            <a:r>
              <a:rPr lang="en-CA" sz="2000" b="1" dirty="0" err="1"/>
              <a:t>lolwazi</a:t>
            </a:r>
            <a:r>
              <a:rPr lang="en-CA" sz="2000" b="1" dirty="0"/>
              <a:t> </a:t>
            </a:r>
            <a:r>
              <a:rPr lang="en-CA" sz="2000" b="1" dirty="0" err="1"/>
              <a:t>kwalabo</a:t>
            </a:r>
            <a:r>
              <a:rPr lang="en-CA" sz="2000" b="1" dirty="0"/>
              <a:t> </a:t>
            </a:r>
            <a:r>
              <a:rPr lang="en-CA" sz="2000" b="1" dirty="0" err="1"/>
              <a:t>abalahlekileyo</a:t>
            </a:r>
            <a:r>
              <a:rPr lang="en-CA" sz="2000" b="1" dirty="0"/>
              <a:t> </a:t>
            </a:r>
            <a:r>
              <a:rPr lang="en-CA" sz="2000" b="1" dirty="0" err="1"/>
              <a:t>akubangelwa</a:t>
            </a:r>
            <a:r>
              <a:rPr lang="en-CA" sz="2000" b="1" dirty="0"/>
              <a:t> </a:t>
            </a:r>
            <a:r>
              <a:rPr lang="en-CA" sz="2000" b="1" dirty="0" err="1"/>
              <a:t>yikuthi</a:t>
            </a:r>
            <a:r>
              <a:rPr lang="en-CA" sz="2000" b="1" dirty="0"/>
              <a:t> </a:t>
            </a:r>
            <a:r>
              <a:rPr lang="en-CA" sz="2000" b="1" dirty="0" err="1"/>
              <a:t>abanawo</a:t>
            </a:r>
            <a:r>
              <a:rPr lang="en-CA" sz="2000" b="1" dirty="0"/>
              <a:t> </a:t>
            </a:r>
            <a:r>
              <a:rPr lang="en-CA" sz="2000" b="1" dirty="0" err="1"/>
              <a:t>amandla</a:t>
            </a:r>
            <a:r>
              <a:rPr lang="en-CA" sz="2000" b="1" dirty="0"/>
              <a:t> </a:t>
            </a:r>
            <a:r>
              <a:rPr lang="en-CA" sz="2000" b="1" dirty="0" err="1"/>
              <a:t>okwazi</a:t>
            </a:r>
            <a:r>
              <a:rPr lang="en-CA" sz="2000" b="1" dirty="0"/>
              <a:t>. </a:t>
            </a:r>
            <a:r>
              <a:rPr lang="en-CA" sz="2000" b="1" dirty="0" err="1"/>
              <a:t>Yingoba</a:t>
            </a:r>
            <a:r>
              <a:rPr lang="en-CA" sz="2000" b="1" dirty="0"/>
              <a:t> </a:t>
            </a:r>
            <a:r>
              <a:rPr lang="en-CA" sz="2000" b="1" dirty="0" err="1"/>
              <a:t>abafuni</a:t>
            </a:r>
            <a:r>
              <a:rPr lang="en-CA" sz="2000" b="1" dirty="0"/>
              <a:t> </a:t>
            </a:r>
            <a:r>
              <a:rPr lang="en-CA" sz="2000" b="1" dirty="0" err="1"/>
              <a:t>ukwazi</a:t>
            </a:r>
            <a:r>
              <a:rPr lang="en-CA" sz="2000" b="1" dirty="0"/>
              <a:t>. </a:t>
            </a:r>
            <a:r>
              <a:rPr lang="en-CA" sz="2000" b="1" dirty="0" err="1"/>
              <a:t>Usathane</a:t>
            </a:r>
            <a:r>
              <a:rPr lang="en-CA" sz="2000" b="1" dirty="0"/>
              <a:t> </a:t>
            </a:r>
            <a:r>
              <a:rPr lang="en-CA" sz="2000" b="1" dirty="0" err="1"/>
              <a:t>ugxilise</a:t>
            </a:r>
            <a:r>
              <a:rPr lang="en-CA" sz="2000" b="1" dirty="0"/>
              <a:t> </a:t>
            </a:r>
            <a:r>
              <a:rPr lang="en-CA" sz="2000" b="1" dirty="0" err="1"/>
              <a:t>izingqondo</a:t>
            </a:r>
            <a:r>
              <a:rPr lang="en-CA" sz="2000" b="1" dirty="0"/>
              <a:t> </a:t>
            </a:r>
            <a:r>
              <a:rPr lang="en-CA" sz="2000" b="1" dirty="0" err="1"/>
              <a:t>zabo</a:t>
            </a:r>
            <a:r>
              <a:rPr lang="en-CA" sz="2000" b="1" dirty="0"/>
              <a:t> </a:t>
            </a:r>
            <a:r>
              <a:rPr lang="en-CA" sz="2000" b="1" dirty="0" err="1"/>
              <a:t>ngezinto</a:t>
            </a:r>
            <a:r>
              <a:rPr lang="en-CA" sz="2000" b="1" dirty="0"/>
              <a:t> </a:t>
            </a:r>
            <a:r>
              <a:rPr lang="en-CA" sz="2000" b="1" dirty="0" err="1"/>
              <a:t>ezinengi</a:t>
            </a:r>
            <a:r>
              <a:rPr lang="en-CA" sz="2000" b="1" dirty="0"/>
              <a:t> </a:t>
            </a:r>
            <a:r>
              <a:rPr lang="en-CA" sz="2000" b="1" dirty="0" err="1"/>
              <a:t>ezibavimbela</a:t>
            </a:r>
            <a:r>
              <a:rPr lang="en-CA" sz="2000" b="1" dirty="0"/>
              <a:t> </a:t>
            </a:r>
            <a:r>
              <a:rPr lang="en-CA" sz="2000" b="1" dirty="0" err="1"/>
              <a:t>ukuba</a:t>
            </a:r>
            <a:r>
              <a:rPr lang="en-CA" sz="2000" b="1" dirty="0"/>
              <a:t> </a:t>
            </a:r>
            <a:r>
              <a:rPr lang="en-CA" sz="2000" b="1" dirty="0" err="1"/>
              <a:t>bacabange</a:t>
            </a:r>
            <a:r>
              <a:rPr lang="en-CA" sz="2000" b="1" dirty="0"/>
              <a:t> </a:t>
            </a:r>
            <a:r>
              <a:rPr lang="en-CA" sz="2000" b="1" dirty="0" err="1"/>
              <a:t>ngalokho</a:t>
            </a:r>
            <a:r>
              <a:rPr lang="en-CA" sz="2000" b="1" dirty="0"/>
              <a:t> </a:t>
            </a:r>
            <a:r>
              <a:rPr lang="en-CA" sz="2000" b="1" dirty="0" err="1"/>
              <a:t>okuuqakathekileyo</a:t>
            </a:r>
            <a:r>
              <a:rPr lang="en-CA" sz="2000" b="1" dirty="0"/>
              <a:t> </a:t>
            </a:r>
            <a:r>
              <a:rPr lang="en-CA" sz="2000" b="1" dirty="0" err="1"/>
              <a:t>ngempela</a:t>
            </a:r>
            <a:r>
              <a:rPr lang="en-CA" sz="2000" b="1" dirty="0"/>
              <a:t>: </a:t>
            </a:r>
            <a:r>
              <a:rPr lang="en-CA" sz="2000" b="1" dirty="0" err="1"/>
              <a:t>insindiso</a:t>
            </a:r>
            <a:r>
              <a:rPr lang="en-CA" sz="2000" b="1" dirty="0"/>
              <a:t> </a:t>
            </a:r>
            <a:r>
              <a:rPr lang="en-CA" sz="2000" b="1" dirty="0" err="1"/>
              <a:t>yabo</a:t>
            </a:r>
            <a:r>
              <a:rPr lang="en-CA" sz="2000" b="1" dirty="0"/>
              <a:t>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431836" y="5625557"/>
            <a:ext cx="53283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Laba</a:t>
            </a:r>
            <a:r>
              <a:rPr lang="en-CA" b="1" dirty="0"/>
              <a:t> </a:t>
            </a:r>
            <a:r>
              <a:rPr lang="en-CA" b="1" dirty="0" err="1"/>
              <a:t>phakathi</a:t>
            </a:r>
            <a:r>
              <a:rPr lang="en-CA" b="1" dirty="0"/>
              <a:t> </a:t>
            </a:r>
            <a:r>
              <a:rPr lang="en-CA" b="1" dirty="0" err="1"/>
              <a:t>kwethu</a:t>
            </a:r>
            <a:r>
              <a:rPr lang="en-CA" b="1" dirty="0"/>
              <a:t> </a:t>
            </a:r>
            <a:r>
              <a:rPr lang="en-CA" b="1" dirty="0" err="1"/>
              <a:t>abamukela</a:t>
            </a:r>
            <a:r>
              <a:rPr lang="en-CA" b="1" dirty="0"/>
              <a:t> </a:t>
            </a:r>
            <a:r>
              <a:rPr lang="en-CA" b="1" dirty="0" err="1"/>
              <a:t>lokhu</a:t>
            </a:r>
            <a:r>
              <a:rPr lang="en-CA" b="1" dirty="0"/>
              <a:t> </a:t>
            </a:r>
            <a:r>
              <a:rPr lang="en-CA" b="1" dirty="0" err="1"/>
              <a:t>kukhanya</a:t>
            </a:r>
            <a:r>
              <a:rPr lang="en-CA" b="1" dirty="0"/>
              <a:t> </a:t>
            </a:r>
            <a:r>
              <a:rPr lang="en-CA" b="1" dirty="0" err="1"/>
              <a:t>bangahlehlisa</a:t>
            </a:r>
            <a:r>
              <a:rPr lang="en-CA" b="1" dirty="0"/>
              <a:t> </a:t>
            </a:r>
            <a:r>
              <a:rPr lang="en-CA" b="1" dirty="0" err="1"/>
              <a:t>umsebenzi</a:t>
            </a:r>
            <a:r>
              <a:rPr lang="en-CA" b="1" dirty="0"/>
              <a:t> </a:t>
            </a:r>
            <a:r>
              <a:rPr lang="en-CA" b="1" dirty="0" err="1"/>
              <a:t>wesitha</a:t>
            </a:r>
            <a:r>
              <a:rPr lang="en-CA" b="1" dirty="0"/>
              <a:t>,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benze</a:t>
            </a:r>
            <a:r>
              <a:rPr lang="en-CA" b="1" dirty="0"/>
              <a:t> </a:t>
            </a:r>
            <a:r>
              <a:rPr lang="en-CA" b="1" dirty="0" err="1"/>
              <a:t>ukukhanya</a:t>
            </a:r>
            <a:r>
              <a:rPr lang="en-CA" b="1" dirty="0"/>
              <a:t> </a:t>
            </a:r>
            <a:r>
              <a:rPr lang="en-CA" b="1" dirty="0" err="1"/>
              <a:t>kukaJesu</a:t>
            </a:r>
            <a:r>
              <a:rPr lang="en-CA" b="1" dirty="0"/>
              <a:t> </a:t>
            </a:r>
            <a:r>
              <a:rPr lang="en-CA" b="1" dirty="0" err="1"/>
              <a:t>kukhanye</a:t>
            </a:r>
            <a:r>
              <a:rPr lang="en-CA" b="1" dirty="0"/>
              <a:t> </a:t>
            </a:r>
            <a:r>
              <a:rPr lang="en-CA" b="1" dirty="0" err="1"/>
              <a:t>ebumnyameni</a:t>
            </a:r>
            <a:r>
              <a:rPr lang="en-CA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129924" y="1313036"/>
            <a:ext cx="9757276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lBonke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abahamba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endleleni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ezulwini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badinga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ubuholi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obuthembekileyo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Akumelanga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sihambe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ngokuhlakanipha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kwabantu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Kuyinhlanhla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yethu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ukulalela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izwi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likaKristu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likhuluma</a:t>
            </a:r>
            <a:r>
              <a:rPr lang="en-US" sz="2400" b="1" dirty="0">
                <a:latin typeface="Constantia" panose="02030602050306030303" pitchFamily="18" charset="0"/>
              </a:rPr>
              <a:t> lathi </a:t>
            </a:r>
            <a:r>
              <a:rPr lang="en-US" sz="2400" b="1" dirty="0" err="1">
                <a:latin typeface="Constantia" panose="02030602050306030303" pitchFamily="18" charset="0"/>
              </a:rPr>
              <a:t>njengoba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sihamba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ohambweni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lwempilo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futhi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amazwi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Akhe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angamazwi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okuhlakanipha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ngaso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sonke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isikhathi</a:t>
            </a:r>
            <a:r>
              <a:rPr lang="en-US" sz="2400" b="1" dirty="0">
                <a:latin typeface="Constantia" panose="02030602050306030303" pitchFamily="18" charset="0"/>
              </a:rPr>
              <a:t>. ...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Ukuphepha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kwethu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kuphela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kusekulandeleni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uKristu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eduze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ukuhamba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ngokuhlakanipha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Kwakhe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lokwenza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iqiniso</a:t>
            </a:r>
            <a:r>
              <a:rPr lang="en-US" sz="2400" b="1" dirty="0">
                <a:latin typeface="Constantia" panose="02030602050306030303" pitchFamily="18" charset="0"/>
              </a:rPr>
              <a:t> Lakhe. </a:t>
            </a:r>
            <a:r>
              <a:rPr lang="en-US" sz="2400" b="1" dirty="0" err="1">
                <a:latin typeface="Constantia" panose="02030602050306030303" pitchFamily="18" charset="0"/>
              </a:rPr>
              <a:t>Asikwazi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njalo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ukukubona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kalula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ukusebenza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kukaSathane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asazi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lapho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ebeka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khona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imijibila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yakhe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Kodwa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uJesu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uyabuqonda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ubuciko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besitha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obucatshileyo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futhi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angakwazi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ukugcina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izinyawo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zethu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ezindleleni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eziphephileyo</a:t>
            </a:r>
            <a:r>
              <a:rPr lang="en-US" sz="24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105304" y="6472708"/>
            <a:ext cx="408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(Our High Calling, January 10)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428176"/>
            <a:ext cx="4471416" cy="60016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Khona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-ke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uJesu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wathi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kubo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Lizakubalokukhanya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okwesikhatshana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esengeziweyo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Hambani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liseselokukhanya,ubunyama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bungakalidluli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Ohamba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ebumnyameni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akazi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lapho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aya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khona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Johane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12:35 )</a:t>
            </a: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338048" y="3429000"/>
            <a:ext cx="5611007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solidFill>
                  <a:srgbClr val="176653"/>
                </a:solidFill>
              </a:rPr>
              <a:t>Ukulwela iqiniso:</a:t>
            </a:r>
          </a:p>
          <a:p>
            <a:pPr lvl="1">
              <a:spcBef>
                <a:spcPts val="600"/>
              </a:spcBef>
            </a:pPr>
            <a:r>
              <a:rPr lang="en-CA" sz="2400" b="1" dirty="0" err="1"/>
              <a:t>Iqiniso</a:t>
            </a:r>
            <a:r>
              <a:rPr lang="en-CA" sz="2400" b="1" dirty="0"/>
              <a:t> </a:t>
            </a:r>
            <a:r>
              <a:rPr lang="en-CA" sz="2400" b="1" dirty="0" err="1"/>
              <a:t>limisana</a:t>
            </a:r>
            <a:r>
              <a:rPr lang="en-CA" sz="2400" b="1" dirty="0"/>
              <a:t> </a:t>
            </a:r>
            <a:r>
              <a:rPr lang="en-CA" sz="2400" b="1" dirty="0" err="1"/>
              <a:t>lamanga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CA" sz="2400" b="1" dirty="0" err="1"/>
              <a:t>Ukuyekethisa</a:t>
            </a:r>
            <a:r>
              <a:rPr lang="en-CA" sz="2400" b="1" dirty="0"/>
              <a:t> </a:t>
            </a:r>
            <a:r>
              <a:rPr lang="en-CA" sz="2400" b="1" dirty="0" err="1"/>
              <a:t>kwebandla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-CA" sz="2400" b="1" dirty="0">
                <a:solidFill>
                  <a:srgbClr val="791974"/>
                </a:solidFill>
              </a:rPr>
              <a:t>Impi </a:t>
            </a:r>
            <a:r>
              <a:rPr lang="en-CA" sz="2400" b="1" dirty="0" err="1">
                <a:solidFill>
                  <a:srgbClr val="791974"/>
                </a:solidFill>
              </a:rPr>
              <a:t>Yezwi</a:t>
            </a:r>
            <a:r>
              <a:rPr lang="en-CA" sz="2400" b="1" dirty="0">
                <a:solidFill>
                  <a:srgbClr val="791974"/>
                </a:solidFill>
              </a:rPr>
              <a:t> </a:t>
            </a:r>
            <a:r>
              <a:rPr lang="en-CA" sz="2400" b="1" dirty="0" err="1">
                <a:solidFill>
                  <a:srgbClr val="791974"/>
                </a:solidFill>
              </a:rPr>
              <a:t>likaNkulunkulu</a:t>
            </a:r>
            <a:r>
              <a:rPr lang="en-CA" sz="2400" b="1" dirty="0">
                <a:solidFill>
                  <a:srgbClr val="791974"/>
                </a:solidFill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CA" sz="2400" b="1" dirty="0">
                <a:solidFill>
                  <a:srgbClr val="791974"/>
                </a:solidFill>
              </a:rPr>
              <a:t>        </a:t>
            </a:r>
            <a:r>
              <a:rPr lang="en-CA" sz="2400" b="1" dirty="0" err="1"/>
              <a:t>Ukuvikeleka</a:t>
            </a:r>
            <a:r>
              <a:rPr lang="en-CA" sz="2400" b="1" dirty="0"/>
              <a:t> </a:t>
            </a:r>
            <a:r>
              <a:rPr lang="en-CA" sz="2400" b="1" dirty="0" err="1"/>
              <a:t>eBhayibhelini</a:t>
            </a:r>
            <a:r>
              <a:rPr lang="en-CA" sz="2400" b="1" dirty="0"/>
              <a:t>.</a:t>
            </a:r>
            <a:endParaRPr lang="en" sz="2400" b="1" dirty="0"/>
          </a:p>
          <a:p>
            <a:pPr lvl="1">
              <a:spcBef>
                <a:spcPts val="600"/>
              </a:spcBef>
            </a:pPr>
            <a:r>
              <a:rPr lang="en-CA" sz="2400" b="1" dirty="0" err="1"/>
              <a:t>Ukucabanga</a:t>
            </a:r>
            <a:r>
              <a:rPr lang="en-CA" sz="2400" b="1" dirty="0"/>
              <a:t> </a:t>
            </a:r>
            <a:r>
              <a:rPr lang="en-CA" sz="2400" b="1" dirty="0" err="1"/>
              <a:t>kwabantu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-CA" sz="2400" b="1" dirty="0">
                <a:solidFill>
                  <a:srgbClr val="713518"/>
                </a:solidFill>
              </a:rPr>
              <a:t>Impi </a:t>
            </a:r>
            <a:r>
              <a:rPr lang="en-CA" sz="2400" b="1" dirty="0" err="1">
                <a:solidFill>
                  <a:srgbClr val="713518"/>
                </a:solidFill>
              </a:rPr>
              <a:t>yenqondo</a:t>
            </a:r>
            <a:r>
              <a:rPr lang="en-CA" sz="2400" b="1" dirty="0">
                <a:solidFill>
                  <a:srgbClr val="713518"/>
                </a:solidFill>
              </a:rPr>
              <a:t>.</a:t>
            </a:r>
            <a:r>
              <a:rPr lang="en" sz="2400" b="1" dirty="0">
                <a:solidFill>
                  <a:srgbClr val="71351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245258" y="135791"/>
            <a:ext cx="5898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Impi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iyanqotshwa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ayinqotshwa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ngokulwa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135791"/>
            <a:ext cx="3505601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698" y="135791"/>
            <a:ext cx="190500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243572" y="2151727"/>
            <a:ext cx="5898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Kuphela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isivikelo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sethu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kule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mpi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yikunamathela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kuJesu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oliQiniso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lokuPhila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leZwi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lakhe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eliNgcwele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242945" y="682095"/>
            <a:ext cx="58987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Wathi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uSathane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esehlulwe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empini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yotshutshisa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wakha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icebo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elitsha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lokuvumelana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Ukuhlanganisa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kweqiniso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lamanga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kuye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kwaadonsa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izigidi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ukuba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zamukele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iqiniso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eliphingiweyo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elingaphiliyo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6000" b="1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IMPI YEQINISO</a:t>
            </a:r>
            <a:endParaRPr lang="en" sz="6000" b="1" dirty="0">
              <a:ln w="6600">
                <a:solidFill>
                  <a:srgbClr val="862256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86225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 spc="3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IQINISO LIMISANA LAMANGA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604403" y="670673"/>
            <a:ext cx="6764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UJesu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waphendula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“Mina 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ngiyindlela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leqiniso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lokuphila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Akekho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oza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kuBaba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ngaphandle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kokuba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eze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ngami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C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Johane</a:t>
            </a:r>
            <a:r>
              <a:rPr lang="en-C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14:6).</a:t>
            </a:r>
            <a:endParaRPr lang="es-E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3191435" y="1278526"/>
            <a:ext cx="5599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UJesu</a:t>
            </a:r>
            <a:r>
              <a:rPr lang="en-CA" sz="2000" b="1" dirty="0"/>
              <a:t> </a:t>
            </a:r>
            <a:r>
              <a:rPr lang="en-CA" sz="2000" b="1" dirty="0" err="1"/>
              <a:t>uliQiniso</a:t>
            </a:r>
            <a:r>
              <a:rPr lang="en-CA" sz="2000" b="1" dirty="0"/>
              <a:t> </a:t>
            </a:r>
            <a:r>
              <a:rPr lang="en-CA" sz="2000" b="1" dirty="0" err="1"/>
              <a:t>ngakhoke</a:t>
            </a:r>
            <a:r>
              <a:rPr lang="en-CA" sz="2000" b="1" dirty="0"/>
              <a:t> </a:t>
            </a:r>
            <a:r>
              <a:rPr lang="en-CA" sz="2000" b="1" dirty="0" err="1"/>
              <a:t>unguyise</a:t>
            </a:r>
            <a:r>
              <a:rPr lang="en-CA" sz="2000" b="1" dirty="0"/>
              <a:t> </a:t>
            </a:r>
            <a:r>
              <a:rPr lang="en-CA" sz="2000" b="1" dirty="0" err="1"/>
              <a:t>walo</a:t>
            </a:r>
            <a:r>
              <a:rPr lang="en-CA" sz="2000" b="1" dirty="0"/>
              <a:t> </a:t>
            </a:r>
            <a:r>
              <a:rPr lang="en-CA" sz="2000" b="1" dirty="0" err="1"/>
              <a:t>lonke</a:t>
            </a:r>
            <a:r>
              <a:rPr lang="en-CA" sz="2000" b="1" dirty="0"/>
              <a:t> </a:t>
            </a:r>
            <a:r>
              <a:rPr lang="en-CA" sz="2000" b="1" dirty="0" err="1"/>
              <a:t>iqiniso</a:t>
            </a:r>
            <a:r>
              <a:rPr lang="en-CA" sz="2000" b="1" dirty="0"/>
              <a:t> (</a:t>
            </a:r>
            <a:r>
              <a:rPr lang="en-CA" sz="2000" b="1" dirty="0" err="1"/>
              <a:t>Johane</a:t>
            </a:r>
            <a:r>
              <a:rPr lang="en-CA" sz="2000" b="1" dirty="0"/>
              <a:t> 14:6). </a:t>
            </a:r>
            <a:r>
              <a:rPr lang="en-CA" sz="2000" b="1" dirty="0" err="1"/>
              <a:t>Konke</a:t>
            </a:r>
            <a:r>
              <a:rPr lang="en-CA" sz="2000" b="1" dirty="0"/>
              <a:t> </a:t>
            </a:r>
            <a:r>
              <a:rPr lang="en-CA" sz="2000" b="1" dirty="0" err="1"/>
              <a:t>okuliqiniso</a:t>
            </a:r>
            <a:r>
              <a:rPr lang="en-CA" sz="2000" b="1" dirty="0"/>
              <a:t>, </a:t>
            </a:r>
            <a:r>
              <a:rPr lang="en-CA" sz="2000" b="1" dirty="0" err="1"/>
              <a:t>konke</a:t>
            </a:r>
            <a:r>
              <a:rPr lang="en-CA" sz="2000" b="1" dirty="0"/>
              <a:t> </a:t>
            </a:r>
            <a:r>
              <a:rPr lang="en-CA" sz="2000" b="1" dirty="0" err="1"/>
              <a:t>okuthembekileyo</a:t>
            </a:r>
            <a:r>
              <a:rPr lang="en-CA" sz="2000" b="1" dirty="0"/>
              <a:t>, </a:t>
            </a:r>
            <a:r>
              <a:rPr lang="en-CA" sz="2000" b="1" dirty="0" err="1"/>
              <a:t>konke</a:t>
            </a:r>
            <a:r>
              <a:rPr lang="en-CA" sz="2000" b="1" dirty="0"/>
              <a:t> </a:t>
            </a:r>
            <a:r>
              <a:rPr lang="en-CA" sz="2000" b="1" dirty="0" err="1"/>
              <a:t>okuliqiniso</a:t>
            </a:r>
            <a:r>
              <a:rPr lang="en-CA" sz="2000" b="1" dirty="0"/>
              <a:t>, </a:t>
            </a:r>
            <a:r>
              <a:rPr lang="en-CA" sz="2000" b="1" dirty="0" err="1"/>
              <a:t>kuvela</a:t>
            </a:r>
            <a:r>
              <a:rPr lang="en-CA" sz="2000" b="1" dirty="0"/>
              <a:t> </a:t>
            </a:r>
            <a:r>
              <a:rPr lang="en-CA" sz="2000" b="1" dirty="0" err="1"/>
              <a:t>kuYe</a:t>
            </a:r>
            <a:r>
              <a:rPr lang="en-CA" sz="2000" b="1" dirty="0"/>
              <a:t>. </a:t>
            </a:r>
            <a:r>
              <a:rPr lang="en-CA" sz="2000" b="1" dirty="0" err="1"/>
              <a:t>Futhi</a:t>
            </a:r>
            <a:r>
              <a:rPr lang="en-CA" sz="2000" b="1" dirty="0"/>
              <a:t> </a:t>
            </a:r>
            <a:r>
              <a:rPr lang="en-CA" sz="2000" b="1" dirty="0" err="1"/>
              <a:t>iqiniso</a:t>
            </a:r>
            <a:r>
              <a:rPr lang="en-CA" sz="2000" b="1" dirty="0"/>
              <a:t> Lakhe </a:t>
            </a:r>
            <a:r>
              <a:rPr lang="en-CA" sz="2000" b="1" dirty="0" err="1"/>
              <a:t>liletha</a:t>
            </a:r>
            <a:r>
              <a:rPr lang="en-CA" sz="2000" b="1" dirty="0"/>
              <a:t> </a:t>
            </a:r>
            <a:r>
              <a:rPr lang="en-CA" sz="2000" b="1" dirty="0" err="1"/>
              <a:t>ukuphila</a:t>
            </a:r>
            <a:r>
              <a:rPr lang="en-CA" sz="2000" b="1" dirty="0"/>
              <a:t> </a:t>
            </a:r>
            <a:r>
              <a:rPr lang="en-CA" sz="2000" b="1" dirty="0" err="1"/>
              <a:t>kithi</a:t>
            </a:r>
            <a:r>
              <a:rPr lang="en-CA" sz="2000" b="1" dirty="0"/>
              <a:t>.</a:t>
            </a:r>
            <a:endParaRPr lang="en" sz="2000" b="1" dirty="0"/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881149"/>
            <a:ext cx="2807936" cy="3650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498" y="947019"/>
            <a:ext cx="2897753" cy="3197617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8" y="4667248"/>
            <a:ext cx="2911443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126" y="4267297"/>
            <a:ext cx="3056964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3187155" y="5085386"/>
            <a:ext cx="56035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Ngakho-ke</a:t>
            </a:r>
            <a:r>
              <a:rPr lang="en-CA" b="1" dirty="0"/>
              <a:t>, </a:t>
            </a:r>
            <a:r>
              <a:rPr lang="en-CA" b="1" dirty="0" err="1"/>
              <a:t>usathani</a:t>
            </a:r>
            <a:r>
              <a:rPr lang="en-CA" b="1" dirty="0"/>
              <a:t> </a:t>
            </a:r>
            <a:r>
              <a:rPr lang="en-CA" b="1" dirty="0" err="1"/>
              <a:t>usebenzele</a:t>
            </a:r>
            <a:r>
              <a:rPr lang="en-CA" b="1" dirty="0"/>
              <a:t> </a:t>
            </a:r>
            <a:r>
              <a:rPr lang="en-CA" b="1" dirty="0" err="1"/>
              <a:t>ukubhubhisa</a:t>
            </a:r>
            <a:r>
              <a:rPr lang="en-CA" b="1" dirty="0"/>
              <a:t> </a:t>
            </a:r>
            <a:r>
              <a:rPr lang="en-CA" b="1" dirty="0" err="1"/>
              <a:t>iBhayibheli</a:t>
            </a:r>
            <a:r>
              <a:rPr lang="en-CA" b="1" dirty="0"/>
              <a:t>, </a:t>
            </a:r>
            <a:r>
              <a:rPr lang="en-CA" b="1" dirty="0" err="1"/>
              <a:t>ngokulifihla</a:t>
            </a:r>
            <a:r>
              <a:rPr lang="en-CA" b="1" dirty="0"/>
              <a:t> </a:t>
            </a:r>
            <a:r>
              <a:rPr lang="en-CA" b="1" dirty="0" err="1"/>
              <a:t>loba</a:t>
            </a:r>
            <a:r>
              <a:rPr lang="en-CA" b="1" dirty="0"/>
              <a:t> </a:t>
            </a:r>
            <a:r>
              <a:rPr lang="en-CA" b="1" dirty="0" err="1"/>
              <a:t>ukuliphendulela</a:t>
            </a:r>
            <a:r>
              <a:rPr lang="en-CA" b="1" dirty="0"/>
              <a:t>.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wakufeza</a:t>
            </a:r>
            <a:r>
              <a:rPr lang="en-CA" b="1" dirty="0"/>
              <a:t> (</a:t>
            </a:r>
            <a:r>
              <a:rPr lang="en-CA" b="1" dirty="0" err="1"/>
              <a:t>loba</a:t>
            </a:r>
            <a:r>
              <a:rPr lang="en-CA" b="1" dirty="0"/>
              <a:t> </a:t>
            </a:r>
            <a:r>
              <a:rPr lang="en-CA" b="1" dirty="0" err="1"/>
              <a:t>nje</a:t>
            </a:r>
            <a:r>
              <a:rPr lang="en-CA" b="1" dirty="0"/>
              <a:t> </a:t>
            </a:r>
            <a:r>
              <a:rPr lang="en-CA" b="1" dirty="0" err="1"/>
              <a:t>engenzanga</a:t>
            </a:r>
            <a:r>
              <a:rPr lang="en-CA" b="1" dirty="0"/>
              <a:t> </a:t>
            </a:r>
            <a:r>
              <a:rPr lang="en-CA" b="1" dirty="0" err="1"/>
              <a:t>ngokuphelele</a:t>
            </a:r>
            <a:r>
              <a:rPr lang="en-CA" b="1" dirty="0"/>
              <a:t>) </a:t>
            </a:r>
            <a:r>
              <a:rPr lang="en-CA" b="1" dirty="0" err="1"/>
              <a:t>ngebandla</a:t>
            </a:r>
            <a:r>
              <a:rPr lang="en-CA" b="1" dirty="0"/>
              <a:t> </a:t>
            </a:r>
            <a:r>
              <a:rPr lang="en-CA" b="1" dirty="0" err="1"/>
              <a:t>LamaRoma</a:t>
            </a:r>
            <a:r>
              <a:rPr lang="en-CA" b="1" dirty="0"/>
              <a:t>, </a:t>
            </a:r>
            <a:r>
              <a:rPr lang="en-CA" b="1" dirty="0" err="1"/>
              <a:t>phakathi</a:t>
            </a:r>
            <a:r>
              <a:rPr lang="en-CA" b="1" dirty="0"/>
              <a:t> </a:t>
            </a:r>
            <a:r>
              <a:rPr lang="en-CA" b="1" dirty="0" err="1"/>
              <a:t>kweNkathi</a:t>
            </a:r>
            <a:r>
              <a:rPr lang="en-CA" b="1" dirty="0"/>
              <a:t> </a:t>
            </a:r>
            <a:r>
              <a:rPr lang="en-CA" b="1" dirty="0" err="1"/>
              <a:t>Ephakathi</a:t>
            </a:r>
            <a:r>
              <a:rPr lang="en-CA" b="1" dirty="0"/>
              <a:t> (</a:t>
            </a:r>
            <a:r>
              <a:rPr lang="en-CA" b="1" dirty="0" err="1"/>
              <a:t>ebizwa</a:t>
            </a:r>
            <a:r>
              <a:rPr lang="en-CA" b="1" dirty="0"/>
              <a:t> </a:t>
            </a:r>
            <a:r>
              <a:rPr lang="en-CA" b="1" dirty="0" err="1"/>
              <a:t>langokuthi</a:t>
            </a:r>
            <a:r>
              <a:rPr lang="en-CA" b="1" dirty="0"/>
              <a:t> “</a:t>
            </a:r>
            <a:r>
              <a:rPr lang="en-CA" b="1" dirty="0" err="1"/>
              <a:t>iSikhathithi</a:t>
            </a:r>
            <a:r>
              <a:rPr lang="en-CA" b="1" dirty="0"/>
              <a:t> </a:t>
            </a:r>
            <a:r>
              <a:rPr lang="en-CA" b="1" dirty="0" err="1"/>
              <a:t>Sobumnyama</a:t>
            </a:r>
            <a:r>
              <a:rPr lang="en-CA" b="1" dirty="0"/>
              <a:t>”).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3187155" y="3857470"/>
            <a:ext cx="5599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Lapho</a:t>
            </a:r>
            <a:r>
              <a:rPr lang="en-CA" b="1" dirty="0"/>
              <a:t> </a:t>
            </a:r>
            <a:r>
              <a:rPr lang="en-CA" b="1" dirty="0" err="1"/>
              <a:t>ekhangekana</a:t>
            </a:r>
            <a:r>
              <a:rPr lang="en-CA" b="1" dirty="0"/>
              <a:t> </a:t>
            </a:r>
            <a:r>
              <a:rPr lang="en-CA" b="1" dirty="0" err="1"/>
              <a:t>lesitha</a:t>
            </a:r>
            <a:r>
              <a:rPr lang="en-CA" b="1" dirty="0"/>
              <a:t>, </a:t>
            </a:r>
            <a:r>
              <a:rPr lang="en-CA" b="1" dirty="0" err="1"/>
              <a:t>uJesu</a:t>
            </a:r>
            <a:r>
              <a:rPr lang="en-CA" b="1" dirty="0"/>
              <a:t> </a:t>
            </a:r>
            <a:r>
              <a:rPr lang="en-CA" b="1" dirty="0" err="1"/>
              <a:t>wasebenzisa</a:t>
            </a:r>
            <a:r>
              <a:rPr lang="en-CA" b="1" dirty="0"/>
              <a:t> </a:t>
            </a:r>
            <a:r>
              <a:rPr lang="en-CA" b="1" dirty="0" err="1"/>
              <a:t>iBhayibheli</a:t>
            </a:r>
            <a:r>
              <a:rPr lang="en-CA" b="1" dirty="0"/>
              <a:t> </a:t>
            </a:r>
            <a:r>
              <a:rPr lang="en-CA" b="1" dirty="0" err="1"/>
              <a:t>njengomthombo</a:t>
            </a:r>
            <a:r>
              <a:rPr lang="en-CA" b="1" dirty="0"/>
              <a:t> </a:t>
            </a:r>
            <a:r>
              <a:rPr lang="en-CA" b="1" dirty="0" err="1"/>
              <a:t>walo</a:t>
            </a:r>
            <a:r>
              <a:rPr lang="en-CA" b="1" dirty="0"/>
              <a:t> </a:t>
            </a:r>
            <a:r>
              <a:rPr lang="en-CA" b="1" dirty="0" err="1"/>
              <a:t>lonke</a:t>
            </a:r>
            <a:r>
              <a:rPr lang="en-CA" b="1" dirty="0"/>
              <a:t> </a:t>
            </a:r>
            <a:r>
              <a:rPr lang="en-CA" b="1" dirty="0" err="1"/>
              <a:t>iqiniso</a:t>
            </a:r>
            <a:r>
              <a:rPr lang="en-CA" b="1" dirty="0"/>
              <a:t>: “</a:t>
            </a:r>
            <a:r>
              <a:rPr lang="en-CA" b="1" dirty="0" err="1"/>
              <a:t>Kulotshiwe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” ( Math. 4:4; 21:13 ) </a:t>
            </a:r>
            <a:r>
              <a:rPr lang="en-CA" b="1" dirty="0" err="1"/>
              <a:t>Ngakho</a:t>
            </a:r>
            <a:r>
              <a:rPr lang="en-CA" b="1" dirty="0"/>
              <a:t>, </a:t>
            </a:r>
            <a:r>
              <a:rPr lang="en-CA" b="1" dirty="0" err="1"/>
              <a:t>iBhayibheli</a:t>
            </a:r>
            <a:r>
              <a:rPr lang="en-CA" b="1" dirty="0"/>
              <a:t> </a:t>
            </a:r>
            <a:r>
              <a:rPr lang="en-CA" b="1" dirty="0" err="1"/>
              <a:t>litsho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:</a:t>
            </a:r>
            <a:endParaRPr lang="en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3187155" y="2629553"/>
            <a:ext cx="5599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Ngokuphambene</a:t>
            </a:r>
            <a:r>
              <a:rPr lang="en-CA" b="1" dirty="0"/>
              <a:t>, </a:t>
            </a:r>
            <a:r>
              <a:rPr lang="en-CA" b="1" dirty="0" err="1"/>
              <a:t>uSathane</a:t>
            </a:r>
            <a:r>
              <a:rPr lang="en-CA" b="1" dirty="0"/>
              <a:t> </a:t>
            </a:r>
            <a:r>
              <a:rPr lang="en-CA" b="1" dirty="0" err="1"/>
              <a:t>unguyise</a:t>
            </a:r>
            <a:r>
              <a:rPr lang="en-CA" b="1" dirty="0"/>
              <a:t> </a:t>
            </a:r>
            <a:r>
              <a:rPr lang="en-CA" b="1" dirty="0" err="1"/>
              <a:t>wamanga</a:t>
            </a:r>
            <a:r>
              <a:rPr lang="en-CA" b="1" dirty="0"/>
              <a:t> ( </a:t>
            </a:r>
            <a:r>
              <a:rPr lang="en-CA" b="1" dirty="0" err="1"/>
              <a:t>Johane</a:t>
            </a:r>
            <a:r>
              <a:rPr lang="en-CA" b="1" dirty="0"/>
              <a:t> 8:44 ). </a:t>
            </a:r>
            <a:r>
              <a:rPr lang="en-CA" b="1" dirty="0" err="1"/>
              <a:t>Yonke</a:t>
            </a:r>
            <a:r>
              <a:rPr lang="en-CA" b="1" dirty="0"/>
              <a:t> </a:t>
            </a:r>
            <a:r>
              <a:rPr lang="en-CA" b="1" dirty="0" err="1"/>
              <a:t>inkohliso</a:t>
            </a:r>
            <a:r>
              <a:rPr lang="en-CA" b="1" dirty="0"/>
              <a:t>, </a:t>
            </a:r>
            <a:r>
              <a:rPr lang="en-CA" b="1" dirty="0" err="1"/>
              <a:t>bonke</a:t>
            </a:r>
            <a:r>
              <a:rPr lang="en-CA" b="1" dirty="0"/>
              <a:t> </a:t>
            </a:r>
            <a:r>
              <a:rPr lang="en-CA" b="1" dirty="0" err="1"/>
              <a:t>ubuqili</a:t>
            </a:r>
            <a:r>
              <a:rPr lang="en-CA" b="1" dirty="0"/>
              <a:t> </a:t>
            </a:r>
            <a:r>
              <a:rPr lang="en-CA" b="1" dirty="0" err="1"/>
              <a:t>obunonya</a:t>
            </a:r>
            <a:r>
              <a:rPr lang="en-CA" b="1" dirty="0"/>
              <a:t>, </a:t>
            </a:r>
            <a:r>
              <a:rPr lang="en-CA" b="1" dirty="0" err="1"/>
              <a:t>lonke</a:t>
            </a:r>
            <a:r>
              <a:rPr lang="en-CA" b="1" dirty="0"/>
              <a:t> </a:t>
            </a:r>
            <a:r>
              <a:rPr lang="en-CA" b="1" dirty="0" err="1"/>
              <a:t>iqiniso</a:t>
            </a:r>
            <a:r>
              <a:rPr lang="en-CA" b="1" dirty="0"/>
              <a:t> </a:t>
            </a:r>
            <a:r>
              <a:rPr lang="en-CA" b="1" dirty="0" err="1"/>
              <a:t>elonakeleyo</a:t>
            </a:r>
            <a:r>
              <a:rPr lang="en-CA" b="1" dirty="0"/>
              <a:t>, </a:t>
            </a:r>
            <a:r>
              <a:rPr lang="en-CA" b="1" dirty="0" err="1"/>
              <a:t>livela</a:t>
            </a:r>
            <a:r>
              <a:rPr lang="en-CA" b="1" dirty="0"/>
              <a:t> </a:t>
            </a:r>
            <a:r>
              <a:rPr lang="en-CA" b="1" dirty="0" err="1"/>
              <a:t>kuye</a:t>
            </a:r>
            <a:r>
              <a:rPr lang="en-CA" b="1" dirty="0"/>
              <a:t>.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amanga</a:t>
            </a:r>
            <a:r>
              <a:rPr lang="en-CA" b="1" dirty="0"/>
              <a:t> abo </a:t>
            </a:r>
            <a:r>
              <a:rPr lang="en-CA" b="1" dirty="0" err="1"/>
              <a:t>aveza</a:t>
            </a:r>
            <a:r>
              <a:rPr lang="en-CA" b="1" dirty="0"/>
              <a:t> </a:t>
            </a:r>
            <a:r>
              <a:rPr lang="en-CA" b="1" dirty="0" err="1"/>
              <a:t>ukufa</a:t>
            </a:r>
            <a:r>
              <a:rPr lang="en-CA" b="1" dirty="0"/>
              <a:t> </a:t>
            </a:r>
            <a:r>
              <a:rPr lang="en-CA" b="1" dirty="0" err="1"/>
              <a:t>kithi</a:t>
            </a:r>
            <a:r>
              <a:rPr lang="en-CA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CA" sz="4400" b="1" dirty="0">
                <a:ln/>
                <a:solidFill>
                  <a:srgbClr val="A400A4"/>
                </a:solidFill>
              </a:rPr>
              <a:t>UKUYEKETHISA KWEBANDLA</a:t>
            </a:r>
            <a:endParaRPr lang="en" sz="4400" b="1" dirty="0">
              <a:ln/>
              <a:solidFill>
                <a:srgbClr val="A400A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1156447" y="610524"/>
            <a:ext cx="987910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Ngiyazi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ukuthi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emva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kokuhamba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kwami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kuyofika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phakathi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kwenu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izimpisi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ezilomona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aziyikuwuyeka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umhlambi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wami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30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Ngitsho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laphakathi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kwenu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kuyovela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amadoda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aphendulela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iqiniso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ukuze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adonsele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abafundi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ngemva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kwabo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.”—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IzEnzo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20:29-30;</a:t>
            </a:r>
            <a:endParaRPr lang="en" sz="1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168611" y="1533854"/>
            <a:ext cx="7546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Njengoba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uPawulu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evalelisa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kubadala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base-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Efesu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waveza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ukukhathazeka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kwakhe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ngezindubo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zangaphandle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lezangaphakathi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ababezabhekana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esikhathini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esizayo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IzEnzo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20:29-30 ).</a:t>
            </a:r>
            <a:endParaRPr lang="en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549517"/>
            <a:ext cx="7528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Impisi ezinyenyelayo 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Kusukela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ngonyaka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wama-64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kuya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ku-311 (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isimiso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seSerdica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sokubekezelelana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ibandla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labhekana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lokutshutshiswa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okunzima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okuvela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eMbusweni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WaseRoma</a:t>
            </a:r>
            <a:endParaRPr lang="en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Amadoda</a:t>
            </a:r>
            <a:r>
              <a:rPr lang="en-CA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akhohlakeleyo</a:t>
            </a:r>
            <a:r>
              <a:rPr lang="en-CA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Kusukela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ekhulwini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lesi-4,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amadoda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angakaphendukanga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angeniswa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eBandleni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ahlanganisa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ubuhedeni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bawo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leqiniso</a:t>
            </a:r>
            <a:r>
              <a:rPr lang="en-CA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4036340" y="4406243"/>
            <a:ext cx="3523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USathane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wasebenzisa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lakhe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langaphakathi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ukonakalisa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iqiniso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futhi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angenise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ukukhonza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izithombe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lokugcinwa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kweSonto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eBandleni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8" y="3694790"/>
            <a:ext cx="4282309" cy="2323391"/>
            <a:chOff x="7715138" y="3947718"/>
            <a:chExt cx="4282309" cy="2323391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5750" y="3947718"/>
              <a:ext cx="1741697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31177" y="4096997"/>
              <a:ext cx="1424573" cy="2000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100" b="1" dirty="0" err="1"/>
                <a:t>Umfanekiso</a:t>
              </a:r>
              <a:r>
                <a:rPr lang="en-CA" sz="1100" b="1" dirty="0"/>
                <a:t> </a:t>
              </a:r>
              <a:r>
                <a:rPr lang="en-CA" sz="1100" b="1" dirty="0" err="1"/>
                <a:t>kankulunkulu</a:t>
              </a:r>
              <a:r>
                <a:rPr lang="en-CA" sz="1100" b="1" dirty="0"/>
                <a:t> </a:t>
              </a:r>
              <a:r>
                <a:rPr lang="en-CA" sz="1100" b="1" dirty="0" err="1"/>
                <a:t>wamaRoma</a:t>
              </a:r>
              <a:r>
                <a:rPr lang="en-CA" sz="1100" b="1" dirty="0"/>
                <a:t> </a:t>
              </a:r>
              <a:r>
                <a:rPr lang="en-CA" sz="1100" b="1" dirty="0" err="1"/>
                <a:t>uJupiter</a:t>
              </a:r>
              <a:r>
                <a:rPr lang="en-CA" sz="1100" b="1" dirty="0"/>
                <a:t> </a:t>
              </a:r>
              <a:r>
                <a:rPr lang="en-CA" sz="1100" b="1" dirty="0" err="1"/>
                <a:t>oseCapitoline</a:t>
              </a:r>
              <a:r>
                <a:rPr lang="en-CA" sz="1100" b="1" dirty="0"/>
                <a:t> Hill </a:t>
              </a:r>
              <a:r>
                <a:rPr lang="en-CA" sz="1100" b="1" dirty="0" err="1"/>
                <a:t>eRoma</a:t>
              </a:r>
              <a:r>
                <a:rPr lang="en-CA" sz="1100" b="1" dirty="0"/>
                <a:t> </a:t>
              </a:r>
              <a:r>
                <a:rPr lang="en-CA" sz="1100" b="1" dirty="0" err="1"/>
                <a:t>waphinda</a:t>
              </a:r>
              <a:r>
                <a:rPr lang="en-CA" sz="1100" b="1" dirty="0"/>
                <a:t> </a:t>
              </a:r>
              <a:r>
                <a:rPr lang="en-CA" sz="1100" b="1" dirty="0" err="1"/>
                <a:t>wasetshenziswa</a:t>
              </a:r>
              <a:r>
                <a:rPr lang="en-CA" sz="1100" b="1" dirty="0"/>
                <a:t> </a:t>
              </a:r>
              <a:r>
                <a:rPr lang="en-CA" sz="1100" b="1" dirty="0" err="1"/>
                <a:t>futhi</a:t>
              </a:r>
              <a:r>
                <a:rPr lang="en-CA" sz="1100" b="1" dirty="0"/>
                <a:t> </a:t>
              </a:r>
              <a:r>
                <a:rPr lang="en-CA" sz="1100" b="1" dirty="0" err="1"/>
                <a:t>waphendulwa</a:t>
              </a:r>
              <a:r>
                <a:rPr lang="en-CA" sz="1100" b="1" dirty="0"/>
                <a:t> </a:t>
              </a:r>
              <a:r>
                <a:rPr lang="en-CA" sz="1100" b="1" dirty="0" err="1"/>
                <a:t>waba</a:t>
              </a:r>
              <a:r>
                <a:rPr lang="en-CA" sz="1100" b="1" dirty="0"/>
                <a:t> </a:t>
              </a:r>
              <a:r>
                <a:rPr lang="en-CA" sz="1100" b="1" dirty="0" err="1"/>
                <a:t>ngumfanekiso</a:t>
              </a:r>
              <a:r>
                <a:rPr lang="en-CA" sz="1100" b="1" dirty="0"/>
                <a:t> </a:t>
              </a:r>
              <a:r>
                <a:rPr lang="en-CA" sz="1100" b="1" dirty="0" err="1"/>
                <a:t>kaSaint</a:t>
              </a:r>
              <a:r>
                <a:rPr lang="en-CA" sz="1100" b="1" dirty="0"/>
                <a:t> Peter.</a:t>
              </a:r>
              <a:endParaRPr lang="en" sz="1100" b="1" dirty="0"/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29" y="4460311"/>
            <a:ext cx="1679969" cy="1682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460311"/>
            <a:ext cx="1739800" cy="1673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614421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Njengoba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uPawulu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aprofetha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maphutha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amukelwa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futhi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ayohlala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kuze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sekugcineni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phakathi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kwalabo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abangafuni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ukwazi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iqiniso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Thes. 2:7-12). Impi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yokugcina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iyobe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isekelwe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ekuyekethiseni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iSabatha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6000" b="1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IMPI YEZWI LIKANKULUNKULU</a:t>
            </a:r>
            <a:endParaRPr lang="en" sz="6000" b="1" dirty="0">
              <a:ln w="6600">
                <a:solidFill>
                  <a:srgbClr val="5E2F0C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5E2F0C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UKUVIKELEKA EBHAYIBHILINI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50800">
                  <a:schemeClr val="accent5">
                    <a:lumMod val="75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2034987" y="638565"/>
            <a:ext cx="812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Bangcwelise</a:t>
            </a:r>
            <a:r>
              <a:rPr lang="en-C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ngeqiniso</a:t>
            </a:r>
            <a:r>
              <a:rPr lang="en-C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lakho</a:t>
            </a:r>
            <a:r>
              <a:rPr lang="en-C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C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Izwi</a:t>
            </a:r>
            <a:r>
              <a:rPr lang="en-C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lakho</a:t>
            </a:r>
            <a:r>
              <a:rPr lang="en-C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liyiqiniso</a:t>
            </a:r>
            <a:r>
              <a:rPr lang="en-C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(</a:t>
            </a:r>
            <a:r>
              <a:rPr lang="en-C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Johane</a:t>
            </a:r>
            <a:r>
              <a:rPr lang="en-C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17:17).</a:t>
            </a:r>
            <a:endParaRPr lang="en" sz="1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942958" y="1060900"/>
            <a:ext cx="7249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IBhayibheli</a:t>
            </a:r>
            <a:r>
              <a:rPr lang="en-US" b="1" dirty="0"/>
              <a:t> </a:t>
            </a:r>
            <a:r>
              <a:rPr lang="en-US" b="1" dirty="0" err="1"/>
              <a:t>liyisambulo</a:t>
            </a:r>
            <a:r>
              <a:rPr lang="en-US" b="1" dirty="0"/>
              <a:t> </a:t>
            </a:r>
            <a:r>
              <a:rPr lang="en-US" b="1" dirty="0" err="1"/>
              <a:t>esingelaphutha</a:t>
            </a:r>
            <a:r>
              <a:rPr lang="en-US" b="1" dirty="0"/>
              <a:t> </a:t>
            </a:r>
            <a:r>
              <a:rPr lang="en-US" b="1" dirty="0" err="1"/>
              <a:t>sentando</a:t>
            </a:r>
            <a:r>
              <a:rPr lang="en-US" b="1" dirty="0"/>
              <a:t> </a:t>
            </a:r>
            <a:r>
              <a:rPr lang="en-US" b="1" dirty="0" err="1"/>
              <a:t>kaNkulunkulu</a:t>
            </a:r>
            <a:r>
              <a:rPr lang="en-US" b="1" dirty="0"/>
              <a:t>. </a:t>
            </a:r>
            <a:r>
              <a:rPr lang="en-US" b="1" dirty="0" err="1"/>
              <a:t>Iveza</a:t>
            </a:r>
            <a:r>
              <a:rPr lang="en-US" b="1" dirty="0"/>
              <a:t> </a:t>
            </a:r>
            <a:r>
              <a:rPr lang="en-US" b="1" dirty="0" err="1"/>
              <a:t>icebo</a:t>
            </a:r>
            <a:r>
              <a:rPr lang="en-US" b="1" dirty="0"/>
              <a:t> </a:t>
            </a:r>
            <a:r>
              <a:rPr lang="en-US" b="1" dirty="0" err="1"/>
              <a:t>lasezulwini</a:t>
            </a:r>
            <a:r>
              <a:rPr lang="en-US" b="1" dirty="0"/>
              <a:t> </a:t>
            </a:r>
            <a:r>
              <a:rPr lang="en-US" b="1" dirty="0" err="1"/>
              <a:t>lokusindiswa</a:t>
            </a:r>
            <a:r>
              <a:rPr lang="en-US" b="1" dirty="0"/>
              <a:t> </a:t>
            </a:r>
            <a:r>
              <a:rPr lang="en-US" b="1" dirty="0" err="1"/>
              <a:t>kwabantu</a:t>
            </a:r>
            <a:r>
              <a:rPr lang="en-US" b="1" dirty="0"/>
              <a:t>.</a:t>
            </a:r>
            <a:endParaRPr lang="en" b="1" dirty="0"/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393" y="3881594"/>
            <a:ext cx="2732829" cy="2815348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2" y="1085995"/>
            <a:ext cx="4630810" cy="3741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197222" y="4903690"/>
            <a:ext cx="51285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Aluba</a:t>
            </a:r>
            <a:r>
              <a:rPr lang="en-CA" sz="2000" b="1" dirty="0"/>
              <a:t> </a:t>
            </a:r>
            <a:r>
              <a:rPr lang="en-CA" sz="2000" b="1" dirty="0" err="1"/>
              <a:t>sisala</a:t>
            </a:r>
            <a:r>
              <a:rPr lang="en-CA" sz="2000" b="1" dirty="0"/>
              <a:t> </a:t>
            </a:r>
            <a:r>
              <a:rPr lang="en-CA" sz="2000" b="1" dirty="0" err="1"/>
              <a:t>ingxenye</a:t>
            </a:r>
            <a:r>
              <a:rPr lang="en-CA" sz="2000" b="1" dirty="0"/>
              <a:t> </a:t>
            </a:r>
            <a:r>
              <a:rPr lang="en-CA" sz="2000" b="1" dirty="0" err="1"/>
              <a:t>yayo</a:t>
            </a:r>
            <a:r>
              <a:rPr lang="en-CA" sz="2000" b="1" dirty="0"/>
              <a:t> (</a:t>
            </a:r>
            <a:r>
              <a:rPr lang="en-CA" sz="2000" b="1" dirty="0" err="1"/>
              <a:t>ngokwesibonelo</a:t>
            </a:r>
            <a:r>
              <a:rPr lang="en-CA" sz="2000" b="1" dirty="0"/>
              <a:t>, </a:t>
            </a:r>
            <a:r>
              <a:rPr lang="en-CA" sz="2000" b="1" dirty="0" err="1"/>
              <a:t>ukulandisa</a:t>
            </a:r>
            <a:r>
              <a:rPr lang="en-CA" sz="2000" b="1" dirty="0"/>
              <a:t> </a:t>
            </a:r>
            <a:r>
              <a:rPr lang="en-CA" sz="2000" b="1" dirty="0" err="1"/>
              <a:t>kweNdalo</a:t>
            </a:r>
            <a:r>
              <a:rPr lang="en-CA" sz="2000" b="1" dirty="0"/>
              <a:t> </a:t>
            </a:r>
            <a:r>
              <a:rPr lang="en-CA" sz="2000" b="1" dirty="0" err="1"/>
              <a:t>kaGenesise</a:t>
            </a:r>
            <a:r>
              <a:rPr lang="en-CA" sz="2000" b="1" dirty="0"/>
              <a:t> 1 no-2), </a:t>
            </a:r>
            <a:r>
              <a:rPr lang="en-CA" sz="2000" b="1" dirty="0" err="1"/>
              <a:t>singahle</a:t>
            </a:r>
            <a:r>
              <a:rPr lang="en-CA" sz="2000" b="1" dirty="0"/>
              <a:t> sale </a:t>
            </a:r>
            <a:r>
              <a:rPr lang="en-CA" sz="2000" b="1" dirty="0" err="1"/>
              <a:t>loba</a:t>
            </a:r>
            <a:r>
              <a:rPr lang="en-CA" sz="2000" b="1" dirty="0"/>
              <a:t> </a:t>
            </a:r>
            <a:r>
              <a:rPr lang="en-CA" sz="2000" b="1" dirty="0" err="1"/>
              <a:t>yiziphi</a:t>
            </a:r>
            <a:r>
              <a:rPr lang="en-CA" sz="2000" b="1" dirty="0"/>
              <a:t> </a:t>
            </a:r>
            <a:r>
              <a:rPr lang="en-CA" sz="2000" b="1" dirty="0" err="1"/>
              <a:t>izimfundiso</a:t>
            </a:r>
            <a:r>
              <a:rPr lang="en-CA" sz="2000" b="1" dirty="0"/>
              <a:t> </a:t>
            </a:r>
            <a:r>
              <a:rPr lang="en-CA" sz="2000" b="1" dirty="0" err="1"/>
              <a:t>elizifundisayo</a:t>
            </a:r>
            <a:r>
              <a:rPr lang="en-CA" sz="2000" b="1" dirty="0"/>
              <a:t>. </a:t>
            </a:r>
            <a:r>
              <a:rPr lang="en-CA" sz="2000" b="1" dirty="0" err="1"/>
              <a:t>Bese-ke</a:t>
            </a:r>
            <a:r>
              <a:rPr lang="en-CA" sz="2000" b="1" dirty="0"/>
              <a:t>... </a:t>
            </a:r>
            <a:r>
              <a:rPr lang="en-CA" sz="2000" b="1" dirty="0" err="1"/>
              <a:t>yikuphi</a:t>
            </a:r>
            <a:r>
              <a:rPr lang="en-CA" sz="2000" b="1" dirty="0"/>
              <a:t> </a:t>
            </a:r>
            <a:r>
              <a:rPr lang="en-CA" sz="2000" b="1" dirty="0" err="1"/>
              <a:t>ukuvikeleka</a:t>
            </a:r>
            <a:r>
              <a:rPr lang="en-CA" sz="2000" b="1" dirty="0"/>
              <a:t> </a:t>
            </a:r>
            <a:r>
              <a:rPr lang="en-CA" sz="2000" b="1" dirty="0" err="1"/>
              <a:t>esingaba</a:t>
            </a:r>
            <a:r>
              <a:rPr lang="en-CA" sz="2000" b="1" dirty="0"/>
              <a:t> </a:t>
            </a:r>
            <a:r>
              <a:rPr lang="en-CA" sz="2000" b="1" dirty="0" err="1"/>
              <a:t>lakho</a:t>
            </a:r>
            <a:r>
              <a:rPr lang="en-CA" sz="2000" b="1" dirty="0"/>
              <a:t> </a:t>
            </a:r>
            <a:r>
              <a:rPr lang="en-CA" sz="2000" b="1" dirty="0" err="1"/>
              <a:t>ukuze</a:t>
            </a:r>
            <a:r>
              <a:rPr lang="en-CA" sz="2000" b="1" dirty="0"/>
              <a:t> </a:t>
            </a:r>
            <a:r>
              <a:rPr lang="en-CA" sz="2000" b="1" dirty="0" err="1"/>
              <a:t>sithembele</a:t>
            </a:r>
            <a:r>
              <a:rPr lang="en-CA" sz="2000" b="1" dirty="0"/>
              <a:t> </a:t>
            </a:r>
            <a:r>
              <a:rPr lang="en-CA" sz="2000" b="1" dirty="0" err="1"/>
              <a:t>lonke</a:t>
            </a:r>
            <a:r>
              <a:rPr lang="en-CA" sz="2000" b="1" dirty="0"/>
              <a:t> </a:t>
            </a:r>
            <a:r>
              <a:rPr lang="en-CA" sz="2000" b="1" dirty="0" err="1"/>
              <a:t>iBhayibheli</a:t>
            </a:r>
            <a:r>
              <a:rPr lang="en-CA" sz="2000" b="1" dirty="0"/>
              <a:t>?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406741" y="3875419"/>
            <a:ext cx="3518289" cy="1323439"/>
          </a:xfrm>
          <a:custGeom>
            <a:avLst/>
            <a:gdLst>
              <a:gd name="connsiteX0" fmla="*/ 0 w 3518289"/>
              <a:gd name="connsiteY0" fmla="*/ 0 h 1323439"/>
              <a:gd name="connsiteX1" fmla="*/ 480833 w 3518289"/>
              <a:gd name="connsiteY1" fmla="*/ 0 h 1323439"/>
              <a:gd name="connsiteX2" fmla="*/ 1067214 w 3518289"/>
              <a:gd name="connsiteY2" fmla="*/ 0 h 1323439"/>
              <a:gd name="connsiteX3" fmla="*/ 1618413 w 3518289"/>
              <a:gd name="connsiteY3" fmla="*/ 0 h 1323439"/>
              <a:gd name="connsiteX4" fmla="*/ 2099246 w 3518289"/>
              <a:gd name="connsiteY4" fmla="*/ 0 h 1323439"/>
              <a:gd name="connsiteX5" fmla="*/ 2615261 w 3518289"/>
              <a:gd name="connsiteY5" fmla="*/ 0 h 1323439"/>
              <a:gd name="connsiteX6" fmla="*/ 3518289 w 3518289"/>
              <a:gd name="connsiteY6" fmla="*/ 0 h 1323439"/>
              <a:gd name="connsiteX7" fmla="*/ 3518289 w 3518289"/>
              <a:gd name="connsiteY7" fmla="*/ 454381 h 1323439"/>
              <a:gd name="connsiteX8" fmla="*/ 3518289 w 3518289"/>
              <a:gd name="connsiteY8" fmla="*/ 882293 h 1323439"/>
              <a:gd name="connsiteX9" fmla="*/ 3518289 w 3518289"/>
              <a:gd name="connsiteY9" fmla="*/ 1323439 h 1323439"/>
              <a:gd name="connsiteX10" fmla="*/ 2896725 w 3518289"/>
              <a:gd name="connsiteY10" fmla="*/ 1323439 h 1323439"/>
              <a:gd name="connsiteX11" fmla="*/ 2380709 w 3518289"/>
              <a:gd name="connsiteY11" fmla="*/ 1323439 h 1323439"/>
              <a:gd name="connsiteX12" fmla="*/ 1899876 w 3518289"/>
              <a:gd name="connsiteY12" fmla="*/ 1323439 h 1323439"/>
              <a:gd name="connsiteX13" fmla="*/ 1278312 w 3518289"/>
              <a:gd name="connsiteY13" fmla="*/ 1323439 h 1323439"/>
              <a:gd name="connsiteX14" fmla="*/ 691930 w 3518289"/>
              <a:gd name="connsiteY14" fmla="*/ 1323439 h 1323439"/>
              <a:gd name="connsiteX15" fmla="*/ 0 w 3518289"/>
              <a:gd name="connsiteY15" fmla="*/ 1323439 h 1323439"/>
              <a:gd name="connsiteX16" fmla="*/ 0 w 3518289"/>
              <a:gd name="connsiteY16" fmla="*/ 869058 h 1323439"/>
              <a:gd name="connsiteX17" fmla="*/ 0 w 3518289"/>
              <a:gd name="connsiteY17" fmla="*/ 454381 h 1323439"/>
              <a:gd name="connsiteX18" fmla="*/ 0 w 3518289"/>
              <a:gd name="connsiteY1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323439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32953" y="139523"/>
                  <a:pt x="3513668" y="338476"/>
                  <a:pt x="3518289" y="454381"/>
                </a:cubicBezTo>
                <a:cubicBezTo>
                  <a:pt x="3522910" y="570286"/>
                  <a:pt x="3486374" y="775047"/>
                  <a:pt x="3518289" y="882293"/>
                </a:cubicBezTo>
                <a:cubicBezTo>
                  <a:pt x="3550204" y="989539"/>
                  <a:pt x="3503664" y="1137181"/>
                  <a:pt x="3518289" y="1323439"/>
                </a:cubicBezTo>
                <a:cubicBezTo>
                  <a:pt x="3300650" y="1397010"/>
                  <a:pt x="3110359" y="1249798"/>
                  <a:pt x="2896725" y="1323439"/>
                </a:cubicBezTo>
                <a:cubicBezTo>
                  <a:pt x="2683091" y="1397080"/>
                  <a:pt x="2542308" y="1281707"/>
                  <a:pt x="2380709" y="1323439"/>
                </a:cubicBezTo>
                <a:cubicBezTo>
                  <a:pt x="2219110" y="1365171"/>
                  <a:pt x="2027003" y="1301207"/>
                  <a:pt x="1899876" y="1323439"/>
                </a:cubicBezTo>
                <a:cubicBezTo>
                  <a:pt x="1772749" y="1345671"/>
                  <a:pt x="1581906" y="1253912"/>
                  <a:pt x="1278312" y="1323439"/>
                </a:cubicBezTo>
                <a:cubicBezTo>
                  <a:pt x="974718" y="1392966"/>
                  <a:pt x="945855" y="1317443"/>
                  <a:pt x="691930" y="1323439"/>
                </a:cubicBezTo>
                <a:cubicBezTo>
                  <a:pt x="438005" y="1329435"/>
                  <a:pt x="213738" y="1317154"/>
                  <a:pt x="0" y="1323439"/>
                </a:cubicBezTo>
                <a:cubicBezTo>
                  <a:pt x="-54206" y="1114827"/>
                  <a:pt x="9719" y="1003367"/>
                  <a:pt x="0" y="869058"/>
                </a:cubicBezTo>
                <a:cubicBezTo>
                  <a:pt x="-9719" y="734749"/>
                  <a:pt x="40572" y="577262"/>
                  <a:pt x="0" y="454381"/>
                </a:cubicBezTo>
                <a:cubicBezTo>
                  <a:pt x="-40572" y="331500"/>
                  <a:pt x="25907" y="121141"/>
                  <a:pt x="0" y="0"/>
                </a:cubicBezTo>
                <a:close/>
              </a:path>
              <a:path w="3518289" h="1323439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63800" y="135975"/>
                  <a:pt x="3495245" y="295506"/>
                  <a:pt x="3518289" y="414678"/>
                </a:cubicBezTo>
                <a:cubicBezTo>
                  <a:pt x="3541333" y="533850"/>
                  <a:pt x="3494014" y="724757"/>
                  <a:pt x="3518289" y="855824"/>
                </a:cubicBezTo>
                <a:cubicBezTo>
                  <a:pt x="3542564" y="986891"/>
                  <a:pt x="3514935" y="1213576"/>
                  <a:pt x="3518289" y="1323439"/>
                </a:cubicBezTo>
                <a:cubicBezTo>
                  <a:pt x="3355023" y="1346318"/>
                  <a:pt x="3202065" y="1283468"/>
                  <a:pt x="3037456" y="1323439"/>
                </a:cubicBezTo>
                <a:cubicBezTo>
                  <a:pt x="2872847" y="1363410"/>
                  <a:pt x="2599002" y="1289859"/>
                  <a:pt x="2380709" y="1323439"/>
                </a:cubicBezTo>
                <a:cubicBezTo>
                  <a:pt x="2162416" y="1357019"/>
                  <a:pt x="1987808" y="1257265"/>
                  <a:pt x="1759145" y="1323439"/>
                </a:cubicBezTo>
                <a:cubicBezTo>
                  <a:pt x="1530482" y="1389613"/>
                  <a:pt x="1347236" y="1303607"/>
                  <a:pt x="1243129" y="1323439"/>
                </a:cubicBezTo>
                <a:cubicBezTo>
                  <a:pt x="1139022" y="1343271"/>
                  <a:pt x="887646" y="1259794"/>
                  <a:pt x="586381" y="1323439"/>
                </a:cubicBezTo>
                <a:cubicBezTo>
                  <a:pt x="285116" y="1387084"/>
                  <a:pt x="281014" y="1322856"/>
                  <a:pt x="0" y="1323439"/>
                </a:cubicBezTo>
                <a:cubicBezTo>
                  <a:pt x="-40038" y="1232874"/>
                  <a:pt x="22733" y="1060037"/>
                  <a:pt x="0" y="895527"/>
                </a:cubicBezTo>
                <a:cubicBezTo>
                  <a:pt x="-22733" y="731017"/>
                  <a:pt x="51301" y="643814"/>
                  <a:pt x="0" y="454381"/>
                </a:cubicBezTo>
                <a:cubicBezTo>
                  <a:pt x="-51301" y="264948"/>
                  <a:pt x="15787" y="22593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Izwi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lakho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liyisibani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ezinyaweni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zami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;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ukukhanya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endleleni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yami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”</a:t>
            </a:r>
            <a:b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(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IHu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. 119:105 )</a:t>
            </a:r>
            <a:endParaRPr lang="en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06741" y="5380708"/>
            <a:ext cx="3518289" cy="1323439"/>
          </a:xfrm>
          <a:custGeom>
            <a:avLst/>
            <a:gdLst>
              <a:gd name="connsiteX0" fmla="*/ 0 w 3518289"/>
              <a:gd name="connsiteY0" fmla="*/ 0 h 1323439"/>
              <a:gd name="connsiteX1" fmla="*/ 480833 w 3518289"/>
              <a:gd name="connsiteY1" fmla="*/ 0 h 1323439"/>
              <a:gd name="connsiteX2" fmla="*/ 1067214 w 3518289"/>
              <a:gd name="connsiteY2" fmla="*/ 0 h 1323439"/>
              <a:gd name="connsiteX3" fmla="*/ 1618413 w 3518289"/>
              <a:gd name="connsiteY3" fmla="*/ 0 h 1323439"/>
              <a:gd name="connsiteX4" fmla="*/ 2099246 w 3518289"/>
              <a:gd name="connsiteY4" fmla="*/ 0 h 1323439"/>
              <a:gd name="connsiteX5" fmla="*/ 2615261 w 3518289"/>
              <a:gd name="connsiteY5" fmla="*/ 0 h 1323439"/>
              <a:gd name="connsiteX6" fmla="*/ 3518289 w 3518289"/>
              <a:gd name="connsiteY6" fmla="*/ 0 h 1323439"/>
              <a:gd name="connsiteX7" fmla="*/ 3518289 w 3518289"/>
              <a:gd name="connsiteY7" fmla="*/ 454381 h 1323439"/>
              <a:gd name="connsiteX8" fmla="*/ 3518289 w 3518289"/>
              <a:gd name="connsiteY8" fmla="*/ 882293 h 1323439"/>
              <a:gd name="connsiteX9" fmla="*/ 3518289 w 3518289"/>
              <a:gd name="connsiteY9" fmla="*/ 1323439 h 1323439"/>
              <a:gd name="connsiteX10" fmla="*/ 2896725 w 3518289"/>
              <a:gd name="connsiteY10" fmla="*/ 1323439 h 1323439"/>
              <a:gd name="connsiteX11" fmla="*/ 2380709 w 3518289"/>
              <a:gd name="connsiteY11" fmla="*/ 1323439 h 1323439"/>
              <a:gd name="connsiteX12" fmla="*/ 1899876 w 3518289"/>
              <a:gd name="connsiteY12" fmla="*/ 1323439 h 1323439"/>
              <a:gd name="connsiteX13" fmla="*/ 1278312 w 3518289"/>
              <a:gd name="connsiteY13" fmla="*/ 1323439 h 1323439"/>
              <a:gd name="connsiteX14" fmla="*/ 691930 w 3518289"/>
              <a:gd name="connsiteY14" fmla="*/ 1323439 h 1323439"/>
              <a:gd name="connsiteX15" fmla="*/ 0 w 3518289"/>
              <a:gd name="connsiteY15" fmla="*/ 1323439 h 1323439"/>
              <a:gd name="connsiteX16" fmla="*/ 0 w 3518289"/>
              <a:gd name="connsiteY16" fmla="*/ 869058 h 1323439"/>
              <a:gd name="connsiteX17" fmla="*/ 0 w 3518289"/>
              <a:gd name="connsiteY17" fmla="*/ 454381 h 1323439"/>
              <a:gd name="connsiteX18" fmla="*/ 0 w 3518289"/>
              <a:gd name="connsiteY1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323439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32953" y="139523"/>
                  <a:pt x="3513668" y="338476"/>
                  <a:pt x="3518289" y="454381"/>
                </a:cubicBezTo>
                <a:cubicBezTo>
                  <a:pt x="3522910" y="570286"/>
                  <a:pt x="3486374" y="775047"/>
                  <a:pt x="3518289" y="882293"/>
                </a:cubicBezTo>
                <a:cubicBezTo>
                  <a:pt x="3550204" y="989539"/>
                  <a:pt x="3503664" y="1137181"/>
                  <a:pt x="3518289" y="1323439"/>
                </a:cubicBezTo>
                <a:cubicBezTo>
                  <a:pt x="3300650" y="1397010"/>
                  <a:pt x="3110359" y="1249798"/>
                  <a:pt x="2896725" y="1323439"/>
                </a:cubicBezTo>
                <a:cubicBezTo>
                  <a:pt x="2683091" y="1397080"/>
                  <a:pt x="2542308" y="1281707"/>
                  <a:pt x="2380709" y="1323439"/>
                </a:cubicBezTo>
                <a:cubicBezTo>
                  <a:pt x="2219110" y="1365171"/>
                  <a:pt x="2027003" y="1301207"/>
                  <a:pt x="1899876" y="1323439"/>
                </a:cubicBezTo>
                <a:cubicBezTo>
                  <a:pt x="1772749" y="1345671"/>
                  <a:pt x="1581906" y="1253912"/>
                  <a:pt x="1278312" y="1323439"/>
                </a:cubicBezTo>
                <a:cubicBezTo>
                  <a:pt x="974718" y="1392966"/>
                  <a:pt x="945855" y="1317443"/>
                  <a:pt x="691930" y="1323439"/>
                </a:cubicBezTo>
                <a:cubicBezTo>
                  <a:pt x="438005" y="1329435"/>
                  <a:pt x="213738" y="1317154"/>
                  <a:pt x="0" y="1323439"/>
                </a:cubicBezTo>
                <a:cubicBezTo>
                  <a:pt x="-54206" y="1114827"/>
                  <a:pt x="9719" y="1003367"/>
                  <a:pt x="0" y="869058"/>
                </a:cubicBezTo>
                <a:cubicBezTo>
                  <a:pt x="-9719" y="734749"/>
                  <a:pt x="40572" y="577262"/>
                  <a:pt x="0" y="454381"/>
                </a:cubicBezTo>
                <a:cubicBezTo>
                  <a:pt x="-40572" y="331500"/>
                  <a:pt x="25907" y="121141"/>
                  <a:pt x="0" y="0"/>
                </a:cubicBezTo>
                <a:close/>
              </a:path>
              <a:path w="3518289" h="1323439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63800" y="135975"/>
                  <a:pt x="3495245" y="295506"/>
                  <a:pt x="3518289" y="414678"/>
                </a:cubicBezTo>
                <a:cubicBezTo>
                  <a:pt x="3541333" y="533850"/>
                  <a:pt x="3494014" y="724757"/>
                  <a:pt x="3518289" y="855824"/>
                </a:cubicBezTo>
                <a:cubicBezTo>
                  <a:pt x="3542564" y="986891"/>
                  <a:pt x="3514935" y="1213576"/>
                  <a:pt x="3518289" y="1323439"/>
                </a:cubicBezTo>
                <a:cubicBezTo>
                  <a:pt x="3355023" y="1346318"/>
                  <a:pt x="3202065" y="1283468"/>
                  <a:pt x="3037456" y="1323439"/>
                </a:cubicBezTo>
                <a:cubicBezTo>
                  <a:pt x="2872847" y="1363410"/>
                  <a:pt x="2599002" y="1289859"/>
                  <a:pt x="2380709" y="1323439"/>
                </a:cubicBezTo>
                <a:cubicBezTo>
                  <a:pt x="2162416" y="1357019"/>
                  <a:pt x="1987808" y="1257265"/>
                  <a:pt x="1759145" y="1323439"/>
                </a:cubicBezTo>
                <a:cubicBezTo>
                  <a:pt x="1530482" y="1389613"/>
                  <a:pt x="1347236" y="1303607"/>
                  <a:pt x="1243129" y="1323439"/>
                </a:cubicBezTo>
                <a:cubicBezTo>
                  <a:pt x="1139022" y="1343271"/>
                  <a:pt x="887646" y="1259794"/>
                  <a:pt x="586381" y="1323439"/>
                </a:cubicBezTo>
                <a:cubicBezTo>
                  <a:pt x="285116" y="1387084"/>
                  <a:pt x="281014" y="1322856"/>
                  <a:pt x="0" y="1323439"/>
                </a:cubicBezTo>
                <a:cubicBezTo>
                  <a:pt x="-40038" y="1232874"/>
                  <a:pt x="22733" y="1060037"/>
                  <a:pt x="0" y="895527"/>
                </a:cubicBezTo>
                <a:cubicBezTo>
                  <a:pt x="-22733" y="731017"/>
                  <a:pt x="51301" y="643814"/>
                  <a:pt x="0" y="454381"/>
                </a:cubicBezTo>
                <a:cubicBezTo>
                  <a:pt x="-51301" y="264948"/>
                  <a:pt x="15787" y="2259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Ukwambulwa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kwamazwi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akho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kuyakhanyisa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;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kupha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ukuqonda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kwabangelalwazi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” (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IHu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. 119:130 )</a:t>
            </a:r>
            <a:endParaRPr lang="en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942957" y="2461283"/>
            <a:ext cx="71636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Kuyo</a:t>
            </a:r>
            <a:r>
              <a:rPr lang="en-CA" sz="2000" b="1" dirty="0"/>
              <a:t> </a:t>
            </a:r>
            <a:r>
              <a:rPr lang="en-CA" sz="2000" b="1" dirty="0" err="1"/>
              <a:t>sithola</a:t>
            </a:r>
            <a:r>
              <a:rPr lang="en-CA" sz="2000" b="1" dirty="0"/>
              <a:t> </a:t>
            </a:r>
            <a:r>
              <a:rPr lang="en-CA" sz="2000" b="1" dirty="0" err="1"/>
              <a:t>iqhinga</a:t>
            </a:r>
            <a:r>
              <a:rPr lang="en-CA" sz="2000" b="1" dirty="0"/>
              <a:t> </a:t>
            </a:r>
            <a:r>
              <a:rPr lang="en-CA" sz="2000" b="1" dirty="0" err="1"/>
              <a:t>likasathane</a:t>
            </a:r>
            <a:r>
              <a:rPr lang="en-CA" sz="2000" b="1" dirty="0"/>
              <a:t>; </a:t>
            </a:r>
            <a:r>
              <a:rPr lang="en-CA" sz="2000" b="1" dirty="0" err="1"/>
              <a:t>indalo</a:t>
            </a:r>
            <a:r>
              <a:rPr lang="en-CA" sz="2000" b="1" dirty="0"/>
              <a:t>; </a:t>
            </a:r>
            <a:r>
              <a:rPr lang="en-CA" sz="2000" b="1" dirty="0" err="1"/>
              <a:t>ukuzalwa</a:t>
            </a:r>
            <a:r>
              <a:rPr lang="en-CA" sz="2000" b="1" dirty="0"/>
              <a:t>, </a:t>
            </a:r>
            <a:r>
              <a:rPr lang="en-CA" sz="2000" b="1" dirty="0" err="1"/>
              <a:t>ukuphila</a:t>
            </a:r>
            <a:r>
              <a:rPr lang="en-CA" sz="2000" b="1" dirty="0"/>
              <a:t>, </a:t>
            </a:r>
            <a:r>
              <a:rPr lang="en-CA" sz="2000" b="1" dirty="0" err="1"/>
              <a:t>ukufa</a:t>
            </a:r>
            <a:r>
              <a:rPr lang="en-CA" sz="2000" b="1" dirty="0"/>
              <a:t>, </a:t>
            </a:r>
            <a:r>
              <a:rPr lang="en-CA" sz="2000" b="1" dirty="0" err="1"/>
              <a:t>ukuvuka</a:t>
            </a:r>
            <a:r>
              <a:rPr lang="en-CA" sz="2000" b="1" dirty="0"/>
              <a:t> </a:t>
            </a:r>
            <a:r>
              <a:rPr lang="en-CA" sz="2000" b="1" dirty="0" err="1"/>
              <a:t>lokuncenga</a:t>
            </a:r>
            <a:r>
              <a:rPr lang="en-CA" sz="2000" b="1" dirty="0"/>
              <a:t> </a:t>
            </a:r>
            <a:r>
              <a:rPr lang="en-CA" sz="2000" b="1" dirty="0" err="1"/>
              <a:t>kukaJesu</a:t>
            </a:r>
            <a:r>
              <a:rPr lang="en-CA" sz="2000" b="1" dirty="0"/>
              <a:t>; </a:t>
            </a:r>
            <a:r>
              <a:rPr lang="en-CA" sz="2000" b="1" dirty="0" err="1"/>
              <a:t>ukuthethelelwa</a:t>
            </a:r>
            <a:r>
              <a:rPr lang="en-CA" sz="2000" b="1" dirty="0"/>
              <a:t> </a:t>
            </a:r>
            <a:r>
              <a:rPr lang="en-CA" sz="2000" b="1" dirty="0" err="1"/>
              <a:t>kwezono</a:t>
            </a:r>
            <a:r>
              <a:rPr lang="en-CA" sz="2000" b="1" dirty="0"/>
              <a:t>; </a:t>
            </a:r>
            <a:r>
              <a:rPr lang="en-CA" sz="2000" b="1" dirty="0" err="1"/>
              <a:t>ukuZa</a:t>
            </a:r>
            <a:r>
              <a:rPr lang="en-CA" sz="2000" b="1" dirty="0"/>
              <a:t> </a:t>
            </a:r>
            <a:r>
              <a:rPr lang="en-CA" sz="2000" b="1" dirty="0" err="1"/>
              <a:t>kwesibili</a:t>
            </a:r>
            <a:r>
              <a:rPr lang="en-CA" sz="2000" b="1" dirty="0"/>
              <a:t>; </a:t>
            </a:r>
            <a:r>
              <a:rPr lang="en-CA" sz="2000" b="1" dirty="0" err="1"/>
              <a:t>ukuphila</a:t>
            </a:r>
            <a:r>
              <a:rPr lang="en-CA" sz="2000" b="1" dirty="0"/>
              <a:t> </a:t>
            </a:r>
            <a:r>
              <a:rPr lang="en-CA" sz="2000" b="1" dirty="0" err="1"/>
              <a:t>okuphakade</a:t>
            </a:r>
            <a:r>
              <a:rPr lang="en-CA" sz="2000" b="1" dirty="0"/>
              <a:t> </a:t>
            </a:r>
            <a:r>
              <a:rPr lang="en-CA" sz="2000" b="1" dirty="0" err="1"/>
              <a:t>Emhlabeni</a:t>
            </a:r>
            <a:r>
              <a:rPr lang="en-CA" sz="2000" b="1" dirty="0"/>
              <a:t> </a:t>
            </a:r>
            <a:r>
              <a:rPr lang="en-CA" sz="2000" b="1" dirty="0" err="1"/>
              <a:t>Omutsha</a:t>
            </a:r>
            <a:r>
              <a:rPr lang="en-CA" sz="2000" b="1" dirty="0"/>
              <a:t>...</a:t>
            </a:r>
            <a:r>
              <a:rPr lang="en" sz="2000" b="1" dirty="0"/>
              <a:t> 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942957" y="1768786"/>
            <a:ext cx="7163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Ngakho-ke</a:t>
            </a:r>
            <a:r>
              <a:rPr lang="en-CA" b="1" dirty="0"/>
              <a:t>, </a:t>
            </a:r>
            <a:r>
              <a:rPr lang="en-CA" b="1" dirty="0" err="1"/>
              <a:t>ukuvikeleka</a:t>
            </a:r>
            <a:r>
              <a:rPr lang="en-CA" b="1" dirty="0"/>
              <a:t> </a:t>
            </a:r>
            <a:r>
              <a:rPr lang="en-CA" b="1" dirty="0" err="1"/>
              <a:t>kwethu</a:t>
            </a:r>
            <a:r>
              <a:rPr lang="en-CA" b="1" dirty="0"/>
              <a:t> </a:t>
            </a:r>
            <a:r>
              <a:rPr lang="en-CA" b="1" dirty="0" err="1"/>
              <a:t>kutholakala</a:t>
            </a:r>
            <a:r>
              <a:rPr lang="en-CA" b="1" dirty="0"/>
              <a:t> </a:t>
            </a:r>
            <a:r>
              <a:rPr lang="en-CA" b="1" dirty="0" err="1"/>
              <a:t>eBhayibhelini</a:t>
            </a:r>
            <a:r>
              <a:rPr lang="en-CA" b="1" dirty="0"/>
              <a:t> </a:t>
            </a:r>
            <a:r>
              <a:rPr lang="en-CA" b="1" dirty="0" err="1"/>
              <a:t>kuphela</a:t>
            </a:r>
            <a:r>
              <a:rPr lang="en-CA" b="1" dirty="0"/>
              <a:t>,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encwadini</a:t>
            </a:r>
            <a:r>
              <a:rPr lang="en-CA" b="1" dirty="0"/>
              <a:t> </a:t>
            </a:r>
            <a:r>
              <a:rPr lang="en-CA" b="1" dirty="0" err="1"/>
              <a:t>ngayinye</a:t>
            </a:r>
            <a:r>
              <a:rPr lang="en-CA" b="1" dirty="0"/>
              <a:t>, </a:t>
            </a:r>
            <a:r>
              <a:rPr lang="en-CA" b="1" dirty="0" err="1"/>
              <a:t>izahluko</a:t>
            </a:r>
            <a:r>
              <a:rPr lang="en-CA" b="1" dirty="0"/>
              <a:t> </a:t>
            </a:r>
            <a:r>
              <a:rPr lang="en-CA" b="1" dirty="0" err="1"/>
              <a:t>lamavesi</a:t>
            </a:r>
            <a:r>
              <a:rPr lang="en-CA" b="1" dirty="0"/>
              <a:t> ( 2Tm. 3:16 ).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CA" sz="4400" b="1">
                <a:ln/>
                <a:solidFill>
                  <a:schemeClr val="accent4"/>
                </a:solidFill>
              </a:rPr>
              <a:t>UKUCABANGA KWABANTU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3127442" y="605822"/>
            <a:ext cx="678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Kukhona</a:t>
            </a:r>
            <a:r>
              <a:rPr lang="en-C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indlela</a:t>
            </a:r>
            <a:r>
              <a:rPr lang="en-C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ebonakala</a:t>
            </a:r>
            <a:r>
              <a:rPr lang="en-C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ilungile</a:t>
            </a:r>
            <a:r>
              <a:rPr lang="en-C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kepha</a:t>
            </a:r>
            <a:r>
              <a:rPr lang="en-C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ekugcineni</a:t>
            </a:r>
            <a:r>
              <a:rPr lang="en-C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iholela</a:t>
            </a:r>
            <a:r>
              <a:rPr lang="en-C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ekufeni</a:t>
            </a:r>
            <a:r>
              <a:rPr lang="en-C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 </a:t>
            </a:r>
            <a:r>
              <a:rPr lang="en-C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IzAga</a:t>
            </a:r>
            <a:r>
              <a:rPr lang="en-C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16:25 )</a:t>
            </a:r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endParaRPr lang="en" sz="1400" b="1" dirty="0">
              <a:solidFill>
                <a:srgbClr val="A0DDE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603428" y="1313648"/>
            <a:ext cx="5688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Aluba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uNkulunkulu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kunguye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owaphefumulela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iBhayibheli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ngubani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ongalichaza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( 2 Pet. 1:20; </a:t>
            </a:r>
            <a:r>
              <a:rPr lang="en-CA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Johane</a:t>
            </a:r>
            <a:r>
              <a:rPr lang="en-CA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14:26 )?</a:t>
            </a:r>
            <a:endParaRPr lang="en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1"/>
            <a:ext cx="1683457" cy="1453735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203168"/>
            <a:ext cx="4360856" cy="5586738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603430" y="3484773"/>
            <a:ext cx="7588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603429" y="2091434"/>
            <a:ext cx="758857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Umuntu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ongelaye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uMoya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akazamukeli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izinto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ezivela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kuMoya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kaNkulunkulu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kepha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uzikhangela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njengeziyibuwula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futhi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akangeke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ukuzizwisise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ngokuba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zizisiswa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ngoMoya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kuphela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( 1Ko 2:14 ).</a:t>
            </a:r>
          </a:p>
          <a:p>
            <a:pPr>
              <a:spcBef>
                <a:spcPts val="600"/>
              </a:spcBef>
            </a:pP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Isibonelo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sokucabanga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kwabantu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ukusola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okuphakemeyo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okuye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kwasikisela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ukuchazwa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kweBhayibheli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kwezemfundo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kusukela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ekhulwini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le-18.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603428" y="5963674"/>
            <a:ext cx="7588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Ngaphandle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kokuthandabuza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isitha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siqamba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izindlela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ezibonakala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zilungile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kepha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isiphetho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sazo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yikufa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16:25).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603430" y="4570336"/>
            <a:ext cx="75885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Indlela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yayo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eyisisekelo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ukuphika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izimangaliso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kanye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lokungenzeki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kokubikezela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ikusasa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Ngaphansi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kwale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ndlela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iyiphi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inzuzo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esingayithola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ezwini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likaNkulunkulu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siphika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amandla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ukwanelisa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ukwazi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ikusasa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elisilindileyo</a:t>
            </a:r>
            <a:r>
              <a:rPr lang="en-C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3953</TotalTime>
  <Words>1012</Words>
  <Application>Microsoft Office PowerPoint</Application>
  <PresentationFormat>Panorámica</PresentationFormat>
  <Paragraphs>59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96</cp:revision>
  <dcterms:created xsi:type="dcterms:W3CDTF">2024-03-31T16:03:06Z</dcterms:created>
  <dcterms:modified xsi:type="dcterms:W3CDTF">2024-04-18T15:49:54Z</dcterms:modified>
</cp:coreProperties>
</file>