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68" r:id="rId6"/>
    <p:sldId id="277" r:id="rId7"/>
    <p:sldId id="258" r:id="rId8"/>
    <p:sldId id="278" r:id="rId9"/>
    <p:sldId id="279" r:id="rId10"/>
    <p:sldId id="280" r:id="rId11"/>
    <p:sldId id="281" r:id="rId12"/>
    <p:sldId id="263" r:id="rId13"/>
    <p:sldId id="2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F81"/>
    <a:srgbClr val="AFC8E2"/>
    <a:srgbClr val="F9C6E7"/>
    <a:srgbClr val="1604C6"/>
    <a:srgbClr val="CAE4C0"/>
    <a:srgbClr val="B9FAFD"/>
    <a:srgbClr val="03868B"/>
    <a:srgbClr val="B86C4C"/>
    <a:srgbClr val="AF5942"/>
    <a:srgbClr val="244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35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4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39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87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50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75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1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194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27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64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12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34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51518BC-7885-658F-0AE1-38256832C8DE}"/>
              </a:ext>
            </a:extLst>
          </p:cNvPr>
          <p:cNvSpPr txBox="1"/>
          <p:nvPr/>
        </p:nvSpPr>
        <p:spPr>
          <a:xfrm>
            <a:off x="7517466" y="4155991"/>
            <a:ext cx="4486275" cy="2492990"/>
          </a:xfrm>
          <a:prstGeom prst="rect">
            <a:avLst/>
          </a:prstGeom>
          <a:ln w="57150">
            <a:solidFill>
              <a:srgbClr val="A4251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Zitatero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kumwamba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kunayambika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nkhondo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Mikayeli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angelo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kumenyana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chinjoka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chija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Chinjokacho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angelo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anabwezeranso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Koma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analibe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mphamvu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ndipo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anagonjetsedwa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nathamangitsidwa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kumwambako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Chivumbulutso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12:7, 8, CCL)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3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33B768-0621-5E94-048C-44B065953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r="-3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3236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06808B2-69BB-6E37-7010-17C0F6343BD6}"/>
              </a:ext>
            </a:extLst>
          </p:cNvPr>
          <p:cNvSpPr txBox="1"/>
          <p:nvPr/>
        </p:nvSpPr>
        <p:spPr>
          <a:xfrm>
            <a:off x="6059054" y="428178"/>
            <a:ext cx="5779909" cy="6001643"/>
          </a:xfrm>
          <a:prstGeom prst="rect">
            <a:avLst/>
          </a:prstGeom>
          <a:solidFill>
            <a:schemeClr val="bg1"/>
          </a:solidFill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“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Pakuti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Ambuye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mwini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adzatsika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kuchokera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kumwamba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mfuwu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waulamuliro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liwu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la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mngelo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wamkulu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kulira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kwa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lipenga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la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Mulungu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ndipo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akufa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amene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ali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mwa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Yesu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adzauka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poyamba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.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Kenaka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ife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amene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tili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moyo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otsalafe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tidzakwatulidwa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pamodzi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iwo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mʼmitambo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kukakumana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Ambuye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mlengalenga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.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Tsono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ife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tidzakhala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Ambuye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mpaka</a:t>
            </a:r>
            <a:r>
              <a:rPr lang="en-U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muyaya</a:t>
            </a:r>
            <a:r>
              <a:rPr lang="es-ES" sz="28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(1 </a:t>
            </a:r>
            <a:r>
              <a:rPr lang="es-ES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Thessalonians</a:t>
            </a:r>
            <a:r>
              <a:rPr lang="es-ES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4:16, 17, </a:t>
            </a:r>
            <a:r>
              <a:rPr lang="es-ES" sz="1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CCL</a:t>
            </a:r>
            <a:r>
              <a:rPr lang="es-ES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)</a:t>
            </a:r>
            <a:endParaRPr lang="es-ES" sz="2400" b="1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7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Sol brillando en el cielo&#10;&#10;Descripción generada automáticamente con confianza baja">
            <a:extLst>
              <a:ext uri="{FF2B5EF4-FFF2-40B4-BE49-F238E27FC236}">
                <a16:creationId xmlns:a16="http://schemas.microsoft.com/office/drawing/2014/main" id="{23AA6B57-C55A-FE20-7767-CA4E83357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r="-1" b="3353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A3E6164-2BA7-0280-55A5-D80D74E8DD2C}"/>
              </a:ext>
            </a:extLst>
          </p:cNvPr>
          <p:cNvSpPr txBox="1"/>
          <p:nvPr/>
        </p:nvSpPr>
        <p:spPr>
          <a:xfrm>
            <a:off x="3876280" y="2745096"/>
            <a:ext cx="7070725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Ayeretseni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choonadi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chanu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Mawu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anu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ndiye</a:t>
            </a:r>
            <a:r>
              <a:rPr lang="en-U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choonadi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32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32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Yohane</a:t>
            </a:r>
            <a:r>
              <a:rPr lang="es-ES" sz="32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17:17, </a:t>
            </a:r>
            <a:r>
              <a:rPr lang="es-ES" sz="24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CCL</a:t>
            </a:r>
            <a:r>
              <a:rPr lang="es-ES" sz="32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4000" b="1" dirty="0">
              <a:ln/>
              <a:solidFill>
                <a:srgbClr val="CAE4C0"/>
              </a:solidFill>
              <a:effectLst>
                <a:glow rad="762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7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9313D8-84B9-B36F-418B-A2AAA41617C5}"/>
              </a:ext>
            </a:extLst>
          </p:cNvPr>
          <p:cNvSpPr txBox="1"/>
          <p:nvPr/>
        </p:nvSpPr>
        <p:spPr>
          <a:xfrm rot="18970172">
            <a:off x="1638547" y="1654615"/>
            <a:ext cx="6289894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Gula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choonadi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ndipo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usachigulitse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;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ugulenso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nzeru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mwambo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ndiponso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kumvetsa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zinthu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bwino</a:t>
            </a:r>
            <a:r>
              <a:rPr lang="en-U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Miyambo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 23:23, </a:t>
            </a:r>
            <a:r>
              <a:rPr lang="es-ES" sz="1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CCL</a:t>
            </a:r>
            <a:r>
              <a:rPr lang="es-ES" b="1" dirty="0">
                <a:solidFill>
                  <a:srgbClr val="1604C6"/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rgbClr val="1604C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323292"/>
            <a:ext cx="4718304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arcoíris sobre el pasto&#10;&#10;Descripción generada automáticamente con confianza media">
            <a:extLst>
              <a:ext uri="{FF2B5EF4-FFF2-40B4-BE49-F238E27FC236}">
                <a16:creationId xmlns:a16="http://schemas.microsoft.com/office/drawing/2014/main" id="{BF9CC161-6922-2A08-7B7D-4BB3584AA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11112" y="3386960"/>
            <a:ext cx="5580888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548920"/>
            <a:ext cx="4713997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76F1C527-6AB4-D6A1-662D-1392C6899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 r="-2" b="1427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5131BD5-AFD9-8281-DD0F-47D7D75E030C}"/>
              </a:ext>
            </a:extLst>
          </p:cNvPr>
          <p:cNvSpPr txBox="1"/>
          <p:nvPr/>
        </p:nvSpPr>
        <p:spPr>
          <a:xfrm>
            <a:off x="196505" y="589173"/>
            <a:ext cx="5989039" cy="56938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“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Ndipo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ndinamva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mawu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ofuwula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kuchokera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Mpando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Waufumu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kuti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“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Taonani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! Malo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wokhalapo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Mulungu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ali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pakati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pa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anthu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ndipo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Iye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adzakhala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anthuwo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. Iwo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adzakhala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anthu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ake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ndipo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Mulungu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mwini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adzakhala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nawo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nakhala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Mulungu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wawo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.‘Mulungu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adzapukuta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misozi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yonse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mʼmaso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mwawo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.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Sikudzakhalanso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imfa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kapena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kukhuza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maliro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kapena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kulira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kapena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ululu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popeza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zakale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zapita</a:t>
            </a:r>
            <a:r>
              <a:rPr lang="en-U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.’ </a:t>
            </a:r>
            <a:r>
              <a:rPr lang="es-ES" sz="28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Chivumbulutso</a:t>
            </a:r>
            <a:r>
              <a:rPr lang="es-ES" sz="20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21:3, 4, </a:t>
            </a:r>
            <a:r>
              <a:rPr lang="es-ES" sz="16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CCL</a:t>
            </a:r>
            <a:r>
              <a:rPr lang="es-ES" sz="20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)</a:t>
            </a:r>
            <a:endParaRPr lang="es-ES" sz="2800" b="1" dirty="0">
              <a:ln/>
              <a:solidFill>
                <a:srgbClr val="095F8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1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D30140-0C91-440D-DA92-EA3AFCA039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8" b="29934"/>
          <a:stretch/>
        </p:blipFill>
        <p:spPr>
          <a:xfrm>
            <a:off x="20" y="2443792"/>
            <a:ext cx="6400781" cy="44142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986F0-101F-07EB-53F7-F3EE295C9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8A4CE1B-E61E-38CE-EDC7-BD95B54762AF}"/>
              </a:ext>
            </a:extLst>
          </p:cNvPr>
          <p:cNvSpPr txBox="1"/>
          <p:nvPr/>
        </p:nvSpPr>
        <p:spPr>
          <a:xfrm>
            <a:off x="152409" y="135468"/>
            <a:ext cx="6248391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Tsono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usaope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pakuti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Ine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ndili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nawe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;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usataye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mtima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chifukwa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Ine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ndine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Mulungu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wako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.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Ndidzakupatsa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mphamvu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ndipo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ndidzakuthandiza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ndidzakutchinjiriza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ndi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dzanja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langa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lamanja</a:t>
            </a:r>
            <a:r>
              <a:rPr lang="en-U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logonjetsa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Yesaya</a:t>
            </a:r>
            <a:r>
              <a:rPr lang="es-ES" b="1" dirty="0">
                <a:solidFill>
                  <a:srgbClr val="166588"/>
                </a:solidFill>
                <a:latin typeface="Comic Sans MS" panose="030F0702030302020204" pitchFamily="66" charset="0"/>
              </a:rPr>
              <a:t> 41:10, CCL)</a:t>
            </a:r>
            <a:endParaRPr lang="es-ES" sz="2400" b="1" dirty="0">
              <a:solidFill>
                <a:srgbClr val="16658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7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333135"/>
            <a:ext cx="4471416" cy="65248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Kenaka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Yesu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anawawuza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kuti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 “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Inu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mukhala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ndi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kuwunika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kwa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nthawi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pangʼono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.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Yendani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pamene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mukanali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ndi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kuwunika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kuti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mdima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usakupitirireni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.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Munthu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amene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amayenda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mu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mdima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sadziwa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kumene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akupita</a:t>
            </a:r>
            <a:r>
              <a:rPr lang="en-U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’ 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Yohane</a:t>
            </a:r>
            <a:r>
              <a:rPr lang="es-ES" sz="24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12:35, CCL)</a:t>
            </a:r>
            <a:endParaRPr lang="es-ES" sz="3200" b="1" dirty="0">
              <a:solidFill>
                <a:srgbClr val="7E972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287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1409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DF8F34F-8B30-B8B8-1BCB-F135F8517253}"/>
              </a:ext>
            </a:extLst>
          </p:cNvPr>
          <p:cNvSpPr txBox="1"/>
          <p:nvPr/>
        </p:nvSpPr>
        <p:spPr>
          <a:xfrm>
            <a:off x="5434551" y="4321499"/>
            <a:ext cx="63002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latin typeface="Comic Sans MS" panose="030F0702030302020204" pitchFamily="66" charset="0"/>
              </a:rPr>
              <a:t>Tsono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monga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Mose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anapachika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njoka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mʼchipululu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moteronso</a:t>
            </a:r>
            <a:r>
              <a:rPr lang="en-US" sz="2400" b="1" dirty="0">
                <a:latin typeface="Comic Sans MS" panose="030F0702030302020204" pitchFamily="66" charset="0"/>
              </a:rPr>
              <a:t> Mwana </a:t>
            </a:r>
            <a:r>
              <a:rPr lang="en-US" sz="2400" b="1" dirty="0" err="1">
                <a:latin typeface="Comic Sans MS" panose="030F0702030302020204" pitchFamily="66" charset="0"/>
              </a:rPr>
              <a:t>wa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Munthu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ayenera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kupachikidwa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kuti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aliyense</a:t>
            </a:r>
            <a:r>
              <a:rPr lang="en-US" sz="2400" b="1" dirty="0">
                <a:latin typeface="Comic Sans MS" panose="030F0702030302020204" pitchFamily="66" charset="0"/>
              </a:rPr>
              <a:t> amene </a:t>
            </a:r>
            <a:r>
              <a:rPr lang="en-US" sz="2400" b="1" dirty="0" err="1">
                <a:latin typeface="Comic Sans MS" panose="030F0702030302020204" pitchFamily="66" charset="0"/>
              </a:rPr>
              <a:t>akhulupirira</a:t>
            </a:r>
            <a:r>
              <a:rPr lang="en-US" sz="2400" b="1" dirty="0">
                <a:latin typeface="Comic Sans MS" panose="030F0702030302020204" pitchFamily="66" charset="0"/>
              </a:rPr>
              <a:t> Iye </a:t>
            </a:r>
            <a:r>
              <a:rPr lang="en-US" sz="2400" b="1" dirty="0" err="1">
                <a:latin typeface="Comic Sans MS" panose="030F0702030302020204" pitchFamily="66" charset="0"/>
              </a:rPr>
              <a:t>akhale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ndi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moyo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wosatha</a:t>
            </a:r>
            <a:r>
              <a:rPr lang="es-ES" sz="2400" b="1" dirty="0">
                <a:latin typeface="Comic Sans MS" panose="030F0702030302020204" pitchFamily="66" charset="0"/>
              </a:rPr>
              <a:t>” </a:t>
            </a:r>
            <a:r>
              <a:rPr lang="es-ES" b="1" dirty="0">
                <a:latin typeface="Comic Sans MS" panose="030F0702030302020204" pitchFamily="66" charset="0"/>
              </a:rPr>
              <a:t>(</a:t>
            </a:r>
            <a:r>
              <a:rPr lang="es-ES" b="1" dirty="0" err="1">
                <a:latin typeface="Comic Sans MS" panose="030F0702030302020204" pitchFamily="66" charset="0"/>
              </a:rPr>
              <a:t>Yohane</a:t>
            </a:r>
            <a:r>
              <a:rPr lang="es-ES" b="1" dirty="0">
                <a:latin typeface="Comic Sans MS" panose="030F0702030302020204" pitchFamily="66" charset="0"/>
              </a:rPr>
              <a:t> 3:14, 15)</a:t>
            </a:r>
            <a:endParaRPr lang="es-E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2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Ndasunga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mawu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anu mu 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mtima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mwanga</a:t>
            </a:r>
            <a:endParaRPr lang="en-US" sz="44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kuti</a:t>
            </a:r>
            <a:r>
              <a:rPr lang="en-U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ndisakuchimwireni</a:t>
            </a:r>
            <a:r>
              <a:rPr lang="es-ES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Masalimo</a:t>
            </a:r>
            <a:r>
              <a:rPr lang="es-ES" sz="2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119:11, CCL)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91651C0-4505-6B0B-FB49-8A80D97B3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4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836ADA-332F-C225-C2F5-D91D02FD68F3}"/>
              </a:ext>
            </a:extLst>
          </p:cNvPr>
          <p:cNvSpPr txBox="1"/>
          <p:nvPr/>
        </p:nvSpPr>
        <p:spPr>
          <a:xfrm>
            <a:off x="199043" y="205380"/>
            <a:ext cx="5036345" cy="3293209"/>
          </a:xfrm>
          <a:prstGeom prst="rect">
            <a:avLst/>
          </a:prstGeom>
          <a:gradFill>
            <a:gsLst>
              <a:gs pos="0">
                <a:srgbClr val="DDB9D7"/>
              </a:gs>
              <a:gs pos="50000">
                <a:srgbClr val="D7B3D2"/>
              </a:gs>
              <a:gs pos="100000">
                <a:srgbClr val="DCB6D6"/>
              </a:gs>
            </a:gsLst>
          </a:gra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Udzu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umanyala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ndipo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maluwa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amafota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koma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mawu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Mulungu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wathu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adzakhalapo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mpaka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muyaya</a:t>
            </a:r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Yesaya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40:8, 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CCL</a:t>
            </a:r>
            <a:r>
              <a:rPr lang="es-ES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1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10EEFE-6672-E64E-6AC1-BF833EA582D3}"/>
              </a:ext>
            </a:extLst>
          </p:cNvPr>
          <p:cNvSpPr txBox="1"/>
          <p:nvPr/>
        </p:nvSpPr>
        <p:spPr>
          <a:xfrm>
            <a:off x="2009775" y="3680936"/>
            <a:ext cx="8696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Tsiku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limenelo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iwo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adzati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‘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Ndithudi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uyu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ndiye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Mulungu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wathu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ife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tinamudalira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ndipo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anatipulumutsa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Uyu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ndiye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Yehova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ife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tinamudalira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tiyeni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tikondwe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kusangalala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chifukwa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watipulumutsa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.’ 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Yesaya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25:9, </a:t>
            </a:r>
            <a:r>
              <a:rPr lang="es-E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CCL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3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F997A44-7BF3-764F-D080-BCD5BD6C6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63DB15-E2B7-6E1A-7EB8-3FA6C0558797}"/>
              </a:ext>
            </a:extLst>
          </p:cNvPr>
          <p:cNvSpPr txBox="1"/>
          <p:nvPr/>
        </p:nvSpPr>
        <p:spPr>
          <a:xfrm>
            <a:off x="8193742" y="17930"/>
            <a:ext cx="3831887" cy="68634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“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Fundo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yayikulu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pa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zimene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tikunenazi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iyi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: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Tili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naye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ife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Mkulu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wa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ansembe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amene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anakhala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ku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dzanja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lamanja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la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mpando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waufumu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wa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Mulungu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Waulemerero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kumwamba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.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Ndipo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akutumikira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mʼmalo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opatulika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mu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Tenti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yeniyeni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yoyikidwa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Ambuye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osati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ndi</a:t>
            </a:r>
            <a:r>
              <a:rPr lang="en-U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munthu</a:t>
            </a:r>
            <a:r>
              <a:rPr lang="es-ES" sz="2800" b="1" dirty="0">
                <a:solidFill>
                  <a:srgbClr val="244897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Ahebri</a:t>
            </a:r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8:1, 2, </a:t>
            </a:r>
            <a:r>
              <a:rPr lang="es-ES" sz="1600" b="1" dirty="0">
                <a:solidFill>
                  <a:srgbClr val="244897"/>
                </a:solidFill>
                <a:latin typeface="Comic Sans MS" panose="030F0702030302020204" pitchFamily="66" charset="0"/>
              </a:rPr>
              <a:t>CCL</a:t>
            </a:r>
            <a:r>
              <a:rPr lang="es-ES" sz="2000" b="1" dirty="0">
                <a:solidFill>
                  <a:srgbClr val="244897"/>
                </a:solidFill>
                <a:latin typeface="Comic Sans MS" panose="030F0702030302020204" pitchFamily="66" charset="0"/>
              </a:rPr>
              <a:t>)</a:t>
            </a:r>
            <a:endParaRPr lang="es-ES" sz="2800" b="1" dirty="0">
              <a:solidFill>
                <a:srgbClr val="24489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8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D985F26F-DEFA-6B1A-90BC-D5FC980B43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-3164" t="4148" r="3164" b="1440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animal, tabla, perro, colorido&#10;&#10;Descripción generada automáticamente">
            <a:extLst>
              <a:ext uri="{FF2B5EF4-FFF2-40B4-BE49-F238E27FC236}">
                <a16:creationId xmlns:a16="http://schemas.microsoft.com/office/drawing/2014/main" id="{C1AFB84D-C933-92CF-CF3F-D5D32263A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20023" b="1"/>
          <a:stretch/>
        </p:blipFill>
        <p:spPr>
          <a:xfrm>
            <a:off x="1741086" y="31314"/>
            <a:ext cx="4299597" cy="3583666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B2D768-2EB8-B5E8-B31F-91E73A74F1F2}"/>
              </a:ext>
            </a:extLst>
          </p:cNvPr>
          <p:cNvSpPr txBox="1"/>
          <p:nvPr/>
        </p:nvSpPr>
        <p:spPr>
          <a:xfrm>
            <a:off x="-2" y="3534013"/>
            <a:ext cx="4299598" cy="33239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Pamenepo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chinjokacho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chinamupsera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mtima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mayiyo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ndipo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chinachoka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kupita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kukachita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nkhondo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ndi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ana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ena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onse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a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mayiyo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ndiye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kuti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anthu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amene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anasunga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malamulo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a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Mulungu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ndi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kuchitira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umboni</a:t>
            </a:r>
            <a:r>
              <a:rPr lang="en-U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za </a:t>
            </a:r>
            <a:r>
              <a:rPr lang="en-U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Yesu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Chivumbulutso</a:t>
            </a:r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12:17, </a:t>
            </a:r>
            <a:r>
              <a:rPr lang="es-ES" sz="1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CCL</a:t>
            </a:r>
            <a:r>
              <a:rPr lang="es-ES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ln/>
              <a:solidFill>
                <a:srgbClr val="B86C4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59E9849-86F2-7020-058C-EED6BE5B3B95}"/>
              </a:ext>
            </a:extLst>
          </p:cNvPr>
          <p:cNvSpPr/>
          <p:nvPr/>
        </p:nvSpPr>
        <p:spPr>
          <a:xfrm>
            <a:off x="137117" y="259730"/>
            <a:ext cx="2100557" cy="1810825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339" t="-10581" r="-78703" b="-3329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5476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494</Words>
  <Application>Microsoft Office PowerPoint</Application>
  <PresentationFormat>Panorámica</PresentationFormat>
  <Paragraphs>19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62</cp:revision>
  <dcterms:created xsi:type="dcterms:W3CDTF">2024-03-23T15:50:13Z</dcterms:created>
  <dcterms:modified xsi:type="dcterms:W3CDTF">2024-04-05T21:08:03Z</dcterms:modified>
</cp:coreProperties>
</file>