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73" autoAdjust="0"/>
  </p:normalViewPr>
  <p:slideViewPr>
    <p:cSldViewPr snapToGrid="0">
      <p:cViewPr varScale="1">
        <p:scale>
          <a:sx n="31" d="100"/>
          <a:sy n="31" d="100"/>
        </p:scale>
        <p:origin x="54"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en" sz="1800" b="1" dirty="0">
              <a:solidFill>
                <a:schemeClr val="tx1"/>
              </a:solidFill>
              <a:latin typeface="Times New Roman" panose="02020603050405020304" pitchFamily="18" charset="0"/>
              <a:cs typeface="Times New Roman" panose="02020603050405020304" pitchFamily="18" charset="0"/>
            </a:rPr>
            <a:t>Yesuus waan jiru hundumaa uume    (Yoh.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en" sz="1800" b="1" dirty="0">
              <a:solidFill>
                <a:schemeClr val="tx1"/>
              </a:solidFill>
              <a:latin typeface="Times New Roman" panose="02020603050405020304" pitchFamily="18" charset="0"/>
              <a:cs typeface="Times New Roman" panose="02020603050405020304" pitchFamily="18" charset="0"/>
            </a:rPr>
            <a:t>Ofii Isaa uumama ta’e (Yoh. 1:14)</a:t>
          </a:r>
          <a:endParaRPr lang="es-ES" sz="1800" b="1" dirty="0">
            <a:solidFill>
              <a:schemeClr val="tx1"/>
            </a:solidFill>
            <a:latin typeface="Times New Roman" panose="02020603050405020304" pitchFamily="18" charset="0"/>
            <a:cs typeface="Times New Roman" panose="02020603050405020304" pitchFamily="18" charset="0"/>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en" sz="1700" b="1" dirty="0">
              <a:solidFill>
                <a:schemeClr val="tx1"/>
              </a:solidFill>
              <a:latin typeface="Times New Roman" panose="02020603050405020304" pitchFamily="18" charset="0"/>
              <a:cs typeface="Times New Roman" panose="02020603050405020304" pitchFamily="18" charset="0"/>
            </a:rPr>
            <a:t>Haala ulfaataa keessa, dhiphina, beelaa fi waraansa keessa darbeera akkuma keenya (Isa. 53:3; Mar 11:12)</a:t>
          </a:r>
          <a:endParaRPr lang="es-ES" sz="1700" b="1" dirty="0">
            <a:solidFill>
              <a:schemeClr val="tx1"/>
            </a:solidFill>
            <a:latin typeface="Times New Roman" panose="02020603050405020304" pitchFamily="18" charset="0"/>
            <a:cs typeface="Times New Roman" panose="02020603050405020304" pitchFamily="18" charset="0"/>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en" sz="1800" b="1" dirty="0">
              <a:solidFill>
                <a:schemeClr val="tx1"/>
              </a:solidFill>
              <a:latin typeface="Times New Roman" panose="02020603050405020304" pitchFamily="18" charset="0"/>
              <a:cs typeface="Times New Roman" panose="02020603050405020304" pitchFamily="18" charset="0"/>
            </a:rPr>
            <a:t>Akka keenya qorameera (Ibr.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en" sz="1800" b="1" dirty="0">
              <a:solidFill>
                <a:schemeClr val="tx1"/>
              </a:solidFill>
              <a:latin typeface="Times New Roman" panose="02020603050405020304" pitchFamily="18" charset="0"/>
              <a:cs typeface="Times New Roman" panose="02020603050405020304" pitchFamily="18" charset="0"/>
            </a:rPr>
            <a:t>Qajeelaa ta’ee utuu jiruu, fedha Isaatiin cubbuu keenyaaf dhiphate </a:t>
          </a:r>
          <a:r>
            <a:rPr lang="en" sz="1700" b="1" dirty="0">
              <a:solidFill>
                <a:schemeClr val="tx1"/>
              </a:solidFill>
              <a:latin typeface="Times New Roman" panose="02020603050405020304" pitchFamily="18" charset="0"/>
              <a:cs typeface="Times New Roman" panose="02020603050405020304" pitchFamily="18" charset="0"/>
            </a:rPr>
            <a:t>(1 Phex. 3:18; Yoh.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en" sz="1800" b="1" dirty="0">
              <a:solidFill>
                <a:schemeClr val="tx1"/>
              </a:solidFill>
              <a:latin typeface="Times New Roman" panose="02020603050405020304" pitchFamily="18" charset="0"/>
              <a:cs typeface="Times New Roman" panose="02020603050405020304" pitchFamily="18" charset="0"/>
            </a:rPr>
            <a:t>Du’aa fi du’aa ka’uu Isaatiin, Isaa wajjin jireenya bara baraa nu abdachiise</a:t>
          </a:r>
          <a:br>
            <a:rPr lang="en" sz="1800" b="1" dirty="0">
              <a:solidFill>
                <a:schemeClr val="tx1"/>
              </a:solidFill>
              <a:latin typeface="Times New Roman" panose="02020603050405020304" pitchFamily="18" charset="0"/>
              <a:cs typeface="Times New Roman" panose="02020603050405020304" pitchFamily="18" charset="0"/>
            </a:rPr>
          </a:br>
          <a:r>
            <a:rPr lang="en" sz="1800" b="1" dirty="0">
              <a:solidFill>
                <a:schemeClr val="tx1"/>
              </a:solidFill>
              <a:latin typeface="Times New Roman" panose="02020603050405020304" pitchFamily="18" charset="0"/>
              <a:cs typeface="Times New Roman" panose="02020603050405020304" pitchFamily="18" charset="0"/>
            </a:rPr>
            <a:t>(Rom.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en" sz="1800" b="1" dirty="0">
              <a:solidFill>
                <a:schemeClr val="tx1"/>
              </a:solidFill>
              <a:latin typeface="Times New Roman" panose="02020603050405020304" pitchFamily="18" charset="0"/>
              <a:cs typeface="Times New Roman" panose="02020603050405020304" pitchFamily="18" charset="0"/>
            </a:rPr>
            <a:t>Kun hundinuu jaalalaaf jedheeti (1Yoh.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53666"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ScaleX="109229"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latin typeface="Times New Roman" panose="02020603050405020304" pitchFamily="18" charset="0"/>
              <a:cs typeface="Times New Roman" panose="02020603050405020304" pitchFamily="18" charset="0"/>
            </a:rPr>
            <a:t>Yesuus waan jiru hundumaa uume    (Yoh. 1:3)</a:t>
          </a: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latin typeface="Times New Roman" panose="02020603050405020304" pitchFamily="18" charset="0"/>
              <a:cs typeface="Times New Roman" panose="02020603050405020304" pitchFamily="18" charset="0"/>
            </a:rPr>
            <a:t>Ofii Isaa uumama ta’e (Yoh. 1:14)</a:t>
          </a:r>
          <a:endParaRPr lang="es-ES" sz="1800" b="1" kern="1200" dirty="0">
            <a:solidFill>
              <a:schemeClr val="tx1"/>
            </a:solidFill>
            <a:latin typeface="Times New Roman" panose="02020603050405020304" pitchFamily="18" charset="0"/>
            <a:cs typeface="Times New Roman" panose="02020603050405020304" pitchFamily="18" charset="0"/>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 sz="1700" b="1" kern="1200" dirty="0">
              <a:solidFill>
                <a:schemeClr val="tx1"/>
              </a:solidFill>
              <a:latin typeface="Times New Roman" panose="02020603050405020304" pitchFamily="18" charset="0"/>
              <a:cs typeface="Times New Roman" panose="02020603050405020304" pitchFamily="18" charset="0"/>
            </a:rPr>
            <a:t>Haala ulfaataa keessa, dhiphina, beelaa fi waraansa keessa darbeera akkuma keenya (Isa. 53:3; Mar 11:12)</a:t>
          </a:r>
          <a:endParaRPr lang="es-ES" sz="1700" b="1" kern="1200" dirty="0">
            <a:solidFill>
              <a:schemeClr val="tx1"/>
            </a:solidFill>
            <a:latin typeface="Times New Roman" panose="02020603050405020304" pitchFamily="18" charset="0"/>
            <a:cs typeface="Times New Roman" panose="02020603050405020304" pitchFamily="18" charset="0"/>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latin typeface="Times New Roman" panose="02020603050405020304" pitchFamily="18" charset="0"/>
              <a:cs typeface="Times New Roman" panose="02020603050405020304" pitchFamily="18" charset="0"/>
            </a:rPr>
            <a:t>Akka keenya qorameera (Ibr. 4:15)</a:t>
          </a:r>
        </a:p>
      </dsp:txBody>
      <dsp:txXfrm>
        <a:off x="9233802" y="1853234"/>
        <a:ext cx="2350558" cy="483529"/>
      </dsp:txXfrm>
    </dsp:sp>
    <dsp:sp modelId="{475ED61E-E34C-49AE-AB8E-3966E0F0933B}">
      <dsp:nvSpPr>
        <dsp:cNvPr id="0" name=""/>
        <dsp:cNvSpPr/>
      </dsp:nvSpPr>
      <dsp:spPr>
        <a:xfrm>
          <a:off x="1153621"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031768" y="4186994"/>
          <a:ext cx="3612009"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latin typeface="Times New Roman" panose="02020603050405020304" pitchFamily="18" charset="0"/>
              <a:cs typeface="Times New Roman" panose="02020603050405020304" pitchFamily="18" charset="0"/>
            </a:rPr>
            <a:t>Qajeelaa ta’ee utuu jiruu, fedha Isaatiin cubbuu keenyaaf dhiphate </a:t>
          </a:r>
          <a:r>
            <a:rPr lang="en" sz="1700" b="1" kern="1200" dirty="0">
              <a:solidFill>
                <a:schemeClr val="tx1"/>
              </a:solidFill>
              <a:latin typeface="Times New Roman" panose="02020603050405020304" pitchFamily="18" charset="0"/>
              <a:cs typeface="Times New Roman" panose="02020603050405020304" pitchFamily="18" charset="0"/>
            </a:rPr>
            <a:t>(1 Phex. 3:18; Yoh. 10:17-18)</a:t>
          </a:r>
        </a:p>
      </dsp:txBody>
      <dsp:txXfrm>
        <a:off x="1031768" y="4186994"/>
        <a:ext cx="3612009" cy="737537"/>
      </dsp:txXfrm>
    </dsp:sp>
    <dsp:sp modelId="{A5F1CBFD-6BDB-4629-9C06-78B8EDC96FE0}">
      <dsp:nvSpPr>
        <dsp:cNvPr id="0" name=""/>
        <dsp:cNvSpPr/>
      </dsp:nvSpPr>
      <dsp:spPr>
        <a:xfrm>
          <a:off x="4883528"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83528"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latin typeface="Times New Roman" panose="02020603050405020304" pitchFamily="18" charset="0"/>
              <a:cs typeface="Times New Roman" panose="02020603050405020304" pitchFamily="18" charset="0"/>
            </a:rPr>
            <a:t>Du’aa fi du’aa ka’uu Isaatiin, Isaa wajjin jireenya bara baraa nu abdachiise</a:t>
          </a:r>
          <a:br>
            <a:rPr lang="en" sz="1800" b="1" kern="1200" dirty="0">
              <a:solidFill>
                <a:schemeClr val="tx1"/>
              </a:solidFill>
              <a:latin typeface="Times New Roman" panose="02020603050405020304" pitchFamily="18" charset="0"/>
              <a:cs typeface="Times New Roman" panose="02020603050405020304" pitchFamily="18" charset="0"/>
            </a:rPr>
          </a:br>
          <a:r>
            <a:rPr lang="en" sz="1800" b="1" kern="1200" dirty="0">
              <a:solidFill>
                <a:schemeClr val="tx1"/>
              </a:solidFill>
              <a:latin typeface="Times New Roman" panose="02020603050405020304" pitchFamily="18" charset="0"/>
              <a:cs typeface="Times New Roman" panose="02020603050405020304" pitchFamily="18" charset="0"/>
            </a:rPr>
            <a:t>(Rom. 6:3-4)</a:t>
          </a:r>
        </a:p>
      </dsp:txBody>
      <dsp:txXfrm>
        <a:off x="4883528" y="3953166"/>
        <a:ext cx="2898262" cy="994219"/>
      </dsp:txXfrm>
    </dsp:sp>
    <dsp:sp modelId="{F408E34B-A19F-437D-8DE7-54BA144AC0B4}">
      <dsp:nvSpPr>
        <dsp:cNvPr id="0" name=""/>
        <dsp:cNvSpPr/>
      </dsp:nvSpPr>
      <dsp:spPr>
        <a:xfrm>
          <a:off x="8130007"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21540" y="4454232"/>
          <a:ext cx="2567491"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latin typeface="Times New Roman" panose="02020603050405020304" pitchFamily="18" charset="0"/>
              <a:cs typeface="Times New Roman" panose="02020603050405020304" pitchFamily="18" charset="0"/>
            </a:rPr>
            <a:t>Kun hundinuu jaalalaaf jedheeti (1Yoh. 4:10)</a:t>
          </a:r>
        </a:p>
      </dsp:txBody>
      <dsp:txXfrm>
        <a:off x="8021540" y="4454232"/>
        <a:ext cx="2567491"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0" y="170329"/>
            <a:ext cx="12192000" cy="67710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800" b="1">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LOLA </a:t>
            </a:r>
            <a:r>
              <a:rPr lang="en-US" sz="38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WARAANOTA HUNDUMAA DUUBA JIRU</a:t>
            </a:r>
            <a:endParaRPr lang="en" sz="38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en-US" sz="1600" b="1" dirty="0" err="1">
                <a:solidFill>
                  <a:srgbClr val="99C1DF"/>
                </a:solidFill>
                <a:latin typeface="Times New Roman" panose="02020603050405020304" pitchFamily="18" charset="0"/>
                <a:cs typeface="Times New Roman" panose="02020603050405020304" pitchFamily="18" charset="0"/>
              </a:rPr>
              <a:t>Barnoota</a:t>
            </a:r>
            <a:r>
              <a:rPr lang="en" sz="1600" b="1" dirty="0">
                <a:solidFill>
                  <a:srgbClr val="99C1DF"/>
                </a:solidFill>
                <a:latin typeface="Times New Roman" panose="02020603050405020304" pitchFamily="18" charset="0"/>
                <a:cs typeface="Times New Roman" panose="02020603050405020304" pitchFamily="18" charset="0"/>
              </a:rPr>
              <a:t> 1</a:t>
            </a:r>
            <a:r>
              <a:rPr lang="en-US" sz="1600" b="1" dirty="0" err="1">
                <a:solidFill>
                  <a:srgbClr val="99C1DF"/>
                </a:solidFill>
                <a:latin typeface="Times New Roman" panose="02020603050405020304" pitchFamily="18" charset="0"/>
                <a:cs typeface="Times New Roman" panose="02020603050405020304" pitchFamily="18" charset="0"/>
              </a:rPr>
              <a:t>ffaa</a:t>
            </a:r>
            <a:r>
              <a:rPr lang="en" sz="1600" b="1" dirty="0">
                <a:solidFill>
                  <a:srgbClr val="99C1DF"/>
                </a:solidFill>
                <a:latin typeface="Times New Roman" panose="02020603050405020304" pitchFamily="18" charset="0"/>
                <a:cs typeface="Times New Roman" panose="02020603050405020304" pitchFamily="18" charset="0"/>
              </a:rPr>
              <a:t> </a:t>
            </a:r>
            <a:r>
              <a:rPr lang="en-US" sz="1600" b="1" dirty="0">
                <a:solidFill>
                  <a:srgbClr val="99C1DF"/>
                </a:solidFill>
                <a:latin typeface="Times New Roman" panose="02020603050405020304" pitchFamily="18" charset="0"/>
                <a:cs typeface="Times New Roman" panose="02020603050405020304" pitchFamily="18" charset="0"/>
              </a:rPr>
              <a:t>Ebla</a:t>
            </a:r>
            <a:r>
              <a:rPr lang="en" sz="1600" b="1" dirty="0">
                <a:solidFill>
                  <a:srgbClr val="99C1DF"/>
                </a:solidFill>
                <a:latin typeface="Times New Roman" panose="02020603050405020304" pitchFamily="18" charset="0"/>
                <a:cs typeface="Times New Roman" panose="02020603050405020304" pitchFamily="18" charset="0"/>
              </a:rPr>
              <a:t> 6, 2024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en" sz="4400" b="1" spc="300" dirty="0">
                <a:ln w="0"/>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WAL’AANSOO HAR’AA</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0" y="600372"/>
            <a:ext cx="12191999" cy="646331"/>
          </a:xfrm>
          <a:prstGeom prst="rect">
            <a:avLst/>
          </a:prstGeom>
          <a:noFill/>
        </p:spPr>
        <p:txBody>
          <a:bodyPr wrap="square">
            <a:spAutoFit/>
          </a:bodyPr>
          <a:lstStyle/>
          <a:p>
            <a:pPr algn="ct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“Kana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irraa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kan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ka' es,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inni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yeroo</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hundumaa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isaaniif</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kadhachuudhaaf</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waan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jiraatuuf</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warra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karaa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isaa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gara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Waaqayyootti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dhi'aatan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hamma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dhumaatti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fayyisuu</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danda’a</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Ibr</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7:25</a:t>
            </a:r>
            <a:endPar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CD664550-B8D2-86A5-BC2A-D2BF6F1CDA71}"/>
              </a:ext>
            </a:extLst>
          </p:cNvPr>
          <p:cNvSpPr txBox="1"/>
          <p:nvPr/>
        </p:nvSpPr>
        <p:spPr>
          <a:xfrm>
            <a:off x="101302" y="1292950"/>
            <a:ext cx="7935789" cy="707886"/>
          </a:xfrm>
          <a:prstGeom prst="rect">
            <a:avLst/>
          </a:prstGeom>
          <a:noFill/>
        </p:spPr>
        <p:txBody>
          <a:bodyPr wrap="square" rtlCol="0">
            <a:spAutoFit/>
          </a:bodyPr>
          <a:lstStyle/>
          <a:p>
            <a:pPr>
              <a:spcBef>
                <a:spcPts val="600"/>
              </a:spcBef>
            </a:pPr>
            <a:r>
              <a:rPr lang="en" sz="2000" b="1" dirty="0">
                <a:latin typeface="Times New Roman" panose="02020603050405020304" pitchFamily="18" charset="0"/>
                <a:cs typeface="Times New Roman" panose="02020603050405020304" pitchFamily="18" charset="0"/>
              </a:rPr>
              <a:t>Yesuus, har’a mana qulqullummaa samii keessaa nuuf araarsaa jira (Ibr.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832106"/>
            <a:ext cx="4746994" cy="1938992"/>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Jireenya keenyaaf waan nu barbaachisu kamiinuu Yesuusiin gaafachuu in dandeenya (Yoh. 14:13-14). Bakka sodaan jirutti nagaa uuma; bakka yakki jiru dhiifama fida; bakka dadhabbiin jirutti jabina fida. </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101302" y="3158779"/>
            <a:ext cx="7935792" cy="70788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Kanaaf iyyuu, fuula Waaqayyoo duratti, karaa Yesuus garaa guutuu dhaan akka dhihaannuuf afeeramneerra. (Ibr.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101303" y="1931934"/>
            <a:ext cx="7935789" cy="1323439"/>
          </a:xfrm>
          <a:prstGeom prst="rect">
            <a:avLst/>
          </a:prstGeom>
          <a:noFill/>
        </p:spPr>
        <p:txBody>
          <a:bodyPr wrap="square">
            <a:spAutoFit/>
          </a:bodyPr>
          <a:lstStyle/>
          <a:p>
            <a:pPr>
              <a:spcBef>
                <a:spcPts val="600"/>
              </a:spcBef>
            </a:pPr>
            <a:r>
              <a:rPr lang="en-US" sz="2000" b="1" dirty="0">
                <a:latin typeface="Times New Roman" panose="02020603050405020304" pitchFamily="18" charset="0"/>
                <a:cs typeface="Times New Roman" panose="02020603050405020304" pitchFamily="18" charset="0"/>
              </a:rPr>
              <a:t>D</a:t>
            </a:r>
            <a:r>
              <a:rPr lang="en" sz="2000" b="1" dirty="0">
                <a:latin typeface="Times New Roman" panose="02020603050405020304" pitchFamily="18" charset="0"/>
                <a:cs typeface="Times New Roman" panose="02020603050405020304" pitchFamily="18" charset="0"/>
              </a:rPr>
              <a:t>hiiga Isaa isa fannoo irratti nuuf dhangala’een, Yesuus Abbaa Isaa fuuldurattii fi </a:t>
            </a:r>
            <a:r>
              <a:rPr lang="en" b="1" dirty="0">
                <a:latin typeface="Times New Roman" panose="02020603050405020304" pitchFamily="18" charset="0"/>
                <a:cs typeface="Times New Roman" panose="02020603050405020304" pitchFamily="18" charset="0"/>
              </a:rPr>
              <a:t>uumama</a:t>
            </a:r>
            <a:r>
              <a:rPr lang="en" sz="2000" b="1" dirty="0">
                <a:latin typeface="Times New Roman" panose="02020603050405020304" pitchFamily="18" charset="0"/>
                <a:cs typeface="Times New Roman" panose="02020603050405020304" pitchFamily="18" charset="0"/>
              </a:rPr>
              <a:t> yuniversii keessa jiran duratti akka qajeelotaatti, akka namoota guutuu taa’aniitti, akka namoota samii galuun isaaniif maluutti nu dhiheessa. </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97935"/>
            <a:ext cx="4746994" cy="1015663"/>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Hawwiin Yesuus inni guddaan nu wajjin samii keessa jiraachuu dha (Yoh. 17:24). Siifis kun hawwiikee isa guddaadhaa? </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529190"/>
            <a:ext cx="9179243"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“Yeroo qormaanni sitti hammaatu, yeroo dhimmoonni, jeequmsii fi dukkanni waan lubbuukee marse sitti fakkaatu, bakka yeroo darbe itti ifa argite achi deebi’ii ilaali. </a:t>
            </a:r>
            <a:r>
              <a:rPr lang="en-US" sz="2800" b="1" dirty="0" err="1">
                <a:latin typeface="Constantia" panose="02030602050306030303" pitchFamily="18" charset="0"/>
              </a:rPr>
              <a:t>Jaalala</a:t>
            </a:r>
            <a:r>
              <a:rPr lang="en-US" sz="2800" b="1" dirty="0">
                <a:latin typeface="Constantia" panose="02030602050306030303" pitchFamily="18" charset="0"/>
              </a:rPr>
              <a:t> </a:t>
            </a:r>
            <a:r>
              <a:rPr lang="en-US" sz="2800" b="1" dirty="0" err="1">
                <a:latin typeface="Constantia" panose="02030602050306030303" pitchFamily="18" charset="0"/>
              </a:rPr>
              <a:t>Kiristoos</a:t>
            </a:r>
            <a:r>
              <a:rPr lang="en-US" sz="2800" b="1" dirty="0">
                <a:latin typeface="Constantia" panose="02030602050306030303" pitchFamily="18" charset="0"/>
              </a:rPr>
              <a:t> </a:t>
            </a:r>
            <a:r>
              <a:rPr lang="en-US" sz="2800" b="1" dirty="0" err="1">
                <a:latin typeface="Constantia" panose="02030602050306030303" pitchFamily="18" charset="0"/>
              </a:rPr>
              <a:t>keessa</a:t>
            </a:r>
            <a:r>
              <a:rPr lang="en-US" sz="2800" b="1" dirty="0">
                <a:latin typeface="Constantia" panose="02030602050306030303" pitchFamily="18" charset="0"/>
              </a:rPr>
              <a:t> </a:t>
            </a:r>
            <a:r>
              <a:rPr lang="en-US" sz="2800" b="1" dirty="0" err="1">
                <a:latin typeface="Constantia" panose="02030602050306030303" pitchFamily="18" charset="0"/>
              </a:rPr>
              <a:t>boqodhu</a:t>
            </a:r>
            <a:r>
              <a:rPr lang="en-US" sz="2800" b="1" dirty="0">
                <a:latin typeface="Constantia" panose="02030602050306030303" pitchFamily="18" charset="0"/>
              </a:rPr>
              <a:t>, </a:t>
            </a:r>
            <a:r>
              <a:rPr lang="en-US" sz="2800" b="1" dirty="0" err="1">
                <a:latin typeface="Constantia" panose="02030602050306030303" pitchFamily="18" charset="0"/>
              </a:rPr>
              <a:t>da’oo</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jala</a:t>
            </a:r>
            <a:r>
              <a:rPr lang="en-US" sz="2800" b="1" dirty="0">
                <a:latin typeface="Constantia" panose="02030602050306030303" pitchFamily="18" charset="0"/>
              </a:rPr>
              <a:t> </a:t>
            </a:r>
            <a:r>
              <a:rPr lang="en-US" sz="2800" b="1" dirty="0" err="1">
                <a:latin typeface="Constantia" panose="02030602050306030303" pitchFamily="18" charset="0"/>
              </a:rPr>
              <a:t>seeni</a:t>
            </a:r>
            <a:r>
              <a:rPr lang="en-US" sz="2800" b="1" dirty="0">
                <a:latin typeface="Constantia" panose="02030602050306030303" pitchFamily="18" charset="0"/>
              </a:rPr>
              <a:t>. </a:t>
            </a:r>
            <a:r>
              <a:rPr lang="en-US" sz="2800" b="1" dirty="0" err="1">
                <a:latin typeface="Constantia" panose="02030602050306030303" pitchFamily="18" charset="0"/>
              </a:rPr>
              <a:t>Yeroo</a:t>
            </a:r>
            <a:r>
              <a:rPr lang="en-US" sz="2800" b="1" dirty="0">
                <a:latin typeface="Constantia" panose="02030602050306030303" pitchFamily="18" charset="0"/>
              </a:rPr>
              <a:t> </a:t>
            </a:r>
            <a:r>
              <a:rPr lang="en-US" sz="2800" b="1" dirty="0" err="1">
                <a:latin typeface="Constantia" panose="02030602050306030303" pitchFamily="18" charset="0"/>
              </a:rPr>
              <a:t>cubbuun</a:t>
            </a:r>
            <a:r>
              <a:rPr lang="en-US" sz="2800" b="1" dirty="0">
                <a:latin typeface="Constantia" panose="02030602050306030303" pitchFamily="18" charset="0"/>
              </a:rPr>
              <a:t> </a:t>
            </a:r>
            <a:r>
              <a:rPr lang="en-US" sz="2800" b="1" dirty="0" err="1">
                <a:latin typeface="Constantia" panose="02030602050306030303" pitchFamily="18" charset="0"/>
              </a:rPr>
              <a:t>onnee</a:t>
            </a:r>
            <a:r>
              <a:rPr lang="en-US" sz="2800" b="1" dirty="0">
                <a:latin typeface="Constantia" panose="02030602050306030303" pitchFamily="18" charset="0"/>
              </a:rPr>
              <a:t> </a:t>
            </a:r>
            <a:r>
              <a:rPr lang="en-US" sz="2800" b="1" dirty="0" err="1">
                <a:latin typeface="Constantia" panose="02030602050306030303" pitchFamily="18" charset="0"/>
              </a:rPr>
              <a:t>garboonfachuuf</a:t>
            </a:r>
            <a:r>
              <a:rPr lang="en-US" sz="2800" b="1" dirty="0">
                <a:latin typeface="Constantia" panose="02030602050306030303" pitchFamily="18" charset="0"/>
              </a:rPr>
              <a:t> </a:t>
            </a:r>
            <a:r>
              <a:rPr lang="en-US" sz="2800" b="1" dirty="0" err="1">
                <a:latin typeface="Constantia" panose="02030602050306030303" pitchFamily="18" charset="0"/>
              </a:rPr>
              <a:t>wal’aansoo</a:t>
            </a:r>
            <a:r>
              <a:rPr lang="en-US" sz="2800" b="1" dirty="0">
                <a:latin typeface="Constantia" panose="02030602050306030303" pitchFamily="18" charset="0"/>
              </a:rPr>
              <a:t> </a:t>
            </a:r>
            <a:r>
              <a:rPr lang="en-US" sz="2800" b="1" dirty="0" err="1">
                <a:latin typeface="Constantia" panose="02030602050306030303" pitchFamily="18" charset="0"/>
              </a:rPr>
              <a:t>qabu</a:t>
            </a:r>
            <a:r>
              <a:rPr lang="en-US" sz="2800" b="1" dirty="0">
                <a:latin typeface="Constantia" panose="02030602050306030303" pitchFamily="18" charset="0"/>
              </a:rPr>
              <a:t>, </a:t>
            </a:r>
            <a:r>
              <a:rPr lang="en-US" sz="2800" b="1" dirty="0" err="1">
                <a:latin typeface="Constantia" panose="02030602050306030303" pitchFamily="18" charset="0"/>
              </a:rPr>
              <a:t>yeroo</a:t>
            </a:r>
            <a:r>
              <a:rPr lang="en-US" sz="2800" b="1" dirty="0">
                <a:latin typeface="Constantia" panose="02030602050306030303" pitchFamily="18" charset="0"/>
              </a:rPr>
              <a:t> </a:t>
            </a:r>
            <a:r>
              <a:rPr lang="en-US" sz="2800" b="1" dirty="0" err="1">
                <a:latin typeface="Constantia" panose="02030602050306030303" pitchFamily="18" charset="0"/>
              </a:rPr>
              <a:t>yakki</a:t>
            </a:r>
            <a:r>
              <a:rPr lang="en-US" sz="2800" b="1" dirty="0">
                <a:latin typeface="Constantia" panose="02030602050306030303" pitchFamily="18" charset="0"/>
              </a:rPr>
              <a:t> </a:t>
            </a:r>
            <a:r>
              <a:rPr lang="en-US" sz="2800" b="1" dirty="0" err="1">
                <a:latin typeface="Constantia" panose="02030602050306030303" pitchFamily="18" charset="0"/>
              </a:rPr>
              <a:t>lubbuu</a:t>
            </a:r>
            <a:r>
              <a:rPr lang="en-US" sz="2800" b="1" dirty="0">
                <a:latin typeface="Constantia" panose="02030602050306030303" pitchFamily="18" charset="0"/>
              </a:rPr>
              <a:t> </a:t>
            </a:r>
            <a:r>
              <a:rPr lang="en-US" sz="2800" b="1" dirty="0" err="1">
                <a:latin typeface="Constantia" panose="02030602050306030303" pitchFamily="18" charset="0"/>
              </a:rPr>
              <a:t>hacuucee</a:t>
            </a:r>
            <a:r>
              <a:rPr lang="en-US" sz="2800" b="1" dirty="0">
                <a:latin typeface="Constantia" panose="02030602050306030303" pitchFamily="18" charset="0"/>
              </a:rPr>
              <a:t> </a:t>
            </a:r>
            <a:r>
              <a:rPr lang="en-US" sz="2800" b="1" dirty="0" err="1">
                <a:latin typeface="Constantia" panose="02030602050306030303" pitchFamily="18" charset="0"/>
              </a:rPr>
              <a:t>sammuutti</a:t>
            </a:r>
            <a:r>
              <a:rPr lang="en-US" sz="2800" b="1" dirty="0">
                <a:latin typeface="Constantia" panose="02030602050306030303" pitchFamily="18" charset="0"/>
              </a:rPr>
              <a:t> </a:t>
            </a:r>
            <a:r>
              <a:rPr lang="en-US" sz="2800" b="1" dirty="0" err="1">
                <a:latin typeface="Constantia" panose="02030602050306030303" pitchFamily="18" charset="0"/>
              </a:rPr>
              <a:t>ba’aa</a:t>
            </a:r>
            <a:r>
              <a:rPr lang="en-US" sz="2800" b="1" dirty="0">
                <a:latin typeface="Constantia" panose="02030602050306030303" pitchFamily="18" charset="0"/>
              </a:rPr>
              <a:t> </a:t>
            </a:r>
            <a:r>
              <a:rPr lang="en-US" sz="2800" b="1" dirty="0" err="1">
                <a:latin typeface="Constantia" panose="02030602050306030303" pitchFamily="18" charset="0"/>
              </a:rPr>
              <a:t>fe’u</a:t>
            </a:r>
            <a:r>
              <a:rPr lang="en-US" sz="2800" b="1" dirty="0">
                <a:latin typeface="Constantia" panose="02030602050306030303" pitchFamily="18" charset="0"/>
              </a:rPr>
              <a:t>, </a:t>
            </a:r>
            <a:r>
              <a:rPr lang="en-US" sz="2800" b="1" dirty="0" err="1">
                <a:latin typeface="Constantia" panose="02030602050306030303" pitchFamily="18" charset="0"/>
              </a:rPr>
              <a:t>yeroo</a:t>
            </a:r>
            <a:r>
              <a:rPr lang="en-US" sz="2800" b="1" dirty="0">
                <a:latin typeface="Constantia" panose="02030602050306030303" pitchFamily="18" charset="0"/>
              </a:rPr>
              <a:t> </a:t>
            </a:r>
            <a:r>
              <a:rPr lang="en-US" sz="2800" b="1" dirty="0" err="1">
                <a:latin typeface="Constantia" panose="02030602050306030303" pitchFamily="18" charset="0"/>
              </a:rPr>
              <a:t>hurriin</a:t>
            </a:r>
            <a:r>
              <a:rPr lang="en-US" sz="2800" b="1" dirty="0">
                <a:latin typeface="Constantia" panose="02030602050306030303" pitchFamily="18" charset="0"/>
              </a:rPr>
              <a:t> </a:t>
            </a:r>
            <a:r>
              <a:rPr lang="en-US" sz="2800" b="1" dirty="0" err="1">
                <a:latin typeface="Constantia" panose="02030602050306030303" pitchFamily="18" charset="0"/>
              </a:rPr>
              <a:t>amantii</a:t>
            </a:r>
            <a:r>
              <a:rPr lang="en-US" sz="2800" b="1" dirty="0">
                <a:latin typeface="Constantia" panose="02030602050306030303" pitchFamily="18" charset="0"/>
              </a:rPr>
              <a:t> </a:t>
            </a:r>
            <a:r>
              <a:rPr lang="en-US" sz="2800" b="1" dirty="0" err="1">
                <a:latin typeface="Constantia" panose="02030602050306030303" pitchFamily="18" charset="0"/>
              </a:rPr>
              <a:t>dhabuu</a:t>
            </a:r>
            <a:r>
              <a:rPr lang="en-US" sz="2800" b="1" dirty="0">
                <a:latin typeface="Constantia" panose="02030602050306030303" pitchFamily="18" charset="0"/>
              </a:rPr>
              <a:t> </a:t>
            </a:r>
            <a:r>
              <a:rPr lang="en-US" sz="2800" b="1" dirty="0" err="1">
                <a:latin typeface="Constantia" panose="02030602050306030303" pitchFamily="18" charset="0"/>
              </a:rPr>
              <a:t>sammuutti</a:t>
            </a:r>
            <a:r>
              <a:rPr lang="en-US" sz="2800" b="1" dirty="0">
                <a:latin typeface="Constantia" panose="02030602050306030303" pitchFamily="18" charset="0"/>
              </a:rPr>
              <a:t> </a:t>
            </a:r>
            <a:r>
              <a:rPr lang="en-US" sz="2800" b="1" dirty="0" err="1">
                <a:latin typeface="Constantia" panose="02030602050306030303" pitchFamily="18" charset="0"/>
              </a:rPr>
              <a:t>aguugu</a:t>
            </a:r>
            <a:r>
              <a:rPr lang="en-US" sz="2800" b="1" dirty="0">
                <a:latin typeface="Constantia" panose="02030602050306030303" pitchFamily="18" charset="0"/>
              </a:rPr>
              <a:t>, </a:t>
            </a:r>
            <a:r>
              <a:rPr lang="en-US" sz="2800" b="1" dirty="0" err="1">
                <a:latin typeface="Constantia" panose="02030602050306030303" pitchFamily="18" charset="0"/>
              </a:rPr>
              <a:t>ayyaanni</a:t>
            </a:r>
            <a:r>
              <a:rPr lang="en-US" sz="2800" b="1" dirty="0">
                <a:latin typeface="Constantia" panose="02030602050306030303" pitchFamily="18" charset="0"/>
              </a:rPr>
              <a:t> </a:t>
            </a:r>
            <a:r>
              <a:rPr lang="en-US" sz="2800" b="1" dirty="0" err="1">
                <a:latin typeface="Constantia" panose="02030602050306030303" pitchFamily="18" charset="0"/>
              </a:rPr>
              <a:t>Kiristoos</a:t>
            </a:r>
            <a:r>
              <a:rPr lang="en-US" sz="2800" b="1" dirty="0">
                <a:latin typeface="Constantia" panose="02030602050306030303" pitchFamily="18" charset="0"/>
              </a:rPr>
              <a:t> </a:t>
            </a:r>
            <a:r>
              <a:rPr lang="en-US" sz="2800" b="1" dirty="0" err="1">
                <a:latin typeface="Constantia" panose="02030602050306030303" pitchFamily="18" charset="0"/>
              </a:rPr>
              <a:t>cubbuu</a:t>
            </a:r>
            <a:r>
              <a:rPr lang="en-US" sz="2800" b="1" dirty="0">
                <a:latin typeface="Constantia" panose="02030602050306030303" pitchFamily="18" charset="0"/>
              </a:rPr>
              <a:t> </a:t>
            </a:r>
            <a:r>
              <a:rPr lang="en-US" sz="2800" b="1" dirty="0" err="1">
                <a:latin typeface="Constantia" panose="02030602050306030303" pitchFamily="18" charset="0"/>
              </a:rPr>
              <a:t>ukkaamsee</a:t>
            </a:r>
            <a:r>
              <a:rPr lang="en-US" sz="2800" b="1" dirty="0">
                <a:latin typeface="Constantia" panose="02030602050306030303" pitchFamily="18" charset="0"/>
              </a:rPr>
              <a:t>, </a:t>
            </a:r>
            <a:r>
              <a:rPr lang="en-US" sz="2800" b="1" dirty="0" err="1">
                <a:latin typeface="Constantia" panose="02030602050306030303" pitchFamily="18" charset="0"/>
              </a:rPr>
              <a:t>inni</a:t>
            </a:r>
            <a:r>
              <a:rPr lang="en-US" sz="2800" b="1" dirty="0">
                <a:latin typeface="Constantia" panose="02030602050306030303" pitchFamily="18" charset="0"/>
              </a:rPr>
              <a:t> </a:t>
            </a:r>
            <a:r>
              <a:rPr lang="en-US" sz="2800" b="1" dirty="0" err="1">
                <a:latin typeface="Constantia" panose="02030602050306030303" pitchFamily="18" charset="0"/>
              </a:rPr>
              <a:t>dukkana</a:t>
            </a:r>
            <a:r>
              <a:rPr lang="en-US" sz="2800" b="1" dirty="0">
                <a:latin typeface="Constantia" panose="02030602050306030303" pitchFamily="18" charset="0"/>
              </a:rPr>
              <a:t> </a:t>
            </a:r>
            <a:r>
              <a:rPr lang="en-US" sz="2800" b="1" dirty="0" err="1">
                <a:latin typeface="Constantia" panose="02030602050306030303" pitchFamily="18" charset="0"/>
              </a:rPr>
              <a:t>balleessuuf</a:t>
            </a:r>
            <a:r>
              <a:rPr lang="en-US" sz="2800" b="1" dirty="0">
                <a:latin typeface="Constantia" panose="02030602050306030303" pitchFamily="18" charset="0"/>
              </a:rPr>
              <a:t> </a:t>
            </a:r>
            <a:r>
              <a:rPr lang="en-US" sz="2800" b="1" dirty="0" err="1">
                <a:latin typeface="Constantia" panose="02030602050306030303" pitchFamily="18" charset="0"/>
              </a:rPr>
              <a:t>gaa’aa</a:t>
            </a:r>
            <a:r>
              <a:rPr lang="en-US" sz="2800" b="1" dirty="0">
                <a:latin typeface="Constantia" panose="02030602050306030303" pitchFamily="18" charset="0"/>
              </a:rPr>
              <a:t> </a:t>
            </a:r>
            <a:r>
              <a:rPr lang="en-US" sz="2800" b="1" dirty="0" err="1">
                <a:latin typeface="Constantia" panose="02030602050306030303" pitchFamily="18" charset="0"/>
              </a:rPr>
              <a:t>akka</a:t>
            </a:r>
            <a:r>
              <a:rPr lang="en-US" sz="2800" b="1" dirty="0">
                <a:latin typeface="Constantia" panose="02030602050306030303" pitchFamily="18" charset="0"/>
              </a:rPr>
              <a:t> </a:t>
            </a:r>
            <a:r>
              <a:rPr lang="en-US" sz="2800" b="1" dirty="0" err="1">
                <a:latin typeface="Constantia" panose="02030602050306030303" pitchFamily="18" charset="0"/>
              </a:rPr>
              <a:t>ta’e</a:t>
            </a:r>
            <a:r>
              <a:rPr lang="en-US" sz="2800" b="1" dirty="0">
                <a:latin typeface="Constantia" panose="02030602050306030303" pitchFamily="18" charset="0"/>
              </a:rPr>
              <a:t> </a:t>
            </a:r>
            <a:r>
              <a:rPr lang="en-US" sz="2800" b="1" dirty="0" err="1">
                <a:latin typeface="Constantia" panose="02030602050306030303" pitchFamily="18" charset="0"/>
              </a:rPr>
              <a:t>yaadadhu</a:t>
            </a:r>
            <a:r>
              <a:rPr lang="en-US" sz="2800" b="1" dirty="0">
                <a:latin typeface="Constantia" panose="02030602050306030303" pitchFamily="18" charset="0"/>
              </a:rPr>
              <a:t>. </a:t>
            </a:r>
            <a:r>
              <a:rPr lang="en-US" sz="2800" b="1" dirty="0" err="1">
                <a:latin typeface="Constantia" panose="02030602050306030303" pitchFamily="18" charset="0"/>
              </a:rPr>
              <a:t>Fayyisaa</a:t>
            </a:r>
            <a:r>
              <a:rPr lang="en-US" sz="2800" b="1" dirty="0">
                <a:latin typeface="Constantia" panose="02030602050306030303" pitchFamily="18" charset="0"/>
              </a:rPr>
              <a:t> </a:t>
            </a:r>
            <a:r>
              <a:rPr lang="en-US" sz="2800" b="1" dirty="0" err="1">
                <a:latin typeface="Constantia" panose="02030602050306030303" pitchFamily="18" charset="0"/>
              </a:rPr>
              <a:t>wajjin</a:t>
            </a:r>
            <a:r>
              <a:rPr lang="en-US" sz="2800" b="1" dirty="0">
                <a:latin typeface="Constantia" panose="02030602050306030303" pitchFamily="18" charset="0"/>
              </a:rPr>
              <a:t> </a:t>
            </a:r>
            <a:r>
              <a:rPr lang="en-US" sz="2800" b="1" dirty="0" err="1">
                <a:latin typeface="Constantia" panose="02030602050306030303" pitchFamily="18" charset="0"/>
              </a:rPr>
              <a:t>tokkummaatti</a:t>
            </a:r>
            <a:r>
              <a:rPr lang="en-US" sz="2800" b="1" dirty="0">
                <a:latin typeface="Constantia" panose="02030602050306030303" pitchFamily="18" charset="0"/>
              </a:rPr>
              <a:t> </a:t>
            </a:r>
            <a:r>
              <a:rPr lang="en-US" sz="2800" b="1" dirty="0" err="1">
                <a:latin typeface="Constantia" panose="02030602050306030303" pitchFamily="18" charset="0"/>
              </a:rPr>
              <a:t>seenuudhaan</a:t>
            </a:r>
            <a:r>
              <a:rPr lang="en-US" sz="2800" b="1" dirty="0">
                <a:latin typeface="Constantia" panose="02030602050306030303" pitchFamily="18" charset="0"/>
              </a:rPr>
              <a:t>, </a:t>
            </a:r>
            <a:r>
              <a:rPr lang="en-US" sz="2800" b="1" dirty="0" err="1">
                <a:latin typeface="Constantia" panose="02030602050306030303" pitchFamily="18" charset="0"/>
              </a:rPr>
              <a:t>daangaa</a:t>
            </a:r>
            <a:r>
              <a:rPr lang="en-US" sz="2800" b="1" dirty="0">
                <a:latin typeface="Constantia" panose="02030602050306030303" pitchFamily="18" charset="0"/>
              </a:rPr>
              <a:t> </a:t>
            </a:r>
            <a:r>
              <a:rPr lang="en-US" sz="2800" b="1" dirty="0" err="1">
                <a:latin typeface="Constantia" panose="02030602050306030303" pitchFamily="18" charset="0"/>
              </a:rPr>
              <a:t>nageenyaa</a:t>
            </a:r>
            <a:r>
              <a:rPr lang="en-US" sz="2800" b="1" dirty="0">
                <a:latin typeface="Constantia" panose="02030602050306030303" pitchFamily="18" charset="0"/>
              </a:rPr>
              <a:t> </a:t>
            </a:r>
            <a:r>
              <a:rPr lang="en-US" sz="2800" b="1" dirty="0" err="1">
                <a:latin typeface="Constantia" panose="02030602050306030303" pitchFamily="18" charset="0"/>
              </a:rPr>
              <a:t>keessa</a:t>
            </a:r>
            <a:r>
              <a:rPr lang="en-US" sz="2800" b="1" dirty="0">
                <a:latin typeface="Constantia" panose="02030602050306030303" pitchFamily="18" charset="0"/>
              </a:rPr>
              <a:t> </a:t>
            </a:r>
            <a:r>
              <a:rPr lang="en-US" sz="2800" b="1" dirty="0" err="1">
                <a:latin typeface="Constantia" panose="02030602050306030303" pitchFamily="18" charset="0"/>
              </a:rPr>
              <a:t>seenna</a:t>
            </a:r>
            <a:r>
              <a:rPr lang="en-US" sz="2800" b="1" dirty="0">
                <a:latin typeface="Constantia" panose="02030602050306030303" pitchFamily="18" charset="0"/>
              </a:rPr>
              <a:t>. </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7943942" y="6417205"/>
            <a:ext cx="4116513" cy="338554"/>
          </a:xfrm>
          <a:prstGeom prst="rect">
            <a:avLst/>
          </a:prstGeom>
          <a:noFill/>
        </p:spPr>
        <p:txBody>
          <a:bodyPr wrap="none" rtlCol="0">
            <a:spAutoFit/>
          </a:bodyPr>
          <a:lstStyle/>
          <a:p>
            <a:pPr algn="r"/>
            <a:r>
              <a:rPr lang="en" sz="1600" b="1" dirty="0"/>
              <a:t>EGW (The Ministry of Healing, pg. 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400925" y="4415967"/>
            <a:ext cx="4486275" cy="2246769"/>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000" b="1" dirty="0">
                <a:effectLst>
                  <a:outerShdw blurRad="38100" dist="38100" dir="2700000" algn="tl">
                    <a:srgbClr val="000000">
                      <a:alpha val="43137"/>
                    </a:srgbClr>
                  </a:outerShdw>
                </a:effectLst>
                <a:latin typeface="Comic Sans MS" panose="030F0702030302020204" pitchFamily="66" charset="0"/>
              </a:rPr>
              <a:t>“</a:t>
            </a:r>
            <a:r>
              <a:rPr lang="es-ES" sz="2000" b="1" dirty="0" err="1">
                <a:effectLst>
                  <a:outerShdw blurRad="38100" dist="38100" dir="2700000" algn="tl">
                    <a:srgbClr val="000000">
                      <a:alpha val="43137"/>
                    </a:srgbClr>
                  </a:outerShdw>
                </a:effectLst>
                <a:latin typeface="Comic Sans MS" panose="030F0702030302020204" pitchFamily="66" charset="0"/>
              </a:rPr>
              <a:t>Kana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booddees</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waaqa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keessatti</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lolli</a:t>
            </a:r>
            <a:r>
              <a:rPr lang="es-ES" sz="2000" b="1" dirty="0">
                <a:effectLst>
                  <a:outerShdw blurRad="38100" dist="38100" dir="2700000" algn="tl">
                    <a:srgbClr val="000000">
                      <a:alpha val="43137"/>
                    </a:srgbClr>
                  </a:outerShdw>
                </a:effectLst>
                <a:latin typeface="Comic Sans MS" panose="030F0702030302020204" pitchFamily="66" charset="0"/>
              </a:rPr>
              <a:t> in </a:t>
            </a:r>
            <a:r>
              <a:rPr lang="es-ES" sz="2000" b="1" dirty="0" err="1">
                <a:effectLst>
                  <a:outerShdw blurRad="38100" dist="38100" dir="2700000" algn="tl">
                    <a:srgbClr val="000000">
                      <a:alpha val="43137"/>
                    </a:srgbClr>
                  </a:outerShdw>
                </a:effectLst>
                <a:latin typeface="Comic Sans MS" panose="030F0702030302020204" pitchFamily="66" charset="0"/>
              </a:rPr>
              <a:t>ka'e</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Mikaa'el</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ergamoota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isaa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wajjin</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bineensa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akka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jawwee</a:t>
            </a:r>
            <a:r>
              <a:rPr lang="es-ES" sz="2000" b="1" dirty="0">
                <a:effectLst>
                  <a:outerShdw blurRad="38100" dist="38100" dir="2700000" algn="tl">
                    <a:srgbClr val="000000">
                      <a:alpha val="43137"/>
                    </a:srgbClr>
                  </a:outerShdw>
                </a:effectLst>
                <a:latin typeface="Comic Sans MS" panose="030F0702030302020204" pitchFamily="66" charset="0"/>
              </a:rPr>
              <a:t> sana in </a:t>
            </a:r>
            <a:r>
              <a:rPr lang="es-ES" sz="2000" b="1" dirty="0" err="1">
                <a:effectLst>
                  <a:outerShdw blurRad="38100" dist="38100" dir="2700000" algn="tl">
                    <a:srgbClr val="000000">
                      <a:alpha val="43137"/>
                    </a:srgbClr>
                  </a:outerShdw>
                </a:effectLst>
                <a:latin typeface="Comic Sans MS" panose="030F0702030302020204" pitchFamily="66" charset="0"/>
              </a:rPr>
              <a:t>lole</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bineensichi</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akka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jawwee</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sunis</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ergamoota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isaa</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wajjin</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2000" b="1" dirty="0" err="1">
                <a:effectLst>
                  <a:outerShdw blurRad="38100" dist="38100" dir="2700000" algn="tl">
                    <a:srgbClr val="000000">
                      <a:alpha val="43137"/>
                    </a:srgbClr>
                  </a:outerShdw>
                </a:effectLst>
                <a:latin typeface="Comic Sans MS" panose="030F0702030302020204" pitchFamily="66" charset="0"/>
              </a:rPr>
              <a:t>deebisee</a:t>
            </a:r>
            <a:r>
              <a:rPr lang="es-ES" sz="2000" b="1" dirty="0">
                <a:effectLst>
                  <a:outerShdw blurRad="38100" dist="38100" dir="2700000" algn="tl">
                    <a:srgbClr val="000000">
                      <a:alpha val="43137"/>
                    </a:srgbClr>
                  </a:outerShdw>
                </a:effectLst>
                <a:latin typeface="Comic Sans MS" panose="030F0702030302020204" pitchFamily="66" charset="0"/>
              </a:rPr>
              <a:t> isa in </a:t>
            </a:r>
            <a:r>
              <a:rPr lang="es-ES" sz="2000" b="1" dirty="0" err="1">
                <a:effectLst>
                  <a:outerShdw blurRad="38100" dist="38100" dir="2700000" algn="tl">
                    <a:srgbClr val="000000">
                      <a:alpha val="43137"/>
                    </a:srgbClr>
                  </a:outerShdw>
                </a:effectLst>
                <a:latin typeface="Comic Sans MS" panose="030F0702030302020204" pitchFamily="66" charset="0"/>
              </a:rPr>
              <a:t>lole</a:t>
            </a:r>
            <a:r>
              <a:rPr lang="es-ES" sz="2000" b="1" dirty="0">
                <a:effectLst>
                  <a:outerShdw blurRad="38100" dist="38100" dir="2700000" algn="tl">
                    <a:srgbClr val="000000">
                      <a:alpha val="43137"/>
                    </a:srgbClr>
                  </a:outerShdw>
                </a:effectLst>
                <a:latin typeface="Comic Sans MS" panose="030F0702030302020204" pitchFamily="66" charset="0"/>
              </a:rPr>
              <a:t>.”</a:t>
            </a:r>
          </a:p>
          <a:p>
            <a:pPr algn="ctr"/>
            <a:r>
              <a:rPr lang="es-ES" sz="2000" b="1" dirty="0">
                <a:effectLst>
                  <a:outerShdw blurRad="38100" dist="38100" dir="2700000" algn="tl">
                    <a:srgbClr val="000000">
                      <a:alpha val="43137"/>
                    </a:srgbClr>
                  </a:outerShdw>
                </a:effectLst>
                <a:latin typeface="Comic Sans MS" panose="030F0702030302020204" pitchFamily="66" charset="0"/>
              </a:rPr>
              <a:t>  — </a:t>
            </a:r>
            <a:r>
              <a:rPr lang="es-ES" sz="2000" b="1" dirty="0" err="1">
                <a:effectLst>
                  <a:outerShdw blurRad="38100" dist="38100" dir="2700000" algn="tl">
                    <a:srgbClr val="000000">
                      <a:alpha val="43137"/>
                    </a:srgbClr>
                  </a:outerShdw>
                </a:effectLst>
                <a:latin typeface="Comic Sans MS" panose="030F0702030302020204" pitchFamily="66" charset="0"/>
              </a:rPr>
              <a:t>Mul</a:t>
            </a:r>
            <a:r>
              <a:rPr lang="es-ES" sz="2000" b="1" dirty="0">
                <a:effectLst>
                  <a:outerShdw blurRad="38100" dist="38100" dir="2700000" algn="tl">
                    <a:srgbClr val="000000">
                      <a:alpha val="43137"/>
                    </a:srgbClr>
                  </a:outerShdw>
                </a:effectLst>
                <a:latin typeface="Comic Sans MS" panose="030F0702030302020204" pitchFamily="66" charset="0"/>
              </a:rPr>
              <a:t>. 12:7</a:t>
            </a: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400" b="1" dirty="0">
                <a:solidFill>
                  <a:srgbClr val="D1460F"/>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Jalqabbii wal’aansichaa</a:t>
            </a:r>
          </a:p>
          <a:p>
            <a:pPr>
              <a:spcBef>
                <a:spcPts val="1200"/>
              </a:spcBef>
            </a:pPr>
            <a:r>
              <a:rPr lang="en" sz="2400" b="1" dirty="0">
                <a:solidFill>
                  <a:srgbClr val="0FD21A"/>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Fincila samii keessatti</a:t>
            </a:r>
          </a:p>
          <a:p>
            <a:pPr>
              <a:spcBef>
                <a:spcPts val="1200"/>
              </a:spcBef>
            </a:pPr>
            <a:r>
              <a:rPr lang="en" sz="2400" b="1" dirty="0">
                <a:solidFill>
                  <a:srgbClr val="0791C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Fincila lafa irratti</a:t>
            </a:r>
          </a:p>
          <a:p>
            <a:pPr>
              <a:spcBef>
                <a:spcPts val="1200"/>
              </a:spcBef>
            </a:pPr>
            <a:r>
              <a:rPr lang="en" sz="2400" b="1" dirty="0">
                <a:solidFill>
                  <a:srgbClr val="CC0D83"/>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Jaalalli deebii kenna</a:t>
            </a:r>
          </a:p>
          <a:p>
            <a:pPr>
              <a:spcBef>
                <a:spcPts val="1200"/>
              </a:spcBef>
            </a:pPr>
            <a:r>
              <a:rPr lang="en" sz="2400" b="1" dirty="0">
                <a:solidFill>
                  <a:srgbClr val="6106B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Wal’aansoo har’aa</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323439"/>
          </a:xfrm>
          <a:prstGeom prst="rect">
            <a:avLst/>
          </a:prstGeom>
          <a:noFill/>
        </p:spPr>
        <p:txBody>
          <a:bodyPr wrap="square" rtlCol="0">
            <a:spAutoFit/>
          </a:bodyPr>
          <a:lstStyle/>
          <a:p>
            <a:pPr>
              <a:spcBef>
                <a:spcPts val="600"/>
              </a:spcBef>
            </a:pPr>
            <a:r>
              <a:rPr lang="en" sz="2000" b="1" dirty="0">
                <a:latin typeface="Times New Roman" panose="02020603050405020304" pitchFamily="18" charset="0"/>
                <a:cs typeface="Times New Roman" panose="02020603050405020304" pitchFamily="18" charset="0"/>
              </a:rPr>
              <a:t>Wal’aansoo garmalee guddaa keessa lixnee jiraanna. Yooma quba hin qabnu taane ykn kun in taa’a jennee hin amannu ta’ellee, wal’aansichi dhugaa dha. </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691287"/>
            <a:ext cx="4878864" cy="163121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Fiixee dhumaa irra, mootummaa Waaqaatu dhaabatee jira, innis amanamummaa ergamootaa fi addunyaa hin kufneeti. Har’a, amanamummaankoo fi kan keessan fiixee irra dhaabatee jira. </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178528"/>
            <a:ext cx="4878864" cy="163121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Wal’aansichi, humnoota hafuuraa nutti hin mul’anne gidduutti geggeeffama (Efe. 6:12). Haa ta’u malee, bu’aan lolichaa immoo nutti dhaga’ama. Mancaatii, al-seerummaa, du’a…</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effectLst>
                  <a:outerShdw blurRad="38100" dist="38100" dir="2700000" algn="tl">
                    <a:schemeClr val="bg1">
                      <a:alpha val="43000"/>
                    </a:schemeClr>
                  </a:outerShdw>
                </a:effectLst>
                <a:latin typeface="Times New Roman" panose="02020603050405020304" pitchFamily="18" charset="0"/>
                <a:cs typeface="Times New Roman" panose="02020603050405020304" pitchFamily="18" charset="0"/>
              </a:rPr>
              <a:t>JALQABBII WAL’AANSICHAA</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906871" cy="646331"/>
          </a:xfrm>
          <a:prstGeom prst="rect">
            <a:avLst/>
          </a:prstGeom>
          <a:noFill/>
        </p:spPr>
        <p:txBody>
          <a:bodyPr wrap="square">
            <a:spAutoFit/>
          </a:bodyPr>
          <a:lstStyle/>
          <a:p>
            <a:pPr algn="ctr"/>
            <a:r>
              <a:rPr lang="en-US" b="1" dirty="0">
                <a:solidFill>
                  <a:srgbClr val="FFFF00"/>
                </a:solidFill>
                <a:effectLst>
                  <a:glow rad="127000">
                    <a:srgbClr val="614E82"/>
                  </a:glow>
                </a:effectLst>
                <a:latin typeface="Comic Sans MS" panose="030F0702030302020204" pitchFamily="66" charset="0"/>
              </a:rPr>
              <a:t>“</a:t>
            </a:r>
            <a:r>
              <a:rPr lang="en-US" b="1" dirty="0" err="1">
                <a:solidFill>
                  <a:srgbClr val="FFFF00"/>
                </a:solidFill>
                <a:effectLst>
                  <a:glow rad="127000">
                    <a:srgbClr val="614E82"/>
                  </a:glow>
                </a:effectLst>
                <a:latin typeface="Comic Sans MS" panose="030F0702030302020204" pitchFamily="66" charset="0"/>
              </a:rPr>
              <a:t>ati</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gaafa</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uumamtee</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jalqabdee</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hamma</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jal'inni</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si</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irratti</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argamutti</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adeemsa</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keetti</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mudaa</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hin</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qabdu</a:t>
            </a:r>
            <a:r>
              <a:rPr lang="en-US" b="1" dirty="0">
                <a:solidFill>
                  <a:srgbClr val="FFFF00"/>
                </a:solidFill>
                <a:effectLst>
                  <a:glow rad="127000">
                    <a:srgbClr val="614E82"/>
                  </a:glow>
                </a:effectLst>
                <a:latin typeface="Comic Sans MS" panose="030F0702030302020204" pitchFamily="66" charset="0"/>
              </a:rPr>
              <a:t> </a:t>
            </a:r>
            <a:r>
              <a:rPr lang="en-US" b="1" dirty="0" err="1">
                <a:solidFill>
                  <a:srgbClr val="FFFF00"/>
                </a:solidFill>
                <a:effectLst>
                  <a:glow rad="127000">
                    <a:srgbClr val="614E82"/>
                  </a:glow>
                </a:effectLst>
                <a:latin typeface="Comic Sans MS" panose="030F0702030302020204" pitchFamily="66" charset="0"/>
              </a:rPr>
              <a:t>turte</a:t>
            </a:r>
            <a:r>
              <a:rPr lang="en-US" b="1" dirty="0">
                <a:solidFill>
                  <a:srgbClr val="FFFF00"/>
                </a:solidFill>
                <a:effectLst>
                  <a:glow rad="127000">
                    <a:srgbClr val="614E82"/>
                  </a:glow>
                </a:effectLst>
                <a:latin typeface="Comic Sans MS" panose="030F0702030302020204" pitchFamily="66" charset="0"/>
              </a:rPr>
              <a:t>.” — His. 28:15</a:t>
            </a:r>
            <a:endParaRPr lang="en" sz="1400" b="1" dirty="0">
              <a:solidFill>
                <a:srgbClr val="FFFF00"/>
              </a:solidFill>
              <a:effectLst>
                <a:glow rad="127000">
                  <a:srgbClr val="614E82"/>
                </a:glow>
              </a:effectLst>
              <a:latin typeface="Comic Sans MS" panose="030F0702030302020204" pitchFamily="66" charset="0"/>
            </a:endParaRPr>
          </a:p>
        </p:txBody>
      </p:sp>
      <p:sp>
        <p:nvSpPr>
          <p:cNvPr id="5" name="CuadroTexto 4">
            <a:extLst>
              <a:ext uri="{FF2B5EF4-FFF2-40B4-BE49-F238E27FC236}">
                <a16:creationId xmlns:a16="http://schemas.microsoft.com/office/drawing/2014/main" id="{1D1DB1C3-8CEC-9CC4-CD17-2161F46523E0}"/>
              </a:ext>
            </a:extLst>
          </p:cNvPr>
          <p:cNvSpPr txBox="1"/>
          <p:nvPr/>
        </p:nvSpPr>
        <p:spPr>
          <a:xfrm>
            <a:off x="2440936" y="1154462"/>
            <a:ext cx="7209996" cy="1323439"/>
          </a:xfrm>
          <a:prstGeom prst="rect">
            <a:avLst/>
          </a:prstGeom>
          <a:noFill/>
        </p:spPr>
        <p:txBody>
          <a:bodyPr wrap="square" rtlCol="0">
            <a:spAutoFit/>
          </a:bodyPr>
          <a:lstStyle/>
          <a:p>
            <a:pPr>
              <a:spcBef>
                <a:spcPts val="600"/>
              </a:spcBef>
            </a:pPr>
            <a:r>
              <a:rPr lang="en" sz="2000" b="1" dirty="0">
                <a:latin typeface="Times New Roman" panose="02020603050405020304" pitchFamily="18" charset="0"/>
                <a:cs typeface="Times New Roman" panose="02020603050405020304" pitchFamily="18" charset="0"/>
              </a:rPr>
              <a:t>Eden keessatti, uumamni Hewaaniin gowwomsee akka isheen Waaqayyoon shakkitu godhe argamuun isaa, utuu namni hin uumamin dura kan Waaqayyo irratti fincile jiraachuu agarsiisa (Uum.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4" y="3184369"/>
            <a:ext cx="9238981" cy="70788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Gaaffiin jalqaba nuy of gaafachuu qabnu: Waaqayyo diyaabiloosiin uumee, jechuunis Waaqayyo uumama jallaa uumee? </a:t>
            </a:r>
            <a:r>
              <a:rPr lang="en-US" sz="2000" b="1" dirty="0">
                <a:latin typeface="Times New Roman" panose="02020603050405020304" pitchFamily="18" charset="0"/>
                <a:cs typeface="Times New Roman" panose="02020603050405020304" pitchFamily="18" charset="0"/>
              </a:rPr>
              <a:t>K</a:t>
            </a:r>
            <a:r>
              <a:rPr lang="en" sz="2000" b="1" dirty="0">
                <a:latin typeface="Times New Roman" panose="02020603050405020304" pitchFamily="18" charset="0"/>
                <a:cs typeface="Times New Roman" panose="02020603050405020304" pitchFamily="18" charset="0"/>
              </a:rPr>
              <a:t>an jedhudha. </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385176" y="3879440"/>
            <a:ext cx="7153270" cy="1261884"/>
          </a:xfrm>
          <a:prstGeom prst="rect">
            <a:avLst/>
          </a:prstGeom>
          <a:noFill/>
        </p:spPr>
        <p:txBody>
          <a:bodyPr wrap="square">
            <a:spAutoFit/>
          </a:bodyPr>
          <a:lstStyle/>
          <a:p>
            <a:pPr>
              <a:spcBef>
                <a:spcPts val="600"/>
              </a:spcBef>
            </a:pPr>
            <a:r>
              <a:rPr lang="en" sz="1900" b="1" dirty="0">
                <a:latin typeface="Times New Roman" panose="02020603050405020304" pitchFamily="18" charset="0"/>
                <a:cs typeface="Times New Roman" panose="02020603050405020304" pitchFamily="18" charset="0"/>
              </a:rPr>
              <a:t>Macaafni Qulqulluun, diyaabiloos ergamaa Luusifer jedhamu dha jedhee nutti hima (Isa. 14:12). </a:t>
            </a:r>
            <a:r>
              <a:rPr lang="en-US" sz="1900" b="1" dirty="0">
                <a:latin typeface="Times New Roman" panose="02020603050405020304" pitchFamily="18" charset="0"/>
                <a:cs typeface="Times New Roman" panose="02020603050405020304" pitchFamily="18" charset="0"/>
              </a:rPr>
              <a:t>E</a:t>
            </a:r>
            <a:r>
              <a:rPr lang="en" sz="1900" b="1" dirty="0">
                <a:latin typeface="Times New Roman" panose="02020603050405020304" pitchFamily="18" charset="0"/>
                <a:cs typeface="Times New Roman" panose="02020603050405020304" pitchFamily="18" charset="0"/>
              </a:rPr>
              <a:t>rgamaan kun, muda maleessaa fi miidhagaa ta’ee uumame (His. 28:12). Iddoo olaanaa ergamoonni hawwantu kennameef: Kiiruub isa eegduu (His.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440936" y="2429183"/>
            <a:ext cx="7608498" cy="707886"/>
          </a:xfrm>
          <a:prstGeom prst="rect">
            <a:avLst/>
          </a:prstGeom>
          <a:noFill/>
        </p:spPr>
        <p:txBody>
          <a:bodyPr wrap="square">
            <a:spAutoFit/>
          </a:bodyPr>
          <a:lstStyle/>
          <a:p>
            <a:pPr>
              <a:spcBef>
                <a:spcPts val="600"/>
              </a:spcBef>
            </a:pPr>
            <a:r>
              <a:rPr lang="en-US" sz="2000" b="1" dirty="0">
                <a:latin typeface="Times New Roman" panose="02020603050405020304" pitchFamily="18" charset="0"/>
                <a:cs typeface="Times New Roman" panose="02020603050405020304" pitchFamily="18" charset="0"/>
              </a:rPr>
              <a:t>I</a:t>
            </a:r>
            <a:r>
              <a:rPr lang="en" sz="2000" b="1" dirty="0">
                <a:latin typeface="Times New Roman" panose="02020603050405020304" pitchFamily="18" charset="0"/>
                <a:cs typeface="Times New Roman" panose="02020603050405020304" pitchFamily="18" charset="0"/>
              </a:rPr>
              <a:t>sa Waaqayyoo fi uumama gidduutti wal amantaa dhabuu facaasu kana, Yesuus “diina”, jedhee waama, innis diyaabiloos  </a:t>
            </a:r>
            <a:r>
              <a:rPr lang="en" sz="1600" b="1" dirty="0">
                <a:latin typeface="Times New Roman" panose="02020603050405020304" pitchFamily="18" charset="0"/>
                <a:cs typeface="Times New Roman" panose="02020603050405020304" pitchFamily="18" charset="0"/>
              </a:rPr>
              <a:t>(Mat. 13:39).</a:t>
            </a:r>
            <a:endParaRPr lang="en" sz="2000" b="1"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385177" y="5169914"/>
            <a:ext cx="7265755" cy="1554272"/>
          </a:xfrm>
          <a:prstGeom prst="rect">
            <a:avLst/>
          </a:prstGeom>
          <a:noFill/>
        </p:spPr>
        <p:txBody>
          <a:bodyPr wrap="square">
            <a:spAutoFit/>
          </a:bodyPr>
          <a:lstStyle/>
          <a:p>
            <a:pPr>
              <a:spcBef>
                <a:spcPts val="600"/>
              </a:spcBef>
            </a:pPr>
            <a:r>
              <a:rPr lang="en" sz="1900" b="1" dirty="0">
                <a:latin typeface="Times New Roman" panose="02020603050405020304" pitchFamily="18" charset="0"/>
                <a:cs typeface="Times New Roman" panose="02020603050405020304" pitchFamily="18" charset="0"/>
              </a:rPr>
              <a:t>Luusifer guutuu erga turee, akkamitti diyaabiloosiin ta’eree? Wal’aansoon Waaqaa fi isa gidduu jiru akkamitti jalqabe? Akkuma uumama warra kaanii, Waaqayyo isaafis bilisummaa filannoo kenneef, akkaataa ibsamuu hin dandeenyeen, Luusifer fincilee, teessoo Waaqayyoo qabachuu yaade </a:t>
            </a:r>
            <a:r>
              <a:rPr lang="en" sz="1700" b="1" dirty="0">
                <a:latin typeface="Times New Roman" panose="02020603050405020304" pitchFamily="18" charset="0"/>
                <a:cs typeface="Times New Roman" panose="02020603050405020304" pitchFamily="18" charset="0"/>
              </a:rPr>
              <a:t>(His. 28:15; Isa.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FINCILA SAMII KEESSATTI</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Eegeen</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isaa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urjoota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waaqa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keessa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jiran</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harka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sadii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keessaa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harka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tokko</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haxaa'ee</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lafatti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gad in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darbate</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Mul</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12:4a</a:t>
            </a: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4933176" cy="1938992"/>
          </a:xfrm>
          <a:prstGeom prst="rect">
            <a:avLst/>
          </a:prstGeom>
          <a:noFill/>
        </p:spPr>
        <p:txBody>
          <a:bodyPr wrap="square" rtlCol="0">
            <a:spAutoFit/>
          </a:bodyPr>
          <a:lstStyle/>
          <a:p>
            <a:pPr>
              <a:spcBef>
                <a:spcPts val="600"/>
              </a:spcBef>
            </a:pPr>
            <a:r>
              <a:rPr lang="en" sz="2000" b="1" dirty="0">
                <a:latin typeface="Times New Roman" panose="02020603050405020304" pitchFamily="18" charset="0"/>
                <a:cs typeface="Times New Roman" panose="02020603050405020304" pitchFamily="18" charset="0"/>
              </a:rPr>
              <a:t>Yaalii teessoo Waaqaa fudhachuuf godhu keessatti, haqa qabeessummaa mootummaa Waaqaa irratti, Luusifer shakkii ergamoota keessatti uume. Bilisa hin turree isaan? Maaliif seera hamaa fi haqa hin qabnetti of kennan? </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617611"/>
            <a:ext cx="8592152" cy="1015663"/>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Fincilichi gara lola mul’ataatti geedderame, lolichi lola keessatti ergamoonni hundinuu murteeffatan ture. Harka 1/3 Seexana duukaa bu’an, warri hafan garuu Waaqayyoof amanamanii dhaabbatan (Mul. 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080552"/>
            <a:ext cx="5137720" cy="163121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Luusifer Seexana, hadheessituutti geedderame </a:t>
            </a:r>
            <a:r>
              <a:rPr lang="en" b="1" dirty="0">
                <a:latin typeface="Times New Roman" panose="02020603050405020304" pitchFamily="18" charset="0"/>
                <a:cs typeface="Times New Roman" panose="02020603050405020304" pitchFamily="18" charset="0"/>
              </a:rPr>
              <a:t>(Mul. 12:10; Iyo 1:6, 9-10)</a:t>
            </a:r>
            <a:r>
              <a:rPr lang="en" sz="2000" b="1" dirty="0">
                <a:latin typeface="Times New Roman" panose="02020603050405020304" pitchFamily="18" charset="0"/>
                <a:cs typeface="Times New Roman" panose="02020603050405020304" pitchFamily="18" charset="0"/>
              </a:rPr>
              <a:t>. Waamicha jaalalaa Waaqayyo akka inni yaada isaa geedderatuuf isaaf dhiheesse hundumaa in tuffate.</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323439"/>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Har’a lolichi itti fufee jira. Seexanni har’ayyuu hojiirra jira. Namni hundinuu akka inni Waaqayyo irratti finciluuf harkisa. Garee lama qofatu jira. Warra seera Waaqaaf abboomaman, ykn warra morman. Murtoon isaa kan keenya (Kees. deb. 30:11, 16, 19; Iya.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56259" y="1132106"/>
            <a:ext cx="10517154" cy="5262979"/>
          </a:xfrm>
          <a:prstGeom prst="rect">
            <a:avLst/>
          </a:prstGeom>
          <a:noFill/>
        </p:spPr>
        <p:txBody>
          <a:bodyPr wrap="square">
            <a:spAutoFit/>
          </a:bodyPr>
          <a:lstStyle/>
          <a:p>
            <a:pPr>
              <a:spcBef>
                <a:spcPts val="600"/>
              </a:spcBef>
            </a:pPr>
            <a:r>
              <a:rPr lang="en" sz="2800" b="1" dirty="0">
                <a:latin typeface="Constantia" panose="02030602050306030303" pitchFamily="18" charset="0"/>
              </a:rPr>
              <a:t>“Waaqani guddaan kun, angafa sobaa kana tokkichumaan samii keessaa dhabamsiisuu in danda’a ture; </a:t>
            </a:r>
            <a:r>
              <a:rPr lang="en-US" sz="2800" b="1" dirty="0" err="1">
                <a:latin typeface="Constantia" panose="02030602050306030303" pitchFamily="18" charset="0"/>
              </a:rPr>
              <a:t>garuu</a:t>
            </a:r>
            <a:r>
              <a:rPr lang="en-US" sz="2800" b="1" dirty="0">
                <a:latin typeface="Constantia" panose="02030602050306030303" pitchFamily="18" charset="0"/>
              </a:rPr>
              <a:t> </a:t>
            </a:r>
            <a:r>
              <a:rPr lang="en-US" sz="2800" b="1" dirty="0" err="1">
                <a:latin typeface="Constantia" panose="02030602050306030303" pitchFamily="18" charset="0"/>
              </a:rPr>
              <a:t>kun</a:t>
            </a:r>
            <a:r>
              <a:rPr lang="en-US" sz="2800" b="1" dirty="0">
                <a:latin typeface="Constantia" panose="02030602050306030303" pitchFamily="18" charset="0"/>
              </a:rPr>
              <a:t> </a:t>
            </a:r>
            <a:r>
              <a:rPr lang="en-US" sz="2800" b="1" dirty="0" err="1">
                <a:latin typeface="Constantia" panose="02030602050306030303" pitchFamily="18" charset="0"/>
              </a:rPr>
              <a:t>kaayyoo</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miti</a:t>
            </a:r>
            <a:r>
              <a:rPr lang="en-US" sz="2800" b="1" dirty="0">
                <a:latin typeface="Constantia" panose="02030602050306030303" pitchFamily="18" charset="0"/>
              </a:rPr>
              <a:t>. </a:t>
            </a:r>
            <a:r>
              <a:rPr lang="en-US" sz="2800" b="1" dirty="0" err="1">
                <a:latin typeface="Constantia" panose="02030602050306030303" pitchFamily="18" charset="0"/>
              </a:rPr>
              <a:t>Humnaa</a:t>
            </a:r>
            <a:r>
              <a:rPr lang="en-US" sz="2800" b="1" dirty="0">
                <a:latin typeface="Constantia" panose="02030602050306030303" pitchFamily="18" charset="0"/>
              </a:rPr>
              <a:t> fi </a:t>
            </a:r>
            <a:r>
              <a:rPr lang="en-US" sz="2800" b="1" dirty="0" err="1">
                <a:latin typeface="Constantia" panose="02030602050306030303" pitchFamily="18" charset="0"/>
              </a:rPr>
              <a:t>jabina</a:t>
            </a:r>
            <a:r>
              <a:rPr lang="en-US" sz="2800" b="1" dirty="0">
                <a:latin typeface="Constantia" panose="02030602050306030303" pitchFamily="18" charset="0"/>
              </a:rPr>
              <a:t> </a:t>
            </a:r>
            <a:r>
              <a:rPr lang="en-US" sz="2800" b="1" dirty="0" err="1">
                <a:latin typeface="Constantia" panose="02030602050306030303" pitchFamily="18" charset="0"/>
              </a:rPr>
              <a:t>qixxee</a:t>
            </a:r>
            <a:r>
              <a:rPr lang="en-US" sz="2800" b="1" dirty="0">
                <a:latin typeface="Constantia" panose="02030602050306030303" pitchFamily="18" charset="0"/>
              </a:rPr>
              <a:t> </a:t>
            </a:r>
            <a:r>
              <a:rPr lang="en-US" sz="2800" b="1" dirty="0" err="1">
                <a:latin typeface="Constantia" panose="02030602050306030303" pitchFamily="18" charset="0"/>
              </a:rPr>
              <a:t>Ilma</a:t>
            </a:r>
            <a:r>
              <a:rPr lang="en-US" sz="2800" b="1" dirty="0">
                <a:latin typeface="Constantia" panose="02030602050306030303" pitchFamily="18" charset="0"/>
              </a:rPr>
              <a:t> </a:t>
            </a:r>
            <a:r>
              <a:rPr lang="en-US" sz="2800" b="1" dirty="0" err="1">
                <a:latin typeface="Constantia" panose="02030602050306030303" pitchFamily="18" charset="0"/>
              </a:rPr>
              <a:t>Isaatiitii</a:t>
            </a:r>
            <a:r>
              <a:rPr lang="en-US" sz="2800" b="1" dirty="0">
                <a:latin typeface="Constantia" panose="02030602050306030303" pitchFamily="18" charset="0"/>
              </a:rPr>
              <a:t> fi </a:t>
            </a:r>
            <a:r>
              <a:rPr lang="en-US" sz="2800" b="1" dirty="0" err="1">
                <a:latin typeface="Constantia" panose="02030602050306030303" pitchFamily="18" charset="0"/>
              </a:rPr>
              <a:t>ergamoota</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warra</a:t>
            </a:r>
            <a:r>
              <a:rPr lang="en-US" sz="2800" b="1" dirty="0">
                <a:latin typeface="Constantia" panose="02030602050306030303" pitchFamily="18" charset="0"/>
              </a:rPr>
              <a:t> </a:t>
            </a:r>
            <a:r>
              <a:rPr lang="en-US" sz="2800" b="1" dirty="0" err="1">
                <a:latin typeface="Constantia" panose="02030602050306030303" pitchFamily="18" charset="0"/>
              </a:rPr>
              <a:t>amanamoo</a:t>
            </a:r>
            <a:r>
              <a:rPr lang="en-US" sz="2800" b="1" dirty="0">
                <a:latin typeface="Constantia" panose="02030602050306030303" pitchFamily="18" charset="0"/>
              </a:rPr>
              <a:t> </a:t>
            </a:r>
            <a:r>
              <a:rPr lang="en-US" sz="2800" b="1" dirty="0" err="1">
                <a:latin typeface="Constantia" panose="02030602050306030303" pitchFamily="18" charset="0"/>
              </a:rPr>
              <a:t>akka</a:t>
            </a:r>
            <a:r>
              <a:rPr lang="en-US" sz="2800" b="1" dirty="0">
                <a:latin typeface="Constantia" panose="02030602050306030303" pitchFamily="18" charset="0"/>
              </a:rPr>
              <a:t> </a:t>
            </a:r>
            <a:r>
              <a:rPr lang="en-US" sz="2800" b="1" dirty="0" err="1">
                <a:latin typeface="Constantia" panose="02030602050306030303" pitchFamily="18" charset="0"/>
              </a:rPr>
              <a:t>qabaatuuf</a:t>
            </a:r>
            <a:r>
              <a:rPr lang="en-US" sz="2800" b="1" dirty="0">
                <a:latin typeface="Constantia" panose="02030602050306030303" pitchFamily="18" charset="0"/>
              </a:rPr>
              <a:t> </a:t>
            </a:r>
            <a:r>
              <a:rPr lang="en-US" sz="2800" b="1" dirty="0" err="1">
                <a:latin typeface="Constantia" panose="02030602050306030303" pitchFamily="18" charset="0"/>
              </a:rPr>
              <a:t>isa</a:t>
            </a:r>
            <a:r>
              <a:rPr lang="en-US" sz="2800" b="1" dirty="0">
                <a:latin typeface="Constantia" panose="02030602050306030303" pitchFamily="18" charset="0"/>
              </a:rPr>
              <a:t> </a:t>
            </a:r>
            <a:r>
              <a:rPr lang="en-US" sz="2800" b="1" dirty="0" err="1">
                <a:latin typeface="Constantia" panose="02030602050306030303" pitchFamily="18" charset="0"/>
              </a:rPr>
              <a:t>fincilaa</a:t>
            </a:r>
            <a:r>
              <a:rPr lang="en-US" sz="2800" b="1" dirty="0">
                <a:latin typeface="Constantia" panose="02030602050306030303" pitchFamily="18" charset="0"/>
              </a:rPr>
              <a:t> </a:t>
            </a:r>
            <a:r>
              <a:rPr lang="en-US" sz="2800" b="1" dirty="0" err="1">
                <a:latin typeface="Constantia" panose="02030602050306030303" pitchFamily="18" charset="0"/>
              </a:rPr>
              <a:t>sanaaf</a:t>
            </a:r>
            <a:r>
              <a:rPr lang="en-US" sz="2800" b="1" dirty="0">
                <a:latin typeface="Constantia" panose="02030602050306030303" pitchFamily="18" charset="0"/>
              </a:rPr>
              <a:t> </a:t>
            </a:r>
            <a:r>
              <a:rPr lang="en-US" sz="2800" b="1" dirty="0" err="1">
                <a:latin typeface="Constantia" panose="02030602050306030303" pitchFamily="18" charset="0"/>
              </a:rPr>
              <a:t>carraa</a:t>
            </a:r>
            <a:r>
              <a:rPr lang="en-US" sz="2800" b="1" dirty="0">
                <a:latin typeface="Constantia" panose="02030602050306030303" pitchFamily="18" charset="0"/>
              </a:rPr>
              <a:t> in </a:t>
            </a:r>
            <a:r>
              <a:rPr lang="en-US" sz="2800" b="1" dirty="0" err="1">
                <a:latin typeface="Constantia" panose="02030602050306030303" pitchFamily="18" charset="0"/>
              </a:rPr>
              <a:t>kennaaf</a:t>
            </a:r>
            <a:r>
              <a:rPr lang="en-US" sz="2800" b="1" dirty="0">
                <a:latin typeface="Constantia" panose="02030602050306030303" pitchFamily="18" charset="0"/>
              </a:rPr>
              <a:t> </a:t>
            </a:r>
            <a:r>
              <a:rPr lang="en-US" sz="2800" b="1" dirty="0" err="1">
                <a:latin typeface="Constantia" panose="02030602050306030303" pitchFamily="18" charset="0"/>
              </a:rPr>
              <a:t>ture</a:t>
            </a:r>
            <a:r>
              <a:rPr lang="en-US" sz="2800" b="1" dirty="0">
                <a:latin typeface="Constantia" panose="02030602050306030303" pitchFamily="18" charset="0"/>
              </a:rPr>
              <a:t>. Lola kana </a:t>
            </a:r>
            <a:r>
              <a:rPr lang="en-US" sz="2800" b="1" dirty="0" err="1">
                <a:latin typeface="Constantia" panose="02030602050306030303" pitchFamily="18" charset="0"/>
              </a:rPr>
              <a:t>keessatti</a:t>
            </a:r>
            <a:r>
              <a:rPr lang="en-US" sz="2800" b="1" dirty="0">
                <a:latin typeface="Constantia" panose="02030602050306030303" pitchFamily="18" charset="0"/>
              </a:rPr>
              <a:t>, </a:t>
            </a:r>
            <a:r>
              <a:rPr lang="en-US" sz="2800" b="1" dirty="0" err="1">
                <a:latin typeface="Constantia" panose="02030602050306030303" pitchFamily="18" charset="0"/>
              </a:rPr>
              <a:t>ergamoonni</a:t>
            </a:r>
            <a:r>
              <a:rPr lang="en-US" sz="2800" b="1" dirty="0">
                <a:latin typeface="Constantia" panose="02030602050306030303" pitchFamily="18" charset="0"/>
              </a:rPr>
              <a:t> </a:t>
            </a:r>
            <a:r>
              <a:rPr lang="en-US" sz="2800" b="1" dirty="0" err="1">
                <a:latin typeface="Constantia" panose="02030602050306030303" pitchFamily="18" charset="0"/>
              </a:rPr>
              <a:t>hundinuu</a:t>
            </a:r>
            <a:r>
              <a:rPr lang="en-US" sz="2800" b="1" dirty="0">
                <a:latin typeface="Constantia" panose="02030602050306030303" pitchFamily="18" charset="0"/>
              </a:rPr>
              <a:t> </a:t>
            </a:r>
            <a:r>
              <a:rPr lang="en-US" sz="2800" b="1" dirty="0" err="1">
                <a:latin typeface="Constantia" panose="02030602050306030303" pitchFamily="18" charset="0"/>
              </a:rPr>
              <a:t>garee</a:t>
            </a:r>
            <a:r>
              <a:rPr lang="en-US" sz="2800" b="1" dirty="0">
                <a:latin typeface="Constantia" panose="02030602050306030303" pitchFamily="18" charset="0"/>
              </a:rPr>
              <a:t> </a:t>
            </a:r>
            <a:r>
              <a:rPr lang="en-US" sz="2800" b="1" dirty="0" err="1">
                <a:latin typeface="Constantia" panose="02030602050306030303" pitchFamily="18" charset="0"/>
              </a:rPr>
              <a:t>ofii</a:t>
            </a:r>
            <a:r>
              <a:rPr lang="en-US" sz="2800" b="1" dirty="0">
                <a:latin typeface="Constantia" panose="02030602050306030303" pitchFamily="18" charset="0"/>
              </a:rPr>
              <a:t> </a:t>
            </a:r>
            <a:r>
              <a:rPr lang="en-US" sz="2800" b="1" dirty="0" err="1">
                <a:latin typeface="Constantia" panose="02030602050306030303" pitchFamily="18" charset="0"/>
              </a:rPr>
              <a:t>isaanii</a:t>
            </a:r>
            <a:r>
              <a:rPr lang="en-US" sz="2800" b="1" dirty="0">
                <a:latin typeface="Constantia" panose="02030602050306030303" pitchFamily="18" charset="0"/>
              </a:rPr>
              <a:t> </a:t>
            </a:r>
            <a:r>
              <a:rPr lang="en-US" sz="2800" b="1" dirty="0" err="1">
                <a:latin typeface="Constantia" panose="02030602050306030303" pitchFamily="18" charset="0"/>
              </a:rPr>
              <a:t>dhaabbatanii</a:t>
            </a:r>
            <a:r>
              <a:rPr lang="en-US" sz="2800" b="1" dirty="0">
                <a:latin typeface="Constantia" panose="02030602050306030303" pitchFamily="18" charset="0"/>
              </a:rPr>
              <a:t> </a:t>
            </a:r>
            <a:r>
              <a:rPr lang="en-US" sz="2800" b="1" dirty="0" err="1">
                <a:latin typeface="Constantia" panose="02030602050306030303" pitchFamily="18" charset="0"/>
              </a:rPr>
              <a:t>hundumaatti</a:t>
            </a:r>
            <a:r>
              <a:rPr lang="en-US" sz="2800" b="1" dirty="0">
                <a:latin typeface="Constantia" panose="02030602050306030303" pitchFamily="18" charset="0"/>
              </a:rPr>
              <a:t> </a:t>
            </a:r>
            <a:r>
              <a:rPr lang="en-US" sz="2800" b="1" dirty="0" err="1">
                <a:latin typeface="Constantia" panose="02030602050306030303" pitchFamily="18" charset="0"/>
              </a:rPr>
              <a:t>agarsiisuu</a:t>
            </a:r>
            <a:r>
              <a:rPr lang="en-US" sz="2800" b="1" dirty="0">
                <a:latin typeface="Constantia" panose="02030602050306030303" pitchFamily="18" charset="0"/>
              </a:rPr>
              <a:t> in </a:t>
            </a:r>
            <a:r>
              <a:rPr lang="en-US" sz="2800" b="1" dirty="0" err="1">
                <a:latin typeface="Constantia" panose="02030602050306030303" pitchFamily="18" charset="0"/>
              </a:rPr>
              <a:t>danda’u</a:t>
            </a:r>
            <a:r>
              <a:rPr lang="en-US" sz="2800" b="1" dirty="0">
                <a:latin typeface="Constantia" panose="02030602050306030303" pitchFamily="18" charset="0"/>
              </a:rPr>
              <a:t>. […] </a:t>
            </a:r>
            <a:r>
              <a:rPr lang="en-US" sz="2800" b="1" dirty="0" err="1">
                <a:latin typeface="Constantia" panose="02030602050306030303" pitchFamily="18" charset="0"/>
              </a:rPr>
              <a:t>Utuu</a:t>
            </a:r>
            <a:r>
              <a:rPr lang="en-US" sz="2800" b="1" dirty="0">
                <a:latin typeface="Constantia" panose="02030602050306030303" pitchFamily="18" charset="0"/>
              </a:rPr>
              <a:t> </a:t>
            </a:r>
            <a:r>
              <a:rPr lang="en-US" sz="2800" b="1" dirty="0" err="1">
                <a:latin typeface="Constantia" panose="02030602050306030303" pitchFamily="18" charset="0"/>
              </a:rPr>
              <a:t>Waaqayyo</a:t>
            </a:r>
            <a:r>
              <a:rPr lang="en-US" sz="2800" b="1" dirty="0">
                <a:latin typeface="Constantia" panose="02030602050306030303" pitchFamily="18" charset="0"/>
              </a:rPr>
              <a:t> </a:t>
            </a:r>
            <a:r>
              <a:rPr lang="en-US" sz="2800" b="1" dirty="0" err="1">
                <a:latin typeface="Constantia" panose="02030602050306030303" pitchFamily="18" charset="0"/>
              </a:rPr>
              <a:t>fincilaa</a:t>
            </a:r>
            <a:r>
              <a:rPr lang="en-US" sz="2800" b="1" dirty="0">
                <a:latin typeface="Constantia" panose="02030602050306030303" pitchFamily="18" charset="0"/>
              </a:rPr>
              <a:t> </a:t>
            </a:r>
            <a:r>
              <a:rPr lang="en-US" sz="2800" b="1" dirty="0" err="1">
                <a:latin typeface="Constantia" panose="02030602050306030303" pitchFamily="18" charset="0"/>
              </a:rPr>
              <a:t>olaanaa</a:t>
            </a:r>
            <a:r>
              <a:rPr lang="en-US" sz="2800" b="1" dirty="0">
                <a:latin typeface="Constantia" panose="02030602050306030303" pitchFamily="18" charset="0"/>
              </a:rPr>
              <a:t> kana </a:t>
            </a:r>
            <a:r>
              <a:rPr lang="en-US" sz="2800" b="1" dirty="0" err="1">
                <a:latin typeface="Constantia" panose="02030602050306030303" pitchFamily="18" charset="0"/>
              </a:rPr>
              <a:t>irratti</a:t>
            </a:r>
            <a:r>
              <a:rPr lang="en-US" sz="2800" b="1" dirty="0">
                <a:latin typeface="Constantia" panose="02030602050306030303" pitchFamily="18" charset="0"/>
              </a:rPr>
              <a:t> </a:t>
            </a:r>
            <a:r>
              <a:rPr lang="en-US" sz="2800" b="1" dirty="0" err="1">
                <a:latin typeface="Constantia" panose="02030602050306030303" pitchFamily="18" charset="0"/>
              </a:rPr>
              <a:t>aangoo</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fayyadameera</a:t>
            </a:r>
            <a:r>
              <a:rPr lang="en-US" sz="2800" b="1" dirty="0">
                <a:latin typeface="Constantia" panose="02030602050306030303" pitchFamily="18" charset="0"/>
              </a:rPr>
              <a:t> </a:t>
            </a:r>
            <a:r>
              <a:rPr lang="en-US" sz="2800" b="1" dirty="0" err="1">
                <a:latin typeface="Constantia" panose="02030602050306030303" pitchFamily="18" charset="0"/>
              </a:rPr>
              <a:t>ta’eetii</a:t>
            </a:r>
            <a:r>
              <a:rPr lang="en-US" sz="2800" b="1" dirty="0">
                <a:latin typeface="Constantia" panose="02030602050306030303" pitchFamily="18" charset="0"/>
              </a:rPr>
              <a:t>, </a:t>
            </a:r>
            <a:r>
              <a:rPr lang="en-US" sz="2800" b="1" dirty="0" err="1">
                <a:latin typeface="Constantia" panose="02030602050306030303" pitchFamily="18" charset="0"/>
              </a:rPr>
              <a:t>ergamoonni</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miidhamne</a:t>
            </a:r>
            <a:r>
              <a:rPr lang="en-US" sz="2800" b="1" dirty="0">
                <a:latin typeface="Constantia" panose="02030602050306030303" pitchFamily="18" charset="0"/>
              </a:rPr>
              <a:t> </a:t>
            </a:r>
            <a:r>
              <a:rPr lang="en-US" sz="2800" b="1" dirty="0" err="1">
                <a:latin typeface="Constantia" panose="02030602050306030303" pitchFamily="18" charset="0"/>
              </a:rPr>
              <a:t>argamuu</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danda’an</a:t>
            </a:r>
            <a:r>
              <a:rPr lang="en-US" sz="2800" b="1" dirty="0">
                <a:latin typeface="Constantia" panose="02030602050306030303" pitchFamily="18" charset="0"/>
              </a:rPr>
              <a:t> </a:t>
            </a:r>
            <a:r>
              <a:rPr lang="en-US" sz="2800" b="1" dirty="0" err="1">
                <a:latin typeface="Constantia" panose="02030602050306030303" pitchFamily="18" charset="0"/>
              </a:rPr>
              <a:t>turan</a:t>
            </a:r>
            <a:r>
              <a:rPr lang="en-US" sz="2800" b="1" dirty="0">
                <a:latin typeface="Constantia" panose="02030602050306030303" pitchFamily="18" charset="0"/>
              </a:rPr>
              <a:t>; </a:t>
            </a:r>
            <a:r>
              <a:rPr lang="en-US" sz="2800" b="1" dirty="0" err="1">
                <a:latin typeface="Constantia" panose="02030602050306030303" pitchFamily="18" charset="0"/>
              </a:rPr>
              <a:t>kanaaf</a:t>
            </a:r>
            <a:r>
              <a:rPr lang="en-US" sz="2800" b="1" dirty="0">
                <a:latin typeface="Constantia" panose="02030602050306030303" pitchFamily="18" charset="0"/>
              </a:rPr>
              <a:t> </a:t>
            </a:r>
            <a:r>
              <a:rPr lang="en-US" sz="2800" b="1" dirty="0" err="1">
                <a:latin typeface="Constantia" panose="02030602050306030303" pitchFamily="18" charset="0"/>
              </a:rPr>
              <a:t>Waaqayyo</a:t>
            </a:r>
            <a:r>
              <a:rPr lang="en-US" sz="2800" b="1" dirty="0">
                <a:latin typeface="Constantia" panose="02030602050306030303" pitchFamily="18" charset="0"/>
              </a:rPr>
              <a:t> </a:t>
            </a:r>
            <a:r>
              <a:rPr lang="en-US" sz="2800" b="1" dirty="0" err="1">
                <a:latin typeface="Constantia" panose="02030602050306030303" pitchFamily="18" charset="0"/>
              </a:rPr>
              <a:t>tarkaanfii</a:t>
            </a:r>
            <a:r>
              <a:rPr lang="en-US" sz="2800" b="1" dirty="0">
                <a:latin typeface="Constantia" panose="02030602050306030303" pitchFamily="18" charset="0"/>
              </a:rPr>
              <a:t> </a:t>
            </a:r>
            <a:r>
              <a:rPr lang="en-US" sz="2800" b="1" dirty="0" err="1">
                <a:latin typeface="Constantia" panose="02030602050306030303" pitchFamily="18" charset="0"/>
              </a:rPr>
              <a:t>biraa</a:t>
            </a:r>
            <a:r>
              <a:rPr lang="en-US" sz="2800" b="1" dirty="0">
                <a:latin typeface="Constantia" panose="02030602050306030303" pitchFamily="18" charset="0"/>
              </a:rPr>
              <a:t> </a:t>
            </a:r>
            <a:r>
              <a:rPr lang="en-US" sz="2800" b="1" dirty="0" err="1">
                <a:latin typeface="Constantia" panose="02030602050306030303" pitchFamily="18" charset="0"/>
              </a:rPr>
              <a:t>fudhate</a:t>
            </a:r>
            <a:r>
              <a:rPr lang="en-US" sz="2800" b="1" dirty="0">
                <a:latin typeface="Constantia" panose="02030602050306030303" pitchFamily="18" charset="0"/>
              </a:rPr>
              <a:t>, </a:t>
            </a:r>
            <a:r>
              <a:rPr lang="en-US" sz="2800" b="1" dirty="0" err="1">
                <a:latin typeface="Constantia" panose="02030602050306030303" pitchFamily="18" charset="0"/>
              </a:rPr>
              <a:t>macca</a:t>
            </a:r>
            <a:r>
              <a:rPr lang="en-US" sz="2800" b="1" dirty="0">
                <a:latin typeface="Constantia" panose="02030602050306030303" pitchFamily="18" charset="0"/>
              </a:rPr>
              <a:t> </a:t>
            </a:r>
            <a:r>
              <a:rPr lang="en-US" sz="2800" b="1" dirty="0" err="1">
                <a:latin typeface="Constantia" panose="02030602050306030303" pitchFamily="18" charset="0"/>
              </a:rPr>
              <a:t>samii</a:t>
            </a:r>
            <a:r>
              <a:rPr lang="en-US" sz="2800" b="1" dirty="0">
                <a:latin typeface="Constantia" panose="02030602050306030303" pitchFamily="18" charset="0"/>
              </a:rPr>
              <a:t> </a:t>
            </a:r>
            <a:r>
              <a:rPr lang="en-US" sz="2800" b="1" dirty="0" err="1">
                <a:latin typeface="Constantia" panose="02030602050306030303" pitchFamily="18" charset="0"/>
              </a:rPr>
              <a:t>keessa</a:t>
            </a:r>
            <a:r>
              <a:rPr lang="en-US" sz="2800" b="1" dirty="0">
                <a:latin typeface="Constantia" panose="02030602050306030303" pitchFamily="18" charset="0"/>
              </a:rPr>
              <a:t> </a:t>
            </a:r>
            <a:r>
              <a:rPr lang="en-US" sz="2800" b="1" dirty="0" err="1">
                <a:latin typeface="Constantia" panose="02030602050306030303" pitchFamily="18" charset="0"/>
              </a:rPr>
              <a:t>jiran</a:t>
            </a:r>
            <a:r>
              <a:rPr lang="en-US" sz="2800" b="1" dirty="0">
                <a:latin typeface="Constantia" panose="02030602050306030303" pitchFamily="18" charset="0"/>
              </a:rPr>
              <a:t> </a:t>
            </a:r>
            <a:r>
              <a:rPr lang="en-US" sz="2800" b="1" dirty="0" err="1">
                <a:latin typeface="Constantia" panose="02030602050306030303" pitchFamily="18" charset="0"/>
              </a:rPr>
              <a:t>hundumaatti</a:t>
            </a:r>
            <a:r>
              <a:rPr lang="en-US" sz="2800" b="1" dirty="0">
                <a:latin typeface="Constantia" panose="02030602050306030303" pitchFamily="18" charset="0"/>
              </a:rPr>
              <a:t>, </a:t>
            </a:r>
            <a:r>
              <a:rPr lang="en-US" sz="2800" b="1" dirty="0" err="1">
                <a:latin typeface="Constantia" panose="02030602050306030303" pitchFamily="18" charset="0"/>
              </a:rPr>
              <a:t>haqaa</a:t>
            </a:r>
            <a:r>
              <a:rPr lang="en-US" sz="2800" b="1" dirty="0">
                <a:latin typeface="Constantia" panose="02030602050306030303" pitchFamily="18" charset="0"/>
              </a:rPr>
              <a:t> fi </a:t>
            </a:r>
            <a:r>
              <a:rPr lang="en-US" sz="2800" b="1" dirty="0" err="1">
                <a:latin typeface="Constantia" panose="02030602050306030303" pitchFamily="18" charset="0"/>
              </a:rPr>
              <a:t>firdii</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agarsiisuuf</a:t>
            </a:r>
            <a:r>
              <a:rPr lang="en-US" sz="2800" b="1" dirty="0">
                <a:latin typeface="Constantia" panose="02030602050306030303" pitchFamily="18" charset="0"/>
              </a:rPr>
              <a:t> </a:t>
            </a:r>
            <a:r>
              <a:rPr lang="en-US" sz="2800" b="1" dirty="0" err="1">
                <a:latin typeface="Constantia" panose="02030602050306030303" pitchFamily="18" charset="0"/>
              </a:rPr>
              <a:t>kutannoo</a:t>
            </a:r>
            <a:r>
              <a:rPr lang="en-US" sz="2800" b="1" dirty="0">
                <a:latin typeface="Constantia" panose="02030602050306030303" pitchFamily="18" charset="0"/>
              </a:rPr>
              <a:t> </a:t>
            </a:r>
            <a:r>
              <a:rPr lang="en-US" sz="2800" b="1" dirty="0" err="1">
                <a:latin typeface="Constantia" panose="02030602050306030303" pitchFamily="18" charset="0"/>
              </a:rPr>
              <a:t>godhate</a:t>
            </a:r>
            <a:r>
              <a:rPr lang="en-US"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865457" y="6395085"/>
            <a:ext cx="4214295" cy="338554"/>
          </a:xfrm>
          <a:prstGeom prst="rect">
            <a:avLst/>
          </a:prstGeom>
          <a:noFill/>
        </p:spPr>
        <p:txBody>
          <a:bodyPr wrap="none" rtlCol="0">
            <a:spAutoFit/>
          </a:bodyPr>
          <a:lstStyle/>
          <a:p>
            <a:pPr algn="r"/>
            <a:r>
              <a:rPr lang="en" sz="1600" b="1" dirty="0"/>
              <a:t>EGW (The Story of Redemption, pg.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en"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latin typeface="Times New Roman" panose="02020603050405020304" pitchFamily="18" charset="0"/>
                <a:cs typeface="Times New Roman" panose="02020603050405020304" pitchFamily="18" charset="0"/>
              </a:rPr>
              <a:t>FINCILA LAFA IRRATTI</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126916" y="609092"/>
            <a:ext cx="9633200" cy="646331"/>
          </a:xfrm>
          <a:prstGeom prst="rect">
            <a:avLst/>
          </a:prstGeom>
          <a:noFill/>
        </p:spPr>
        <p:txBody>
          <a:bodyPr wrap="square">
            <a:spAutoFit/>
          </a:bodyPr>
          <a:lstStyle/>
          <a:p>
            <a:pPr algn="ctr"/>
            <a:r>
              <a:rPr lang="en-US"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Waaqayyos</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Qullaa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kee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akka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turte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eenyu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sitti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hime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Sila'oo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ija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mukichaa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isa</a:t>
            </a:r>
            <a:r>
              <a:rPr lang="en-US" b="1" dirty="0">
                <a:solidFill>
                  <a:schemeClr val="accent1">
                    <a:lumMod val="50000"/>
                  </a:schemeClr>
                </a:solidFill>
                <a:latin typeface="Comic Sans MS" panose="030F0702030302020204" pitchFamily="66" charset="0"/>
              </a:rPr>
              <a:t> ani '</a:t>
            </a:r>
            <a:r>
              <a:rPr lang="en-US" b="1" dirty="0" err="1">
                <a:solidFill>
                  <a:schemeClr val="accent1">
                    <a:lumMod val="50000"/>
                  </a:schemeClr>
                </a:solidFill>
                <a:latin typeface="Comic Sans MS" panose="030F0702030302020204" pitchFamily="66" charset="0"/>
              </a:rPr>
              <a:t>Hin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nyaatin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jedhee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abboome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sana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irraa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nyaattee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ree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jedhe</a:t>
            </a:r>
            <a:r>
              <a:rPr lang="en-US" b="1" dirty="0">
                <a:solidFill>
                  <a:schemeClr val="accent1">
                    <a:lumMod val="50000"/>
                  </a:schemeClr>
                </a:solidFill>
                <a:latin typeface="Comic Sans MS" panose="030F0702030302020204" pitchFamily="66" charset="0"/>
              </a:rPr>
              <a:t>.” — Uma. 3:11</a:t>
            </a:r>
            <a:endParaRPr lang="en" sz="1400" b="1" dirty="0">
              <a:solidFill>
                <a:schemeClr val="accent1">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D80EB75-2C0E-1DA1-9355-9BFEA36E873C}"/>
              </a:ext>
            </a:extLst>
          </p:cNvPr>
          <p:cNvSpPr txBox="1"/>
          <p:nvPr/>
        </p:nvSpPr>
        <p:spPr>
          <a:xfrm>
            <a:off x="1" y="1295440"/>
            <a:ext cx="8027466" cy="923330"/>
          </a:xfrm>
          <a:prstGeom prst="rect">
            <a:avLst/>
          </a:prstGeom>
          <a:noFill/>
        </p:spPr>
        <p:txBody>
          <a:bodyPr wrap="square" rtlCol="0">
            <a:spAutoFit/>
          </a:bodyPr>
          <a:lstStyle/>
          <a:p>
            <a:pPr>
              <a:spcBef>
                <a:spcPts val="600"/>
              </a:spcBef>
            </a:pPr>
            <a:r>
              <a:rPr lang="en" b="1" dirty="0">
                <a:latin typeface="Times New Roman" panose="02020603050405020304" pitchFamily="18" charset="0"/>
                <a:cs typeface="Times New Roman" panose="02020603050405020304" pitchFamily="18" charset="0"/>
              </a:rPr>
              <a:t>Waaqayyo, naannoo cubbuun keessa hin jirree fi guutuu ta’e keessatti ergamoota uume. Akkasumammoo, Waaqayyo, namoota naannoo guutuu ta’ee fi cubbuu irraa bilisa ta’e keessatti uume (Uum.1:31).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671295"/>
            <a:ext cx="6920329" cy="1938992"/>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Qabxii tokkittii Seexanni ittiin shakkii keessa gashuu danda’u isa ture. Gowwomsuudhaan galma isaa bira ga’e. Addaamii fi Hewaan Waaqayyoon shakkan, abboomamuufii didan, madda jireenyaattii addaan baa’an. (Uum.3:6, 9-13, 19). Addaam cubbuudhaaf balbala bane, kanaanis du’a nama hundumaatti dabarse (Rom.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Erga yeroo sanaa, addunyaa waraansaan, dhukkubbii fi du’aan qabamte keessa jiraanna. Hundi keenyayyuu cubbuu Addaamiif kaffalaa jirraaree? </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0" y="2144172"/>
            <a:ext cx="8123722" cy="1477328"/>
          </a:xfrm>
          <a:prstGeom prst="rect">
            <a:avLst/>
          </a:prstGeom>
          <a:noFill/>
        </p:spPr>
        <p:txBody>
          <a:bodyPr wrap="square">
            <a:spAutoFit/>
          </a:bodyPr>
          <a:lstStyle/>
          <a:p>
            <a:pPr>
              <a:spcBef>
                <a:spcPts val="600"/>
              </a:spcBef>
            </a:pPr>
            <a:r>
              <a:rPr lang="en" b="1" dirty="0">
                <a:latin typeface="Times New Roman" panose="02020603050405020304" pitchFamily="18" charset="0"/>
                <a:cs typeface="Times New Roman" panose="02020603050405020304" pitchFamily="18" charset="0"/>
              </a:rPr>
              <a:t>Akkuma ergamootaa, Waaqayyo nuunis aboo bilisummaadhaan ittiin filannuu wajjin nu uume. Kanaaf, Addaamii fi Hewaan bilisummaa sanatti fayyadamuu in danda’u, ajaja salphaa tokko qofa kenneef: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ija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mukicha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nyaatanii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hamaa</a:t>
            </a:r>
            <a:r>
              <a:rPr lang="en-US" b="1" dirty="0">
                <a:latin typeface="Times New Roman" panose="02020603050405020304" pitchFamily="18" charset="0"/>
                <a:cs typeface="Times New Roman" panose="02020603050405020304" pitchFamily="18" charset="0"/>
              </a:rPr>
              <a:t> fi </a:t>
            </a:r>
            <a:r>
              <a:rPr lang="en-US" b="1" dirty="0" err="1">
                <a:latin typeface="Times New Roman" panose="02020603050405020304" pitchFamily="18" charset="0"/>
                <a:cs typeface="Times New Roman" panose="02020603050405020304" pitchFamily="18" charset="0"/>
              </a:rPr>
              <a:t>gaarii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ittiin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beekan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sana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irraa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garuu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nyaatin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Gaafa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isa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irraa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nyaatte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garuu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dhuguma</a:t>
            </a:r>
            <a:r>
              <a:rPr lang="en-US" b="1" dirty="0">
                <a:latin typeface="Times New Roman" panose="02020603050405020304" pitchFamily="18" charset="0"/>
                <a:cs typeface="Times New Roman" panose="02020603050405020304" pitchFamily="18" charset="0"/>
              </a:rPr>
              <a:t> in </a:t>
            </a:r>
            <a:r>
              <a:rPr lang="en-US" b="1" dirty="0" err="1">
                <a:latin typeface="Times New Roman" panose="02020603050405020304" pitchFamily="18" charset="0"/>
                <a:cs typeface="Times New Roman" panose="02020603050405020304" pitchFamily="18" charset="0"/>
              </a:rPr>
              <a:t>duuta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jedhe</a:t>
            </a:r>
            <a:r>
              <a:rPr lang="en-US" b="1" dirty="0">
                <a:latin typeface="Times New Roman" panose="02020603050405020304" pitchFamily="18" charset="0"/>
                <a:cs typeface="Times New Roman" panose="02020603050405020304" pitchFamily="18" charset="0"/>
              </a:rPr>
              <a:t>.” — Uma. 2:17</a:t>
            </a:r>
            <a:endParaRPr lang="en" b="1"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Hundi keenya cubbuu mataa keenyaatiif kaffalla: </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Hundinuu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yakkaniiru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ulfinni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Waaqayyoos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isaanitti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hir'ateera</a:t>
            </a:r>
            <a:r>
              <a:rPr lang="en-US" sz="2000" b="1" dirty="0">
                <a:latin typeface="Times New Roman" panose="02020603050405020304" pitchFamily="18" charset="0"/>
                <a:cs typeface="Times New Roman" panose="02020603050405020304" pitchFamily="18" charset="0"/>
              </a:rPr>
              <a:t>.”</a:t>
            </a:r>
            <a:r>
              <a:rPr lang="en" sz="2000" b="1" dirty="0">
                <a:latin typeface="Times New Roman" panose="02020603050405020304" pitchFamily="18" charset="0"/>
                <a:cs typeface="Times New Roman" panose="02020603050405020304" pitchFamily="18" charset="0"/>
              </a:rPr>
              <a:t> (Rom.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JAALALLI ARIITIIDHAAN DEEBII KENNA</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Nuyi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Waaqayyoon</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jaallanne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inni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garuu</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nu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jaallate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ilma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isaas</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cubbuu</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keenyaaf</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furee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haa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ta'uuf</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nuuf</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erge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Jaalala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jechuun</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isa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kana.”— 1Yoh. 4:10</a:t>
            </a:r>
            <a:endParaRPr lang="en" sz="1400" b="1" dirty="0">
              <a:solidFill>
                <a:srgbClr val="D2ECB6"/>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07886"/>
          </a:xfrm>
          <a:prstGeom prst="rect">
            <a:avLst/>
          </a:prstGeom>
          <a:noFill/>
        </p:spPr>
        <p:txBody>
          <a:bodyPr wrap="square" rtlCol="0">
            <a:spAutoFit/>
          </a:bodyPr>
          <a:lstStyle/>
          <a:p>
            <a:pPr>
              <a:spcBef>
                <a:spcPts val="600"/>
              </a:spcBef>
            </a:pPr>
            <a:r>
              <a:rPr lang="en" sz="2000" b="1" dirty="0">
                <a:latin typeface="Times New Roman" panose="02020603050405020304" pitchFamily="18" charset="0"/>
                <a:cs typeface="Times New Roman" panose="02020603050405020304" pitchFamily="18" charset="0"/>
              </a:rPr>
              <a:t>Utuu bu’aa abboomamuu diduu hin labsin durayyuu, Waaqayyo Addaamii fi Hewaanitti karoorri fayyinaa akka jiru mul’ise. (Uum.3:15).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369929"/>
            <a:ext cx="5516388" cy="1323439"/>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Akka Waaqayyo nu jaallatu kan godhu, nu keessa homtinuu hin jiru. Haa ta’u malee, copha dhiiga Yesuus Qaraaniyoo cobsu hundumaatiin, Waaqayyo akkas nuun jedha, “Sin jaalladha” </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721121"/>
            <a:ext cx="3914887" cy="1631216"/>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Du’</a:t>
            </a:r>
            <a:r>
              <a:rPr lang="en-US" sz="2000" b="1" dirty="0">
                <a:latin typeface="Times New Roman" panose="02020603050405020304" pitchFamily="18" charset="0"/>
                <a:cs typeface="Times New Roman" panose="02020603050405020304" pitchFamily="18" charset="0"/>
              </a:rPr>
              <a:t>I</a:t>
            </a:r>
            <a:r>
              <a:rPr lang="en" sz="2000" b="1" dirty="0">
                <a:latin typeface="Times New Roman" panose="02020603050405020304" pitchFamily="18" charset="0"/>
                <a:cs typeface="Times New Roman" panose="02020603050405020304" pitchFamily="18" charset="0"/>
              </a:rPr>
              <a:t> hiree cubbamaa isa dhumaa ta’uu hin qabu. Yesuus gatii cubbuu ofii Isaa kennuudhaan kaffalee jaalala Isaa agarsiise. (Rom.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15663"/>
          </a:xfrm>
          <a:prstGeom prst="rect">
            <a:avLst/>
          </a:prstGeom>
          <a:noFill/>
        </p:spPr>
        <p:txBody>
          <a:bodyPr wrap="square">
            <a:spAutoFit/>
          </a:bodyPr>
          <a:lstStyle/>
          <a:p>
            <a:pPr>
              <a:spcBef>
                <a:spcPts val="600"/>
              </a:spcBef>
            </a:pPr>
            <a:r>
              <a:rPr lang="en" sz="2000" b="1" dirty="0">
                <a:latin typeface="Times New Roman" panose="02020603050405020304" pitchFamily="18" charset="0"/>
                <a:cs typeface="Times New Roman" panose="02020603050405020304" pitchFamily="18" charset="0"/>
              </a:rPr>
              <a:t>Namni fedha isaatiin Uumaa isaattii gargar of baase. Ijoollota Isaa warra galata hin qabnee ofirraa achi fageessuu irra kan caalu, Waaqayyo amala Isaa isa dhugaa jaalala amanuun isaa nama dhibuu agarsiise. (Yoh.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en" sz="2000" b="1" dirty="0">
                <a:latin typeface="Times New Roman" panose="02020603050405020304" pitchFamily="18" charset="0"/>
                <a:cs typeface="Times New Roman" panose="02020603050405020304" pitchFamily="18" charset="0"/>
              </a:rPr>
              <a:t>Yesuus jaalala Isaa akkamitti nu agarsiise?</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796414898"/>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JAALALLI ARIITIIDHAAN DEEBII KENNA</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Nuyi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Waaqayyoon</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jaallanne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inni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garuu</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nu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jaallate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ilma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isaas</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cubbuu</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keenyaaf</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furee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haa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ta'uuf</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nuuf</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erge</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Jaalala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jechuun</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isa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kana.”— 1Yoh. 4:10</a:t>
            </a:r>
            <a:endParaRPr lang="en" sz="1400" b="1" dirty="0">
              <a:solidFill>
                <a:srgbClr val="D2ECB6"/>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2935</TotalTime>
  <Words>1404</Words>
  <Application>Microsoft Office PowerPoint</Application>
  <PresentationFormat>Panorámica</PresentationFormat>
  <Paragraphs>64</Paragraphs>
  <Slides>11</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Constantia</vt:lpstr>
      <vt:lpstr>Arial</vt:lpstr>
      <vt:lpstr>Aptos Display</vt:lpstr>
      <vt:lpstr>Times New Roman</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130</cp:revision>
  <dcterms:created xsi:type="dcterms:W3CDTF">2024-03-24T10:47:51Z</dcterms:created>
  <dcterms:modified xsi:type="dcterms:W3CDTF">2024-04-03T06:43:16Z</dcterms:modified>
</cp:coreProperties>
</file>