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74" r:id="rId3"/>
    <p:sldId id="269" r:id="rId4"/>
    <p:sldId id="257" r:id="rId5"/>
    <p:sldId id="258" r:id="rId6"/>
    <p:sldId id="259" r:id="rId7"/>
    <p:sldId id="260" r:id="rId8"/>
    <p:sldId id="270" r:id="rId9"/>
    <p:sldId id="275" r:id="rId10"/>
    <p:sldId id="262" r:id="rId11"/>
    <p:sldId id="276" r:id="rId12"/>
    <p:sldId id="264" r:id="rId13"/>
    <p:sldId id="272"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0C88"/>
    <a:srgbClr val="110593"/>
    <a:srgbClr val="0C469E"/>
    <a:srgbClr val="05A9A9"/>
    <a:srgbClr val="00B047"/>
    <a:srgbClr val="20C012"/>
    <a:srgbClr val="89CB05"/>
    <a:srgbClr val="D69F0C"/>
    <a:srgbClr val="E5C77B"/>
    <a:srgbClr val="DDB4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3" d="100"/>
          <a:sy n="53" d="100"/>
        </p:scale>
        <p:origin x="114" y="10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6FD004-DDD0-4A34-A5E4-B8D617CFEB15}" type="doc">
      <dgm:prSet loTypeId="urn:microsoft.com/office/officeart/2005/8/layout/vList3" loCatId="list" qsTypeId="urn:microsoft.com/office/officeart/2005/8/quickstyle/3d1" qsCatId="3D" csTypeId="urn:microsoft.com/office/officeart/2005/8/colors/colorful2" csCatId="colorful" phldr="1"/>
      <dgm:spPr/>
      <dgm:t>
        <a:bodyPr/>
        <a:lstStyle/>
        <a:p>
          <a:endParaRPr lang="es-ES"/>
        </a:p>
      </dgm:t>
    </dgm:pt>
    <dgm:pt modelId="{6A55718B-719A-4DCB-A9C6-5B21F0E125C2}">
      <dgm:prSet custT="1"/>
      <dgm:spPr/>
      <dgm:t>
        <a:bodyPr/>
        <a:lstStyle/>
        <a:p>
          <a:r>
            <a:rPr lang="en" sz="2000" b="1" dirty="0">
              <a:effectLst>
                <a:outerShdw blurRad="38100" dist="38100" dir="2700000" algn="tl">
                  <a:srgbClr val="000000">
                    <a:alpha val="43137"/>
                  </a:srgbClr>
                </a:outerShdw>
              </a:effectLst>
            </a:rPr>
            <a:t>Barsiisa Yesuusitti amananiiru</a:t>
          </a:r>
        </a:p>
      </dgm:t>
    </dgm:pt>
    <dgm:pt modelId="{82D34D38-13DB-4576-8486-04428C319685}" type="parTrans" cxnId="{D2B874D4-B677-45C5-A322-1A1403208C89}">
      <dgm:prSet/>
      <dgm:spPr/>
      <dgm:t>
        <a:bodyPr/>
        <a:lstStyle/>
        <a:p>
          <a:endParaRPr lang="es-ES" sz="2000" b="1">
            <a:effectLst>
              <a:outerShdw blurRad="38100" dist="38100" dir="2700000" algn="tl">
                <a:srgbClr val="000000">
                  <a:alpha val="43137"/>
                </a:srgbClr>
              </a:outerShdw>
            </a:effectLst>
          </a:endParaRPr>
        </a:p>
      </dgm:t>
    </dgm:pt>
    <dgm:pt modelId="{9914A308-F811-4613-824C-68045FCDE078}" type="sibTrans" cxnId="{D2B874D4-B677-45C5-A322-1A1403208C89}">
      <dgm:prSet/>
      <dgm:spPr/>
      <dgm:t>
        <a:bodyPr/>
        <a:lstStyle/>
        <a:p>
          <a:endParaRPr lang="es-ES" sz="2000" b="1">
            <a:effectLst>
              <a:outerShdw blurRad="38100" dist="38100" dir="2700000" algn="tl">
                <a:srgbClr val="000000">
                  <a:alpha val="43137"/>
                </a:srgbClr>
              </a:outerShdw>
            </a:effectLst>
          </a:endParaRPr>
        </a:p>
      </dgm:t>
    </dgm:pt>
    <dgm:pt modelId="{088AA768-3988-4FE5-A467-5AD924F75B99}">
      <dgm:prSet custT="1"/>
      <dgm:spPr/>
      <dgm:t>
        <a:bodyPr/>
        <a:lstStyle/>
        <a:p>
          <a:r>
            <a:rPr lang="en" sz="2000" b="1" dirty="0">
              <a:effectLst>
                <a:outerShdw blurRad="38100" dist="38100" dir="2700000" algn="tl">
                  <a:srgbClr val="000000">
                    <a:alpha val="43137"/>
                  </a:srgbClr>
                </a:outerShdw>
              </a:effectLst>
            </a:rPr>
            <a:t>Warri kennaa qaban dhukkubsattoota fayyisaniiru</a:t>
          </a:r>
        </a:p>
      </dgm:t>
    </dgm:pt>
    <dgm:pt modelId="{9253D168-7D2B-43BA-8551-4908C1FA4E55}" type="parTrans" cxnId="{7747CF89-EA84-4840-A20B-FBBAE87E49F7}">
      <dgm:prSet/>
      <dgm:spPr/>
      <dgm:t>
        <a:bodyPr/>
        <a:lstStyle/>
        <a:p>
          <a:endParaRPr lang="es-ES" sz="2000" b="1">
            <a:effectLst>
              <a:outerShdw blurRad="38100" dist="38100" dir="2700000" algn="tl">
                <a:srgbClr val="000000">
                  <a:alpha val="43137"/>
                </a:srgbClr>
              </a:outerShdw>
            </a:effectLst>
          </a:endParaRPr>
        </a:p>
      </dgm:t>
    </dgm:pt>
    <dgm:pt modelId="{0779F71C-ADAF-4771-9F64-CCD72301F34C}" type="sibTrans" cxnId="{7747CF89-EA84-4840-A20B-FBBAE87E49F7}">
      <dgm:prSet/>
      <dgm:spPr/>
      <dgm:t>
        <a:bodyPr/>
        <a:lstStyle/>
        <a:p>
          <a:endParaRPr lang="es-ES" sz="2000" b="1">
            <a:effectLst>
              <a:outerShdw blurRad="38100" dist="38100" dir="2700000" algn="tl">
                <a:srgbClr val="000000">
                  <a:alpha val="43137"/>
                </a:srgbClr>
              </a:outerShdw>
            </a:effectLst>
          </a:endParaRPr>
        </a:p>
      </dgm:t>
    </dgm:pt>
    <dgm:pt modelId="{2D528160-BE34-47B7-80F9-866245272F21}">
      <dgm:prSet custT="1"/>
      <dgm:spPr/>
      <dgm:t>
        <a:bodyPr/>
        <a:lstStyle/>
        <a:p>
          <a:r>
            <a:rPr lang="en" sz="2000" b="1" dirty="0">
              <a:effectLst>
                <a:outerShdw blurRad="38100" dist="38100" dir="2700000" algn="tl">
                  <a:srgbClr val="000000">
                    <a:alpha val="43137"/>
                  </a:srgbClr>
                </a:outerShdw>
              </a:effectLst>
            </a:rPr>
            <a:t>Waan hundumaa qixxeetti qabu turan</a:t>
          </a:r>
        </a:p>
      </dgm:t>
    </dgm:pt>
    <dgm:pt modelId="{59ECCE45-B0B9-48EA-A41F-318C44FA2E8F}" type="parTrans" cxnId="{7B483920-DD1A-449F-BD31-5340E248E581}">
      <dgm:prSet/>
      <dgm:spPr/>
      <dgm:t>
        <a:bodyPr/>
        <a:lstStyle/>
        <a:p>
          <a:endParaRPr lang="es-ES" sz="2000" b="1">
            <a:effectLst>
              <a:outerShdw blurRad="38100" dist="38100" dir="2700000" algn="tl">
                <a:srgbClr val="000000">
                  <a:alpha val="43137"/>
                </a:srgbClr>
              </a:outerShdw>
            </a:effectLst>
          </a:endParaRPr>
        </a:p>
      </dgm:t>
    </dgm:pt>
    <dgm:pt modelId="{62FEC0E7-1AE2-411D-B02A-CEF176400244}" type="sibTrans" cxnId="{7B483920-DD1A-449F-BD31-5340E248E581}">
      <dgm:prSet/>
      <dgm:spPr/>
      <dgm:t>
        <a:bodyPr/>
        <a:lstStyle/>
        <a:p>
          <a:endParaRPr lang="es-ES" sz="2000" b="1">
            <a:effectLst>
              <a:outerShdw blurRad="38100" dist="38100" dir="2700000" algn="tl">
                <a:srgbClr val="000000">
                  <a:alpha val="43137"/>
                </a:srgbClr>
              </a:outerShdw>
            </a:effectLst>
          </a:endParaRPr>
        </a:p>
      </dgm:t>
    </dgm:pt>
    <dgm:pt modelId="{F95CB98C-BF16-460D-969A-F34A202CA300}">
      <dgm:prSet custT="1"/>
      <dgm:spPr/>
      <dgm:t>
        <a:bodyPr/>
        <a:lstStyle/>
        <a:p>
          <a:r>
            <a:rPr lang="en" sz="2000" b="1" dirty="0">
              <a:effectLst>
                <a:outerShdw blurRad="38100" dist="38100" dir="2700000" algn="tl">
                  <a:srgbClr val="000000">
                    <a:alpha val="43137"/>
                  </a:srgbClr>
                </a:outerShdw>
              </a:effectLst>
            </a:rPr>
            <a:t>Waan qaban warra hin qabneef qoodaniiru</a:t>
          </a:r>
        </a:p>
      </dgm:t>
    </dgm:pt>
    <dgm:pt modelId="{B590490C-A7EC-4EE6-A9FC-B68FDFB30BA3}" type="parTrans" cxnId="{8F021B66-F95D-48F4-AC4A-CDA93298A6A8}">
      <dgm:prSet/>
      <dgm:spPr/>
      <dgm:t>
        <a:bodyPr/>
        <a:lstStyle/>
        <a:p>
          <a:endParaRPr lang="es-ES" sz="2000" b="1">
            <a:effectLst>
              <a:outerShdw blurRad="38100" dist="38100" dir="2700000" algn="tl">
                <a:srgbClr val="000000">
                  <a:alpha val="43137"/>
                </a:srgbClr>
              </a:outerShdw>
            </a:effectLst>
          </a:endParaRPr>
        </a:p>
      </dgm:t>
    </dgm:pt>
    <dgm:pt modelId="{54BB0EBC-DB35-4C8A-9B31-D69CD3B22413}" type="sibTrans" cxnId="{8F021B66-F95D-48F4-AC4A-CDA93298A6A8}">
      <dgm:prSet/>
      <dgm:spPr/>
      <dgm:t>
        <a:bodyPr/>
        <a:lstStyle/>
        <a:p>
          <a:endParaRPr lang="es-ES" sz="2000" b="1">
            <a:effectLst>
              <a:outerShdw blurRad="38100" dist="38100" dir="2700000" algn="tl">
                <a:srgbClr val="000000">
                  <a:alpha val="43137"/>
                </a:srgbClr>
              </a:outerShdw>
            </a:effectLst>
          </a:endParaRPr>
        </a:p>
      </dgm:t>
    </dgm:pt>
    <dgm:pt modelId="{65413416-36FB-4EBF-A892-AB0B194B409A}">
      <dgm:prSet custT="1"/>
      <dgm:spPr/>
      <dgm:t>
        <a:bodyPr/>
        <a:lstStyle/>
        <a:p>
          <a:r>
            <a:rPr lang="en" sz="2000" b="1" dirty="0">
              <a:effectLst>
                <a:outerShdw blurRad="38100" dist="38100" dir="2700000" algn="tl">
                  <a:srgbClr val="000000">
                    <a:alpha val="43137"/>
                  </a:srgbClr>
                </a:outerShdw>
              </a:effectLst>
            </a:rPr>
            <a:t>Walitti qabama sabaa qabaataniiru</a:t>
          </a:r>
        </a:p>
      </dgm:t>
    </dgm:pt>
    <dgm:pt modelId="{408D0389-1E33-40F5-BEAD-C6440870BF5F}" type="parTrans" cxnId="{B14C8772-A738-47E5-B65E-A114432E02D8}">
      <dgm:prSet/>
      <dgm:spPr/>
      <dgm:t>
        <a:bodyPr/>
        <a:lstStyle/>
        <a:p>
          <a:endParaRPr lang="es-ES" sz="2000" b="1">
            <a:effectLst>
              <a:outerShdw blurRad="38100" dist="38100" dir="2700000" algn="tl">
                <a:srgbClr val="000000">
                  <a:alpha val="43137"/>
                </a:srgbClr>
              </a:outerShdw>
            </a:effectLst>
          </a:endParaRPr>
        </a:p>
      </dgm:t>
    </dgm:pt>
    <dgm:pt modelId="{2D2C27BD-DF35-477D-8869-78D5C0038AA9}" type="sibTrans" cxnId="{B14C8772-A738-47E5-B65E-A114432E02D8}">
      <dgm:prSet/>
      <dgm:spPr/>
      <dgm:t>
        <a:bodyPr/>
        <a:lstStyle/>
        <a:p>
          <a:endParaRPr lang="es-ES" sz="2000" b="1">
            <a:effectLst>
              <a:outerShdw blurRad="38100" dist="38100" dir="2700000" algn="tl">
                <a:srgbClr val="000000">
                  <a:alpha val="43137"/>
                </a:srgbClr>
              </a:outerShdw>
            </a:effectLst>
          </a:endParaRPr>
        </a:p>
      </dgm:t>
    </dgm:pt>
    <dgm:pt modelId="{4993E7D9-ADC1-4828-B208-EE6ACC549708}">
      <dgm:prSet custT="1"/>
      <dgm:spPr/>
      <dgm:t>
        <a:bodyPr/>
        <a:lstStyle/>
        <a:p>
          <a:r>
            <a:rPr lang="en" sz="1800" b="1" dirty="0">
              <a:effectLst>
                <a:outerShdw blurRad="38100" dist="38100" dir="2700000" algn="tl">
                  <a:srgbClr val="000000">
                    <a:alpha val="43137"/>
                  </a:srgbClr>
                </a:outerShdw>
              </a:effectLst>
            </a:rPr>
            <a:t>Walitti qabama mana keessaa, bakka itti irbaata Gooftaa fudhatan qabaataniiru</a:t>
          </a:r>
        </a:p>
      </dgm:t>
    </dgm:pt>
    <dgm:pt modelId="{2494712F-D82E-4388-B8A0-C17701945099}" type="parTrans" cxnId="{CDCEA70A-3A7E-4F80-AED1-901E3BA440DA}">
      <dgm:prSet/>
      <dgm:spPr/>
      <dgm:t>
        <a:bodyPr/>
        <a:lstStyle/>
        <a:p>
          <a:endParaRPr lang="es-ES" sz="2000" b="1">
            <a:effectLst>
              <a:outerShdw blurRad="38100" dist="38100" dir="2700000" algn="tl">
                <a:srgbClr val="000000">
                  <a:alpha val="43137"/>
                </a:srgbClr>
              </a:outerShdw>
            </a:effectLst>
          </a:endParaRPr>
        </a:p>
      </dgm:t>
    </dgm:pt>
    <dgm:pt modelId="{0032FBBE-DA42-4847-A832-764661CC3EA1}" type="sibTrans" cxnId="{CDCEA70A-3A7E-4F80-AED1-901E3BA440DA}">
      <dgm:prSet/>
      <dgm:spPr/>
      <dgm:t>
        <a:bodyPr/>
        <a:lstStyle/>
        <a:p>
          <a:endParaRPr lang="es-ES" sz="2000" b="1">
            <a:effectLst>
              <a:outerShdw blurRad="38100" dist="38100" dir="2700000" algn="tl">
                <a:srgbClr val="000000">
                  <a:alpha val="43137"/>
                </a:srgbClr>
              </a:outerShdw>
            </a:effectLst>
          </a:endParaRPr>
        </a:p>
      </dgm:t>
    </dgm:pt>
    <dgm:pt modelId="{141650AB-FF20-4BDD-969A-CFBDCEAF1BA6}">
      <dgm:prSet custT="1"/>
      <dgm:spPr/>
      <dgm:t>
        <a:bodyPr/>
        <a:lstStyle/>
        <a:p>
          <a:r>
            <a:rPr lang="en" sz="2000" b="1" dirty="0">
              <a:effectLst>
                <a:outerShdw blurRad="38100" dist="38100" dir="2700000" algn="tl">
                  <a:srgbClr val="000000">
                    <a:alpha val="43137"/>
                  </a:srgbClr>
                </a:outerShdw>
              </a:effectLst>
            </a:rPr>
            <a:t>Jireenya gammadaa fi garaa qullaa’aa qabaataniiru. </a:t>
          </a:r>
        </a:p>
      </dgm:t>
    </dgm:pt>
    <dgm:pt modelId="{B276DC85-5A87-4FF0-B546-F2E43F72B709}" type="parTrans" cxnId="{E0F42A2C-FA0F-4B92-B088-DD2AAE769D58}">
      <dgm:prSet/>
      <dgm:spPr/>
      <dgm:t>
        <a:bodyPr/>
        <a:lstStyle/>
        <a:p>
          <a:endParaRPr lang="es-ES" sz="2000" b="1">
            <a:effectLst>
              <a:outerShdw blurRad="38100" dist="38100" dir="2700000" algn="tl">
                <a:srgbClr val="000000">
                  <a:alpha val="43137"/>
                </a:srgbClr>
              </a:outerShdw>
            </a:effectLst>
          </a:endParaRPr>
        </a:p>
      </dgm:t>
    </dgm:pt>
    <dgm:pt modelId="{6FDA5D5A-9505-45DC-91B6-0ABBCAE578F6}" type="sibTrans" cxnId="{E0F42A2C-FA0F-4B92-B088-DD2AAE769D58}">
      <dgm:prSet/>
      <dgm:spPr/>
      <dgm:t>
        <a:bodyPr/>
        <a:lstStyle/>
        <a:p>
          <a:endParaRPr lang="es-ES" sz="2000" b="1">
            <a:effectLst>
              <a:outerShdw blurRad="38100" dist="38100" dir="2700000" algn="tl">
                <a:srgbClr val="000000">
                  <a:alpha val="43137"/>
                </a:srgbClr>
              </a:outerShdw>
            </a:effectLst>
          </a:endParaRPr>
        </a:p>
      </dgm:t>
    </dgm:pt>
    <dgm:pt modelId="{93A148E9-B8AA-407B-B1F2-22A51E813557}">
      <dgm:prSet custT="1"/>
      <dgm:spPr/>
      <dgm:t>
        <a:bodyPr/>
        <a:lstStyle/>
        <a:p>
          <a:r>
            <a:rPr lang="en" sz="2000" b="1" dirty="0">
              <a:effectLst>
                <a:outerShdw blurRad="38100" dist="38100" dir="2700000" algn="tl">
                  <a:srgbClr val="000000">
                    <a:alpha val="43137"/>
                  </a:srgbClr>
                </a:outerShdw>
              </a:effectLst>
            </a:rPr>
            <a:t>Waaqayyoon jajataniiru.</a:t>
          </a:r>
        </a:p>
      </dgm:t>
    </dgm:pt>
    <dgm:pt modelId="{7593432B-D79D-49F0-AFB8-77FCC91097F5}" type="parTrans" cxnId="{AAB56C2B-05B7-494E-AE48-F64CDE4A990D}">
      <dgm:prSet/>
      <dgm:spPr/>
      <dgm:t>
        <a:bodyPr/>
        <a:lstStyle/>
        <a:p>
          <a:endParaRPr lang="es-ES" sz="2000" b="1">
            <a:effectLst>
              <a:outerShdw blurRad="38100" dist="38100" dir="2700000" algn="tl">
                <a:srgbClr val="000000">
                  <a:alpha val="43137"/>
                </a:srgbClr>
              </a:outerShdw>
            </a:effectLst>
          </a:endParaRPr>
        </a:p>
      </dgm:t>
    </dgm:pt>
    <dgm:pt modelId="{6DDB776C-40D2-4934-BE71-5A7DF02CAD49}" type="sibTrans" cxnId="{AAB56C2B-05B7-494E-AE48-F64CDE4A990D}">
      <dgm:prSet/>
      <dgm:spPr/>
      <dgm:t>
        <a:bodyPr/>
        <a:lstStyle/>
        <a:p>
          <a:endParaRPr lang="es-ES" sz="2000" b="1">
            <a:effectLst>
              <a:outerShdw blurRad="38100" dist="38100" dir="2700000" algn="tl">
                <a:srgbClr val="000000">
                  <a:alpha val="43137"/>
                </a:srgbClr>
              </a:outerShdw>
            </a:effectLst>
          </a:endParaRPr>
        </a:p>
      </dgm:t>
    </dgm:pt>
    <dgm:pt modelId="{812E446D-8663-47C2-BF6B-A0983D059049}" type="pres">
      <dgm:prSet presAssocID="{8A6FD004-DDD0-4A34-A5E4-B8D617CFEB15}" presName="linearFlow" presStyleCnt="0">
        <dgm:presLayoutVars>
          <dgm:dir/>
          <dgm:resizeHandles val="exact"/>
        </dgm:presLayoutVars>
      </dgm:prSet>
      <dgm:spPr/>
    </dgm:pt>
    <dgm:pt modelId="{3FF5806F-FE3E-410C-8823-9AD392CB48D9}" type="pres">
      <dgm:prSet presAssocID="{6A55718B-719A-4DCB-A9C6-5B21F0E125C2}" presName="composite" presStyleCnt="0"/>
      <dgm:spPr/>
    </dgm:pt>
    <dgm:pt modelId="{593C632F-6E4E-4DF9-875E-7FAFF6294EA5}" type="pres">
      <dgm:prSet presAssocID="{6A55718B-719A-4DCB-A9C6-5B21F0E125C2}" presName="imgShp" presStyleLbl="fgImgPlace1" presStyleIdx="0" presStyleCnt="8" custLinFactX="-100000" custLinFactNeighborX="-162145"/>
      <dgm:spPr>
        <a:prstGeom prst="heart">
          <a:avLst/>
        </a:prstGeom>
        <a:solidFill>
          <a:srgbClr val="D69F0C"/>
        </a:solidFill>
        <a:effectLst>
          <a:outerShdw blurRad="50800" dist="38100" dir="2700000" algn="tl" rotWithShape="0">
            <a:prstClr val="black">
              <a:alpha val="40000"/>
            </a:prstClr>
          </a:outerShdw>
        </a:effectLst>
      </dgm:spPr>
    </dgm:pt>
    <dgm:pt modelId="{308687F3-EAA2-4ED6-B580-A75C6E326F1F}" type="pres">
      <dgm:prSet presAssocID="{6A55718B-719A-4DCB-A9C6-5B21F0E125C2}" presName="txShp" presStyleLbl="node1" presStyleIdx="0" presStyleCnt="8" custScaleX="142454" custLinFactNeighborX="4127">
        <dgm:presLayoutVars>
          <dgm:bulletEnabled val="1"/>
        </dgm:presLayoutVars>
      </dgm:prSet>
      <dgm:spPr/>
    </dgm:pt>
    <dgm:pt modelId="{146623B5-77D2-4437-AA44-2981F69538AD}" type="pres">
      <dgm:prSet presAssocID="{9914A308-F811-4613-824C-68045FCDE078}" presName="spacing" presStyleCnt="0"/>
      <dgm:spPr/>
    </dgm:pt>
    <dgm:pt modelId="{26FA3C60-BC5B-4D22-804C-DAE573AC0066}" type="pres">
      <dgm:prSet presAssocID="{088AA768-3988-4FE5-A467-5AD924F75B99}" presName="composite" presStyleCnt="0"/>
      <dgm:spPr/>
    </dgm:pt>
    <dgm:pt modelId="{B771A9FD-1A36-4F4E-B943-39A76BEC5DD4}" type="pres">
      <dgm:prSet presAssocID="{088AA768-3988-4FE5-A467-5AD924F75B99}" presName="imgShp" presStyleLbl="fgImgPlace1" presStyleIdx="1" presStyleCnt="8" custLinFactX="-100000" custLinFactNeighborX="-162145"/>
      <dgm:spPr>
        <a:prstGeom prst="heart">
          <a:avLst/>
        </a:prstGeom>
        <a:solidFill>
          <a:srgbClr val="89CB05"/>
        </a:solidFill>
        <a:effectLst>
          <a:outerShdw blurRad="50800" dist="38100" dir="2700000" algn="tl" rotWithShape="0">
            <a:prstClr val="black">
              <a:alpha val="40000"/>
            </a:prstClr>
          </a:outerShdw>
        </a:effectLst>
      </dgm:spPr>
    </dgm:pt>
    <dgm:pt modelId="{8EF119AF-0E19-4A04-A7B6-9315C2CDF1BB}" type="pres">
      <dgm:prSet presAssocID="{088AA768-3988-4FE5-A467-5AD924F75B99}" presName="txShp" presStyleLbl="node1" presStyleIdx="1" presStyleCnt="8" custScaleX="142454" custLinFactNeighborX="4127">
        <dgm:presLayoutVars>
          <dgm:bulletEnabled val="1"/>
        </dgm:presLayoutVars>
      </dgm:prSet>
      <dgm:spPr/>
    </dgm:pt>
    <dgm:pt modelId="{C3B50C1E-5F5F-4FF8-AB15-F36318C3A70A}" type="pres">
      <dgm:prSet presAssocID="{0779F71C-ADAF-4771-9F64-CCD72301F34C}" presName="spacing" presStyleCnt="0"/>
      <dgm:spPr/>
    </dgm:pt>
    <dgm:pt modelId="{151CF5B0-A4DF-4FBD-99A3-B6F7C04D18FE}" type="pres">
      <dgm:prSet presAssocID="{2D528160-BE34-47B7-80F9-866245272F21}" presName="composite" presStyleCnt="0"/>
      <dgm:spPr/>
    </dgm:pt>
    <dgm:pt modelId="{B9DA2D1F-B724-43FA-9BD2-EB7F13A6627D}" type="pres">
      <dgm:prSet presAssocID="{2D528160-BE34-47B7-80F9-866245272F21}" presName="imgShp" presStyleLbl="fgImgPlace1" presStyleIdx="2" presStyleCnt="8" custLinFactX="-100000" custLinFactNeighborX="-162145"/>
      <dgm:spPr>
        <a:prstGeom prst="heart">
          <a:avLst/>
        </a:prstGeom>
        <a:solidFill>
          <a:srgbClr val="20C012"/>
        </a:solidFill>
        <a:effectLst>
          <a:outerShdw blurRad="50800" dist="38100" dir="2700000" algn="tl" rotWithShape="0">
            <a:prstClr val="black">
              <a:alpha val="40000"/>
            </a:prstClr>
          </a:outerShdw>
        </a:effectLst>
      </dgm:spPr>
    </dgm:pt>
    <dgm:pt modelId="{674355F8-F5A9-4CCC-80EA-6DD432903CF4}" type="pres">
      <dgm:prSet presAssocID="{2D528160-BE34-47B7-80F9-866245272F21}" presName="txShp" presStyleLbl="node1" presStyleIdx="2" presStyleCnt="8" custScaleX="142454" custLinFactNeighborX="4127">
        <dgm:presLayoutVars>
          <dgm:bulletEnabled val="1"/>
        </dgm:presLayoutVars>
      </dgm:prSet>
      <dgm:spPr/>
    </dgm:pt>
    <dgm:pt modelId="{D48AD1C4-BA6E-4443-A547-860C39C86D62}" type="pres">
      <dgm:prSet presAssocID="{62FEC0E7-1AE2-411D-B02A-CEF176400244}" presName="spacing" presStyleCnt="0"/>
      <dgm:spPr/>
    </dgm:pt>
    <dgm:pt modelId="{CE9B2856-FD14-4FFD-8E97-460C6585173B}" type="pres">
      <dgm:prSet presAssocID="{F95CB98C-BF16-460D-969A-F34A202CA300}" presName="composite" presStyleCnt="0"/>
      <dgm:spPr/>
    </dgm:pt>
    <dgm:pt modelId="{36EA4B06-54A1-42F3-9F9F-6E6B3E2C1CAB}" type="pres">
      <dgm:prSet presAssocID="{F95CB98C-BF16-460D-969A-F34A202CA300}" presName="imgShp" presStyleLbl="fgImgPlace1" presStyleIdx="3" presStyleCnt="8" custLinFactX="-100000" custLinFactNeighborX="-162145"/>
      <dgm:spPr>
        <a:prstGeom prst="heart">
          <a:avLst/>
        </a:prstGeom>
        <a:solidFill>
          <a:srgbClr val="00B047"/>
        </a:solidFill>
        <a:effectLst>
          <a:outerShdw blurRad="50800" dist="38100" dir="2700000" algn="tl" rotWithShape="0">
            <a:prstClr val="black">
              <a:alpha val="40000"/>
            </a:prstClr>
          </a:outerShdw>
        </a:effectLst>
      </dgm:spPr>
    </dgm:pt>
    <dgm:pt modelId="{E3358233-AB0B-499A-B985-326DDD53CC03}" type="pres">
      <dgm:prSet presAssocID="{F95CB98C-BF16-460D-969A-F34A202CA300}" presName="txShp" presStyleLbl="node1" presStyleIdx="3" presStyleCnt="8" custScaleX="142454" custLinFactNeighborX="4127">
        <dgm:presLayoutVars>
          <dgm:bulletEnabled val="1"/>
        </dgm:presLayoutVars>
      </dgm:prSet>
      <dgm:spPr/>
    </dgm:pt>
    <dgm:pt modelId="{43C8B56E-6B07-42D6-8FF3-759EBE6428C6}" type="pres">
      <dgm:prSet presAssocID="{54BB0EBC-DB35-4C8A-9B31-D69CD3B22413}" presName="spacing" presStyleCnt="0"/>
      <dgm:spPr/>
    </dgm:pt>
    <dgm:pt modelId="{1ADFF835-C972-4E5F-9279-EFB35C807CC8}" type="pres">
      <dgm:prSet presAssocID="{65413416-36FB-4EBF-A892-AB0B194B409A}" presName="composite" presStyleCnt="0"/>
      <dgm:spPr/>
    </dgm:pt>
    <dgm:pt modelId="{8CC3E3EE-2716-4106-81EA-17A7E5630B27}" type="pres">
      <dgm:prSet presAssocID="{65413416-36FB-4EBF-A892-AB0B194B409A}" presName="imgShp" presStyleLbl="fgImgPlace1" presStyleIdx="4" presStyleCnt="8" custLinFactX="-100000" custLinFactNeighborX="-162145"/>
      <dgm:spPr>
        <a:prstGeom prst="heart">
          <a:avLst/>
        </a:prstGeom>
        <a:solidFill>
          <a:srgbClr val="05A9A9"/>
        </a:solidFill>
        <a:effectLst>
          <a:outerShdw blurRad="50800" dist="38100" dir="2700000" algn="tl" rotWithShape="0">
            <a:prstClr val="black">
              <a:alpha val="40000"/>
            </a:prstClr>
          </a:outerShdw>
        </a:effectLst>
      </dgm:spPr>
    </dgm:pt>
    <dgm:pt modelId="{FC9F8CF2-3B20-4C2F-BDB2-BFDC4C9B239A}" type="pres">
      <dgm:prSet presAssocID="{65413416-36FB-4EBF-A892-AB0B194B409A}" presName="txShp" presStyleLbl="node1" presStyleIdx="4" presStyleCnt="8" custScaleX="142454" custLinFactNeighborX="4127">
        <dgm:presLayoutVars>
          <dgm:bulletEnabled val="1"/>
        </dgm:presLayoutVars>
      </dgm:prSet>
      <dgm:spPr/>
    </dgm:pt>
    <dgm:pt modelId="{4C36C3FE-A7B5-41D5-B208-797601BBEEB7}" type="pres">
      <dgm:prSet presAssocID="{2D2C27BD-DF35-477D-8869-78D5C0038AA9}" presName="spacing" presStyleCnt="0"/>
      <dgm:spPr/>
    </dgm:pt>
    <dgm:pt modelId="{EECB047C-D43F-43A6-AFFD-E70AE3AC9ADB}" type="pres">
      <dgm:prSet presAssocID="{4993E7D9-ADC1-4828-B208-EE6ACC549708}" presName="composite" presStyleCnt="0"/>
      <dgm:spPr/>
    </dgm:pt>
    <dgm:pt modelId="{8B3316BC-2B74-4B7F-B9A7-E865537FF35F}" type="pres">
      <dgm:prSet presAssocID="{4993E7D9-ADC1-4828-B208-EE6ACC549708}" presName="imgShp" presStyleLbl="fgImgPlace1" presStyleIdx="5" presStyleCnt="8" custLinFactX="-100000" custLinFactNeighborX="-162145"/>
      <dgm:spPr>
        <a:prstGeom prst="heart">
          <a:avLst/>
        </a:prstGeom>
        <a:solidFill>
          <a:srgbClr val="0C469E"/>
        </a:solidFill>
        <a:effectLst>
          <a:outerShdw blurRad="50800" dist="38100" dir="2700000" algn="tl" rotWithShape="0">
            <a:prstClr val="black">
              <a:alpha val="40000"/>
            </a:prstClr>
          </a:outerShdw>
        </a:effectLst>
      </dgm:spPr>
    </dgm:pt>
    <dgm:pt modelId="{89119926-C6C4-4EA9-880F-E3207FCFD84A}" type="pres">
      <dgm:prSet presAssocID="{4993E7D9-ADC1-4828-B208-EE6ACC549708}" presName="txShp" presStyleLbl="node1" presStyleIdx="5" presStyleCnt="8" custScaleX="142454" custLinFactNeighborX="4127">
        <dgm:presLayoutVars>
          <dgm:bulletEnabled val="1"/>
        </dgm:presLayoutVars>
      </dgm:prSet>
      <dgm:spPr/>
    </dgm:pt>
    <dgm:pt modelId="{FED3F5C3-37EC-485A-B1DD-E81BE8B31259}" type="pres">
      <dgm:prSet presAssocID="{0032FBBE-DA42-4847-A832-764661CC3EA1}" presName="spacing" presStyleCnt="0"/>
      <dgm:spPr/>
    </dgm:pt>
    <dgm:pt modelId="{18AE61E7-E970-4DC3-8EFC-2F0E305FFB90}" type="pres">
      <dgm:prSet presAssocID="{141650AB-FF20-4BDD-969A-CFBDCEAF1BA6}" presName="composite" presStyleCnt="0"/>
      <dgm:spPr/>
    </dgm:pt>
    <dgm:pt modelId="{D889E4A5-8C3E-4785-B1C9-3C540E8153A9}" type="pres">
      <dgm:prSet presAssocID="{141650AB-FF20-4BDD-969A-CFBDCEAF1BA6}" presName="imgShp" presStyleLbl="fgImgPlace1" presStyleIdx="6" presStyleCnt="8" custLinFactX="-100000" custLinFactNeighborX="-162145"/>
      <dgm:spPr>
        <a:prstGeom prst="heart">
          <a:avLst/>
        </a:prstGeom>
        <a:solidFill>
          <a:srgbClr val="110593"/>
        </a:solidFill>
        <a:effectLst>
          <a:outerShdw blurRad="50800" dist="38100" dir="2700000" algn="tl" rotWithShape="0">
            <a:prstClr val="black">
              <a:alpha val="40000"/>
            </a:prstClr>
          </a:outerShdw>
        </a:effectLst>
      </dgm:spPr>
    </dgm:pt>
    <dgm:pt modelId="{FC273BEF-115B-4D1F-847D-6649371DF806}" type="pres">
      <dgm:prSet presAssocID="{141650AB-FF20-4BDD-969A-CFBDCEAF1BA6}" presName="txShp" presStyleLbl="node1" presStyleIdx="6" presStyleCnt="8" custScaleX="142454" custLinFactNeighborX="4127">
        <dgm:presLayoutVars>
          <dgm:bulletEnabled val="1"/>
        </dgm:presLayoutVars>
      </dgm:prSet>
      <dgm:spPr/>
    </dgm:pt>
    <dgm:pt modelId="{A33506E4-3476-4900-B5A5-72DBA127CB93}" type="pres">
      <dgm:prSet presAssocID="{6FDA5D5A-9505-45DC-91B6-0ABBCAE578F6}" presName="spacing" presStyleCnt="0"/>
      <dgm:spPr/>
    </dgm:pt>
    <dgm:pt modelId="{92DDBA11-50BA-484D-B49D-D35FE540EF88}" type="pres">
      <dgm:prSet presAssocID="{93A148E9-B8AA-407B-B1F2-22A51E813557}" presName="composite" presStyleCnt="0"/>
      <dgm:spPr/>
    </dgm:pt>
    <dgm:pt modelId="{E89E5BB7-EFAE-4919-B748-BE6D906FFF66}" type="pres">
      <dgm:prSet presAssocID="{93A148E9-B8AA-407B-B1F2-22A51E813557}" presName="imgShp" presStyleLbl="fgImgPlace1" presStyleIdx="7" presStyleCnt="8" custLinFactX="-100000" custLinFactNeighborX="-162145"/>
      <dgm:spPr>
        <a:prstGeom prst="heart">
          <a:avLst/>
        </a:prstGeom>
        <a:solidFill>
          <a:srgbClr val="5D0C88"/>
        </a:solidFill>
        <a:effectLst>
          <a:outerShdw blurRad="50800" dist="38100" dir="2700000" algn="tl" rotWithShape="0">
            <a:prstClr val="black">
              <a:alpha val="40000"/>
            </a:prstClr>
          </a:outerShdw>
        </a:effectLst>
      </dgm:spPr>
    </dgm:pt>
    <dgm:pt modelId="{4E896A66-4610-42C5-8BC4-A177A6D9C65B}" type="pres">
      <dgm:prSet presAssocID="{93A148E9-B8AA-407B-B1F2-22A51E813557}" presName="txShp" presStyleLbl="node1" presStyleIdx="7" presStyleCnt="8" custScaleX="142454" custLinFactNeighborX="4127">
        <dgm:presLayoutVars>
          <dgm:bulletEnabled val="1"/>
        </dgm:presLayoutVars>
      </dgm:prSet>
      <dgm:spPr/>
    </dgm:pt>
  </dgm:ptLst>
  <dgm:cxnLst>
    <dgm:cxn modelId="{CDCEA70A-3A7E-4F80-AED1-901E3BA440DA}" srcId="{8A6FD004-DDD0-4A34-A5E4-B8D617CFEB15}" destId="{4993E7D9-ADC1-4828-B208-EE6ACC549708}" srcOrd="5" destOrd="0" parTransId="{2494712F-D82E-4388-B8A0-C17701945099}" sibTransId="{0032FBBE-DA42-4847-A832-764661CC3EA1}"/>
    <dgm:cxn modelId="{7B483920-DD1A-449F-BD31-5340E248E581}" srcId="{8A6FD004-DDD0-4A34-A5E4-B8D617CFEB15}" destId="{2D528160-BE34-47B7-80F9-866245272F21}" srcOrd="2" destOrd="0" parTransId="{59ECCE45-B0B9-48EA-A41F-318C44FA2E8F}" sibTransId="{62FEC0E7-1AE2-411D-B02A-CEF176400244}"/>
    <dgm:cxn modelId="{E95DB024-3D05-4E06-831D-D16DBF522FA8}" type="presOf" srcId="{4993E7D9-ADC1-4828-B208-EE6ACC549708}" destId="{89119926-C6C4-4EA9-880F-E3207FCFD84A}" srcOrd="0" destOrd="0" presId="urn:microsoft.com/office/officeart/2005/8/layout/vList3"/>
    <dgm:cxn modelId="{FA243129-043A-4299-8042-408F1E136C06}" type="presOf" srcId="{2D528160-BE34-47B7-80F9-866245272F21}" destId="{674355F8-F5A9-4CCC-80EA-6DD432903CF4}" srcOrd="0" destOrd="0" presId="urn:microsoft.com/office/officeart/2005/8/layout/vList3"/>
    <dgm:cxn modelId="{AAB56C2B-05B7-494E-AE48-F64CDE4A990D}" srcId="{8A6FD004-DDD0-4A34-A5E4-B8D617CFEB15}" destId="{93A148E9-B8AA-407B-B1F2-22A51E813557}" srcOrd="7" destOrd="0" parTransId="{7593432B-D79D-49F0-AFB8-77FCC91097F5}" sibTransId="{6DDB776C-40D2-4934-BE71-5A7DF02CAD49}"/>
    <dgm:cxn modelId="{E0F42A2C-FA0F-4B92-B088-DD2AAE769D58}" srcId="{8A6FD004-DDD0-4A34-A5E4-B8D617CFEB15}" destId="{141650AB-FF20-4BDD-969A-CFBDCEAF1BA6}" srcOrd="6" destOrd="0" parTransId="{B276DC85-5A87-4FF0-B546-F2E43F72B709}" sibTransId="{6FDA5D5A-9505-45DC-91B6-0ABBCAE578F6}"/>
    <dgm:cxn modelId="{296BEB3A-002A-4DA1-BF9F-19CB1102BF63}" type="presOf" srcId="{F95CB98C-BF16-460D-969A-F34A202CA300}" destId="{E3358233-AB0B-499A-B985-326DDD53CC03}" srcOrd="0" destOrd="0" presId="urn:microsoft.com/office/officeart/2005/8/layout/vList3"/>
    <dgm:cxn modelId="{8F021B66-F95D-48F4-AC4A-CDA93298A6A8}" srcId="{8A6FD004-DDD0-4A34-A5E4-B8D617CFEB15}" destId="{F95CB98C-BF16-460D-969A-F34A202CA300}" srcOrd="3" destOrd="0" parTransId="{B590490C-A7EC-4EE6-A9FC-B68FDFB30BA3}" sibTransId="{54BB0EBC-DB35-4C8A-9B31-D69CD3B22413}"/>
    <dgm:cxn modelId="{2FE2D948-7376-427F-86A3-14F64B285B19}" type="presOf" srcId="{93A148E9-B8AA-407B-B1F2-22A51E813557}" destId="{4E896A66-4610-42C5-8BC4-A177A6D9C65B}" srcOrd="0" destOrd="0" presId="urn:microsoft.com/office/officeart/2005/8/layout/vList3"/>
    <dgm:cxn modelId="{B14C8772-A738-47E5-B65E-A114432E02D8}" srcId="{8A6FD004-DDD0-4A34-A5E4-B8D617CFEB15}" destId="{65413416-36FB-4EBF-A892-AB0B194B409A}" srcOrd="4" destOrd="0" parTransId="{408D0389-1E33-40F5-BEAD-C6440870BF5F}" sibTransId="{2D2C27BD-DF35-477D-8869-78D5C0038AA9}"/>
    <dgm:cxn modelId="{7747CF89-EA84-4840-A20B-FBBAE87E49F7}" srcId="{8A6FD004-DDD0-4A34-A5E4-B8D617CFEB15}" destId="{088AA768-3988-4FE5-A467-5AD924F75B99}" srcOrd="1" destOrd="0" parTransId="{9253D168-7D2B-43BA-8551-4908C1FA4E55}" sibTransId="{0779F71C-ADAF-4771-9F64-CCD72301F34C}"/>
    <dgm:cxn modelId="{DB8F9BAB-EE9A-48B3-806C-40F2390A5420}" type="presOf" srcId="{8A6FD004-DDD0-4A34-A5E4-B8D617CFEB15}" destId="{812E446D-8663-47C2-BF6B-A0983D059049}" srcOrd="0" destOrd="0" presId="urn:microsoft.com/office/officeart/2005/8/layout/vList3"/>
    <dgm:cxn modelId="{F6EA79AD-D6CB-4C3A-8B17-8C12B5A45DF5}" type="presOf" srcId="{088AA768-3988-4FE5-A467-5AD924F75B99}" destId="{8EF119AF-0E19-4A04-A7B6-9315C2CDF1BB}" srcOrd="0" destOrd="0" presId="urn:microsoft.com/office/officeart/2005/8/layout/vList3"/>
    <dgm:cxn modelId="{4DC3F3D0-7616-4806-8ED1-42743C2ACC17}" type="presOf" srcId="{65413416-36FB-4EBF-A892-AB0B194B409A}" destId="{FC9F8CF2-3B20-4C2F-BDB2-BFDC4C9B239A}" srcOrd="0" destOrd="0" presId="urn:microsoft.com/office/officeart/2005/8/layout/vList3"/>
    <dgm:cxn modelId="{D2B874D4-B677-45C5-A322-1A1403208C89}" srcId="{8A6FD004-DDD0-4A34-A5E4-B8D617CFEB15}" destId="{6A55718B-719A-4DCB-A9C6-5B21F0E125C2}" srcOrd="0" destOrd="0" parTransId="{82D34D38-13DB-4576-8486-04428C319685}" sibTransId="{9914A308-F811-4613-824C-68045FCDE078}"/>
    <dgm:cxn modelId="{090376DC-9517-4A36-9CB4-7475F9DE67AB}" type="presOf" srcId="{6A55718B-719A-4DCB-A9C6-5B21F0E125C2}" destId="{308687F3-EAA2-4ED6-B580-A75C6E326F1F}" srcOrd="0" destOrd="0" presId="urn:microsoft.com/office/officeart/2005/8/layout/vList3"/>
    <dgm:cxn modelId="{5EC5D9F2-2827-4989-9307-93780121AD1F}" type="presOf" srcId="{141650AB-FF20-4BDD-969A-CFBDCEAF1BA6}" destId="{FC273BEF-115B-4D1F-847D-6649371DF806}" srcOrd="0" destOrd="0" presId="urn:microsoft.com/office/officeart/2005/8/layout/vList3"/>
    <dgm:cxn modelId="{04FBAC9E-30EB-4AE7-9B57-C5A80EDBBEF2}" type="presParOf" srcId="{812E446D-8663-47C2-BF6B-A0983D059049}" destId="{3FF5806F-FE3E-410C-8823-9AD392CB48D9}" srcOrd="0" destOrd="0" presId="urn:microsoft.com/office/officeart/2005/8/layout/vList3"/>
    <dgm:cxn modelId="{A2A7BF1F-BB20-4EB5-83B9-348F8B97A8B4}" type="presParOf" srcId="{3FF5806F-FE3E-410C-8823-9AD392CB48D9}" destId="{593C632F-6E4E-4DF9-875E-7FAFF6294EA5}" srcOrd="0" destOrd="0" presId="urn:microsoft.com/office/officeart/2005/8/layout/vList3"/>
    <dgm:cxn modelId="{DDF60954-6309-4AA9-AF93-FBFB7F2F0463}" type="presParOf" srcId="{3FF5806F-FE3E-410C-8823-9AD392CB48D9}" destId="{308687F3-EAA2-4ED6-B580-A75C6E326F1F}" srcOrd="1" destOrd="0" presId="urn:microsoft.com/office/officeart/2005/8/layout/vList3"/>
    <dgm:cxn modelId="{5C22518F-C28D-445D-9862-92C6D8C42CDA}" type="presParOf" srcId="{812E446D-8663-47C2-BF6B-A0983D059049}" destId="{146623B5-77D2-4437-AA44-2981F69538AD}" srcOrd="1" destOrd="0" presId="urn:microsoft.com/office/officeart/2005/8/layout/vList3"/>
    <dgm:cxn modelId="{AD075E2B-A3CD-43AC-BB18-347CBCE31759}" type="presParOf" srcId="{812E446D-8663-47C2-BF6B-A0983D059049}" destId="{26FA3C60-BC5B-4D22-804C-DAE573AC0066}" srcOrd="2" destOrd="0" presId="urn:microsoft.com/office/officeart/2005/8/layout/vList3"/>
    <dgm:cxn modelId="{C796EF33-1817-4584-BBEB-6445ACE6B85F}" type="presParOf" srcId="{26FA3C60-BC5B-4D22-804C-DAE573AC0066}" destId="{B771A9FD-1A36-4F4E-B943-39A76BEC5DD4}" srcOrd="0" destOrd="0" presId="urn:microsoft.com/office/officeart/2005/8/layout/vList3"/>
    <dgm:cxn modelId="{187BF83D-CF52-4305-9AB1-3DA72F08EF01}" type="presParOf" srcId="{26FA3C60-BC5B-4D22-804C-DAE573AC0066}" destId="{8EF119AF-0E19-4A04-A7B6-9315C2CDF1BB}" srcOrd="1" destOrd="0" presId="urn:microsoft.com/office/officeart/2005/8/layout/vList3"/>
    <dgm:cxn modelId="{3A57EC09-0673-4DE2-943B-9AF7632437D3}" type="presParOf" srcId="{812E446D-8663-47C2-BF6B-A0983D059049}" destId="{C3B50C1E-5F5F-4FF8-AB15-F36318C3A70A}" srcOrd="3" destOrd="0" presId="urn:microsoft.com/office/officeart/2005/8/layout/vList3"/>
    <dgm:cxn modelId="{3C1979E1-2D10-4CD3-82BD-B07243B1A814}" type="presParOf" srcId="{812E446D-8663-47C2-BF6B-A0983D059049}" destId="{151CF5B0-A4DF-4FBD-99A3-B6F7C04D18FE}" srcOrd="4" destOrd="0" presId="urn:microsoft.com/office/officeart/2005/8/layout/vList3"/>
    <dgm:cxn modelId="{38059A3C-8334-4014-8870-783EC049DC27}" type="presParOf" srcId="{151CF5B0-A4DF-4FBD-99A3-B6F7C04D18FE}" destId="{B9DA2D1F-B724-43FA-9BD2-EB7F13A6627D}" srcOrd="0" destOrd="0" presId="urn:microsoft.com/office/officeart/2005/8/layout/vList3"/>
    <dgm:cxn modelId="{3C4557E0-B4E0-4371-82C4-B6EE193FD767}" type="presParOf" srcId="{151CF5B0-A4DF-4FBD-99A3-B6F7C04D18FE}" destId="{674355F8-F5A9-4CCC-80EA-6DD432903CF4}" srcOrd="1" destOrd="0" presId="urn:microsoft.com/office/officeart/2005/8/layout/vList3"/>
    <dgm:cxn modelId="{12E9CAF0-E7F4-4EC8-9B6A-B44ECC51110D}" type="presParOf" srcId="{812E446D-8663-47C2-BF6B-A0983D059049}" destId="{D48AD1C4-BA6E-4443-A547-860C39C86D62}" srcOrd="5" destOrd="0" presId="urn:microsoft.com/office/officeart/2005/8/layout/vList3"/>
    <dgm:cxn modelId="{EC956DB4-CD82-426A-92FA-4D1D6954D23B}" type="presParOf" srcId="{812E446D-8663-47C2-BF6B-A0983D059049}" destId="{CE9B2856-FD14-4FFD-8E97-460C6585173B}" srcOrd="6" destOrd="0" presId="urn:microsoft.com/office/officeart/2005/8/layout/vList3"/>
    <dgm:cxn modelId="{FCC67AA0-D849-4157-A24A-C416CA611C50}" type="presParOf" srcId="{CE9B2856-FD14-4FFD-8E97-460C6585173B}" destId="{36EA4B06-54A1-42F3-9F9F-6E6B3E2C1CAB}" srcOrd="0" destOrd="0" presId="urn:microsoft.com/office/officeart/2005/8/layout/vList3"/>
    <dgm:cxn modelId="{820395E2-1FCC-4424-9FF6-03C24BE3417D}" type="presParOf" srcId="{CE9B2856-FD14-4FFD-8E97-460C6585173B}" destId="{E3358233-AB0B-499A-B985-326DDD53CC03}" srcOrd="1" destOrd="0" presId="urn:microsoft.com/office/officeart/2005/8/layout/vList3"/>
    <dgm:cxn modelId="{CB700CC4-6C84-405F-A377-CA38DF8260B6}" type="presParOf" srcId="{812E446D-8663-47C2-BF6B-A0983D059049}" destId="{43C8B56E-6B07-42D6-8FF3-759EBE6428C6}" srcOrd="7" destOrd="0" presId="urn:microsoft.com/office/officeart/2005/8/layout/vList3"/>
    <dgm:cxn modelId="{4528A3F4-7B23-4DC5-9F6B-342B77B88A56}" type="presParOf" srcId="{812E446D-8663-47C2-BF6B-A0983D059049}" destId="{1ADFF835-C972-4E5F-9279-EFB35C807CC8}" srcOrd="8" destOrd="0" presId="urn:microsoft.com/office/officeart/2005/8/layout/vList3"/>
    <dgm:cxn modelId="{43E0C506-711F-445B-A417-6F1533C56756}" type="presParOf" srcId="{1ADFF835-C972-4E5F-9279-EFB35C807CC8}" destId="{8CC3E3EE-2716-4106-81EA-17A7E5630B27}" srcOrd="0" destOrd="0" presId="urn:microsoft.com/office/officeart/2005/8/layout/vList3"/>
    <dgm:cxn modelId="{D3680484-F135-4956-8966-E44B515366EB}" type="presParOf" srcId="{1ADFF835-C972-4E5F-9279-EFB35C807CC8}" destId="{FC9F8CF2-3B20-4C2F-BDB2-BFDC4C9B239A}" srcOrd="1" destOrd="0" presId="urn:microsoft.com/office/officeart/2005/8/layout/vList3"/>
    <dgm:cxn modelId="{BFD2B01B-4FED-41E1-8BAD-29A3DDBB03A8}" type="presParOf" srcId="{812E446D-8663-47C2-BF6B-A0983D059049}" destId="{4C36C3FE-A7B5-41D5-B208-797601BBEEB7}" srcOrd="9" destOrd="0" presId="urn:microsoft.com/office/officeart/2005/8/layout/vList3"/>
    <dgm:cxn modelId="{73FC1C98-7E06-48FA-B8DB-C455993F5F15}" type="presParOf" srcId="{812E446D-8663-47C2-BF6B-A0983D059049}" destId="{EECB047C-D43F-43A6-AFFD-E70AE3AC9ADB}" srcOrd="10" destOrd="0" presId="urn:microsoft.com/office/officeart/2005/8/layout/vList3"/>
    <dgm:cxn modelId="{0574657F-2FED-41C4-B4CF-B9C4C4031C17}" type="presParOf" srcId="{EECB047C-D43F-43A6-AFFD-E70AE3AC9ADB}" destId="{8B3316BC-2B74-4B7F-B9A7-E865537FF35F}" srcOrd="0" destOrd="0" presId="urn:microsoft.com/office/officeart/2005/8/layout/vList3"/>
    <dgm:cxn modelId="{9A72A46C-F3D0-40DC-9D39-BF9202BA6619}" type="presParOf" srcId="{EECB047C-D43F-43A6-AFFD-E70AE3AC9ADB}" destId="{89119926-C6C4-4EA9-880F-E3207FCFD84A}" srcOrd="1" destOrd="0" presId="urn:microsoft.com/office/officeart/2005/8/layout/vList3"/>
    <dgm:cxn modelId="{42055E3E-79A7-4FD6-82AE-150E24409D8E}" type="presParOf" srcId="{812E446D-8663-47C2-BF6B-A0983D059049}" destId="{FED3F5C3-37EC-485A-B1DD-E81BE8B31259}" srcOrd="11" destOrd="0" presId="urn:microsoft.com/office/officeart/2005/8/layout/vList3"/>
    <dgm:cxn modelId="{22AC86ED-B5B9-4157-BEA9-5374A045DE16}" type="presParOf" srcId="{812E446D-8663-47C2-BF6B-A0983D059049}" destId="{18AE61E7-E970-4DC3-8EFC-2F0E305FFB90}" srcOrd="12" destOrd="0" presId="urn:microsoft.com/office/officeart/2005/8/layout/vList3"/>
    <dgm:cxn modelId="{90F1953C-27AD-453B-88DF-5B19B697884B}" type="presParOf" srcId="{18AE61E7-E970-4DC3-8EFC-2F0E305FFB90}" destId="{D889E4A5-8C3E-4785-B1C9-3C540E8153A9}" srcOrd="0" destOrd="0" presId="urn:microsoft.com/office/officeart/2005/8/layout/vList3"/>
    <dgm:cxn modelId="{2E4AB701-0620-43A7-B271-9A81F18DA895}" type="presParOf" srcId="{18AE61E7-E970-4DC3-8EFC-2F0E305FFB90}" destId="{FC273BEF-115B-4D1F-847D-6649371DF806}" srcOrd="1" destOrd="0" presId="urn:microsoft.com/office/officeart/2005/8/layout/vList3"/>
    <dgm:cxn modelId="{B6D0A793-25AA-45D2-B8D9-C4A4F3F6E55D}" type="presParOf" srcId="{812E446D-8663-47C2-BF6B-A0983D059049}" destId="{A33506E4-3476-4900-B5A5-72DBA127CB93}" srcOrd="13" destOrd="0" presId="urn:microsoft.com/office/officeart/2005/8/layout/vList3"/>
    <dgm:cxn modelId="{B2CEC735-C348-4D9D-8006-A0FFC01FCBDD}" type="presParOf" srcId="{812E446D-8663-47C2-BF6B-A0983D059049}" destId="{92DDBA11-50BA-484D-B49D-D35FE540EF88}" srcOrd="14" destOrd="0" presId="urn:microsoft.com/office/officeart/2005/8/layout/vList3"/>
    <dgm:cxn modelId="{BD8A86E3-87F5-409D-BB2A-BB5C55655705}" type="presParOf" srcId="{92DDBA11-50BA-484D-B49D-D35FE540EF88}" destId="{E89E5BB7-EFAE-4919-B748-BE6D906FFF66}" srcOrd="0" destOrd="0" presId="urn:microsoft.com/office/officeart/2005/8/layout/vList3"/>
    <dgm:cxn modelId="{1BEFF6B8-5487-4B2E-808D-A8BBD85956E8}" type="presParOf" srcId="{92DDBA11-50BA-484D-B49D-D35FE540EF88}" destId="{4E896A66-4610-42C5-8BC4-A177A6D9C65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687F3-EAA2-4ED6-B580-A75C6E326F1F}">
      <dsp:nvSpPr>
        <dsp:cNvPr id="0" name=""/>
        <dsp:cNvSpPr/>
      </dsp:nvSpPr>
      <dsp:spPr>
        <a:xfrm rot="10800000">
          <a:off x="441984" y="3094"/>
          <a:ext cx="7947860" cy="370537"/>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Barsiisa Yesuusitti amananiiru</a:t>
          </a:r>
        </a:p>
      </dsp:txBody>
      <dsp:txXfrm rot="10800000">
        <a:off x="534618" y="3094"/>
        <a:ext cx="7855226" cy="370537"/>
      </dsp:txXfrm>
    </dsp:sp>
    <dsp:sp modelId="{593C632F-6E4E-4DF9-875E-7FAFF6294EA5}">
      <dsp:nvSpPr>
        <dsp:cNvPr id="0" name=""/>
        <dsp:cNvSpPr/>
      </dsp:nvSpPr>
      <dsp:spPr>
        <a:xfrm>
          <a:off x="248683" y="3094"/>
          <a:ext cx="370537" cy="370537"/>
        </a:xfrm>
        <a:prstGeom prst="heart">
          <a:avLst/>
        </a:prstGeom>
        <a:solidFill>
          <a:srgbClr val="D69F0C"/>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EF119AF-0E19-4A04-A7B6-9315C2CDF1BB}">
      <dsp:nvSpPr>
        <dsp:cNvPr id="0" name=""/>
        <dsp:cNvSpPr/>
      </dsp:nvSpPr>
      <dsp:spPr>
        <a:xfrm rot="10800000">
          <a:off x="441984" y="484240"/>
          <a:ext cx="7947860" cy="370537"/>
        </a:xfrm>
        <a:prstGeom prst="homePlate">
          <a:avLst/>
        </a:prstGeom>
        <a:gradFill rotWithShape="0">
          <a:gsLst>
            <a:gs pos="0">
              <a:schemeClr val="accent2">
                <a:hueOff val="2025004"/>
                <a:satOff val="0"/>
                <a:lumOff val="-2129"/>
                <a:alphaOff val="0"/>
                <a:satMod val="103000"/>
                <a:lumMod val="102000"/>
                <a:tint val="94000"/>
              </a:schemeClr>
            </a:gs>
            <a:gs pos="50000">
              <a:schemeClr val="accent2">
                <a:hueOff val="2025004"/>
                <a:satOff val="0"/>
                <a:lumOff val="-2129"/>
                <a:alphaOff val="0"/>
                <a:satMod val="110000"/>
                <a:lumMod val="100000"/>
                <a:shade val="100000"/>
              </a:schemeClr>
            </a:gs>
            <a:gs pos="100000">
              <a:schemeClr val="accent2">
                <a:hueOff val="2025004"/>
                <a:satOff val="0"/>
                <a:lumOff val="-212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Warri kennaa qaban dhukkubsattoota fayyisaniiru</a:t>
          </a:r>
        </a:p>
      </dsp:txBody>
      <dsp:txXfrm rot="10800000">
        <a:off x="534618" y="484240"/>
        <a:ext cx="7855226" cy="370537"/>
      </dsp:txXfrm>
    </dsp:sp>
    <dsp:sp modelId="{B771A9FD-1A36-4F4E-B943-39A76BEC5DD4}">
      <dsp:nvSpPr>
        <dsp:cNvPr id="0" name=""/>
        <dsp:cNvSpPr/>
      </dsp:nvSpPr>
      <dsp:spPr>
        <a:xfrm>
          <a:off x="248683" y="484240"/>
          <a:ext cx="370537" cy="370537"/>
        </a:xfrm>
        <a:prstGeom prst="heart">
          <a:avLst/>
        </a:prstGeom>
        <a:solidFill>
          <a:srgbClr val="89CB05"/>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74355F8-F5A9-4CCC-80EA-6DD432903CF4}">
      <dsp:nvSpPr>
        <dsp:cNvPr id="0" name=""/>
        <dsp:cNvSpPr/>
      </dsp:nvSpPr>
      <dsp:spPr>
        <a:xfrm rot="10800000">
          <a:off x="441984" y="965386"/>
          <a:ext cx="7947860" cy="370537"/>
        </a:xfrm>
        <a:prstGeom prst="homePlate">
          <a:avLst/>
        </a:prstGeom>
        <a:gradFill rotWithShape="0">
          <a:gsLst>
            <a:gs pos="0">
              <a:schemeClr val="accent2">
                <a:hueOff val="4050009"/>
                <a:satOff val="0"/>
                <a:lumOff val="-4258"/>
                <a:alphaOff val="0"/>
                <a:satMod val="103000"/>
                <a:lumMod val="102000"/>
                <a:tint val="94000"/>
              </a:schemeClr>
            </a:gs>
            <a:gs pos="50000">
              <a:schemeClr val="accent2">
                <a:hueOff val="4050009"/>
                <a:satOff val="0"/>
                <a:lumOff val="-4258"/>
                <a:alphaOff val="0"/>
                <a:satMod val="110000"/>
                <a:lumMod val="100000"/>
                <a:shade val="100000"/>
              </a:schemeClr>
            </a:gs>
            <a:gs pos="100000">
              <a:schemeClr val="accent2">
                <a:hueOff val="4050009"/>
                <a:satOff val="0"/>
                <a:lumOff val="-425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Waan hundumaa qixxeetti qabu turan</a:t>
          </a:r>
        </a:p>
      </dsp:txBody>
      <dsp:txXfrm rot="10800000">
        <a:off x="534618" y="965386"/>
        <a:ext cx="7855226" cy="370537"/>
      </dsp:txXfrm>
    </dsp:sp>
    <dsp:sp modelId="{B9DA2D1F-B724-43FA-9BD2-EB7F13A6627D}">
      <dsp:nvSpPr>
        <dsp:cNvPr id="0" name=""/>
        <dsp:cNvSpPr/>
      </dsp:nvSpPr>
      <dsp:spPr>
        <a:xfrm>
          <a:off x="248683" y="965386"/>
          <a:ext cx="370537" cy="370537"/>
        </a:xfrm>
        <a:prstGeom prst="heart">
          <a:avLst/>
        </a:prstGeom>
        <a:solidFill>
          <a:srgbClr val="20C012"/>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3358233-AB0B-499A-B985-326DDD53CC03}">
      <dsp:nvSpPr>
        <dsp:cNvPr id="0" name=""/>
        <dsp:cNvSpPr/>
      </dsp:nvSpPr>
      <dsp:spPr>
        <a:xfrm rot="10800000">
          <a:off x="441984" y="1446533"/>
          <a:ext cx="7947860" cy="370537"/>
        </a:xfrm>
        <a:prstGeom prst="homePlate">
          <a:avLst/>
        </a:prstGeom>
        <a:gradFill rotWithShape="0">
          <a:gsLst>
            <a:gs pos="0">
              <a:schemeClr val="accent2">
                <a:hueOff val="6075013"/>
                <a:satOff val="0"/>
                <a:lumOff val="-6387"/>
                <a:alphaOff val="0"/>
                <a:satMod val="103000"/>
                <a:lumMod val="102000"/>
                <a:tint val="94000"/>
              </a:schemeClr>
            </a:gs>
            <a:gs pos="50000">
              <a:schemeClr val="accent2">
                <a:hueOff val="6075013"/>
                <a:satOff val="0"/>
                <a:lumOff val="-6387"/>
                <a:alphaOff val="0"/>
                <a:satMod val="110000"/>
                <a:lumMod val="100000"/>
                <a:shade val="100000"/>
              </a:schemeClr>
            </a:gs>
            <a:gs pos="100000">
              <a:schemeClr val="accent2">
                <a:hueOff val="6075013"/>
                <a:satOff val="0"/>
                <a:lumOff val="-638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Waan qaban warra hin qabneef qoodaniiru</a:t>
          </a:r>
        </a:p>
      </dsp:txBody>
      <dsp:txXfrm rot="10800000">
        <a:off x="534618" y="1446533"/>
        <a:ext cx="7855226" cy="370537"/>
      </dsp:txXfrm>
    </dsp:sp>
    <dsp:sp modelId="{36EA4B06-54A1-42F3-9F9F-6E6B3E2C1CAB}">
      <dsp:nvSpPr>
        <dsp:cNvPr id="0" name=""/>
        <dsp:cNvSpPr/>
      </dsp:nvSpPr>
      <dsp:spPr>
        <a:xfrm>
          <a:off x="248683" y="1446533"/>
          <a:ext cx="370537" cy="370537"/>
        </a:xfrm>
        <a:prstGeom prst="heart">
          <a:avLst/>
        </a:prstGeom>
        <a:solidFill>
          <a:srgbClr val="00B047"/>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9F8CF2-3B20-4C2F-BDB2-BFDC4C9B239A}">
      <dsp:nvSpPr>
        <dsp:cNvPr id="0" name=""/>
        <dsp:cNvSpPr/>
      </dsp:nvSpPr>
      <dsp:spPr>
        <a:xfrm rot="10800000">
          <a:off x="441984" y="1927679"/>
          <a:ext cx="7947860" cy="370537"/>
        </a:xfrm>
        <a:prstGeom prst="homePlate">
          <a:avLst/>
        </a:prstGeom>
        <a:gradFill rotWithShape="0">
          <a:gsLst>
            <a:gs pos="0">
              <a:schemeClr val="accent2">
                <a:hueOff val="8100017"/>
                <a:satOff val="0"/>
                <a:lumOff val="-8515"/>
                <a:alphaOff val="0"/>
                <a:satMod val="103000"/>
                <a:lumMod val="102000"/>
                <a:tint val="94000"/>
              </a:schemeClr>
            </a:gs>
            <a:gs pos="50000">
              <a:schemeClr val="accent2">
                <a:hueOff val="8100017"/>
                <a:satOff val="0"/>
                <a:lumOff val="-8515"/>
                <a:alphaOff val="0"/>
                <a:satMod val="110000"/>
                <a:lumMod val="100000"/>
                <a:shade val="100000"/>
              </a:schemeClr>
            </a:gs>
            <a:gs pos="100000">
              <a:schemeClr val="accent2">
                <a:hueOff val="8100017"/>
                <a:satOff val="0"/>
                <a:lumOff val="-851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Walitti qabama sabaa qabaataniiru</a:t>
          </a:r>
        </a:p>
      </dsp:txBody>
      <dsp:txXfrm rot="10800000">
        <a:off x="534618" y="1927679"/>
        <a:ext cx="7855226" cy="370537"/>
      </dsp:txXfrm>
    </dsp:sp>
    <dsp:sp modelId="{8CC3E3EE-2716-4106-81EA-17A7E5630B27}">
      <dsp:nvSpPr>
        <dsp:cNvPr id="0" name=""/>
        <dsp:cNvSpPr/>
      </dsp:nvSpPr>
      <dsp:spPr>
        <a:xfrm>
          <a:off x="248683" y="1927679"/>
          <a:ext cx="370537" cy="370537"/>
        </a:xfrm>
        <a:prstGeom prst="heart">
          <a:avLst/>
        </a:prstGeom>
        <a:solidFill>
          <a:srgbClr val="05A9A9"/>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9119926-C6C4-4EA9-880F-E3207FCFD84A}">
      <dsp:nvSpPr>
        <dsp:cNvPr id="0" name=""/>
        <dsp:cNvSpPr/>
      </dsp:nvSpPr>
      <dsp:spPr>
        <a:xfrm rot="10800000">
          <a:off x="441984" y="2408825"/>
          <a:ext cx="7947860" cy="370537"/>
        </a:xfrm>
        <a:prstGeom prst="homePlate">
          <a:avLst/>
        </a:prstGeom>
        <a:gradFill rotWithShape="0">
          <a:gsLst>
            <a:gs pos="0">
              <a:schemeClr val="accent2">
                <a:hueOff val="10125021"/>
                <a:satOff val="0"/>
                <a:lumOff val="-10644"/>
                <a:alphaOff val="0"/>
                <a:satMod val="103000"/>
                <a:lumMod val="102000"/>
                <a:tint val="94000"/>
              </a:schemeClr>
            </a:gs>
            <a:gs pos="50000">
              <a:schemeClr val="accent2">
                <a:hueOff val="10125021"/>
                <a:satOff val="0"/>
                <a:lumOff val="-10644"/>
                <a:alphaOff val="0"/>
                <a:satMod val="110000"/>
                <a:lumMod val="100000"/>
                <a:shade val="100000"/>
              </a:schemeClr>
            </a:gs>
            <a:gs pos="100000">
              <a:schemeClr val="accent2">
                <a:hueOff val="10125021"/>
                <a:satOff val="0"/>
                <a:lumOff val="-1064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68580" rIns="128016" bIns="6858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Walitti qabama mana keessaa, bakka itti irbaata Gooftaa fudhatan qabaataniiru</a:t>
          </a:r>
        </a:p>
      </dsp:txBody>
      <dsp:txXfrm rot="10800000">
        <a:off x="534618" y="2408825"/>
        <a:ext cx="7855226" cy="370537"/>
      </dsp:txXfrm>
    </dsp:sp>
    <dsp:sp modelId="{8B3316BC-2B74-4B7F-B9A7-E865537FF35F}">
      <dsp:nvSpPr>
        <dsp:cNvPr id="0" name=""/>
        <dsp:cNvSpPr/>
      </dsp:nvSpPr>
      <dsp:spPr>
        <a:xfrm>
          <a:off x="248683" y="2408825"/>
          <a:ext cx="370537" cy="370537"/>
        </a:xfrm>
        <a:prstGeom prst="heart">
          <a:avLst/>
        </a:prstGeom>
        <a:solidFill>
          <a:srgbClr val="0C469E"/>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273BEF-115B-4D1F-847D-6649371DF806}">
      <dsp:nvSpPr>
        <dsp:cNvPr id="0" name=""/>
        <dsp:cNvSpPr/>
      </dsp:nvSpPr>
      <dsp:spPr>
        <a:xfrm rot="10800000">
          <a:off x="441984" y="2889971"/>
          <a:ext cx="7947860" cy="370537"/>
        </a:xfrm>
        <a:prstGeom prst="homePlate">
          <a:avLst/>
        </a:prstGeom>
        <a:gradFill rotWithShape="0">
          <a:gsLst>
            <a:gs pos="0">
              <a:schemeClr val="accent2">
                <a:hueOff val="12150026"/>
                <a:satOff val="0"/>
                <a:lumOff val="-12773"/>
                <a:alphaOff val="0"/>
                <a:satMod val="103000"/>
                <a:lumMod val="102000"/>
                <a:tint val="94000"/>
              </a:schemeClr>
            </a:gs>
            <a:gs pos="50000">
              <a:schemeClr val="accent2">
                <a:hueOff val="12150026"/>
                <a:satOff val="0"/>
                <a:lumOff val="-12773"/>
                <a:alphaOff val="0"/>
                <a:satMod val="110000"/>
                <a:lumMod val="100000"/>
                <a:shade val="100000"/>
              </a:schemeClr>
            </a:gs>
            <a:gs pos="100000">
              <a:schemeClr val="accent2">
                <a:hueOff val="12150026"/>
                <a:satOff val="0"/>
                <a:lumOff val="-1277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Jireenya gammadaa fi garaa qullaa’aa qabaataniiru. </a:t>
          </a:r>
        </a:p>
      </dsp:txBody>
      <dsp:txXfrm rot="10800000">
        <a:off x="534618" y="2889971"/>
        <a:ext cx="7855226" cy="370537"/>
      </dsp:txXfrm>
    </dsp:sp>
    <dsp:sp modelId="{D889E4A5-8C3E-4785-B1C9-3C540E8153A9}">
      <dsp:nvSpPr>
        <dsp:cNvPr id="0" name=""/>
        <dsp:cNvSpPr/>
      </dsp:nvSpPr>
      <dsp:spPr>
        <a:xfrm>
          <a:off x="248683" y="2889971"/>
          <a:ext cx="370537" cy="370537"/>
        </a:xfrm>
        <a:prstGeom prst="heart">
          <a:avLst/>
        </a:prstGeom>
        <a:solidFill>
          <a:srgbClr val="110593"/>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E896A66-4610-42C5-8BC4-A177A6D9C65B}">
      <dsp:nvSpPr>
        <dsp:cNvPr id="0" name=""/>
        <dsp:cNvSpPr/>
      </dsp:nvSpPr>
      <dsp:spPr>
        <a:xfrm rot="10800000">
          <a:off x="441984" y="3371117"/>
          <a:ext cx="7947860" cy="370537"/>
        </a:xfrm>
        <a:prstGeom prst="homePlate">
          <a:avLst/>
        </a:prstGeom>
        <a:gradFill rotWithShape="0">
          <a:gsLst>
            <a:gs pos="0">
              <a:schemeClr val="accent2">
                <a:hueOff val="14175029"/>
                <a:satOff val="0"/>
                <a:lumOff val="-14902"/>
                <a:alphaOff val="0"/>
                <a:satMod val="103000"/>
                <a:lumMod val="102000"/>
                <a:tint val="94000"/>
              </a:schemeClr>
            </a:gs>
            <a:gs pos="50000">
              <a:schemeClr val="accent2">
                <a:hueOff val="14175029"/>
                <a:satOff val="0"/>
                <a:lumOff val="-14902"/>
                <a:alphaOff val="0"/>
                <a:satMod val="110000"/>
                <a:lumMod val="100000"/>
                <a:shade val="100000"/>
              </a:schemeClr>
            </a:gs>
            <a:gs pos="100000">
              <a:schemeClr val="accent2">
                <a:hueOff val="14175029"/>
                <a:satOff val="0"/>
                <a:lumOff val="-1490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Waaqayyoon jajataniiru.</a:t>
          </a:r>
        </a:p>
      </dsp:txBody>
      <dsp:txXfrm rot="10800000">
        <a:off x="534618" y="3371117"/>
        <a:ext cx="7855226" cy="370537"/>
      </dsp:txXfrm>
    </dsp:sp>
    <dsp:sp modelId="{E89E5BB7-EFAE-4919-B748-BE6D906FFF66}">
      <dsp:nvSpPr>
        <dsp:cNvPr id="0" name=""/>
        <dsp:cNvSpPr/>
      </dsp:nvSpPr>
      <dsp:spPr>
        <a:xfrm>
          <a:off x="248683" y="3371117"/>
          <a:ext cx="370537" cy="370537"/>
        </a:xfrm>
        <a:prstGeom prst="heart">
          <a:avLst/>
        </a:prstGeom>
        <a:solidFill>
          <a:srgbClr val="5D0C88"/>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90E8E9-DCDE-56D9-62A9-F798683A116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CDC9B61-7728-4F7C-68A7-98F3A62F99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3E5FD2-5F2A-3BF6-50FD-CD478A8E6D73}"/>
              </a:ext>
            </a:extLst>
          </p:cNvPr>
          <p:cNvSpPr>
            <a:spLocks noGrp="1"/>
          </p:cNvSpPr>
          <p:nvPr>
            <p:ph type="dt" sz="half" idx="10"/>
          </p:nvPr>
        </p:nvSpPr>
        <p:spPr/>
        <p:txBody>
          <a:bodyPr/>
          <a:lstStyle/>
          <a:p>
            <a:fld id="{064156D8-2780-45F6-8D23-90808D89B9A5}" type="datetimeFigureOut">
              <a:rPr lang="es-ES" smtClean="0"/>
              <a:t>09/04/2024</a:t>
            </a:fld>
            <a:endParaRPr lang="es-ES"/>
          </a:p>
        </p:txBody>
      </p:sp>
      <p:sp>
        <p:nvSpPr>
          <p:cNvPr id="5" name="Marcador de pie de página 4">
            <a:extLst>
              <a:ext uri="{FF2B5EF4-FFF2-40B4-BE49-F238E27FC236}">
                <a16:creationId xmlns:a16="http://schemas.microsoft.com/office/drawing/2014/main" id="{F8486B03-6141-D4E4-6586-0D55295F367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F3046BD-5BC0-873E-7659-94FFCFD8E84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279713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244708-5882-E07E-6C13-2C8CB426D5E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DE3C94E-169D-4B2B-22D4-3170DF08482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47F32F9-8995-3363-CC3F-0050C3B1F309}"/>
              </a:ext>
            </a:extLst>
          </p:cNvPr>
          <p:cNvSpPr>
            <a:spLocks noGrp="1"/>
          </p:cNvSpPr>
          <p:nvPr>
            <p:ph type="dt" sz="half" idx="10"/>
          </p:nvPr>
        </p:nvSpPr>
        <p:spPr/>
        <p:txBody>
          <a:bodyPr/>
          <a:lstStyle/>
          <a:p>
            <a:fld id="{064156D8-2780-45F6-8D23-90808D89B9A5}" type="datetimeFigureOut">
              <a:rPr lang="es-ES" smtClean="0"/>
              <a:t>09/04/2024</a:t>
            </a:fld>
            <a:endParaRPr lang="es-ES"/>
          </a:p>
        </p:txBody>
      </p:sp>
      <p:sp>
        <p:nvSpPr>
          <p:cNvPr id="5" name="Marcador de pie de página 4">
            <a:extLst>
              <a:ext uri="{FF2B5EF4-FFF2-40B4-BE49-F238E27FC236}">
                <a16:creationId xmlns:a16="http://schemas.microsoft.com/office/drawing/2014/main" id="{E4098EAB-20F1-1D0D-E3E6-9F56AEC8FC3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F9C3419-75FF-E5CA-1570-14AB178C940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248851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A5CBF0E-63C2-F901-79F0-409982C5069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5A49B51-74DB-16F6-9EFC-E71B049B463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454F9BC-C7C3-7082-4949-C21242447D29}"/>
              </a:ext>
            </a:extLst>
          </p:cNvPr>
          <p:cNvSpPr>
            <a:spLocks noGrp="1"/>
          </p:cNvSpPr>
          <p:nvPr>
            <p:ph type="dt" sz="half" idx="10"/>
          </p:nvPr>
        </p:nvSpPr>
        <p:spPr/>
        <p:txBody>
          <a:bodyPr/>
          <a:lstStyle/>
          <a:p>
            <a:fld id="{064156D8-2780-45F6-8D23-90808D89B9A5}" type="datetimeFigureOut">
              <a:rPr lang="es-ES" smtClean="0"/>
              <a:t>09/04/2024</a:t>
            </a:fld>
            <a:endParaRPr lang="es-ES"/>
          </a:p>
        </p:txBody>
      </p:sp>
      <p:sp>
        <p:nvSpPr>
          <p:cNvPr id="5" name="Marcador de pie de página 4">
            <a:extLst>
              <a:ext uri="{FF2B5EF4-FFF2-40B4-BE49-F238E27FC236}">
                <a16:creationId xmlns:a16="http://schemas.microsoft.com/office/drawing/2014/main" id="{933B6D1F-5AEA-984F-295D-3A979E5FFE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439ECC-73B6-896C-A26A-E896BC81BDBB}"/>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400706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09/04/2024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55409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09/04/2024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50315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09/04/2024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40358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09/04/2024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85031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09/04/2024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35203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09/04/2024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59469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09/04/2024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89390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09/04/2024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57666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583CD7-5575-BA4D-8239-D53A0DFEFE2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625E24B-5B23-F357-0682-7F75066D830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A113EF7-2D68-D929-4947-C24D890E4EE0}"/>
              </a:ext>
            </a:extLst>
          </p:cNvPr>
          <p:cNvSpPr>
            <a:spLocks noGrp="1"/>
          </p:cNvSpPr>
          <p:nvPr>
            <p:ph type="dt" sz="half" idx="10"/>
          </p:nvPr>
        </p:nvSpPr>
        <p:spPr/>
        <p:txBody>
          <a:bodyPr/>
          <a:lstStyle/>
          <a:p>
            <a:fld id="{064156D8-2780-45F6-8D23-90808D89B9A5}" type="datetimeFigureOut">
              <a:rPr lang="es-ES" smtClean="0"/>
              <a:t>09/04/2024</a:t>
            </a:fld>
            <a:endParaRPr lang="es-ES"/>
          </a:p>
        </p:txBody>
      </p:sp>
      <p:sp>
        <p:nvSpPr>
          <p:cNvPr id="5" name="Marcador de pie de página 4">
            <a:extLst>
              <a:ext uri="{FF2B5EF4-FFF2-40B4-BE49-F238E27FC236}">
                <a16:creationId xmlns:a16="http://schemas.microsoft.com/office/drawing/2014/main" id="{E8576418-C07B-EEE4-A2A1-0F58D439CBC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C3110-5378-B749-E5D6-8DCB43F64A7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309735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09/04/2024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55846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09/04/2024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98293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09/04/2024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05009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E59659-496D-941A-0D88-793C3DE9C1D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EA9EFA9-01B8-852B-4B7D-7457375BF3C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10C7F7E-C236-54B9-6642-E005ECE44A70}"/>
              </a:ext>
            </a:extLst>
          </p:cNvPr>
          <p:cNvSpPr>
            <a:spLocks noGrp="1"/>
          </p:cNvSpPr>
          <p:nvPr>
            <p:ph type="dt" sz="half" idx="10"/>
          </p:nvPr>
        </p:nvSpPr>
        <p:spPr/>
        <p:txBody>
          <a:bodyPr/>
          <a:lstStyle/>
          <a:p>
            <a:fld id="{064156D8-2780-45F6-8D23-90808D89B9A5}" type="datetimeFigureOut">
              <a:rPr lang="es-ES" smtClean="0"/>
              <a:t>09/04/2024</a:t>
            </a:fld>
            <a:endParaRPr lang="es-ES"/>
          </a:p>
        </p:txBody>
      </p:sp>
      <p:sp>
        <p:nvSpPr>
          <p:cNvPr id="5" name="Marcador de pie de página 4">
            <a:extLst>
              <a:ext uri="{FF2B5EF4-FFF2-40B4-BE49-F238E27FC236}">
                <a16:creationId xmlns:a16="http://schemas.microsoft.com/office/drawing/2014/main" id="{8DC90827-A915-C07C-453F-A5C7A52B1D9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6441032-A46A-FDC3-E7F9-1AF9069DBA68}"/>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63377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EA441E-1A60-FB61-4EE7-2201A96521C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DEFDAB1-C6CD-E254-A211-07A7301ECA2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C3AC807-62BA-63D9-7BB1-5F0058D3EC3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DF728A0-37C8-0163-0783-3A7E704E5128}"/>
              </a:ext>
            </a:extLst>
          </p:cNvPr>
          <p:cNvSpPr>
            <a:spLocks noGrp="1"/>
          </p:cNvSpPr>
          <p:nvPr>
            <p:ph type="dt" sz="half" idx="10"/>
          </p:nvPr>
        </p:nvSpPr>
        <p:spPr/>
        <p:txBody>
          <a:bodyPr/>
          <a:lstStyle/>
          <a:p>
            <a:fld id="{064156D8-2780-45F6-8D23-90808D89B9A5}" type="datetimeFigureOut">
              <a:rPr lang="es-ES" smtClean="0"/>
              <a:t>09/04/2024</a:t>
            </a:fld>
            <a:endParaRPr lang="es-ES"/>
          </a:p>
        </p:txBody>
      </p:sp>
      <p:sp>
        <p:nvSpPr>
          <p:cNvPr id="6" name="Marcador de pie de página 5">
            <a:extLst>
              <a:ext uri="{FF2B5EF4-FFF2-40B4-BE49-F238E27FC236}">
                <a16:creationId xmlns:a16="http://schemas.microsoft.com/office/drawing/2014/main" id="{102632B9-99AA-ADF4-5573-C5084F9EFAB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688C0C8-86F5-F3F3-006D-130948B48027}"/>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355842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95C2F5-581F-1075-D936-B8038935D32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1E6E5FB-38E5-800D-1266-BE56079073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B64AC62-07B5-6B10-6A03-E45B219824A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7DC423C-A6B6-6D8D-A52A-C6C4F34EFD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6574984-BC49-94C3-4C1E-A74DEDA188F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22BDBF6-1712-7DC4-349E-9D55AF3E275A}"/>
              </a:ext>
            </a:extLst>
          </p:cNvPr>
          <p:cNvSpPr>
            <a:spLocks noGrp="1"/>
          </p:cNvSpPr>
          <p:nvPr>
            <p:ph type="dt" sz="half" idx="10"/>
          </p:nvPr>
        </p:nvSpPr>
        <p:spPr/>
        <p:txBody>
          <a:bodyPr/>
          <a:lstStyle/>
          <a:p>
            <a:fld id="{064156D8-2780-45F6-8D23-90808D89B9A5}" type="datetimeFigureOut">
              <a:rPr lang="es-ES" smtClean="0"/>
              <a:t>09/04/2024</a:t>
            </a:fld>
            <a:endParaRPr lang="es-ES"/>
          </a:p>
        </p:txBody>
      </p:sp>
      <p:sp>
        <p:nvSpPr>
          <p:cNvPr id="8" name="Marcador de pie de página 7">
            <a:extLst>
              <a:ext uri="{FF2B5EF4-FFF2-40B4-BE49-F238E27FC236}">
                <a16:creationId xmlns:a16="http://schemas.microsoft.com/office/drawing/2014/main" id="{8E6EFEF5-5324-DEF7-C5FE-C491394E4AD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A839133-985C-37B6-1F3D-C52D4CE1326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258901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A8DBF9-F98B-B4FB-3DC7-A906CC991E6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83058AC-93AD-25B3-3F7B-DC52D0ADCC32}"/>
              </a:ext>
            </a:extLst>
          </p:cNvPr>
          <p:cNvSpPr>
            <a:spLocks noGrp="1"/>
          </p:cNvSpPr>
          <p:nvPr>
            <p:ph type="dt" sz="half" idx="10"/>
          </p:nvPr>
        </p:nvSpPr>
        <p:spPr/>
        <p:txBody>
          <a:bodyPr/>
          <a:lstStyle/>
          <a:p>
            <a:fld id="{064156D8-2780-45F6-8D23-90808D89B9A5}" type="datetimeFigureOut">
              <a:rPr lang="es-ES" smtClean="0"/>
              <a:t>09/04/2024</a:t>
            </a:fld>
            <a:endParaRPr lang="es-ES"/>
          </a:p>
        </p:txBody>
      </p:sp>
      <p:sp>
        <p:nvSpPr>
          <p:cNvPr id="4" name="Marcador de pie de página 3">
            <a:extLst>
              <a:ext uri="{FF2B5EF4-FFF2-40B4-BE49-F238E27FC236}">
                <a16:creationId xmlns:a16="http://schemas.microsoft.com/office/drawing/2014/main" id="{C7AB352F-6DD7-0787-B559-D65550A541D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D667C44-720C-C544-0D20-2E3FA096145F}"/>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375799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4728B36-74FB-6F16-8AFA-47F468441106}"/>
              </a:ext>
            </a:extLst>
          </p:cNvPr>
          <p:cNvSpPr>
            <a:spLocks noGrp="1"/>
          </p:cNvSpPr>
          <p:nvPr>
            <p:ph type="dt" sz="half" idx="10"/>
          </p:nvPr>
        </p:nvSpPr>
        <p:spPr/>
        <p:txBody>
          <a:bodyPr/>
          <a:lstStyle/>
          <a:p>
            <a:fld id="{064156D8-2780-45F6-8D23-90808D89B9A5}" type="datetimeFigureOut">
              <a:rPr lang="es-ES" smtClean="0"/>
              <a:t>09/04/2024</a:t>
            </a:fld>
            <a:endParaRPr lang="es-ES"/>
          </a:p>
        </p:txBody>
      </p:sp>
      <p:sp>
        <p:nvSpPr>
          <p:cNvPr id="3" name="Marcador de pie de página 2">
            <a:extLst>
              <a:ext uri="{FF2B5EF4-FFF2-40B4-BE49-F238E27FC236}">
                <a16:creationId xmlns:a16="http://schemas.microsoft.com/office/drawing/2014/main" id="{E98B8B6F-7724-FA55-7F7D-3B00E3744B3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7FD07A4-321B-21A7-94E0-D7F08EF42C30}"/>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9920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90CCAB-DEEF-2FE7-F5E3-8296176A258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6DBFA40-0F1A-C99D-B717-E0F1832306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DE82ECE-1EA0-F059-A04B-23041ACA48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DC39CF-A16D-79BB-8928-E128008C3554}"/>
              </a:ext>
            </a:extLst>
          </p:cNvPr>
          <p:cNvSpPr>
            <a:spLocks noGrp="1"/>
          </p:cNvSpPr>
          <p:nvPr>
            <p:ph type="dt" sz="half" idx="10"/>
          </p:nvPr>
        </p:nvSpPr>
        <p:spPr/>
        <p:txBody>
          <a:bodyPr/>
          <a:lstStyle/>
          <a:p>
            <a:fld id="{064156D8-2780-45F6-8D23-90808D89B9A5}" type="datetimeFigureOut">
              <a:rPr lang="es-ES" smtClean="0"/>
              <a:t>09/04/2024</a:t>
            </a:fld>
            <a:endParaRPr lang="es-ES"/>
          </a:p>
        </p:txBody>
      </p:sp>
      <p:sp>
        <p:nvSpPr>
          <p:cNvPr id="6" name="Marcador de pie de página 5">
            <a:extLst>
              <a:ext uri="{FF2B5EF4-FFF2-40B4-BE49-F238E27FC236}">
                <a16:creationId xmlns:a16="http://schemas.microsoft.com/office/drawing/2014/main" id="{867ADA3A-3EED-870D-2FAB-BCA4CA9941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866CB44-2FB9-47C7-A0D8-5F761D7D72B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160285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393A73-210C-5F8E-AD72-933C62B978D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3B7F7AD-3B88-2B99-9FB7-6B34905931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5D4EBF0-61CC-4321-D1B2-472B04344B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9DCD1D7-ECCC-12A1-EE59-3C36902F6611}"/>
              </a:ext>
            </a:extLst>
          </p:cNvPr>
          <p:cNvSpPr>
            <a:spLocks noGrp="1"/>
          </p:cNvSpPr>
          <p:nvPr>
            <p:ph type="dt" sz="half" idx="10"/>
          </p:nvPr>
        </p:nvSpPr>
        <p:spPr/>
        <p:txBody>
          <a:bodyPr/>
          <a:lstStyle/>
          <a:p>
            <a:fld id="{064156D8-2780-45F6-8D23-90808D89B9A5}" type="datetimeFigureOut">
              <a:rPr lang="es-ES" smtClean="0"/>
              <a:t>09/04/2024</a:t>
            </a:fld>
            <a:endParaRPr lang="es-ES"/>
          </a:p>
        </p:txBody>
      </p:sp>
      <p:sp>
        <p:nvSpPr>
          <p:cNvPr id="6" name="Marcador de pie de página 5">
            <a:extLst>
              <a:ext uri="{FF2B5EF4-FFF2-40B4-BE49-F238E27FC236}">
                <a16:creationId xmlns:a16="http://schemas.microsoft.com/office/drawing/2014/main" id="{2F44825A-614E-BEE5-4F57-3090DF0D863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1AAB90-754A-9E7A-0A83-28F85495CDB5}"/>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100952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0D8C681-4B1B-674E-BBCB-446D844333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F55B264-13D6-B9DD-CC4E-28248E3A2C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6EEBEE2-329E-B4E7-296D-903135B3FE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64156D8-2780-45F6-8D23-90808D89B9A5}" type="datetimeFigureOut">
              <a:rPr lang="es-ES" smtClean="0"/>
              <a:t>09/04/2024</a:t>
            </a:fld>
            <a:endParaRPr lang="es-ES"/>
          </a:p>
        </p:txBody>
      </p:sp>
      <p:sp>
        <p:nvSpPr>
          <p:cNvPr id="5" name="Marcador de pie de página 4">
            <a:extLst>
              <a:ext uri="{FF2B5EF4-FFF2-40B4-BE49-F238E27FC236}">
                <a16:creationId xmlns:a16="http://schemas.microsoft.com/office/drawing/2014/main" id="{9395ED17-29F9-7ABA-A6C3-E2CF5769E7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6CCA6EA-7A64-4595-F429-F5F5D0B96F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438979D-E0D1-4279-BEA0-BD136A6AE052}" type="slidenum">
              <a:rPr lang="es-ES" smtClean="0"/>
              <a:t>‹Nº›</a:t>
            </a:fld>
            <a:endParaRPr lang="es-ES"/>
          </a:p>
        </p:txBody>
      </p:sp>
    </p:spTree>
    <p:extLst>
      <p:ext uri="{BB962C8B-B14F-4D97-AF65-F5344CB8AC3E}">
        <p14:creationId xmlns:p14="http://schemas.microsoft.com/office/powerpoint/2010/main" val="82829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09/04/2024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1489527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5.jpeg"/><Relationship Id="rId4" Type="http://schemas.openxmlformats.org/officeDocument/2006/relationships/diagramLayout" Target="../diagrams/layout1.xml"/><Relationship Id="rId9"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3300ACA1-4C65-4F60-B139-EA3F53C9CC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518"/>
            <a:ext cx="12188952" cy="3490956"/>
            <a:chOff x="651279" y="598259"/>
            <a:chExt cx="10889442" cy="5680742"/>
          </a:xfrm>
        </p:grpSpPr>
        <p:sp>
          <p:nvSpPr>
            <p:cNvPr id="14" name="Color">
              <a:extLst>
                <a:ext uri="{FF2B5EF4-FFF2-40B4-BE49-F238E27FC236}">
                  <a16:creationId xmlns:a16="http://schemas.microsoft.com/office/drawing/2014/main" id="{B79F55E3-994C-4E20-85AB-669EB4A11FA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lor">
              <a:extLst>
                <a:ext uri="{FF2B5EF4-FFF2-40B4-BE49-F238E27FC236}">
                  <a16:creationId xmlns:a16="http://schemas.microsoft.com/office/drawing/2014/main" id="{18ED73C6-80DF-4327-90E0-7F3F428C786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1">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Imagen 1">
            <a:extLst>
              <a:ext uri="{FF2B5EF4-FFF2-40B4-BE49-F238E27FC236}">
                <a16:creationId xmlns:a16="http://schemas.microsoft.com/office/drawing/2014/main" id="{4C4868B8-BBC4-EEE9-8787-0684E8B1F57A}"/>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a:stretch/>
        </p:blipFill>
        <p:spPr>
          <a:xfrm>
            <a:off x="5055556" y="0"/>
            <a:ext cx="6862013" cy="3429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Imagen 2">
            <a:extLst>
              <a:ext uri="{FF2B5EF4-FFF2-40B4-BE49-F238E27FC236}">
                <a16:creationId xmlns:a16="http://schemas.microsoft.com/office/drawing/2014/main" id="{35255FDA-4930-6227-C891-25A01CD5AEA9}"/>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r="-22"/>
          <a:stretch/>
        </p:blipFill>
        <p:spPr>
          <a:xfrm>
            <a:off x="5055556" y="3488410"/>
            <a:ext cx="6862013" cy="33695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6" name="Group 1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7" name="Freeform: Shape 17" hidden="1">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hidden="1">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grpSp>
        <p:nvGrpSpPr>
          <p:cNvPr id="8" name="Group 16">
            <a:extLst>
              <a:ext uri="{FF2B5EF4-FFF2-40B4-BE49-F238E27FC236}">
                <a16:creationId xmlns:a16="http://schemas.microsoft.com/office/drawing/2014/main" id="{5E68CAC0-9BF5-0BEC-81AE-49EE60AFB5C8}"/>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flipV="1">
            <a:off x="0" y="-518"/>
            <a:ext cx="12188952" cy="6858000"/>
            <a:chOff x="0" y="0"/>
            <a:chExt cx="12188952" cy="6858000"/>
          </a:xfrm>
          <a:solidFill>
            <a:srgbClr val="885075"/>
          </a:solidFill>
        </p:grpSpPr>
        <p:sp>
          <p:nvSpPr>
            <p:cNvPr id="10" name="Freeform: Shape 17" hidden="1">
              <a:extLst>
                <a:ext uri="{FF2B5EF4-FFF2-40B4-BE49-F238E27FC236}">
                  <a16:creationId xmlns:a16="http://schemas.microsoft.com/office/drawing/2014/main" id="{CD7C2DAD-FD6F-5F66-B276-0460B51F418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Freeform: Shape 18" hidden="1">
              <a:extLst>
                <a:ext uri="{FF2B5EF4-FFF2-40B4-BE49-F238E27FC236}">
                  <a16:creationId xmlns:a16="http://schemas.microsoft.com/office/drawing/2014/main" id="{853170CD-F593-3621-B640-4FD469772B8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19">
              <a:extLst>
                <a:ext uri="{FF2B5EF4-FFF2-40B4-BE49-F238E27FC236}">
                  <a16:creationId xmlns:a16="http://schemas.microsoft.com/office/drawing/2014/main" id="{75940FD2-398B-1415-E9C9-BAF355D8936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0">
              <a:extLst>
                <a:ext uri="{FF2B5EF4-FFF2-40B4-BE49-F238E27FC236}">
                  <a16:creationId xmlns:a16="http://schemas.microsoft.com/office/drawing/2014/main" id="{9F7CF94A-4E1D-4B94-21F2-70ACF6B2CCE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1">
              <a:extLst>
                <a:ext uri="{FF2B5EF4-FFF2-40B4-BE49-F238E27FC236}">
                  <a16:creationId xmlns:a16="http://schemas.microsoft.com/office/drawing/2014/main" id="{E2D496C3-E69A-B5C1-25C5-6E88CD78DF0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rgbClr val="885075">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22">
              <a:extLst>
                <a:ext uri="{FF2B5EF4-FFF2-40B4-BE49-F238E27FC236}">
                  <a16:creationId xmlns:a16="http://schemas.microsoft.com/office/drawing/2014/main" id="{A2B9C5F1-3D53-5CBB-B21C-C2D155142D7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rgbClr val="885075">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23">
              <a:extLst>
                <a:ext uri="{FF2B5EF4-FFF2-40B4-BE49-F238E27FC236}">
                  <a16:creationId xmlns:a16="http://schemas.microsoft.com/office/drawing/2014/main" id="{4BE4425C-DFF7-5D5C-18E3-1C36A32B6CE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5" name="CuadroTexto 4">
            <a:extLst>
              <a:ext uri="{FF2B5EF4-FFF2-40B4-BE49-F238E27FC236}">
                <a16:creationId xmlns:a16="http://schemas.microsoft.com/office/drawing/2014/main" id="{3C09B097-9604-B8DB-0375-08237E49713E}"/>
              </a:ext>
            </a:extLst>
          </p:cNvPr>
          <p:cNvSpPr txBox="1"/>
          <p:nvPr/>
        </p:nvSpPr>
        <p:spPr>
          <a:xfrm>
            <a:off x="-1523" y="1458704"/>
            <a:ext cx="5055556" cy="923330"/>
          </a:xfrm>
          <a:prstGeom prst="rect">
            <a:avLst/>
          </a:prstGeom>
          <a:noFill/>
        </p:spPr>
        <p:txBody>
          <a:bodyPr wrap="square" rtlCol="0">
            <a:spAutoFit/>
          </a:bodyPr>
          <a:lstStyle/>
          <a:p>
            <a:pPr algn="ctr"/>
            <a:r>
              <a:rPr lang="en-US" sz="5400" b="1" spc="50" dirty="0">
                <a:ln w="0"/>
                <a:solidFill>
                  <a:schemeClr val="bg2"/>
                </a:solidFill>
                <a:effectLst>
                  <a:innerShdw blurRad="63500" dist="50800" dir="13500000">
                    <a:srgbClr val="000000">
                      <a:alpha val="50000"/>
                    </a:srgbClr>
                  </a:innerShdw>
                </a:effectLst>
              </a:rPr>
              <a:t>DHIMMA IJOO</a:t>
            </a:r>
            <a:endParaRPr lang="en" sz="5400" b="1" spc="50" dirty="0">
              <a:ln w="0"/>
              <a:solidFill>
                <a:schemeClr val="bg2"/>
              </a:solidFill>
              <a:effectLst>
                <a:innerShdw blurRad="63500" dist="50800" dir="13500000">
                  <a:srgbClr val="000000">
                    <a:alpha val="50000"/>
                  </a:srgbClr>
                </a:innerShdw>
              </a:effectLst>
            </a:endParaRPr>
          </a:p>
        </p:txBody>
      </p:sp>
      <p:sp>
        <p:nvSpPr>
          <p:cNvPr id="6" name="CuadroTexto 5">
            <a:extLst>
              <a:ext uri="{FF2B5EF4-FFF2-40B4-BE49-F238E27FC236}">
                <a16:creationId xmlns:a16="http://schemas.microsoft.com/office/drawing/2014/main" id="{4490A739-E832-F5B4-555D-73381EE8941A}"/>
              </a:ext>
            </a:extLst>
          </p:cNvPr>
          <p:cNvSpPr txBox="1"/>
          <p:nvPr/>
        </p:nvSpPr>
        <p:spPr>
          <a:xfrm>
            <a:off x="-50875" y="3988414"/>
            <a:ext cx="5055556" cy="1754326"/>
          </a:xfrm>
          <a:prstGeom prst="rect">
            <a:avLst/>
          </a:prstGeom>
          <a:noFill/>
        </p:spPr>
        <p:txBody>
          <a:bodyPr wrap="square" rtlCol="0">
            <a:spAutoFit/>
          </a:bodyPr>
          <a:lstStyle/>
          <a:p>
            <a:pPr algn="ctr"/>
            <a:r>
              <a:rPr lang="en-US" sz="5400" b="1" spc="50" dirty="0">
                <a:ln w="0"/>
                <a:solidFill>
                  <a:srgbClr val="9E4066"/>
                </a:solidFill>
                <a:effectLst>
                  <a:innerShdw blurRad="63500" dist="50800" dir="13500000">
                    <a:srgbClr val="000000">
                      <a:alpha val="50000"/>
                    </a:srgbClr>
                  </a:innerShdw>
                </a:effectLst>
              </a:rPr>
              <a:t>JAALALAMOO OFITTUMMAA?</a:t>
            </a:r>
            <a:endParaRPr lang="en" sz="5400" b="1" spc="50" dirty="0">
              <a:ln w="0"/>
              <a:solidFill>
                <a:srgbClr val="9E4066"/>
              </a:solidFill>
              <a:effectLst>
                <a:innerShdw blurRad="63500" dist="50800" dir="13500000">
                  <a:srgbClr val="000000">
                    <a:alpha val="50000"/>
                  </a:srgbClr>
                </a:innerShdw>
              </a:effectLst>
            </a:endParaRPr>
          </a:p>
        </p:txBody>
      </p:sp>
      <p:sp>
        <p:nvSpPr>
          <p:cNvPr id="7" name="CuadroTexto 6">
            <a:extLst>
              <a:ext uri="{FF2B5EF4-FFF2-40B4-BE49-F238E27FC236}">
                <a16:creationId xmlns:a16="http://schemas.microsoft.com/office/drawing/2014/main" id="{28A636E4-BB6F-74F0-0C22-7E6518F9DD4D}"/>
              </a:ext>
            </a:extLst>
          </p:cNvPr>
          <p:cNvSpPr txBox="1"/>
          <p:nvPr/>
        </p:nvSpPr>
        <p:spPr>
          <a:xfrm>
            <a:off x="1432414" y="6059460"/>
            <a:ext cx="2088978" cy="584775"/>
          </a:xfrm>
          <a:prstGeom prst="rect">
            <a:avLst/>
          </a:prstGeom>
          <a:noFill/>
        </p:spPr>
        <p:txBody>
          <a:bodyPr wrap="square" rtlCol="0">
            <a:spAutoFit/>
          </a:bodyPr>
          <a:lstStyle/>
          <a:p>
            <a:pPr algn="ctr"/>
            <a:r>
              <a:rPr lang="en-US" sz="1600" b="1" dirty="0" err="1">
                <a:solidFill>
                  <a:schemeClr val="accent1">
                    <a:lumMod val="75000"/>
                  </a:schemeClr>
                </a:solidFill>
              </a:rPr>
              <a:t>Barumsa</a:t>
            </a:r>
            <a:r>
              <a:rPr lang="en" sz="1600" b="1" dirty="0">
                <a:solidFill>
                  <a:schemeClr val="accent1">
                    <a:lumMod val="75000"/>
                  </a:schemeClr>
                </a:solidFill>
              </a:rPr>
              <a:t> 2</a:t>
            </a:r>
            <a:r>
              <a:rPr lang="en-US" sz="1600" b="1" dirty="0" err="1">
                <a:solidFill>
                  <a:schemeClr val="accent1">
                    <a:lumMod val="75000"/>
                  </a:schemeClr>
                </a:solidFill>
              </a:rPr>
              <a:t>ffaa</a:t>
            </a:r>
            <a:r>
              <a:rPr lang="en" sz="1600" b="1" dirty="0">
                <a:solidFill>
                  <a:schemeClr val="accent1">
                    <a:lumMod val="75000"/>
                  </a:schemeClr>
                </a:solidFill>
              </a:rPr>
              <a:t> </a:t>
            </a:r>
            <a:r>
              <a:rPr lang="en-US" sz="1600" b="1" dirty="0">
                <a:solidFill>
                  <a:schemeClr val="accent1">
                    <a:lumMod val="75000"/>
                  </a:schemeClr>
                </a:solidFill>
              </a:rPr>
              <a:t>Ebla</a:t>
            </a:r>
            <a:r>
              <a:rPr lang="en" sz="1600" b="1" dirty="0">
                <a:solidFill>
                  <a:schemeClr val="accent1">
                    <a:lumMod val="75000"/>
                  </a:schemeClr>
                </a:solidFill>
              </a:rPr>
              <a:t> 13, 2024</a:t>
            </a:r>
          </a:p>
        </p:txBody>
      </p:sp>
    </p:spTree>
    <p:extLst>
      <p:ext uri="{BB962C8B-B14F-4D97-AF65-F5344CB8AC3E}">
        <p14:creationId xmlns:p14="http://schemas.microsoft.com/office/powerpoint/2010/main" val="334320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445DB24-D4C5-84EC-F47C-688FAB16738F}"/>
              </a:ext>
            </a:extLst>
          </p:cNvPr>
          <p:cNvSpPr txBox="1"/>
          <p:nvPr/>
        </p:nvSpPr>
        <p:spPr>
          <a:xfrm>
            <a:off x="1" y="-76200"/>
            <a:ext cx="9499074" cy="769441"/>
          </a:xfrm>
          <a:prstGeom prst="rect">
            <a:avLst/>
          </a:prstGeom>
          <a:noFill/>
        </p:spPr>
        <p:txBody>
          <a:bodyPr wrap="square">
            <a:spAutoFit/>
          </a:bodyPr>
          <a:lstStyle/>
          <a:p>
            <a:pPr algn="ctr"/>
            <a:r>
              <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RAKKATTOOTA GARGAARUU</a:t>
            </a:r>
          </a:p>
        </p:txBody>
      </p:sp>
      <p:sp>
        <p:nvSpPr>
          <p:cNvPr id="4" name="CuadroTexto 3">
            <a:extLst>
              <a:ext uri="{FF2B5EF4-FFF2-40B4-BE49-F238E27FC236}">
                <a16:creationId xmlns:a16="http://schemas.microsoft.com/office/drawing/2014/main" id="{BA56BC4E-403C-4648-5D22-445B4EFC8274}"/>
              </a:ext>
            </a:extLst>
          </p:cNvPr>
          <p:cNvSpPr txBox="1"/>
          <p:nvPr/>
        </p:nvSpPr>
        <p:spPr>
          <a:xfrm>
            <a:off x="109154" y="506662"/>
            <a:ext cx="8378666" cy="646331"/>
          </a:xfrm>
          <a:prstGeom prst="rect">
            <a:avLst/>
          </a:prstGeom>
          <a:noFill/>
        </p:spPr>
        <p:txBody>
          <a:bodyPr wrap="square">
            <a:spAutoFit/>
          </a:bodyPr>
          <a:lstStyle/>
          <a:p>
            <a:pPr algn="ctr"/>
            <a:r>
              <a:rPr lang="en-US" b="1" dirty="0">
                <a:solidFill>
                  <a:srgbClr val="82DAEF"/>
                </a:solidFill>
                <a:effectLst>
                  <a:outerShdw blurRad="38100" dist="38100" dir="2700000" algn="tl">
                    <a:srgbClr val="000000">
                      <a:alpha val="43137"/>
                    </a:srgbClr>
                  </a:outerShdw>
                </a:effectLst>
                <a:latin typeface="Comic Sans MS" panose="030F0702030302020204" pitchFamily="66" charset="0"/>
              </a:rPr>
              <a:t>“</a:t>
            </a:r>
            <a:r>
              <a:rPr lang="en-US" b="1" dirty="0" err="1">
                <a:solidFill>
                  <a:srgbClr val="82DAEF"/>
                </a:solidFill>
                <a:effectLst>
                  <a:outerShdw blurRad="38100" dist="38100" dir="2700000" algn="tl">
                    <a:srgbClr val="000000">
                      <a:alpha val="43137"/>
                    </a:srgbClr>
                  </a:outerShdw>
                </a:effectLst>
                <a:latin typeface="Comic Sans MS" panose="030F0702030302020204" pitchFamily="66" charset="0"/>
              </a:rPr>
              <a:t>Araddaa</a:t>
            </a:r>
            <a:r>
              <a:rPr lang="en-US" b="1" dirty="0">
                <a:solidFill>
                  <a:srgbClr val="82DAEF"/>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82DAEF"/>
                </a:solidFill>
                <a:effectLst>
                  <a:outerShdw blurRad="38100" dist="38100" dir="2700000" algn="tl">
                    <a:srgbClr val="000000">
                      <a:alpha val="43137"/>
                    </a:srgbClr>
                  </a:outerShdw>
                </a:effectLst>
                <a:latin typeface="Comic Sans MS" panose="030F0702030302020204" pitchFamily="66" charset="0"/>
              </a:rPr>
              <a:t>isaaniitii</a:t>
            </a:r>
            <a:r>
              <a:rPr lang="en-US" b="1" dirty="0">
                <a:solidFill>
                  <a:srgbClr val="82DAEF"/>
                </a:solidFill>
                <a:effectLst>
                  <a:outerShdw blurRad="38100" dist="38100" dir="2700000" algn="tl">
                    <a:srgbClr val="000000">
                      <a:alpha val="43137"/>
                    </a:srgbClr>
                  </a:outerShdw>
                </a:effectLst>
                <a:latin typeface="Comic Sans MS" panose="030F0702030302020204" pitchFamily="66" charset="0"/>
              </a:rPr>
              <a:t> fi </a:t>
            </a:r>
            <a:r>
              <a:rPr lang="en-US" b="1" dirty="0" err="1">
                <a:solidFill>
                  <a:srgbClr val="82DAEF"/>
                </a:solidFill>
                <a:effectLst>
                  <a:outerShdw blurRad="38100" dist="38100" dir="2700000" algn="tl">
                    <a:srgbClr val="000000">
                      <a:alpha val="43137"/>
                    </a:srgbClr>
                  </a:outerShdw>
                </a:effectLst>
                <a:latin typeface="Comic Sans MS" panose="030F0702030302020204" pitchFamily="66" charset="0"/>
              </a:rPr>
              <a:t>qabeenya</a:t>
            </a:r>
            <a:r>
              <a:rPr lang="en-US" b="1" dirty="0">
                <a:solidFill>
                  <a:srgbClr val="82DAEF"/>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82DAEF"/>
                </a:solidFill>
                <a:effectLst>
                  <a:outerShdw blurRad="38100" dist="38100" dir="2700000" algn="tl">
                    <a:srgbClr val="000000">
                      <a:alpha val="43137"/>
                    </a:srgbClr>
                  </a:outerShdw>
                </a:effectLst>
                <a:latin typeface="Comic Sans MS" panose="030F0702030302020204" pitchFamily="66" charset="0"/>
              </a:rPr>
              <a:t>isaanii</a:t>
            </a:r>
            <a:r>
              <a:rPr lang="en-US" b="1" dirty="0">
                <a:solidFill>
                  <a:srgbClr val="82DAEF"/>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82DAEF"/>
                </a:solidFill>
                <a:effectLst>
                  <a:outerShdw blurRad="38100" dist="38100" dir="2700000" algn="tl">
                    <a:srgbClr val="000000">
                      <a:alpha val="43137"/>
                    </a:srgbClr>
                  </a:outerShdw>
                </a:effectLst>
                <a:latin typeface="Comic Sans MS" panose="030F0702030302020204" pitchFamily="66" charset="0"/>
              </a:rPr>
              <a:t>gurguranii</a:t>
            </a:r>
            <a:r>
              <a:rPr lang="en-US" b="1" dirty="0">
                <a:solidFill>
                  <a:srgbClr val="82DAEF"/>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82DAEF"/>
                </a:solidFill>
                <a:effectLst>
                  <a:outerShdw blurRad="38100" dist="38100" dir="2700000" algn="tl">
                    <a:srgbClr val="000000">
                      <a:alpha val="43137"/>
                    </a:srgbClr>
                  </a:outerShdw>
                </a:effectLst>
                <a:latin typeface="Comic Sans MS" panose="030F0702030302020204" pitchFamily="66" charset="0"/>
              </a:rPr>
              <a:t>horii</a:t>
            </a:r>
            <a:r>
              <a:rPr lang="en-US" b="1" dirty="0">
                <a:solidFill>
                  <a:srgbClr val="82DAEF"/>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82DAEF"/>
                </a:solidFill>
                <a:effectLst>
                  <a:outerShdw blurRad="38100" dist="38100" dir="2700000" algn="tl">
                    <a:srgbClr val="000000">
                      <a:alpha val="43137"/>
                    </a:srgbClr>
                  </a:outerShdw>
                </a:effectLst>
                <a:latin typeface="Comic Sans MS" panose="030F0702030302020204" pitchFamily="66" charset="0"/>
              </a:rPr>
              <a:t>isaas</a:t>
            </a:r>
            <a:r>
              <a:rPr lang="en-US" b="1" dirty="0">
                <a:solidFill>
                  <a:srgbClr val="82DAEF"/>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82DAEF"/>
                </a:solidFill>
                <a:effectLst>
                  <a:outerShdw blurRad="38100" dist="38100" dir="2700000" algn="tl">
                    <a:srgbClr val="000000">
                      <a:alpha val="43137"/>
                    </a:srgbClr>
                  </a:outerShdw>
                </a:effectLst>
                <a:latin typeface="Comic Sans MS" panose="030F0702030302020204" pitchFamily="66" charset="0"/>
              </a:rPr>
              <a:t>hundumaafuu</a:t>
            </a:r>
            <a:r>
              <a:rPr lang="en-US" b="1" dirty="0">
                <a:solidFill>
                  <a:srgbClr val="82DAEF"/>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82DAEF"/>
                </a:solidFill>
                <a:effectLst>
                  <a:outerShdw blurRad="38100" dist="38100" dir="2700000" algn="tl">
                    <a:srgbClr val="000000">
                      <a:alpha val="43137"/>
                    </a:srgbClr>
                  </a:outerShdw>
                </a:effectLst>
                <a:latin typeface="Comic Sans MS" panose="030F0702030302020204" pitchFamily="66" charset="0"/>
              </a:rPr>
              <a:t>akka</a:t>
            </a:r>
            <a:r>
              <a:rPr lang="en-US" b="1" dirty="0">
                <a:solidFill>
                  <a:srgbClr val="82DAEF"/>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82DAEF"/>
                </a:solidFill>
                <a:effectLst>
                  <a:outerShdw blurRad="38100" dist="38100" dir="2700000" algn="tl">
                    <a:srgbClr val="000000">
                      <a:alpha val="43137"/>
                    </a:srgbClr>
                  </a:outerShdw>
                </a:effectLst>
                <a:latin typeface="Comic Sans MS" panose="030F0702030302020204" pitchFamily="66" charset="0"/>
              </a:rPr>
              <a:t>isa</a:t>
            </a:r>
            <a:r>
              <a:rPr lang="en-US" b="1" dirty="0">
                <a:solidFill>
                  <a:srgbClr val="82DAEF"/>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82DAEF"/>
                </a:solidFill>
                <a:effectLst>
                  <a:outerShdw blurRad="38100" dist="38100" dir="2700000" algn="tl">
                    <a:srgbClr val="000000">
                      <a:alpha val="43137"/>
                    </a:srgbClr>
                  </a:outerShdw>
                </a:effectLst>
                <a:latin typeface="Comic Sans MS" panose="030F0702030302020204" pitchFamily="66" charset="0"/>
              </a:rPr>
              <a:t>barbaachisetti</a:t>
            </a:r>
            <a:r>
              <a:rPr lang="en-US" b="1" dirty="0">
                <a:solidFill>
                  <a:srgbClr val="82DAEF"/>
                </a:solidFill>
                <a:effectLst>
                  <a:outerShdw blurRad="38100" dist="38100" dir="2700000" algn="tl">
                    <a:srgbClr val="000000">
                      <a:alpha val="43137"/>
                    </a:srgbClr>
                  </a:outerShdw>
                </a:effectLst>
                <a:latin typeface="Comic Sans MS" panose="030F0702030302020204" pitchFamily="66" charset="0"/>
              </a:rPr>
              <a:t> in </a:t>
            </a:r>
            <a:r>
              <a:rPr lang="en-US" b="1" dirty="0" err="1">
                <a:solidFill>
                  <a:srgbClr val="82DAEF"/>
                </a:solidFill>
                <a:effectLst>
                  <a:outerShdw blurRad="38100" dist="38100" dir="2700000" algn="tl">
                    <a:srgbClr val="000000">
                      <a:alpha val="43137"/>
                    </a:srgbClr>
                  </a:outerShdw>
                </a:effectLst>
                <a:latin typeface="Comic Sans MS" panose="030F0702030302020204" pitchFamily="66" charset="0"/>
              </a:rPr>
              <a:t>hiru</a:t>
            </a:r>
            <a:r>
              <a:rPr lang="en-US" b="1" dirty="0">
                <a:solidFill>
                  <a:srgbClr val="82DAEF"/>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82DAEF"/>
                </a:solidFill>
                <a:effectLst>
                  <a:outerShdw blurRad="38100" dist="38100" dir="2700000" algn="tl">
                    <a:srgbClr val="000000">
                      <a:alpha val="43137"/>
                    </a:srgbClr>
                  </a:outerShdw>
                </a:effectLst>
                <a:latin typeface="Comic Sans MS" panose="030F0702030302020204" pitchFamily="66" charset="0"/>
              </a:rPr>
              <a:t>turan</a:t>
            </a:r>
            <a:r>
              <a:rPr lang="en-US" b="1" dirty="0">
                <a:solidFill>
                  <a:srgbClr val="82DAEF"/>
                </a:solidFill>
                <a:effectLst>
                  <a:outerShdw blurRad="38100" dist="38100" dir="2700000" algn="tl">
                    <a:srgbClr val="000000">
                      <a:alpha val="43137"/>
                    </a:srgbClr>
                  </a:outerShdw>
                </a:effectLst>
                <a:latin typeface="Comic Sans MS" panose="030F0702030302020204" pitchFamily="66" charset="0"/>
              </a:rPr>
              <a:t>.”  — </a:t>
            </a:r>
            <a:r>
              <a:rPr lang="en-US" b="1" dirty="0" err="1">
                <a:solidFill>
                  <a:srgbClr val="82DAEF"/>
                </a:solidFill>
                <a:effectLst>
                  <a:outerShdw blurRad="38100" dist="38100" dir="2700000" algn="tl">
                    <a:srgbClr val="000000">
                      <a:alpha val="43137"/>
                    </a:srgbClr>
                  </a:outerShdw>
                </a:effectLst>
                <a:latin typeface="Comic Sans MS" panose="030F0702030302020204" pitchFamily="66" charset="0"/>
              </a:rPr>
              <a:t>HoE</a:t>
            </a:r>
            <a:r>
              <a:rPr lang="en-US" b="1" dirty="0">
                <a:solidFill>
                  <a:srgbClr val="82DAEF"/>
                </a:solidFill>
                <a:effectLst>
                  <a:outerShdw blurRad="38100" dist="38100" dir="2700000" algn="tl">
                    <a:srgbClr val="000000">
                      <a:alpha val="43137"/>
                    </a:srgbClr>
                  </a:outerShdw>
                </a:effectLst>
                <a:latin typeface="Comic Sans MS" panose="030F0702030302020204" pitchFamily="66" charset="0"/>
              </a:rPr>
              <a:t>. 2:45</a:t>
            </a:r>
            <a:endParaRPr lang="en" sz="1400" b="1" dirty="0">
              <a:solidFill>
                <a:srgbClr val="82DAEF"/>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F9B9D96B-4275-26E6-4137-CF424FA21B9E}"/>
              </a:ext>
            </a:extLst>
          </p:cNvPr>
          <p:cNvSpPr txBox="1"/>
          <p:nvPr/>
        </p:nvSpPr>
        <p:spPr>
          <a:xfrm>
            <a:off x="277905" y="1273981"/>
            <a:ext cx="8863445" cy="400110"/>
          </a:xfrm>
          <a:prstGeom prst="rect">
            <a:avLst/>
          </a:prstGeom>
          <a:noFill/>
        </p:spPr>
        <p:txBody>
          <a:bodyPr wrap="square" rtlCol="0">
            <a:spAutoFit/>
          </a:bodyPr>
          <a:lstStyle/>
          <a:p>
            <a:pPr>
              <a:spcBef>
                <a:spcPts val="600"/>
              </a:spcBef>
            </a:pPr>
            <a:r>
              <a:rPr lang="en" sz="2000" b="1" dirty="0"/>
              <a:t>Wangeelli Kiristiyaanota jalqabaa irratti dhiibbaa maalii geessise (HoE. 2:42-47)?</a:t>
            </a:r>
          </a:p>
        </p:txBody>
      </p:sp>
      <p:graphicFrame>
        <p:nvGraphicFramePr>
          <p:cNvPr id="13" name="Diagrama 12">
            <a:extLst>
              <a:ext uri="{FF2B5EF4-FFF2-40B4-BE49-F238E27FC236}">
                <a16:creationId xmlns:a16="http://schemas.microsoft.com/office/drawing/2014/main" id="{D4EF72E2-DE94-C5FA-5455-151D3B2076CE}"/>
              </a:ext>
            </a:extLst>
          </p:cNvPr>
          <p:cNvGraphicFramePr/>
          <p:nvPr>
            <p:extLst>
              <p:ext uri="{D42A27DB-BD31-4B8C-83A1-F6EECF244321}">
                <p14:modId xmlns:p14="http://schemas.microsoft.com/office/powerpoint/2010/main" val="3491103909"/>
              </p:ext>
            </p:extLst>
          </p:nvPr>
        </p:nvGraphicFramePr>
        <p:xfrm>
          <a:off x="0" y="1717522"/>
          <a:ext cx="8389845" cy="374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3A1E6DFE-F76B-7E05-1F17-366C9B1E686D}"/>
              </a:ext>
            </a:extLst>
          </p:cNvPr>
          <p:cNvSpPr txBox="1"/>
          <p:nvPr/>
        </p:nvSpPr>
        <p:spPr>
          <a:xfrm>
            <a:off x="0" y="5455476"/>
            <a:ext cx="9499074" cy="707886"/>
          </a:xfrm>
          <a:prstGeom prst="rect">
            <a:avLst/>
          </a:prstGeom>
          <a:noFill/>
        </p:spPr>
        <p:txBody>
          <a:bodyPr wrap="square" rtlCol="0">
            <a:spAutoFit/>
          </a:bodyPr>
          <a:lstStyle/>
          <a:p>
            <a:pPr>
              <a:spcBef>
                <a:spcPts val="600"/>
              </a:spcBef>
            </a:pPr>
            <a:r>
              <a:rPr lang="en" sz="2000" b="1" dirty="0"/>
              <a:t>Akka ambaasaaddaroota Kiristoositti, Yesuusiin akkeessaniiru. Warra gargaarsa barbaadan kunuunsuudhaan, guutummaa magaalaa keessatti kabaja argataniiru.</a:t>
            </a:r>
          </a:p>
        </p:txBody>
      </p:sp>
      <p:pic>
        <p:nvPicPr>
          <p:cNvPr id="8" name="Imagen 7" descr="Imagen que contiene persona, tabla, mujer, foto&#10;&#10;Descripción generada automáticamente">
            <a:extLst>
              <a:ext uri="{FF2B5EF4-FFF2-40B4-BE49-F238E27FC236}">
                <a16:creationId xmlns:a16="http://schemas.microsoft.com/office/drawing/2014/main" id="{3D535990-4B90-E54F-9217-E797AEBA04F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672205" y="4139914"/>
            <a:ext cx="2415020" cy="2630220"/>
          </a:xfrm>
          <a:prstGeom prst="round2DiagRect">
            <a:avLst>
              <a:gd name="adj1" fmla="val 6018"/>
              <a:gd name="adj2" fmla="val 13016"/>
            </a:avLst>
          </a:prstGeom>
          <a:ln w="38100" cap="sq">
            <a:solidFill>
              <a:srgbClr val="00B050"/>
            </a:solidFill>
            <a:miter lim="800000"/>
          </a:ln>
          <a:effectLst>
            <a:outerShdw blurRad="254000" algn="tl" rotWithShape="0">
              <a:srgbClr val="000000">
                <a:alpha val="43000"/>
              </a:srgbClr>
            </a:outerShdw>
          </a:effectLst>
        </p:spPr>
      </p:pic>
      <p:pic>
        <p:nvPicPr>
          <p:cNvPr id="12" name="Imagen 11" descr="Un grupo de personas haciendo gestos con la cara pintada&#10;&#10;Descripción generada automáticamente con confianza baja">
            <a:extLst>
              <a:ext uri="{FF2B5EF4-FFF2-40B4-BE49-F238E27FC236}">
                <a16:creationId xmlns:a16="http://schemas.microsoft.com/office/drawing/2014/main" id="{07A8BD98-73EE-0A5F-25FF-7B331FC538F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499074" y="87866"/>
            <a:ext cx="2583773" cy="3422216"/>
          </a:xfrm>
          <a:prstGeom prst="round2DiagRect">
            <a:avLst>
              <a:gd name="adj1" fmla="val 16667"/>
              <a:gd name="adj2" fmla="val 0"/>
            </a:avLst>
          </a:prstGeom>
          <a:ln w="38100" cap="sq">
            <a:solidFill>
              <a:schemeClr val="accent2">
                <a:lumMod val="40000"/>
                <a:lumOff val="60000"/>
              </a:schemeClr>
            </a:solidFill>
            <a:miter lim="800000"/>
          </a:ln>
          <a:effectLst>
            <a:outerShdw blurRad="254000" algn="tl" rotWithShape="0">
              <a:srgbClr val="000000">
                <a:alpha val="43000"/>
              </a:srgbClr>
            </a:outerShdw>
          </a:effectLst>
        </p:spPr>
      </p:pic>
      <p:pic>
        <p:nvPicPr>
          <p:cNvPr id="6" name="Imagen 5" descr="Un par de personas de pie&#10;&#10;Descripción generada automáticamente con confianza baja">
            <a:extLst>
              <a:ext uri="{FF2B5EF4-FFF2-40B4-BE49-F238E27FC236}">
                <a16:creationId xmlns:a16="http://schemas.microsoft.com/office/drawing/2014/main" id="{855D853D-B27B-F863-494D-B29621E59B4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632678" y="2718086"/>
            <a:ext cx="2545295" cy="1953514"/>
          </a:xfrm>
          <a:prstGeom prst="round2DiagRect">
            <a:avLst>
              <a:gd name="adj1" fmla="val 16667"/>
              <a:gd name="adj2" fmla="val 0"/>
            </a:avLst>
          </a:prstGeom>
          <a:ln w="38100" cap="sq">
            <a:solidFill>
              <a:srgbClr val="8DB6FB"/>
            </a:solidFill>
            <a:miter lim="800000"/>
          </a:ln>
          <a:effectLst>
            <a:outerShdw blurRad="254000" algn="tl" rotWithShape="0">
              <a:srgbClr val="000000">
                <a:alpha val="43000"/>
              </a:srgbClr>
            </a:outerShdw>
          </a:effectLst>
        </p:spPr>
      </p:pic>
      <p:sp>
        <p:nvSpPr>
          <p:cNvPr id="9" name="CuadroTexto 8">
            <a:extLst>
              <a:ext uri="{FF2B5EF4-FFF2-40B4-BE49-F238E27FC236}">
                <a16:creationId xmlns:a16="http://schemas.microsoft.com/office/drawing/2014/main" id="{0D265ACD-0ABF-713C-FFA4-2C42EDEF12C9}"/>
              </a:ext>
            </a:extLst>
          </p:cNvPr>
          <p:cNvSpPr txBox="1"/>
          <p:nvPr/>
        </p:nvSpPr>
        <p:spPr>
          <a:xfrm>
            <a:off x="0" y="6163362"/>
            <a:ext cx="9499074" cy="707886"/>
          </a:xfrm>
          <a:prstGeom prst="rect">
            <a:avLst/>
          </a:prstGeom>
          <a:noFill/>
        </p:spPr>
        <p:txBody>
          <a:bodyPr wrap="square">
            <a:spAutoFit/>
          </a:bodyPr>
          <a:lstStyle/>
          <a:p>
            <a:pPr>
              <a:spcBef>
                <a:spcPts val="600"/>
              </a:spcBef>
            </a:pPr>
            <a:r>
              <a:rPr lang="en-US" sz="2000" b="1" dirty="0"/>
              <a:t>K</a:t>
            </a:r>
            <a:r>
              <a:rPr lang="en" sz="2000" b="1" dirty="0"/>
              <a:t>anaaf egaa, amala jaalala Kiristoosiin walitti agarsiisuudhaan, hawaasa isaaniitiifis dhimmamoo ta’uu isaanii mul’isuu qabu. </a:t>
            </a:r>
          </a:p>
        </p:txBody>
      </p:sp>
    </p:spTree>
    <p:extLst>
      <p:ext uri="{BB962C8B-B14F-4D97-AF65-F5344CB8AC3E}">
        <p14:creationId xmlns:p14="http://schemas.microsoft.com/office/powerpoint/2010/main" val="252653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4" dur="1000" fill="hold"/>
                                        <p:tgtEl>
                                          <p:spTgt spid="5"/>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fltVal val="0.5"/>
                                          </p:val>
                                        </p:tav>
                                        <p:tav tm="100000">
                                          <p:val>
                                            <p:strVal val="#ppt_x"/>
                                          </p:val>
                                        </p:tav>
                                      </p:tavLst>
                                    </p:anim>
                                    <p:anim calcmode="lin" valueType="num">
                                      <p:cBhvr>
                                        <p:cTn id="37" dur="500" fill="hold"/>
                                        <p:tgtEl>
                                          <p:spTgt spid="12"/>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25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anim calcmode="lin" valueType="num">
                                      <p:cBhvr>
                                        <p:cTn id="43" dur="500" fill="hold"/>
                                        <p:tgtEl>
                                          <p:spTgt spid="6"/>
                                        </p:tgtEl>
                                        <p:attrNameLst>
                                          <p:attrName>ppt_x</p:attrName>
                                        </p:attrNameLst>
                                      </p:cBhvr>
                                      <p:tavLst>
                                        <p:tav tm="0">
                                          <p:val>
                                            <p:fltVal val="0.5"/>
                                          </p:val>
                                        </p:tav>
                                        <p:tav tm="100000">
                                          <p:val>
                                            <p:strVal val="#ppt_x"/>
                                          </p:val>
                                        </p:tav>
                                      </p:tavLst>
                                    </p:anim>
                                    <p:anim calcmode="lin" valueType="num">
                                      <p:cBhvr>
                                        <p:cTn id="44" dur="500" fill="hold"/>
                                        <p:tgtEl>
                                          <p:spTgt spid="6"/>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50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anim calcmode="lin" valueType="num">
                                      <p:cBhvr>
                                        <p:cTn id="50" dur="500" fill="hold"/>
                                        <p:tgtEl>
                                          <p:spTgt spid="8"/>
                                        </p:tgtEl>
                                        <p:attrNameLst>
                                          <p:attrName>ppt_x</p:attrName>
                                        </p:attrNameLst>
                                      </p:cBhvr>
                                      <p:tavLst>
                                        <p:tav tm="0">
                                          <p:val>
                                            <p:fltVal val="0.5"/>
                                          </p:val>
                                        </p:tav>
                                        <p:tav tm="100000">
                                          <p:val>
                                            <p:strVal val="#ppt_x"/>
                                          </p:val>
                                        </p:tav>
                                      </p:tavLst>
                                    </p:anim>
                                    <p:anim calcmode="lin" valueType="num">
                                      <p:cBhvr>
                                        <p:cTn id="51" dur="500" fill="hold"/>
                                        <p:tgtEl>
                                          <p:spTgt spid="8"/>
                                        </p:tgtEl>
                                        <p:attrNameLst>
                                          <p:attrName>ppt_y</p:attrName>
                                        </p:attrNameLst>
                                      </p:cBhvr>
                                      <p:tavLst>
                                        <p:tav tm="0">
                                          <p:val>
                                            <p:fltVal val="0.5"/>
                                          </p:val>
                                        </p:tav>
                                        <p:tav tm="100000">
                                          <p:val>
                                            <p:strVal val="#ppt_y"/>
                                          </p:val>
                                        </p:tav>
                                      </p:tavLst>
                                    </p:anim>
                                  </p:childTnLst>
                                </p:cTn>
                              </p:par>
                            </p:childTnLst>
                          </p:cTn>
                        </p:par>
                        <p:par>
                          <p:cTn id="52" fill="hold">
                            <p:stCondLst>
                              <p:cond delay="1000"/>
                            </p:stCondLst>
                            <p:childTnLst>
                              <p:par>
                                <p:cTn id="53" presetID="53" presetClass="entr" presetSubtype="16" fill="hold" grpId="0" nodeType="afterEffect">
                                  <p:stCondLst>
                                    <p:cond delay="0"/>
                                  </p:stCondLst>
                                  <p:childTnLst>
                                    <p:set>
                                      <p:cBhvr>
                                        <p:cTn id="54" dur="1" fill="hold">
                                          <p:stCondLst>
                                            <p:cond delay="0"/>
                                          </p:stCondLst>
                                        </p:cTn>
                                        <p:tgtEl>
                                          <p:spTgt spid="13">
                                            <p:graphicEl>
                                              <a:dgm id="{593C632F-6E4E-4DF9-875E-7FAFF6294EA5}"/>
                                            </p:graphicEl>
                                          </p:spTgt>
                                        </p:tgtEl>
                                        <p:attrNameLst>
                                          <p:attrName>style.visibility</p:attrName>
                                        </p:attrNameLst>
                                      </p:cBhvr>
                                      <p:to>
                                        <p:strVal val="visible"/>
                                      </p:to>
                                    </p:set>
                                    <p:anim calcmode="lin" valueType="num">
                                      <p:cBhvr>
                                        <p:cTn id="55" dur="500" fill="hold"/>
                                        <p:tgtEl>
                                          <p:spTgt spid="13">
                                            <p:graphicEl>
                                              <a:dgm id="{593C632F-6E4E-4DF9-875E-7FAFF6294EA5}"/>
                                            </p:graphicEl>
                                          </p:spTgt>
                                        </p:tgtEl>
                                        <p:attrNameLst>
                                          <p:attrName>ppt_w</p:attrName>
                                        </p:attrNameLst>
                                      </p:cBhvr>
                                      <p:tavLst>
                                        <p:tav tm="0">
                                          <p:val>
                                            <p:fltVal val="0"/>
                                          </p:val>
                                        </p:tav>
                                        <p:tav tm="100000">
                                          <p:val>
                                            <p:strVal val="#ppt_w"/>
                                          </p:val>
                                        </p:tav>
                                      </p:tavLst>
                                    </p:anim>
                                    <p:anim calcmode="lin" valueType="num">
                                      <p:cBhvr>
                                        <p:cTn id="56" dur="500" fill="hold"/>
                                        <p:tgtEl>
                                          <p:spTgt spid="13">
                                            <p:graphicEl>
                                              <a:dgm id="{593C632F-6E4E-4DF9-875E-7FAFF6294EA5}"/>
                                            </p:graphicEl>
                                          </p:spTgt>
                                        </p:tgtEl>
                                        <p:attrNameLst>
                                          <p:attrName>ppt_h</p:attrName>
                                        </p:attrNameLst>
                                      </p:cBhvr>
                                      <p:tavLst>
                                        <p:tav tm="0">
                                          <p:val>
                                            <p:fltVal val="0"/>
                                          </p:val>
                                        </p:tav>
                                        <p:tav tm="100000">
                                          <p:val>
                                            <p:strVal val="#ppt_h"/>
                                          </p:val>
                                        </p:tav>
                                      </p:tavLst>
                                    </p:anim>
                                    <p:animEffect transition="in" filter="fade">
                                      <p:cBhvr>
                                        <p:cTn id="57" dur="500"/>
                                        <p:tgtEl>
                                          <p:spTgt spid="13">
                                            <p:graphicEl>
                                              <a:dgm id="{593C632F-6E4E-4DF9-875E-7FAFF6294EA5}"/>
                                            </p:graphicEl>
                                          </p:spTgt>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13">
                                            <p:graphicEl>
                                              <a:dgm id="{308687F3-EAA2-4ED6-B580-A75C6E326F1F}"/>
                                            </p:graphicEl>
                                          </p:spTgt>
                                        </p:tgtEl>
                                        <p:attrNameLst>
                                          <p:attrName>style.visibility</p:attrName>
                                        </p:attrNameLst>
                                      </p:cBhvr>
                                      <p:to>
                                        <p:strVal val="visible"/>
                                      </p:to>
                                    </p:set>
                                    <p:animEffect transition="in" filter="wipe(left)">
                                      <p:cBhvr>
                                        <p:cTn id="61" dur="500"/>
                                        <p:tgtEl>
                                          <p:spTgt spid="13">
                                            <p:graphicEl>
                                              <a:dgm id="{308687F3-EAA2-4ED6-B580-A75C6E326F1F}"/>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3">
                                            <p:graphicEl>
                                              <a:dgm id="{B771A9FD-1A36-4F4E-B943-39A76BEC5DD4}"/>
                                            </p:graphicEl>
                                          </p:spTgt>
                                        </p:tgtEl>
                                        <p:attrNameLst>
                                          <p:attrName>style.visibility</p:attrName>
                                        </p:attrNameLst>
                                      </p:cBhvr>
                                      <p:to>
                                        <p:strVal val="visible"/>
                                      </p:to>
                                    </p:set>
                                    <p:anim calcmode="lin" valueType="num">
                                      <p:cBhvr>
                                        <p:cTn id="66" dur="500" fill="hold"/>
                                        <p:tgtEl>
                                          <p:spTgt spid="13">
                                            <p:graphicEl>
                                              <a:dgm id="{B771A9FD-1A36-4F4E-B943-39A76BEC5DD4}"/>
                                            </p:graphicEl>
                                          </p:spTgt>
                                        </p:tgtEl>
                                        <p:attrNameLst>
                                          <p:attrName>ppt_w</p:attrName>
                                        </p:attrNameLst>
                                      </p:cBhvr>
                                      <p:tavLst>
                                        <p:tav tm="0">
                                          <p:val>
                                            <p:fltVal val="0"/>
                                          </p:val>
                                        </p:tav>
                                        <p:tav tm="100000">
                                          <p:val>
                                            <p:strVal val="#ppt_w"/>
                                          </p:val>
                                        </p:tav>
                                      </p:tavLst>
                                    </p:anim>
                                    <p:anim calcmode="lin" valueType="num">
                                      <p:cBhvr>
                                        <p:cTn id="67" dur="500" fill="hold"/>
                                        <p:tgtEl>
                                          <p:spTgt spid="13">
                                            <p:graphicEl>
                                              <a:dgm id="{B771A9FD-1A36-4F4E-B943-39A76BEC5DD4}"/>
                                            </p:graphicEl>
                                          </p:spTgt>
                                        </p:tgtEl>
                                        <p:attrNameLst>
                                          <p:attrName>ppt_h</p:attrName>
                                        </p:attrNameLst>
                                      </p:cBhvr>
                                      <p:tavLst>
                                        <p:tav tm="0">
                                          <p:val>
                                            <p:fltVal val="0"/>
                                          </p:val>
                                        </p:tav>
                                        <p:tav tm="100000">
                                          <p:val>
                                            <p:strVal val="#ppt_h"/>
                                          </p:val>
                                        </p:tav>
                                      </p:tavLst>
                                    </p:anim>
                                    <p:animEffect transition="in" filter="fade">
                                      <p:cBhvr>
                                        <p:cTn id="68" dur="500"/>
                                        <p:tgtEl>
                                          <p:spTgt spid="13">
                                            <p:graphicEl>
                                              <a:dgm id="{B771A9FD-1A36-4F4E-B943-39A76BEC5DD4}"/>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13">
                                            <p:graphicEl>
                                              <a:dgm id="{8EF119AF-0E19-4A04-A7B6-9315C2CDF1BB}"/>
                                            </p:graphicEl>
                                          </p:spTgt>
                                        </p:tgtEl>
                                        <p:attrNameLst>
                                          <p:attrName>style.visibility</p:attrName>
                                        </p:attrNameLst>
                                      </p:cBhvr>
                                      <p:to>
                                        <p:strVal val="visible"/>
                                      </p:to>
                                    </p:set>
                                    <p:animEffect transition="in" filter="wipe(left)">
                                      <p:cBhvr>
                                        <p:cTn id="72" dur="500"/>
                                        <p:tgtEl>
                                          <p:spTgt spid="13">
                                            <p:graphicEl>
                                              <a:dgm id="{8EF119AF-0E19-4A04-A7B6-9315C2CDF1BB}"/>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3">
                                            <p:graphicEl>
                                              <a:dgm id="{B9DA2D1F-B724-43FA-9BD2-EB7F13A6627D}"/>
                                            </p:graphicEl>
                                          </p:spTgt>
                                        </p:tgtEl>
                                        <p:attrNameLst>
                                          <p:attrName>style.visibility</p:attrName>
                                        </p:attrNameLst>
                                      </p:cBhvr>
                                      <p:to>
                                        <p:strVal val="visible"/>
                                      </p:to>
                                    </p:set>
                                    <p:anim calcmode="lin" valueType="num">
                                      <p:cBhvr>
                                        <p:cTn id="77" dur="500" fill="hold"/>
                                        <p:tgtEl>
                                          <p:spTgt spid="13">
                                            <p:graphicEl>
                                              <a:dgm id="{B9DA2D1F-B724-43FA-9BD2-EB7F13A6627D}"/>
                                            </p:graphicEl>
                                          </p:spTgt>
                                        </p:tgtEl>
                                        <p:attrNameLst>
                                          <p:attrName>ppt_w</p:attrName>
                                        </p:attrNameLst>
                                      </p:cBhvr>
                                      <p:tavLst>
                                        <p:tav tm="0">
                                          <p:val>
                                            <p:fltVal val="0"/>
                                          </p:val>
                                        </p:tav>
                                        <p:tav tm="100000">
                                          <p:val>
                                            <p:strVal val="#ppt_w"/>
                                          </p:val>
                                        </p:tav>
                                      </p:tavLst>
                                    </p:anim>
                                    <p:anim calcmode="lin" valueType="num">
                                      <p:cBhvr>
                                        <p:cTn id="78" dur="500" fill="hold"/>
                                        <p:tgtEl>
                                          <p:spTgt spid="13">
                                            <p:graphicEl>
                                              <a:dgm id="{B9DA2D1F-B724-43FA-9BD2-EB7F13A6627D}"/>
                                            </p:graphicEl>
                                          </p:spTgt>
                                        </p:tgtEl>
                                        <p:attrNameLst>
                                          <p:attrName>ppt_h</p:attrName>
                                        </p:attrNameLst>
                                      </p:cBhvr>
                                      <p:tavLst>
                                        <p:tav tm="0">
                                          <p:val>
                                            <p:fltVal val="0"/>
                                          </p:val>
                                        </p:tav>
                                        <p:tav tm="100000">
                                          <p:val>
                                            <p:strVal val="#ppt_h"/>
                                          </p:val>
                                        </p:tav>
                                      </p:tavLst>
                                    </p:anim>
                                    <p:animEffect transition="in" filter="fade">
                                      <p:cBhvr>
                                        <p:cTn id="79" dur="500"/>
                                        <p:tgtEl>
                                          <p:spTgt spid="13">
                                            <p:graphicEl>
                                              <a:dgm id="{B9DA2D1F-B724-43FA-9BD2-EB7F13A6627D}"/>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13">
                                            <p:graphicEl>
                                              <a:dgm id="{674355F8-F5A9-4CCC-80EA-6DD432903CF4}"/>
                                            </p:graphicEl>
                                          </p:spTgt>
                                        </p:tgtEl>
                                        <p:attrNameLst>
                                          <p:attrName>style.visibility</p:attrName>
                                        </p:attrNameLst>
                                      </p:cBhvr>
                                      <p:to>
                                        <p:strVal val="visible"/>
                                      </p:to>
                                    </p:set>
                                    <p:animEffect transition="in" filter="wipe(left)">
                                      <p:cBhvr>
                                        <p:cTn id="83" dur="500"/>
                                        <p:tgtEl>
                                          <p:spTgt spid="13">
                                            <p:graphicEl>
                                              <a:dgm id="{674355F8-F5A9-4CCC-80EA-6DD432903CF4}"/>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13">
                                            <p:graphicEl>
                                              <a:dgm id="{36EA4B06-54A1-42F3-9F9F-6E6B3E2C1CAB}"/>
                                            </p:graphicEl>
                                          </p:spTgt>
                                        </p:tgtEl>
                                        <p:attrNameLst>
                                          <p:attrName>style.visibility</p:attrName>
                                        </p:attrNameLst>
                                      </p:cBhvr>
                                      <p:to>
                                        <p:strVal val="visible"/>
                                      </p:to>
                                    </p:set>
                                    <p:anim calcmode="lin" valueType="num">
                                      <p:cBhvr>
                                        <p:cTn id="88" dur="500" fill="hold"/>
                                        <p:tgtEl>
                                          <p:spTgt spid="13">
                                            <p:graphicEl>
                                              <a:dgm id="{36EA4B06-54A1-42F3-9F9F-6E6B3E2C1CAB}"/>
                                            </p:graphicEl>
                                          </p:spTgt>
                                        </p:tgtEl>
                                        <p:attrNameLst>
                                          <p:attrName>ppt_w</p:attrName>
                                        </p:attrNameLst>
                                      </p:cBhvr>
                                      <p:tavLst>
                                        <p:tav tm="0">
                                          <p:val>
                                            <p:fltVal val="0"/>
                                          </p:val>
                                        </p:tav>
                                        <p:tav tm="100000">
                                          <p:val>
                                            <p:strVal val="#ppt_w"/>
                                          </p:val>
                                        </p:tav>
                                      </p:tavLst>
                                    </p:anim>
                                    <p:anim calcmode="lin" valueType="num">
                                      <p:cBhvr>
                                        <p:cTn id="89" dur="500" fill="hold"/>
                                        <p:tgtEl>
                                          <p:spTgt spid="13">
                                            <p:graphicEl>
                                              <a:dgm id="{36EA4B06-54A1-42F3-9F9F-6E6B3E2C1CAB}"/>
                                            </p:graphicEl>
                                          </p:spTgt>
                                        </p:tgtEl>
                                        <p:attrNameLst>
                                          <p:attrName>ppt_h</p:attrName>
                                        </p:attrNameLst>
                                      </p:cBhvr>
                                      <p:tavLst>
                                        <p:tav tm="0">
                                          <p:val>
                                            <p:fltVal val="0"/>
                                          </p:val>
                                        </p:tav>
                                        <p:tav tm="100000">
                                          <p:val>
                                            <p:strVal val="#ppt_h"/>
                                          </p:val>
                                        </p:tav>
                                      </p:tavLst>
                                    </p:anim>
                                    <p:animEffect transition="in" filter="fade">
                                      <p:cBhvr>
                                        <p:cTn id="90" dur="500"/>
                                        <p:tgtEl>
                                          <p:spTgt spid="13">
                                            <p:graphicEl>
                                              <a:dgm id="{36EA4B06-54A1-42F3-9F9F-6E6B3E2C1CAB}"/>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13">
                                            <p:graphicEl>
                                              <a:dgm id="{E3358233-AB0B-499A-B985-326DDD53CC03}"/>
                                            </p:graphicEl>
                                          </p:spTgt>
                                        </p:tgtEl>
                                        <p:attrNameLst>
                                          <p:attrName>style.visibility</p:attrName>
                                        </p:attrNameLst>
                                      </p:cBhvr>
                                      <p:to>
                                        <p:strVal val="visible"/>
                                      </p:to>
                                    </p:set>
                                    <p:animEffect transition="in" filter="wipe(left)">
                                      <p:cBhvr>
                                        <p:cTn id="94" dur="500"/>
                                        <p:tgtEl>
                                          <p:spTgt spid="13">
                                            <p:graphicEl>
                                              <a:dgm id="{E3358233-AB0B-499A-B985-326DDD53CC03}"/>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13">
                                            <p:graphicEl>
                                              <a:dgm id="{8CC3E3EE-2716-4106-81EA-17A7E5630B27}"/>
                                            </p:graphicEl>
                                          </p:spTgt>
                                        </p:tgtEl>
                                        <p:attrNameLst>
                                          <p:attrName>style.visibility</p:attrName>
                                        </p:attrNameLst>
                                      </p:cBhvr>
                                      <p:to>
                                        <p:strVal val="visible"/>
                                      </p:to>
                                    </p:set>
                                    <p:anim calcmode="lin" valueType="num">
                                      <p:cBhvr>
                                        <p:cTn id="99" dur="500" fill="hold"/>
                                        <p:tgtEl>
                                          <p:spTgt spid="13">
                                            <p:graphicEl>
                                              <a:dgm id="{8CC3E3EE-2716-4106-81EA-17A7E5630B27}"/>
                                            </p:graphicEl>
                                          </p:spTgt>
                                        </p:tgtEl>
                                        <p:attrNameLst>
                                          <p:attrName>ppt_w</p:attrName>
                                        </p:attrNameLst>
                                      </p:cBhvr>
                                      <p:tavLst>
                                        <p:tav tm="0">
                                          <p:val>
                                            <p:fltVal val="0"/>
                                          </p:val>
                                        </p:tav>
                                        <p:tav tm="100000">
                                          <p:val>
                                            <p:strVal val="#ppt_w"/>
                                          </p:val>
                                        </p:tav>
                                      </p:tavLst>
                                    </p:anim>
                                    <p:anim calcmode="lin" valueType="num">
                                      <p:cBhvr>
                                        <p:cTn id="100" dur="500" fill="hold"/>
                                        <p:tgtEl>
                                          <p:spTgt spid="13">
                                            <p:graphicEl>
                                              <a:dgm id="{8CC3E3EE-2716-4106-81EA-17A7E5630B27}"/>
                                            </p:graphicEl>
                                          </p:spTgt>
                                        </p:tgtEl>
                                        <p:attrNameLst>
                                          <p:attrName>ppt_h</p:attrName>
                                        </p:attrNameLst>
                                      </p:cBhvr>
                                      <p:tavLst>
                                        <p:tav tm="0">
                                          <p:val>
                                            <p:fltVal val="0"/>
                                          </p:val>
                                        </p:tav>
                                        <p:tav tm="100000">
                                          <p:val>
                                            <p:strVal val="#ppt_h"/>
                                          </p:val>
                                        </p:tav>
                                      </p:tavLst>
                                    </p:anim>
                                    <p:animEffect transition="in" filter="fade">
                                      <p:cBhvr>
                                        <p:cTn id="101" dur="500"/>
                                        <p:tgtEl>
                                          <p:spTgt spid="13">
                                            <p:graphicEl>
                                              <a:dgm id="{8CC3E3EE-2716-4106-81EA-17A7E5630B27}"/>
                                            </p:graphicEl>
                                          </p:spTgt>
                                        </p:tgtEl>
                                      </p:cBhvr>
                                    </p:animEffect>
                                  </p:childTnLst>
                                </p:cTn>
                              </p:par>
                            </p:childTnLst>
                          </p:cTn>
                        </p:par>
                        <p:par>
                          <p:cTn id="102" fill="hold">
                            <p:stCondLst>
                              <p:cond delay="500"/>
                            </p:stCondLst>
                            <p:childTnLst>
                              <p:par>
                                <p:cTn id="103" presetID="22" presetClass="entr" presetSubtype="8" fill="hold" grpId="0" nodeType="afterEffect">
                                  <p:stCondLst>
                                    <p:cond delay="0"/>
                                  </p:stCondLst>
                                  <p:childTnLst>
                                    <p:set>
                                      <p:cBhvr>
                                        <p:cTn id="104" dur="1" fill="hold">
                                          <p:stCondLst>
                                            <p:cond delay="0"/>
                                          </p:stCondLst>
                                        </p:cTn>
                                        <p:tgtEl>
                                          <p:spTgt spid="13">
                                            <p:graphicEl>
                                              <a:dgm id="{FC9F8CF2-3B20-4C2F-BDB2-BFDC4C9B239A}"/>
                                            </p:graphicEl>
                                          </p:spTgt>
                                        </p:tgtEl>
                                        <p:attrNameLst>
                                          <p:attrName>style.visibility</p:attrName>
                                        </p:attrNameLst>
                                      </p:cBhvr>
                                      <p:to>
                                        <p:strVal val="visible"/>
                                      </p:to>
                                    </p:set>
                                    <p:animEffect transition="in" filter="wipe(left)">
                                      <p:cBhvr>
                                        <p:cTn id="105" dur="500"/>
                                        <p:tgtEl>
                                          <p:spTgt spid="13">
                                            <p:graphicEl>
                                              <a:dgm id="{FC9F8CF2-3B20-4C2F-BDB2-BFDC4C9B239A}"/>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13">
                                            <p:graphicEl>
                                              <a:dgm id="{8B3316BC-2B74-4B7F-B9A7-E865537FF35F}"/>
                                            </p:graphicEl>
                                          </p:spTgt>
                                        </p:tgtEl>
                                        <p:attrNameLst>
                                          <p:attrName>style.visibility</p:attrName>
                                        </p:attrNameLst>
                                      </p:cBhvr>
                                      <p:to>
                                        <p:strVal val="visible"/>
                                      </p:to>
                                    </p:set>
                                    <p:anim calcmode="lin" valueType="num">
                                      <p:cBhvr>
                                        <p:cTn id="110" dur="500" fill="hold"/>
                                        <p:tgtEl>
                                          <p:spTgt spid="13">
                                            <p:graphicEl>
                                              <a:dgm id="{8B3316BC-2B74-4B7F-B9A7-E865537FF35F}"/>
                                            </p:graphicEl>
                                          </p:spTgt>
                                        </p:tgtEl>
                                        <p:attrNameLst>
                                          <p:attrName>ppt_w</p:attrName>
                                        </p:attrNameLst>
                                      </p:cBhvr>
                                      <p:tavLst>
                                        <p:tav tm="0">
                                          <p:val>
                                            <p:fltVal val="0"/>
                                          </p:val>
                                        </p:tav>
                                        <p:tav tm="100000">
                                          <p:val>
                                            <p:strVal val="#ppt_w"/>
                                          </p:val>
                                        </p:tav>
                                      </p:tavLst>
                                    </p:anim>
                                    <p:anim calcmode="lin" valueType="num">
                                      <p:cBhvr>
                                        <p:cTn id="111" dur="500" fill="hold"/>
                                        <p:tgtEl>
                                          <p:spTgt spid="13">
                                            <p:graphicEl>
                                              <a:dgm id="{8B3316BC-2B74-4B7F-B9A7-E865537FF35F}"/>
                                            </p:graphicEl>
                                          </p:spTgt>
                                        </p:tgtEl>
                                        <p:attrNameLst>
                                          <p:attrName>ppt_h</p:attrName>
                                        </p:attrNameLst>
                                      </p:cBhvr>
                                      <p:tavLst>
                                        <p:tav tm="0">
                                          <p:val>
                                            <p:fltVal val="0"/>
                                          </p:val>
                                        </p:tav>
                                        <p:tav tm="100000">
                                          <p:val>
                                            <p:strVal val="#ppt_h"/>
                                          </p:val>
                                        </p:tav>
                                      </p:tavLst>
                                    </p:anim>
                                    <p:animEffect transition="in" filter="fade">
                                      <p:cBhvr>
                                        <p:cTn id="112" dur="500"/>
                                        <p:tgtEl>
                                          <p:spTgt spid="13">
                                            <p:graphicEl>
                                              <a:dgm id="{8B3316BC-2B74-4B7F-B9A7-E865537FF35F}"/>
                                            </p:graphicEl>
                                          </p:spTgt>
                                        </p:tgtEl>
                                      </p:cBhvr>
                                    </p:animEffect>
                                  </p:childTnLst>
                                </p:cTn>
                              </p:par>
                            </p:childTnLst>
                          </p:cTn>
                        </p:par>
                        <p:par>
                          <p:cTn id="113" fill="hold">
                            <p:stCondLst>
                              <p:cond delay="500"/>
                            </p:stCondLst>
                            <p:childTnLst>
                              <p:par>
                                <p:cTn id="114" presetID="22" presetClass="entr" presetSubtype="8" fill="hold" grpId="0" nodeType="afterEffect">
                                  <p:stCondLst>
                                    <p:cond delay="0"/>
                                  </p:stCondLst>
                                  <p:childTnLst>
                                    <p:set>
                                      <p:cBhvr>
                                        <p:cTn id="115" dur="1" fill="hold">
                                          <p:stCondLst>
                                            <p:cond delay="0"/>
                                          </p:stCondLst>
                                        </p:cTn>
                                        <p:tgtEl>
                                          <p:spTgt spid="13">
                                            <p:graphicEl>
                                              <a:dgm id="{89119926-C6C4-4EA9-880F-E3207FCFD84A}"/>
                                            </p:graphicEl>
                                          </p:spTgt>
                                        </p:tgtEl>
                                        <p:attrNameLst>
                                          <p:attrName>style.visibility</p:attrName>
                                        </p:attrNameLst>
                                      </p:cBhvr>
                                      <p:to>
                                        <p:strVal val="visible"/>
                                      </p:to>
                                    </p:set>
                                    <p:animEffect transition="in" filter="wipe(left)">
                                      <p:cBhvr>
                                        <p:cTn id="116" dur="500"/>
                                        <p:tgtEl>
                                          <p:spTgt spid="13">
                                            <p:graphicEl>
                                              <a:dgm id="{89119926-C6C4-4EA9-880F-E3207FCFD84A}"/>
                                            </p:graphicEl>
                                          </p:spTgt>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13">
                                            <p:graphicEl>
                                              <a:dgm id="{D889E4A5-8C3E-4785-B1C9-3C540E8153A9}"/>
                                            </p:graphicEl>
                                          </p:spTgt>
                                        </p:tgtEl>
                                        <p:attrNameLst>
                                          <p:attrName>style.visibility</p:attrName>
                                        </p:attrNameLst>
                                      </p:cBhvr>
                                      <p:to>
                                        <p:strVal val="visible"/>
                                      </p:to>
                                    </p:set>
                                    <p:anim calcmode="lin" valueType="num">
                                      <p:cBhvr>
                                        <p:cTn id="121" dur="500" fill="hold"/>
                                        <p:tgtEl>
                                          <p:spTgt spid="13">
                                            <p:graphicEl>
                                              <a:dgm id="{D889E4A5-8C3E-4785-B1C9-3C540E8153A9}"/>
                                            </p:graphicEl>
                                          </p:spTgt>
                                        </p:tgtEl>
                                        <p:attrNameLst>
                                          <p:attrName>ppt_w</p:attrName>
                                        </p:attrNameLst>
                                      </p:cBhvr>
                                      <p:tavLst>
                                        <p:tav tm="0">
                                          <p:val>
                                            <p:fltVal val="0"/>
                                          </p:val>
                                        </p:tav>
                                        <p:tav tm="100000">
                                          <p:val>
                                            <p:strVal val="#ppt_w"/>
                                          </p:val>
                                        </p:tav>
                                      </p:tavLst>
                                    </p:anim>
                                    <p:anim calcmode="lin" valueType="num">
                                      <p:cBhvr>
                                        <p:cTn id="122" dur="500" fill="hold"/>
                                        <p:tgtEl>
                                          <p:spTgt spid="13">
                                            <p:graphicEl>
                                              <a:dgm id="{D889E4A5-8C3E-4785-B1C9-3C540E8153A9}"/>
                                            </p:graphicEl>
                                          </p:spTgt>
                                        </p:tgtEl>
                                        <p:attrNameLst>
                                          <p:attrName>ppt_h</p:attrName>
                                        </p:attrNameLst>
                                      </p:cBhvr>
                                      <p:tavLst>
                                        <p:tav tm="0">
                                          <p:val>
                                            <p:fltVal val="0"/>
                                          </p:val>
                                        </p:tav>
                                        <p:tav tm="100000">
                                          <p:val>
                                            <p:strVal val="#ppt_h"/>
                                          </p:val>
                                        </p:tav>
                                      </p:tavLst>
                                    </p:anim>
                                    <p:animEffect transition="in" filter="fade">
                                      <p:cBhvr>
                                        <p:cTn id="123" dur="500"/>
                                        <p:tgtEl>
                                          <p:spTgt spid="13">
                                            <p:graphicEl>
                                              <a:dgm id="{D889E4A5-8C3E-4785-B1C9-3C540E8153A9}"/>
                                            </p:graphicEl>
                                          </p:spTgt>
                                        </p:tgtEl>
                                      </p:cBhvr>
                                    </p:animEffect>
                                  </p:childTnLst>
                                </p:cTn>
                              </p:par>
                            </p:childTnLst>
                          </p:cTn>
                        </p:par>
                        <p:par>
                          <p:cTn id="124" fill="hold">
                            <p:stCondLst>
                              <p:cond delay="500"/>
                            </p:stCondLst>
                            <p:childTnLst>
                              <p:par>
                                <p:cTn id="125" presetID="22" presetClass="entr" presetSubtype="8" fill="hold" grpId="0" nodeType="afterEffect">
                                  <p:stCondLst>
                                    <p:cond delay="0"/>
                                  </p:stCondLst>
                                  <p:childTnLst>
                                    <p:set>
                                      <p:cBhvr>
                                        <p:cTn id="126" dur="1" fill="hold">
                                          <p:stCondLst>
                                            <p:cond delay="0"/>
                                          </p:stCondLst>
                                        </p:cTn>
                                        <p:tgtEl>
                                          <p:spTgt spid="13">
                                            <p:graphicEl>
                                              <a:dgm id="{FC273BEF-115B-4D1F-847D-6649371DF806}"/>
                                            </p:graphicEl>
                                          </p:spTgt>
                                        </p:tgtEl>
                                        <p:attrNameLst>
                                          <p:attrName>style.visibility</p:attrName>
                                        </p:attrNameLst>
                                      </p:cBhvr>
                                      <p:to>
                                        <p:strVal val="visible"/>
                                      </p:to>
                                    </p:set>
                                    <p:animEffect transition="in" filter="wipe(left)">
                                      <p:cBhvr>
                                        <p:cTn id="127" dur="500"/>
                                        <p:tgtEl>
                                          <p:spTgt spid="13">
                                            <p:graphicEl>
                                              <a:dgm id="{FC273BEF-115B-4D1F-847D-6649371DF806}"/>
                                            </p:graphicEl>
                                          </p:spTgt>
                                        </p:tgtEl>
                                      </p:cBhvr>
                                    </p:animEffect>
                                  </p:childTnLst>
                                </p:cTn>
                              </p:par>
                            </p:childTnLst>
                          </p:cTn>
                        </p:par>
                      </p:childTnLst>
                    </p:cTn>
                  </p:par>
                  <p:par>
                    <p:cTn id="128" fill="hold">
                      <p:stCondLst>
                        <p:cond delay="indefinite"/>
                      </p:stCondLst>
                      <p:childTnLst>
                        <p:par>
                          <p:cTn id="129" fill="hold">
                            <p:stCondLst>
                              <p:cond delay="0"/>
                            </p:stCondLst>
                            <p:childTnLst>
                              <p:par>
                                <p:cTn id="130" presetID="53" presetClass="entr" presetSubtype="16" fill="hold" grpId="0" nodeType="clickEffect">
                                  <p:stCondLst>
                                    <p:cond delay="0"/>
                                  </p:stCondLst>
                                  <p:childTnLst>
                                    <p:set>
                                      <p:cBhvr>
                                        <p:cTn id="131" dur="1" fill="hold">
                                          <p:stCondLst>
                                            <p:cond delay="0"/>
                                          </p:stCondLst>
                                        </p:cTn>
                                        <p:tgtEl>
                                          <p:spTgt spid="13">
                                            <p:graphicEl>
                                              <a:dgm id="{E89E5BB7-EFAE-4919-B748-BE6D906FFF66}"/>
                                            </p:graphicEl>
                                          </p:spTgt>
                                        </p:tgtEl>
                                        <p:attrNameLst>
                                          <p:attrName>style.visibility</p:attrName>
                                        </p:attrNameLst>
                                      </p:cBhvr>
                                      <p:to>
                                        <p:strVal val="visible"/>
                                      </p:to>
                                    </p:set>
                                    <p:anim calcmode="lin" valueType="num">
                                      <p:cBhvr>
                                        <p:cTn id="132" dur="500" fill="hold"/>
                                        <p:tgtEl>
                                          <p:spTgt spid="13">
                                            <p:graphicEl>
                                              <a:dgm id="{E89E5BB7-EFAE-4919-B748-BE6D906FFF66}"/>
                                            </p:graphicEl>
                                          </p:spTgt>
                                        </p:tgtEl>
                                        <p:attrNameLst>
                                          <p:attrName>ppt_w</p:attrName>
                                        </p:attrNameLst>
                                      </p:cBhvr>
                                      <p:tavLst>
                                        <p:tav tm="0">
                                          <p:val>
                                            <p:fltVal val="0"/>
                                          </p:val>
                                        </p:tav>
                                        <p:tav tm="100000">
                                          <p:val>
                                            <p:strVal val="#ppt_w"/>
                                          </p:val>
                                        </p:tav>
                                      </p:tavLst>
                                    </p:anim>
                                    <p:anim calcmode="lin" valueType="num">
                                      <p:cBhvr>
                                        <p:cTn id="133" dur="500" fill="hold"/>
                                        <p:tgtEl>
                                          <p:spTgt spid="13">
                                            <p:graphicEl>
                                              <a:dgm id="{E89E5BB7-EFAE-4919-B748-BE6D906FFF66}"/>
                                            </p:graphicEl>
                                          </p:spTgt>
                                        </p:tgtEl>
                                        <p:attrNameLst>
                                          <p:attrName>ppt_h</p:attrName>
                                        </p:attrNameLst>
                                      </p:cBhvr>
                                      <p:tavLst>
                                        <p:tav tm="0">
                                          <p:val>
                                            <p:fltVal val="0"/>
                                          </p:val>
                                        </p:tav>
                                        <p:tav tm="100000">
                                          <p:val>
                                            <p:strVal val="#ppt_h"/>
                                          </p:val>
                                        </p:tav>
                                      </p:tavLst>
                                    </p:anim>
                                    <p:animEffect transition="in" filter="fade">
                                      <p:cBhvr>
                                        <p:cTn id="134" dur="500"/>
                                        <p:tgtEl>
                                          <p:spTgt spid="13">
                                            <p:graphicEl>
                                              <a:dgm id="{E89E5BB7-EFAE-4919-B748-BE6D906FFF66}"/>
                                            </p:graphicEl>
                                          </p:spTgt>
                                        </p:tgtEl>
                                      </p:cBhvr>
                                    </p:animEffect>
                                  </p:childTnLst>
                                </p:cTn>
                              </p:par>
                            </p:childTnLst>
                          </p:cTn>
                        </p:par>
                        <p:par>
                          <p:cTn id="135" fill="hold">
                            <p:stCondLst>
                              <p:cond delay="500"/>
                            </p:stCondLst>
                            <p:childTnLst>
                              <p:par>
                                <p:cTn id="136" presetID="22" presetClass="entr" presetSubtype="8" fill="hold" grpId="0" nodeType="afterEffect">
                                  <p:stCondLst>
                                    <p:cond delay="0"/>
                                  </p:stCondLst>
                                  <p:childTnLst>
                                    <p:set>
                                      <p:cBhvr>
                                        <p:cTn id="137" dur="1" fill="hold">
                                          <p:stCondLst>
                                            <p:cond delay="0"/>
                                          </p:stCondLst>
                                        </p:cTn>
                                        <p:tgtEl>
                                          <p:spTgt spid="13">
                                            <p:graphicEl>
                                              <a:dgm id="{4E896A66-4610-42C5-8BC4-A177A6D9C65B}"/>
                                            </p:graphicEl>
                                          </p:spTgt>
                                        </p:tgtEl>
                                        <p:attrNameLst>
                                          <p:attrName>style.visibility</p:attrName>
                                        </p:attrNameLst>
                                      </p:cBhvr>
                                      <p:to>
                                        <p:strVal val="visible"/>
                                      </p:to>
                                    </p:set>
                                    <p:animEffect transition="in" filter="wipe(left)">
                                      <p:cBhvr>
                                        <p:cTn id="138" dur="500"/>
                                        <p:tgtEl>
                                          <p:spTgt spid="13">
                                            <p:graphicEl>
                                              <a:dgm id="{4E896A66-4610-42C5-8BC4-A177A6D9C65B}"/>
                                            </p:graphicEl>
                                          </p:spTgt>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7"/>
                                        </p:tgtEl>
                                        <p:attrNameLst>
                                          <p:attrName>style.visibility</p:attrName>
                                        </p:attrNameLst>
                                      </p:cBhvr>
                                      <p:to>
                                        <p:strVal val="visible"/>
                                      </p:to>
                                    </p:set>
                                    <p:animEffect transition="in" filter="wipe(left)">
                                      <p:cBhvr>
                                        <p:cTn id="143" dur="500"/>
                                        <p:tgtEl>
                                          <p:spTgt spid="7"/>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grpId="0" nodeType="clickEffect">
                                  <p:stCondLst>
                                    <p:cond delay="0"/>
                                  </p:stCondLst>
                                  <p:childTnLst>
                                    <p:set>
                                      <p:cBhvr>
                                        <p:cTn id="147" dur="1" fill="hold">
                                          <p:stCondLst>
                                            <p:cond delay="0"/>
                                          </p:stCondLst>
                                        </p:cTn>
                                        <p:tgtEl>
                                          <p:spTgt spid="9"/>
                                        </p:tgtEl>
                                        <p:attrNameLst>
                                          <p:attrName>style.visibility</p:attrName>
                                        </p:attrNameLst>
                                      </p:cBhvr>
                                      <p:to>
                                        <p:strVal val="visible"/>
                                      </p:to>
                                    </p:set>
                                    <p:animEffect transition="in" filter="wipe(left)">
                                      <p:cBhvr>
                                        <p:cTn id="1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13" grpId="0" uiExpand="1">
        <p:bldSub>
          <a:bldDgm bld="one"/>
        </p:bldSub>
      </p:bldGraphic>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descr="Un grupo de personas haciendo gestos con la cara de un niño&#10;&#10;Descripción generada automáticamente con confianza baja">
            <a:extLst>
              <a:ext uri="{FF2B5EF4-FFF2-40B4-BE49-F238E27FC236}">
                <a16:creationId xmlns:a16="http://schemas.microsoft.com/office/drawing/2014/main" id="{BB9BFB50-39B3-AE68-DCDD-E5CF1A9E83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5139690" cy="6858000"/>
          </a:xfrm>
          <a:prstGeom prst="rect">
            <a:avLst/>
          </a:prstGeom>
          <a:ln>
            <a:noFill/>
          </a:ln>
          <a:effectLst>
            <a:softEdge rad="112500"/>
          </a:effectLst>
        </p:spPr>
      </p:pic>
      <p:sp>
        <p:nvSpPr>
          <p:cNvPr id="3" name="CuadroTexto 2">
            <a:extLst>
              <a:ext uri="{FF2B5EF4-FFF2-40B4-BE49-F238E27FC236}">
                <a16:creationId xmlns:a16="http://schemas.microsoft.com/office/drawing/2014/main" id="{841C461F-97EF-8A7F-FF9B-755EC857B7C7}"/>
              </a:ext>
            </a:extLst>
          </p:cNvPr>
          <p:cNvSpPr txBox="1"/>
          <p:nvPr/>
        </p:nvSpPr>
        <p:spPr>
          <a:xfrm>
            <a:off x="5139690" y="0"/>
            <a:ext cx="7052310" cy="1446550"/>
          </a:xfrm>
          <a:prstGeom prst="rect">
            <a:avLst/>
          </a:prstGeom>
          <a:noFill/>
        </p:spPr>
        <p:txBody>
          <a:bodyPr wrap="square">
            <a:spAutoFit/>
            <a:scene3d>
              <a:camera prst="orthographicFront"/>
              <a:lightRig rig="flat" dir="t"/>
            </a:scene3d>
            <a:sp3d extrusionH="57150" contourW="12700">
              <a:bevelT h="25400" prst="softRound"/>
              <a:contourClr>
                <a:schemeClr val="tx1"/>
              </a:contourClr>
            </a:sp3d>
          </a:bodyPr>
          <a:lstStyle/>
          <a:p>
            <a:pPr algn="ctr"/>
            <a:r>
              <a:rPr lang="en"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JAALALA, MALLATTOO EENYUMMAA KEENYAA</a:t>
            </a:r>
          </a:p>
        </p:txBody>
      </p:sp>
      <p:sp>
        <p:nvSpPr>
          <p:cNvPr id="4" name="CuadroTexto 3">
            <a:extLst>
              <a:ext uri="{FF2B5EF4-FFF2-40B4-BE49-F238E27FC236}">
                <a16:creationId xmlns:a16="http://schemas.microsoft.com/office/drawing/2014/main" id="{26820524-EB82-00F3-2C27-F8A8393E43B4}"/>
              </a:ext>
            </a:extLst>
          </p:cNvPr>
          <p:cNvSpPr txBox="1"/>
          <p:nvPr/>
        </p:nvSpPr>
        <p:spPr>
          <a:xfrm>
            <a:off x="5164455" y="1382046"/>
            <a:ext cx="7027546" cy="615553"/>
          </a:xfrm>
          <a:prstGeom prst="rect">
            <a:avLst/>
          </a:prstGeom>
          <a:noFill/>
        </p:spPr>
        <p:txBody>
          <a:bodyPr wrap="square">
            <a:spAutoFit/>
          </a:bodyPr>
          <a:lstStyle/>
          <a:p>
            <a:pPr algn="ctr"/>
            <a:r>
              <a:rPr lang="en-US" sz="1700" b="1"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en-US" sz="1700" b="1" dirty="0" err="1">
                <a:solidFill>
                  <a:schemeClr val="bg1"/>
                </a:solidFill>
                <a:effectLst>
                  <a:outerShdw blurRad="38100" dist="38100" dir="2700000" algn="tl">
                    <a:srgbClr val="000000">
                      <a:alpha val="43137"/>
                    </a:srgbClr>
                  </a:outerShdw>
                </a:effectLst>
                <a:latin typeface="Comic Sans MS" panose="030F0702030302020204" pitchFamily="66" charset="0"/>
              </a:rPr>
              <a:t>Jaalala</a:t>
            </a:r>
            <a:r>
              <a:rPr lang="en-US" sz="1700"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sz="1700" b="1" dirty="0" err="1">
                <a:solidFill>
                  <a:schemeClr val="bg1"/>
                </a:solidFill>
                <a:effectLst>
                  <a:outerShdw blurRad="38100" dist="38100" dir="2700000" algn="tl">
                    <a:srgbClr val="000000">
                      <a:alpha val="43137"/>
                    </a:srgbClr>
                  </a:outerShdw>
                </a:effectLst>
                <a:latin typeface="Comic Sans MS" panose="030F0702030302020204" pitchFamily="66" charset="0"/>
              </a:rPr>
              <a:t>yoo</a:t>
            </a:r>
            <a:r>
              <a:rPr lang="en-US" sz="1700"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sz="1700" b="1" dirty="0" err="1">
                <a:solidFill>
                  <a:schemeClr val="bg1"/>
                </a:solidFill>
                <a:effectLst>
                  <a:outerShdw blurRad="38100" dist="38100" dir="2700000" algn="tl">
                    <a:srgbClr val="000000">
                      <a:alpha val="43137"/>
                    </a:srgbClr>
                  </a:outerShdw>
                </a:effectLst>
                <a:latin typeface="Comic Sans MS" panose="030F0702030302020204" pitchFamily="66" charset="0"/>
              </a:rPr>
              <a:t>waliif</a:t>
            </a:r>
            <a:r>
              <a:rPr lang="en-US" sz="1700"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sz="1700" b="1" dirty="0" err="1">
                <a:solidFill>
                  <a:schemeClr val="bg1"/>
                </a:solidFill>
                <a:effectLst>
                  <a:outerShdw blurRad="38100" dist="38100" dir="2700000" algn="tl">
                    <a:srgbClr val="000000">
                      <a:alpha val="43137"/>
                    </a:srgbClr>
                  </a:outerShdw>
                </a:effectLst>
                <a:latin typeface="Comic Sans MS" panose="030F0702030302020204" pitchFamily="66" charset="0"/>
              </a:rPr>
              <a:t>qabaattan</a:t>
            </a:r>
            <a:r>
              <a:rPr lang="en-US" sz="1700"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sz="1700" b="1" dirty="0" err="1">
                <a:solidFill>
                  <a:schemeClr val="bg1"/>
                </a:solidFill>
                <a:effectLst>
                  <a:outerShdw blurRad="38100" dist="38100" dir="2700000" algn="tl">
                    <a:srgbClr val="000000">
                      <a:alpha val="43137"/>
                    </a:srgbClr>
                  </a:outerShdw>
                </a:effectLst>
                <a:latin typeface="Comic Sans MS" panose="030F0702030302020204" pitchFamily="66" charset="0"/>
              </a:rPr>
              <a:t>kanaan</a:t>
            </a:r>
            <a:r>
              <a:rPr lang="en-US" sz="1700"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sz="1700" b="1" dirty="0" err="1">
                <a:solidFill>
                  <a:schemeClr val="bg1"/>
                </a:solidFill>
                <a:effectLst>
                  <a:outerShdw blurRad="38100" dist="38100" dir="2700000" algn="tl">
                    <a:srgbClr val="000000">
                      <a:alpha val="43137"/>
                    </a:srgbClr>
                  </a:outerShdw>
                </a:effectLst>
                <a:latin typeface="Comic Sans MS" panose="030F0702030302020204" pitchFamily="66" charset="0"/>
              </a:rPr>
              <a:t>namoonni</a:t>
            </a:r>
            <a:r>
              <a:rPr lang="en-US" sz="1700"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sz="1700" b="1" dirty="0" err="1">
                <a:solidFill>
                  <a:schemeClr val="bg1"/>
                </a:solidFill>
                <a:effectLst>
                  <a:outerShdw blurRad="38100" dist="38100" dir="2700000" algn="tl">
                    <a:srgbClr val="000000">
                      <a:alpha val="43137"/>
                    </a:srgbClr>
                  </a:outerShdw>
                </a:effectLst>
                <a:latin typeface="Comic Sans MS" panose="030F0702030302020204" pitchFamily="66" charset="0"/>
              </a:rPr>
              <a:t>hundinuu</a:t>
            </a:r>
            <a:r>
              <a:rPr lang="en-US" sz="1700"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sz="1700" b="1" dirty="0" err="1">
                <a:solidFill>
                  <a:schemeClr val="bg1"/>
                </a:solidFill>
                <a:effectLst>
                  <a:outerShdw blurRad="38100" dist="38100" dir="2700000" algn="tl">
                    <a:srgbClr val="000000">
                      <a:alpha val="43137"/>
                    </a:srgbClr>
                  </a:outerShdw>
                </a:effectLst>
                <a:latin typeface="Comic Sans MS" panose="030F0702030302020204" pitchFamily="66" charset="0"/>
              </a:rPr>
              <a:t>akka</a:t>
            </a:r>
            <a:r>
              <a:rPr lang="en-US" sz="1700"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sz="1700" b="1" dirty="0" err="1">
                <a:solidFill>
                  <a:schemeClr val="bg1"/>
                </a:solidFill>
                <a:effectLst>
                  <a:outerShdw blurRad="38100" dist="38100" dir="2700000" algn="tl">
                    <a:srgbClr val="000000">
                      <a:alpha val="43137"/>
                    </a:srgbClr>
                  </a:outerShdw>
                </a:effectLst>
                <a:latin typeface="Comic Sans MS" panose="030F0702030302020204" pitchFamily="66" charset="0"/>
              </a:rPr>
              <a:t>isin</a:t>
            </a:r>
            <a:r>
              <a:rPr lang="en-US" sz="1700"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sz="1700" b="1" dirty="0" err="1">
                <a:solidFill>
                  <a:schemeClr val="bg1"/>
                </a:solidFill>
                <a:effectLst>
                  <a:outerShdw blurRad="38100" dist="38100" dir="2700000" algn="tl">
                    <a:srgbClr val="000000">
                      <a:alpha val="43137"/>
                    </a:srgbClr>
                  </a:outerShdw>
                </a:effectLst>
                <a:latin typeface="Comic Sans MS" panose="030F0702030302020204" pitchFamily="66" charset="0"/>
              </a:rPr>
              <a:t>bartoota</a:t>
            </a:r>
            <a:r>
              <a:rPr lang="en-US" sz="1700"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sz="1700" b="1" dirty="0" err="1">
                <a:solidFill>
                  <a:schemeClr val="bg1"/>
                </a:solidFill>
                <a:effectLst>
                  <a:outerShdw blurRad="38100" dist="38100" dir="2700000" algn="tl">
                    <a:srgbClr val="000000">
                      <a:alpha val="43137"/>
                    </a:srgbClr>
                  </a:outerShdw>
                </a:effectLst>
                <a:latin typeface="Comic Sans MS" panose="030F0702030302020204" pitchFamily="66" charset="0"/>
              </a:rPr>
              <a:t>koo</a:t>
            </a:r>
            <a:r>
              <a:rPr lang="en-US" sz="1700"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sz="1700" b="1" dirty="0" err="1">
                <a:solidFill>
                  <a:schemeClr val="bg1"/>
                </a:solidFill>
                <a:effectLst>
                  <a:outerShdw blurRad="38100" dist="38100" dir="2700000" algn="tl">
                    <a:srgbClr val="000000">
                      <a:alpha val="43137"/>
                    </a:srgbClr>
                  </a:outerShdw>
                </a:effectLst>
                <a:latin typeface="Comic Sans MS" panose="030F0702030302020204" pitchFamily="66" charset="0"/>
              </a:rPr>
              <a:t>taatan</a:t>
            </a:r>
            <a:r>
              <a:rPr lang="en-US" sz="1700" b="1" dirty="0">
                <a:solidFill>
                  <a:schemeClr val="bg1"/>
                </a:solidFill>
                <a:effectLst>
                  <a:outerShdw blurRad="38100" dist="38100" dir="2700000" algn="tl">
                    <a:srgbClr val="000000">
                      <a:alpha val="43137"/>
                    </a:srgbClr>
                  </a:outerShdw>
                </a:effectLst>
                <a:latin typeface="Comic Sans MS" panose="030F0702030302020204" pitchFamily="66" charset="0"/>
              </a:rPr>
              <a:t> in </a:t>
            </a:r>
            <a:r>
              <a:rPr lang="en-US" sz="1700" b="1" dirty="0" err="1">
                <a:solidFill>
                  <a:schemeClr val="bg1"/>
                </a:solidFill>
                <a:effectLst>
                  <a:outerShdw blurRad="38100" dist="38100" dir="2700000" algn="tl">
                    <a:srgbClr val="000000">
                      <a:alpha val="43137"/>
                    </a:srgbClr>
                  </a:outerShdw>
                </a:effectLst>
                <a:latin typeface="Comic Sans MS" panose="030F0702030302020204" pitchFamily="66" charset="0"/>
              </a:rPr>
              <a:t>beeku</a:t>
            </a:r>
            <a:r>
              <a:rPr lang="en-US" sz="1700"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sz="1700" b="1" dirty="0" err="1">
                <a:solidFill>
                  <a:schemeClr val="bg1"/>
                </a:solidFill>
                <a:effectLst>
                  <a:outerShdw blurRad="38100" dist="38100" dir="2700000" algn="tl">
                    <a:srgbClr val="000000">
                      <a:alpha val="43137"/>
                    </a:srgbClr>
                  </a:outerShdw>
                </a:effectLst>
                <a:latin typeface="Comic Sans MS" panose="030F0702030302020204" pitchFamily="66" charset="0"/>
              </a:rPr>
              <a:t>jedhe</a:t>
            </a:r>
            <a:r>
              <a:rPr lang="en-US" sz="1700" b="1" dirty="0">
                <a:solidFill>
                  <a:schemeClr val="bg1"/>
                </a:solidFill>
                <a:effectLst>
                  <a:outerShdw blurRad="38100" dist="38100" dir="2700000" algn="tl">
                    <a:srgbClr val="000000">
                      <a:alpha val="43137"/>
                    </a:srgbClr>
                  </a:outerShdw>
                </a:effectLst>
                <a:latin typeface="Comic Sans MS" panose="030F0702030302020204" pitchFamily="66" charset="0"/>
              </a:rPr>
              <a:t>.”  — Yoh. 13:35</a:t>
            </a:r>
            <a:endParaRPr lang="en" sz="1700"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4059A557-21E0-4FF3-9386-63B826EB9A95}"/>
              </a:ext>
            </a:extLst>
          </p:cNvPr>
          <p:cNvSpPr txBox="1"/>
          <p:nvPr/>
        </p:nvSpPr>
        <p:spPr>
          <a:xfrm>
            <a:off x="5164455" y="2142677"/>
            <a:ext cx="7018020" cy="1015663"/>
          </a:xfrm>
          <a:prstGeom prst="rect">
            <a:avLst/>
          </a:prstGeom>
          <a:noFill/>
        </p:spPr>
        <p:txBody>
          <a:bodyPr wrap="square" rtlCol="0">
            <a:spAutoFit/>
          </a:bodyPr>
          <a:lstStyle/>
          <a:p>
            <a:pPr>
              <a:spcBef>
                <a:spcPts val="600"/>
              </a:spcBef>
            </a:pPr>
            <a:r>
              <a:rPr lang="en" sz="2000" b="1" dirty="0"/>
              <a:t>Qaamni wallaansoo isa guddaa keessatti hirmaatu hundinuu, amala ofii isaa qaba: Seexanni jibbuu fi balleessuu; Waaqayyo jaallachuu fi bakkatti deebisuu.</a:t>
            </a:r>
          </a:p>
        </p:txBody>
      </p:sp>
      <p:sp>
        <p:nvSpPr>
          <p:cNvPr id="7" name="CuadroTexto 6">
            <a:extLst>
              <a:ext uri="{FF2B5EF4-FFF2-40B4-BE49-F238E27FC236}">
                <a16:creationId xmlns:a16="http://schemas.microsoft.com/office/drawing/2014/main" id="{CC42C760-C346-61BE-52F4-7A18C943C037}"/>
              </a:ext>
            </a:extLst>
          </p:cNvPr>
          <p:cNvSpPr txBox="1"/>
          <p:nvPr/>
        </p:nvSpPr>
        <p:spPr>
          <a:xfrm>
            <a:off x="5164454" y="5466664"/>
            <a:ext cx="7018019" cy="1323439"/>
          </a:xfrm>
          <a:prstGeom prst="rect">
            <a:avLst/>
          </a:prstGeom>
          <a:noFill/>
        </p:spPr>
        <p:txBody>
          <a:bodyPr wrap="square">
            <a:spAutoFit/>
          </a:bodyPr>
          <a:lstStyle/>
          <a:p>
            <a:pPr>
              <a:spcBef>
                <a:spcPts val="600"/>
              </a:spcBef>
            </a:pPr>
            <a:r>
              <a:rPr lang="en" sz="2000" b="1" dirty="0"/>
              <a:t>Jaalala irraa kan ka’e ofii isaanii kennan, namoota miliyoonaan lakkaa’amanis tajaajilan. Garuu xiyyeeffannoo namoota sanaa gara ofii isaaniitti hin harkifne, gara Isa jireenya isaanii dabarsanii kennaniifii, gara Yesuus Fayyisaatti qajeelchan.</a:t>
            </a:r>
          </a:p>
        </p:txBody>
      </p:sp>
      <p:sp>
        <p:nvSpPr>
          <p:cNvPr id="9" name="CuadroTexto 8">
            <a:extLst>
              <a:ext uri="{FF2B5EF4-FFF2-40B4-BE49-F238E27FC236}">
                <a16:creationId xmlns:a16="http://schemas.microsoft.com/office/drawing/2014/main" id="{5EBCE36D-1D3D-5008-464F-43C06FA23B27}"/>
              </a:ext>
            </a:extLst>
          </p:cNvPr>
          <p:cNvSpPr txBox="1"/>
          <p:nvPr/>
        </p:nvSpPr>
        <p:spPr>
          <a:xfrm>
            <a:off x="5164210" y="4039134"/>
            <a:ext cx="7027790" cy="1631216"/>
          </a:xfrm>
          <a:prstGeom prst="rect">
            <a:avLst/>
          </a:prstGeom>
          <a:noFill/>
        </p:spPr>
        <p:txBody>
          <a:bodyPr wrap="square">
            <a:spAutoFit/>
          </a:bodyPr>
          <a:lstStyle/>
          <a:p>
            <a:pPr>
              <a:spcBef>
                <a:spcPts val="600"/>
              </a:spcBef>
            </a:pPr>
            <a:r>
              <a:rPr lang="en" sz="2000" b="1" dirty="0"/>
              <a:t>Kiristiyaanonni jaarraa 2ffaa fi 3ffaa keessa jiraatan, jaalala ofittummaa hin qabne qabatamaadhaan mul’isan. Yeroo dhibee addunyaatti dhufe lamaanii keessa (160 fi 265), waa’ee ofii isaanii utuu hin yaadin, warra miidhaman kunuunsuutiif jireenya isaanii kennan</a:t>
            </a:r>
          </a:p>
        </p:txBody>
      </p:sp>
      <p:sp>
        <p:nvSpPr>
          <p:cNvPr id="11" name="CuadroTexto 10">
            <a:extLst>
              <a:ext uri="{FF2B5EF4-FFF2-40B4-BE49-F238E27FC236}">
                <a16:creationId xmlns:a16="http://schemas.microsoft.com/office/drawing/2014/main" id="{6FE466F1-7C59-EE02-65FC-B0319E17748E}"/>
              </a:ext>
            </a:extLst>
          </p:cNvPr>
          <p:cNvSpPr txBox="1"/>
          <p:nvPr/>
        </p:nvSpPr>
        <p:spPr>
          <a:xfrm>
            <a:off x="5164453" y="3142952"/>
            <a:ext cx="7018019" cy="1015663"/>
          </a:xfrm>
          <a:prstGeom prst="rect">
            <a:avLst/>
          </a:prstGeom>
          <a:noFill/>
        </p:spPr>
        <p:txBody>
          <a:bodyPr wrap="square">
            <a:spAutoFit/>
          </a:bodyPr>
          <a:lstStyle/>
          <a:p>
            <a:pPr>
              <a:spcBef>
                <a:spcPts val="600"/>
              </a:spcBef>
            </a:pPr>
            <a:r>
              <a:rPr lang="en" sz="2000" b="1" dirty="0"/>
              <a:t>Duuka buutonni garee isa tokkoo ykn isa kaanii, akkuma sanatti hojjetu. Yoo Waaqayyoon duukaa buuna ta’e, karaa jaalala warra kaanitti agarsiifnuu mul’ifna. (1Yoh. 4:20-21).</a:t>
            </a:r>
          </a:p>
        </p:txBody>
      </p:sp>
    </p:spTree>
    <p:extLst>
      <p:ext uri="{BB962C8B-B14F-4D97-AF65-F5344CB8AC3E}">
        <p14:creationId xmlns:p14="http://schemas.microsoft.com/office/powerpoint/2010/main" val="397120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strVal val="#ppt_w+.3"/>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07055EA-2255-FF01-003C-1056E9384AD7}"/>
              </a:ext>
            </a:extLst>
          </p:cNvPr>
          <p:cNvSpPr txBox="1"/>
          <p:nvPr/>
        </p:nvSpPr>
        <p:spPr>
          <a:xfrm>
            <a:off x="1409139" y="1141958"/>
            <a:ext cx="9801786" cy="4401205"/>
          </a:xfrm>
          <a:prstGeom prst="rect">
            <a:avLst/>
          </a:prstGeom>
          <a:noFill/>
        </p:spPr>
        <p:txBody>
          <a:bodyPr wrap="square">
            <a:spAutoFit/>
          </a:bodyPr>
          <a:lstStyle/>
          <a:p>
            <a:pPr>
              <a:spcBef>
                <a:spcPts val="600"/>
              </a:spcBef>
            </a:pPr>
            <a:r>
              <a:rPr lang="en" sz="2800" b="1" dirty="0">
                <a:latin typeface="Constantia" panose="02030602050306030303" pitchFamily="18" charset="0"/>
              </a:rPr>
              <a:t>“Daanii jiraataa ittiin Waaqayyo qabeenya ayyaana Isaatii, badhaadhummaa Kiristoos isa bira hin gaa’amne biyya lafaatti dabarsu ta’uun carraa lubbuu hundumaaf kennamee dha. </a:t>
            </a:r>
            <a:r>
              <a:rPr lang="en-US" sz="2800" b="1" dirty="0" err="1">
                <a:latin typeface="Constantia" panose="02030602050306030303" pitchFamily="18" charset="0"/>
              </a:rPr>
              <a:t>Bakka</a:t>
            </a:r>
            <a:r>
              <a:rPr lang="en-US" sz="2800" b="1" dirty="0">
                <a:latin typeface="Constantia" panose="02030602050306030303" pitchFamily="18" charset="0"/>
              </a:rPr>
              <a:t> </a:t>
            </a:r>
            <a:r>
              <a:rPr lang="en-US" sz="2800" b="1" dirty="0" err="1">
                <a:latin typeface="Constantia" panose="02030602050306030303" pitchFamily="18" charset="0"/>
              </a:rPr>
              <a:t>bu’oota</a:t>
            </a:r>
            <a:r>
              <a:rPr lang="en-US" sz="2800" b="1" dirty="0">
                <a:latin typeface="Constantia" panose="02030602050306030303" pitchFamily="18" charset="0"/>
              </a:rPr>
              <a:t> </a:t>
            </a:r>
            <a:r>
              <a:rPr lang="en-US" sz="2800" b="1" dirty="0" err="1">
                <a:latin typeface="Constantia" panose="02030602050306030303" pitchFamily="18" charset="0"/>
              </a:rPr>
              <a:t>Isaa</a:t>
            </a:r>
            <a:r>
              <a:rPr lang="en-US" sz="2800" b="1" dirty="0">
                <a:latin typeface="Constantia" panose="02030602050306030303" pitchFamily="18" charset="0"/>
              </a:rPr>
              <a:t> </a:t>
            </a:r>
            <a:r>
              <a:rPr lang="en-US" sz="2800" b="1" dirty="0" err="1">
                <a:latin typeface="Constantia" panose="02030602050306030303" pitchFamily="18" charset="0"/>
              </a:rPr>
              <a:t>irraa</a:t>
            </a:r>
            <a:r>
              <a:rPr lang="en-US" sz="2800" b="1" dirty="0">
                <a:latin typeface="Constantia" panose="02030602050306030303" pitchFamily="18" charset="0"/>
              </a:rPr>
              <a:t>, </a:t>
            </a:r>
            <a:r>
              <a:rPr lang="en-US" sz="2800" b="1" dirty="0" err="1">
                <a:latin typeface="Constantia" panose="02030602050306030303" pitchFamily="18" charset="0"/>
              </a:rPr>
              <a:t>Hafuuraa</a:t>
            </a:r>
            <a:r>
              <a:rPr lang="en-US" sz="2800" b="1" dirty="0">
                <a:latin typeface="Constantia" panose="02030602050306030303" pitchFamily="18" charset="0"/>
              </a:rPr>
              <a:t> </a:t>
            </a:r>
            <a:r>
              <a:rPr lang="en-US" sz="2800" b="1" dirty="0" err="1">
                <a:latin typeface="Constantia" panose="02030602050306030303" pitchFamily="18" charset="0"/>
              </a:rPr>
              <a:t>Isaa</a:t>
            </a:r>
            <a:r>
              <a:rPr lang="en-US" sz="2800" b="1" dirty="0">
                <a:latin typeface="Constantia" panose="02030602050306030303" pitchFamily="18" charset="0"/>
              </a:rPr>
              <a:t> fi </a:t>
            </a:r>
            <a:r>
              <a:rPr lang="en-US" sz="2800" b="1" dirty="0" err="1">
                <a:latin typeface="Constantia" panose="02030602050306030303" pitchFamily="18" charset="0"/>
              </a:rPr>
              <a:t>Amala</a:t>
            </a:r>
            <a:r>
              <a:rPr lang="en-US" sz="2800" b="1" dirty="0">
                <a:latin typeface="Constantia" panose="02030602050306030303" pitchFamily="18" charset="0"/>
              </a:rPr>
              <a:t> </a:t>
            </a:r>
            <a:r>
              <a:rPr lang="en-US" sz="2800" b="1" dirty="0" err="1">
                <a:latin typeface="Constantia" panose="02030602050306030303" pitchFamily="18" charset="0"/>
              </a:rPr>
              <a:t>Isaa</a:t>
            </a:r>
            <a:r>
              <a:rPr lang="en-US" sz="2800" b="1" dirty="0">
                <a:latin typeface="Constantia" panose="02030602050306030303" pitchFamily="18" charset="0"/>
              </a:rPr>
              <a:t> </a:t>
            </a:r>
            <a:r>
              <a:rPr lang="en-US" sz="2800" b="1" dirty="0" err="1">
                <a:latin typeface="Constantia" panose="02030602050306030303" pitchFamily="18" charset="0"/>
              </a:rPr>
              <a:t>biyya</a:t>
            </a:r>
            <a:r>
              <a:rPr lang="en-US" sz="2800" b="1" dirty="0">
                <a:latin typeface="Constantia" panose="02030602050306030303" pitchFamily="18" charset="0"/>
              </a:rPr>
              <a:t> </a:t>
            </a:r>
            <a:r>
              <a:rPr lang="en-US" sz="2800" b="1" dirty="0" err="1">
                <a:latin typeface="Constantia" panose="02030602050306030303" pitchFamily="18" charset="0"/>
              </a:rPr>
              <a:t>lafaatti</a:t>
            </a:r>
            <a:r>
              <a:rPr lang="en-US" sz="2800" b="1" dirty="0">
                <a:latin typeface="Constantia" panose="02030602050306030303" pitchFamily="18" charset="0"/>
              </a:rPr>
              <a:t> </a:t>
            </a:r>
            <a:r>
              <a:rPr lang="en-US" sz="2800" b="1" dirty="0" err="1">
                <a:latin typeface="Constantia" panose="02030602050306030303" pitchFamily="18" charset="0"/>
              </a:rPr>
              <a:t>agarsiisuu</a:t>
            </a:r>
            <a:r>
              <a:rPr lang="en-US" sz="2800" b="1" dirty="0">
                <a:latin typeface="Constantia" panose="02030602050306030303" pitchFamily="18" charset="0"/>
              </a:rPr>
              <a:t> </a:t>
            </a:r>
            <a:r>
              <a:rPr lang="en-US" sz="2800" b="1" dirty="0" err="1">
                <a:latin typeface="Constantia" panose="02030602050306030303" pitchFamily="18" charset="0"/>
              </a:rPr>
              <a:t>caalaa</a:t>
            </a:r>
            <a:r>
              <a:rPr lang="en-US" sz="2800" b="1" dirty="0">
                <a:latin typeface="Constantia" panose="02030602050306030303" pitchFamily="18" charset="0"/>
              </a:rPr>
              <a:t> </a:t>
            </a:r>
            <a:r>
              <a:rPr lang="en-US" sz="2800" b="1" dirty="0" err="1">
                <a:latin typeface="Constantia" panose="02030602050306030303" pitchFamily="18" charset="0"/>
              </a:rPr>
              <a:t>waan</a:t>
            </a:r>
            <a:r>
              <a:rPr lang="en-US" sz="2800" b="1" dirty="0">
                <a:latin typeface="Constantia" panose="02030602050306030303" pitchFamily="18" charset="0"/>
              </a:rPr>
              <a:t> </a:t>
            </a:r>
            <a:r>
              <a:rPr lang="en-US" sz="2800" b="1" dirty="0" err="1">
                <a:latin typeface="Constantia" panose="02030602050306030303" pitchFamily="18" charset="0"/>
              </a:rPr>
              <a:t>arguu</a:t>
            </a:r>
            <a:r>
              <a:rPr lang="en-US" sz="2800" b="1" dirty="0">
                <a:latin typeface="Constantia" panose="02030602050306030303" pitchFamily="18" charset="0"/>
              </a:rPr>
              <a:t> </a:t>
            </a:r>
            <a:r>
              <a:rPr lang="en-US" sz="2800" b="1" dirty="0" err="1">
                <a:latin typeface="Constantia" panose="02030602050306030303" pitchFamily="18" charset="0"/>
              </a:rPr>
              <a:t>barbaadu</a:t>
            </a:r>
            <a:r>
              <a:rPr lang="en-US" sz="2800" b="1" dirty="0">
                <a:latin typeface="Constantia" panose="02030602050306030303" pitchFamily="18" charset="0"/>
              </a:rPr>
              <a:t> </a:t>
            </a:r>
            <a:r>
              <a:rPr lang="en-US" sz="2800" b="1" dirty="0" err="1">
                <a:latin typeface="Constantia" panose="02030602050306030303" pitchFamily="18" charset="0"/>
              </a:rPr>
              <a:t>hin</a:t>
            </a:r>
            <a:r>
              <a:rPr lang="en-US" sz="2800" b="1" dirty="0">
                <a:latin typeface="Constantia" panose="02030602050306030303" pitchFamily="18" charset="0"/>
              </a:rPr>
              <a:t> </a:t>
            </a:r>
            <a:r>
              <a:rPr lang="en-US" sz="2800" b="1" dirty="0" err="1">
                <a:latin typeface="Constantia" panose="02030602050306030303" pitchFamily="18" charset="0"/>
              </a:rPr>
              <a:t>qabu</a:t>
            </a:r>
            <a:r>
              <a:rPr lang="en-US" sz="2800" b="1" dirty="0">
                <a:latin typeface="Constantia" panose="02030602050306030303" pitchFamily="18" charset="0"/>
              </a:rPr>
              <a:t>. </a:t>
            </a:r>
            <a:r>
              <a:rPr lang="en-US" sz="2800" b="1" dirty="0" err="1">
                <a:latin typeface="Constantia" panose="02030602050306030303" pitchFamily="18" charset="0"/>
              </a:rPr>
              <a:t>Biyyi</a:t>
            </a:r>
            <a:r>
              <a:rPr lang="en-US" sz="2800" b="1" dirty="0">
                <a:latin typeface="Constantia" panose="02030602050306030303" pitchFamily="18" charset="0"/>
              </a:rPr>
              <a:t> </a:t>
            </a:r>
            <a:r>
              <a:rPr lang="en-US" sz="2800" b="1" dirty="0" err="1">
                <a:latin typeface="Constantia" panose="02030602050306030303" pitchFamily="18" charset="0"/>
              </a:rPr>
              <a:t>lafaa</a:t>
            </a:r>
            <a:r>
              <a:rPr lang="en-US" sz="2800" b="1" dirty="0">
                <a:latin typeface="Constantia" panose="02030602050306030303" pitchFamily="18" charset="0"/>
              </a:rPr>
              <a:t>, </a:t>
            </a:r>
            <a:r>
              <a:rPr lang="en-US" sz="2800" b="1" dirty="0" err="1">
                <a:latin typeface="Constantia" panose="02030602050306030303" pitchFamily="18" charset="0"/>
              </a:rPr>
              <a:t>jaalala</a:t>
            </a:r>
            <a:r>
              <a:rPr lang="en-US" sz="2800" b="1" dirty="0">
                <a:latin typeface="Constantia" panose="02030602050306030303" pitchFamily="18" charset="0"/>
              </a:rPr>
              <a:t> </a:t>
            </a:r>
            <a:r>
              <a:rPr lang="en-US" sz="2800" b="1" dirty="0" err="1">
                <a:latin typeface="Constantia" panose="02030602050306030303" pitchFamily="18" charset="0"/>
              </a:rPr>
              <a:t>Fayyisaa</a:t>
            </a:r>
            <a:r>
              <a:rPr lang="en-US" sz="2800" b="1" dirty="0">
                <a:latin typeface="Constantia" panose="02030602050306030303" pitchFamily="18" charset="0"/>
              </a:rPr>
              <a:t> </a:t>
            </a:r>
            <a:r>
              <a:rPr lang="en-US" sz="2800" b="1" dirty="0" err="1">
                <a:latin typeface="Constantia" panose="02030602050306030303" pitchFamily="18" charset="0"/>
              </a:rPr>
              <a:t>namoota</a:t>
            </a:r>
            <a:r>
              <a:rPr lang="en-US" sz="2800" b="1" dirty="0">
                <a:latin typeface="Constantia" panose="02030602050306030303" pitchFamily="18" charset="0"/>
              </a:rPr>
              <a:t> </a:t>
            </a:r>
            <a:r>
              <a:rPr lang="en-US" sz="2800" b="1" dirty="0" err="1">
                <a:latin typeface="Constantia" panose="02030602050306030303" pitchFamily="18" charset="0"/>
              </a:rPr>
              <a:t>Waaqaa</a:t>
            </a:r>
            <a:r>
              <a:rPr lang="en-US" sz="2800" b="1" dirty="0">
                <a:latin typeface="Constantia" panose="02030602050306030303" pitchFamily="18" charset="0"/>
              </a:rPr>
              <a:t> </a:t>
            </a:r>
            <a:r>
              <a:rPr lang="en-US" sz="2800" b="1" dirty="0" err="1">
                <a:latin typeface="Constantia" panose="02030602050306030303" pitchFamily="18" charset="0"/>
              </a:rPr>
              <a:t>irraa</a:t>
            </a:r>
            <a:r>
              <a:rPr lang="en-US" sz="2800" b="1" dirty="0">
                <a:latin typeface="Constantia" panose="02030602050306030303" pitchFamily="18" charset="0"/>
              </a:rPr>
              <a:t> </a:t>
            </a:r>
            <a:r>
              <a:rPr lang="en-US" sz="2800" b="1" dirty="0" err="1">
                <a:latin typeface="Constantia" panose="02030602050306030303" pitchFamily="18" charset="0"/>
              </a:rPr>
              <a:t>arguu</a:t>
            </a:r>
            <a:r>
              <a:rPr lang="en-US" sz="2800" b="1" dirty="0">
                <a:latin typeface="Constantia" panose="02030602050306030303" pitchFamily="18" charset="0"/>
              </a:rPr>
              <a:t> </a:t>
            </a:r>
            <a:r>
              <a:rPr lang="en-US" sz="2800" b="1" dirty="0" err="1">
                <a:latin typeface="Constantia" panose="02030602050306030303" pitchFamily="18" charset="0"/>
              </a:rPr>
              <a:t>caalaa</a:t>
            </a:r>
            <a:r>
              <a:rPr lang="en-US" sz="2800" b="1" dirty="0">
                <a:latin typeface="Constantia" panose="02030602050306030303" pitchFamily="18" charset="0"/>
              </a:rPr>
              <a:t> </a:t>
            </a:r>
            <a:r>
              <a:rPr lang="en-US" sz="2800" b="1" dirty="0" err="1">
                <a:latin typeface="Constantia" panose="02030602050306030303" pitchFamily="18" charset="0"/>
              </a:rPr>
              <a:t>waan</a:t>
            </a:r>
            <a:r>
              <a:rPr lang="en-US" sz="2800" b="1" dirty="0">
                <a:latin typeface="Constantia" panose="02030602050306030303" pitchFamily="18" charset="0"/>
              </a:rPr>
              <a:t> </a:t>
            </a:r>
            <a:r>
              <a:rPr lang="en-US" sz="2800" b="1" dirty="0" err="1">
                <a:latin typeface="Constantia" panose="02030602050306030303" pitchFamily="18" charset="0"/>
              </a:rPr>
              <a:t>barbaaddu</a:t>
            </a:r>
            <a:r>
              <a:rPr lang="en-US" sz="2800" b="1" dirty="0">
                <a:latin typeface="Constantia" panose="02030602050306030303" pitchFamily="18" charset="0"/>
              </a:rPr>
              <a:t> </a:t>
            </a:r>
            <a:r>
              <a:rPr lang="en-US" sz="2800" b="1" dirty="0" err="1">
                <a:latin typeface="Constantia" panose="02030602050306030303" pitchFamily="18" charset="0"/>
              </a:rPr>
              <a:t>hin</a:t>
            </a:r>
            <a:r>
              <a:rPr lang="en-US" sz="2800" b="1" dirty="0">
                <a:latin typeface="Constantia" panose="02030602050306030303" pitchFamily="18" charset="0"/>
              </a:rPr>
              <a:t> </a:t>
            </a:r>
            <a:r>
              <a:rPr lang="en-US" sz="2800" b="1" dirty="0" err="1">
                <a:latin typeface="Constantia" panose="02030602050306030303" pitchFamily="18" charset="0"/>
              </a:rPr>
              <a:t>qabdu</a:t>
            </a:r>
            <a:r>
              <a:rPr lang="en-US" sz="2800" b="1" dirty="0">
                <a:latin typeface="Constantia" panose="02030602050306030303" pitchFamily="18" charset="0"/>
              </a:rPr>
              <a:t>. </a:t>
            </a:r>
            <a:r>
              <a:rPr lang="en-US" sz="2800" b="1" dirty="0" err="1">
                <a:latin typeface="Constantia" panose="02030602050306030303" pitchFamily="18" charset="0"/>
              </a:rPr>
              <a:t>Waanti</a:t>
            </a:r>
            <a:r>
              <a:rPr lang="en-US" sz="2800" b="1" dirty="0">
                <a:latin typeface="Constantia" panose="02030602050306030303" pitchFamily="18" charset="0"/>
              </a:rPr>
              <a:t> </a:t>
            </a:r>
            <a:r>
              <a:rPr lang="en-US" sz="2800" b="1" dirty="0" err="1">
                <a:latin typeface="Constantia" panose="02030602050306030303" pitchFamily="18" charset="0"/>
              </a:rPr>
              <a:t>samaayiin</a:t>
            </a:r>
            <a:r>
              <a:rPr lang="en-US" sz="2800" b="1" dirty="0">
                <a:latin typeface="Constantia" panose="02030602050306030303" pitchFamily="18" charset="0"/>
              </a:rPr>
              <a:t> </a:t>
            </a:r>
            <a:r>
              <a:rPr lang="en-US" sz="2800" b="1" dirty="0" err="1">
                <a:latin typeface="Constantia" panose="02030602050306030303" pitchFamily="18" charset="0"/>
              </a:rPr>
              <a:t>eeguutti</a:t>
            </a:r>
            <a:r>
              <a:rPr lang="en-US" sz="2800" b="1" dirty="0">
                <a:latin typeface="Constantia" panose="02030602050306030303" pitchFamily="18" charset="0"/>
              </a:rPr>
              <a:t> </a:t>
            </a:r>
            <a:r>
              <a:rPr lang="en-US" sz="2800" b="1" dirty="0" err="1">
                <a:latin typeface="Constantia" panose="02030602050306030303" pitchFamily="18" charset="0"/>
              </a:rPr>
              <a:t>jiru</a:t>
            </a:r>
            <a:r>
              <a:rPr lang="en-US" sz="2800" b="1" dirty="0">
                <a:latin typeface="Constantia" panose="02030602050306030303" pitchFamily="18" charset="0"/>
              </a:rPr>
              <a:t>, </a:t>
            </a:r>
            <a:r>
              <a:rPr lang="en-US" sz="2800" b="1" dirty="0" err="1">
                <a:latin typeface="Constantia" panose="02030602050306030303" pitchFamily="18" charset="0"/>
              </a:rPr>
              <a:t>daandii</a:t>
            </a:r>
            <a:r>
              <a:rPr lang="en-US" sz="2800" b="1" dirty="0">
                <a:latin typeface="Constantia" panose="02030602050306030303" pitchFamily="18" charset="0"/>
              </a:rPr>
              <a:t> </a:t>
            </a:r>
            <a:r>
              <a:rPr lang="en-US" sz="2800" b="1" dirty="0" err="1">
                <a:latin typeface="Constantia" panose="02030602050306030303" pitchFamily="18" charset="0"/>
              </a:rPr>
              <a:t>ittiin</a:t>
            </a:r>
            <a:r>
              <a:rPr lang="en-US" sz="2800" b="1" dirty="0">
                <a:latin typeface="Constantia" panose="02030602050306030303" pitchFamily="18" charset="0"/>
              </a:rPr>
              <a:t> </a:t>
            </a:r>
            <a:r>
              <a:rPr lang="en-US" sz="2800" b="1" dirty="0" err="1">
                <a:latin typeface="Constantia" panose="02030602050306030303" pitchFamily="18" charset="0"/>
              </a:rPr>
              <a:t>dibata</a:t>
            </a:r>
            <a:r>
              <a:rPr lang="en-US" sz="2800" b="1" dirty="0">
                <a:latin typeface="Constantia" panose="02030602050306030303" pitchFamily="18" charset="0"/>
              </a:rPr>
              <a:t> </a:t>
            </a:r>
            <a:r>
              <a:rPr lang="en-US" sz="2800" b="1" dirty="0" err="1">
                <a:latin typeface="Constantia" panose="02030602050306030303" pitchFamily="18" charset="0"/>
              </a:rPr>
              <a:t>qullaa’aa</a:t>
            </a:r>
            <a:r>
              <a:rPr lang="en-US" sz="2800" b="1" dirty="0">
                <a:latin typeface="Constantia" panose="02030602050306030303" pitchFamily="18" charset="0"/>
              </a:rPr>
              <a:t> </a:t>
            </a:r>
            <a:r>
              <a:rPr lang="en-US" sz="2800" b="1" dirty="0" err="1">
                <a:latin typeface="Constantia" panose="02030602050306030303" pitchFamily="18" charset="0"/>
              </a:rPr>
              <a:t>isa</a:t>
            </a:r>
            <a:r>
              <a:rPr lang="en-US" sz="2800" b="1" dirty="0">
                <a:latin typeface="Constantia" panose="02030602050306030303" pitchFamily="18" charset="0"/>
              </a:rPr>
              <a:t> </a:t>
            </a:r>
            <a:r>
              <a:rPr lang="en-US" sz="2800" b="1" dirty="0" err="1">
                <a:latin typeface="Constantia" panose="02030602050306030303" pitchFamily="18" charset="0"/>
              </a:rPr>
              <a:t>gammachuu</a:t>
            </a:r>
            <a:r>
              <a:rPr lang="en-US" sz="2800" b="1" dirty="0">
                <a:latin typeface="Constantia" panose="02030602050306030303" pitchFamily="18" charset="0"/>
              </a:rPr>
              <a:t> fi </a:t>
            </a:r>
            <a:r>
              <a:rPr lang="en-US" sz="2800" b="1" dirty="0" err="1">
                <a:latin typeface="Constantia" panose="02030602050306030303" pitchFamily="18" charset="0"/>
              </a:rPr>
              <a:t>eebba</a:t>
            </a:r>
            <a:r>
              <a:rPr lang="en-US" sz="2800" b="1" dirty="0">
                <a:latin typeface="Constantia" panose="02030602050306030303" pitchFamily="18" charset="0"/>
              </a:rPr>
              <a:t> </a:t>
            </a:r>
            <a:r>
              <a:rPr lang="en-US" sz="2800" b="1" dirty="0" err="1">
                <a:latin typeface="Constantia" panose="02030602050306030303" pitchFamily="18" charset="0"/>
              </a:rPr>
              <a:t>onnee</a:t>
            </a:r>
            <a:r>
              <a:rPr lang="en-US" sz="2800" b="1" dirty="0">
                <a:latin typeface="Constantia" panose="02030602050306030303" pitchFamily="18" charset="0"/>
              </a:rPr>
              <a:t> </a:t>
            </a:r>
            <a:r>
              <a:rPr lang="en-US" sz="2800" b="1" dirty="0" err="1">
                <a:latin typeface="Constantia" panose="02030602050306030303" pitchFamily="18" charset="0"/>
              </a:rPr>
              <a:t>namootaa</a:t>
            </a:r>
            <a:r>
              <a:rPr lang="en-US" sz="2800" b="1" dirty="0">
                <a:latin typeface="Constantia" panose="02030602050306030303" pitchFamily="18" charset="0"/>
              </a:rPr>
              <a:t> </a:t>
            </a:r>
            <a:r>
              <a:rPr lang="en-US" sz="2800" b="1" dirty="0" err="1">
                <a:latin typeface="Constantia" panose="02030602050306030303" pitchFamily="18" charset="0"/>
              </a:rPr>
              <a:t>keessatti</a:t>
            </a:r>
            <a:r>
              <a:rPr lang="en-US" sz="2800" b="1" dirty="0">
                <a:latin typeface="Constantia" panose="02030602050306030303" pitchFamily="18" charset="0"/>
              </a:rPr>
              <a:t> </a:t>
            </a:r>
            <a:r>
              <a:rPr lang="en-US" sz="2800" b="1" dirty="0" err="1">
                <a:latin typeface="Constantia" panose="02030602050306030303" pitchFamily="18" charset="0"/>
              </a:rPr>
              <a:t>fidu</a:t>
            </a:r>
            <a:r>
              <a:rPr lang="en-US" sz="2800" b="1" dirty="0">
                <a:latin typeface="Constantia" panose="02030602050306030303" pitchFamily="18" charset="0"/>
              </a:rPr>
              <a:t> </a:t>
            </a:r>
            <a:r>
              <a:rPr lang="en-US" sz="2800" b="1" dirty="0" err="1">
                <a:latin typeface="Constantia" panose="02030602050306030303" pitchFamily="18" charset="0"/>
              </a:rPr>
              <a:t>dhangalaasuu</a:t>
            </a:r>
            <a:r>
              <a:rPr lang="en-US" sz="2800" b="1" dirty="0">
                <a:latin typeface="Constantia" panose="02030602050306030303" pitchFamily="18" charset="0"/>
              </a:rPr>
              <a:t> </a:t>
            </a:r>
            <a:r>
              <a:rPr lang="en-US" sz="2800" b="1" dirty="0" err="1">
                <a:latin typeface="Constantia" panose="02030602050306030303" pitchFamily="18" charset="0"/>
              </a:rPr>
              <a:t>danda’u</a:t>
            </a:r>
            <a:r>
              <a:rPr lang="en-US" sz="2800" b="1" dirty="0">
                <a:latin typeface="Constantia" panose="02030602050306030303" pitchFamily="18" charset="0"/>
              </a:rPr>
              <a:t> </a:t>
            </a:r>
            <a:r>
              <a:rPr lang="en-US" sz="2800" b="1" dirty="0" err="1">
                <a:latin typeface="Constantia" panose="02030602050306030303" pitchFamily="18" charset="0"/>
              </a:rPr>
              <a:t>argachuu</a:t>
            </a:r>
            <a:r>
              <a:rPr lang="en-US" sz="2800" b="1" dirty="0">
                <a:latin typeface="Constantia" panose="02030602050306030303" pitchFamily="18" charset="0"/>
              </a:rPr>
              <a:t> </a:t>
            </a:r>
            <a:r>
              <a:rPr lang="en-US" sz="2800" b="1" dirty="0" err="1">
                <a:latin typeface="Constantia" panose="02030602050306030303" pitchFamily="18" charset="0"/>
              </a:rPr>
              <a:t>dha</a:t>
            </a:r>
            <a:r>
              <a:rPr lang="en-US" sz="2800" b="1" dirty="0">
                <a:latin typeface="Constantia" panose="02030602050306030303" pitchFamily="18" charset="0"/>
              </a:rPr>
              <a:t>.</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9E1370B3-2225-63CD-1CDC-A0C3AECDA134}"/>
              </a:ext>
            </a:extLst>
          </p:cNvPr>
          <p:cNvSpPr txBox="1"/>
          <p:nvPr/>
        </p:nvSpPr>
        <p:spPr>
          <a:xfrm>
            <a:off x="810825" y="6084234"/>
            <a:ext cx="5634299" cy="338554"/>
          </a:xfrm>
          <a:prstGeom prst="rect">
            <a:avLst/>
          </a:prstGeom>
          <a:noFill/>
        </p:spPr>
        <p:txBody>
          <a:bodyPr wrap="none" rtlCol="0">
            <a:spAutoFit/>
          </a:bodyPr>
          <a:lstStyle/>
          <a:p>
            <a:r>
              <a:rPr lang="en-US" sz="1600" b="1" dirty="0"/>
              <a:t>EGW (God's Amazing Grace - Unsearchable Riches, June 28</a:t>
            </a:r>
            <a:r>
              <a:rPr lang="en" sz="1600" b="1" dirty="0"/>
              <a:t>)</a:t>
            </a:r>
          </a:p>
        </p:txBody>
      </p:sp>
    </p:spTree>
    <p:extLst>
      <p:ext uri="{BB962C8B-B14F-4D97-AF65-F5344CB8AC3E}">
        <p14:creationId xmlns:p14="http://schemas.microsoft.com/office/powerpoint/2010/main" val="385371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a:extLst>
              <a:ext uri="{FF2B5EF4-FFF2-40B4-BE49-F238E27FC236}">
                <a16:creationId xmlns:a16="http://schemas.microsoft.com/office/drawing/2014/main" id="{99D30140-0C91-440D-DA92-EA3AFCA0393E}"/>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a:stretch/>
        </p:blipFill>
        <p:spPr>
          <a:xfrm>
            <a:off x="20" y="2193310"/>
            <a:ext cx="6400781" cy="4664690"/>
          </a:xfrm>
          <a:prstGeom prst="rect">
            <a:avLst/>
          </a:prstGeom>
          <a:effectLst>
            <a:outerShdw blurRad="50800" dist="38100" algn="l" rotWithShape="0">
              <a:prstClr val="black">
                <a:alpha val="40000"/>
              </a:prstClr>
            </a:outerShdw>
          </a:effectLst>
        </p:spPr>
      </p:pic>
      <p:pic>
        <p:nvPicPr>
          <p:cNvPr id="6" name="Imagen 5">
            <a:extLst>
              <a:ext uri="{FF2B5EF4-FFF2-40B4-BE49-F238E27FC236}">
                <a16:creationId xmlns:a16="http://schemas.microsoft.com/office/drawing/2014/main" id="{533986F0-101F-07EB-53F7-F3EE295C9289}"/>
              </a:ext>
            </a:extLst>
          </p:cNvPr>
          <p:cNvPicPr>
            <a:picLocks noGrp="1" noRot="1" noChangeAspect="1" noMove="1" noResize="1" noEditPoints="1" noAdjustHandles="1" noChangeArrowheads="1" noChangeShapeType="1" noCrop="1"/>
          </p:cNvPicPr>
          <p:nvPr/>
        </p:nvPicPr>
        <p:blipFill rotWithShape="1">
          <a:blip r:embed="rId3" cstate="hqprint">
            <a:extLst>
              <a:ext uri="{28A0092B-C50C-407E-A947-70E740481C1C}">
                <a14:useLocalDpi xmlns:a14="http://schemas.microsoft.com/office/drawing/2010/main"/>
              </a:ext>
            </a:extLst>
          </a:blip>
          <a:srcRect/>
          <a:stretch/>
        </p:blipFill>
        <p:spPr>
          <a:xfrm>
            <a:off x="6591299" y="1"/>
            <a:ext cx="5600701" cy="6857999"/>
          </a:xfrm>
          <a:prstGeom prst="rect">
            <a:avLst/>
          </a:prstGeom>
          <a:effectLst>
            <a:outerShdw blurRad="50800" dist="38100" dir="10800000" algn="r" rotWithShape="0">
              <a:prstClr val="black">
                <a:alpha val="40000"/>
              </a:prstClr>
            </a:outerShdw>
          </a:effectLst>
        </p:spPr>
      </p:pic>
      <p:sp>
        <p:nvSpPr>
          <p:cNvPr id="2" name="CuadroTexto 1">
            <a:extLst>
              <a:ext uri="{FF2B5EF4-FFF2-40B4-BE49-F238E27FC236}">
                <a16:creationId xmlns:a16="http://schemas.microsoft.com/office/drawing/2014/main" id="{C5062A57-5594-27D6-C2E5-89252AC8E917}"/>
              </a:ext>
            </a:extLst>
          </p:cNvPr>
          <p:cNvSpPr txBox="1"/>
          <p:nvPr/>
        </p:nvSpPr>
        <p:spPr>
          <a:xfrm>
            <a:off x="152410" y="0"/>
            <a:ext cx="6096000" cy="1938992"/>
          </a:xfrm>
          <a:prstGeom prst="rect">
            <a:avLst/>
          </a:prstGeom>
          <a:noFill/>
        </p:spPr>
        <p:txBody>
          <a:bodyPr wrap="square">
            <a:spAutoFit/>
            <a:scene3d>
              <a:camera prst="orthographicFront"/>
              <a:lightRig rig="threePt" dir="t"/>
            </a:scene3d>
            <a:sp3d extrusionH="57150">
              <a:bevelT w="38100" h="38100"/>
            </a:sp3d>
          </a:bodyPr>
          <a:lstStyle/>
          <a:p>
            <a:pPr algn="ctr"/>
            <a:r>
              <a:rPr lang="es-ES" sz="2400" b="1" dirty="0">
                <a:solidFill>
                  <a:srgbClr val="166588"/>
                </a:solidFill>
                <a:latin typeface="Comic Sans MS" panose="030F0702030302020204" pitchFamily="66" charset="0"/>
              </a:rPr>
              <a:t>“</a:t>
            </a:r>
            <a:r>
              <a:rPr lang="es-ES" sz="2400" b="1" dirty="0" err="1">
                <a:solidFill>
                  <a:srgbClr val="166588"/>
                </a:solidFill>
                <a:latin typeface="Comic Sans MS" panose="030F0702030302020204" pitchFamily="66" charset="0"/>
              </a:rPr>
              <a:t>Egaa</a:t>
            </a:r>
            <a:r>
              <a:rPr lang="es-ES" sz="2400" b="1" dirty="0">
                <a:solidFill>
                  <a:srgbClr val="166588"/>
                </a:solidFill>
                <a:latin typeface="Comic Sans MS" panose="030F0702030302020204" pitchFamily="66" charset="0"/>
              </a:rPr>
              <a:t> </a:t>
            </a:r>
            <a:r>
              <a:rPr lang="es-ES" sz="2400" b="1" dirty="0" err="1">
                <a:solidFill>
                  <a:srgbClr val="166588"/>
                </a:solidFill>
                <a:latin typeface="Comic Sans MS" panose="030F0702030302020204" pitchFamily="66" charset="0"/>
              </a:rPr>
              <a:t>ani</a:t>
            </a:r>
            <a:r>
              <a:rPr lang="es-ES" sz="2400" b="1" dirty="0">
                <a:solidFill>
                  <a:srgbClr val="166588"/>
                </a:solidFill>
                <a:latin typeface="Comic Sans MS" panose="030F0702030302020204" pitchFamily="66" charset="0"/>
              </a:rPr>
              <a:t> </a:t>
            </a:r>
            <a:r>
              <a:rPr lang="es-ES" sz="2400" b="1" dirty="0" err="1">
                <a:solidFill>
                  <a:srgbClr val="166588"/>
                </a:solidFill>
                <a:latin typeface="Comic Sans MS" panose="030F0702030302020204" pitchFamily="66" charset="0"/>
              </a:rPr>
              <a:t>sii</a:t>
            </a:r>
            <a:r>
              <a:rPr lang="es-ES" sz="2400" b="1" dirty="0">
                <a:solidFill>
                  <a:srgbClr val="166588"/>
                </a:solidFill>
                <a:latin typeface="Comic Sans MS" panose="030F0702030302020204" pitchFamily="66" charset="0"/>
              </a:rPr>
              <a:t> </a:t>
            </a:r>
            <a:r>
              <a:rPr lang="es-ES" sz="2400" b="1" dirty="0" err="1">
                <a:solidFill>
                  <a:srgbClr val="166588"/>
                </a:solidFill>
                <a:latin typeface="Comic Sans MS" panose="030F0702030302020204" pitchFamily="66" charset="0"/>
              </a:rPr>
              <a:t>wajjin</a:t>
            </a:r>
            <a:r>
              <a:rPr lang="es-ES" sz="2400" b="1" dirty="0">
                <a:solidFill>
                  <a:srgbClr val="166588"/>
                </a:solidFill>
                <a:latin typeface="Comic Sans MS" panose="030F0702030302020204" pitchFamily="66" charset="0"/>
              </a:rPr>
              <a:t> </a:t>
            </a:r>
            <a:r>
              <a:rPr lang="es-ES" sz="2400" b="1" dirty="0" err="1">
                <a:solidFill>
                  <a:srgbClr val="166588"/>
                </a:solidFill>
                <a:latin typeface="Comic Sans MS" panose="030F0702030302020204" pitchFamily="66" charset="0"/>
              </a:rPr>
              <a:t>waanan</a:t>
            </a:r>
            <a:r>
              <a:rPr lang="es-ES" sz="2400" b="1" dirty="0">
                <a:solidFill>
                  <a:srgbClr val="166588"/>
                </a:solidFill>
                <a:latin typeface="Comic Sans MS" panose="030F0702030302020204" pitchFamily="66" charset="0"/>
              </a:rPr>
              <a:t> </a:t>
            </a:r>
            <a:r>
              <a:rPr lang="es-ES" sz="2400" b="1" dirty="0" err="1">
                <a:solidFill>
                  <a:srgbClr val="166588"/>
                </a:solidFill>
                <a:latin typeface="Comic Sans MS" panose="030F0702030302020204" pitchFamily="66" charset="0"/>
              </a:rPr>
              <a:t>jiruuf</a:t>
            </a:r>
            <a:r>
              <a:rPr lang="es-ES" sz="2400" b="1" dirty="0">
                <a:solidFill>
                  <a:srgbClr val="166588"/>
                </a:solidFill>
                <a:latin typeface="Comic Sans MS" panose="030F0702030302020204" pitchFamily="66" charset="0"/>
              </a:rPr>
              <a:t> </a:t>
            </a:r>
            <a:r>
              <a:rPr lang="es-ES" sz="2400" b="1" dirty="0" err="1">
                <a:solidFill>
                  <a:srgbClr val="166588"/>
                </a:solidFill>
                <a:latin typeface="Comic Sans MS" panose="030F0702030302020204" pitchFamily="66" charset="0"/>
              </a:rPr>
              <a:t>hin</a:t>
            </a:r>
            <a:r>
              <a:rPr lang="es-ES" sz="2400" b="1" dirty="0">
                <a:solidFill>
                  <a:srgbClr val="166588"/>
                </a:solidFill>
                <a:latin typeface="Comic Sans MS" panose="030F0702030302020204" pitchFamily="66" charset="0"/>
              </a:rPr>
              <a:t> </a:t>
            </a:r>
            <a:r>
              <a:rPr lang="es-ES" sz="2400" b="1" dirty="0" err="1">
                <a:solidFill>
                  <a:srgbClr val="166588"/>
                </a:solidFill>
                <a:latin typeface="Comic Sans MS" panose="030F0702030302020204" pitchFamily="66" charset="0"/>
              </a:rPr>
              <a:t>sodaatin</a:t>
            </a:r>
            <a:r>
              <a:rPr lang="es-ES" sz="2400" b="1" dirty="0">
                <a:solidFill>
                  <a:srgbClr val="166588"/>
                </a:solidFill>
                <a:latin typeface="Comic Sans MS" panose="030F0702030302020204" pitchFamily="66" charset="0"/>
              </a:rPr>
              <a:t>! Ani </a:t>
            </a:r>
            <a:r>
              <a:rPr lang="es-ES" sz="2400" b="1" dirty="0" err="1">
                <a:solidFill>
                  <a:srgbClr val="166588"/>
                </a:solidFill>
                <a:latin typeface="Comic Sans MS" panose="030F0702030302020204" pitchFamily="66" charset="0"/>
              </a:rPr>
              <a:t>Waaqayyo</a:t>
            </a:r>
            <a:r>
              <a:rPr lang="es-ES" sz="2400" b="1" dirty="0">
                <a:solidFill>
                  <a:srgbClr val="166588"/>
                </a:solidFill>
                <a:latin typeface="Comic Sans MS" panose="030F0702030302020204" pitchFamily="66" charset="0"/>
              </a:rPr>
              <a:t> </a:t>
            </a:r>
            <a:r>
              <a:rPr lang="es-ES" sz="2400" b="1" dirty="0" err="1">
                <a:solidFill>
                  <a:srgbClr val="166588"/>
                </a:solidFill>
                <a:latin typeface="Comic Sans MS" panose="030F0702030302020204" pitchFamily="66" charset="0"/>
              </a:rPr>
              <a:t>kee</a:t>
            </a:r>
            <a:r>
              <a:rPr lang="es-ES" sz="2400" b="1" dirty="0">
                <a:solidFill>
                  <a:srgbClr val="166588"/>
                </a:solidFill>
                <a:latin typeface="Comic Sans MS" panose="030F0702030302020204" pitchFamily="66" charset="0"/>
              </a:rPr>
              <a:t> ti </a:t>
            </a:r>
            <a:r>
              <a:rPr lang="es-ES" sz="2400" b="1" dirty="0" err="1">
                <a:solidFill>
                  <a:srgbClr val="166588"/>
                </a:solidFill>
                <a:latin typeface="Comic Sans MS" panose="030F0702030302020204" pitchFamily="66" charset="0"/>
              </a:rPr>
              <a:t>hin</a:t>
            </a:r>
            <a:r>
              <a:rPr lang="es-ES" sz="2400" b="1" dirty="0">
                <a:solidFill>
                  <a:srgbClr val="166588"/>
                </a:solidFill>
                <a:latin typeface="Comic Sans MS" panose="030F0702030302020204" pitchFamily="66" charset="0"/>
              </a:rPr>
              <a:t> </a:t>
            </a:r>
            <a:r>
              <a:rPr lang="es-ES" sz="2400" b="1" dirty="0" err="1">
                <a:solidFill>
                  <a:srgbClr val="166588"/>
                </a:solidFill>
                <a:latin typeface="Comic Sans MS" panose="030F0702030302020204" pitchFamily="66" charset="0"/>
              </a:rPr>
              <a:t>na'in</a:t>
            </a:r>
            <a:r>
              <a:rPr lang="es-ES" sz="2400" b="1" dirty="0">
                <a:solidFill>
                  <a:srgbClr val="166588"/>
                </a:solidFill>
                <a:latin typeface="Comic Sans MS" panose="030F0702030302020204" pitchFamily="66" charset="0"/>
              </a:rPr>
              <a:t>! Ani sin </a:t>
            </a:r>
            <a:r>
              <a:rPr lang="es-ES" sz="2400" b="1" dirty="0" err="1">
                <a:solidFill>
                  <a:srgbClr val="166588"/>
                </a:solidFill>
                <a:latin typeface="Comic Sans MS" panose="030F0702030302020204" pitchFamily="66" charset="0"/>
              </a:rPr>
              <a:t>jabeessa</a:t>
            </a:r>
            <a:r>
              <a:rPr lang="es-ES" sz="2400" b="1" dirty="0">
                <a:solidFill>
                  <a:srgbClr val="166588"/>
                </a:solidFill>
                <a:latin typeface="Comic Sans MS" panose="030F0702030302020204" pitchFamily="66" charset="0"/>
              </a:rPr>
              <a:t>, </a:t>
            </a:r>
            <a:r>
              <a:rPr lang="es-ES" sz="2400" b="1" dirty="0" err="1">
                <a:solidFill>
                  <a:srgbClr val="166588"/>
                </a:solidFill>
                <a:latin typeface="Comic Sans MS" panose="030F0702030302020204" pitchFamily="66" charset="0"/>
              </a:rPr>
              <a:t>ani</a:t>
            </a:r>
            <a:r>
              <a:rPr lang="es-ES" sz="2400" b="1" dirty="0">
                <a:solidFill>
                  <a:srgbClr val="166588"/>
                </a:solidFill>
                <a:latin typeface="Comic Sans MS" panose="030F0702030302020204" pitchFamily="66" charset="0"/>
              </a:rPr>
              <a:t> sin </a:t>
            </a:r>
            <a:r>
              <a:rPr lang="es-ES" sz="2400" b="1" dirty="0" err="1">
                <a:solidFill>
                  <a:srgbClr val="166588"/>
                </a:solidFill>
                <a:latin typeface="Comic Sans MS" panose="030F0702030302020204" pitchFamily="66" charset="0"/>
              </a:rPr>
              <a:t>gargaaras</a:t>
            </a:r>
            <a:r>
              <a:rPr lang="es-ES" sz="2400" b="1" dirty="0">
                <a:solidFill>
                  <a:srgbClr val="166588"/>
                </a:solidFill>
                <a:latin typeface="Comic Sans MS" panose="030F0702030302020204" pitchFamily="66" charset="0"/>
              </a:rPr>
              <a:t>; </a:t>
            </a:r>
            <a:r>
              <a:rPr lang="es-ES" sz="2400" b="1" dirty="0" err="1">
                <a:solidFill>
                  <a:srgbClr val="166588"/>
                </a:solidFill>
                <a:latin typeface="Comic Sans MS" panose="030F0702030302020204" pitchFamily="66" charset="0"/>
              </a:rPr>
              <a:t>irree</a:t>
            </a:r>
            <a:r>
              <a:rPr lang="es-ES" sz="2400" b="1" dirty="0">
                <a:solidFill>
                  <a:srgbClr val="166588"/>
                </a:solidFill>
                <a:latin typeface="Comic Sans MS" panose="030F0702030302020204" pitchFamily="66" charset="0"/>
              </a:rPr>
              <a:t> </a:t>
            </a:r>
            <a:r>
              <a:rPr lang="es-ES" sz="2400" b="1" dirty="0" err="1">
                <a:solidFill>
                  <a:srgbClr val="166588"/>
                </a:solidFill>
                <a:latin typeface="Comic Sans MS" panose="030F0702030302020204" pitchFamily="66" charset="0"/>
              </a:rPr>
              <a:t>qajeelummaa</a:t>
            </a:r>
            <a:r>
              <a:rPr lang="es-ES" sz="2400" b="1" dirty="0">
                <a:solidFill>
                  <a:srgbClr val="166588"/>
                </a:solidFill>
                <a:latin typeface="Comic Sans MS" panose="030F0702030302020204" pitchFamily="66" charset="0"/>
              </a:rPr>
              <a:t> </a:t>
            </a:r>
            <a:r>
              <a:rPr lang="es-ES" sz="2400" b="1" dirty="0" err="1">
                <a:solidFill>
                  <a:srgbClr val="166588"/>
                </a:solidFill>
                <a:latin typeface="Comic Sans MS" panose="030F0702030302020204" pitchFamily="66" charset="0"/>
              </a:rPr>
              <a:t>koo</a:t>
            </a:r>
            <a:r>
              <a:rPr lang="es-ES" sz="2400" b="1" dirty="0">
                <a:solidFill>
                  <a:srgbClr val="166588"/>
                </a:solidFill>
                <a:latin typeface="Comic Sans MS" panose="030F0702030302020204" pitchFamily="66" charset="0"/>
              </a:rPr>
              <a:t> isa </a:t>
            </a:r>
            <a:r>
              <a:rPr lang="es-ES" sz="2400" b="1" dirty="0" err="1">
                <a:solidFill>
                  <a:srgbClr val="166588"/>
                </a:solidFill>
                <a:latin typeface="Comic Sans MS" panose="030F0702030302020204" pitchFamily="66" charset="0"/>
              </a:rPr>
              <a:t>mirgaatiin</a:t>
            </a:r>
            <a:r>
              <a:rPr lang="es-ES" sz="2400" b="1" dirty="0">
                <a:solidFill>
                  <a:srgbClr val="166588"/>
                </a:solidFill>
                <a:latin typeface="Comic Sans MS" panose="030F0702030302020204" pitchFamily="66" charset="0"/>
              </a:rPr>
              <a:t> </a:t>
            </a:r>
            <a:r>
              <a:rPr lang="es-ES" sz="2400" b="1" dirty="0" err="1">
                <a:solidFill>
                  <a:srgbClr val="166588"/>
                </a:solidFill>
                <a:latin typeface="Comic Sans MS" panose="030F0702030302020204" pitchFamily="66" charset="0"/>
              </a:rPr>
              <a:t>ol</a:t>
            </a:r>
            <a:r>
              <a:rPr lang="es-ES" sz="2400" b="1" dirty="0">
                <a:solidFill>
                  <a:srgbClr val="166588"/>
                </a:solidFill>
                <a:latin typeface="Comic Sans MS" panose="030F0702030302020204" pitchFamily="66" charset="0"/>
              </a:rPr>
              <a:t> sin </a:t>
            </a:r>
            <a:r>
              <a:rPr lang="es-ES" sz="2400" b="1" dirty="0" err="1">
                <a:solidFill>
                  <a:srgbClr val="166588"/>
                </a:solidFill>
                <a:latin typeface="Comic Sans MS" panose="030F0702030302020204" pitchFamily="66" charset="0"/>
              </a:rPr>
              <a:t>qaba</a:t>
            </a:r>
            <a:r>
              <a:rPr lang="es-ES" sz="2400" b="1" dirty="0">
                <a:solidFill>
                  <a:srgbClr val="166588"/>
                </a:solidFill>
                <a:latin typeface="Comic Sans MS" panose="030F0702030302020204" pitchFamily="66" charset="0"/>
              </a:rPr>
              <a:t>.” — Isa. 41:10</a:t>
            </a:r>
          </a:p>
        </p:txBody>
      </p:sp>
    </p:spTree>
    <p:extLst>
      <p:ext uri="{BB962C8B-B14F-4D97-AF65-F5344CB8AC3E}">
        <p14:creationId xmlns:p14="http://schemas.microsoft.com/office/powerpoint/2010/main" val="303807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DE4776-1140-B7A3-9E57-D3DEDA17BD0C}"/>
              </a:ext>
            </a:extLst>
          </p:cNvPr>
          <p:cNvSpPr txBox="1"/>
          <p:nvPr/>
        </p:nvSpPr>
        <p:spPr>
          <a:xfrm>
            <a:off x="6326930" y="3765385"/>
            <a:ext cx="5674659" cy="2862322"/>
          </a:xfrm>
          <a:prstGeom prst="rect">
            <a:avLst/>
          </a:prstGeom>
          <a:noFill/>
        </p:spPr>
        <p:txBody>
          <a:bodyPr wrap="square" rtlCol="0">
            <a:spAutoFit/>
          </a:bodyPr>
          <a:lstStyle/>
          <a:p>
            <a:pPr>
              <a:spcBef>
                <a:spcPts val="600"/>
              </a:spcBef>
              <a:tabLst>
                <a:tab pos="538163" algn="l"/>
              </a:tabLst>
            </a:pPr>
            <a:r>
              <a:rPr lang="en" sz="2000" b="1" dirty="0">
                <a:solidFill>
                  <a:schemeClr val="bg1"/>
                </a:solidFill>
                <a:effectLst>
                  <a:glow rad="127000">
                    <a:srgbClr val="AC2850"/>
                  </a:glow>
                </a:effectLst>
              </a:rPr>
              <a:t>Badiisa Yesusaalem irraa barumsa argamu:</a:t>
            </a:r>
          </a:p>
          <a:p>
            <a:pPr lvl="1">
              <a:spcBef>
                <a:spcPts val="600"/>
              </a:spcBef>
              <a:tabLst>
                <a:tab pos="538163" algn="l"/>
              </a:tabLst>
            </a:pPr>
            <a:r>
              <a:rPr lang="en" sz="2000" b="1" dirty="0">
                <a:solidFill>
                  <a:schemeClr val="bg1"/>
                </a:solidFill>
                <a:effectLst>
                  <a:glow rad="127000">
                    <a:srgbClr val="A23292"/>
                  </a:glow>
                </a:effectLst>
              </a:rPr>
              <a:t>Jaalala Waaqaa tuffachuu.</a:t>
            </a:r>
          </a:p>
          <a:p>
            <a:pPr lvl="1">
              <a:spcBef>
                <a:spcPts val="600"/>
              </a:spcBef>
              <a:tabLst>
                <a:tab pos="538163" algn="l"/>
              </a:tabLst>
            </a:pPr>
            <a:r>
              <a:rPr lang="en" sz="2000" b="1" dirty="0">
                <a:solidFill>
                  <a:schemeClr val="bg1"/>
                </a:solidFill>
                <a:effectLst>
                  <a:glow rad="127000">
                    <a:srgbClr val="51A54C"/>
                  </a:glow>
                </a:effectLst>
              </a:rPr>
              <a:t>Eeggannaa Waaqayyo saba Isaaf godhu.</a:t>
            </a:r>
          </a:p>
          <a:p>
            <a:pPr>
              <a:spcBef>
                <a:spcPts val="1800"/>
              </a:spcBef>
              <a:tabLst>
                <a:tab pos="538163" algn="l"/>
              </a:tabLst>
            </a:pPr>
            <a:r>
              <a:rPr lang="en" sz="2000" b="1" dirty="0">
                <a:solidFill>
                  <a:schemeClr val="bg1"/>
                </a:solidFill>
                <a:effectLst>
                  <a:glow rad="127000">
                    <a:srgbClr val="AC2850"/>
                  </a:glow>
                </a:effectLst>
              </a:rPr>
              <a:t>Kiristiyaanota jalqabaa irraa barumsa argamu:</a:t>
            </a:r>
          </a:p>
          <a:p>
            <a:pPr lvl="1">
              <a:spcBef>
                <a:spcPts val="600"/>
              </a:spcBef>
              <a:tabLst>
                <a:tab pos="538163" algn="l"/>
              </a:tabLst>
            </a:pPr>
            <a:r>
              <a:rPr lang="en" sz="2000" b="1" dirty="0">
                <a:solidFill>
                  <a:schemeClr val="bg1"/>
                </a:solidFill>
                <a:effectLst>
                  <a:glow rad="127000">
                    <a:srgbClr val="C5600D"/>
                  </a:glow>
                </a:effectLst>
              </a:rPr>
              <a:t>Amanamummaa dorgommii keessatti.</a:t>
            </a:r>
          </a:p>
          <a:p>
            <a:pPr lvl="1">
              <a:spcBef>
                <a:spcPts val="600"/>
              </a:spcBef>
              <a:tabLst>
                <a:tab pos="538163" algn="l"/>
              </a:tabLst>
            </a:pPr>
            <a:r>
              <a:rPr lang="en" sz="2000" b="1" dirty="0">
                <a:solidFill>
                  <a:schemeClr val="bg1"/>
                </a:solidFill>
                <a:effectLst>
                  <a:glow rad="127000">
                    <a:srgbClr val="228F9E"/>
                  </a:glow>
                </a:effectLst>
              </a:rPr>
              <a:t>Rakkatoota gargaaruu.</a:t>
            </a:r>
          </a:p>
          <a:p>
            <a:pPr lvl="1">
              <a:spcBef>
                <a:spcPts val="600"/>
              </a:spcBef>
              <a:tabLst>
                <a:tab pos="538163" algn="l"/>
              </a:tabLst>
            </a:pPr>
            <a:r>
              <a:rPr lang="en" sz="2000" b="1" dirty="0">
                <a:solidFill>
                  <a:schemeClr val="bg1"/>
                </a:solidFill>
                <a:effectLst>
                  <a:glow rad="127000">
                    <a:srgbClr val="A68702"/>
                  </a:glow>
                </a:effectLst>
              </a:rPr>
              <a:t>Jaalala, mallattoo eenyummaa keenyaa.</a:t>
            </a:r>
          </a:p>
        </p:txBody>
      </p:sp>
      <p:sp>
        <p:nvSpPr>
          <p:cNvPr id="3" name="CuadroTexto 2">
            <a:extLst>
              <a:ext uri="{FF2B5EF4-FFF2-40B4-BE49-F238E27FC236}">
                <a16:creationId xmlns:a16="http://schemas.microsoft.com/office/drawing/2014/main" id="{3D72F1CE-064A-7660-04A1-ED3658A1B139}"/>
              </a:ext>
            </a:extLst>
          </p:cNvPr>
          <p:cNvSpPr txBox="1"/>
          <p:nvPr/>
        </p:nvSpPr>
        <p:spPr>
          <a:xfrm>
            <a:off x="190411" y="210325"/>
            <a:ext cx="6687670" cy="923330"/>
          </a:xfrm>
          <a:prstGeom prst="rect">
            <a:avLst/>
          </a:prstGeom>
          <a:noFill/>
        </p:spPr>
        <p:txBody>
          <a:bodyPr wrap="square" rtlCol="0">
            <a:spAutoFit/>
          </a:bodyPr>
          <a:lstStyle/>
          <a:p>
            <a:pPr>
              <a:spcBef>
                <a:spcPts val="600"/>
              </a:spcBef>
            </a:pPr>
            <a:r>
              <a:rPr lang="en" b="1" dirty="0"/>
              <a:t>Barri 70, xumura Israa’el akka sabaatti waamamuu isaatii raggaasise. Yooma, Yerusaalemii fi mana qulqullummaa kan diige Roomiin ta’e iyyuu, humnoonni kan biroonis lolichatti hirmaataniiru. </a:t>
            </a:r>
          </a:p>
        </p:txBody>
      </p:sp>
      <p:pic>
        <p:nvPicPr>
          <p:cNvPr id="5" name="Imagen 4" descr="Imagen que contiene exterior, naturaleza, pasto, agua&#10;&#10;Descripción generada automáticamente">
            <a:extLst>
              <a:ext uri="{FF2B5EF4-FFF2-40B4-BE49-F238E27FC236}">
                <a16:creationId xmlns:a16="http://schemas.microsoft.com/office/drawing/2014/main" id="{C7E16AA5-0268-38A4-61FE-7BC8654A2C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4839" y="155448"/>
            <a:ext cx="5006750" cy="332398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7" name="Imagen 6" descr="Imagen que contiene tabla, llenado, entero, grande&#10;&#10;Descripción generada automáticamente">
            <a:extLst>
              <a:ext uri="{FF2B5EF4-FFF2-40B4-BE49-F238E27FC236}">
                <a16:creationId xmlns:a16="http://schemas.microsoft.com/office/drawing/2014/main" id="{60103816-E877-B251-EE17-1A2BB8660D2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90411" y="3693780"/>
            <a:ext cx="5113109" cy="300184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0" name="Imagen 9" descr="Icono&#10;&#10;Descripción generada automáticamente">
            <a:extLst>
              <a:ext uri="{FF2B5EF4-FFF2-40B4-BE49-F238E27FC236}">
                <a16:creationId xmlns:a16="http://schemas.microsoft.com/office/drawing/2014/main" id="{79E0F991-AA7D-9CC8-38C2-777A1E5AFF4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51716" y="5085792"/>
            <a:ext cx="351665" cy="351171"/>
          </a:xfrm>
          <a:prstGeom prst="rect">
            <a:avLst/>
          </a:prstGeom>
        </p:spPr>
      </p:pic>
      <p:pic>
        <p:nvPicPr>
          <p:cNvPr id="12" name="Imagen 11" descr="Icono&#10;&#10;Descripción generada automáticamente">
            <a:extLst>
              <a:ext uri="{FF2B5EF4-FFF2-40B4-BE49-F238E27FC236}">
                <a16:creationId xmlns:a16="http://schemas.microsoft.com/office/drawing/2014/main" id="{95A94C06-655E-BF75-130F-7C1A7E9DB6F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51716" y="3780502"/>
            <a:ext cx="351665" cy="351171"/>
          </a:xfrm>
          <a:prstGeom prst="rect">
            <a:avLst/>
          </a:prstGeom>
        </p:spPr>
      </p:pic>
      <p:pic>
        <p:nvPicPr>
          <p:cNvPr id="15" name="Imagen 14" descr="Forma, Icono&#10;&#10;Descripción generada automáticamente">
            <a:extLst>
              <a:ext uri="{FF2B5EF4-FFF2-40B4-BE49-F238E27FC236}">
                <a16:creationId xmlns:a16="http://schemas.microsoft.com/office/drawing/2014/main" id="{69D5C66C-1D84-F157-A468-0EF48AA1EC5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6200000">
            <a:off x="6443807" y="4490175"/>
            <a:ext cx="191267" cy="477170"/>
          </a:xfrm>
          <a:prstGeom prst="rect">
            <a:avLst/>
          </a:prstGeom>
          <a:effectLst>
            <a:outerShdw blurRad="50800" dist="38100" dir="8100000" algn="tr" rotWithShape="0">
              <a:prstClr val="black">
                <a:alpha val="40000"/>
              </a:prstClr>
            </a:outerShdw>
          </a:effectLst>
        </p:spPr>
      </p:pic>
      <p:pic>
        <p:nvPicPr>
          <p:cNvPr id="16" name="Imagen 15" descr="Forma, Círculo&#10;&#10;Descripción generada automáticamente">
            <a:extLst>
              <a:ext uri="{FF2B5EF4-FFF2-40B4-BE49-F238E27FC236}">
                <a16:creationId xmlns:a16="http://schemas.microsoft.com/office/drawing/2014/main" id="{8DDAEFBD-7E0C-6D9F-CABD-9B50ECCECF5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6200000">
            <a:off x="6443971" y="4123724"/>
            <a:ext cx="191267" cy="477499"/>
          </a:xfrm>
          <a:prstGeom prst="rect">
            <a:avLst/>
          </a:prstGeom>
          <a:effectLst>
            <a:outerShdw blurRad="50800" dist="38100" dir="8100000" algn="tr" rotWithShape="0">
              <a:prstClr val="black">
                <a:alpha val="40000"/>
              </a:prstClr>
            </a:outerShdw>
          </a:effectLst>
        </p:spPr>
      </p:pic>
      <p:pic>
        <p:nvPicPr>
          <p:cNvPr id="17" name="Imagen 16" descr="Forma, Icono&#10;&#10;Descripción generada automáticamente">
            <a:extLst>
              <a:ext uri="{FF2B5EF4-FFF2-40B4-BE49-F238E27FC236}">
                <a16:creationId xmlns:a16="http://schemas.microsoft.com/office/drawing/2014/main" id="{9B8C0C0D-D9E6-1018-85E6-5FBBEB2C914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200000">
            <a:off x="6443971" y="5795560"/>
            <a:ext cx="191267" cy="477499"/>
          </a:xfrm>
          <a:prstGeom prst="rect">
            <a:avLst/>
          </a:prstGeom>
          <a:effectLst>
            <a:outerShdw blurRad="50800" dist="38100" dir="8100000" algn="tr" rotWithShape="0">
              <a:prstClr val="black">
                <a:alpha val="40000"/>
              </a:prstClr>
            </a:outerShdw>
          </a:effectLst>
        </p:spPr>
      </p:pic>
      <p:pic>
        <p:nvPicPr>
          <p:cNvPr id="19" name="Imagen 18" descr="Icono&#10;&#10;Descripción generada automáticamente">
            <a:extLst>
              <a:ext uri="{FF2B5EF4-FFF2-40B4-BE49-F238E27FC236}">
                <a16:creationId xmlns:a16="http://schemas.microsoft.com/office/drawing/2014/main" id="{635A8854-9E0C-D4E5-F106-8DFC299EC3B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00000">
            <a:off x="6443971" y="6174749"/>
            <a:ext cx="191267" cy="477499"/>
          </a:xfrm>
          <a:prstGeom prst="rect">
            <a:avLst/>
          </a:prstGeom>
          <a:effectLst>
            <a:outerShdw blurRad="50800" dist="38100" dir="8100000" algn="tr" rotWithShape="0">
              <a:prstClr val="black">
                <a:alpha val="40000"/>
              </a:prstClr>
            </a:outerShdw>
          </a:effectLst>
        </p:spPr>
      </p:pic>
      <p:pic>
        <p:nvPicPr>
          <p:cNvPr id="20" name="Imagen 19" descr="Un dibujo de un ojo&#10;&#10;Descripción generada automáticamente con confianza media">
            <a:extLst>
              <a:ext uri="{FF2B5EF4-FFF2-40B4-BE49-F238E27FC236}">
                <a16:creationId xmlns:a16="http://schemas.microsoft.com/office/drawing/2014/main" id="{DC20512D-7FF2-B15E-42B3-31ABC48746F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200000">
            <a:off x="6443891" y="5413898"/>
            <a:ext cx="191426" cy="477498"/>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2260ED74-5B40-ADBD-FF7B-98AB6B6E1E4D}"/>
              </a:ext>
            </a:extLst>
          </p:cNvPr>
          <p:cNvSpPr txBox="1"/>
          <p:nvPr/>
        </p:nvSpPr>
        <p:spPr>
          <a:xfrm>
            <a:off x="190410" y="1918485"/>
            <a:ext cx="6687669" cy="1477328"/>
          </a:xfrm>
          <a:prstGeom prst="rect">
            <a:avLst/>
          </a:prstGeom>
          <a:noFill/>
        </p:spPr>
        <p:txBody>
          <a:bodyPr wrap="square">
            <a:spAutoFit/>
          </a:bodyPr>
          <a:lstStyle/>
          <a:p>
            <a:pPr>
              <a:spcBef>
                <a:spcPts val="600"/>
              </a:spcBef>
            </a:pPr>
            <a:r>
              <a:rPr lang="en" b="1" dirty="0"/>
              <a:t>Karaa biraa, irra deddeebi’uudhaan, bu’aa Masihicha tuffachuun qabu Waaqayyo akeekkachiise; badiisa isaanitti dhufuu malummoo lafarra harkise; namoota immoo jalatti qopheesse, jechuun waldaa guca dhugaa sana fuutee ergaa jaalala Waaqaatiin addunyaa ibsitu jechuu dha.</a:t>
            </a:r>
          </a:p>
        </p:txBody>
      </p:sp>
      <p:sp>
        <p:nvSpPr>
          <p:cNvPr id="9" name="CuadroTexto 8">
            <a:extLst>
              <a:ext uri="{FF2B5EF4-FFF2-40B4-BE49-F238E27FC236}">
                <a16:creationId xmlns:a16="http://schemas.microsoft.com/office/drawing/2014/main" id="{E1C1F80F-BC6F-5E60-3A61-754327326116}"/>
              </a:ext>
            </a:extLst>
          </p:cNvPr>
          <p:cNvSpPr txBox="1"/>
          <p:nvPr/>
        </p:nvSpPr>
        <p:spPr>
          <a:xfrm>
            <a:off x="190409" y="1221070"/>
            <a:ext cx="6687669" cy="646331"/>
          </a:xfrm>
          <a:prstGeom prst="rect">
            <a:avLst/>
          </a:prstGeom>
          <a:noFill/>
        </p:spPr>
        <p:txBody>
          <a:bodyPr wrap="square">
            <a:spAutoFit/>
          </a:bodyPr>
          <a:lstStyle/>
          <a:p>
            <a:pPr>
              <a:spcBef>
                <a:spcPts val="600"/>
              </a:spcBef>
            </a:pPr>
            <a:r>
              <a:rPr lang="en" b="1" dirty="0"/>
              <a:t>Karaa tokko, Israa’eloonni Masihicha akka tuffataniif isaan kakaase, kana booda immoo, saba sana balleessuuf mirga akka qabu falmate. </a:t>
            </a:r>
          </a:p>
        </p:txBody>
      </p:sp>
    </p:spTree>
    <p:extLst>
      <p:ext uri="{BB962C8B-B14F-4D97-AF65-F5344CB8AC3E}">
        <p14:creationId xmlns:p14="http://schemas.microsoft.com/office/powerpoint/2010/main" val="393003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12"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31" presetClass="entr" presetSubtype="0"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 calcmode="lin" valueType="num">
                                      <p:cBhvr>
                                        <p:cTn id="46" dur="500" fill="hold"/>
                                        <p:tgtEl>
                                          <p:spTgt spid="16"/>
                                        </p:tgtEl>
                                        <p:attrNameLst>
                                          <p:attrName>style.rotation</p:attrName>
                                        </p:attrNameLst>
                                      </p:cBhvr>
                                      <p:tavLst>
                                        <p:tav tm="0">
                                          <p:val>
                                            <p:fltVal val="90"/>
                                          </p:val>
                                        </p:tav>
                                        <p:tav tm="100000">
                                          <p:val>
                                            <p:fltVal val="0"/>
                                          </p:val>
                                        </p:tav>
                                      </p:tavLst>
                                    </p:anim>
                                    <p:animEffect transition="in" filter="fade">
                                      <p:cBhvr>
                                        <p:cTn id="47" dur="500"/>
                                        <p:tgtEl>
                                          <p:spTgt spid="16"/>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par>
                          <p:cTn id="51" fill="hold">
                            <p:stCondLst>
                              <p:cond delay="1500"/>
                            </p:stCondLst>
                            <p:childTnLst>
                              <p:par>
                                <p:cTn id="52" presetID="31" presetClass="entr" presetSubtype="0"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 calcmode="lin" valueType="num">
                                      <p:cBhvr>
                                        <p:cTn id="56" dur="500" fill="hold"/>
                                        <p:tgtEl>
                                          <p:spTgt spid="15"/>
                                        </p:tgtEl>
                                        <p:attrNameLst>
                                          <p:attrName>style.rotation</p:attrName>
                                        </p:attrNameLst>
                                      </p:cBhvr>
                                      <p:tavLst>
                                        <p:tav tm="0">
                                          <p:val>
                                            <p:fltVal val="90"/>
                                          </p:val>
                                        </p:tav>
                                        <p:tav tm="100000">
                                          <p:val>
                                            <p:fltVal val="0"/>
                                          </p:val>
                                        </p:tav>
                                      </p:tavLst>
                                    </p:anim>
                                    <p:animEffect transition="in" filter="fade">
                                      <p:cBhvr>
                                        <p:cTn id="57" dur="500"/>
                                        <p:tgtEl>
                                          <p:spTgt spid="15"/>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12"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500" fill="hold"/>
                                        <p:tgtEl>
                                          <p:spTgt spid="10"/>
                                        </p:tgtEl>
                                        <p:attrNameLst>
                                          <p:attrName>ppt_x</p:attrName>
                                        </p:attrNameLst>
                                      </p:cBhvr>
                                      <p:tavLst>
                                        <p:tav tm="0">
                                          <p:val>
                                            <p:strVal val="0-#ppt_w/2"/>
                                          </p:val>
                                        </p:tav>
                                        <p:tav tm="100000">
                                          <p:val>
                                            <p:strVal val="#ppt_x"/>
                                          </p:val>
                                        </p:tav>
                                      </p:tavLst>
                                    </p:anim>
                                    <p:anim calcmode="lin" valueType="num">
                                      <p:cBhvr additive="base">
                                        <p:cTn id="6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
                                            <p:txEl>
                                              <p:pRg st="3" end="3"/>
                                            </p:txEl>
                                          </p:spTgt>
                                        </p:tgtEl>
                                        <p:attrNameLst>
                                          <p:attrName>style.visibility</p:attrName>
                                        </p:attrNameLst>
                                      </p:cBhvr>
                                      <p:to>
                                        <p:strVal val="visible"/>
                                      </p:to>
                                    </p:set>
                                    <p:animEffect transition="in" filter="wipe(left)">
                                      <p:cBhvr>
                                        <p:cTn id="71" dur="500"/>
                                        <p:tgtEl>
                                          <p:spTgt spid="2">
                                            <p:txEl>
                                              <p:pRg st="3" end="3"/>
                                            </p:txEl>
                                          </p:spTgt>
                                        </p:tgtEl>
                                      </p:cBhvr>
                                    </p:animEffect>
                                  </p:childTnLst>
                                </p:cTn>
                              </p:par>
                            </p:childTnLst>
                          </p:cTn>
                        </p:par>
                        <p:par>
                          <p:cTn id="72" fill="hold">
                            <p:stCondLst>
                              <p:cond delay="500"/>
                            </p:stCondLst>
                            <p:childTnLst>
                              <p:par>
                                <p:cTn id="73" presetID="31"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ppt_w</p:attrName>
                                        </p:attrNameLst>
                                      </p:cBhvr>
                                      <p:tavLst>
                                        <p:tav tm="0">
                                          <p:val>
                                            <p:fltVal val="0"/>
                                          </p:val>
                                        </p:tav>
                                        <p:tav tm="100000">
                                          <p:val>
                                            <p:strVal val="#ppt_w"/>
                                          </p:val>
                                        </p:tav>
                                      </p:tavLst>
                                    </p:anim>
                                    <p:anim calcmode="lin" valueType="num">
                                      <p:cBhvr>
                                        <p:cTn id="76" dur="500" fill="hold"/>
                                        <p:tgtEl>
                                          <p:spTgt spid="20"/>
                                        </p:tgtEl>
                                        <p:attrNameLst>
                                          <p:attrName>ppt_h</p:attrName>
                                        </p:attrNameLst>
                                      </p:cBhvr>
                                      <p:tavLst>
                                        <p:tav tm="0">
                                          <p:val>
                                            <p:fltVal val="0"/>
                                          </p:val>
                                        </p:tav>
                                        <p:tav tm="100000">
                                          <p:val>
                                            <p:strVal val="#ppt_h"/>
                                          </p:val>
                                        </p:tav>
                                      </p:tavLst>
                                    </p:anim>
                                    <p:anim calcmode="lin" valueType="num">
                                      <p:cBhvr>
                                        <p:cTn id="77" dur="500" fill="hold"/>
                                        <p:tgtEl>
                                          <p:spTgt spid="20"/>
                                        </p:tgtEl>
                                        <p:attrNameLst>
                                          <p:attrName>style.rotation</p:attrName>
                                        </p:attrNameLst>
                                      </p:cBhvr>
                                      <p:tavLst>
                                        <p:tav tm="0">
                                          <p:val>
                                            <p:fltVal val="90"/>
                                          </p:val>
                                        </p:tav>
                                        <p:tav tm="100000">
                                          <p:val>
                                            <p:fltVal val="0"/>
                                          </p:val>
                                        </p:tav>
                                      </p:tavLst>
                                    </p:anim>
                                    <p:animEffect transition="in" filter="fade">
                                      <p:cBhvr>
                                        <p:cTn id="78" dur="500"/>
                                        <p:tgtEl>
                                          <p:spTgt spid="20"/>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
                                            <p:txEl>
                                              <p:pRg st="4" end="4"/>
                                            </p:txEl>
                                          </p:spTgt>
                                        </p:tgtEl>
                                        <p:attrNameLst>
                                          <p:attrName>style.visibility</p:attrName>
                                        </p:attrNameLst>
                                      </p:cBhvr>
                                      <p:to>
                                        <p:strVal val="visible"/>
                                      </p:to>
                                    </p:set>
                                    <p:animEffect transition="in" filter="wipe(left)">
                                      <p:cBhvr>
                                        <p:cTn id="81" dur="500"/>
                                        <p:tgtEl>
                                          <p:spTgt spid="2">
                                            <p:txEl>
                                              <p:pRg st="4" end="4"/>
                                            </p:txEl>
                                          </p:spTgt>
                                        </p:tgtEl>
                                      </p:cBhvr>
                                    </p:animEffect>
                                  </p:childTnLst>
                                </p:cTn>
                              </p:par>
                            </p:childTnLst>
                          </p:cTn>
                        </p:par>
                        <p:par>
                          <p:cTn id="82" fill="hold">
                            <p:stCondLst>
                              <p:cond delay="1000"/>
                            </p:stCondLst>
                            <p:childTnLst>
                              <p:par>
                                <p:cTn id="83" presetID="31" presetClass="entr" presetSubtype="0" fill="hold" nodeType="after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p:cTn id="85" dur="500" fill="hold"/>
                                        <p:tgtEl>
                                          <p:spTgt spid="17"/>
                                        </p:tgtEl>
                                        <p:attrNameLst>
                                          <p:attrName>ppt_w</p:attrName>
                                        </p:attrNameLst>
                                      </p:cBhvr>
                                      <p:tavLst>
                                        <p:tav tm="0">
                                          <p:val>
                                            <p:fltVal val="0"/>
                                          </p:val>
                                        </p:tav>
                                        <p:tav tm="100000">
                                          <p:val>
                                            <p:strVal val="#ppt_w"/>
                                          </p:val>
                                        </p:tav>
                                      </p:tavLst>
                                    </p:anim>
                                    <p:anim calcmode="lin" valueType="num">
                                      <p:cBhvr>
                                        <p:cTn id="86" dur="500" fill="hold"/>
                                        <p:tgtEl>
                                          <p:spTgt spid="17"/>
                                        </p:tgtEl>
                                        <p:attrNameLst>
                                          <p:attrName>ppt_h</p:attrName>
                                        </p:attrNameLst>
                                      </p:cBhvr>
                                      <p:tavLst>
                                        <p:tav tm="0">
                                          <p:val>
                                            <p:fltVal val="0"/>
                                          </p:val>
                                        </p:tav>
                                        <p:tav tm="100000">
                                          <p:val>
                                            <p:strVal val="#ppt_h"/>
                                          </p:val>
                                        </p:tav>
                                      </p:tavLst>
                                    </p:anim>
                                    <p:anim calcmode="lin" valueType="num">
                                      <p:cBhvr>
                                        <p:cTn id="87" dur="500" fill="hold"/>
                                        <p:tgtEl>
                                          <p:spTgt spid="17"/>
                                        </p:tgtEl>
                                        <p:attrNameLst>
                                          <p:attrName>style.rotation</p:attrName>
                                        </p:attrNameLst>
                                      </p:cBhvr>
                                      <p:tavLst>
                                        <p:tav tm="0">
                                          <p:val>
                                            <p:fltVal val="90"/>
                                          </p:val>
                                        </p:tav>
                                        <p:tav tm="100000">
                                          <p:val>
                                            <p:fltVal val="0"/>
                                          </p:val>
                                        </p:tav>
                                      </p:tavLst>
                                    </p:anim>
                                    <p:animEffect transition="in" filter="fade">
                                      <p:cBhvr>
                                        <p:cTn id="88" dur="500"/>
                                        <p:tgtEl>
                                          <p:spTgt spid="17"/>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par>
                          <p:cTn id="92" fill="hold">
                            <p:stCondLst>
                              <p:cond delay="1500"/>
                            </p:stCondLst>
                            <p:childTnLst>
                              <p:par>
                                <p:cTn id="93" presetID="31" presetClass="entr" presetSubtype="0" fill="hold"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 calcmode="lin" valueType="num">
                                      <p:cBhvr>
                                        <p:cTn id="97" dur="500" fill="hold"/>
                                        <p:tgtEl>
                                          <p:spTgt spid="19"/>
                                        </p:tgtEl>
                                        <p:attrNameLst>
                                          <p:attrName>style.rotation</p:attrName>
                                        </p:attrNameLst>
                                      </p:cBhvr>
                                      <p:tavLst>
                                        <p:tav tm="0">
                                          <p:val>
                                            <p:fltVal val="90"/>
                                          </p:val>
                                        </p:tav>
                                        <p:tav tm="100000">
                                          <p:val>
                                            <p:fltVal val="0"/>
                                          </p:val>
                                        </p:tav>
                                      </p:tavLst>
                                    </p:anim>
                                    <p:animEffect transition="in" filter="fade">
                                      <p:cBhvr>
                                        <p:cTn id="98" dur="500"/>
                                        <p:tgtEl>
                                          <p:spTgt spid="19"/>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2">
                                            <p:txEl>
                                              <p:pRg st="6" end="6"/>
                                            </p:txEl>
                                          </p:spTgt>
                                        </p:tgtEl>
                                        <p:attrNameLst>
                                          <p:attrName>style.visibility</p:attrName>
                                        </p:attrNameLst>
                                      </p:cBhvr>
                                      <p:to>
                                        <p:strVal val="visible"/>
                                      </p:to>
                                    </p:set>
                                    <p:animEffect transition="in" filter="wipe(left)">
                                      <p:cBhvr>
                                        <p:cTn id="10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9C6E00E-F9BC-2057-5B4D-9DBC38F37181}"/>
              </a:ext>
            </a:extLst>
          </p:cNvPr>
          <p:cNvSpPr txBox="1"/>
          <p:nvPr/>
        </p:nvSpPr>
        <p:spPr>
          <a:xfrm>
            <a:off x="109086" y="2488402"/>
            <a:ext cx="5986914" cy="2308324"/>
          </a:xfrm>
          <a:prstGeom prst="rect">
            <a:avLst/>
          </a:prstGeom>
          <a:noFill/>
        </p:spPr>
        <p:txBody>
          <a:bodyPr wrap="square">
            <a:spAutoFit/>
          </a:bodyPr>
          <a:lstStyle/>
          <a:p>
            <a:pPr algn="ctr"/>
            <a:r>
              <a:rPr lang="en-US" sz="4800" b="1" dirty="0">
                <a:ln w="13462">
                  <a:solidFill>
                    <a:srgbClr val="7D4837"/>
                  </a:solidFill>
                  <a:prstDash val="solid"/>
                </a:ln>
                <a:solidFill>
                  <a:srgbClr val="FFFF00"/>
                </a:solidFill>
                <a:effectLst>
                  <a:outerShdw dist="38100" dir="2700000" algn="bl" rotWithShape="0">
                    <a:schemeClr val="accent5"/>
                  </a:outerShdw>
                </a:effectLst>
              </a:rPr>
              <a:t>BADIISA YERUSAALEM IRRAA BARUMSA ARGAMU</a:t>
            </a:r>
            <a:endParaRPr lang="en" sz="4800" b="1" dirty="0">
              <a:ln w="13462">
                <a:solidFill>
                  <a:srgbClr val="7D4837"/>
                </a:solidFill>
                <a:prstDash val="solid"/>
              </a:ln>
              <a:solidFill>
                <a:srgbClr val="FFFF00"/>
              </a:solidFill>
              <a:effectLst>
                <a:outerShdw dist="38100" dir="2700000" algn="bl" rotWithShape="0">
                  <a:schemeClr val="accent5"/>
                </a:outerShdw>
              </a:effectLst>
            </a:endParaRPr>
          </a:p>
        </p:txBody>
      </p:sp>
    </p:spTree>
    <p:extLst>
      <p:ext uri="{BB962C8B-B14F-4D97-AF65-F5344CB8AC3E}">
        <p14:creationId xmlns:p14="http://schemas.microsoft.com/office/powerpoint/2010/main" val="27530100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D6ACB74-5F9D-195F-81B6-031034FD1489}"/>
              </a:ext>
            </a:extLst>
          </p:cNvPr>
          <p:cNvSpPr txBox="1"/>
          <p:nvPr/>
        </p:nvSpPr>
        <p:spPr>
          <a:xfrm>
            <a:off x="0" y="0"/>
            <a:ext cx="12192000" cy="769441"/>
          </a:xfrm>
          <a:prstGeom prst="rect">
            <a:avLst/>
          </a:prstGeom>
          <a:noFill/>
        </p:spPr>
        <p:txBody>
          <a:bodyPr wrap="square">
            <a:spAutoFit/>
          </a:bodyPr>
          <a:lstStyle/>
          <a:p>
            <a:pPr algn="ctr"/>
            <a:r>
              <a:rPr lang="en"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JAALALA WAAQAA TUFFACHUU</a:t>
            </a:r>
          </a:p>
        </p:txBody>
      </p:sp>
      <p:sp>
        <p:nvSpPr>
          <p:cNvPr id="5" name="CuadroTexto 4">
            <a:extLst>
              <a:ext uri="{FF2B5EF4-FFF2-40B4-BE49-F238E27FC236}">
                <a16:creationId xmlns:a16="http://schemas.microsoft.com/office/drawing/2014/main" id="{55B9B411-2013-EDB3-013A-C7E30FCFCF9A}"/>
              </a:ext>
            </a:extLst>
          </p:cNvPr>
          <p:cNvSpPr txBox="1"/>
          <p:nvPr/>
        </p:nvSpPr>
        <p:spPr>
          <a:xfrm>
            <a:off x="3241964" y="587659"/>
            <a:ext cx="8907337" cy="1015663"/>
          </a:xfrm>
          <a:prstGeom prst="rect">
            <a:avLst/>
          </a:prstGeom>
          <a:noFill/>
        </p:spPr>
        <p:txBody>
          <a:bodyPr wrap="square">
            <a:spAutoFit/>
          </a:bodyPr>
          <a:lstStyle/>
          <a:p>
            <a:pPr algn="ctr"/>
            <a:r>
              <a:rPr lang="en-US" sz="1500" b="1" dirty="0">
                <a:solidFill>
                  <a:schemeClr val="accent5">
                    <a:lumMod val="75000"/>
                  </a:schemeClr>
                </a:solidFill>
                <a:latin typeface="Comic Sans MS" panose="030F0702030302020204" pitchFamily="66" charset="0"/>
              </a:rPr>
              <a:t>“</a:t>
            </a:r>
            <a:r>
              <a:rPr lang="en-US" sz="1500" b="1" dirty="0" err="1">
                <a:solidFill>
                  <a:schemeClr val="accent5">
                    <a:lumMod val="75000"/>
                  </a:schemeClr>
                </a:solidFill>
                <a:latin typeface="Comic Sans MS" panose="030F0702030302020204" pitchFamily="66" charset="0"/>
              </a:rPr>
              <a:t>Yesus</a:t>
            </a:r>
            <a:r>
              <a:rPr lang="en-US" sz="1500" b="1" dirty="0">
                <a:solidFill>
                  <a:schemeClr val="accent5">
                    <a:lumMod val="75000"/>
                  </a:schemeClr>
                </a:solidFill>
                <a:latin typeface="Comic Sans MS" panose="030F0702030302020204" pitchFamily="66" charset="0"/>
              </a:rPr>
              <a:t> </a:t>
            </a:r>
            <a:r>
              <a:rPr lang="en-US" sz="1500" b="1" dirty="0" err="1">
                <a:solidFill>
                  <a:schemeClr val="accent5">
                    <a:lumMod val="75000"/>
                  </a:schemeClr>
                </a:solidFill>
                <a:latin typeface="Comic Sans MS" panose="030F0702030302020204" pitchFamily="66" charset="0"/>
              </a:rPr>
              <a:t>amma</a:t>
            </a:r>
            <a:r>
              <a:rPr lang="en-US" sz="1500" b="1" dirty="0">
                <a:solidFill>
                  <a:schemeClr val="accent5">
                    <a:lumMod val="75000"/>
                  </a:schemeClr>
                </a:solidFill>
                <a:latin typeface="Comic Sans MS" panose="030F0702030302020204" pitchFamily="66" charset="0"/>
              </a:rPr>
              <a:t> </a:t>
            </a:r>
            <a:r>
              <a:rPr lang="en-US" sz="1500" b="1" dirty="0" err="1">
                <a:solidFill>
                  <a:schemeClr val="accent5">
                    <a:lumMod val="75000"/>
                  </a:schemeClr>
                </a:solidFill>
                <a:latin typeface="Comic Sans MS" panose="030F0702030302020204" pitchFamily="66" charset="0"/>
              </a:rPr>
              <a:t>immoo</a:t>
            </a:r>
            <a:r>
              <a:rPr lang="en-US" sz="1500" b="1" dirty="0">
                <a:solidFill>
                  <a:schemeClr val="accent5">
                    <a:lumMod val="75000"/>
                  </a:schemeClr>
                </a:solidFill>
                <a:latin typeface="Comic Sans MS" panose="030F0702030302020204" pitchFamily="66" charset="0"/>
              </a:rPr>
              <a:t>, "</a:t>
            </a:r>
            <a:r>
              <a:rPr lang="en-US" sz="1500" b="1" dirty="0" err="1">
                <a:solidFill>
                  <a:schemeClr val="accent5">
                    <a:lumMod val="75000"/>
                  </a:schemeClr>
                </a:solidFill>
                <a:latin typeface="Comic Sans MS" panose="030F0702030302020204" pitchFamily="66" charset="0"/>
              </a:rPr>
              <a:t>Yaa</a:t>
            </a:r>
            <a:r>
              <a:rPr lang="en-US" sz="1500" b="1" dirty="0">
                <a:solidFill>
                  <a:schemeClr val="accent5">
                    <a:lumMod val="75000"/>
                  </a:schemeClr>
                </a:solidFill>
                <a:latin typeface="Comic Sans MS" panose="030F0702030302020204" pitchFamily="66" charset="0"/>
              </a:rPr>
              <a:t> </a:t>
            </a:r>
            <a:r>
              <a:rPr lang="en-US" sz="1500" b="1" dirty="0" err="1">
                <a:solidFill>
                  <a:schemeClr val="accent5">
                    <a:lumMod val="75000"/>
                  </a:schemeClr>
                </a:solidFill>
                <a:latin typeface="Comic Sans MS" panose="030F0702030302020204" pitchFamily="66" charset="0"/>
              </a:rPr>
              <a:t>Yerusaalem</a:t>
            </a:r>
            <a:r>
              <a:rPr lang="en-US" sz="1500" b="1" dirty="0">
                <a:solidFill>
                  <a:schemeClr val="accent5">
                    <a:lumMod val="75000"/>
                  </a:schemeClr>
                </a:solidFill>
                <a:latin typeface="Comic Sans MS" panose="030F0702030302020204" pitchFamily="66" charset="0"/>
              </a:rPr>
              <a:t>, </a:t>
            </a:r>
            <a:r>
              <a:rPr lang="en-US" sz="1500" b="1" dirty="0" err="1">
                <a:solidFill>
                  <a:schemeClr val="accent5">
                    <a:lumMod val="75000"/>
                  </a:schemeClr>
                </a:solidFill>
                <a:latin typeface="Comic Sans MS" panose="030F0702030302020204" pitchFamily="66" charset="0"/>
              </a:rPr>
              <a:t>yaa</a:t>
            </a:r>
            <a:r>
              <a:rPr lang="en-US" sz="1500" b="1" dirty="0">
                <a:solidFill>
                  <a:schemeClr val="accent5">
                    <a:lumMod val="75000"/>
                  </a:schemeClr>
                </a:solidFill>
                <a:latin typeface="Comic Sans MS" panose="030F0702030302020204" pitchFamily="66" charset="0"/>
              </a:rPr>
              <a:t> </a:t>
            </a:r>
            <a:r>
              <a:rPr lang="en-US" sz="1500" b="1" dirty="0" err="1">
                <a:solidFill>
                  <a:schemeClr val="accent5">
                    <a:lumMod val="75000"/>
                  </a:schemeClr>
                </a:solidFill>
                <a:latin typeface="Comic Sans MS" panose="030F0702030302020204" pitchFamily="66" charset="0"/>
              </a:rPr>
              <a:t>Yerusaalem</a:t>
            </a:r>
            <a:r>
              <a:rPr lang="en-US" sz="1500" b="1" dirty="0">
                <a:solidFill>
                  <a:schemeClr val="accent5">
                    <a:lumMod val="75000"/>
                  </a:schemeClr>
                </a:solidFill>
                <a:latin typeface="Comic Sans MS" panose="030F0702030302020204" pitchFamily="66" charset="0"/>
              </a:rPr>
              <a:t>, </a:t>
            </a:r>
            <a:r>
              <a:rPr lang="en-US" sz="1500" b="1" dirty="0" err="1">
                <a:solidFill>
                  <a:schemeClr val="accent5">
                    <a:lumMod val="75000"/>
                  </a:schemeClr>
                </a:solidFill>
                <a:latin typeface="Comic Sans MS" panose="030F0702030302020204" pitchFamily="66" charset="0"/>
              </a:rPr>
              <a:t>ishee</a:t>
            </a:r>
            <a:r>
              <a:rPr lang="en-US" sz="1500" b="1" dirty="0">
                <a:solidFill>
                  <a:schemeClr val="accent5">
                    <a:lumMod val="75000"/>
                  </a:schemeClr>
                </a:solidFill>
                <a:latin typeface="Comic Sans MS" panose="030F0702030302020204" pitchFamily="66" charset="0"/>
              </a:rPr>
              <a:t> </a:t>
            </a:r>
            <a:r>
              <a:rPr lang="en-US" sz="1500" b="1" dirty="0" err="1">
                <a:solidFill>
                  <a:schemeClr val="accent5">
                    <a:lumMod val="75000"/>
                  </a:schemeClr>
                </a:solidFill>
                <a:latin typeface="Comic Sans MS" panose="030F0702030302020204" pitchFamily="66" charset="0"/>
              </a:rPr>
              <a:t>raajota</a:t>
            </a:r>
            <a:r>
              <a:rPr lang="en-US" sz="1500" b="1" dirty="0">
                <a:solidFill>
                  <a:schemeClr val="accent5">
                    <a:lumMod val="75000"/>
                  </a:schemeClr>
                </a:solidFill>
                <a:latin typeface="Comic Sans MS" panose="030F0702030302020204" pitchFamily="66" charset="0"/>
              </a:rPr>
              <a:t> </a:t>
            </a:r>
            <a:r>
              <a:rPr lang="en-US" sz="1500" b="1" dirty="0" err="1">
                <a:solidFill>
                  <a:schemeClr val="accent5">
                    <a:lumMod val="75000"/>
                  </a:schemeClr>
                </a:solidFill>
                <a:latin typeface="Comic Sans MS" panose="030F0702030302020204" pitchFamily="66" charset="0"/>
              </a:rPr>
              <a:t>ajjeeftuu</a:t>
            </a:r>
            <a:r>
              <a:rPr lang="en-US" sz="1500" b="1" dirty="0">
                <a:solidFill>
                  <a:schemeClr val="accent5">
                    <a:lumMod val="75000"/>
                  </a:schemeClr>
                </a:solidFill>
                <a:latin typeface="Comic Sans MS" panose="030F0702030302020204" pitchFamily="66" charset="0"/>
              </a:rPr>
              <a:t>, </a:t>
            </a:r>
            <a:r>
              <a:rPr lang="en-US" sz="1500" b="1" dirty="0" err="1">
                <a:solidFill>
                  <a:schemeClr val="accent5">
                    <a:lumMod val="75000"/>
                  </a:schemeClr>
                </a:solidFill>
                <a:latin typeface="Comic Sans MS" panose="030F0702030302020204" pitchFamily="66" charset="0"/>
              </a:rPr>
              <a:t>warra</a:t>
            </a:r>
            <a:r>
              <a:rPr lang="en-US" sz="1500" b="1" dirty="0">
                <a:solidFill>
                  <a:schemeClr val="accent5">
                    <a:lumMod val="75000"/>
                  </a:schemeClr>
                </a:solidFill>
                <a:latin typeface="Comic Sans MS" panose="030F0702030302020204" pitchFamily="66" charset="0"/>
              </a:rPr>
              <a:t> </a:t>
            </a:r>
            <a:r>
              <a:rPr lang="en-US" sz="1500" b="1" dirty="0" err="1">
                <a:solidFill>
                  <a:schemeClr val="accent5">
                    <a:lumMod val="75000"/>
                  </a:schemeClr>
                </a:solidFill>
                <a:latin typeface="Comic Sans MS" panose="030F0702030302020204" pitchFamily="66" charset="0"/>
              </a:rPr>
              <a:t>sitti</a:t>
            </a:r>
            <a:r>
              <a:rPr lang="en-US" sz="1500" b="1" dirty="0">
                <a:solidFill>
                  <a:schemeClr val="accent5">
                    <a:lumMod val="75000"/>
                  </a:schemeClr>
                </a:solidFill>
                <a:latin typeface="Comic Sans MS" panose="030F0702030302020204" pitchFamily="66" charset="0"/>
              </a:rPr>
              <a:t> </a:t>
            </a:r>
            <a:r>
              <a:rPr lang="en-US" sz="1500" b="1" dirty="0" err="1">
                <a:solidFill>
                  <a:schemeClr val="accent5">
                    <a:lumMod val="75000"/>
                  </a:schemeClr>
                </a:solidFill>
                <a:latin typeface="Comic Sans MS" panose="030F0702030302020204" pitchFamily="66" charset="0"/>
              </a:rPr>
              <a:t>ergamanis</a:t>
            </a:r>
            <a:r>
              <a:rPr lang="en-US" sz="1500" b="1" dirty="0">
                <a:solidFill>
                  <a:schemeClr val="accent5">
                    <a:lumMod val="75000"/>
                  </a:schemeClr>
                </a:solidFill>
                <a:latin typeface="Comic Sans MS" panose="030F0702030302020204" pitchFamily="66" charset="0"/>
              </a:rPr>
              <a:t> </a:t>
            </a:r>
            <a:r>
              <a:rPr lang="en-US" sz="1500" b="1" dirty="0" err="1">
                <a:solidFill>
                  <a:schemeClr val="accent5">
                    <a:lumMod val="75000"/>
                  </a:schemeClr>
                </a:solidFill>
                <a:latin typeface="Comic Sans MS" panose="030F0702030302020204" pitchFamily="66" charset="0"/>
              </a:rPr>
              <a:t>dhagaadhaan</a:t>
            </a:r>
            <a:r>
              <a:rPr lang="en-US" sz="1500" b="1" dirty="0">
                <a:solidFill>
                  <a:schemeClr val="accent5">
                    <a:lumMod val="75000"/>
                  </a:schemeClr>
                </a:solidFill>
                <a:latin typeface="Comic Sans MS" panose="030F0702030302020204" pitchFamily="66" charset="0"/>
              </a:rPr>
              <a:t> </a:t>
            </a:r>
            <a:r>
              <a:rPr lang="en-US" sz="1500" b="1" dirty="0" err="1">
                <a:solidFill>
                  <a:schemeClr val="accent5">
                    <a:lumMod val="75000"/>
                  </a:schemeClr>
                </a:solidFill>
                <a:latin typeface="Comic Sans MS" panose="030F0702030302020204" pitchFamily="66" charset="0"/>
              </a:rPr>
              <a:t>rukuttuu</a:t>
            </a:r>
            <a:r>
              <a:rPr lang="en-US" sz="1500" b="1" dirty="0">
                <a:solidFill>
                  <a:schemeClr val="accent5">
                    <a:lumMod val="75000"/>
                  </a:schemeClr>
                </a:solidFill>
                <a:latin typeface="Comic Sans MS" panose="030F0702030302020204" pitchFamily="66" charset="0"/>
              </a:rPr>
              <a:t>, </a:t>
            </a:r>
            <a:r>
              <a:rPr lang="en-US" sz="1500" b="1" dirty="0" err="1">
                <a:solidFill>
                  <a:schemeClr val="accent5">
                    <a:lumMod val="75000"/>
                  </a:schemeClr>
                </a:solidFill>
                <a:latin typeface="Comic Sans MS" panose="030F0702030302020204" pitchFamily="66" charset="0"/>
              </a:rPr>
              <a:t>indaanqoon</a:t>
            </a:r>
            <a:r>
              <a:rPr lang="en-US" sz="1500" b="1" dirty="0">
                <a:solidFill>
                  <a:schemeClr val="accent5">
                    <a:lumMod val="75000"/>
                  </a:schemeClr>
                </a:solidFill>
                <a:latin typeface="Comic Sans MS" panose="030F0702030302020204" pitchFamily="66" charset="0"/>
              </a:rPr>
              <a:t> </a:t>
            </a:r>
            <a:r>
              <a:rPr lang="en-US" sz="1500" b="1" dirty="0" err="1">
                <a:solidFill>
                  <a:schemeClr val="accent5">
                    <a:lumMod val="75000"/>
                  </a:schemeClr>
                </a:solidFill>
                <a:latin typeface="Comic Sans MS" panose="030F0702030302020204" pitchFamily="66" charset="0"/>
              </a:rPr>
              <a:t>cuucota</a:t>
            </a:r>
            <a:r>
              <a:rPr lang="en-US" sz="1500" b="1" dirty="0">
                <a:solidFill>
                  <a:schemeClr val="accent5">
                    <a:lumMod val="75000"/>
                  </a:schemeClr>
                </a:solidFill>
                <a:latin typeface="Comic Sans MS" panose="030F0702030302020204" pitchFamily="66" charset="0"/>
              </a:rPr>
              <a:t> </a:t>
            </a:r>
            <a:r>
              <a:rPr lang="en-US" sz="1500" b="1" dirty="0" err="1">
                <a:solidFill>
                  <a:schemeClr val="accent5">
                    <a:lumMod val="75000"/>
                  </a:schemeClr>
                </a:solidFill>
                <a:latin typeface="Comic Sans MS" panose="030F0702030302020204" pitchFamily="66" charset="0"/>
              </a:rPr>
              <a:t>ishee</a:t>
            </a:r>
            <a:r>
              <a:rPr lang="en-US" sz="1500" b="1" dirty="0">
                <a:solidFill>
                  <a:schemeClr val="accent5">
                    <a:lumMod val="75000"/>
                  </a:schemeClr>
                </a:solidFill>
                <a:latin typeface="Comic Sans MS" panose="030F0702030302020204" pitchFamily="66" charset="0"/>
              </a:rPr>
              <a:t> </a:t>
            </a:r>
            <a:r>
              <a:rPr lang="en-US" sz="1500" b="1" dirty="0" err="1">
                <a:solidFill>
                  <a:schemeClr val="accent5">
                    <a:lumMod val="75000"/>
                  </a:schemeClr>
                </a:solidFill>
                <a:latin typeface="Comic Sans MS" panose="030F0702030302020204" pitchFamily="66" charset="0"/>
              </a:rPr>
              <a:t>qoochoo</a:t>
            </a:r>
            <a:r>
              <a:rPr lang="en-US" sz="1500" b="1" dirty="0">
                <a:solidFill>
                  <a:schemeClr val="accent5">
                    <a:lumMod val="75000"/>
                  </a:schemeClr>
                </a:solidFill>
                <a:latin typeface="Comic Sans MS" panose="030F0702030302020204" pitchFamily="66" charset="0"/>
              </a:rPr>
              <a:t> </a:t>
            </a:r>
            <a:r>
              <a:rPr lang="en-US" sz="1500" b="1" dirty="0" err="1">
                <a:solidFill>
                  <a:schemeClr val="accent5">
                    <a:lumMod val="75000"/>
                  </a:schemeClr>
                </a:solidFill>
                <a:latin typeface="Comic Sans MS" panose="030F0702030302020204" pitchFamily="66" charset="0"/>
              </a:rPr>
              <a:t>ishee</a:t>
            </a:r>
            <a:r>
              <a:rPr lang="en-US" sz="1500" b="1" dirty="0">
                <a:solidFill>
                  <a:schemeClr val="accent5">
                    <a:lumMod val="75000"/>
                  </a:schemeClr>
                </a:solidFill>
                <a:latin typeface="Comic Sans MS" panose="030F0702030302020204" pitchFamily="66" charset="0"/>
              </a:rPr>
              <a:t> </a:t>
            </a:r>
            <a:r>
              <a:rPr lang="en-US" sz="1500" b="1" dirty="0" err="1">
                <a:solidFill>
                  <a:schemeClr val="accent5">
                    <a:lumMod val="75000"/>
                  </a:schemeClr>
                </a:solidFill>
                <a:latin typeface="Comic Sans MS" panose="030F0702030302020204" pitchFamily="66" charset="0"/>
              </a:rPr>
              <a:t>jalatti</a:t>
            </a:r>
            <a:r>
              <a:rPr lang="en-US" sz="1500" b="1" dirty="0">
                <a:solidFill>
                  <a:schemeClr val="accent5">
                    <a:lumMod val="75000"/>
                  </a:schemeClr>
                </a:solidFill>
                <a:latin typeface="Comic Sans MS" panose="030F0702030302020204" pitchFamily="66" charset="0"/>
              </a:rPr>
              <a:t> </a:t>
            </a:r>
            <a:r>
              <a:rPr lang="en-US" sz="1500" b="1" dirty="0" err="1">
                <a:solidFill>
                  <a:schemeClr val="accent5">
                    <a:lumMod val="75000"/>
                  </a:schemeClr>
                </a:solidFill>
                <a:latin typeface="Comic Sans MS" panose="030F0702030302020204" pitchFamily="66" charset="0"/>
              </a:rPr>
              <a:t>akkuma</a:t>
            </a:r>
            <a:r>
              <a:rPr lang="en-US" sz="1500" b="1" dirty="0">
                <a:solidFill>
                  <a:schemeClr val="accent5">
                    <a:lumMod val="75000"/>
                  </a:schemeClr>
                </a:solidFill>
                <a:latin typeface="Comic Sans MS" panose="030F0702030302020204" pitchFamily="66" charset="0"/>
              </a:rPr>
              <a:t> </a:t>
            </a:r>
            <a:r>
              <a:rPr lang="en-US" sz="1500" b="1" dirty="0" err="1">
                <a:solidFill>
                  <a:schemeClr val="accent5">
                    <a:lumMod val="75000"/>
                  </a:schemeClr>
                </a:solidFill>
                <a:latin typeface="Comic Sans MS" panose="030F0702030302020204" pitchFamily="66" charset="0"/>
              </a:rPr>
              <a:t>walitti</a:t>
            </a:r>
            <a:r>
              <a:rPr lang="en-US" sz="1500" b="1" dirty="0">
                <a:solidFill>
                  <a:schemeClr val="accent5">
                    <a:lumMod val="75000"/>
                  </a:schemeClr>
                </a:solidFill>
                <a:latin typeface="Comic Sans MS" panose="030F0702030302020204" pitchFamily="66" charset="0"/>
              </a:rPr>
              <a:t> </a:t>
            </a:r>
            <a:r>
              <a:rPr lang="en-US" sz="1500" b="1" dirty="0" err="1">
                <a:solidFill>
                  <a:schemeClr val="accent5">
                    <a:lumMod val="75000"/>
                  </a:schemeClr>
                </a:solidFill>
                <a:latin typeface="Comic Sans MS" panose="030F0702030302020204" pitchFamily="66" charset="0"/>
              </a:rPr>
              <a:t>qabatutti</a:t>
            </a:r>
            <a:r>
              <a:rPr lang="en-US" sz="1500" b="1" dirty="0">
                <a:solidFill>
                  <a:schemeClr val="accent5">
                    <a:lumMod val="75000"/>
                  </a:schemeClr>
                </a:solidFill>
                <a:latin typeface="Comic Sans MS" panose="030F0702030302020204" pitchFamily="66" charset="0"/>
              </a:rPr>
              <a:t>, </a:t>
            </a:r>
            <a:r>
              <a:rPr lang="en-US" sz="1500" b="1" dirty="0" err="1">
                <a:solidFill>
                  <a:schemeClr val="accent5">
                    <a:lumMod val="75000"/>
                  </a:schemeClr>
                </a:solidFill>
                <a:latin typeface="Comic Sans MS" panose="030F0702030302020204" pitchFamily="66" charset="0"/>
              </a:rPr>
              <a:t>si'a</a:t>
            </a:r>
            <a:r>
              <a:rPr lang="en-US" sz="1500" b="1" dirty="0">
                <a:solidFill>
                  <a:schemeClr val="accent5">
                    <a:lumMod val="75000"/>
                  </a:schemeClr>
                </a:solidFill>
                <a:latin typeface="Comic Sans MS" panose="030F0702030302020204" pitchFamily="66" charset="0"/>
              </a:rPr>
              <a:t> </a:t>
            </a:r>
            <a:r>
              <a:rPr lang="en-US" sz="1500" b="1" dirty="0" err="1">
                <a:solidFill>
                  <a:schemeClr val="accent5">
                    <a:lumMod val="75000"/>
                  </a:schemeClr>
                </a:solidFill>
                <a:latin typeface="Comic Sans MS" panose="030F0702030302020204" pitchFamily="66" charset="0"/>
              </a:rPr>
              <a:t>meeqan</a:t>
            </a:r>
            <a:r>
              <a:rPr lang="en-US" sz="1500" b="1" dirty="0">
                <a:solidFill>
                  <a:schemeClr val="accent5">
                    <a:lumMod val="75000"/>
                  </a:schemeClr>
                </a:solidFill>
                <a:latin typeface="Comic Sans MS" panose="030F0702030302020204" pitchFamily="66" charset="0"/>
              </a:rPr>
              <a:t> </a:t>
            </a:r>
            <a:r>
              <a:rPr lang="en-US" sz="1500" b="1" dirty="0" err="1">
                <a:solidFill>
                  <a:schemeClr val="accent5">
                    <a:lumMod val="75000"/>
                  </a:schemeClr>
                </a:solidFill>
                <a:latin typeface="Comic Sans MS" panose="030F0702030302020204" pitchFamily="66" charset="0"/>
              </a:rPr>
              <a:t>ijoollee</a:t>
            </a:r>
            <a:r>
              <a:rPr lang="en-US" sz="1500" b="1" dirty="0">
                <a:solidFill>
                  <a:schemeClr val="accent5">
                    <a:lumMod val="75000"/>
                  </a:schemeClr>
                </a:solidFill>
                <a:latin typeface="Comic Sans MS" panose="030F0702030302020204" pitchFamily="66" charset="0"/>
              </a:rPr>
              <a:t> </a:t>
            </a:r>
            <a:r>
              <a:rPr lang="en-US" sz="1500" b="1" dirty="0" err="1">
                <a:solidFill>
                  <a:schemeClr val="accent5">
                    <a:lumMod val="75000"/>
                  </a:schemeClr>
                </a:solidFill>
                <a:latin typeface="Comic Sans MS" panose="030F0702030302020204" pitchFamily="66" charset="0"/>
              </a:rPr>
              <a:t>kee</a:t>
            </a:r>
            <a:r>
              <a:rPr lang="en-US" sz="1500" b="1" dirty="0">
                <a:solidFill>
                  <a:schemeClr val="accent5">
                    <a:lumMod val="75000"/>
                  </a:schemeClr>
                </a:solidFill>
                <a:latin typeface="Comic Sans MS" panose="030F0702030302020204" pitchFamily="66" charset="0"/>
              </a:rPr>
              <a:t> </a:t>
            </a:r>
            <a:r>
              <a:rPr lang="en-US" sz="1500" b="1" dirty="0" err="1">
                <a:solidFill>
                  <a:schemeClr val="accent5">
                    <a:lumMod val="75000"/>
                  </a:schemeClr>
                </a:solidFill>
                <a:latin typeface="Comic Sans MS" panose="030F0702030302020204" pitchFamily="66" charset="0"/>
              </a:rPr>
              <a:t>walitti</a:t>
            </a:r>
            <a:r>
              <a:rPr lang="en-US" sz="1500" b="1" dirty="0">
                <a:solidFill>
                  <a:schemeClr val="accent5">
                    <a:lumMod val="75000"/>
                  </a:schemeClr>
                </a:solidFill>
                <a:latin typeface="Comic Sans MS" panose="030F0702030302020204" pitchFamily="66" charset="0"/>
              </a:rPr>
              <a:t> </a:t>
            </a:r>
            <a:r>
              <a:rPr lang="en-US" sz="1500" b="1" dirty="0" err="1">
                <a:solidFill>
                  <a:schemeClr val="accent5">
                    <a:lumMod val="75000"/>
                  </a:schemeClr>
                </a:solidFill>
                <a:latin typeface="Comic Sans MS" panose="030F0702030302020204" pitchFamily="66" charset="0"/>
              </a:rPr>
              <a:t>qabuu</a:t>
            </a:r>
            <a:r>
              <a:rPr lang="en-US" sz="1500" b="1" dirty="0">
                <a:solidFill>
                  <a:schemeClr val="accent5">
                    <a:lumMod val="75000"/>
                  </a:schemeClr>
                </a:solidFill>
                <a:latin typeface="Comic Sans MS" panose="030F0702030302020204" pitchFamily="66" charset="0"/>
              </a:rPr>
              <a:t> </a:t>
            </a:r>
            <a:r>
              <a:rPr lang="en-US" sz="1500" b="1" dirty="0" err="1">
                <a:solidFill>
                  <a:schemeClr val="accent5">
                    <a:lumMod val="75000"/>
                  </a:schemeClr>
                </a:solidFill>
                <a:latin typeface="Comic Sans MS" panose="030F0702030302020204" pitchFamily="66" charset="0"/>
              </a:rPr>
              <a:t>barbaade</a:t>
            </a:r>
            <a:r>
              <a:rPr lang="en-US" sz="1500" b="1" dirty="0">
                <a:solidFill>
                  <a:schemeClr val="accent5">
                    <a:lumMod val="75000"/>
                  </a:schemeClr>
                </a:solidFill>
                <a:latin typeface="Comic Sans MS" panose="030F0702030302020204" pitchFamily="66" charset="0"/>
              </a:rPr>
              <a:t>; </a:t>
            </a:r>
            <a:r>
              <a:rPr lang="en-US" sz="1500" b="1" dirty="0" err="1">
                <a:solidFill>
                  <a:schemeClr val="accent5">
                    <a:lumMod val="75000"/>
                  </a:schemeClr>
                </a:solidFill>
                <a:latin typeface="Comic Sans MS" panose="030F0702030302020204" pitchFamily="66" charset="0"/>
              </a:rPr>
              <a:t>atii</a:t>
            </a:r>
            <a:r>
              <a:rPr lang="en-US" sz="1500" b="1" dirty="0">
                <a:solidFill>
                  <a:schemeClr val="accent5">
                    <a:lumMod val="75000"/>
                  </a:schemeClr>
                </a:solidFill>
                <a:latin typeface="Comic Sans MS" panose="030F0702030302020204" pitchFamily="66" charset="0"/>
              </a:rPr>
              <a:t> fi </a:t>
            </a:r>
            <a:r>
              <a:rPr lang="en-US" sz="1500" b="1" dirty="0" err="1">
                <a:solidFill>
                  <a:schemeClr val="accent5">
                    <a:lumMod val="75000"/>
                  </a:schemeClr>
                </a:solidFill>
                <a:latin typeface="Comic Sans MS" panose="030F0702030302020204" pitchFamily="66" charset="0"/>
              </a:rPr>
              <a:t>ijoolleen</a:t>
            </a:r>
            <a:r>
              <a:rPr lang="en-US" sz="1500" b="1" dirty="0">
                <a:solidFill>
                  <a:schemeClr val="accent5">
                    <a:lumMod val="75000"/>
                  </a:schemeClr>
                </a:solidFill>
                <a:latin typeface="Comic Sans MS" panose="030F0702030302020204" pitchFamily="66" charset="0"/>
              </a:rPr>
              <a:t> </a:t>
            </a:r>
            <a:r>
              <a:rPr lang="en-US" sz="1500" b="1" dirty="0" err="1">
                <a:solidFill>
                  <a:schemeClr val="accent5">
                    <a:lumMod val="75000"/>
                  </a:schemeClr>
                </a:solidFill>
                <a:latin typeface="Comic Sans MS" panose="030F0702030302020204" pitchFamily="66" charset="0"/>
              </a:rPr>
              <a:t>kee</a:t>
            </a:r>
            <a:r>
              <a:rPr lang="en-US" sz="1500" b="1" dirty="0">
                <a:solidFill>
                  <a:schemeClr val="accent5">
                    <a:lumMod val="75000"/>
                  </a:schemeClr>
                </a:solidFill>
                <a:latin typeface="Comic Sans MS" panose="030F0702030302020204" pitchFamily="66" charset="0"/>
              </a:rPr>
              <a:t> </a:t>
            </a:r>
            <a:r>
              <a:rPr lang="en-US" sz="1500" b="1" dirty="0" err="1">
                <a:solidFill>
                  <a:schemeClr val="accent5">
                    <a:lumMod val="75000"/>
                  </a:schemeClr>
                </a:solidFill>
                <a:latin typeface="Comic Sans MS" panose="030F0702030302020204" pitchFamily="66" charset="0"/>
              </a:rPr>
              <a:t>garuu</a:t>
            </a:r>
            <a:r>
              <a:rPr lang="en-US" sz="1500" b="1" dirty="0">
                <a:solidFill>
                  <a:schemeClr val="accent5">
                    <a:lumMod val="75000"/>
                  </a:schemeClr>
                </a:solidFill>
                <a:latin typeface="Comic Sans MS" panose="030F0702030302020204" pitchFamily="66" charset="0"/>
              </a:rPr>
              <a:t> </a:t>
            </a:r>
            <a:r>
              <a:rPr lang="en-US" sz="1500" b="1" dirty="0" err="1">
                <a:solidFill>
                  <a:schemeClr val="accent5">
                    <a:lumMod val="75000"/>
                  </a:schemeClr>
                </a:solidFill>
                <a:latin typeface="Comic Sans MS" panose="030F0702030302020204" pitchFamily="66" charset="0"/>
              </a:rPr>
              <a:t>hin</a:t>
            </a:r>
            <a:r>
              <a:rPr lang="en-US" sz="1500" b="1" dirty="0">
                <a:solidFill>
                  <a:schemeClr val="accent5">
                    <a:lumMod val="75000"/>
                  </a:schemeClr>
                </a:solidFill>
                <a:latin typeface="Comic Sans MS" panose="030F0702030302020204" pitchFamily="66" charset="0"/>
              </a:rPr>
              <a:t> </a:t>
            </a:r>
            <a:r>
              <a:rPr lang="en-US" sz="1500" b="1" dirty="0" err="1">
                <a:solidFill>
                  <a:schemeClr val="accent5">
                    <a:lumMod val="75000"/>
                  </a:schemeClr>
                </a:solidFill>
                <a:latin typeface="Comic Sans MS" panose="030F0702030302020204" pitchFamily="66" charset="0"/>
              </a:rPr>
              <a:t>barbaanne</a:t>
            </a:r>
            <a:r>
              <a:rPr lang="en-US" sz="1500" b="1" dirty="0">
                <a:solidFill>
                  <a:schemeClr val="accent5">
                    <a:lumMod val="75000"/>
                  </a:schemeClr>
                </a:solidFill>
                <a:latin typeface="Comic Sans MS" panose="030F0702030302020204" pitchFamily="66" charset="0"/>
              </a:rPr>
              <a:t>.”  — Mat. 23:37</a:t>
            </a:r>
            <a:endParaRPr lang="es-ES" sz="1500"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D7E62783-843A-9460-B9A3-6E0A1E213E32}"/>
              </a:ext>
            </a:extLst>
          </p:cNvPr>
          <p:cNvSpPr txBox="1"/>
          <p:nvPr/>
        </p:nvSpPr>
        <p:spPr>
          <a:xfrm>
            <a:off x="3663645" y="1510989"/>
            <a:ext cx="8567523" cy="1015663"/>
          </a:xfrm>
          <a:prstGeom prst="rect">
            <a:avLst/>
          </a:prstGeom>
          <a:noFill/>
        </p:spPr>
        <p:txBody>
          <a:bodyPr wrap="square" rtlCol="0">
            <a:spAutoFit/>
          </a:bodyPr>
          <a:lstStyle/>
          <a:p>
            <a:pPr>
              <a:spcBef>
                <a:spcPts val="600"/>
              </a:spcBef>
            </a:pPr>
            <a:r>
              <a:rPr lang="en" sz="2000" b="1" dirty="0">
                <a:solidFill>
                  <a:schemeClr val="bg1"/>
                </a:solidFill>
                <a:effectLst>
                  <a:glow rad="127000">
                    <a:srgbClr val="1A0613"/>
                  </a:glow>
                  <a:outerShdw blurRad="38100" dist="38100" dir="2700000" algn="tl">
                    <a:srgbClr val="000000">
                      <a:alpha val="43137"/>
                    </a:srgbClr>
                  </a:outerShdw>
                </a:effectLst>
              </a:rPr>
              <a:t>Yerusaalemitti yeroo dhihaate Yesuus boo’eefii ture (Luq. 19:41-44). Mata jabinaan, waamicha jaalala Waaqaa tuffachuun isaanii dhiphina sirriitti isaaniif malu akka isaanitti fidu beeka ture Waaqayyo (Mat. 23:37).</a:t>
            </a:r>
          </a:p>
        </p:txBody>
      </p:sp>
      <p:pic>
        <p:nvPicPr>
          <p:cNvPr id="4" name="Imagen 3" descr="Un grupo de personas disfrazadas&#10;&#10;Descripción generada automáticamente con confianza media">
            <a:extLst>
              <a:ext uri="{FF2B5EF4-FFF2-40B4-BE49-F238E27FC236}">
                <a16:creationId xmlns:a16="http://schemas.microsoft.com/office/drawing/2014/main" id="{9633F36D-BFD8-4623-27CD-B854776F77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2119" y="872836"/>
            <a:ext cx="3251389" cy="2543874"/>
          </a:xfrm>
          <a:prstGeom prst="rect">
            <a:avLst/>
          </a:prstGeom>
          <a:solidFill>
            <a:srgbClr val="FFFFFF">
              <a:shade val="85000"/>
            </a:srgbClr>
          </a:solidFill>
          <a:ln w="88900" cap="sq">
            <a:solidFill>
              <a:srgbClr val="BAEA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Imagen que contiene edificio, calle, caminando, gente&#10;&#10;Descripción generada automáticamente">
            <a:extLst>
              <a:ext uri="{FF2B5EF4-FFF2-40B4-BE49-F238E27FC236}">
                <a16:creationId xmlns:a16="http://schemas.microsoft.com/office/drawing/2014/main" id="{B9B09A16-BCDD-6F88-A969-53EA21628D9B}"/>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7825339" y="3657357"/>
            <a:ext cx="4109449" cy="3082087"/>
          </a:xfrm>
          <a:prstGeom prst="rect">
            <a:avLst/>
          </a:prstGeom>
          <a:solidFill>
            <a:srgbClr val="FFFFFF">
              <a:shade val="85000"/>
            </a:srgbClr>
          </a:solidFill>
          <a:ln w="88900" cap="sq">
            <a:solidFill>
              <a:srgbClr val="BC3308"/>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Dibujo de una persona&#10;&#10;Descripción generada automáticamente con confianza media">
            <a:extLst>
              <a:ext uri="{FF2B5EF4-FFF2-40B4-BE49-F238E27FC236}">
                <a16:creationId xmlns:a16="http://schemas.microsoft.com/office/drawing/2014/main" id="{33F1CABD-1F28-F164-31EB-3D8A9893272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853856" y="3245970"/>
            <a:ext cx="2887481" cy="3503939"/>
          </a:xfrm>
          <a:prstGeom prst="rect">
            <a:avLst/>
          </a:prstGeom>
          <a:effectLst>
            <a:outerShdw blurRad="50800" dist="38100" dir="2700000" algn="tl" rotWithShape="0">
              <a:schemeClr val="bg1">
                <a:alpha val="40000"/>
              </a:schemeClr>
            </a:outerShdw>
            <a:softEdge rad="25400"/>
          </a:effectLst>
        </p:spPr>
      </p:pic>
      <p:sp>
        <p:nvSpPr>
          <p:cNvPr id="12" name="CuadroTexto 11">
            <a:extLst>
              <a:ext uri="{FF2B5EF4-FFF2-40B4-BE49-F238E27FC236}">
                <a16:creationId xmlns:a16="http://schemas.microsoft.com/office/drawing/2014/main" id="{85A86519-C46C-1181-E826-A355DA32194C}"/>
              </a:ext>
            </a:extLst>
          </p:cNvPr>
          <p:cNvSpPr txBox="1"/>
          <p:nvPr/>
        </p:nvSpPr>
        <p:spPr>
          <a:xfrm>
            <a:off x="45039" y="3657357"/>
            <a:ext cx="6811157" cy="1477328"/>
          </a:xfrm>
          <a:prstGeom prst="rect">
            <a:avLst/>
          </a:prstGeom>
          <a:noFill/>
        </p:spPr>
        <p:txBody>
          <a:bodyPr wrap="square">
            <a:spAutoFit/>
          </a:bodyPr>
          <a:lstStyle/>
          <a:p>
            <a:pPr>
              <a:spcBef>
                <a:spcPts val="600"/>
              </a:spcBef>
            </a:pPr>
            <a:r>
              <a:rPr lang="en" b="1" dirty="0">
                <a:solidFill>
                  <a:schemeClr val="bg1"/>
                </a:solidFill>
                <a:effectLst>
                  <a:glow rad="127000">
                    <a:srgbClr val="1A0613"/>
                  </a:glow>
                  <a:outerShdw blurRad="38100" dist="38100" dir="2700000" algn="tl">
                    <a:srgbClr val="000000">
                      <a:alpha val="43137"/>
                    </a:srgbClr>
                  </a:outerShdw>
                </a:effectLst>
              </a:rPr>
              <a:t>Akka seenaan dubbatutti, Yihudoonni bara 66 tti cunqursaa Roomaa irratti fincila kaasan. Qudoon Yihudotaa baayyeen walii isaanii irratti kaa’an, warri Roomaa immoo magaalattiitti ibidda qabsiisan. Bara 70tti waanti hundinuu ni xumurame. Tiitoos, Yerusaalemii fi mana qulqullummaa sana in balleesse. Yihudota miliyoona tokkotu dhume.</a:t>
            </a:r>
          </a:p>
        </p:txBody>
      </p:sp>
      <p:sp>
        <p:nvSpPr>
          <p:cNvPr id="7" name="CuadroTexto 6">
            <a:extLst>
              <a:ext uri="{FF2B5EF4-FFF2-40B4-BE49-F238E27FC236}">
                <a16:creationId xmlns:a16="http://schemas.microsoft.com/office/drawing/2014/main" id="{FC0EB4FE-D62D-24F6-3CC9-2229E71F96AE}"/>
              </a:ext>
            </a:extLst>
          </p:cNvPr>
          <p:cNvSpPr txBox="1"/>
          <p:nvPr/>
        </p:nvSpPr>
        <p:spPr>
          <a:xfrm>
            <a:off x="3674120" y="2406609"/>
            <a:ext cx="8485656" cy="1323439"/>
          </a:xfrm>
          <a:prstGeom prst="rect">
            <a:avLst/>
          </a:prstGeom>
          <a:noFill/>
        </p:spPr>
        <p:txBody>
          <a:bodyPr wrap="square">
            <a:spAutoFit/>
          </a:bodyPr>
          <a:lstStyle/>
          <a:p>
            <a:pPr>
              <a:spcBef>
                <a:spcPts val="600"/>
              </a:spcBef>
            </a:pPr>
            <a:r>
              <a:rPr lang="en" sz="2000" b="1" dirty="0">
                <a:solidFill>
                  <a:schemeClr val="bg1"/>
                </a:solidFill>
                <a:effectLst>
                  <a:glow rad="127000">
                    <a:srgbClr val="1A0613"/>
                  </a:glow>
                  <a:outerShdw blurRad="38100" dist="38100" dir="2700000" algn="tl">
                    <a:srgbClr val="000000">
                      <a:alpha val="43137"/>
                    </a:srgbClr>
                  </a:outerShdw>
                </a:effectLst>
              </a:rPr>
              <a:t>Rakkinni hamaan isaanitti dhufe sun hafuu in danda’a waan ta’eef, boo’e. Waaqayyo baayyee waan nu jaallatuuf, namni tokkollee akka badu hin barbaadu, namni hundinuu jireenya bara baraa akka qabaatu malee (Yoh. 5:39 -40; His. 18:31-32).</a:t>
            </a:r>
          </a:p>
        </p:txBody>
      </p:sp>
      <p:sp>
        <p:nvSpPr>
          <p:cNvPr id="11" name="CuadroTexto 10">
            <a:extLst>
              <a:ext uri="{FF2B5EF4-FFF2-40B4-BE49-F238E27FC236}">
                <a16:creationId xmlns:a16="http://schemas.microsoft.com/office/drawing/2014/main" id="{99AAB0A5-7075-5AAE-7F60-599C4387A376}"/>
              </a:ext>
            </a:extLst>
          </p:cNvPr>
          <p:cNvSpPr txBox="1"/>
          <p:nvPr/>
        </p:nvSpPr>
        <p:spPr>
          <a:xfrm>
            <a:off x="45039" y="5171675"/>
            <a:ext cx="6769648" cy="1631216"/>
          </a:xfrm>
          <a:prstGeom prst="rect">
            <a:avLst/>
          </a:prstGeom>
          <a:noFill/>
        </p:spPr>
        <p:txBody>
          <a:bodyPr wrap="square">
            <a:spAutoFit/>
          </a:bodyPr>
          <a:lstStyle/>
          <a:p>
            <a:pPr>
              <a:spcBef>
                <a:spcPts val="600"/>
              </a:spcBef>
            </a:pPr>
            <a:r>
              <a:rPr lang="en" sz="2000" b="1" dirty="0">
                <a:solidFill>
                  <a:schemeClr val="bg1"/>
                </a:solidFill>
                <a:effectLst>
                  <a:glow rad="127000">
                    <a:srgbClr val="1A0613"/>
                  </a:glow>
                  <a:outerShdw blurRad="38100" dist="38100" dir="2700000" algn="tl">
                    <a:srgbClr val="000000">
                      <a:alpha val="43137"/>
                    </a:srgbClr>
                  </a:outerShdw>
                </a:effectLst>
              </a:rPr>
              <a:t>Seexanni akkamitti Yihudota akka kakaasee fi warri Roomaa akkamitti haaloo akka itti baa’an seenaan nutti hin himu. Badiisni Yesusaalem hojii kallattiidhaan Seexanni hojjete dha. Madda jireenyaa Isa ta’ettii addaan ba’uudhaan, araara diinaa isa badiisaa fi du’a qofa fidu jala seente. </a:t>
            </a:r>
          </a:p>
        </p:txBody>
      </p:sp>
    </p:spTree>
    <p:extLst>
      <p:ext uri="{BB962C8B-B14F-4D97-AF65-F5344CB8AC3E}">
        <p14:creationId xmlns:p14="http://schemas.microsoft.com/office/powerpoint/2010/main" val="272812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900" decel="100000" fill="hold"/>
                                        <p:tgtEl>
                                          <p:spTgt spid="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0" presetID="37"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290">
                                          <p:stCondLst>
                                            <p:cond delay="0"/>
                                          </p:stCondLst>
                                        </p:cTn>
                                        <p:tgtEl>
                                          <p:spTgt spid="8"/>
                                        </p:tgtEl>
                                      </p:cBhvr>
                                    </p:animEffect>
                                    <p:anim calcmode="lin" valueType="num">
                                      <p:cBhvr>
                                        <p:cTn id="41"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46" dur="13">
                                          <p:stCondLst>
                                            <p:cond delay="325"/>
                                          </p:stCondLst>
                                        </p:cTn>
                                        <p:tgtEl>
                                          <p:spTgt spid="8"/>
                                        </p:tgtEl>
                                      </p:cBhvr>
                                      <p:to x="100000" y="60000"/>
                                    </p:animScale>
                                    <p:animScale>
                                      <p:cBhvr>
                                        <p:cTn id="47" dur="83" decel="50000">
                                          <p:stCondLst>
                                            <p:cond delay="338"/>
                                          </p:stCondLst>
                                        </p:cTn>
                                        <p:tgtEl>
                                          <p:spTgt spid="8"/>
                                        </p:tgtEl>
                                      </p:cBhvr>
                                      <p:to x="100000" y="100000"/>
                                    </p:animScale>
                                    <p:animScale>
                                      <p:cBhvr>
                                        <p:cTn id="48" dur="13">
                                          <p:stCondLst>
                                            <p:cond delay="656"/>
                                          </p:stCondLst>
                                        </p:cTn>
                                        <p:tgtEl>
                                          <p:spTgt spid="8"/>
                                        </p:tgtEl>
                                      </p:cBhvr>
                                      <p:to x="100000" y="80000"/>
                                    </p:animScale>
                                    <p:animScale>
                                      <p:cBhvr>
                                        <p:cTn id="49" dur="83" decel="50000">
                                          <p:stCondLst>
                                            <p:cond delay="669"/>
                                          </p:stCondLst>
                                        </p:cTn>
                                        <p:tgtEl>
                                          <p:spTgt spid="8"/>
                                        </p:tgtEl>
                                      </p:cBhvr>
                                      <p:to x="100000" y="100000"/>
                                    </p:animScale>
                                    <p:animScale>
                                      <p:cBhvr>
                                        <p:cTn id="50" dur="13">
                                          <p:stCondLst>
                                            <p:cond delay="821"/>
                                          </p:stCondLst>
                                        </p:cTn>
                                        <p:tgtEl>
                                          <p:spTgt spid="8"/>
                                        </p:tgtEl>
                                      </p:cBhvr>
                                      <p:to x="100000" y="90000"/>
                                    </p:animScale>
                                    <p:animScale>
                                      <p:cBhvr>
                                        <p:cTn id="51" dur="83" decel="50000">
                                          <p:stCondLst>
                                            <p:cond delay="834"/>
                                          </p:stCondLst>
                                        </p:cTn>
                                        <p:tgtEl>
                                          <p:spTgt spid="8"/>
                                        </p:tgtEl>
                                      </p:cBhvr>
                                      <p:to x="100000" y="100000"/>
                                    </p:animScale>
                                    <p:animScale>
                                      <p:cBhvr>
                                        <p:cTn id="52" dur="13">
                                          <p:stCondLst>
                                            <p:cond delay="904"/>
                                          </p:stCondLst>
                                        </p:cTn>
                                        <p:tgtEl>
                                          <p:spTgt spid="8"/>
                                        </p:tgtEl>
                                      </p:cBhvr>
                                      <p:to x="100000" y="95000"/>
                                    </p:animScale>
                                    <p:animScale>
                                      <p:cBhvr>
                                        <p:cTn id="53" dur="83" decel="50000">
                                          <p:stCondLst>
                                            <p:cond delay="917"/>
                                          </p:stCondLst>
                                        </p:cTn>
                                        <p:tgtEl>
                                          <p:spTgt spid="8"/>
                                        </p:tgtEl>
                                      </p:cBhvr>
                                      <p:to x="100000" y="100000"/>
                                    </p:animScale>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5" presetClass="entr" presetSubtype="0"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 calcmode="lin" valueType="num">
                                      <p:cBhvr>
                                        <p:cTn id="64"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0753577-0772-8C5D-5729-02A1810D199A}"/>
              </a:ext>
            </a:extLst>
          </p:cNvPr>
          <p:cNvSpPr txBox="1"/>
          <p:nvPr/>
        </p:nvSpPr>
        <p:spPr>
          <a:xfrm>
            <a:off x="0" y="0"/>
            <a:ext cx="12191999" cy="769441"/>
          </a:xfrm>
          <a:prstGeom prst="rect">
            <a:avLst/>
          </a:prstGeom>
          <a:noFill/>
        </p:spPr>
        <p:txBody>
          <a:bodyPr wrap="square">
            <a:spAutoFit/>
          </a:bodyPr>
          <a:lstStyle/>
          <a:p>
            <a:pPr algn="ctr"/>
            <a:r>
              <a:rPr lang="en"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EEGGANNAA WAAQAYYO SABA ISAAF GODHU</a:t>
            </a:r>
          </a:p>
        </p:txBody>
      </p:sp>
      <p:sp>
        <p:nvSpPr>
          <p:cNvPr id="7" name="CuadroTexto 6">
            <a:extLst>
              <a:ext uri="{FF2B5EF4-FFF2-40B4-BE49-F238E27FC236}">
                <a16:creationId xmlns:a16="http://schemas.microsoft.com/office/drawing/2014/main" id="{FEF83F4B-F7CA-4A9C-1F24-E7C5EEC9A6B4}"/>
              </a:ext>
            </a:extLst>
          </p:cNvPr>
          <p:cNvSpPr txBox="1"/>
          <p:nvPr/>
        </p:nvSpPr>
        <p:spPr>
          <a:xfrm>
            <a:off x="179293" y="645476"/>
            <a:ext cx="11649718" cy="646331"/>
          </a:xfrm>
          <a:prstGeom prst="rect">
            <a:avLst/>
          </a:prstGeom>
          <a:noFill/>
        </p:spPr>
        <p:txBody>
          <a:bodyPr wrap="square">
            <a:spAutoFit/>
          </a:bodyPr>
          <a:lstStyle/>
          <a:p>
            <a:pPr algn="ctr"/>
            <a:r>
              <a:rPr lang="es-ES" b="1" dirty="0">
                <a:solidFill>
                  <a:srgbClr val="166588"/>
                </a:solidFill>
                <a:latin typeface="Comic Sans MS" panose="030F0702030302020204" pitchFamily="66" charset="0"/>
              </a:rPr>
              <a:t>“</a:t>
            </a:r>
            <a:r>
              <a:rPr lang="es-ES" b="1" dirty="0" err="1">
                <a:solidFill>
                  <a:srgbClr val="166588"/>
                </a:solidFill>
                <a:latin typeface="Comic Sans MS" panose="030F0702030302020204" pitchFamily="66" charset="0"/>
              </a:rPr>
              <a:t>Egaa</a:t>
            </a:r>
            <a:r>
              <a:rPr lang="es-ES" b="1" dirty="0">
                <a:solidFill>
                  <a:srgbClr val="166588"/>
                </a:solidFill>
                <a:latin typeface="Comic Sans MS" panose="030F0702030302020204" pitchFamily="66" charset="0"/>
              </a:rPr>
              <a:t> </a:t>
            </a:r>
            <a:r>
              <a:rPr lang="es-ES" b="1" dirty="0" err="1">
                <a:solidFill>
                  <a:srgbClr val="166588"/>
                </a:solidFill>
                <a:latin typeface="Comic Sans MS" panose="030F0702030302020204" pitchFamily="66" charset="0"/>
              </a:rPr>
              <a:t>ani</a:t>
            </a:r>
            <a:r>
              <a:rPr lang="es-ES" b="1" dirty="0">
                <a:solidFill>
                  <a:srgbClr val="166588"/>
                </a:solidFill>
                <a:latin typeface="Comic Sans MS" panose="030F0702030302020204" pitchFamily="66" charset="0"/>
              </a:rPr>
              <a:t> </a:t>
            </a:r>
            <a:r>
              <a:rPr lang="es-ES" b="1" dirty="0" err="1">
                <a:solidFill>
                  <a:srgbClr val="166588"/>
                </a:solidFill>
                <a:latin typeface="Comic Sans MS" panose="030F0702030302020204" pitchFamily="66" charset="0"/>
              </a:rPr>
              <a:t>sii</a:t>
            </a:r>
            <a:r>
              <a:rPr lang="es-ES" b="1" dirty="0">
                <a:solidFill>
                  <a:srgbClr val="166588"/>
                </a:solidFill>
                <a:latin typeface="Comic Sans MS" panose="030F0702030302020204" pitchFamily="66" charset="0"/>
              </a:rPr>
              <a:t> </a:t>
            </a:r>
            <a:r>
              <a:rPr lang="es-ES" b="1" dirty="0" err="1">
                <a:solidFill>
                  <a:srgbClr val="166588"/>
                </a:solidFill>
                <a:latin typeface="Comic Sans MS" panose="030F0702030302020204" pitchFamily="66" charset="0"/>
              </a:rPr>
              <a:t>wajjin</a:t>
            </a:r>
            <a:r>
              <a:rPr lang="es-ES" b="1" dirty="0">
                <a:solidFill>
                  <a:srgbClr val="166588"/>
                </a:solidFill>
                <a:latin typeface="Comic Sans MS" panose="030F0702030302020204" pitchFamily="66" charset="0"/>
              </a:rPr>
              <a:t> </a:t>
            </a:r>
            <a:r>
              <a:rPr lang="es-ES" b="1" dirty="0" err="1">
                <a:solidFill>
                  <a:srgbClr val="166588"/>
                </a:solidFill>
                <a:latin typeface="Comic Sans MS" panose="030F0702030302020204" pitchFamily="66" charset="0"/>
              </a:rPr>
              <a:t>waanan</a:t>
            </a:r>
            <a:r>
              <a:rPr lang="es-ES" b="1" dirty="0">
                <a:solidFill>
                  <a:srgbClr val="166588"/>
                </a:solidFill>
                <a:latin typeface="Comic Sans MS" panose="030F0702030302020204" pitchFamily="66" charset="0"/>
              </a:rPr>
              <a:t> </a:t>
            </a:r>
            <a:r>
              <a:rPr lang="es-ES" b="1" dirty="0" err="1">
                <a:solidFill>
                  <a:srgbClr val="166588"/>
                </a:solidFill>
                <a:latin typeface="Comic Sans MS" panose="030F0702030302020204" pitchFamily="66" charset="0"/>
              </a:rPr>
              <a:t>jiruuf</a:t>
            </a:r>
            <a:r>
              <a:rPr lang="es-ES" b="1" dirty="0">
                <a:solidFill>
                  <a:srgbClr val="166588"/>
                </a:solidFill>
                <a:latin typeface="Comic Sans MS" panose="030F0702030302020204" pitchFamily="66" charset="0"/>
              </a:rPr>
              <a:t> </a:t>
            </a:r>
            <a:r>
              <a:rPr lang="es-ES" b="1" dirty="0" err="1">
                <a:solidFill>
                  <a:srgbClr val="166588"/>
                </a:solidFill>
                <a:latin typeface="Comic Sans MS" panose="030F0702030302020204" pitchFamily="66" charset="0"/>
              </a:rPr>
              <a:t>hin</a:t>
            </a:r>
            <a:r>
              <a:rPr lang="es-ES" b="1" dirty="0">
                <a:solidFill>
                  <a:srgbClr val="166588"/>
                </a:solidFill>
                <a:latin typeface="Comic Sans MS" panose="030F0702030302020204" pitchFamily="66" charset="0"/>
              </a:rPr>
              <a:t> </a:t>
            </a:r>
            <a:r>
              <a:rPr lang="es-ES" b="1" dirty="0" err="1">
                <a:solidFill>
                  <a:srgbClr val="166588"/>
                </a:solidFill>
                <a:latin typeface="Comic Sans MS" panose="030F0702030302020204" pitchFamily="66" charset="0"/>
              </a:rPr>
              <a:t>sodaatin</a:t>
            </a:r>
            <a:r>
              <a:rPr lang="es-ES" b="1" dirty="0">
                <a:solidFill>
                  <a:srgbClr val="166588"/>
                </a:solidFill>
                <a:latin typeface="Comic Sans MS" panose="030F0702030302020204" pitchFamily="66" charset="0"/>
              </a:rPr>
              <a:t>! Ani </a:t>
            </a:r>
            <a:r>
              <a:rPr lang="es-ES" b="1" dirty="0" err="1">
                <a:solidFill>
                  <a:srgbClr val="166588"/>
                </a:solidFill>
                <a:latin typeface="Comic Sans MS" panose="030F0702030302020204" pitchFamily="66" charset="0"/>
              </a:rPr>
              <a:t>Waaqayyo</a:t>
            </a:r>
            <a:r>
              <a:rPr lang="es-ES" b="1" dirty="0">
                <a:solidFill>
                  <a:srgbClr val="166588"/>
                </a:solidFill>
                <a:latin typeface="Comic Sans MS" panose="030F0702030302020204" pitchFamily="66" charset="0"/>
              </a:rPr>
              <a:t> </a:t>
            </a:r>
            <a:r>
              <a:rPr lang="es-ES" b="1" dirty="0" err="1">
                <a:solidFill>
                  <a:srgbClr val="166588"/>
                </a:solidFill>
                <a:latin typeface="Comic Sans MS" panose="030F0702030302020204" pitchFamily="66" charset="0"/>
              </a:rPr>
              <a:t>kee</a:t>
            </a:r>
            <a:r>
              <a:rPr lang="es-ES" b="1" dirty="0">
                <a:solidFill>
                  <a:srgbClr val="166588"/>
                </a:solidFill>
                <a:latin typeface="Comic Sans MS" panose="030F0702030302020204" pitchFamily="66" charset="0"/>
              </a:rPr>
              <a:t> ti </a:t>
            </a:r>
            <a:r>
              <a:rPr lang="es-ES" b="1" dirty="0" err="1">
                <a:solidFill>
                  <a:srgbClr val="166588"/>
                </a:solidFill>
                <a:latin typeface="Comic Sans MS" panose="030F0702030302020204" pitchFamily="66" charset="0"/>
              </a:rPr>
              <a:t>hin</a:t>
            </a:r>
            <a:r>
              <a:rPr lang="es-ES" b="1" dirty="0">
                <a:solidFill>
                  <a:srgbClr val="166588"/>
                </a:solidFill>
                <a:latin typeface="Comic Sans MS" panose="030F0702030302020204" pitchFamily="66" charset="0"/>
              </a:rPr>
              <a:t> </a:t>
            </a:r>
            <a:r>
              <a:rPr lang="es-ES" b="1" dirty="0" err="1">
                <a:solidFill>
                  <a:srgbClr val="166588"/>
                </a:solidFill>
                <a:latin typeface="Comic Sans MS" panose="030F0702030302020204" pitchFamily="66" charset="0"/>
              </a:rPr>
              <a:t>na'in</a:t>
            </a:r>
            <a:r>
              <a:rPr lang="es-ES" b="1" dirty="0">
                <a:solidFill>
                  <a:srgbClr val="166588"/>
                </a:solidFill>
                <a:latin typeface="Comic Sans MS" panose="030F0702030302020204" pitchFamily="66" charset="0"/>
              </a:rPr>
              <a:t>! Ani sin </a:t>
            </a:r>
            <a:r>
              <a:rPr lang="es-ES" b="1" dirty="0" err="1">
                <a:solidFill>
                  <a:srgbClr val="166588"/>
                </a:solidFill>
                <a:latin typeface="Comic Sans MS" panose="030F0702030302020204" pitchFamily="66" charset="0"/>
              </a:rPr>
              <a:t>jabeessa</a:t>
            </a:r>
            <a:r>
              <a:rPr lang="es-ES" b="1" dirty="0">
                <a:solidFill>
                  <a:srgbClr val="166588"/>
                </a:solidFill>
                <a:latin typeface="Comic Sans MS" panose="030F0702030302020204" pitchFamily="66" charset="0"/>
              </a:rPr>
              <a:t>, </a:t>
            </a:r>
            <a:r>
              <a:rPr lang="es-ES" b="1" dirty="0" err="1">
                <a:solidFill>
                  <a:srgbClr val="166588"/>
                </a:solidFill>
                <a:latin typeface="Comic Sans MS" panose="030F0702030302020204" pitchFamily="66" charset="0"/>
              </a:rPr>
              <a:t>ani</a:t>
            </a:r>
            <a:r>
              <a:rPr lang="es-ES" b="1" dirty="0">
                <a:solidFill>
                  <a:srgbClr val="166588"/>
                </a:solidFill>
                <a:latin typeface="Comic Sans MS" panose="030F0702030302020204" pitchFamily="66" charset="0"/>
              </a:rPr>
              <a:t> sin </a:t>
            </a:r>
            <a:r>
              <a:rPr lang="es-ES" b="1" dirty="0" err="1">
                <a:solidFill>
                  <a:srgbClr val="166588"/>
                </a:solidFill>
                <a:latin typeface="Comic Sans MS" panose="030F0702030302020204" pitchFamily="66" charset="0"/>
              </a:rPr>
              <a:t>gargaaras</a:t>
            </a:r>
            <a:r>
              <a:rPr lang="es-ES" b="1" dirty="0">
                <a:solidFill>
                  <a:srgbClr val="166588"/>
                </a:solidFill>
                <a:latin typeface="Comic Sans MS" panose="030F0702030302020204" pitchFamily="66" charset="0"/>
              </a:rPr>
              <a:t>; </a:t>
            </a:r>
            <a:r>
              <a:rPr lang="es-ES" b="1" dirty="0" err="1">
                <a:solidFill>
                  <a:srgbClr val="166588"/>
                </a:solidFill>
                <a:latin typeface="Comic Sans MS" panose="030F0702030302020204" pitchFamily="66" charset="0"/>
              </a:rPr>
              <a:t>irree</a:t>
            </a:r>
            <a:r>
              <a:rPr lang="es-ES" b="1" dirty="0">
                <a:solidFill>
                  <a:srgbClr val="166588"/>
                </a:solidFill>
                <a:latin typeface="Comic Sans MS" panose="030F0702030302020204" pitchFamily="66" charset="0"/>
              </a:rPr>
              <a:t> </a:t>
            </a:r>
            <a:r>
              <a:rPr lang="es-ES" b="1" dirty="0" err="1">
                <a:solidFill>
                  <a:srgbClr val="166588"/>
                </a:solidFill>
                <a:latin typeface="Comic Sans MS" panose="030F0702030302020204" pitchFamily="66" charset="0"/>
              </a:rPr>
              <a:t>qajeelummaa</a:t>
            </a:r>
            <a:r>
              <a:rPr lang="es-ES" b="1" dirty="0">
                <a:solidFill>
                  <a:srgbClr val="166588"/>
                </a:solidFill>
                <a:latin typeface="Comic Sans MS" panose="030F0702030302020204" pitchFamily="66" charset="0"/>
              </a:rPr>
              <a:t> </a:t>
            </a:r>
            <a:r>
              <a:rPr lang="es-ES" b="1" dirty="0" err="1">
                <a:solidFill>
                  <a:srgbClr val="166588"/>
                </a:solidFill>
                <a:latin typeface="Comic Sans MS" panose="030F0702030302020204" pitchFamily="66" charset="0"/>
              </a:rPr>
              <a:t>koo</a:t>
            </a:r>
            <a:r>
              <a:rPr lang="es-ES" b="1" dirty="0">
                <a:solidFill>
                  <a:srgbClr val="166588"/>
                </a:solidFill>
                <a:latin typeface="Comic Sans MS" panose="030F0702030302020204" pitchFamily="66" charset="0"/>
              </a:rPr>
              <a:t> isa </a:t>
            </a:r>
            <a:r>
              <a:rPr lang="es-ES" b="1" dirty="0" err="1">
                <a:solidFill>
                  <a:srgbClr val="166588"/>
                </a:solidFill>
                <a:latin typeface="Comic Sans MS" panose="030F0702030302020204" pitchFamily="66" charset="0"/>
              </a:rPr>
              <a:t>mirgaatiin</a:t>
            </a:r>
            <a:r>
              <a:rPr lang="es-ES" b="1" dirty="0">
                <a:solidFill>
                  <a:srgbClr val="166588"/>
                </a:solidFill>
                <a:latin typeface="Comic Sans MS" panose="030F0702030302020204" pitchFamily="66" charset="0"/>
              </a:rPr>
              <a:t> </a:t>
            </a:r>
            <a:r>
              <a:rPr lang="es-ES" b="1" dirty="0" err="1">
                <a:solidFill>
                  <a:srgbClr val="166588"/>
                </a:solidFill>
                <a:latin typeface="Comic Sans MS" panose="030F0702030302020204" pitchFamily="66" charset="0"/>
              </a:rPr>
              <a:t>ol</a:t>
            </a:r>
            <a:r>
              <a:rPr lang="es-ES" b="1" dirty="0">
                <a:solidFill>
                  <a:srgbClr val="166588"/>
                </a:solidFill>
                <a:latin typeface="Comic Sans MS" panose="030F0702030302020204" pitchFamily="66" charset="0"/>
              </a:rPr>
              <a:t> sin </a:t>
            </a:r>
            <a:r>
              <a:rPr lang="es-ES" b="1" dirty="0" err="1">
                <a:solidFill>
                  <a:srgbClr val="166588"/>
                </a:solidFill>
                <a:latin typeface="Comic Sans MS" panose="030F0702030302020204" pitchFamily="66" charset="0"/>
              </a:rPr>
              <a:t>qaba</a:t>
            </a:r>
            <a:r>
              <a:rPr lang="es-ES" b="1" dirty="0">
                <a:solidFill>
                  <a:srgbClr val="166588"/>
                </a:solidFill>
                <a:latin typeface="Comic Sans MS" panose="030F0702030302020204" pitchFamily="66" charset="0"/>
              </a:rPr>
              <a:t>.” — Isa. 41:10</a:t>
            </a:r>
          </a:p>
        </p:txBody>
      </p:sp>
      <p:sp>
        <p:nvSpPr>
          <p:cNvPr id="8" name="CuadroTexto 7">
            <a:extLst>
              <a:ext uri="{FF2B5EF4-FFF2-40B4-BE49-F238E27FC236}">
                <a16:creationId xmlns:a16="http://schemas.microsoft.com/office/drawing/2014/main" id="{19C41DAB-11A2-84DE-DEC2-02FB99A1B25C}"/>
              </a:ext>
            </a:extLst>
          </p:cNvPr>
          <p:cNvSpPr txBox="1"/>
          <p:nvPr/>
        </p:nvSpPr>
        <p:spPr>
          <a:xfrm>
            <a:off x="179294" y="1291807"/>
            <a:ext cx="8233186" cy="1015663"/>
          </a:xfrm>
          <a:prstGeom prst="rect">
            <a:avLst/>
          </a:prstGeom>
          <a:noFill/>
        </p:spPr>
        <p:txBody>
          <a:bodyPr wrap="square" rtlCol="0">
            <a:spAutoFit/>
          </a:bodyPr>
          <a:lstStyle/>
          <a:p>
            <a:pPr>
              <a:spcBef>
                <a:spcPts val="600"/>
              </a:spcBef>
            </a:pPr>
            <a:r>
              <a:rPr lang="en" sz="2000" b="1" dirty="0"/>
              <a:t>Jaalala Isaatiin, Waaqayyo nama badiisa jalaa ba’uu barbaadu hundumaaf carraa kenneera. Mallattoo kenne: Yerusaalem loltootaan marfamte (Luq. 21:20).</a:t>
            </a:r>
          </a:p>
        </p:txBody>
      </p:sp>
      <p:pic>
        <p:nvPicPr>
          <p:cNvPr id="4" name="Imagen 3" descr="Una multitud de gente&#10;&#10;Descripción generada automáticamente">
            <a:extLst>
              <a:ext uri="{FF2B5EF4-FFF2-40B4-BE49-F238E27FC236}">
                <a16:creationId xmlns:a16="http://schemas.microsoft.com/office/drawing/2014/main" id="{FCE6A1B4-D7D2-F3F3-C1AC-C1852974F66E}"/>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8412480" y="1405487"/>
            <a:ext cx="3617407" cy="2423573"/>
          </a:xfrm>
          <a:prstGeom prst="snip2DiagRect">
            <a:avLst>
              <a:gd name="adj1" fmla="val 15489"/>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Imagen 5" descr="Imagen que contiene gato, interior, edificio, viendo&#10;&#10;Descripción generada automáticamente">
            <a:extLst>
              <a:ext uri="{FF2B5EF4-FFF2-40B4-BE49-F238E27FC236}">
                <a16:creationId xmlns:a16="http://schemas.microsoft.com/office/drawing/2014/main" id="{88A406CC-1051-E660-9B5D-A6948A12119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9926221" y="3958920"/>
            <a:ext cx="2103666" cy="2805764"/>
          </a:xfrm>
          <a:prstGeom prst="snip2DiagRect">
            <a:avLst/>
          </a:prstGeom>
          <a:solidFill>
            <a:srgbClr val="FFFFFF">
              <a:shade val="85000"/>
            </a:srgbClr>
          </a:solidFill>
          <a:ln w="38100" cap="sq">
            <a:solidFill>
              <a:srgbClr val="5C93C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edificio, tabla, hombre&#10;&#10;Descripción generada automáticamente">
            <a:extLst>
              <a:ext uri="{FF2B5EF4-FFF2-40B4-BE49-F238E27FC236}">
                <a16:creationId xmlns:a16="http://schemas.microsoft.com/office/drawing/2014/main" id="{75FCF03D-EE94-91D0-B23F-B19CD7519C7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83841" y="3958921"/>
            <a:ext cx="3312590" cy="2805764"/>
          </a:xfrm>
          <a:prstGeom prst="snip2DiagRect">
            <a:avLst/>
          </a:prstGeom>
          <a:solidFill>
            <a:srgbClr val="FFFFFF">
              <a:shade val="85000"/>
            </a:srgbClr>
          </a:solidFill>
          <a:ln w="38100" cap="sq">
            <a:solidFill>
              <a:schemeClr val="accent6">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D7F083E3-10AE-13CD-226F-1FEAB9E9FE6C}"/>
              </a:ext>
            </a:extLst>
          </p:cNvPr>
          <p:cNvSpPr txBox="1"/>
          <p:nvPr/>
        </p:nvSpPr>
        <p:spPr>
          <a:xfrm>
            <a:off x="179294" y="3135435"/>
            <a:ext cx="8233186" cy="707886"/>
          </a:xfrm>
          <a:prstGeom prst="rect">
            <a:avLst/>
          </a:prstGeom>
          <a:noFill/>
        </p:spPr>
        <p:txBody>
          <a:bodyPr wrap="square">
            <a:spAutoFit/>
          </a:bodyPr>
          <a:lstStyle/>
          <a:p>
            <a:pPr>
              <a:spcBef>
                <a:spcPts val="600"/>
              </a:spcBef>
            </a:pPr>
            <a:r>
              <a:rPr lang="en" sz="2000" b="1" dirty="0"/>
              <a:t>Namoonni dubbii Yesuusiin amanan hundi, yeroo da’annaan Yerusaalem cabee eegduun irra hin jirre sanatti baqatanii baa’an.</a:t>
            </a:r>
          </a:p>
        </p:txBody>
      </p:sp>
      <p:sp>
        <p:nvSpPr>
          <p:cNvPr id="14" name="CuadroTexto 13">
            <a:extLst>
              <a:ext uri="{FF2B5EF4-FFF2-40B4-BE49-F238E27FC236}">
                <a16:creationId xmlns:a16="http://schemas.microsoft.com/office/drawing/2014/main" id="{8AB8C218-B9D7-06DE-8B62-E1708B319DA7}"/>
              </a:ext>
            </a:extLst>
          </p:cNvPr>
          <p:cNvSpPr txBox="1"/>
          <p:nvPr/>
        </p:nvSpPr>
        <p:spPr>
          <a:xfrm>
            <a:off x="162113" y="4691965"/>
            <a:ext cx="6321726" cy="1631216"/>
          </a:xfrm>
          <a:prstGeom prst="rect">
            <a:avLst/>
          </a:prstGeom>
          <a:noFill/>
        </p:spPr>
        <p:txBody>
          <a:bodyPr wrap="square">
            <a:spAutoFit/>
          </a:bodyPr>
          <a:lstStyle/>
          <a:p>
            <a:pPr>
              <a:spcBef>
                <a:spcPts val="600"/>
              </a:spcBef>
            </a:pPr>
            <a:r>
              <a:rPr lang="en" sz="2000" b="1" dirty="0"/>
              <a:t>Yeroo rakkina hamaatti illee, Waaqayyo ijoollota Isaa oolchuu in barbaadas in danda’as. (Faar. 46:1; Isa. 41:10). Haa ta’u malee baayyeen lubbuu isaanii dhaban, innis sababa Waaqayyoof amanamummaa dhabuu isaanii ture (Ibr. 11:35-38).</a:t>
            </a:r>
          </a:p>
        </p:txBody>
      </p:sp>
      <p:sp>
        <p:nvSpPr>
          <p:cNvPr id="16" name="CuadroTexto 15">
            <a:extLst>
              <a:ext uri="{FF2B5EF4-FFF2-40B4-BE49-F238E27FC236}">
                <a16:creationId xmlns:a16="http://schemas.microsoft.com/office/drawing/2014/main" id="{0CB4763D-9CA2-CC36-D40E-4C892B6BF0B7}"/>
              </a:ext>
            </a:extLst>
          </p:cNvPr>
          <p:cNvSpPr txBox="1"/>
          <p:nvPr/>
        </p:nvSpPr>
        <p:spPr>
          <a:xfrm>
            <a:off x="179293" y="3771667"/>
            <a:ext cx="6304547" cy="1015663"/>
          </a:xfrm>
          <a:prstGeom prst="rect">
            <a:avLst/>
          </a:prstGeom>
          <a:noFill/>
        </p:spPr>
        <p:txBody>
          <a:bodyPr wrap="square">
            <a:spAutoFit/>
          </a:bodyPr>
          <a:lstStyle/>
          <a:p>
            <a:pPr>
              <a:spcBef>
                <a:spcPts val="600"/>
              </a:spcBef>
            </a:pPr>
            <a:r>
              <a:rPr lang="en" sz="2000" b="1" dirty="0"/>
              <a:t>Ji’oota muraasa booda, Neeroon Vespasian nama jedhamu fincila sana akka dhaabsisuuf erge. Bara 67 hanga 70tti, da’annaan sun dhaabbataa ture. </a:t>
            </a:r>
          </a:p>
        </p:txBody>
      </p:sp>
      <p:sp>
        <p:nvSpPr>
          <p:cNvPr id="5" name="CuadroTexto 4">
            <a:extLst>
              <a:ext uri="{FF2B5EF4-FFF2-40B4-BE49-F238E27FC236}">
                <a16:creationId xmlns:a16="http://schemas.microsoft.com/office/drawing/2014/main" id="{B9982674-201C-0300-F84C-C1A9F017C971}"/>
              </a:ext>
            </a:extLst>
          </p:cNvPr>
          <p:cNvSpPr txBox="1"/>
          <p:nvPr/>
        </p:nvSpPr>
        <p:spPr>
          <a:xfrm>
            <a:off x="179295" y="2177490"/>
            <a:ext cx="8233185" cy="1015663"/>
          </a:xfrm>
          <a:prstGeom prst="rect">
            <a:avLst/>
          </a:prstGeom>
          <a:noFill/>
        </p:spPr>
        <p:txBody>
          <a:bodyPr wrap="square">
            <a:spAutoFit/>
          </a:bodyPr>
          <a:lstStyle/>
          <a:p>
            <a:pPr>
              <a:spcBef>
                <a:spcPts val="600"/>
              </a:spcBef>
            </a:pPr>
            <a:r>
              <a:rPr lang="en" sz="2000" b="1" dirty="0"/>
              <a:t>Namni Gaius Cestius Gallus jedhamu bara 66tti mallattoo sana raawwate. Da’annaan isaanii diigamee, geggeessaan warra Zealot, Eleazar Ben Simon jedhamu, loltoota Roomaa hiriirsee dhufee isaan injifate. </a:t>
            </a:r>
          </a:p>
        </p:txBody>
      </p:sp>
      <p:sp>
        <p:nvSpPr>
          <p:cNvPr id="11" name="CuadroTexto 10">
            <a:extLst>
              <a:ext uri="{FF2B5EF4-FFF2-40B4-BE49-F238E27FC236}">
                <a16:creationId xmlns:a16="http://schemas.microsoft.com/office/drawing/2014/main" id="{C9798145-DFCD-613C-AD3E-837C6D636098}"/>
              </a:ext>
            </a:extLst>
          </p:cNvPr>
          <p:cNvSpPr txBox="1"/>
          <p:nvPr/>
        </p:nvSpPr>
        <p:spPr>
          <a:xfrm>
            <a:off x="162112" y="6175700"/>
            <a:ext cx="6321727" cy="707886"/>
          </a:xfrm>
          <a:prstGeom prst="rect">
            <a:avLst/>
          </a:prstGeom>
          <a:noFill/>
        </p:spPr>
        <p:txBody>
          <a:bodyPr wrap="square">
            <a:spAutoFit/>
          </a:bodyPr>
          <a:lstStyle/>
          <a:p>
            <a:pPr>
              <a:spcBef>
                <a:spcPts val="600"/>
              </a:spcBef>
            </a:pPr>
            <a:r>
              <a:rPr lang="en" sz="2000" b="1" dirty="0"/>
              <a:t>Maaliif namoonni gar tokko eegamanii, kaan isaaniimmoo Waaqayyo isaan dhiisaa? </a:t>
            </a:r>
          </a:p>
        </p:txBody>
      </p:sp>
    </p:spTree>
    <p:extLst>
      <p:ext uri="{BB962C8B-B14F-4D97-AF65-F5344CB8AC3E}">
        <p14:creationId xmlns:p14="http://schemas.microsoft.com/office/powerpoint/2010/main" val="275595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6"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strips(downRight)">
                                      <p:cBhvr>
                                        <p:cTn id="45" dur="500"/>
                                        <p:tgtEl>
                                          <p:spTgt spid="10"/>
                                        </p:tgtEl>
                                      </p:cBhvr>
                                    </p:animEffect>
                                  </p:childTnLst>
                                </p:cTn>
                              </p:par>
                              <p:par>
                                <p:cTn id="46" presetID="18" presetClass="entr" presetSubtype="12"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strips(downLeft)">
                                      <p:cBhvr>
                                        <p:cTn id="48" dur="500"/>
                                        <p:tgtEl>
                                          <p:spTgt spid="6"/>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2" grpId="0"/>
      <p:bldP spid="14" grpId="0"/>
      <p:bldP spid="16" grpId="0"/>
      <p:bldP spid="5"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07055EA-2255-FF01-003C-1056E9384AD7}"/>
              </a:ext>
            </a:extLst>
          </p:cNvPr>
          <p:cNvSpPr txBox="1"/>
          <p:nvPr/>
        </p:nvSpPr>
        <p:spPr>
          <a:xfrm>
            <a:off x="566026" y="749383"/>
            <a:ext cx="11059947" cy="5493812"/>
          </a:xfrm>
          <a:prstGeom prst="rect">
            <a:avLst/>
          </a:prstGeom>
          <a:noFill/>
        </p:spPr>
        <p:txBody>
          <a:bodyPr wrap="square">
            <a:spAutoFit/>
          </a:bodyPr>
          <a:lstStyle/>
          <a:p>
            <a:pPr>
              <a:spcBef>
                <a:spcPts val="600"/>
              </a:spcBef>
            </a:pPr>
            <a:r>
              <a:rPr lang="en" sz="2700" b="1" dirty="0">
                <a:latin typeface="Constantia" panose="02030602050306030303" pitchFamily="18" charset="0"/>
              </a:rPr>
              <a:t>“Iccitni warri qajeelonni ari’annaatiin harka jallootaatti akka dhiphataniif heyyamamuu isaatii, sababa rakkinni guddaan warra amanamummaa isaaniitti dadhaboo taa’anitti dhufu irraan kan ka’e dha. </a:t>
            </a:r>
            <a:r>
              <a:rPr lang="en-US" sz="2700" b="1" dirty="0" err="1">
                <a:latin typeface="Constantia" panose="02030602050306030303" pitchFamily="18" charset="0"/>
              </a:rPr>
              <a:t>Kaan</a:t>
            </a:r>
            <a:r>
              <a:rPr lang="en-US" sz="2700" b="1" dirty="0">
                <a:latin typeface="Constantia" panose="02030602050306030303" pitchFamily="18" charset="0"/>
              </a:rPr>
              <a:t> </a:t>
            </a:r>
            <a:r>
              <a:rPr lang="en-US" sz="2700" b="1" dirty="0" err="1">
                <a:latin typeface="Constantia" panose="02030602050306030303" pitchFamily="18" charset="0"/>
              </a:rPr>
              <a:t>isaanii</a:t>
            </a:r>
            <a:r>
              <a:rPr lang="en-US" sz="2700" b="1" dirty="0">
                <a:latin typeface="Constantia" panose="02030602050306030303" pitchFamily="18" charset="0"/>
              </a:rPr>
              <a:t> </a:t>
            </a:r>
            <a:r>
              <a:rPr lang="en-US" sz="2700" b="1" dirty="0" err="1">
                <a:latin typeface="Constantia" panose="02030602050306030303" pitchFamily="18" charset="0"/>
              </a:rPr>
              <a:t>amantaa</a:t>
            </a:r>
            <a:r>
              <a:rPr lang="en-US" sz="2700" b="1" dirty="0">
                <a:latin typeface="Constantia" panose="02030602050306030303" pitchFamily="18" charset="0"/>
              </a:rPr>
              <a:t> </a:t>
            </a:r>
            <a:r>
              <a:rPr lang="en-US" sz="2700" b="1" dirty="0" err="1">
                <a:latin typeface="Constantia" panose="02030602050306030303" pitchFamily="18" charset="0"/>
              </a:rPr>
              <a:t>Waaqayyo</a:t>
            </a:r>
            <a:r>
              <a:rPr lang="en-US" sz="2700" b="1" dirty="0">
                <a:latin typeface="Constantia" panose="02030602050306030303" pitchFamily="18" charset="0"/>
              </a:rPr>
              <a:t> </a:t>
            </a:r>
            <a:r>
              <a:rPr lang="en-US" sz="2700" b="1" dirty="0" err="1">
                <a:latin typeface="Constantia" panose="02030602050306030303" pitchFamily="18" charset="0"/>
              </a:rPr>
              <a:t>irratti</a:t>
            </a:r>
            <a:r>
              <a:rPr lang="en-US" sz="2700" b="1" dirty="0">
                <a:latin typeface="Constantia" panose="02030602050306030303" pitchFamily="18" charset="0"/>
              </a:rPr>
              <a:t> </a:t>
            </a:r>
            <a:r>
              <a:rPr lang="en-US" sz="2700" b="1" dirty="0" err="1">
                <a:latin typeface="Constantia" panose="02030602050306030303" pitchFamily="18" charset="0"/>
              </a:rPr>
              <a:t>qaban</a:t>
            </a:r>
            <a:r>
              <a:rPr lang="en-US" sz="2700" b="1" dirty="0">
                <a:latin typeface="Constantia" panose="02030602050306030303" pitchFamily="18" charset="0"/>
              </a:rPr>
              <a:t> </a:t>
            </a:r>
            <a:r>
              <a:rPr lang="en-US" sz="2700" b="1" dirty="0" err="1">
                <a:latin typeface="Constantia" panose="02030602050306030303" pitchFamily="18" charset="0"/>
              </a:rPr>
              <a:t>ganuuf</a:t>
            </a:r>
            <a:r>
              <a:rPr lang="en-US" sz="2700" b="1" dirty="0">
                <a:latin typeface="Constantia" panose="02030602050306030303" pitchFamily="18" charset="0"/>
              </a:rPr>
              <a:t> </a:t>
            </a:r>
            <a:r>
              <a:rPr lang="en-US" sz="2700" b="1" dirty="0" err="1">
                <a:latin typeface="Constantia" panose="02030602050306030303" pitchFamily="18" charset="0"/>
              </a:rPr>
              <a:t>illee</a:t>
            </a:r>
            <a:r>
              <a:rPr lang="en-US" sz="2700" b="1" dirty="0">
                <a:latin typeface="Constantia" panose="02030602050306030303" pitchFamily="18" charset="0"/>
              </a:rPr>
              <a:t> </a:t>
            </a:r>
            <a:r>
              <a:rPr lang="en-US" sz="2700" b="1" dirty="0" err="1">
                <a:latin typeface="Constantia" panose="02030602050306030303" pitchFamily="18" charset="0"/>
              </a:rPr>
              <a:t>qophaa’oo</a:t>
            </a:r>
            <a:r>
              <a:rPr lang="en-US" sz="2700" b="1" dirty="0">
                <a:latin typeface="Constantia" panose="02030602050306030303" pitchFamily="18" charset="0"/>
              </a:rPr>
              <a:t> </a:t>
            </a:r>
            <a:r>
              <a:rPr lang="en-US" sz="2700" b="1" dirty="0" err="1">
                <a:latin typeface="Constantia" panose="02030602050306030303" pitchFamily="18" charset="0"/>
              </a:rPr>
              <a:t>dha</a:t>
            </a:r>
            <a:r>
              <a:rPr lang="en-US" sz="2700" b="1" dirty="0">
                <a:latin typeface="Constantia" panose="02030602050306030303" pitchFamily="18" charset="0"/>
              </a:rPr>
              <a:t>, </a:t>
            </a:r>
            <a:r>
              <a:rPr lang="en-US" sz="2700" b="1" dirty="0" err="1">
                <a:latin typeface="Constantia" panose="02030602050306030303" pitchFamily="18" charset="0"/>
              </a:rPr>
              <a:t>sababni</a:t>
            </a:r>
            <a:r>
              <a:rPr lang="en-US" sz="2700" b="1" dirty="0">
                <a:latin typeface="Constantia" panose="02030602050306030303" pitchFamily="18" charset="0"/>
              </a:rPr>
              <a:t> </a:t>
            </a:r>
            <a:r>
              <a:rPr lang="en-US" sz="2700" b="1" dirty="0" err="1">
                <a:latin typeface="Constantia" panose="02030602050306030303" pitchFamily="18" charset="0"/>
              </a:rPr>
              <a:t>isaa</a:t>
            </a:r>
            <a:r>
              <a:rPr lang="en-US" sz="2700" b="1" dirty="0">
                <a:latin typeface="Constantia" panose="02030602050306030303" pitchFamily="18" charset="0"/>
              </a:rPr>
              <a:t>, </a:t>
            </a:r>
            <a:r>
              <a:rPr lang="en-US" sz="2700" b="1" dirty="0" err="1">
                <a:latin typeface="Constantia" panose="02030602050306030303" pitchFamily="18" charset="0"/>
              </a:rPr>
              <a:t>Inni</a:t>
            </a:r>
            <a:r>
              <a:rPr lang="en-US" sz="2700" b="1" dirty="0">
                <a:latin typeface="Constantia" panose="02030602050306030303" pitchFamily="18" charset="0"/>
              </a:rPr>
              <a:t> </a:t>
            </a:r>
            <a:r>
              <a:rPr lang="en-US" sz="2700" b="1" dirty="0" err="1">
                <a:latin typeface="Constantia" panose="02030602050306030303" pitchFamily="18" charset="0"/>
              </a:rPr>
              <a:t>warri</a:t>
            </a:r>
            <a:r>
              <a:rPr lang="en-US" sz="2700" b="1" dirty="0">
                <a:latin typeface="Constantia" panose="02030602050306030303" pitchFamily="18" charset="0"/>
              </a:rPr>
              <a:t> </a:t>
            </a:r>
            <a:r>
              <a:rPr lang="en-US" sz="2700" b="1" dirty="0" err="1">
                <a:latin typeface="Constantia" panose="02030602050306030303" pitchFamily="18" charset="0"/>
              </a:rPr>
              <a:t>jalloonni</a:t>
            </a:r>
            <a:r>
              <a:rPr lang="en-US" sz="2700" b="1" dirty="0">
                <a:latin typeface="Constantia" panose="02030602050306030303" pitchFamily="18" charset="0"/>
              </a:rPr>
              <a:t> </a:t>
            </a:r>
            <a:r>
              <a:rPr lang="en-US" sz="2700" b="1" dirty="0" err="1">
                <a:latin typeface="Constantia" panose="02030602050306030303" pitchFamily="18" charset="0"/>
              </a:rPr>
              <a:t>akka</a:t>
            </a:r>
            <a:r>
              <a:rPr lang="en-US" sz="2700" b="1" dirty="0">
                <a:latin typeface="Constantia" panose="02030602050306030303" pitchFamily="18" charset="0"/>
              </a:rPr>
              <a:t> </a:t>
            </a:r>
            <a:r>
              <a:rPr lang="en-US" sz="2700" b="1" dirty="0" err="1">
                <a:latin typeface="Constantia" panose="02030602050306030303" pitchFamily="18" charset="0"/>
              </a:rPr>
              <a:t>durooman</a:t>
            </a:r>
            <a:r>
              <a:rPr lang="en-US" sz="2700" b="1" dirty="0">
                <a:latin typeface="Constantia" panose="02030602050306030303" pitchFamily="18" charset="0"/>
              </a:rPr>
              <a:t> </a:t>
            </a:r>
            <a:r>
              <a:rPr lang="en-US" sz="2700" b="1" dirty="0" err="1">
                <a:latin typeface="Constantia" panose="02030602050306030303" pitchFamily="18" charset="0"/>
              </a:rPr>
              <a:t>godhee</a:t>
            </a:r>
            <a:r>
              <a:rPr lang="en-US" sz="2700" b="1" dirty="0">
                <a:latin typeface="Constantia" panose="02030602050306030303" pitchFamily="18" charset="0"/>
              </a:rPr>
              <a:t>, </a:t>
            </a:r>
            <a:r>
              <a:rPr lang="en-US" sz="2700" b="1" dirty="0" err="1">
                <a:latin typeface="Constantia" panose="02030602050306030303" pitchFamily="18" charset="0"/>
              </a:rPr>
              <a:t>warri</a:t>
            </a:r>
            <a:r>
              <a:rPr lang="en-US" sz="2700" b="1" dirty="0">
                <a:latin typeface="Constantia" panose="02030602050306030303" pitchFamily="18" charset="0"/>
              </a:rPr>
              <a:t> </a:t>
            </a:r>
            <a:r>
              <a:rPr lang="en-US" sz="2700" b="1" dirty="0" err="1">
                <a:latin typeface="Constantia" panose="02030602050306030303" pitchFamily="18" charset="0"/>
              </a:rPr>
              <a:t>filatamoonii</a:t>
            </a:r>
            <a:r>
              <a:rPr lang="en-US" sz="2700" b="1" dirty="0">
                <a:latin typeface="Constantia" panose="02030602050306030303" pitchFamily="18" charset="0"/>
              </a:rPr>
              <a:t> fi </a:t>
            </a:r>
            <a:r>
              <a:rPr lang="en-US" sz="2700" b="1" dirty="0" err="1">
                <a:latin typeface="Constantia" panose="02030602050306030303" pitchFamily="18" charset="0"/>
              </a:rPr>
              <a:t>qullaa’oon</a:t>
            </a:r>
            <a:r>
              <a:rPr lang="en-US" sz="2700" b="1" dirty="0">
                <a:latin typeface="Constantia" panose="02030602050306030303" pitchFamily="18" charset="0"/>
              </a:rPr>
              <a:t> </a:t>
            </a:r>
            <a:r>
              <a:rPr lang="en-US" sz="2700" b="1" dirty="0" err="1">
                <a:latin typeface="Constantia" panose="02030602050306030303" pitchFamily="18" charset="0"/>
              </a:rPr>
              <a:t>immoo</a:t>
            </a:r>
            <a:r>
              <a:rPr lang="en-US" sz="2700" b="1" dirty="0">
                <a:latin typeface="Constantia" panose="02030602050306030303" pitchFamily="18" charset="0"/>
              </a:rPr>
              <a:t> </a:t>
            </a:r>
            <a:r>
              <a:rPr lang="en-US" sz="2700" b="1" dirty="0" err="1">
                <a:latin typeface="Constantia" panose="02030602050306030303" pitchFamily="18" charset="0"/>
              </a:rPr>
              <a:t>aangoo</a:t>
            </a:r>
            <a:r>
              <a:rPr lang="en-US" sz="2700" b="1" dirty="0">
                <a:latin typeface="Constantia" panose="02030602050306030303" pitchFamily="18" charset="0"/>
              </a:rPr>
              <a:t> </a:t>
            </a:r>
            <a:r>
              <a:rPr lang="en-US" sz="2700" b="1" dirty="0" err="1">
                <a:latin typeface="Constantia" panose="02030602050306030303" pitchFamily="18" charset="0"/>
              </a:rPr>
              <a:t>warra</a:t>
            </a:r>
            <a:r>
              <a:rPr lang="en-US" sz="2700" b="1" dirty="0">
                <a:latin typeface="Constantia" panose="02030602050306030303" pitchFamily="18" charset="0"/>
              </a:rPr>
              <a:t> </a:t>
            </a:r>
            <a:r>
              <a:rPr lang="en-US" sz="2700" b="1" dirty="0" err="1">
                <a:latin typeface="Constantia" panose="02030602050306030303" pitchFamily="18" charset="0"/>
              </a:rPr>
              <a:t>jallootaa</a:t>
            </a:r>
            <a:r>
              <a:rPr lang="en-US" sz="2700" b="1" dirty="0">
                <a:latin typeface="Constantia" panose="02030602050306030303" pitchFamily="18" charset="0"/>
              </a:rPr>
              <a:t> kana </a:t>
            </a:r>
            <a:r>
              <a:rPr lang="en-US" sz="2700" b="1" dirty="0" err="1">
                <a:latin typeface="Constantia" panose="02030602050306030303" pitchFamily="18" charset="0"/>
              </a:rPr>
              <a:t>keessatti</a:t>
            </a:r>
            <a:r>
              <a:rPr lang="en-US" sz="2700" b="1" dirty="0">
                <a:latin typeface="Constantia" panose="02030602050306030303" pitchFamily="18" charset="0"/>
              </a:rPr>
              <a:t> </a:t>
            </a:r>
            <a:r>
              <a:rPr lang="en-US" sz="2700" b="1" dirty="0" err="1">
                <a:latin typeface="Constantia" panose="02030602050306030303" pitchFamily="18" charset="0"/>
              </a:rPr>
              <a:t>akka</a:t>
            </a:r>
            <a:r>
              <a:rPr lang="en-US" sz="2700" b="1" dirty="0">
                <a:latin typeface="Constantia" panose="02030602050306030303" pitchFamily="18" charset="0"/>
              </a:rPr>
              <a:t> </a:t>
            </a:r>
            <a:r>
              <a:rPr lang="en-US" sz="2700" b="1" dirty="0" err="1">
                <a:latin typeface="Constantia" panose="02030602050306030303" pitchFamily="18" charset="0"/>
              </a:rPr>
              <a:t>gidirfaman</a:t>
            </a:r>
            <a:r>
              <a:rPr lang="en-US" sz="2700" b="1" dirty="0">
                <a:latin typeface="Constantia" panose="02030602050306030303" pitchFamily="18" charset="0"/>
              </a:rPr>
              <a:t> </a:t>
            </a:r>
            <a:r>
              <a:rPr lang="en-US" sz="2700" b="1" dirty="0" err="1">
                <a:latin typeface="Constantia" panose="02030602050306030303" pitchFamily="18" charset="0"/>
              </a:rPr>
              <a:t>godha</a:t>
            </a:r>
            <a:r>
              <a:rPr lang="en-US" sz="2700" b="1" dirty="0">
                <a:latin typeface="Constantia" panose="02030602050306030303" pitchFamily="18" charset="0"/>
              </a:rPr>
              <a:t> </a:t>
            </a:r>
            <a:r>
              <a:rPr lang="en-US" sz="2700" b="1" dirty="0" err="1">
                <a:latin typeface="Constantia" panose="02030602050306030303" pitchFamily="18" charset="0"/>
              </a:rPr>
              <a:t>waan</a:t>
            </a:r>
            <a:r>
              <a:rPr lang="en-US" sz="2700" b="1" dirty="0">
                <a:latin typeface="Constantia" panose="02030602050306030303" pitchFamily="18" charset="0"/>
              </a:rPr>
              <a:t> </a:t>
            </a:r>
            <a:r>
              <a:rPr lang="en-US" sz="2700" b="1" dirty="0" err="1">
                <a:latin typeface="Constantia" panose="02030602050306030303" pitchFamily="18" charset="0"/>
              </a:rPr>
              <a:t>ta’eef</a:t>
            </a:r>
            <a:r>
              <a:rPr lang="en-US" sz="2700" b="1" dirty="0">
                <a:latin typeface="Constantia" panose="02030602050306030303" pitchFamily="18" charset="0"/>
              </a:rPr>
              <a:t>. </a:t>
            </a:r>
            <a:r>
              <a:rPr lang="en-US" sz="2700" b="1" dirty="0" err="1">
                <a:latin typeface="Constantia" panose="02030602050306030303" pitchFamily="18" charset="0"/>
              </a:rPr>
              <a:t>Gaaffiin</a:t>
            </a:r>
            <a:r>
              <a:rPr lang="en-US" sz="2700" b="1" dirty="0">
                <a:latin typeface="Constantia" panose="02030602050306030303" pitchFamily="18" charset="0"/>
              </a:rPr>
              <a:t> </a:t>
            </a:r>
            <a:r>
              <a:rPr lang="en-US" sz="2700" b="1" dirty="0" err="1">
                <a:latin typeface="Constantia" panose="02030602050306030303" pitchFamily="18" charset="0"/>
              </a:rPr>
              <a:t>akkas</a:t>
            </a:r>
            <a:r>
              <a:rPr lang="en-US" sz="2700" b="1" dirty="0">
                <a:latin typeface="Constantia" panose="02030602050306030303" pitchFamily="18" charset="0"/>
              </a:rPr>
              <a:t> </a:t>
            </a:r>
            <a:r>
              <a:rPr lang="en-US" sz="2700" b="1" dirty="0" err="1">
                <a:latin typeface="Constantia" panose="02030602050306030303" pitchFamily="18" charset="0"/>
              </a:rPr>
              <a:t>jedhu</a:t>
            </a:r>
            <a:r>
              <a:rPr lang="en-US" sz="2700" b="1" dirty="0">
                <a:latin typeface="Constantia" panose="02030602050306030303" pitchFamily="18" charset="0"/>
              </a:rPr>
              <a:t> </a:t>
            </a:r>
            <a:r>
              <a:rPr lang="en-US" sz="2700" b="1" dirty="0" err="1">
                <a:latin typeface="Constantia" panose="02030602050306030303" pitchFamily="18" charset="0"/>
              </a:rPr>
              <a:t>ka’uu</a:t>
            </a:r>
            <a:r>
              <a:rPr lang="en-US" sz="2700" b="1" dirty="0">
                <a:latin typeface="Constantia" panose="02030602050306030303" pitchFamily="18" charset="0"/>
              </a:rPr>
              <a:t> in </a:t>
            </a:r>
            <a:r>
              <a:rPr lang="en-US" sz="2700" b="1" dirty="0" err="1">
                <a:latin typeface="Constantia" panose="02030602050306030303" pitchFamily="18" charset="0"/>
              </a:rPr>
              <a:t>danda’a</a:t>
            </a:r>
            <a:r>
              <a:rPr lang="en-US" sz="2700" b="1" dirty="0">
                <a:latin typeface="Constantia" panose="02030602050306030303" pitchFamily="18" charset="0"/>
              </a:rPr>
              <a:t>, </a:t>
            </a:r>
            <a:r>
              <a:rPr lang="en-US" sz="2700" b="1" dirty="0" err="1">
                <a:latin typeface="Constantia" panose="02030602050306030303" pitchFamily="18" charset="0"/>
              </a:rPr>
              <a:t>Waaqni</a:t>
            </a:r>
            <a:r>
              <a:rPr lang="en-US" sz="2700" b="1" dirty="0">
                <a:latin typeface="Constantia" panose="02030602050306030303" pitchFamily="18" charset="0"/>
              </a:rPr>
              <a:t> </a:t>
            </a:r>
            <a:r>
              <a:rPr lang="en-US" sz="2700" b="1" dirty="0" err="1">
                <a:latin typeface="Constantia" panose="02030602050306030303" pitchFamily="18" charset="0"/>
              </a:rPr>
              <a:t>qajeelaanii</a:t>
            </a:r>
            <a:r>
              <a:rPr lang="en-US" sz="2700" b="1" dirty="0">
                <a:latin typeface="Constantia" panose="02030602050306030303" pitchFamily="18" charset="0"/>
              </a:rPr>
              <a:t> fi </a:t>
            </a:r>
            <a:r>
              <a:rPr lang="en-US" sz="2700" b="1" dirty="0" err="1">
                <a:latin typeface="Constantia" panose="02030602050306030303" pitchFamily="18" charset="0"/>
              </a:rPr>
              <a:t>araara</a:t>
            </a:r>
            <a:r>
              <a:rPr lang="en-US" sz="2700" b="1" dirty="0">
                <a:latin typeface="Constantia" panose="02030602050306030303" pitchFamily="18" charset="0"/>
              </a:rPr>
              <a:t> </a:t>
            </a:r>
            <a:r>
              <a:rPr lang="en-US" sz="2700" b="1" dirty="0" err="1">
                <a:latin typeface="Constantia" panose="02030602050306030303" pitchFamily="18" charset="0"/>
              </a:rPr>
              <a:t>qabeessi</a:t>
            </a:r>
            <a:r>
              <a:rPr lang="en-US" sz="2700" b="1" dirty="0">
                <a:latin typeface="Constantia" panose="02030602050306030303" pitchFamily="18" charset="0"/>
              </a:rPr>
              <a:t>, </a:t>
            </a:r>
            <a:r>
              <a:rPr lang="en-US" sz="2700" b="1" dirty="0" err="1">
                <a:latin typeface="Constantia" panose="02030602050306030303" pitchFamily="18" charset="0"/>
              </a:rPr>
              <a:t>aangoon</a:t>
            </a:r>
            <a:r>
              <a:rPr lang="en-US" sz="2700" b="1" dirty="0">
                <a:latin typeface="Constantia" panose="02030602050306030303" pitchFamily="18" charset="0"/>
              </a:rPr>
              <a:t> </a:t>
            </a:r>
            <a:r>
              <a:rPr lang="en-US" sz="2700" b="1" dirty="0" err="1">
                <a:latin typeface="Constantia" panose="02030602050306030303" pitchFamily="18" charset="0"/>
              </a:rPr>
              <a:t>Isaa</a:t>
            </a:r>
            <a:r>
              <a:rPr lang="en-US" sz="2700" b="1" dirty="0">
                <a:latin typeface="Constantia" panose="02030602050306030303" pitchFamily="18" charset="0"/>
              </a:rPr>
              <a:t> </a:t>
            </a:r>
            <a:r>
              <a:rPr lang="en-US" sz="2700" b="1" dirty="0" err="1">
                <a:latin typeface="Constantia" panose="02030602050306030303" pitchFamily="18" charset="0"/>
              </a:rPr>
              <a:t>safara</a:t>
            </a:r>
            <a:r>
              <a:rPr lang="en-US" sz="2700" b="1" dirty="0">
                <a:latin typeface="Constantia" panose="02030602050306030303" pitchFamily="18" charset="0"/>
              </a:rPr>
              <a:t> </a:t>
            </a:r>
            <a:r>
              <a:rPr lang="en-US" sz="2700" b="1" dirty="0" err="1">
                <a:latin typeface="Constantia" panose="02030602050306030303" pitchFamily="18" charset="0"/>
              </a:rPr>
              <a:t>hin</a:t>
            </a:r>
            <a:r>
              <a:rPr lang="en-US" sz="2700" b="1" dirty="0">
                <a:latin typeface="Constantia" panose="02030602050306030303" pitchFamily="18" charset="0"/>
              </a:rPr>
              <a:t> </a:t>
            </a:r>
            <a:r>
              <a:rPr lang="en-US" sz="2700" b="1" dirty="0" err="1">
                <a:latin typeface="Constantia" panose="02030602050306030303" pitchFamily="18" charset="0"/>
              </a:rPr>
              <a:t>qabne</a:t>
            </a:r>
            <a:r>
              <a:rPr lang="en-US" sz="2700" b="1" dirty="0">
                <a:latin typeface="Constantia" panose="02030602050306030303" pitchFamily="18" charset="0"/>
              </a:rPr>
              <a:t>, </a:t>
            </a:r>
            <a:r>
              <a:rPr lang="en-US" sz="2700" b="1" dirty="0" err="1">
                <a:latin typeface="Constantia" panose="02030602050306030303" pitchFamily="18" charset="0"/>
              </a:rPr>
              <a:t>jallinaa</a:t>
            </a:r>
            <a:r>
              <a:rPr lang="en-US" sz="2700" b="1" dirty="0">
                <a:latin typeface="Constantia" panose="02030602050306030303" pitchFamily="18" charset="0"/>
              </a:rPr>
              <a:t> fi </a:t>
            </a:r>
            <a:r>
              <a:rPr lang="en-US" sz="2700" b="1" dirty="0" err="1">
                <a:latin typeface="Constantia" panose="02030602050306030303" pitchFamily="18" charset="0"/>
              </a:rPr>
              <a:t>dhiittaa</a:t>
            </a:r>
            <a:r>
              <a:rPr lang="en-US" sz="2700" b="1" dirty="0">
                <a:latin typeface="Constantia" panose="02030602050306030303" pitchFamily="18" charset="0"/>
              </a:rPr>
              <a:t> </a:t>
            </a:r>
            <a:r>
              <a:rPr lang="en-US" sz="2700" b="1" dirty="0" err="1">
                <a:latin typeface="Constantia" panose="02030602050306030303" pitchFamily="18" charset="0"/>
              </a:rPr>
              <a:t>akkasii</a:t>
            </a:r>
            <a:r>
              <a:rPr lang="en-US" sz="2700" b="1" dirty="0">
                <a:latin typeface="Constantia" panose="02030602050306030303" pitchFamily="18" charset="0"/>
              </a:rPr>
              <a:t> kana </a:t>
            </a:r>
            <a:r>
              <a:rPr lang="en-US" sz="2700" b="1" dirty="0" err="1">
                <a:latin typeface="Constantia" panose="02030602050306030303" pitchFamily="18" charset="0"/>
              </a:rPr>
              <a:t>callisee</a:t>
            </a:r>
            <a:r>
              <a:rPr lang="en-US" sz="2700" b="1" dirty="0">
                <a:latin typeface="Constantia" panose="02030602050306030303" pitchFamily="18" charset="0"/>
              </a:rPr>
              <a:t> </a:t>
            </a:r>
            <a:r>
              <a:rPr lang="en-US" sz="2700" b="1" dirty="0" err="1">
                <a:latin typeface="Constantia" panose="02030602050306030303" pitchFamily="18" charset="0"/>
              </a:rPr>
              <a:t>maaf</a:t>
            </a:r>
            <a:r>
              <a:rPr lang="en-US" sz="2700" b="1" dirty="0">
                <a:latin typeface="Constantia" panose="02030602050306030303" pitchFamily="18" charset="0"/>
              </a:rPr>
              <a:t> </a:t>
            </a:r>
            <a:r>
              <a:rPr lang="en-US" sz="2700" b="1" dirty="0" err="1">
                <a:latin typeface="Constantia" panose="02030602050306030303" pitchFamily="18" charset="0"/>
              </a:rPr>
              <a:t>ilaala</a:t>
            </a:r>
            <a:r>
              <a:rPr lang="en-US" sz="2700" b="1" dirty="0">
                <a:latin typeface="Constantia" panose="02030602050306030303" pitchFamily="18" charset="0"/>
              </a:rPr>
              <a:t>? </a:t>
            </a:r>
            <a:r>
              <a:rPr lang="en-US" sz="2700" b="1" dirty="0" err="1">
                <a:latin typeface="Constantia" panose="02030602050306030303" pitchFamily="18" charset="0"/>
              </a:rPr>
              <a:t>Gaaffiin</a:t>
            </a:r>
            <a:r>
              <a:rPr lang="en-US" sz="2700" b="1" dirty="0">
                <a:latin typeface="Constantia" panose="02030602050306030303" pitchFamily="18" charset="0"/>
              </a:rPr>
              <a:t> </a:t>
            </a:r>
            <a:r>
              <a:rPr lang="en-US" sz="2700" b="1" dirty="0" err="1">
                <a:latin typeface="Constantia" panose="02030602050306030303" pitchFamily="18" charset="0"/>
              </a:rPr>
              <a:t>kun</a:t>
            </a:r>
            <a:r>
              <a:rPr lang="en-US" sz="2700" b="1" dirty="0">
                <a:latin typeface="Constantia" panose="02030602050306030303" pitchFamily="18" charset="0"/>
              </a:rPr>
              <a:t> </a:t>
            </a:r>
            <a:r>
              <a:rPr lang="en-US" sz="2700" b="1" dirty="0" err="1">
                <a:latin typeface="Constantia" panose="02030602050306030303" pitchFamily="18" charset="0"/>
              </a:rPr>
              <a:t>kan</a:t>
            </a:r>
            <a:r>
              <a:rPr lang="en-US" sz="2700" b="1" dirty="0">
                <a:latin typeface="Constantia" panose="02030602050306030303" pitchFamily="18" charset="0"/>
              </a:rPr>
              <a:t> nu </a:t>
            </a:r>
            <a:r>
              <a:rPr lang="en-US" sz="2700" b="1" dirty="0" err="1">
                <a:latin typeface="Constantia" panose="02030602050306030303" pitchFamily="18" charset="0"/>
              </a:rPr>
              <a:t>ilaallatu</a:t>
            </a:r>
            <a:r>
              <a:rPr lang="en-US" sz="2700" b="1" dirty="0">
                <a:latin typeface="Constantia" panose="02030602050306030303" pitchFamily="18" charset="0"/>
              </a:rPr>
              <a:t> </a:t>
            </a:r>
            <a:r>
              <a:rPr lang="en-US" sz="2700" b="1" dirty="0" err="1">
                <a:latin typeface="Constantia" panose="02030602050306030303" pitchFamily="18" charset="0"/>
              </a:rPr>
              <a:t>miti</a:t>
            </a:r>
            <a:r>
              <a:rPr lang="en-US" sz="2700" b="1" dirty="0">
                <a:latin typeface="Constantia" panose="02030602050306030303" pitchFamily="18" charset="0"/>
              </a:rPr>
              <a:t>. </a:t>
            </a:r>
            <a:r>
              <a:rPr lang="en-US" sz="2700" b="1" dirty="0" err="1">
                <a:latin typeface="Constantia" panose="02030602050306030303" pitchFamily="18" charset="0"/>
              </a:rPr>
              <a:t>Waaqayyo</a:t>
            </a:r>
            <a:r>
              <a:rPr lang="en-US" sz="2700" b="1" dirty="0">
                <a:latin typeface="Constantia" panose="02030602050306030303" pitchFamily="18" charset="0"/>
              </a:rPr>
              <a:t> </a:t>
            </a:r>
            <a:r>
              <a:rPr lang="en-US" sz="2700" b="1" dirty="0" err="1">
                <a:latin typeface="Constantia" panose="02030602050306030303" pitchFamily="18" charset="0"/>
              </a:rPr>
              <a:t>akka</a:t>
            </a:r>
            <a:r>
              <a:rPr lang="en-US" sz="2700" b="1" dirty="0">
                <a:latin typeface="Constantia" panose="02030602050306030303" pitchFamily="18" charset="0"/>
              </a:rPr>
              <a:t> nu </a:t>
            </a:r>
            <a:r>
              <a:rPr lang="en-US" sz="2700" b="1" dirty="0" err="1">
                <a:latin typeface="Constantia" panose="02030602050306030303" pitchFamily="18" charset="0"/>
              </a:rPr>
              <a:t>jaallatu</a:t>
            </a:r>
            <a:r>
              <a:rPr lang="en-US" sz="2700" b="1" dirty="0">
                <a:latin typeface="Constantia" panose="02030602050306030303" pitchFamily="18" charset="0"/>
              </a:rPr>
              <a:t> </a:t>
            </a:r>
            <a:r>
              <a:rPr lang="en-US" sz="2700" b="1" dirty="0" err="1">
                <a:latin typeface="Constantia" panose="02030602050306030303" pitchFamily="18" charset="0"/>
              </a:rPr>
              <a:t>ragaa</a:t>
            </a:r>
            <a:r>
              <a:rPr lang="en-US" sz="2700" b="1" dirty="0">
                <a:latin typeface="Constantia" panose="02030602050306030303" pitchFamily="18" charset="0"/>
              </a:rPr>
              <a:t> </a:t>
            </a:r>
            <a:r>
              <a:rPr lang="en-US" sz="2700" b="1" dirty="0" err="1">
                <a:latin typeface="Constantia" panose="02030602050306030303" pitchFamily="18" charset="0"/>
              </a:rPr>
              <a:t>quubsaa</a:t>
            </a:r>
            <a:r>
              <a:rPr lang="en-US" sz="2700" b="1" dirty="0">
                <a:latin typeface="Constantia" panose="02030602050306030303" pitchFamily="18" charset="0"/>
              </a:rPr>
              <a:t> </a:t>
            </a:r>
            <a:r>
              <a:rPr lang="en-US" sz="2700" b="1" dirty="0" err="1">
                <a:latin typeface="Constantia" panose="02030602050306030303" pitchFamily="18" charset="0"/>
              </a:rPr>
              <a:t>nuuf</a:t>
            </a:r>
            <a:r>
              <a:rPr lang="en-US" sz="2700" b="1" dirty="0">
                <a:latin typeface="Constantia" panose="02030602050306030303" pitchFamily="18" charset="0"/>
              </a:rPr>
              <a:t> </a:t>
            </a:r>
            <a:r>
              <a:rPr lang="en-US" sz="2700" b="1" dirty="0" err="1">
                <a:latin typeface="Constantia" panose="02030602050306030303" pitchFamily="18" charset="0"/>
              </a:rPr>
              <a:t>kenneera</a:t>
            </a:r>
            <a:r>
              <a:rPr lang="en-US" sz="2700" b="1" dirty="0">
                <a:latin typeface="Constantia" panose="02030602050306030303" pitchFamily="18" charset="0"/>
              </a:rPr>
              <a:t>, </a:t>
            </a:r>
            <a:r>
              <a:rPr lang="en-US" sz="2700" b="1" dirty="0" err="1">
                <a:latin typeface="Constantia" panose="02030602050306030303" pitchFamily="18" charset="0"/>
              </a:rPr>
              <a:t>gaarummaa</a:t>
            </a:r>
            <a:r>
              <a:rPr lang="en-US" sz="2700" b="1" dirty="0">
                <a:latin typeface="Constantia" panose="02030602050306030303" pitchFamily="18" charset="0"/>
              </a:rPr>
              <a:t> </a:t>
            </a:r>
            <a:r>
              <a:rPr lang="en-US" sz="2700" b="1" dirty="0" err="1">
                <a:latin typeface="Constantia" panose="02030602050306030303" pitchFamily="18" charset="0"/>
              </a:rPr>
              <a:t>Isaa</a:t>
            </a:r>
            <a:r>
              <a:rPr lang="en-US" sz="2700" b="1" dirty="0">
                <a:latin typeface="Constantia" panose="02030602050306030303" pitchFamily="18" charset="0"/>
              </a:rPr>
              <a:t> </a:t>
            </a:r>
            <a:r>
              <a:rPr lang="en-US" sz="2700" b="1" dirty="0" err="1">
                <a:latin typeface="Constantia" panose="02030602050306030303" pitchFamily="18" charset="0"/>
              </a:rPr>
              <a:t>waanti</a:t>
            </a:r>
            <a:r>
              <a:rPr lang="en-US" sz="2700" b="1" dirty="0">
                <a:latin typeface="Constantia" panose="02030602050306030303" pitchFamily="18" charset="0"/>
              </a:rPr>
              <a:t> nu </a:t>
            </a:r>
            <a:r>
              <a:rPr lang="en-US" sz="2700" b="1" dirty="0" err="1">
                <a:latin typeface="Constantia" panose="02030602050306030303" pitchFamily="18" charset="0"/>
              </a:rPr>
              <a:t>shakkisiisu</a:t>
            </a:r>
            <a:r>
              <a:rPr lang="en-US" sz="2700" b="1" dirty="0">
                <a:latin typeface="Constantia" panose="02030602050306030303" pitchFamily="18" charset="0"/>
              </a:rPr>
              <a:t> </a:t>
            </a:r>
            <a:r>
              <a:rPr lang="en-US" sz="2700" b="1" dirty="0" err="1">
                <a:latin typeface="Constantia" panose="02030602050306030303" pitchFamily="18" charset="0"/>
              </a:rPr>
              <a:t>hin</a:t>
            </a:r>
            <a:r>
              <a:rPr lang="en-US" sz="2700" b="1" dirty="0">
                <a:latin typeface="Constantia" panose="02030602050306030303" pitchFamily="18" charset="0"/>
              </a:rPr>
              <a:t> </a:t>
            </a:r>
            <a:r>
              <a:rPr lang="en-US" sz="2700" b="1" dirty="0" err="1">
                <a:latin typeface="Constantia" panose="02030602050306030303" pitchFamily="18" charset="0"/>
              </a:rPr>
              <a:t>jiru</a:t>
            </a:r>
            <a:r>
              <a:rPr lang="en-US" sz="2700" b="1" dirty="0">
                <a:latin typeface="Constantia" panose="02030602050306030303" pitchFamily="18" charset="0"/>
              </a:rPr>
              <a:t>, </a:t>
            </a:r>
            <a:r>
              <a:rPr lang="en-US" sz="2700" b="1" dirty="0" err="1">
                <a:latin typeface="Constantia" panose="02030602050306030303" pitchFamily="18" charset="0"/>
              </a:rPr>
              <a:t>sababni</a:t>
            </a:r>
            <a:r>
              <a:rPr lang="en-US" sz="2700" b="1" dirty="0">
                <a:latin typeface="Constantia" panose="02030602050306030303" pitchFamily="18" charset="0"/>
              </a:rPr>
              <a:t> </a:t>
            </a:r>
            <a:r>
              <a:rPr lang="en-US" sz="2700" b="1" dirty="0" err="1">
                <a:latin typeface="Constantia" panose="02030602050306030303" pitchFamily="18" charset="0"/>
              </a:rPr>
              <a:t>isaa</a:t>
            </a:r>
            <a:r>
              <a:rPr lang="en-US" sz="2700" b="1" dirty="0">
                <a:latin typeface="Constantia" panose="02030602050306030303" pitchFamily="18" charset="0"/>
              </a:rPr>
              <a:t> </a:t>
            </a:r>
            <a:r>
              <a:rPr lang="en-US" sz="2700" b="1" dirty="0" err="1">
                <a:latin typeface="Constantia" panose="02030602050306030303" pitchFamily="18" charset="0"/>
              </a:rPr>
              <a:t>akkaataa</a:t>
            </a:r>
            <a:r>
              <a:rPr lang="en-US" sz="2700" b="1" dirty="0">
                <a:latin typeface="Constantia" panose="02030602050306030303" pitchFamily="18" charset="0"/>
              </a:rPr>
              <a:t> </a:t>
            </a:r>
            <a:r>
              <a:rPr lang="en-US" sz="2700" b="1" dirty="0" err="1">
                <a:latin typeface="Constantia" panose="02030602050306030303" pitchFamily="18" charset="0"/>
              </a:rPr>
              <a:t>Inni</a:t>
            </a:r>
            <a:r>
              <a:rPr lang="en-US" sz="2700" b="1" dirty="0">
                <a:latin typeface="Constantia" panose="02030602050306030303" pitchFamily="18" charset="0"/>
              </a:rPr>
              <a:t> </a:t>
            </a:r>
            <a:r>
              <a:rPr lang="en-US" sz="2700" b="1" dirty="0" err="1">
                <a:latin typeface="Constantia" panose="02030602050306030303" pitchFamily="18" charset="0"/>
              </a:rPr>
              <a:t>itti</a:t>
            </a:r>
            <a:r>
              <a:rPr lang="en-US" sz="2700" b="1" dirty="0">
                <a:latin typeface="Constantia" panose="02030602050306030303" pitchFamily="18" charset="0"/>
              </a:rPr>
              <a:t> </a:t>
            </a:r>
            <a:r>
              <a:rPr lang="en-US" sz="2700" b="1" dirty="0" err="1">
                <a:latin typeface="Constantia" panose="02030602050306030303" pitchFamily="18" charset="0"/>
              </a:rPr>
              <a:t>hojjetu</a:t>
            </a:r>
            <a:r>
              <a:rPr lang="en-US" sz="2700" b="1" dirty="0">
                <a:latin typeface="Constantia" panose="02030602050306030303" pitchFamily="18" charset="0"/>
              </a:rPr>
              <a:t> </a:t>
            </a:r>
            <a:r>
              <a:rPr lang="en-US" sz="2700" b="1" dirty="0" err="1">
                <a:latin typeface="Constantia" panose="02030602050306030303" pitchFamily="18" charset="0"/>
              </a:rPr>
              <a:t>hin</a:t>
            </a:r>
            <a:r>
              <a:rPr lang="en-US" sz="2700" b="1" dirty="0">
                <a:latin typeface="Constantia" panose="02030602050306030303" pitchFamily="18" charset="0"/>
              </a:rPr>
              <a:t> </a:t>
            </a:r>
            <a:r>
              <a:rPr lang="en-US" sz="2700" b="1" dirty="0" err="1">
                <a:latin typeface="Constantia" panose="02030602050306030303" pitchFamily="18" charset="0"/>
              </a:rPr>
              <a:t>hubannu</a:t>
            </a:r>
            <a:r>
              <a:rPr lang="en-US" sz="2700" b="1" dirty="0">
                <a:latin typeface="Constantia" panose="02030602050306030303" pitchFamily="18" charset="0"/>
              </a:rPr>
              <a:t> </a:t>
            </a:r>
            <a:r>
              <a:rPr lang="en-US" sz="2700" b="1" dirty="0" err="1">
                <a:latin typeface="Constantia" panose="02030602050306030303" pitchFamily="18" charset="0"/>
              </a:rPr>
              <a:t>waan</a:t>
            </a:r>
            <a:r>
              <a:rPr lang="en-US" sz="2700" b="1" dirty="0">
                <a:latin typeface="Constantia" panose="02030602050306030303" pitchFamily="18" charset="0"/>
              </a:rPr>
              <a:t> </a:t>
            </a:r>
            <a:r>
              <a:rPr lang="en-US" sz="2700" b="1" dirty="0" err="1">
                <a:latin typeface="Constantia" panose="02030602050306030303" pitchFamily="18" charset="0"/>
              </a:rPr>
              <a:t>ta’eef</a:t>
            </a:r>
            <a:r>
              <a:rPr lang="en-US" sz="2700" b="1" dirty="0">
                <a:latin typeface="Constantia" panose="02030602050306030303" pitchFamily="18" charset="0"/>
              </a:rPr>
              <a:t>.</a:t>
            </a:r>
            <a:r>
              <a:rPr lang="en" sz="2700" b="1" dirty="0">
                <a:latin typeface="Constantia" panose="02030602050306030303" pitchFamily="18" charset="0"/>
              </a:rPr>
              <a:t>”</a:t>
            </a:r>
          </a:p>
        </p:txBody>
      </p:sp>
      <p:sp>
        <p:nvSpPr>
          <p:cNvPr id="4" name="CuadroTexto 3">
            <a:extLst>
              <a:ext uri="{FF2B5EF4-FFF2-40B4-BE49-F238E27FC236}">
                <a16:creationId xmlns:a16="http://schemas.microsoft.com/office/drawing/2014/main" id="{9E1370B3-2225-63CD-1CDC-A0C3AECDA134}"/>
              </a:ext>
            </a:extLst>
          </p:cNvPr>
          <p:cNvSpPr txBox="1"/>
          <p:nvPr/>
        </p:nvSpPr>
        <p:spPr>
          <a:xfrm>
            <a:off x="0" y="6127867"/>
            <a:ext cx="12191999" cy="338554"/>
          </a:xfrm>
          <a:prstGeom prst="rect">
            <a:avLst/>
          </a:prstGeom>
          <a:noFill/>
        </p:spPr>
        <p:txBody>
          <a:bodyPr wrap="square" rtlCol="0">
            <a:spAutoFit/>
          </a:bodyPr>
          <a:lstStyle/>
          <a:p>
            <a:pPr algn="ctr"/>
            <a:r>
              <a:rPr lang="en" sz="1600" b="1" dirty="0"/>
              <a:t>EGW (The Great Controversy, pg. 47)</a:t>
            </a:r>
          </a:p>
        </p:txBody>
      </p:sp>
    </p:spTree>
    <p:extLst>
      <p:ext uri="{BB962C8B-B14F-4D97-AF65-F5344CB8AC3E}">
        <p14:creationId xmlns:p14="http://schemas.microsoft.com/office/powerpoint/2010/main" val="236798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9C6E00E-F9BC-2057-5B4D-9DBC38F37181}"/>
              </a:ext>
            </a:extLst>
          </p:cNvPr>
          <p:cNvSpPr txBox="1"/>
          <p:nvPr/>
        </p:nvSpPr>
        <p:spPr>
          <a:xfrm>
            <a:off x="109086" y="1968449"/>
            <a:ext cx="5986914" cy="3416320"/>
          </a:xfrm>
          <a:prstGeom prst="rect">
            <a:avLst/>
          </a:prstGeom>
          <a:noFill/>
        </p:spPr>
        <p:txBody>
          <a:bodyPr wrap="square">
            <a:spAutoFit/>
          </a:bodyPr>
          <a:lstStyle/>
          <a:p>
            <a:pPr algn="ctr"/>
            <a:r>
              <a:rPr lang="en-US" sz="5400" b="1" dirty="0">
                <a:ln w="13462">
                  <a:solidFill>
                    <a:schemeClr val="accent3">
                      <a:lumMod val="75000"/>
                    </a:schemeClr>
                  </a:solidFill>
                  <a:prstDash val="solid"/>
                </a:ln>
                <a:solidFill>
                  <a:srgbClr val="FFFF00"/>
                </a:solidFill>
                <a:effectLst>
                  <a:outerShdw dist="38100" dir="2700000" algn="bl" rotWithShape="0">
                    <a:schemeClr val="accent3">
                      <a:lumMod val="75000"/>
                    </a:schemeClr>
                  </a:outerShdw>
                </a:effectLst>
              </a:rPr>
              <a:t>KIRISTIYAANOTA JALQABAA IRRAA BARUMSA ARGANNU</a:t>
            </a:r>
            <a:endParaRPr lang="en" sz="5400" b="1" dirty="0">
              <a:ln w="13462">
                <a:solidFill>
                  <a:schemeClr val="accent3">
                    <a:lumMod val="75000"/>
                  </a:schemeClr>
                </a:solidFill>
                <a:prstDash val="solid"/>
              </a:ln>
              <a:solidFill>
                <a:srgbClr val="FFFF00"/>
              </a:solidFill>
              <a:effectLst>
                <a:outerShdw dist="38100" dir="2700000" algn="bl" rotWithShape="0">
                  <a:schemeClr val="accent3">
                    <a:lumMod val="75000"/>
                  </a:schemeClr>
                </a:outerShdw>
              </a:effectLst>
            </a:endParaRPr>
          </a:p>
        </p:txBody>
      </p:sp>
    </p:spTree>
    <p:extLst>
      <p:ext uri="{BB962C8B-B14F-4D97-AF65-F5344CB8AC3E}">
        <p14:creationId xmlns:p14="http://schemas.microsoft.com/office/powerpoint/2010/main" val="2986850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Imagen 7" descr="Una multitud de gente&#10;&#10;Descripción generada automáticamente con confianza media">
            <a:extLst>
              <a:ext uri="{FF2B5EF4-FFF2-40B4-BE49-F238E27FC236}">
                <a16:creationId xmlns:a16="http://schemas.microsoft.com/office/drawing/2014/main" id="{8CEEC9D0-B60D-EA83-92A4-C64043C106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682" y="881454"/>
            <a:ext cx="2319882" cy="28328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CA3A1CE0-0408-ECB4-A5F0-AFC96CACFCC4}"/>
              </a:ext>
            </a:extLst>
          </p:cNvPr>
          <p:cNvSpPr txBox="1"/>
          <p:nvPr/>
        </p:nvSpPr>
        <p:spPr>
          <a:xfrm>
            <a:off x="0" y="-38100"/>
            <a:ext cx="12192000" cy="769441"/>
          </a:xfrm>
          <a:prstGeom prst="rect">
            <a:avLst/>
          </a:prstGeom>
          <a:noFill/>
        </p:spPr>
        <p:txBody>
          <a:bodyPr wrap="square">
            <a:spAutoFit/>
          </a:bodyPr>
          <a:lstStyle/>
          <a:p>
            <a:pPr algn="ctr"/>
            <a:r>
              <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ARI’ANNAA KEESSATTI AMANAMUMMAA</a:t>
            </a:r>
          </a:p>
        </p:txBody>
      </p:sp>
      <p:sp>
        <p:nvSpPr>
          <p:cNvPr id="5" name="CuadroTexto 4">
            <a:extLst>
              <a:ext uri="{FF2B5EF4-FFF2-40B4-BE49-F238E27FC236}">
                <a16:creationId xmlns:a16="http://schemas.microsoft.com/office/drawing/2014/main" id="{6B0EB83C-C835-D8A4-E7A7-C2FBE800FF6B}"/>
              </a:ext>
            </a:extLst>
          </p:cNvPr>
          <p:cNvSpPr txBox="1"/>
          <p:nvPr/>
        </p:nvSpPr>
        <p:spPr>
          <a:xfrm>
            <a:off x="2120152" y="589447"/>
            <a:ext cx="9919447" cy="584775"/>
          </a:xfrm>
          <a:prstGeom prst="rect">
            <a:avLst/>
          </a:prstGeom>
          <a:noFill/>
        </p:spPr>
        <p:txBody>
          <a:bodyPr wrap="square">
            <a:spAutoFit/>
          </a:bodyPr>
          <a:lstStyle/>
          <a:p>
            <a:pPr algn="ctr"/>
            <a:r>
              <a:rPr lang="en-US" sz="16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US" sz="1600"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Saa'ol</a:t>
            </a:r>
            <a:r>
              <a:rPr lang="en-US" sz="16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garuu</a:t>
            </a:r>
            <a:r>
              <a:rPr lang="en-US" sz="16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waldaa</a:t>
            </a:r>
            <a:r>
              <a:rPr lang="en-US" sz="16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amantootaa</a:t>
            </a:r>
            <a:r>
              <a:rPr lang="en-US" sz="16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lafa</a:t>
            </a:r>
            <a:r>
              <a:rPr lang="en-US" sz="16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irraa</a:t>
            </a:r>
            <a:r>
              <a:rPr lang="en-US" sz="16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balleessuudhaaf</a:t>
            </a:r>
            <a:r>
              <a:rPr lang="en-US" sz="16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manneen</a:t>
            </a:r>
            <a:r>
              <a:rPr lang="en-US" sz="16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keessa</a:t>
            </a:r>
            <a:r>
              <a:rPr lang="en-US" sz="16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adeemee</a:t>
            </a:r>
            <a:r>
              <a:rPr lang="en-US" sz="16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dhiirotaa</a:t>
            </a:r>
            <a:r>
              <a:rPr lang="en-US" sz="16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fi </a:t>
            </a:r>
            <a:r>
              <a:rPr lang="en-US" sz="1600"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dubartoota</a:t>
            </a:r>
            <a:r>
              <a:rPr lang="en-US" sz="16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amantoota</a:t>
            </a:r>
            <a:r>
              <a:rPr lang="en-US" sz="16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ta'an</a:t>
            </a:r>
            <a:r>
              <a:rPr lang="en-US" sz="16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harkisee</a:t>
            </a:r>
            <a:r>
              <a:rPr lang="en-US" sz="16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mana </a:t>
            </a:r>
            <a:r>
              <a:rPr lang="en-US" sz="1600"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hidhaatti</a:t>
            </a:r>
            <a:r>
              <a:rPr lang="en-US" sz="16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in </a:t>
            </a:r>
            <a:r>
              <a:rPr lang="en-US" sz="1600"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kenna</a:t>
            </a:r>
            <a:r>
              <a:rPr lang="en-US" sz="16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ture</a:t>
            </a:r>
            <a:r>
              <a:rPr lang="en-US" sz="16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 </a:t>
            </a:r>
            <a:r>
              <a:rPr lang="en-US" sz="1600"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HoE</a:t>
            </a:r>
            <a:r>
              <a:rPr lang="en-US" sz="16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8:3</a:t>
            </a:r>
            <a:endParaRPr lang="en" sz="16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C469A888-67A4-AB48-DFCC-EB5259C251B8}"/>
              </a:ext>
            </a:extLst>
          </p:cNvPr>
          <p:cNvSpPr txBox="1"/>
          <p:nvPr/>
        </p:nvSpPr>
        <p:spPr>
          <a:xfrm>
            <a:off x="2337863" y="1258698"/>
            <a:ext cx="9854137" cy="677108"/>
          </a:xfrm>
          <a:prstGeom prst="rect">
            <a:avLst/>
          </a:prstGeom>
          <a:noFill/>
        </p:spPr>
        <p:txBody>
          <a:bodyPr wrap="square" rtlCol="0">
            <a:spAutoFit/>
          </a:bodyPr>
          <a:lstStyle/>
          <a:p>
            <a:pPr>
              <a:spcBef>
                <a:spcPts val="600"/>
              </a:spcBef>
            </a:pPr>
            <a:r>
              <a:rPr lang="en" sz="1900" b="1" dirty="0"/>
              <a:t>Jalqabbiileen turan dhugaadhumatti abdiin guutuu dha: namoota kumaatamatti lakkaa’amantu amana ture. (HoE. 2:41; 4:4); amantoonni humnaan lallabaa turan (HoE. 4:31; 5:42).</a:t>
            </a:r>
          </a:p>
        </p:txBody>
      </p:sp>
      <p:pic>
        <p:nvPicPr>
          <p:cNvPr id="10" name="Imagen 9" descr="Imagen que contiene persona, interior, hombre, turbante&#10;&#10;Descripción generada automáticamente">
            <a:extLst>
              <a:ext uri="{FF2B5EF4-FFF2-40B4-BE49-F238E27FC236}">
                <a16:creationId xmlns:a16="http://schemas.microsoft.com/office/drawing/2014/main" id="{4E62B40E-1CD6-04F0-C5A0-B41E406C76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43836" y="2003422"/>
            <a:ext cx="1425953" cy="1901865"/>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pic>
        <p:nvPicPr>
          <p:cNvPr id="12" name="Imagen 11" descr="Un grupo de personas posando delante de una pared de color blanco&#10;&#10;Descripción generada automáticamente con confianza baja">
            <a:extLst>
              <a:ext uri="{FF2B5EF4-FFF2-40B4-BE49-F238E27FC236}">
                <a16:creationId xmlns:a16="http://schemas.microsoft.com/office/drawing/2014/main" id="{94B77EBD-CC78-D97F-5FC5-49BF3DE043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14642" y="1956639"/>
            <a:ext cx="1525749" cy="1981492"/>
          </a:xfrm>
          <a:prstGeom prst="rect">
            <a:avLst/>
          </a:prstGeom>
          <a:effectLst>
            <a:outerShdw blurRad="50800" dist="38100" dir="2700000" algn="tl" rotWithShape="0">
              <a:prstClr val="black">
                <a:alpha val="40000"/>
              </a:prstClr>
            </a:outerShdw>
          </a:effectLst>
        </p:spPr>
      </p:pic>
      <p:pic>
        <p:nvPicPr>
          <p:cNvPr id="14" name="Imagen 13" descr="Imagen que contiene foto, tabla, hombre, gente&#10;&#10;Descripción generada automáticamente">
            <a:extLst>
              <a:ext uri="{FF2B5EF4-FFF2-40B4-BE49-F238E27FC236}">
                <a16:creationId xmlns:a16="http://schemas.microsoft.com/office/drawing/2014/main" id="{F477C986-940C-F1A4-6AFC-030412BBDA7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358250" y="1983952"/>
            <a:ext cx="3140734" cy="2104292"/>
          </a:xfrm>
          <a:prstGeom prst="rect">
            <a:avLst/>
          </a:prstGeom>
          <a:ln w="38100" cap="sq">
            <a:solidFill>
              <a:srgbClr val="007293"/>
            </a:solidFill>
            <a:prstDash val="solid"/>
            <a:miter lim="800000"/>
          </a:ln>
          <a:effectLst>
            <a:outerShdw blurRad="50800" dist="38100" dir="2700000" algn="tl" rotWithShape="0">
              <a:srgbClr val="000000">
                <a:alpha val="43000"/>
              </a:srgbClr>
            </a:outerShdw>
          </a:effectLst>
        </p:spPr>
      </p:pic>
      <p:pic>
        <p:nvPicPr>
          <p:cNvPr id="18" name="Imagen 17" descr="Dibujo de una persona&#10;&#10;Descripción generada automáticamente con confianza media">
            <a:extLst>
              <a:ext uri="{FF2B5EF4-FFF2-40B4-BE49-F238E27FC236}">
                <a16:creationId xmlns:a16="http://schemas.microsoft.com/office/drawing/2014/main" id="{51B8255F-7FE6-C290-11D7-3BF3295C757B}"/>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689159" y="4125121"/>
            <a:ext cx="3350441" cy="2402203"/>
          </a:xfrm>
          <a:prstGeom prst="rect">
            <a:avLst/>
          </a:prstGeom>
          <a:ln w="88900" cap="sq" cmpd="thickThin">
            <a:solidFill>
              <a:srgbClr val="00B0F0"/>
            </a:solidFill>
            <a:prstDash val="solid"/>
            <a:miter lim="800000"/>
          </a:ln>
          <a:effectLst>
            <a:innerShdw blurRad="76200">
              <a:srgbClr val="000000"/>
            </a:innerShdw>
          </a:effectLst>
        </p:spPr>
      </p:pic>
      <p:sp>
        <p:nvSpPr>
          <p:cNvPr id="20" name="CuadroTexto 19">
            <a:extLst>
              <a:ext uri="{FF2B5EF4-FFF2-40B4-BE49-F238E27FC236}">
                <a16:creationId xmlns:a16="http://schemas.microsoft.com/office/drawing/2014/main" id="{8FA3D3C5-C745-CCF7-3748-DDCDBF912B3C}"/>
              </a:ext>
            </a:extLst>
          </p:cNvPr>
          <p:cNvSpPr txBox="1"/>
          <p:nvPr/>
        </p:nvSpPr>
        <p:spPr>
          <a:xfrm>
            <a:off x="152400" y="4106174"/>
            <a:ext cx="8587991" cy="1323439"/>
          </a:xfrm>
          <a:prstGeom prst="rect">
            <a:avLst/>
          </a:prstGeom>
          <a:noFill/>
        </p:spPr>
        <p:txBody>
          <a:bodyPr wrap="square">
            <a:spAutoFit/>
          </a:bodyPr>
          <a:lstStyle/>
          <a:p>
            <a:pPr>
              <a:spcBef>
                <a:spcPts val="600"/>
              </a:spcBef>
            </a:pPr>
            <a:r>
              <a:rPr lang="en" sz="2000" b="1" dirty="0"/>
              <a:t>Sababa ari’annaa karaa Saa’ol dhufeen, bartoonni in bittinnaa’an (HoE. 8:1). Garuu, sababa amantoota warra amanamootiif, ifi fagootti ibsuu itti fufe, ifichi caalaatti addunyaa beekamoo keessatti ife (HoE. 8:4; 11:19-21; Rom. 15:19; Qol. 1:23).</a:t>
            </a:r>
          </a:p>
        </p:txBody>
      </p:sp>
      <p:sp>
        <p:nvSpPr>
          <p:cNvPr id="22" name="CuadroTexto 21">
            <a:extLst>
              <a:ext uri="{FF2B5EF4-FFF2-40B4-BE49-F238E27FC236}">
                <a16:creationId xmlns:a16="http://schemas.microsoft.com/office/drawing/2014/main" id="{09850E4C-6815-FFDE-D86D-3C04A886721A}"/>
              </a:ext>
            </a:extLst>
          </p:cNvPr>
          <p:cNvSpPr txBox="1"/>
          <p:nvPr/>
        </p:nvSpPr>
        <p:spPr>
          <a:xfrm>
            <a:off x="8841052" y="2074270"/>
            <a:ext cx="3270266" cy="1938992"/>
          </a:xfrm>
          <a:prstGeom prst="rect">
            <a:avLst/>
          </a:prstGeom>
          <a:noFill/>
        </p:spPr>
        <p:txBody>
          <a:bodyPr wrap="square">
            <a:spAutoFit/>
          </a:bodyPr>
          <a:lstStyle/>
          <a:p>
            <a:pPr>
              <a:spcBef>
                <a:spcPts val="600"/>
              </a:spcBef>
            </a:pPr>
            <a:r>
              <a:rPr lang="en" sz="2000" b="1" dirty="0"/>
              <a:t>Garuu diinni boqonnaa hin arganne. Jalqaba in doorsise (HoE. 4:17-18); boodammoo adabbii fide (HoE. 5:40); dhuma irratti ajjeechaa fide (HoE. 7:59).</a:t>
            </a:r>
          </a:p>
        </p:txBody>
      </p:sp>
      <p:sp>
        <p:nvSpPr>
          <p:cNvPr id="4" name="CuadroTexto 3">
            <a:extLst>
              <a:ext uri="{FF2B5EF4-FFF2-40B4-BE49-F238E27FC236}">
                <a16:creationId xmlns:a16="http://schemas.microsoft.com/office/drawing/2014/main" id="{19DCBA40-CCCE-9C35-0B30-FA404D404B6F}"/>
              </a:ext>
            </a:extLst>
          </p:cNvPr>
          <p:cNvSpPr txBox="1"/>
          <p:nvPr/>
        </p:nvSpPr>
        <p:spPr>
          <a:xfrm>
            <a:off x="152399" y="5405886"/>
            <a:ext cx="8587991" cy="1323439"/>
          </a:xfrm>
          <a:prstGeom prst="rect">
            <a:avLst/>
          </a:prstGeom>
          <a:noFill/>
        </p:spPr>
        <p:txBody>
          <a:bodyPr wrap="square">
            <a:spAutoFit/>
          </a:bodyPr>
          <a:lstStyle/>
          <a:p>
            <a:pPr>
              <a:spcBef>
                <a:spcPts val="600"/>
              </a:spcBef>
            </a:pPr>
            <a:r>
              <a:rPr lang="en" sz="2000" b="1" dirty="0"/>
              <a:t>Yesuus waldaa Isaatiif, ergamaa fi humna hojicha gara fuulduraatti ittiin adeemsisan kenneeraaf (HoE. 1:8). Humni fooniis haa ta’u kan hafuuraa tarkaanfii wangeelaa dhaabuu danda’e hin jiru. (Mat. 16:18). “Waaqayyo gara keenya goree jennaan, homtinuu nurratti ka’uu hin danda’u!” (Rom. 8:31)</a:t>
            </a:r>
          </a:p>
        </p:txBody>
      </p:sp>
    </p:spTree>
    <p:extLst>
      <p:ext uri="{BB962C8B-B14F-4D97-AF65-F5344CB8AC3E}">
        <p14:creationId xmlns:p14="http://schemas.microsoft.com/office/powerpoint/2010/main" val="138986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900" decel="100000" fill="hold"/>
                                        <p:tgtEl>
                                          <p:spTgt spid="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900" decel="100000" fill="hold"/>
                                        <p:tgtEl>
                                          <p:spTgt spid="10"/>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25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900" decel="100000" fill="hold"/>
                                        <p:tgtEl>
                                          <p:spTgt spid="12"/>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6" fill="hold">
                            <p:stCondLst>
                              <p:cond delay="1250"/>
                            </p:stCondLst>
                            <p:childTnLst>
                              <p:par>
                                <p:cTn id="47" presetID="22" presetClass="entr" presetSubtype="8"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anim calcmode="lin" valueType="num">
                                      <p:cBhvr>
                                        <p:cTn id="60" dur="1000" fill="hold"/>
                                        <p:tgtEl>
                                          <p:spTgt spid="14"/>
                                        </p:tgtEl>
                                        <p:attrNameLst>
                                          <p:attrName>ppt_x</p:attrName>
                                        </p:attrNameLst>
                                      </p:cBhvr>
                                      <p:tavLst>
                                        <p:tav tm="0">
                                          <p:val>
                                            <p:strVal val="#ppt_x"/>
                                          </p:val>
                                        </p:tav>
                                        <p:tav tm="100000">
                                          <p:val>
                                            <p:strVal val="#ppt_x"/>
                                          </p:val>
                                        </p:tav>
                                      </p:tavLst>
                                    </p:anim>
                                    <p:anim calcmode="lin" valueType="num">
                                      <p:cBhvr>
                                        <p:cTn id="6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additive="base">
                                        <p:cTn id="66" dur="500" fill="hold"/>
                                        <p:tgtEl>
                                          <p:spTgt spid="4"/>
                                        </p:tgtEl>
                                        <p:attrNameLst>
                                          <p:attrName>ppt_x</p:attrName>
                                        </p:attrNameLst>
                                      </p:cBhvr>
                                      <p:tavLst>
                                        <p:tav tm="0">
                                          <p:val>
                                            <p:strVal val="1+#ppt_w/2"/>
                                          </p:val>
                                        </p:tav>
                                        <p:tav tm="100000">
                                          <p:val>
                                            <p:strVal val="#ppt_x"/>
                                          </p:val>
                                        </p:tav>
                                      </p:tavLst>
                                    </p:anim>
                                    <p:anim calcmode="lin" valueType="num">
                                      <p:cBhvr additive="base">
                                        <p:cTn id="67" dur="500" fill="hold"/>
                                        <p:tgtEl>
                                          <p:spTgt spid="4"/>
                                        </p:tgtEl>
                                        <p:attrNameLst>
                                          <p:attrName>ppt_y</p:attrName>
                                        </p:attrNameLst>
                                      </p:cBhvr>
                                      <p:tavLst>
                                        <p:tav tm="0">
                                          <p:val>
                                            <p:strVal val="#ppt_y"/>
                                          </p:val>
                                        </p:tav>
                                        <p:tav tm="100000">
                                          <p:val>
                                            <p:strVal val="#ppt_y"/>
                                          </p:val>
                                        </p:tav>
                                      </p:tavLst>
                                    </p:anim>
                                  </p:childTnLst>
                                </p:cTn>
                              </p:par>
                              <p:par>
                                <p:cTn id="68" presetID="2" presetClass="entr" presetSubtype="2" fill="hold" nodeType="with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additive="base">
                                        <p:cTn id="70" dur="500" fill="hold"/>
                                        <p:tgtEl>
                                          <p:spTgt spid="18"/>
                                        </p:tgtEl>
                                        <p:attrNameLst>
                                          <p:attrName>ppt_x</p:attrName>
                                        </p:attrNameLst>
                                      </p:cBhvr>
                                      <p:tavLst>
                                        <p:tav tm="0">
                                          <p:val>
                                            <p:strVal val="1+#ppt_w/2"/>
                                          </p:val>
                                        </p:tav>
                                        <p:tav tm="100000">
                                          <p:val>
                                            <p:strVal val="#ppt_x"/>
                                          </p:val>
                                        </p:tav>
                                      </p:tavLst>
                                    </p:anim>
                                    <p:anim calcmode="lin" valueType="num">
                                      <p:cBhvr additive="base">
                                        <p:cTn id="7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P spid="4"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739</TotalTime>
  <Words>1311</Words>
  <Application>Microsoft Office PowerPoint</Application>
  <PresentationFormat>Panorámica</PresentationFormat>
  <Paragraphs>59</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 Display</vt:lpstr>
      <vt:lpstr>Arial</vt:lpstr>
      <vt:lpstr>Aptos</vt:lpstr>
      <vt:lpstr>Comic Sans MS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112</cp:revision>
  <dcterms:created xsi:type="dcterms:W3CDTF">2024-03-30T09:19:10Z</dcterms:created>
  <dcterms:modified xsi:type="dcterms:W3CDTF">2024-04-09T18:15:52Z</dcterms:modified>
</cp:coreProperties>
</file>