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72" r:id="rId5"/>
    <p:sldId id="268" r:id="rId6"/>
    <p:sldId id="277" r:id="rId7"/>
    <p:sldId id="258" r:id="rId8"/>
    <p:sldId id="278" r:id="rId9"/>
    <p:sldId id="279" r:id="rId10"/>
    <p:sldId id="280" r:id="rId11"/>
    <p:sldId id="281" r:id="rId12"/>
    <p:sldId id="263" r:id="rId13"/>
    <p:sldId id="282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5F81"/>
    <a:srgbClr val="AFC8E2"/>
    <a:srgbClr val="F9C6E7"/>
    <a:srgbClr val="1604C6"/>
    <a:srgbClr val="CAE4C0"/>
    <a:srgbClr val="B9FAFD"/>
    <a:srgbClr val="03868B"/>
    <a:srgbClr val="B86C4C"/>
    <a:srgbClr val="AF5942"/>
    <a:srgbClr val="2448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3B650-C665-D13B-A385-B35B8853B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EB1C1A-7915-9D54-ABB2-3D466E64D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0233F-7362-C71A-9547-DF3DC4D1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3702E-592A-DF66-F5BD-658C0D83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C32D2C-2898-C240-C486-8531262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8354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5ECC0-FF98-E549-2CAD-BB6BA1BB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B8C720-2A7A-BAAE-C7C7-5F9135B3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DFF433-9C4D-087E-74FB-EA52B193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C591A7-9361-17AB-3791-120ABC17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6AF8D-4A3B-8061-B868-A8188CB2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444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5D95D5-CBB1-6C19-713D-601CDF6B1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F206D-10D2-E2AC-0F11-ABFE885F4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6956E-7AE4-C1D9-78F3-9BCF6AE1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FE203-43A0-EBCB-81E1-12F65CCB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17FEEA-2EC3-43FB-1A09-E76D3ED6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7392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06CEB-5850-DE6E-B2AA-235CE8E8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4BC2D-74B0-4C15-5BAE-3EF465F7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61F36F-2B83-FCDA-34B4-AAD98764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6EFED6-60BE-4FB4-A4FC-56C46F65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91120A-FEAA-2C73-647F-D38872E0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7876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8889D-EEDD-E4BA-8870-3856F7B1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A20167-6B12-A1D7-0CA9-E5C69474D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1316D8-4FD6-846F-8207-0407F6B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06CC65-F842-A55A-07E5-01C7D997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6FE04E-8A0E-D5D2-4F91-477665BE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8501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DBFEB-5A1D-4C1A-BB76-AE20E3DF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DB0450-48E3-9591-54BB-6BDE7EEBA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174A85-453A-A2E5-1D7E-B55D71BCF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00A214-313F-E43F-592E-86CD96EA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5EFD7E-BBB9-546F-C72B-B99065CB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F4F6B6-8A05-7A20-3D1E-92FE7941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3754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8CBF1-7372-0612-D972-187F2C99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B27287-505D-BFD2-D050-53405E916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583EB2-BFCA-28D6-B7E0-298244DD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4391B3-AA6C-D313-34AB-877D1CED4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CA0A21-7B59-5A03-807E-38FB8EBE2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5F1E18-613B-E0D6-7166-2D34452B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D37D62-E552-FC49-60A9-C4B366DD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A87FD5-BA43-C0D2-5681-4FC40BA3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6151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0B421-968E-EB97-EFD3-47816A63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3B6BEA-B549-F20B-A9EC-AD0F860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BDDC2B-293D-FC29-AA86-A5524290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CDE488-A3FB-62E9-9634-6EB46002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1948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DC27CD-8340-154C-75A7-5A6A1A29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465C90-7210-CB6F-FC49-89FB24B0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0B6B0C-9056-4A1E-205D-185AC0F3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3277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96FC7-23B4-4655-56C2-E31694C5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ADF9A3-1348-748E-0F05-A638F79D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D122E4-D1CA-5753-703A-3F572449B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7D584B-4F97-FED2-9C9F-850910DB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4EEA01-1C99-5D49-CA73-ABE873084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9FB336-2D6B-EB8C-BC2C-03951087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2648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D22C6-1272-DDDB-82C0-961AA6BD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4333A19-CA63-4DE3-C217-5C13D4B99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53DC67-F502-6BA3-6671-EECFA44DC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A5230D-CFE6-E975-3718-CB3FDEE1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A240E5-D140-FEB4-AF2B-67468488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1EFCDC-F9BD-1785-E634-F1845A0C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9120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8C5A5D-C097-250F-C412-A066F222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86F53-0E69-64C8-D38A-0CE4DF015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2EFC70-42B9-B440-F5BA-8206107C2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62E05-ADC2-4122-9268-6A08E038518D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62F63B-6DDF-4238-57D3-96A0D44BF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CFEBC9-A1F7-84A7-30FE-3B9A35238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9344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51518BC-7885-658F-0AE1-38256832C8DE}"/>
              </a:ext>
            </a:extLst>
          </p:cNvPr>
          <p:cNvSpPr txBox="1"/>
          <p:nvPr/>
        </p:nvSpPr>
        <p:spPr>
          <a:xfrm>
            <a:off x="7028329" y="3429000"/>
            <a:ext cx="4984377" cy="2862322"/>
          </a:xfrm>
          <a:prstGeom prst="rect">
            <a:avLst/>
          </a:prstGeom>
          <a:ln w="57150">
            <a:solidFill>
              <a:srgbClr val="A4251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Kana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booddees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waaqa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keessatti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lolli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in </a:t>
            </a:r>
            <a:r>
              <a:rPr lang="es-E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ka'e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s-E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Mikaa'el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ergamoota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isaa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wajjin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bineensa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akka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jawwee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sana in lole; </a:t>
            </a:r>
            <a:r>
              <a:rPr lang="es-E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bineensichi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akka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jawwee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sunis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ergamoota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isaa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wajjin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deebisee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isa in lole. </a:t>
            </a:r>
            <a:r>
              <a:rPr lang="es-E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Bineensichi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mirga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hin </a:t>
            </a:r>
            <a:r>
              <a:rPr lang="es-E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arganne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deebi'ees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isaaf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ergamoota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isaatiif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waaqa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keessatti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iddoon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hin </a:t>
            </a:r>
            <a:r>
              <a:rPr lang="es-E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argamneef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– </a:t>
            </a:r>
            <a:r>
              <a:rPr lang="es-E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Mul</a:t>
            </a:r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12:7-8</a:t>
            </a:r>
          </a:p>
        </p:txBody>
      </p:sp>
    </p:spTree>
    <p:extLst>
      <p:ext uri="{BB962C8B-B14F-4D97-AF65-F5344CB8AC3E}">
        <p14:creationId xmlns:p14="http://schemas.microsoft.com/office/powerpoint/2010/main" val="2737535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C333B768-0621-5E94-048C-44B065953D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7" r="-3" b="-3"/>
          <a:stretch/>
        </p:blipFill>
        <p:spPr>
          <a:xfrm>
            <a:off x="279143" y="299509"/>
            <a:ext cx="5221625" cy="62589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63236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706808B2-69BB-6E37-7010-17C0F6343BD6}"/>
              </a:ext>
            </a:extLst>
          </p:cNvPr>
          <p:cNvSpPr txBox="1"/>
          <p:nvPr/>
        </p:nvSpPr>
        <p:spPr>
          <a:xfrm>
            <a:off x="6059054" y="649228"/>
            <a:ext cx="5779909" cy="4893647"/>
          </a:xfrm>
          <a:prstGeom prst="rect">
            <a:avLst/>
          </a:prstGeom>
          <a:solidFill>
            <a:schemeClr val="bg1"/>
          </a:solidFill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4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Sagaleen</a:t>
            </a:r>
            <a:r>
              <a:rPr lang="es-ES" sz="24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guddisee</a:t>
            </a:r>
            <a:r>
              <a:rPr lang="es-ES" sz="24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nama</a:t>
            </a:r>
            <a:r>
              <a:rPr lang="es-ES" sz="24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abboomu</a:t>
            </a:r>
            <a:r>
              <a:rPr lang="es-ES" sz="24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, </a:t>
            </a:r>
            <a:r>
              <a:rPr lang="es-ES" sz="24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sagaleen</a:t>
            </a:r>
            <a:r>
              <a:rPr lang="es-ES" sz="24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angafa</a:t>
            </a:r>
            <a:r>
              <a:rPr lang="es-ES" sz="24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ergamootaa</a:t>
            </a:r>
            <a:r>
              <a:rPr lang="es-ES" sz="24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in </a:t>
            </a:r>
            <a:r>
              <a:rPr lang="es-ES" sz="24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dhaga'ama</a:t>
            </a:r>
            <a:r>
              <a:rPr lang="es-ES" sz="24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, </a:t>
            </a:r>
            <a:r>
              <a:rPr lang="es-ES" sz="24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malakanni</a:t>
            </a:r>
            <a:r>
              <a:rPr lang="es-ES" sz="24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Waaqayyoos</a:t>
            </a:r>
            <a:r>
              <a:rPr lang="es-ES" sz="24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in </a:t>
            </a:r>
            <a:r>
              <a:rPr lang="es-ES" sz="24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afuufama</a:t>
            </a:r>
            <a:r>
              <a:rPr lang="es-ES" sz="24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. </a:t>
            </a:r>
            <a:r>
              <a:rPr lang="es-ES" sz="24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Kana</a:t>
            </a:r>
            <a:r>
              <a:rPr lang="es-ES" sz="24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hundumaa</a:t>
            </a:r>
            <a:r>
              <a:rPr lang="es-ES" sz="24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wajjin</a:t>
            </a:r>
            <a:r>
              <a:rPr lang="es-ES" sz="24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gooftaan</a:t>
            </a:r>
            <a:r>
              <a:rPr lang="es-ES" sz="24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waaqa</a:t>
            </a:r>
            <a:r>
              <a:rPr lang="es-ES" sz="24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irraa</a:t>
            </a:r>
            <a:r>
              <a:rPr lang="es-ES" sz="24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gad</a:t>
            </a:r>
            <a:r>
              <a:rPr lang="es-ES" sz="24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in </a:t>
            </a:r>
            <a:r>
              <a:rPr lang="es-ES" sz="24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bu'a</a:t>
            </a:r>
            <a:r>
              <a:rPr lang="es-ES" sz="24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; </a:t>
            </a:r>
            <a:r>
              <a:rPr lang="es-ES" sz="24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warri</a:t>
            </a:r>
            <a:r>
              <a:rPr lang="es-ES" sz="24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Kristositti</a:t>
            </a:r>
            <a:r>
              <a:rPr lang="es-ES" sz="24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amananii</a:t>
            </a:r>
            <a:r>
              <a:rPr lang="es-ES" sz="24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du'an</a:t>
            </a:r>
            <a:r>
              <a:rPr lang="es-ES" sz="24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dura in </a:t>
            </a:r>
            <a:r>
              <a:rPr lang="es-ES" sz="24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kaafamu</a:t>
            </a:r>
            <a:r>
              <a:rPr lang="es-ES" sz="24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. </a:t>
            </a:r>
            <a:r>
              <a:rPr lang="es-ES" sz="24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Kana</a:t>
            </a:r>
            <a:r>
              <a:rPr lang="es-ES" sz="24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booddee</a:t>
            </a:r>
            <a:r>
              <a:rPr lang="es-ES" sz="24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nuyi</a:t>
            </a:r>
            <a:r>
              <a:rPr lang="es-ES" sz="24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warri</a:t>
            </a:r>
            <a:r>
              <a:rPr lang="es-ES" sz="24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utuu</a:t>
            </a:r>
            <a:r>
              <a:rPr lang="es-ES" sz="24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hin</a:t>
            </a:r>
            <a:r>
              <a:rPr lang="es-ES" sz="24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du'in</a:t>
            </a:r>
            <a:r>
              <a:rPr lang="es-ES" sz="24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hafne</a:t>
            </a:r>
            <a:r>
              <a:rPr lang="es-ES" sz="24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immoo</a:t>
            </a:r>
            <a:r>
              <a:rPr lang="es-ES" sz="24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, </a:t>
            </a:r>
            <a:r>
              <a:rPr lang="es-ES" sz="24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isaanumaa</a:t>
            </a:r>
            <a:r>
              <a:rPr lang="es-ES" sz="24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wajjin</a:t>
            </a:r>
            <a:r>
              <a:rPr lang="es-ES" sz="24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qilleensa</a:t>
            </a:r>
            <a:r>
              <a:rPr lang="es-ES" sz="24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keessatti</a:t>
            </a:r>
            <a:r>
              <a:rPr lang="es-ES" sz="24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gooftaa</a:t>
            </a:r>
            <a:r>
              <a:rPr lang="es-ES" sz="24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simachuudhaaf</a:t>
            </a:r>
            <a:r>
              <a:rPr lang="es-ES" sz="24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duumessa</a:t>
            </a:r>
            <a:r>
              <a:rPr lang="es-ES" sz="24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keessa</a:t>
            </a:r>
            <a:r>
              <a:rPr lang="es-ES" sz="24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ol</a:t>
            </a:r>
            <a:r>
              <a:rPr lang="es-ES" sz="24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in </a:t>
            </a:r>
            <a:r>
              <a:rPr lang="es-ES" sz="24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butamna</a:t>
            </a:r>
            <a:r>
              <a:rPr lang="es-ES" sz="24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; </a:t>
            </a:r>
            <a:r>
              <a:rPr lang="es-ES" sz="24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ergasii</a:t>
            </a:r>
            <a:r>
              <a:rPr lang="es-ES" sz="24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yeroo</a:t>
            </a:r>
            <a:r>
              <a:rPr lang="es-ES" sz="24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hundumaa</a:t>
            </a:r>
            <a:r>
              <a:rPr lang="es-ES" sz="24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gooftaa</a:t>
            </a:r>
            <a:r>
              <a:rPr lang="es-ES" sz="24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 bira in </a:t>
            </a:r>
            <a:r>
              <a:rPr lang="es-ES" sz="2400" b="1" dirty="0" err="1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jiraanna</a:t>
            </a:r>
            <a:r>
              <a:rPr lang="es-ES" sz="2400" b="1" dirty="0">
                <a:gradFill flip="none" rotWithShape="1"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omic Sans MS" panose="030F0702030302020204" pitchFamily="66" charset="0"/>
              </a:rPr>
              <a:t>.- 1 Tas. 4:16,17</a:t>
            </a:r>
            <a:endParaRPr lang="es-ES" sz="2000" b="1" dirty="0">
              <a:gradFill flip="none" rotWithShape="1">
                <a:gsLst>
                  <a:gs pos="100000">
                    <a:schemeClr val="accent1"/>
                  </a:gs>
                  <a:gs pos="0">
                    <a:schemeClr val="accent2"/>
                  </a:gs>
                </a:gsLst>
                <a:path path="circle">
                  <a:fillToRect l="50000" t="50000" r="50000" b="50000"/>
                </a:path>
                <a:tileRect/>
              </a:gra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772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EBAB6C56-3D38-4923-996E-BD474BBB9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20CD21DB-082D-417D-A5AB-FC838AF9D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Sol brillando en el cielo&#10;&#10;Descripción generada automáticamente con confianza baja">
            <a:extLst>
              <a:ext uri="{FF2B5EF4-FFF2-40B4-BE49-F238E27FC236}">
                <a16:creationId xmlns:a16="http://schemas.microsoft.com/office/drawing/2014/main" id="{23AA6B57-C55A-FE20-7767-CA4E83357A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7" r="-1" b="3353"/>
          <a:stretch/>
        </p:blipFill>
        <p:spPr>
          <a:xfrm>
            <a:off x="838200" y="233807"/>
            <a:ext cx="10468866" cy="588873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A3E6164-2BA7-0280-55A5-D80D74E8DD2C}"/>
              </a:ext>
            </a:extLst>
          </p:cNvPr>
          <p:cNvSpPr txBox="1"/>
          <p:nvPr/>
        </p:nvSpPr>
        <p:spPr>
          <a:xfrm>
            <a:off x="3876675" y="2677210"/>
            <a:ext cx="7070725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sz="4000" b="1" dirty="0" err="1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Dubbiin</a:t>
            </a:r>
            <a:r>
              <a:rPr lang="es-ES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kee</a:t>
            </a:r>
            <a:r>
              <a:rPr lang="es-ES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dhugaa</a:t>
            </a:r>
            <a:r>
              <a:rPr lang="es-ES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dha</a:t>
            </a:r>
            <a:r>
              <a:rPr lang="es-ES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sz="4000" b="1" dirty="0" err="1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dhugichaan</a:t>
            </a:r>
            <a:r>
              <a:rPr lang="es-ES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isaan</a:t>
            </a:r>
            <a:r>
              <a:rPr lang="es-ES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4000" b="1" dirty="0" err="1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qulqulleessi</a:t>
            </a:r>
            <a:r>
              <a:rPr lang="es-ES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— </a:t>
            </a:r>
            <a:r>
              <a:rPr lang="es-ES" sz="4000" b="1" dirty="0" err="1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Yoh</a:t>
            </a:r>
            <a:r>
              <a:rPr lang="es-ES" sz="4000" b="1" dirty="0">
                <a:ln/>
                <a:solidFill>
                  <a:srgbClr val="CAE4C0"/>
                </a:solidFill>
                <a:effectLst>
                  <a:glow rad="762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17:17</a:t>
            </a:r>
          </a:p>
        </p:txBody>
      </p:sp>
    </p:spTree>
    <p:extLst>
      <p:ext uri="{BB962C8B-B14F-4D97-AF65-F5344CB8AC3E}">
        <p14:creationId xmlns:p14="http://schemas.microsoft.com/office/powerpoint/2010/main" val="866671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A9313D8-84B9-B36F-418B-A2AAA41617C5}"/>
              </a:ext>
            </a:extLst>
          </p:cNvPr>
          <p:cNvSpPr txBox="1"/>
          <p:nvPr/>
        </p:nvSpPr>
        <p:spPr>
          <a:xfrm rot="18970172">
            <a:off x="1633849" y="1741837"/>
            <a:ext cx="591262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400" b="1" dirty="0">
                <a:solidFill>
                  <a:srgbClr val="1604C6"/>
                </a:solidFill>
                <a:latin typeface="Comic Sans MS" panose="030F0702030302020204" pitchFamily="66" charset="0"/>
              </a:rPr>
              <a:t>“</a:t>
            </a:r>
            <a:r>
              <a:rPr lang="es-ES" sz="2400" b="1" dirty="0" err="1">
                <a:solidFill>
                  <a:srgbClr val="1604C6"/>
                </a:solidFill>
                <a:latin typeface="Comic Sans MS" panose="030F0702030302020204" pitchFamily="66" charset="0"/>
              </a:rPr>
              <a:t>Dhugaa</a:t>
            </a:r>
            <a:r>
              <a:rPr lang="es-ES" sz="2400" b="1" dirty="0">
                <a:solidFill>
                  <a:srgbClr val="1604C6"/>
                </a:solidFill>
                <a:latin typeface="Comic Sans MS" panose="030F0702030302020204" pitchFamily="66" charset="0"/>
              </a:rPr>
              <a:t> fi </a:t>
            </a:r>
            <a:r>
              <a:rPr lang="es-ES" sz="2400" b="1" dirty="0" err="1">
                <a:solidFill>
                  <a:srgbClr val="1604C6"/>
                </a:solidFill>
                <a:latin typeface="Comic Sans MS" panose="030F0702030302020204" pitchFamily="66" charset="0"/>
              </a:rPr>
              <a:t>ogummaa</a:t>
            </a:r>
            <a:r>
              <a:rPr lang="es-ES" sz="2400" b="1" dirty="0">
                <a:solidFill>
                  <a:srgbClr val="1604C6"/>
                </a:solidFill>
                <a:latin typeface="Comic Sans MS" panose="030F0702030302020204" pitchFamily="66" charset="0"/>
              </a:rPr>
              <a:t>, </a:t>
            </a:r>
            <a:r>
              <a:rPr lang="es-ES" sz="2400" b="1" dirty="0" err="1">
                <a:solidFill>
                  <a:srgbClr val="1604C6"/>
                </a:solidFill>
                <a:latin typeface="Comic Sans MS" panose="030F0702030302020204" pitchFamily="66" charset="0"/>
              </a:rPr>
              <a:t>barsiisaa</a:t>
            </a:r>
            <a:r>
              <a:rPr lang="es-ES" sz="2400" b="1" dirty="0">
                <a:solidFill>
                  <a:srgbClr val="1604C6"/>
                </a:solidFill>
                <a:latin typeface="Comic Sans MS" panose="030F0702030302020204" pitchFamily="66" charset="0"/>
              </a:rPr>
              <a:t> fi </a:t>
            </a:r>
            <a:r>
              <a:rPr lang="es-ES" sz="2400" b="1" dirty="0" err="1">
                <a:solidFill>
                  <a:srgbClr val="1604C6"/>
                </a:solidFill>
                <a:latin typeface="Comic Sans MS" panose="030F0702030302020204" pitchFamily="66" charset="0"/>
              </a:rPr>
              <a:t>hubannaa</a:t>
            </a:r>
            <a:r>
              <a:rPr lang="es-ES" sz="2400" b="1" dirty="0">
                <a:solidFill>
                  <a:srgbClr val="1604C6"/>
                </a:solidFill>
                <a:latin typeface="Comic Sans MS" panose="030F0702030302020204" pitchFamily="66" charset="0"/>
              </a:rPr>
              <a:t>, </a:t>
            </a:r>
            <a:r>
              <a:rPr lang="es-ES" sz="2400" b="1" dirty="0" err="1">
                <a:solidFill>
                  <a:srgbClr val="1604C6"/>
                </a:solidFill>
                <a:latin typeface="Comic Sans MS" panose="030F0702030302020204" pitchFamily="66" charset="0"/>
              </a:rPr>
              <a:t>argadhu</a:t>
            </a:r>
            <a:r>
              <a:rPr lang="es-ES" sz="2400" b="1" dirty="0">
                <a:solidFill>
                  <a:srgbClr val="1604C6"/>
                </a:solidFill>
                <a:latin typeface="Comic Sans MS" panose="030F0702030302020204" pitchFamily="66" charset="0"/>
              </a:rPr>
              <a:t> malee </a:t>
            </a:r>
            <a:r>
              <a:rPr lang="es-ES" sz="2400" b="1" dirty="0" err="1">
                <a:solidFill>
                  <a:srgbClr val="1604C6"/>
                </a:solidFill>
                <a:latin typeface="Comic Sans MS" panose="030F0702030302020204" pitchFamily="66" charset="0"/>
              </a:rPr>
              <a:t>hin</a:t>
            </a:r>
            <a:r>
              <a:rPr lang="es-ES" sz="2400" b="1" dirty="0">
                <a:solidFill>
                  <a:srgbClr val="1604C6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1604C6"/>
                </a:solidFill>
                <a:latin typeface="Comic Sans MS" panose="030F0702030302020204" pitchFamily="66" charset="0"/>
              </a:rPr>
              <a:t>gurgurin</a:t>
            </a:r>
            <a:r>
              <a:rPr lang="es-ES" sz="2400" b="1" dirty="0">
                <a:solidFill>
                  <a:srgbClr val="1604C6"/>
                </a:solidFill>
                <a:latin typeface="Comic Sans MS" panose="030F0702030302020204" pitchFamily="66" charset="0"/>
              </a:rPr>
              <a:t>!” — </a:t>
            </a:r>
            <a:r>
              <a:rPr lang="es-ES" sz="2400" b="1" dirty="0" err="1">
                <a:solidFill>
                  <a:srgbClr val="1604C6"/>
                </a:solidFill>
                <a:latin typeface="Comic Sans MS" panose="030F0702030302020204" pitchFamily="66" charset="0"/>
              </a:rPr>
              <a:t>Fak</a:t>
            </a:r>
            <a:r>
              <a:rPr lang="es-ES" sz="2400" b="1" dirty="0">
                <a:solidFill>
                  <a:srgbClr val="1604C6"/>
                </a:solidFill>
                <a:latin typeface="Comic Sans MS" panose="030F0702030302020204" pitchFamily="66" charset="0"/>
              </a:rPr>
              <a:t>. 23:23</a:t>
            </a:r>
          </a:p>
        </p:txBody>
      </p:sp>
    </p:spTree>
    <p:extLst>
      <p:ext uri="{BB962C8B-B14F-4D97-AF65-F5344CB8AC3E}">
        <p14:creationId xmlns:p14="http://schemas.microsoft.com/office/powerpoint/2010/main" val="1062355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323292"/>
            <a:ext cx="4718304" cy="0"/>
          </a:xfrm>
          <a:prstGeom prst="line">
            <a:avLst/>
          </a:prstGeom>
          <a:ln w="76200"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 descr="Un arcoíris sobre el pasto&#10;&#10;Descripción generada automáticamente con confianza media">
            <a:extLst>
              <a:ext uri="{FF2B5EF4-FFF2-40B4-BE49-F238E27FC236}">
                <a16:creationId xmlns:a16="http://schemas.microsoft.com/office/drawing/2014/main" id="{BF9CC161-6922-2A08-7B7D-4BB3584AA5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45" r="-3" b="-3"/>
          <a:stretch/>
        </p:blipFill>
        <p:spPr>
          <a:xfrm>
            <a:off x="6525453" y="1"/>
            <a:ext cx="5666547" cy="3398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A240C79-242E-4918-9F28-B101847D1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611112" y="3386960"/>
            <a:ext cx="5580888" cy="0"/>
          </a:xfrm>
          <a:prstGeom prst="line">
            <a:avLst/>
          </a:prstGeom>
          <a:ln w="76200"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6548920"/>
            <a:ext cx="4713997" cy="0"/>
          </a:xfrm>
          <a:prstGeom prst="line">
            <a:avLst/>
          </a:prstGeom>
          <a:ln w="76200"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 descr="Imagen que contiene persona, hombre, interior, viendo&#10;&#10;Descripción generada automáticamente">
            <a:extLst>
              <a:ext uri="{FF2B5EF4-FFF2-40B4-BE49-F238E27FC236}">
                <a16:creationId xmlns:a16="http://schemas.microsoft.com/office/drawing/2014/main" id="{76F1C527-6AB4-D6A1-662D-1392C6899F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5" r="-2" b="14272"/>
          <a:stretch/>
        </p:blipFill>
        <p:spPr>
          <a:xfrm>
            <a:off x="6522277" y="3398024"/>
            <a:ext cx="5669723" cy="3469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5131BD5-AFD9-8281-DD0F-47D7D75E030C}"/>
              </a:ext>
            </a:extLst>
          </p:cNvPr>
          <p:cNvSpPr txBox="1"/>
          <p:nvPr/>
        </p:nvSpPr>
        <p:spPr>
          <a:xfrm>
            <a:off x="283063" y="940136"/>
            <a:ext cx="5952975" cy="489364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Yommus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ani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sagalee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guddaa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tokko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nan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dhaga'e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;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innis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teessoo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sana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biraa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, "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Kunoo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,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iddoon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Waaqayyo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buufatu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namoota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gidduu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dha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,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inni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isaan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bira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buufachuuf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jira,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isaanis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saba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isaa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ta'uuf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jiru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;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Waaqayyo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ofii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isaa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isaanii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wajjin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jiraachuuf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jira,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Waaqayyo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isaaniis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ta'uuf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jira.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Inni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imimmaan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hundumaa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ija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isaaniittii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in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haqa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;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wanti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duraa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waan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darbeef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,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egaa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duuni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deebi'ee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hin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argamu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,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gadduun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,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iyyuun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,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waraansis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si'achi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hin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jiru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!"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jedhe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.- </a:t>
            </a:r>
            <a:r>
              <a:rPr lang="es-ES" sz="2400" b="1" dirty="0" err="1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Mul</a:t>
            </a:r>
            <a:r>
              <a:rPr lang="es-ES" sz="2400" b="1" dirty="0">
                <a:ln/>
                <a:solidFill>
                  <a:srgbClr val="095F81"/>
                </a:solidFill>
                <a:latin typeface="Comic Sans MS" panose="030F0702030302020204" pitchFamily="66" charset="0"/>
              </a:rPr>
              <a:t>. 21:3,4</a:t>
            </a:r>
          </a:p>
        </p:txBody>
      </p:sp>
    </p:spTree>
    <p:extLst>
      <p:ext uri="{BB962C8B-B14F-4D97-AF65-F5344CB8AC3E}">
        <p14:creationId xmlns:p14="http://schemas.microsoft.com/office/powerpoint/2010/main" val="2443017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9D30140-0C91-440D-DA92-EA3AFCA039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8" b="29934"/>
          <a:stretch/>
        </p:blipFill>
        <p:spPr>
          <a:xfrm>
            <a:off x="20" y="2193310"/>
            <a:ext cx="6400781" cy="466469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33986F0-101F-07EB-53F7-F3EE295C92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" b="1020"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8A4CE1B-E61E-38CE-EDC7-BD95B54762AF}"/>
              </a:ext>
            </a:extLst>
          </p:cNvPr>
          <p:cNvSpPr txBox="1"/>
          <p:nvPr/>
        </p:nvSpPr>
        <p:spPr>
          <a:xfrm>
            <a:off x="152410" y="135468"/>
            <a:ext cx="6096000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“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Egaa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ani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sii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wajjin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waanan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jiruuf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hin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sodaatin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! Ani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Waaqayyo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kee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ti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hin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na'in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! Ani sin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jabeessa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,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ani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sin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gargaaras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;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irree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qajeelummaa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koo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isa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mirgaatiin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ol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 sin </a:t>
            </a:r>
            <a:r>
              <a:rPr lang="es-ES" sz="2400" b="1" dirty="0" err="1">
                <a:solidFill>
                  <a:srgbClr val="166588"/>
                </a:solidFill>
                <a:latin typeface="Comic Sans MS" panose="030F0702030302020204" pitchFamily="66" charset="0"/>
              </a:rPr>
              <a:t>qaba</a:t>
            </a:r>
            <a:r>
              <a:rPr lang="es-ES" sz="2400" b="1" dirty="0">
                <a:solidFill>
                  <a:srgbClr val="166588"/>
                </a:solidFill>
                <a:latin typeface="Comic Sans MS" panose="030F0702030302020204" pitchFamily="66" charset="0"/>
              </a:rPr>
              <a:t>.” — Isa. 41:10</a:t>
            </a:r>
          </a:p>
        </p:txBody>
      </p:sp>
    </p:spTree>
    <p:extLst>
      <p:ext uri="{BB962C8B-B14F-4D97-AF65-F5344CB8AC3E}">
        <p14:creationId xmlns:p14="http://schemas.microsoft.com/office/powerpoint/2010/main" val="3038071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F8E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 descr="Hombre parado en un cuerpo de agua&#10;&#10;Descripción generada automáticamente">
            <a:extLst>
              <a:ext uri="{FF2B5EF4-FFF2-40B4-BE49-F238E27FC236}">
                <a16:creationId xmlns:a16="http://schemas.microsoft.com/office/drawing/2014/main" id="{04AC55FD-EBB1-5257-911E-B63F6C54B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0" r="-2" b="-2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A4FBBD9-1307-23C2-928F-1E09A92CE77F}"/>
              </a:ext>
            </a:extLst>
          </p:cNvPr>
          <p:cNvSpPr txBox="1"/>
          <p:nvPr/>
        </p:nvSpPr>
        <p:spPr>
          <a:xfrm>
            <a:off x="238386" y="428176"/>
            <a:ext cx="4471416" cy="600164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“</a:t>
            </a:r>
            <a:r>
              <a:rPr lang="es-E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Yesus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immoo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, "Ifni </a:t>
            </a:r>
            <a:r>
              <a:rPr lang="es-E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amma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iyyuu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yeroo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gabaabaadhaaf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isin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bira jira; </a:t>
            </a:r>
            <a:r>
              <a:rPr lang="es-E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dukkanni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akka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isin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hin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qaqqabetti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, </a:t>
            </a:r>
            <a:r>
              <a:rPr lang="es-E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ificha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utuu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qabdanii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adeemaa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! </a:t>
            </a:r>
            <a:r>
              <a:rPr lang="es-E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Namni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dukkana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keessa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adeemu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, </a:t>
            </a:r>
            <a:r>
              <a:rPr lang="es-E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gara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kam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akka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dhaqu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hin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beeku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.”— </a:t>
            </a:r>
            <a:r>
              <a:rPr lang="es-E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Yoh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. 12:35</a:t>
            </a:r>
          </a:p>
        </p:txBody>
      </p:sp>
    </p:spTree>
    <p:extLst>
      <p:ext uri="{BB962C8B-B14F-4D97-AF65-F5344CB8AC3E}">
        <p14:creationId xmlns:p14="http://schemas.microsoft.com/office/powerpoint/2010/main" val="1592764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CBC69AF-AE9D-43C7-A183-244646418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CC0CE7A-4E2B-BA27-F120-87524BD390C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" r="2287"/>
          <a:stretch/>
        </p:blipFill>
        <p:spPr>
          <a:xfrm>
            <a:off x="20" y="10"/>
            <a:ext cx="4977364" cy="68579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C434C44-5F02-E5DC-1917-0D99ABA2201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0" b="14090"/>
          <a:stretch/>
        </p:blipFill>
        <p:spPr>
          <a:xfrm>
            <a:off x="4977384" y="10"/>
            <a:ext cx="7214616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E64232A-D912-4882-BF58-104918115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3520" y="4218905"/>
            <a:ext cx="6556248" cy="21270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7C04E8F1-BF49-5D3D-BB8B-45D3AE8A4B7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977384" y="0"/>
            <a:ext cx="0" cy="6858000"/>
          </a:xfrm>
          <a:prstGeom prst="line">
            <a:avLst/>
          </a:prstGeom>
          <a:ln w="130175">
            <a:solidFill>
              <a:schemeClr val="tx2">
                <a:lumMod val="25000"/>
                <a:lumOff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DDF8F34F-8B30-B8B8-1BCB-F135F8517253}"/>
              </a:ext>
            </a:extLst>
          </p:cNvPr>
          <p:cNvSpPr txBox="1"/>
          <p:nvPr/>
        </p:nvSpPr>
        <p:spPr>
          <a:xfrm>
            <a:off x="5431503" y="4218905"/>
            <a:ext cx="630028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200" b="1" dirty="0" err="1">
                <a:latin typeface="Comic Sans MS" panose="030F0702030302020204" pitchFamily="66" charset="0"/>
              </a:rPr>
              <a:t>Museen</a:t>
            </a:r>
            <a:r>
              <a:rPr lang="es-ES" sz="2200" b="1" dirty="0"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atin typeface="Comic Sans MS" panose="030F0702030302020204" pitchFamily="66" charset="0"/>
              </a:rPr>
              <a:t>lafa</a:t>
            </a:r>
            <a:r>
              <a:rPr lang="es-ES" sz="2200" b="1" dirty="0"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atin typeface="Comic Sans MS" panose="030F0702030302020204" pitchFamily="66" charset="0"/>
              </a:rPr>
              <a:t>onaa</a:t>
            </a:r>
            <a:r>
              <a:rPr lang="es-ES" sz="2200" b="1" dirty="0"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atin typeface="Comic Sans MS" panose="030F0702030302020204" pitchFamily="66" charset="0"/>
              </a:rPr>
              <a:t>keessatti</a:t>
            </a:r>
            <a:r>
              <a:rPr lang="es-ES" sz="2200" b="1" dirty="0">
                <a:latin typeface="Comic Sans MS" panose="030F0702030302020204" pitchFamily="66" charset="0"/>
              </a:rPr>
              <a:t> bofa </a:t>
            </a:r>
            <a:r>
              <a:rPr lang="es-ES" sz="2200" b="1" dirty="0" err="1">
                <a:latin typeface="Comic Sans MS" panose="030F0702030302020204" pitchFamily="66" charset="0"/>
              </a:rPr>
              <a:t>sibiila</a:t>
            </a:r>
            <a:r>
              <a:rPr lang="es-ES" sz="2200" b="1" dirty="0"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atin typeface="Comic Sans MS" panose="030F0702030302020204" pitchFamily="66" charset="0"/>
              </a:rPr>
              <a:t>diimaa</a:t>
            </a:r>
            <a:r>
              <a:rPr lang="es-ES" sz="2200" b="1" dirty="0"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atin typeface="Comic Sans MS" panose="030F0702030302020204" pitchFamily="66" charset="0"/>
              </a:rPr>
              <a:t>muka</a:t>
            </a:r>
            <a:r>
              <a:rPr lang="es-ES" sz="2200" b="1" dirty="0"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atin typeface="Comic Sans MS" panose="030F0702030302020204" pitchFamily="66" charset="0"/>
              </a:rPr>
              <a:t>irratti</a:t>
            </a:r>
            <a:r>
              <a:rPr lang="es-ES" sz="2200" b="1" dirty="0"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atin typeface="Comic Sans MS" panose="030F0702030302020204" pitchFamily="66" charset="0"/>
              </a:rPr>
              <a:t>akka</a:t>
            </a:r>
            <a:r>
              <a:rPr lang="es-ES" sz="2200" b="1" dirty="0"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atin typeface="Comic Sans MS" panose="030F0702030302020204" pitchFamily="66" charset="0"/>
              </a:rPr>
              <a:t>ol</a:t>
            </a:r>
            <a:r>
              <a:rPr lang="es-ES" sz="2200" b="1" dirty="0"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atin typeface="Comic Sans MS" panose="030F0702030302020204" pitchFamily="66" charset="0"/>
              </a:rPr>
              <a:t>fuudhe</a:t>
            </a:r>
            <a:r>
              <a:rPr lang="es-ES" sz="2200" b="1" dirty="0">
                <a:latin typeface="Comic Sans MS" panose="030F0702030302020204" pitchFamily="66" charset="0"/>
              </a:rPr>
              <a:t>, </a:t>
            </a:r>
            <a:r>
              <a:rPr lang="es-ES" sz="2200" b="1" dirty="0" err="1">
                <a:latin typeface="Comic Sans MS" panose="030F0702030302020204" pitchFamily="66" charset="0"/>
              </a:rPr>
              <a:t>ilmi</a:t>
            </a:r>
            <a:r>
              <a:rPr lang="es-ES" sz="2200" b="1" dirty="0"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atin typeface="Comic Sans MS" panose="030F0702030302020204" pitchFamily="66" charset="0"/>
              </a:rPr>
              <a:t>namaas</a:t>
            </a:r>
            <a:r>
              <a:rPr lang="es-ES" sz="2200" b="1" dirty="0"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atin typeface="Comic Sans MS" panose="030F0702030302020204" pitchFamily="66" charset="0"/>
              </a:rPr>
              <a:t>immoo</a:t>
            </a:r>
            <a:r>
              <a:rPr lang="es-ES" sz="2200" b="1" dirty="0"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atin typeface="Comic Sans MS" panose="030F0702030302020204" pitchFamily="66" charset="0"/>
              </a:rPr>
              <a:t>akkasuma</a:t>
            </a:r>
            <a:r>
              <a:rPr lang="es-ES" sz="2200" b="1" dirty="0"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atin typeface="Comic Sans MS" panose="030F0702030302020204" pitchFamily="66" charset="0"/>
              </a:rPr>
              <a:t>muka</a:t>
            </a:r>
            <a:r>
              <a:rPr lang="es-ES" sz="2200" b="1" dirty="0"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atin typeface="Comic Sans MS" panose="030F0702030302020204" pitchFamily="66" charset="0"/>
              </a:rPr>
              <a:t>irratti</a:t>
            </a:r>
            <a:r>
              <a:rPr lang="es-ES" sz="2200" b="1" dirty="0"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atin typeface="Comic Sans MS" panose="030F0702030302020204" pitchFamily="66" charset="0"/>
              </a:rPr>
              <a:t>ol</a:t>
            </a:r>
            <a:r>
              <a:rPr lang="es-ES" sz="2200" b="1" dirty="0"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atin typeface="Comic Sans MS" panose="030F0702030302020204" pitchFamily="66" charset="0"/>
              </a:rPr>
              <a:t>fuudhamuun</a:t>
            </a:r>
            <a:r>
              <a:rPr lang="es-ES" sz="2200" b="1" dirty="0">
                <a:latin typeface="Comic Sans MS" panose="030F0702030302020204" pitchFamily="66" charset="0"/>
              </a:rPr>
              <a:t> in </a:t>
            </a:r>
            <a:r>
              <a:rPr lang="es-ES" sz="2200" b="1" dirty="0" err="1">
                <a:latin typeface="Comic Sans MS" panose="030F0702030302020204" pitchFamily="66" charset="0"/>
              </a:rPr>
              <a:t>ta'a</a:t>
            </a:r>
            <a:r>
              <a:rPr lang="es-ES" sz="2200" b="1" dirty="0">
                <a:latin typeface="Comic Sans MS" panose="030F0702030302020204" pitchFamily="66" charset="0"/>
              </a:rPr>
              <a:t>, Kunis </a:t>
            </a:r>
            <a:r>
              <a:rPr lang="es-ES" sz="2200" b="1" dirty="0" err="1">
                <a:latin typeface="Comic Sans MS" panose="030F0702030302020204" pitchFamily="66" charset="0"/>
              </a:rPr>
              <a:t>ilma</a:t>
            </a:r>
            <a:r>
              <a:rPr lang="es-ES" sz="2200" b="1" dirty="0"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atin typeface="Comic Sans MS" panose="030F0702030302020204" pitchFamily="66" charset="0"/>
              </a:rPr>
              <a:t>namaatti</a:t>
            </a:r>
            <a:r>
              <a:rPr lang="es-ES" sz="2200" b="1" dirty="0">
                <a:latin typeface="Comic Sans MS" panose="030F0702030302020204" pitchFamily="66" charset="0"/>
              </a:rPr>
              <a:t> kan </a:t>
            </a:r>
            <a:r>
              <a:rPr lang="es-ES" sz="2200" b="1" dirty="0" err="1">
                <a:latin typeface="Comic Sans MS" panose="030F0702030302020204" pitchFamily="66" charset="0"/>
              </a:rPr>
              <a:t>amanu</a:t>
            </a:r>
            <a:r>
              <a:rPr lang="es-ES" sz="2200" b="1" dirty="0"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atin typeface="Comic Sans MS" panose="030F0702030302020204" pitchFamily="66" charset="0"/>
              </a:rPr>
              <a:t>hundinuu</a:t>
            </a:r>
            <a:r>
              <a:rPr lang="es-ES" sz="2200" b="1" dirty="0"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atin typeface="Comic Sans MS" panose="030F0702030302020204" pitchFamily="66" charset="0"/>
              </a:rPr>
              <a:t>jireenya</a:t>
            </a:r>
            <a:r>
              <a:rPr lang="es-ES" sz="2200" b="1" dirty="0"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atin typeface="Comic Sans MS" panose="030F0702030302020204" pitchFamily="66" charset="0"/>
              </a:rPr>
              <a:t>bara</a:t>
            </a:r>
            <a:r>
              <a:rPr lang="es-ES" sz="2200" b="1" dirty="0"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atin typeface="Comic Sans MS" panose="030F0702030302020204" pitchFamily="66" charset="0"/>
              </a:rPr>
              <a:t>baraa</a:t>
            </a:r>
            <a:r>
              <a:rPr lang="es-ES" sz="2200" b="1" dirty="0"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atin typeface="Comic Sans MS" panose="030F0702030302020204" pitchFamily="66" charset="0"/>
              </a:rPr>
              <a:t>haa</a:t>
            </a:r>
            <a:r>
              <a:rPr lang="es-ES" sz="2200" b="1" dirty="0"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atin typeface="Comic Sans MS" panose="030F0702030302020204" pitchFamily="66" charset="0"/>
              </a:rPr>
              <a:t>qabaatuuf</a:t>
            </a:r>
            <a:r>
              <a:rPr lang="es-ES" sz="2200" b="1" dirty="0"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latin typeface="Comic Sans MS" panose="030F0702030302020204" pitchFamily="66" charset="0"/>
              </a:rPr>
              <a:t>ta’a</a:t>
            </a:r>
            <a:r>
              <a:rPr lang="es-ES" sz="2200" b="1" dirty="0">
                <a:latin typeface="Comic Sans MS" panose="030F0702030302020204" pitchFamily="66" charset="0"/>
              </a:rPr>
              <a:t>. </a:t>
            </a:r>
            <a:r>
              <a:rPr lang="es-ES" sz="2200" b="1" dirty="0" err="1">
                <a:latin typeface="Comic Sans MS" panose="030F0702030302020204" pitchFamily="66" charset="0"/>
              </a:rPr>
              <a:t>Yoh</a:t>
            </a:r>
            <a:r>
              <a:rPr lang="es-ES" sz="2200" b="1" dirty="0">
                <a:latin typeface="Comic Sans MS" panose="030F0702030302020204" pitchFamily="66" charset="0"/>
              </a:rPr>
              <a:t>. 3:14-15</a:t>
            </a:r>
          </a:p>
        </p:txBody>
      </p:sp>
    </p:spTree>
    <p:extLst>
      <p:ext uri="{BB962C8B-B14F-4D97-AF65-F5344CB8AC3E}">
        <p14:creationId xmlns:p14="http://schemas.microsoft.com/office/powerpoint/2010/main" val="2445821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FA36E88-7CE5-1236-4B12-0B31952BA875}"/>
              </a:ext>
            </a:extLst>
          </p:cNvPr>
          <p:cNvSpPr txBox="1"/>
          <p:nvPr/>
        </p:nvSpPr>
        <p:spPr>
          <a:xfrm>
            <a:off x="404812" y="103375"/>
            <a:ext cx="1138237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“Akkan si hin yakkineef waan ati jette garaa koo keessa kaa'adheera.”</a:t>
            </a:r>
          </a:p>
          <a:p>
            <a:pPr algn="ctr"/>
            <a:r>
              <a:rPr lang="fi-FI" sz="44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  — Far. 119:11</a:t>
            </a:r>
            <a:endParaRPr lang="es-ES" sz="2400" b="1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Imagen 3" descr="Un hombre con los brazos cruzados&#10;&#10;Descripción generada automáticamente con confianza media">
            <a:extLst>
              <a:ext uri="{FF2B5EF4-FFF2-40B4-BE49-F238E27FC236}">
                <a16:creationId xmlns:a16="http://schemas.microsoft.com/office/drawing/2014/main" id="{EC9E7124-2AF5-053F-57DC-3DF116EC58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025" y="1903288"/>
            <a:ext cx="2954846" cy="5039554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523082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B91651C0-4505-6B0B-FB49-8A80D97B31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" b="154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C836ADA-332F-C225-C2F5-D91D02FD68F3}"/>
              </a:ext>
            </a:extLst>
          </p:cNvPr>
          <p:cNvSpPr txBox="1"/>
          <p:nvPr/>
        </p:nvSpPr>
        <p:spPr>
          <a:xfrm>
            <a:off x="199043" y="205380"/>
            <a:ext cx="5051589" cy="3539430"/>
          </a:xfrm>
          <a:prstGeom prst="rect">
            <a:avLst/>
          </a:prstGeom>
          <a:gradFill>
            <a:gsLst>
              <a:gs pos="0">
                <a:srgbClr val="DDB9D7"/>
              </a:gs>
              <a:gs pos="50000">
                <a:srgbClr val="D7B3D2"/>
              </a:gs>
              <a:gs pos="100000">
                <a:srgbClr val="DCB6D6"/>
              </a:gs>
            </a:gsLst>
          </a:gradFill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32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s-ES" sz="32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margichi</a:t>
            </a:r>
            <a:r>
              <a:rPr lang="es-ES" sz="32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in </a:t>
            </a:r>
            <a:r>
              <a:rPr lang="es-ES" sz="32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coollaga</a:t>
            </a:r>
            <a:r>
              <a:rPr lang="es-ES" sz="32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sz="32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daraarichis</a:t>
            </a:r>
            <a:r>
              <a:rPr lang="es-ES" sz="32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in </a:t>
            </a:r>
            <a:r>
              <a:rPr lang="es-ES" sz="32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harca'a</a:t>
            </a:r>
            <a:r>
              <a:rPr lang="es-ES" sz="32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sz="32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dubbiin</a:t>
            </a:r>
            <a:r>
              <a:rPr lang="es-ES" sz="32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Waaqayyo</a:t>
            </a:r>
            <a:r>
              <a:rPr lang="es-ES" sz="32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keenyaa</a:t>
            </a:r>
            <a:r>
              <a:rPr lang="es-ES" sz="32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garuu</a:t>
            </a:r>
            <a:r>
              <a:rPr lang="es-ES" sz="32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bara</a:t>
            </a:r>
            <a:r>
              <a:rPr lang="es-ES" sz="32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baraan</a:t>
            </a:r>
            <a:r>
              <a:rPr lang="es-ES" sz="32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dhaabatee</a:t>
            </a:r>
            <a:r>
              <a:rPr lang="es-ES" sz="32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in </a:t>
            </a:r>
            <a:r>
              <a:rPr lang="es-ES" sz="32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hafa</a:t>
            </a:r>
            <a:r>
              <a:rPr lang="es-ES" sz="32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' </a:t>
            </a:r>
            <a:r>
              <a:rPr lang="es-ES" sz="32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jedhi</a:t>
            </a:r>
            <a:r>
              <a:rPr lang="es-ES" sz="32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!" </a:t>
            </a:r>
            <a:r>
              <a:rPr lang="es-ES" sz="32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jedhe</a:t>
            </a:r>
            <a:r>
              <a:rPr lang="es-ES" sz="32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.”</a:t>
            </a:r>
          </a:p>
          <a:p>
            <a:pPr algn="ctr"/>
            <a:r>
              <a:rPr lang="es-ES" sz="32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— Isa. 40:8</a:t>
            </a:r>
          </a:p>
        </p:txBody>
      </p:sp>
    </p:spTree>
    <p:extLst>
      <p:ext uri="{BB962C8B-B14F-4D97-AF65-F5344CB8AC3E}">
        <p14:creationId xmlns:p14="http://schemas.microsoft.com/office/powerpoint/2010/main" val="2428617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C10EEFE-6672-E64E-6AC1-BF833EA582D3}"/>
              </a:ext>
            </a:extLst>
          </p:cNvPr>
          <p:cNvSpPr txBox="1"/>
          <p:nvPr/>
        </p:nvSpPr>
        <p:spPr>
          <a:xfrm>
            <a:off x="2009775" y="3680936"/>
            <a:ext cx="86963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Yommus</a:t>
            </a:r>
            <a:r>
              <a:rPr lang="es-E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isaan</a:t>
            </a:r>
            <a:r>
              <a:rPr lang="es-E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, "</a:t>
            </a:r>
            <a:r>
              <a:rPr lang="es-E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Ilaa</a:t>
            </a:r>
            <a:r>
              <a:rPr lang="es-E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inni</a:t>
            </a:r>
            <a:r>
              <a:rPr lang="es-E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Waaqayyo</a:t>
            </a:r>
            <a:r>
              <a:rPr lang="es-E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keenya</a:t>
            </a:r>
            <a:r>
              <a:rPr lang="es-E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! </a:t>
            </a:r>
            <a:r>
              <a:rPr lang="es-E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Inni</a:t>
            </a:r>
            <a:r>
              <a:rPr lang="es-E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nuyi</a:t>
            </a:r>
            <a:r>
              <a:rPr lang="es-E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, '</a:t>
            </a:r>
            <a:r>
              <a:rPr lang="es-E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Nu</a:t>
            </a:r>
            <a:r>
              <a:rPr lang="es-E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fayyisa</a:t>
            </a:r>
            <a:r>
              <a:rPr lang="es-E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' </a:t>
            </a:r>
            <a:r>
              <a:rPr lang="es-E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jennee</a:t>
            </a:r>
            <a:r>
              <a:rPr lang="es-E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eeggachaa</a:t>
            </a:r>
            <a:r>
              <a:rPr lang="es-E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turre isa; </a:t>
            </a:r>
            <a:r>
              <a:rPr lang="es-E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inni</a:t>
            </a:r>
            <a:r>
              <a:rPr lang="es-E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nuyi</a:t>
            </a:r>
            <a:r>
              <a:rPr lang="es-E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amanannes</a:t>
            </a:r>
            <a:r>
              <a:rPr lang="es-E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isa; </a:t>
            </a:r>
            <a:r>
              <a:rPr lang="es-E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kottaa</a:t>
            </a:r>
            <a:r>
              <a:rPr lang="es-E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fayyisuu</a:t>
            </a:r>
            <a:r>
              <a:rPr lang="es-E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isaatti</a:t>
            </a:r>
            <a:r>
              <a:rPr lang="es-E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 in </a:t>
            </a:r>
            <a:r>
              <a:rPr lang="es-E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gammannaa</a:t>
            </a:r>
            <a:r>
              <a:rPr lang="es-E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, in </a:t>
            </a:r>
            <a:r>
              <a:rPr lang="es-E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ililchinas</a:t>
            </a:r>
            <a:r>
              <a:rPr lang="es-E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" in </a:t>
            </a:r>
            <a:r>
              <a:rPr lang="es-ES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jedhu</a:t>
            </a:r>
            <a:r>
              <a:rPr lang="es-E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.” — Isa. 25:9</a:t>
            </a:r>
          </a:p>
        </p:txBody>
      </p:sp>
    </p:spTree>
    <p:extLst>
      <p:ext uri="{BB962C8B-B14F-4D97-AF65-F5344CB8AC3E}">
        <p14:creationId xmlns:p14="http://schemas.microsoft.com/office/powerpoint/2010/main" val="2775534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5F997A44-7BF3-764F-D080-BCD5BD6C6B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E63DB15-E2B7-6E1A-7EB8-3FA6C0558797}"/>
              </a:ext>
            </a:extLst>
          </p:cNvPr>
          <p:cNvSpPr txBox="1"/>
          <p:nvPr/>
        </p:nvSpPr>
        <p:spPr>
          <a:xfrm>
            <a:off x="8589310" y="505122"/>
            <a:ext cx="3515008" cy="584775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2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Wanta</a:t>
            </a:r>
            <a:r>
              <a:rPr lang="es-ES" sz="22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dubbannu</a:t>
            </a:r>
            <a:r>
              <a:rPr lang="es-ES" sz="22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keessaa</a:t>
            </a:r>
            <a:r>
              <a:rPr lang="es-ES" sz="2200" b="1" dirty="0">
                <a:solidFill>
                  <a:srgbClr val="244897"/>
                </a:solidFill>
                <a:latin typeface="Comic Sans MS" panose="030F0702030302020204" pitchFamily="66" charset="0"/>
              </a:rPr>
              <a:t>, "</a:t>
            </a:r>
            <a:r>
              <a:rPr lang="es-ES" sz="22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Nuyi</a:t>
            </a:r>
            <a:r>
              <a:rPr lang="es-ES" sz="22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angafa</a:t>
            </a:r>
            <a:r>
              <a:rPr lang="es-ES" sz="22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lubootaa</a:t>
            </a:r>
            <a:r>
              <a:rPr lang="es-ES" sz="22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isa </a:t>
            </a:r>
            <a:r>
              <a:rPr lang="es-ES" sz="22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bantii</a:t>
            </a:r>
            <a:r>
              <a:rPr lang="es-ES" sz="22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waaqaa</a:t>
            </a:r>
            <a:r>
              <a:rPr lang="es-ES" sz="22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keessatti</a:t>
            </a:r>
            <a:r>
              <a:rPr lang="es-ES" sz="2200" b="1" dirty="0">
                <a:solidFill>
                  <a:srgbClr val="244897"/>
                </a:solidFill>
                <a:latin typeface="Comic Sans MS" panose="030F0702030302020204" pitchFamily="66" charset="0"/>
              </a:rPr>
              <a:t>, </a:t>
            </a:r>
            <a:r>
              <a:rPr lang="es-ES" sz="22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gara</a:t>
            </a:r>
            <a:r>
              <a:rPr lang="es-ES" sz="22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mirga</a:t>
            </a:r>
            <a:r>
              <a:rPr lang="es-ES" sz="22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teessoo</a:t>
            </a:r>
            <a:r>
              <a:rPr lang="es-ES" sz="22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Waaqayyoo</a:t>
            </a:r>
            <a:r>
              <a:rPr lang="es-ES" sz="22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surra-</a:t>
            </a:r>
            <a:r>
              <a:rPr lang="es-ES" sz="22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qabeessaa</a:t>
            </a:r>
            <a:r>
              <a:rPr lang="es-ES" sz="22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taa'e</a:t>
            </a:r>
            <a:r>
              <a:rPr lang="es-ES" sz="22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akkasii</a:t>
            </a:r>
            <a:r>
              <a:rPr lang="es-ES" sz="22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qabna</a:t>
            </a:r>
            <a:r>
              <a:rPr lang="es-ES" sz="2200" b="1" dirty="0">
                <a:solidFill>
                  <a:srgbClr val="244897"/>
                </a:solidFill>
                <a:latin typeface="Comic Sans MS" panose="030F0702030302020204" pitchFamily="66" charset="0"/>
              </a:rPr>
              <a:t>" isa </a:t>
            </a:r>
            <a:r>
              <a:rPr lang="es-ES" sz="22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jedhutu</a:t>
            </a:r>
            <a:r>
              <a:rPr lang="es-ES" sz="22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hunduma</a:t>
            </a:r>
            <a:r>
              <a:rPr lang="es-ES" sz="22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irra</a:t>
            </a:r>
            <a:r>
              <a:rPr lang="es-ES" sz="22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caala</a:t>
            </a:r>
            <a:r>
              <a:rPr lang="es-ES" sz="2200" b="1" dirty="0">
                <a:solidFill>
                  <a:srgbClr val="244897"/>
                </a:solidFill>
                <a:latin typeface="Comic Sans MS" panose="030F0702030302020204" pitchFamily="66" charset="0"/>
              </a:rPr>
              <a:t>. </a:t>
            </a:r>
            <a:r>
              <a:rPr lang="es-ES" sz="22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Inni</a:t>
            </a:r>
            <a:r>
              <a:rPr lang="es-ES" sz="22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godoo</a:t>
            </a:r>
            <a:r>
              <a:rPr lang="es-ES" sz="22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qulqullaa'aa</a:t>
            </a:r>
            <a:r>
              <a:rPr lang="es-ES" sz="22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sana </a:t>
            </a:r>
            <a:r>
              <a:rPr lang="es-ES" sz="22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keessatti</a:t>
            </a:r>
            <a:r>
              <a:rPr lang="es-ES" sz="2200" b="1" dirty="0">
                <a:solidFill>
                  <a:srgbClr val="244897"/>
                </a:solidFill>
                <a:latin typeface="Comic Sans MS" panose="030F0702030302020204" pitchFamily="66" charset="0"/>
              </a:rPr>
              <a:t>, </a:t>
            </a:r>
            <a:r>
              <a:rPr lang="es-ES" sz="22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godoo</a:t>
            </a:r>
            <a:r>
              <a:rPr lang="es-ES" sz="22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namni</a:t>
            </a:r>
            <a:r>
              <a:rPr lang="es-ES" sz="22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dhaabe</a:t>
            </a:r>
            <a:r>
              <a:rPr lang="es-ES" sz="22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utuu</a:t>
            </a:r>
            <a:r>
              <a:rPr lang="es-ES" sz="22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hin</a:t>
            </a:r>
            <a:r>
              <a:rPr lang="es-ES" sz="22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ta'in</a:t>
            </a:r>
            <a:r>
              <a:rPr lang="es-ES" sz="2200" b="1" dirty="0">
                <a:solidFill>
                  <a:srgbClr val="244897"/>
                </a:solidFill>
                <a:latin typeface="Comic Sans MS" panose="030F0702030302020204" pitchFamily="66" charset="0"/>
              </a:rPr>
              <a:t>, </a:t>
            </a:r>
            <a:r>
              <a:rPr lang="es-ES" sz="22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godicha</a:t>
            </a:r>
            <a:r>
              <a:rPr lang="es-ES" sz="22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isa </a:t>
            </a:r>
            <a:r>
              <a:rPr lang="es-ES" sz="22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dhugaa</a:t>
            </a:r>
            <a:r>
              <a:rPr lang="es-ES" sz="22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Waaqayyo</a:t>
            </a:r>
            <a:r>
              <a:rPr lang="es-ES" sz="22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gooftaan</a:t>
            </a:r>
            <a:r>
              <a:rPr lang="es-ES" sz="22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dhaabe</a:t>
            </a:r>
            <a:r>
              <a:rPr lang="es-ES" sz="22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sana </a:t>
            </a:r>
            <a:r>
              <a:rPr lang="es-ES" sz="22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keessatti</a:t>
            </a:r>
            <a:r>
              <a:rPr lang="es-ES" sz="2200" b="1" dirty="0">
                <a:solidFill>
                  <a:srgbClr val="244897"/>
                </a:solidFill>
                <a:latin typeface="Comic Sans MS" panose="030F0702030302020204" pitchFamily="66" charset="0"/>
              </a:rPr>
              <a:t>, </a:t>
            </a:r>
            <a:r>
              <a:rPr lang="es-ES" sz="22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angafa</a:t>
            </a:r>
            <a:r>
              <a:rPr lang="es-ES" sz="22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lubootaa</a:t>
            </a:r>
            <a:r>
              <a:rPr lang="es-ES" sz="22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</a:t>
            </a:r>
            <a:r>
              <a:rPr lang="es-ES" sz="22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ta'ee</a:t>
            </a:r>
            <a:r>
              <a:rPr lang="es-ES" sz="2200" b="1" dirty="0">
                <a:solidFill>
                  <a:srgbClr val="244897"/>
                </a:solidFill>
                <a:latin typeface="Comic Sans MS" panose="030F0702030302020204" pitchFamily="66" charset="0"/>
              </a:rPr>
              <a:t> in </a:t>
            </a:r>
            <a:r>
              <a:rPr lang="es-ES" sz="22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hojjeta</a:t>
            </a:r>
            <a:r>
              <a:rPr lang="es-ES" sz="2200" b="1" dirty="0">
                <a:solidFill>
                  <a:srgbClr val="244897"/>
                </a:solidFill>
                <a:latin typeface="Comic Sans MS" panose="030F0702030302020204" pitchFamily="66" charset="0"/>
              </a:rPr>
              <a:t>.- </a:t>
            </a:r>
            <a:r>
              <a:rPr lang="es-ES" sz="2200" b="1" dirty="0" err="1">
                <a:solidFill>
                  <a:srgbClr val="244897"/>
                </a:solidFill>
                <a:latin typeface="Comic Sans MS" panose="030F0702030302020204" pitchFamily="66" charset="0"/>
              </a:rPr>
              <a:t>Ibr</a:t>
            </a:r>
            <a:r>
              <a:rPr lang="es-ES" sz="2200" b="1" dirty="0">
                <a:solidFill>
                  <a:srgbClr val="244897"/>
                </a:solidFill>
                <a:latin typeface="Comic Sans MS" panose="030F0702030302020204" pitchFamily="66" charset="0"/>
              </a:rPr>
              <a:t>. 8:1,2</a:t>
            </a:r>
          </a:p>
        </p:txBody>
      </p:sp>
    </p:spTree>
    <p:extLst>
      <p:ext uri="{BB962C8B-B14F-4D97-AF65-F5344CB8AC3E}">
        <p14:creationId xmlns:p14="http://schemas.microsoft.com/office/powerpoint/2010/main" val="671683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FAA70C3-2AD5-42D6-AC00-5977FEA4D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1D4658-32CD-4903-BDA6-7B54EEA4E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D985F26F-DEFA-6B1A-90BC-D5FC980B43E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-3164" t="4148" r="3164" b="1440"/>
          <a:stretch/>
        </p:blipFill>
        <p:spPr>
          <a:xfrm>
            <a:off x="3890886" y="983228"/>
            <a:ext cx="8301112" cy="5874772"/>
          </a:xfrm>
          <a:custGeom>
            <a:avLst/>
            <a:gdLst/>
            <a:ahLst/>
            <a:cxnLst/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 descr="Imagen que contiene animal, tabla, perro, colorido&#10;&#10;Descripción generada automáticamente">
            <a:extLst>
              <a:ext uri="{FF2B5EF4-FFF2-40B4-BE49-F238E27FC236}">
                <a16:creationId xmlns:a16="http://schemas.microsoft.com/office/drawing/2014/main" id="{C1AFB84D-C933-92CF-CF3F-D5D32263A4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0" r="20023" b="1"/>
          <a:stretch/>
        </p:blipFill>
        <p:spPr>
          <a:xfrm>
            <a:off x="1741086" y="31314"/>
            <a:ext cx="4299597" cy="3583666"/>
          </a:xfrm>
          <a:custGeom>
            <a:avLst/>
            <a:gdLst/>
            <a:ahLst/>
            <a:cxnLst/>
            <a:rect l="l" t="t" r="r" b="b"/>
            <a:pathLst>
              <a:path w="5846002" h="4872577">
                <a:moveTo>
                  <a:pt x="343285" y="2953992"/>
                </a:moveTo>
                <a:cubicBezTo>
                  <a:pt x="343285" y="2953992"/>
                  <a:pt x="343285" y="2953992"/>
                  <a:pt x="849063" y="2953992"/>
                </a:cubicBezTo>
                <a:cubicBezTo>
                  <a:pt x="880743" y="2953992"/>
                  <a:pt x="911330" y="2971406"/>
                  <a:pt x="926624" y="2999703"/>
                </a:cubicBezTo>
                <a:cubicBezTo>
                  <a:pt x="926624" y="2999703"/>
                  <a:pt x="926624" y="2999703"/>
                  <a:pt x="1180059" y="3436136"/>
                </a:cubicBezTo>
                <a:cubicBezTo>
                  <a:pt x="1196445" y="3463345"/>
                  <a:pt x="1196445" y="3498172"/>
                  <a:pt x="1180059" y="3525382"/>
                </a:cubicBezTo>
                <a:cubicBezTo>
                  <a:pt x="1180059" y="3525382"/>
                  <a:pt x="1180059" y="3525382"/>
                  <a:pt x="926624" y="3961814"/>
                </a:cubicBezTo>
                <a:cubicBezTo>
                  <a:pt x="911330" y="3990111"/>
                  <a:pt x="880743" y="4007525"/>
                  <a:pt x="849063" y="4007525"/>
                </a:cubicBezTo>
                <a:cubicBezTo>
                  <a:pt x="849063" y="4007525"/>
                  <a:pt x="849063" y="4007525"/>
                  <a:pt x="343285" y="4007525"/>
                </a:cubicBezTo>
                <a:cubicBezTo>
                  <a:pt x="310513" y="4007525"/>
                  <a:pt x="281019" y="3990111"/>
                  <a:pt x="264633" y="3961814"/>
                </a:cubicBezTo>
                <a:cubicBezTo>
                  <a:pt x="264633" y="3961814"/>
                  <a:pt x="264633" y="3961814"/>
                  <a:pt x="12290" y="3525382"/>
                </a:cubicBezTo>
                <a:cubicBezTo>
                  <a:pt x="-4096" y="3498172"/>
                  <a:pt x="-4096" y="3463345"/>
                  <a:pt x="12290" y="3436136"/>
                </a:cubicBezTo>
                <a:cubicBezTo>
                  <a:pt x="12290" y="3436136"/>
                  <a:pt x="12290" y="3436136"/>
                  <a:pt x="264633" y="2999703"/>
                </a:cubicBezTo>
                <a:cubicBezTo>
                  <a:pt x="281019" y="2971406"/>
                  <a:pt x="310513" y="2953992"/>
                  <a:pt x="343285" y="2953992"/>
                </a:cubicBezTo>
                <a:close/>
                <a:moveTo>
                  <a:pt x="2353334" y="538808"/>
                </a:moveTo>
                <a:cubicBezTo>
                  <a:pt x="2353334" y="538808"/>
                  <a:pt x="2353334" y="538808"/>
                  <a:pt x="2613403" y="538808"/>
                </a:cubicBezTo>
                <a:lnTo>
                  <a:pt x="2643742" y="538808"/>
                </a:lnTo>
                <a:lnTo>
                  <a:pt x="2672692" y="588661"/>
                </a:lnTo>
                <a:cubicBezTo>
                  <a:pt x="2713002" y="658078"/>
                  <a:pt x="2759909" y="738855"/>
                  <a:pt x="2814491" y="832849"/>
                </a:cubicBezTo>
                <a:cubicBezTo>
                  <a:pt x="2839586" y="874521"/>
                  <a:pt x="2839586" y="927860"/>
                  <a:pt x="2814491" y="969531"/>
                </a:cubicBezTo>
                <a:cubicBezTo>
                  <a:pt x="2814491" y="969531"/>
                  <a:pt x="2814491" y="969531"/>
                  <a:pt x="2426350" y="1637936"/>
                </a:cubicBezTo>
                <a:cubicBezTo>
                  <a:pt x="2402927" y="1681274"/>
                  <a:pt x="2356083" y="1707943"/>
                  <a:pt x="2307565" y="1707943"/>
                </a:cubicBezTo>
                <a:cubicBezTo>
                  <a:pt x="2307565" y="1707943"/>
                  <a:pt x="2307565" y="1707943"/>
                  <a:pt x="1532956" y="1707943"/>
                </a:cubicBezTo>
                <a:cubicBezTo>
                  <a:pt x="1520409" y="1707943"/>
                  <a:pt x="1508175" y="1706276"/>
                  <a:pt x="1496490" y="1703099"/>
                </a:cubicBezTo>
                <a:lnTo>
                  <a:pt x="1471408" y="1692583"/>
                </a:lnTo>
                <a:lnTo>
                  <a:pt x="1486736" y="1666073"/>
                </a:lnTo>
                <a:cubicBezTo>
                  <a:pt x="1625328" y="1426376"/>
                  <a:pt x="1802725" y="1119564"/>
                  <a:pt x="2029793" y="726844"/>
                </a:cubicBezTo>
                <a:cubicBezTo>
                  <a:pt x="2097197" y="610441"/>
                  <a:pt x="2218525" y="538808"/>
                  <a:pt x="2353334" y="538808"/>
                </a:cubicBezTo>
                <a:close/>
                <a:moveTo>
                  <a:pt x="1487085" y="0"/>
                </a:moveTo>
                <a:cubicBezTo>
                  <a:pt x="1487085" y="0"/>
                  <a:pt x="1487085" y="0"/>
                  <a:pt x="2360840" y="0"/>
                </a:cubicBezTo>
                <a:cubicBezTo>
                  <a:pt x="2415568" y="0"/>
                  <a:pt x="2468407" y="30084"/>
                  <a:pt x="2494828" y="78969"/>
                </a:cubicBezTo>
                <a:cubicBezTo>
                  <a:pt x="2494828" y="78969"/>
                  <a:pt x="2494828" y="78969"/>
                  <a:pt x="2729665" y="483373"/>
                </a:cubicBezTo>
                <a:lnTo>
                  <a:pt x="2756194" y="529058"/>
                </a:lnTo>
                <a:lnTo>
                  <a:pt x="2735320" y="529058"/>
                </a:lnTo>
                <a:lnTo>
                  <a:pt x="2636659" y="529058"/>
                </a:lnTo>
                <a:lnTo>
                  <a:pt x="2593799" y="455250"/>
                </a:lnTo>
                <a:cubicBezTo>
                  <a:pt x="2430052" y="173267"/>
                  <a:pt x="2430052" y="173267"/>
                  <a:pt x="2430052" y="173267"/>
                </a:cubicBezTo>
                <a:cubicBezTo>
                  <a:pt x="2406629" y="129929"/>
                  <a:pt x="2359785" y="103259"/>
                  <a:pt x="2311267" y="103259"/>
                </a:cubicBezTo>
                <a:cubicBezTo>
                  <a:pt x="1536658" y="103259"/>
                  <a:pt x="1536658" y="103259"/>
                  <a:pt x="1536658" y="103259"/>
                </a:cubicBezTo>
                <a:cubicBezTo>
                  <a:pt x="1486468" y="103259"/>
                  <a:pt x="1441296" y="129929"/>
                  <a:pt x="1416201" y="173267"/>
                </a:cubicBezTo>
                <a:cubicBezTo>
                  <a:pt x="1029733" y="841671"/>
                  <a:pt x="1029733" y="841671"/>
                  <a:pt x="1029733" y="841671"/>
                </a:cubicBezTo>
                <a:cubicBezTo>
                  <a:pt x="1004637" y="883343"/>
                  <a:pt x="1004637" y="936682"/>
                  <a:pt x="1029733" y="978353"/>
                </a:cubicBezTo>
                <a:cubicBezTo>
                  <a:pt x="1416201" y="1646758"/>
                  <a:pt x="1416201" y="1646758"/>
                  <a:pt x="1416201" y="1646758"/>
                </a:cubicBezTo>
                <a:cubicBezTo>
                  <a:pt x="1428749" y="1668427"/>
                  <a:pt x="1446315" y="1685929"/>
                  <a:pt x="1467019" y="1698013"/>
                </a:cubicBezTo>
                <a:lnTo>
                  <a:pt x="1472899" y="1700478"/>
                </a:lnTo>
                <a:lnTo>
                  <a:pt x="1441377" y="1754996"/>
                </a:lnTo>
                <a:lnTo>
                  <a:pt x="1417933" y="1795543"/>
                </a:lnTo>
                <a:lnTo>
                  <a:pt x="1442249" y="1805738"/>
                </a:lnTo>
                <a:cubicBezTo>
                  <a:pt x="1455430" y="1809322"/>
                  <a:pt x="1469230" y="1811202"/>
                  <a:pt x="1483383" y="1811202"/>
                </a:cubicBezTo>
                <a:cubicBezTo>
                  <a:pt x="2357138" y="1811202"/>
                  <a:pt x="2357138" y="1811202"/>
                  <a:pt x="2357138" y="1811202"/>
                </a:cubicBezTo>
                <a:cubicBezTo>
                  <a:pt x="2411866" y="1811202"/>
                  <a:pt x="2464705" y="1781120"/>
                  <a:pt x="2491126" y="1732235"/>
                </a:cubicBezTo>
                <a:cubicBezTo>
                  <a:pt x="2928947" y="978278"/>
                  <a:pt x="2928947" y="978278"/>
                  <a:pt x="2928947" y="978278"/>
                </a:cubicBezTo>
                <a:cubicBezTo>
                  <a:pt x="2957254" y="931274"/>
                  <a:pt x="2957254" y="871108"/>
                  <a:pt x="2928947" y="824102"/>
                </a:cubicBezTo>
                <a:cubicBezTo>
                  <a:pt x="2874220" y="729858"/>
                  <a:pt x="2826333" y="647394"/>
                  <a:pt x="2784432" y="575238"/>
                </a:cubicBezTo>
                <a:lnTo>
                  <a:pt x="2763277" y="538808"/>
                </a:lnTo>
                <a:lnTo>
                  <a:pt x="2861280" y="538808"/>
                </a:lnTo>
                <a:cubicBezTo>
                  <a:pt x="3166048" y="538808"/>
                  <a:pt x="3653676" y="538808"/>
                  <a:pt x="4433881" y="538808"/>
                </a:cubicBezTo>
                <a:cubicBezTo>
                  <a:pt x="4564197" y="538808"/>
                  <a:pt x="4690018" y="610441"/>
                  <a:pt x="4752929" y="726844"/>
                </a:cubicBezTo>
                <a:cubicBezTo>
                  <a:pt x="4752929" y="726844"/>
                  <a:pt x="4752929" y="726844"/>
                  <a:pt x="5795449" y="2522134"/>
                </a:cubicBezTo>
                <a:cubicBezTo>
                  <a:pt x="5862854" y="2634060"/>
                  <a:pt x="5862854" y="2777325"/>
                  <a:pt x="5795449" y="2889251"/>
                </a:cubicBezTo>
                <a:cubicBezTo>
                  <a:pt x="5795449" y="2889251"/>
                  <a:pt x="5795449" y="2889251"/>
                  <a:pt x="4752929" y="4684542"/>
                </a:cubicBezTo>
                <a:cubicBezTo>
                  <a:pt x="4690018" y="4800945"/>
                  <a:pt x="4564197" y="4872577"/>
                  <a:pt x="4433881" y="4872577"/>
                </a:cubicBezTo>
                <a:cubicBezTo>
                  <a:pt x="4433881" y="4872577"/>
                  <a:pt x="4433881" y="4872577"/>
                  <a:pt x="2353334" y="4872577"/>
                </a:cubicBezTo>
                <a:cubicBezTo>
                  <a:pt x="2218525" y="4872577"/>
                  <a:pt x="2097197" y="4800945"/>
                  <a:pt x="2029793" y="4684542"/>
                </a:cubicBezTo>
                <a:cubicBezTo>
                  <a:pt x="2029793" y="4684542"/>
                  <a:pt x="2029793" y="4684542"/>
                  <a:pt x="991766" y="2889251"/>
                </a:cubicBezTo>
                <a:cubicBezTo>
                  <a:pt x="924361" y="2777325"/>
                  <a:pt x="924361" y="2634060"/>
                  <a:pt x="991766" y="2522134"/>
                </a:cubicBezTo>
                <a:cubicBezTo>
                  <a:pt x="991766" y="2522134"/>
                  <a:pt x="991766" y="2522134"/>
                  <a:pt x="1377193" y="1855530"/>
                </a:cubicBezTo>
                <a:lnTo>
                  <a:pt x="1409676" y="1799352"/>
                </a:lnTo>
                <a:lnTo>
                  <a:pt x="1408533" y="1798873"/>
                </a:lnTo>
                <a:cubicBezTo>
                  <a:pt x="1385179" y="1785241"/>
                  <a:pt x="1365364" y="1765500"/>
                  <a:pt x="1351210" y="1741057"/>
                </a:cubicBezTo>
                <a:cubicBezTo>
                  <a:pt x="1351210" y="1741057"/>
                  <a:pt x="1351210" y="1741057"/>
                  <a:pt x="915276" y="987100"/>
                </a:cubicBezTo>
                <a:cubicBezTo>
                  <a:pt x="886968" y="940096"/>
                  <a:pt x="886968" y="879930"/>
                  <a:pt x="915276" y="832924"/>
                </a:cubicBezTo>
                <a:cubicBezTo>
                  <a:pt x="915276" y="832924"/>
                  <a:pt x="915276" y="832924"/>
                  <a:pt x="1351210" y="78969"/>
                </a:cubicBezTo>
                <a:cubicBezTo>
                  <a:pt x="1379517" y="30084"/>
                  <a:pt x="1430471" y="0"/>
                  <a:pt x="1487085" y="0"/>
                </a:cubicBezTo>
                <a:close/>
              </a:path>
            </a:pathLst>
          </a:cu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7B2D768-2EB8-B5E8-B31F-91E73A74F1F2}"/>
              </a:ext>
            </a:extLst>
          </p:cNvPr>
          <p:cNvSpPr txBox="1"/>
          <p:nvPr/>
        </p:nvSpPr>
        <p:spPr>
          <a:xfrm>
            <a:off x="-2" y="3534013"/>
            <a:ext cx="4299598" cy="34163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“</a:t>
            </a:r>
            <a:r>
              <a:rPr lang="es-E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Yommus</a:t>
            </a:r>
            <a:r>
              <a:rPr lang="es-E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bineensichi</a:t>
            </a:r>
            <a:r>
              <a:rPr lang="es-E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akka</a:t>
            </a:r>
            <a:r>
              <a:rPr lang="es-E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jawwee</a:t>
            </a:r>
            <a:r>
              <a:rPr lang="es-E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sun</a:t>
            </a:r>
            <a:r>
              <a:rPr lang="es-E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dubartittii</a:t>
            </a:r>
            <a:r>
              <a:rPr lang="es-E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sanatti</a:t>
            </a:r>
            <a:r>
              <a:rPr lang="es-E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aaree</a:t>
            </a:r>
            <a:r>
              <a:rPr lang="es-E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, </a:t>
            </a:r>
            <a:r>
              <a:rPr lang="es-E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sanyii</a:t>
            </a:r>
            <a:r>
              <a:rPr lang="es-E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ishee</a:t>
            </a:r>
            <a:r>
              <a:rPr lang="es-E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warra</a:t>
            </a:r>
            <a:r>
              <a:rPr lang="es-E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kaanitti</a:t>
            </a:r>
            <a:r>
              <a:rPr lang="es-E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lola </a:t>
            </a:r>
            <a:r>
              <a:rPr lang="es-E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kaasuu</a:t>
            </a:r>
            <a:r>
              <a:rPr lang="es-E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dhaqe</a:t>
            </a:r>
            <a:r>
              <a:rPr lang="es-E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; </a:t>
            </a:r>
            <a:r>
              <a:rPr lang="es-E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isaanis</a:t>
            </a:r>
            <a:r>
              <a:rPr lang="es-E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warra</a:t>
            </a:r>
            <a:r>
              <a:rPr lang="es-E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abboommii</a:t>
            </a:r>
            <a:r>
              <a:rPr lang="es-E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Waaqayyoo</a:t>
            </a:r>
            <a:r>
              <a:rPr lang="es-E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eeganii</a:t>
            </a:r>
            <a:r>
              <a:rPr lang="es-E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, isa </a:t>
            </a:r>
            <a:r>
              <a:rPr lang="es-E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Yesus</a:t>
            </a:r>
            <a:r>
              <a:rPr lang="es-E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dhugaa</a:t>
            </a:r>
            <a:r>
              <a:rPr lang="es-E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ba'ettis</a:t>
            </a:r>
            <a:r>
              <a:rPr lang="es-E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jabaatanii</a:t>
            </a:r>
            <a:r>
              <a:rPr lang="es-E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</a:t>
            </a:r>
            <a:r>
              <a:rPr lang="es-E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dha</a:t>
            </a:r>
            <a:r>
              <a:rPr lang="es-E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.”</a:t>
            </a:r>
          </a:p>
          <a:p>
            <a:pPr algn="ctr"/>
            <a:r>
              <a:rPr lang="es-E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  — </a:t>
            </a:r>
            <a:r>
              <a:rPr lang="es-ES" sz="2400" b="1" dirty="0" err="1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Mul</a:t>
            </a:r>
            <a:r>
              <a:rPr lang="es-ES" sz="2400" b="1" dirty="0">
                <a:ln/>
                <a:solidFill>
                  <a:srgbClr val="B86C4C"/>
                </a:solidFill>
                <a:latin typeface="Comic Sans MS" panose="030F0702030302020204" pitchFamily="66" charset="0"/>
              </a:rPr>
              <a:t>. 12:17</a:t>
            </a:r>
          </a:p>
        </p:txBody>
      </p:sp>
      <p:sp>
        <p:nvSpPr>
          <p:cNvPr id="5" name="Hexágono 4">
            <a:extLst>
              <a:ext uri="{FF2B5EF4-FFF2-40B4-BE49-F238E27FC236}">
                <a16:creationId xmlns:a16="http://schemas.microsoft.com/office/drawing/2014/main" id="{659E9849-86F2-7020-058C-EED6BE5B3B95}"/>
              </a:ext>
            </a:extLst>
          </p:cNvPr>
          <p:cNvSpPr/>
          <p:nvPr/>
        </p:nvSpPr>
        <p:spPr>
          <a:xfrm>
            <a:off x="137117" y="259730"/>
            <a:ext cx="2100557" cy="1810825"/>
          </a:xfrm>
          <a:prstGeom prst="hexagon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339" t="-10581" r="-78703" b="-3329"/>
            </a:stretch>
          </a:blip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05476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1040</TotalTime>
  <Words>533</Words>
  <Application>Microsoft Office PowerPoint</Application>
  <PresentationFormat>Panorámica</PresentationFormat>
  <Paragraphs>16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58</cp:revision>
  <dcterms:created xsi:type="dcterms:W3CDTF">2024-03-23T15:50:13Z</dcterms:created>
  <dcterms:modified xsi:type="dcterms:W3CDTF">2024-04-03T06:39:21Z</dcterms:modified>
</cp:coreProperties>
</file>