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4" r:id="rId3"/>
    <p:sldId id="269" r:id="rId4"/>
    <p:sldId id="257" r:id="rId5"/>
    <p:sldId id="258" r:id="rId6"/>
    <p:sldId id="259" r:id="rId7"/>
    <p:sldId id="260" r:id="rId8"/>
    <p:sldId id="270" r:id="rId9"/>
    <p:sldId id="275" r:id="rId10"/>
    <p:sldId id="262" r:id="rId11"/>
    <p:sldId id="276" r:id="rId12"/>
    <p:sldId id="264" r:id="rId13"/>
    <p:sldId id="272"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0C88"/>
    <a:srgbClr val="110593"/>
    <a:srgbClr val="0C469E"/>
    <a:srgbClr val="05A9A9"/>
    <a:srgbClr val="00B047"/>
    <a:srgbClr val="20C012"/>
    <a:srgbClr val="89CB05"/>
    <a:srgbClr val="D69F0C"/>
    <a:srgbClr val="E5C77B"/>
    <a:srgbClr val="DDB4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34" d="100"/>
          <a:sy n="34" d="100"/>
        </p:scale>
        <p:origin x="78" y="14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6FD004-DDD0-4A34-A5E4-B8D617CFEB15}" type="doc">
      <dgm:prSet loTypeId="urn:microsoft.com/office/officeart/2005/8/layout/vList3" loCatId="list" qsTypeId="urn:microsoft.com/office/officeart/2005/8/quickstyle/3d1" qsCatId="3D" csTypeId="urn:microsoft.com/office/officeart/2005/8/colors/colorful2" csCatId="colorful" phldr="1"/>
      <dgm:spPr/>
      <dgm:t>
        <a:bodyPr/>
        <a:lstStyle/>
        <a:p>
          <a:endParaRPr lang="es-ES"/>
        </a:p>
      </dgm:t>
    </dgm:pt>
    <dgm:pt modelId="{6A55718B-719A-4DCB-A9C6-5B21F0E125C2}">
      <dgm:prSet custT="1"/>
      <dgm:spPr/>
      <dgm:t>
        <a:bodyPr/>
        <a:lstStyle/>
        <a:p>
          <a:r>
            <a:rPr lang="pt-BR" sz="2000" b="1" dirty="0">
              <a:effectLst>
                <a:outerShdw blurRad="38100" dist="38100" dir="2700000" algn="tl">
                  <a:srgbClr val="000000">
                    <a:alpha val="43137"/>
                  </a:srgbClr>
                </a:outerShdw>
              </a:effectLst>
            </a:rPr>
            <a:t>Criam na doutrina de Jesus</a:t>
          </a:r>
          <a:endParaRPr lang="es-ES" sz="2000" b="1" dirty="0">
            <a:effectLst>
              <a:outerShdw blurRad="38100" dist="38100" dir="2700000" algn="tl">
                <a:srgbClr val="000000">
                  <a:alpha val="43137"/>
                </a:srgbClr>
              </a:outerShdw>
            </a:effectLst>
          </a:endParaRPr>
        </a:p>
      </dgm:t>
    </dgm:pt>
    <dgm:pt modelId="{82D34D38-13DB-4576-8486-04428C319685}" type="parTrans" cxnId="{D2B874D4-B677-45C5-A322-1A1403208C89}">
      <dgm:prSet/>
      <dgm:spPr/>
      <dgm:t>
        <a:bodyPr/>
        <a:lstStyle/>
        <a:p>
          <a:endParaRPr lang="es-ES" sz="2000" b="1">
            <a:effectLst>
              <a:outerShdw blurRad="38100" dist="38100" dir="2700000" algn="tl">
                <a:srgbClr val="000000">
                  <a:alpha val="43137"/>
                </a:srgbClr>
              </a:outerShdw>
            </a:effectLst>
          </a:endParaRPr>
        </a:p>
      </dgm:t>
    </dgm:pt>
    <dgm:pt modelId="{9914A308-F811-4613-824C-68045FCDE078}" type="sibTrans" cxnId="{D2B874D4-B677-45C5-A322-1A1403208C89}">
      <dgm:prSet/>
      <dgm:spPr/>
      <dgm:t>
        <a:bodyPr/>
        <a:lstStyle/>
        <a:p>
          <a:endParaRPr lang="es-ES" sz="2000" b="1">
            <a:effectLst>
              <a:outerShdw blurRad="38100" dist="38100" dir="2700000" algn="tl">
                <a:srgbClr val="000000">
                  <a:alpha val="43137"/>
                </a:srgbClr>
              </a:outerShdw>
            </a:effectLst>
          </a:endParaRPr>
        </a:p>
      </dgm:t>
    </dgm:pt>
    <dgm:pt modelId="{088AA768-3988-4FE5-A467-5AD924F75B99}">
      <dgm:prSet custT="1"/>
      <dgm:spPr/>
      <dgm:t>
        <a:bodyPr/>
        <a:lstStyle/>
        <a:p>
          <a:r>
            <a:rPr lang="pt-BR" sz="2000" b="1" dirty="0">
              <a:effectLst>
                <a:outerShdw blurRad="38100" dist="38100" dir="2700000" algn="tl">
                  <a:srgbClr val="000000">
                    <a:alpha val="43137"/>
                  </a:srgbClr>
                </a:outerShdw>
              </a:effectLst>
            </a:rPr>
            <a:t>Os que tinham o dom, curavam os doentes</a:t>
          </a:r>
          <a:endParaRPr lang="es-ES" sz="2000" b="1" dirty="0">
            <a:effectLst>
              <a:outerShdw blurRad="38100" dist="38100" dir="2700000" algn="tl">
                <a:srgbClr val="000000">
                  <a:alpha val="43137"/>
                </a:srgbClr>
              </a:outerShdw>
            </a:effectLst>
          </a:endParaRPr>
        </a:p>
      </dgm:t>
    </dgm:pt>
    <dgm:pt modelId="{9253D168-7D2B-43BA-8551-4908C1FA4E55}" type="parTrans" cxnId="{7747CF89-EA84-4840-A20B-FBBAE87E49F7}">
      <dgm:prSet/>
      <dgm:spPr/>
      <dgm:t>
        <a:bodyPr/>
        <a:lstStyle/>
        <a:p>
          <a:endParaRPr lang="es-ES" sz="2000" b="1">
            <a:effectLst>
              <a:outerShdw blurRad="38100" dist="38100" dir="2700000" algn="tl">
                <a:srgbClr val="000000">
                  <a:alpha val="43137"/>
                </a:srgbClr>
              </a:outerShdw>
            </a:effectLst>
          </a:endParaRPr>
        </a:p>
      </dgm:t>
    </dgm:pt>
    <dgm:pt modelId="{0779F71C-ADAF-4771-9F64-CCD72301F34C}" type="sibTrans" cxnId="{7747CF89-EA84-4840-A20B-FBBAE87E49F7}">
      <dgm:prSet/>
      <dgm:spPr/>
      <dgm:t>
        <a:bodyPr/>
        <a:lstStyle/>
        <a:p>
          <a:endParaRPr lang="es-ES" sz="2000" b="1">
            <a:effectLst>
              <a:outerShdw blurRad="38100" dist="38100" dir="2700000" algn="tl">
                <a:srgbClr val="000000">
                  <a:alpha val="43137"/>
                </a:srgbClr>
              </a:outerShdw>
            </a:effectLst>
          </a:endParaRPr>
        </a:p>
      </dgm:t>
    </dgm:pt>
    <dgm:pt modelId="{2D528160-BE34-47B7-80F9-866245272F21}">
      <dgm:prSet custT="1"/>
      <dgm:spPr/>
      <dgm:t>
        <a:bodyPr/>
        <a:lstStyle/>
        <a:p>
          <a:r>
            <a:rPr lang="pt-BR" sz="2000" b="1" dirty="0">
              <a:effectLst>
                <a:outerShdw blurRad="38100" dist="38100" dir="2700000" algn="tl">
                  <a:srgbClr val="000000">
                    <a:alpha val="43137"/>
                  </a:srgbClr>
                </a:outerShdw>
              </a:effectLst>
            </a:rPr>
            <a:t>Tinham todas as coisas em comum</a:t>
          </a:r>
          <a:endParaRPr lang="es-ES" sz="2000" b="1" dirty="0">
            <a:effectLst>
              <a:outerShdw blurRad="38100" dist="38100" dir="2700000" algn="tl">
                <a:srgbClr val="000000">
                  <a:alpha val="43137"/>
                </a:srgbClr>
              </a:outerShdw>
            </a:effectLst>
          </a:endParaRPr>
        </a:p>
      </dgm:t>
    </dgm:pt>
    <dgm:pt modelId="{59ECCE45-B0B9-48EA-A41F-318C44FA2E8F}" type="parTrans" cxnId="{7B483920-DD1A-449F-BD31-5340E248E581}">
      <dgm:prSet/>
      <dgm:spPr/>
      <dgm:t>
        <a:bodyPr/>
        <a:lstStyle/>
        <a:p>
          <a:endParaRPr lang="es-ES" sz="2000" b="1">
            <a:effectLst>
              <a:outerShdw blurRad="38100" dist="38100" dir="2700000" algn="tl">
                <a:srgbClr val="000000">
                  <a:alpha val="43137"/>
                </a:srgbClr>
              </a:outerShdw>
            </a:effectLst>
          </a:endParaRPr>
        </a:p>
      </dgm:t>
    </dgm:pt>
    <dgm:pt modelId="{62FEC0E7-1AE2-411D-B02A-CEF176400244}" type="sibTrans" cxnId="{7B483920-DD1A-449F-BD31-5340E248E581}">
      <dgm:prSet/>
      <dgm:spPr/>
      <dgm:t>
        <a:bodyPr/>
        <a:lstStyle/>
        <a:p>
          <a:endParaRPr lang="es-ES" sz="2000" b="1">
            <a:effectLst>
              <a:outerShdw blurRad="38100" dist="38100" dir="2700000" algn="tl">
                <a:srgbClr val="000000">
                  <a:alpha val="43137"/>
                </a:srgbClr>
              </a:outerShdw>
            </a:effectLst>
          </a:endParaRPr>
        </a:p>
      </dgm:t>
    </dgm:pt>
    <dgm:pt modelId="{F95CB98C-BF16-460D-969A-F34A202CA300}">
      <dgm:prSet custT="1"/>
      <dgm:spPr/>
      <dgm:t>
        <a:bodyPr/>
        <a:lstStyle/>
        <a:p>
          <a:r>
            <a:rPr lang="pt-BR" sz="2000" b="1" dirty="0">
              <a:effectLst>
                <a:outerShdw blurRad="38100" dist="38100" dir="2700000" algn="tl">
                  <a:srgbClr val="000000">
                    <a:alpha val="43137"/>
                  </a:srgbClr>
                </a:outerShdw>
              </a:effectLst>
            </a:rPr>
            <a:t>Partilhavam o que tinham com os necessitados</a:t>
          </a:r>
          <a:endParaRPr lang="es-ES" sz="2000" b="1" dirty="0">
            <a:effectLst>
              <a:outerShdw blurRad="38100" dist="38100" dir="2700000" algn="tl">
                <a:srgbClr val="000000">
                  <a:alpha val="43137"/>
                </a:srgbClr>
              </a:outerShdw>
            </a:effectLst>
          </a:endParaRPr>
        </a:p>
      </dgm:t>
    </dgm:pt>
    <dgm:pt modelId="{B590490C-A7EC-4EE6-A9FC-B68FDFB30BA3}" type="parTrans" cxnId="{8F021B66-F95D-48F4-AC4A-CDA93298A6A8}">
      <dgm:prSet/>
      <dgm:spPr/>
      <dgm:t>
        <a:bodyPr/>
        <a:lstStyle/>
        <a:p>
          <a:endParaRPr lang="es-ES" sz="2000" b="1">
            <a:effectLst>
              <a:outerShdw blurRad="38100" dist="38100" dir="2700000" algn="tl">
                <a:srgbClr val="000000">
                  <a:alpha val="43137"/>
                </a:srgbClr>
              </a:outerShdw>
            </a:effectLst>
          </a:endParaRPr>
        </a:p>
      </dgm:t>
    </dgm:pt>
    <dgm:pt modelId="{54BB0EBC-DB35-4C8A-9B31-D69CD3B22413}" type="sibTrans" cxnId="{8F021B66-F95D-48F4-AC4A-CDA93298A6A8}">
      <dgm:prSet/>
      <dgm:spPr/>
      <dgm:t>
        <a:bodyPr/>
        <a:lstStyle/>
        <a:p>
          <a:endParaRPr lang="es-ES" sz="2000" b="1">
            <a:effectLst>
              <a:outerShdw blurRad="38100" dist="38100" dir="2700000" algn="tl">
                <a:srgbClr val="000000">
                  <a:alpha val="43137"/>
                </a:srgbClr>
              </a:outerShdw>
            </a:effectLst>
          </a:endParaRPr>
        </a:p>
      </dgm:t>
    </dgm:pt>
    <dgm:pt modelId="{65413416-36FB-4EBF-A892-AB0B194B409A}">
      <dgm:prSet custT="1"/>
      <dgm:spPr/>
      <dgm:t>
        <a:bodyPr/>
        <a:lstStyle/>
        <a:p>
          <a:r>
            <a:rPr lang="pt-BR" sz="2000" b="1" noProof="0" dirty="0">
              <a:effectLst>
                <a:outerShdw blurRad="38100" dist="38100" dir="2700000" algn="tl">
                  <a:srgbClr val="000000">
                    <a:alpha val="43137"/>
                  </a:srgbClr>
                </a:outerShdw>
              </a:effectLst>
            </a:rPr>
            <a:t>Tinham</a:t>
          </a:r>
          <a:r>
            <a:rPr lang="es-ES" sz="2000" b="1" dirty="0">
              <a:effectLst>
                <a:outerShdw blurRad="38100" dist="38100" dir="2700000" algn="tl">
                  <a:srgbClr val="000000">
                    <a:alpha val="43137"/>
                  </a:srgbClr>
                </a:outerShdw>
              </a:effectLst>
            </a:rPr>
            <a:t> </a:t>
          </a:r>
          <a:r>
            <a:rPr lang="pt-BR" sz="2000" b="1" noProof="0" dirty="0">
              <a:effectLst>
                <a:outerShdw blurRad="38100" dist="38100" dir="2700000" algn="tl">
                  <a:srgbClr val="000000">
                    <a:alpha val="43137"/>
                  </a:srgbClr>
                </a:outerShdw>
              </a:effectLst>
            </a:rPr>
            <a:t>reuniões</a:t>
          </a:r>
          <a:r>
            <a:rPr lang="es-ES" sz="2000" b="1" dirty="0">
              <a:effectLst>
                <a:outerShdw blurRad="38100" dist="38100" dir="2700000" algn="tl">
                  <a:srgbClr val="000000">
                    <a:alpha val="43137"/>
                  </a:srgbClr>
                </a:outerShdw>
              </a:effectLst>
            </a:rPr>
            <a:t> públicas</a:t>
          </a:r>
        </a:p>
      </dgm:t>
    </dgm:pt>
    <dgm:pt modelId="{408D0389-1E33-40F5-BEAD-C6440870BF5F}" type="parTrans" cxnId="{B14C8772-A738-47E5-B65E-A114432E02D8}">
      <dgm:prSet/>
      <dgm:spPr/>
      <dgm:t>
        <a:bodyPr/>
        <a:lstStyle/>
        <a:p>
          <a:endParaRPr lang="es-ES" sz="2000" b="1">
            <a:effectLst>
              <a:outerShdw blurRad="38100" dist="38100" dir="2700000" algn="tl">
                <a:srgbClr val="000000">
                  <a:alpha val="43137"/>
                </a:srgbClr>
              </a:outerShdw>
            </a:effectLst>
          </a:endParaRPr>
        </a:p>
      </dgm:t>
    </dgm:pt>
    <dgm:pt modelId="{2D2C27BD-DF35-477D-8869-78D5C0038AA9}" type="sibTrans" cxnId="{B14C8772-A738-47E5-B65E-A114432E02D8}">
      <dgm:prSet/>
      <dgm:spPr/>
      <dgm:t>
        <a:bodyPr/>
        <a:lstStyle/>
        <a:p>
          <a:endParaRPr lang="es-ES" sz="2000" b="1">
            <a:effectLst>
              <a:outerShdw blurRad="38100" dist="38100" dir="2700000" algn="tl">
                <a:srgbClr val="000000">
                  <a:alpha val="43137"/>
                </a:srgbClr>
              </a:outerShdw>
            </a:effectLst>
          </a:endParaRPr>
        </a:p>
      </dgm:t>
    </dgm:pt>
    <dgm:pt modelId="{4993E7D9-ADC1-4828-B208-EE6ACC549708}">
      <dgm:prSet custT="1"/>
      <dgm:spPr/>
      <dgm:t>
        <a:bodyPr/>
        <a:lstStyle/>
        <a:p>
          <a:r>
            <a:rPr lang="pt-BR" sz="2000" b="1" dirty="0">
              <a:effectLst>
                <a:outerShdw blurRad="38100" dist="38100" dir="2700000" algn="tl">
                  <a:srgbClr val="000000">
                    <a:alpha val="43137"/>
                  </a:srgbClr>
                </a:outerShdw>
              </a:effectLst>
            </a:rPr>
            <a:t>Reuniam-se nas casas, onde celebravam a Santa Ceia</a:t>
          </a:r>
          <a:endParaRPr lang="es-ES" sz="2000" b="1" dirty="0">
            <a:effectLst>
              <a:outerShdw blurRad="38100" dist="38100" dir="2700000" algn="tl">
                <a:srgbClr val="000000">
                  <a:alpha val="43137"/>
                </a:srgbClr>
              </a:outerShdw>
            </a:effectLst>
          </a:endParaRPr>
        </a:p>
      </dgm:t>
    </dgm:pt>
    <dgm:pt modelId="{2494712F-D82E-4388-B8A0-C17701945099}" type="parTrans" cxnId="{CDCEA70A-3A7E-4F80-AED1-901E3BA440DA}">
      <dgm:prSet/>
      <dgm:spPr/>
      <dgm:t>
        <a:bodyPr/>
        <a:lstStyle/>
        <a:p>
          <a:endParaRPr lang="es-ES" sz="2000" b="1">
            <a:effectLst>
              <a:outerShdw blurRad="38100" dist="38100" dir="2700000" algn="tl">
                <a:srgbClr val="000000">
                  <a:alpha val="43137"/>
                </a:srgbClr>
              </a:outerShdw>
            </a:effectLst>
          </a:endParaRPr>
        </a:p>
      </dgm:t>
    </dgm:pt>
    <dgm:pt modelId="{0032FBBE-DA42-4847-A832-764661CC3EA1}" type="sibTrans" cxnId="{CDCEA70A-3A7E-4F80-AED1-901E3BA440DA}">
      <dgm:prSet/>
      <dgm:spPr/>
      <dgm:t>
        <a:bodyPr/>
        <a:lstStyle/>
        <a:p>
          <a:endParaRPr lang="es-ES" sz="2000" b="1">
            <a:effectLst>
              <a:outerShdw blurRad="38100" dist="38100" dir="2700000" algn="tl">
                <a:srgbClr val="000000">
                  <a:alpha val="43137"/>
                </a:srgbClr>
              </a:outerShdw>
            </a:effectLst>
          </a:endParaRPr>
        </a:p>
      </dgm:t>
    </dgm:pt>
    <dgm:pt modelId="{141650AB-FF20-4BDD-969A-CFBDCEAF1BA6}">
      <dgm:prSet custT="1"/>
      <dgm:spPr/>
      <dgm:t>
        <a:bodyPr/>
        <a:lstStyle/>
        <a:p>
          <a:r>
            <a:rPr lang="pt-BR" sz="2000" b="1" dirty="0">
              <a:effectLst>
                <a:outerShdw blurRad="38100" dist="38100" dir="2700000" algn="tl">
                  <a:srgbClr val="000000">
                    <a:alpha val="43137"/>
                  </a:srgbClr>
                </a:outerShdw>
              </a:effectLst>
            </a:rPr>
            <a:t>Viviam com alegria e simplicidade de coração</a:t>
          </a:r>
          <a:endParaRPr lang="es-ES" sz="2000" b="1" dirty="0">
            <a:effectLst>
              <a:outerShdw blurRad="38100" dist="38100" dir="2700000" algn="tl">
                <a:srgbClr val="000000">
                  <a:alpha val="43137"/>
                </a:srgbClr>
              </a:outerShdw>
            </a:effectLst>
          </a:endParaRPr>
        </a:p>
      </dgm:t>
    </dgm:pt>
    <dgm:pt modelId="{B276DC85-5A87-4FF0-B546-F2E43F72B709}" type="parTrans" cxnId="{E0F42A2C-FA0F-4B92-B088-DD2AAE769D58}">
      <dgm:prSet/>
      <dgm:spPr/>
      <dgm:t>
        <a:bodyPr/>
        <a:lstStyle/>
        <a:p>
          <a:endParaRPr lang="es-ES" sz="2000" b="1">
            <a:effectLst>
              <a:outerShdw blurRad="38100" dist="38100" dir="2700000" algn="tl">
                <a:srgbClr val="000000">
                  <a:alpha val="43137"/>
                </a:srgbClr>
              </a:outerShdw>
            </a:effectLst>
          </a:endParaRPr>
        </a:p>
      </dgm:t>
    </dgm:pt>
    <dgm:pt modelId="{6FDA5D5A-9505-45DC-91B6-0ABBCAE578F6}" type="sibTrans" cxnId="{E0F42A2C-FA0F-4B92-B088-DD2AAE769D58}">
      <dgm:prSet/>
      <dgm:spPr/>
      <dgm:t>
        <a:bodyPr/>
        <a:lstStyle/>
        <a:p>
          <a:endParaRPr lang="es-ES" sz="2000" b="1">
            <a:effectLst>
              <a:outerShdw blurRad="38100" dist="38100" dir="2700000" algn="tl">
                <a:srgbClr val="000000">
                  <a:alpha val="43137"/>
                </a:srgbClr>
              </a:outerShdw>
            </a:effectLst>
          </a:endParaRPr>
        </a:p>
      </dgm:t>
    </dgm:pt>
    <dgm:pt modelId="{93A148E9-B8AA-407B-B1F2-22A51E813557}">
      <dgm:prSet custT="1"/>
      <dgm:spPr/>
      <dgm:t>
        <a:bodyPr/>
        <a:lstStyle/>
        <a:p>
          <a:r>
            <a:rPr lang="pt-BR" sz="2000" b="1" noProof="0" dirty="0">
              <a:effectLst>
                <a:outerShdw blurRad="38100" dist="38100" dir="2700000" algn="tl">
                  <a:srgbClr val="000000">
                    <a:alpha val="43137"/>
                  </a:srgbClr>
                </a:outerShdw>
              </a:effectLst>
            </a:rPr>
            <a:t>Louvavam</a:t>
          </a:r>
          <a:r>
            <a:rPr lang="es-ES" sz="2000" b="1" dirty="0">
              <a:effectLst>
                <a:outerShdw blurRad="38100" dist="38100" dir="2700000" algn="tl">
                  <a:srgbClr val="000000">
                    <a:alpha val="43137"/>
                  </a:srgbClr>
                </a:outerShdw>
              </a:effectLst>
            </a:rPr>
            <a:t> a Deus</a:t>
          </a:r>
        </a:p>
      </dgm:t>
    </dgm:pt>
    <dgm:pt modelId="{7593432B-D79D-49F0-AFB8-77FCC91097F5}" type="parTrans" cxnId="{AAB56C2B-05B7-494E-AE48-F64CDE4A990D}">
      <dgm:prSet/>
      <dgm:spPr/>
      <dgm:t>
        <a:bodyPr/>
        <a:lstStyle/>
        <a:p>
          <a:endParaRPr lang="es-ES" sz="2000" b="1">
            <a:effectLst>
              <a:outerShdw blurRad="38100" dist="38100" dir="2700000" algn="tl">
                <a:srgbClr val="000000">
                  <a:alpha val="43137"/>
                </a:srgbClr>
              </a:outerShdw>
            </a:effectLst>
          </a:endParaRPr>
        </a:p>
      </dgm:t>
    </dgm:pt>
    <dgm:pt modelId="{6DDB776C-40D2-4934-BE71-5A7DF02CAD49}" type="sibTrans" cxnId="{AAB56C2B-05B7-494E-AE48-F64CDE4A990D}">
      <dgm:prSet/>
      <dgm:spPr/>
      <dgm:t>
        <a:bodyPr/>
        <a:lstStyle/>
        <a:p>
          <a:endParaRPr lang="es-ES" sz="2000" b="1">
            <a:effectLst>
              <a:outerShdw blurRad="38100" dist="38100" dir="2700000" algn="tl">
                <a:srgbClr val="000000">
                  <a:alpha val="43137"/>
                </a:srgbClr>
              </a:outerShdw>
            </a:effectLst>
          </a:endParaRPr>
        </a:p>
      </dgm:t>
    </dgm:pt>
    <dgm:pt modelId="{812E446D-8663-47C2-BF6B-A0983D059049}" type="pres">
      <dgm:prSet presAssocID="{8A6FD004-DDD0-4A34-A5E4-B8D617CFEB15}" presName="linearFlow" presStyleCnt="0">
        <dgm:presLayoutVars>
          <dgm:dir/>
          <dgm:resizeHandles val="exact"/>
        </dgm:presLayoutVars>
      </dgm:prSet>
      <dgm:spPr/>
    </dgm:pt>
    <dgm:pt modelId="{3FF5806F-FE3E-410C-8823-9AD392CB48D9}" type="pres">
      <dgm:prSet presAssocID="{6A55718B-719A-4DCB-A9C6-5B21F0E125C2}" presName="composite" presStyleCnt="0"/>
      <dgm:spPr/>
    </dgm:pt>
    <dgm:pt modelId="{593C632F-6E4E-4DF9-875E-7FAFF6294EA5}" type="pres">
      <dgm:prSet presAssocID="{6A55718B-719A-4DCB-A9C6-5B21F0E125C2}" presName="imgShp" presStyleLbl="fgImgPlace1" presStyleIdx="0" presStyleCnt="8" custLinFactX="-100000" custLinFactNeighborX="-162145"/>
      <dgm:spPr>
        <a:prstGeom prst="heart">
          <a:avLst/>
        </a:prstGeom>
        <a:solidFill>
          <a:srgbClr val="D69F0C"/>
        </a:solidFill>
        <a:effectLst>
          <a:outerShdw blurRad="50800" dist="38100" dir="2700000" algn="tl" rotWithShape="0">
            <a:prstClr val="black">
              <a:alpha val="40000"/>
            </a:prstClr>
          </a:outerShdw>
        </a:effectLst>
      </dgm:spPr>
    </dgm:pt>
    <dgm:pt modelId="{308687F3-EAA2-4ED6-B580-A75C6E326F1F}" type="pres">
      <dgm:prSet presAssocID="{6A55718B-719A-4DCB-A9C6-5B21F0E125C2}" presName="txShp" presStyleLbl="node1" presStyleIdx="0" presStyleCnt="8" custScaleX="142454" custLinFactNeighborX="4127">
        <dgm:presLayoutVars>
          <dgm:bulletEnabled val="1"/>
        </dgm:presLayoutVars>
      </dgm:prSet>
      <dgm:spPr/>
    </dgm:pt>
    <dgm:pt modelId="{146623B5-77D2-4437-AA44-2981F69538AD}" type="pres">
      <dgm:prSet presAssocID="{9914A308-F811-4613-824C-68045FCDE078}" presName="spacing" presStyleCnt="0"/>
      <dgm:spPr/>
    </dgm:pt>
    <dgm:pt modelId="{26FA3C60-BC5B-4D22-804C-DAE573AC0066}" type="pres">
      <dgm:prSet presAssocID="{088AA768-3988-4FE5-A467-5AD924F75B99}" presName="composite" presStyleCnt="0"/>
      <dgm:spPr/>
    </dgm:pt>
    <dgm:pt modelId="{B771A9FD-1A36-4F4E-B943-39A76BEC5DD4}" type="pres">
      <dgm:prSet presAssocID="{088AA768-3988-4FE5-A467-5AD924F75B99}" presName="imgShp" presStyleLbl="fgImgPlace1" presStyleIdx="1" presStyleCnt="8" custLinFactX="-100000" custLinFactNeighborX="-162145"/>
      <dgm:spPr>
        <a:prstGeom prst="heart">
          <a:avLst/>
        </a:prstGeom>
        <a:solidFill>
          <a:srgbClr val="89CB05"/>
        </a:solidFill>
        <a:effectLst>
          <a:outerShdw blurRad="50800" dist="38100" dir="2700000" algn="tl" rotWithShape="0">
            <a:prstClr val="black">
              <a:alpha val="40000"/>
            </a:prstClr>
          </a:outerShdw>
        </a:effectLst>
      </dgm:spPr>
    </dgm:pt>
    <dgm:pt modelId="{8EF119AF-0E19-4A04-A7B6-9315C2CDF1BB}" type="pres">
      <dgm:prSet presAssocID="{088AA768-3988-4FE5-A467-5AD924F75B99}" presName="txShp" presStyleLbl="node1" presStyleIdx="1" presStyleCnt="8" custScaleX="142454" custLinFactNeighborX="4127">
        <dgm:presLayoutVars>
          <dgm:bulletEnabled val="1"/>
        </dgm:presLayoutVars>
      </dgm:prSet>
      <dgm:spPr/>
    </dgm:pt>
    <dgm:pt modelId="{C3B50C1E-5F5F-4FF8-AB15-F36318C3A70A}" type="pres">
      <dgm:prSet presAssocID="{0779F71C-ADAF-4771-9F64-CCD72301F34C}" presName="spacing" presStyleCnt="0"/>
      <dgm:spPr/>
    </dgm:pt>
    <dgm:pt modelId="{151CF5B0-A4DF-4FBD-99A3-B6F7C04D18FE}" type="pres">
      <dgm:prSet presAssocID="{2D528160-BE34-47B7-80F9-866245272F21}" presName="composite" presStyleCnt="0"/>
      <dgm:spPr/>
    </dgm:pt>
    <dgm:pt modelId="{B9DA2D1F-B724-43FA-9BD2-EB7F13A6627D}" type="pres">
      <dgm:prSet presAssocID="{2D528160-BE34-47B7-80F9-866245272F21}" presName="imgShp" presStyleLbl="fgImgPlace1" presStyleIdx="2" presStyleCnt="8" custLinFactX="-100000" custLinFactNeighborX="-162145"/>
      <dgm:spPr>
        <a:prstGeom prst="heart">
          <a:avLst/>
        </a:prstGeom>
        <a:solidFill>
          <a:srgbClr val="20C012"/>
        </a:solidFill>
        <a:effectLst>
          <a:outerShdw blurRad="50800" dist="38100" dir="2700000" algn="tl" rotWithShape="0">
            <a:prstClr val="black">
              <a:alpha val="40000"/>
            </a:prstClr>
          </a:outerShdw>
        </a:effectLst>
      </dgm:spPr>
    </dgm:pt>
    <dgm:pt modelId="{674355F8-F5A9-4CCC-80EA-6DD432903CF4}" type="pres">
      <dgm:prSet presAssocID="{2D528160-BE34-47B7-80F9-866245272F21}" presName="txShp" presStyleLbl="node1" presStyleIdx="2" presStyleCnt="8" custScaleX="142454" custLinFactNeighborX="4127">
        <dgm:presLayoutVars>
          <dgm:bulletEnabled val="1"/>
        </dgm:presLayoutVars>
      </dgm:prSet>
      <dgm:spPr/>
    </dgm:pt>
    <dgm:pt modelId="{D48AD1C4-BA6E-4443-A547-860C39C86D62}" type="pres">
      <dgm:prSet presAssocID="{62FEC0E7-1AE2-411D-B02A-CEF176400244}" presName="spacing" presStyleCnt="0"/>
      <dgm:spPr/>
    </dgm:pt>
    <dgm:pt modelId="{CE9B2856-FD14-4FFD-8E97-460C6585173B}" type="pres">
      <dgm:prSet presAssocID="{F95CB98C-BF16-460D-969A-F34A202CA300}" presName="composite" presStyleCnt="0"/>
      <dgm:spPr/>
    </dgm:pt>
    <dgm:pt modelId="{36EA4B06-54A1-42F3-9F9F-6E6B3E2C1CAB}" type="pres">
      <dgm:prSet presAssocID="{F95CB98C-BF16-460D-969A-F34A202CA300}" presName="imgShp" presStyleLbl="fgImgPlace1" presStyleIdx="3" presStyleCnt="8" custLinFactX="-100000" custLinFactNeighborX="-162145"/>
      <dgm:spPr>
        <a:prstGeom prst="heart">
          <a:avLst/>
        </a:prstGeom>
        <a:solidFill>
          <a:srgbClr val="00B047"/>
        </a:solidFill>
        <a:effectLst>
          <a:outerShdw blurRad="50800" dist="38100" dir="2700000" algn="tl" rotWithShape="0">
            <a:prstClr val="black">
              <a:alpha val="40000"/>
            </a:prstClr>
          </a:outerShdw>
        </a:effectLst>
      </dgm:spPr>
    </dgm:pt>
    <dgm:pt modelId="{E3358233-AB0B-499A-B985-326DDD53CC03}" type="pres">
      <dgm:prSet presAssocID="{F95CB98C-BF16-460D-969A-F34A202CA300}" presName="txShp" presStyleLbl="node1" presStyleIdx="3" presStyleCnt="8" custScaleX="142454" custLinFactNeighborX="4127">
        <dgm:presLayoutVars>
          <dgm:bulletEnabled val="1"/>
        </dgm:presLayoutVars>
      </dgm:prSet>
      <dgm:spPr/>
    </dgm:pt>
    <dgm:pt modelId="{43C8B56E-6B07-42D6-8FF3-759EBE6428C6}" type="pres">
      <dgm:prSet presAssocID="{54BB0EBC-DB35-4C8A-9B31-D69CD3B22413}" presName="spacing" presStyleCnt="0"/>
      <dgm:spPr/>
    </dgm:pt>
    <dgm:pt modelId="{1ADFF835-C972-4E5F-9279-EFB35C807CC8}" type="pres">
      <dgm:prSet presAssocID="{65413416-36FB-4EBF-A892-AB0B194B409A}" presName="composite" presStyleCnt="0"/>
      <dgm:spPr/>
    </dgm:pt>
    <dgm:pt modelId="{8CC3E3EE-2716-4106-81EA-17A7E5630B27}" type="pres">
      <dgm:prSet presAssocID="{65413416-36FB-4EBF-A892-AB0B194B409A}" presName="imgShp" presStyleLbl="fgImgPlace1" presStyleIdx="4" presStyleCnt="8" custLinFactX="-100000" custLinFactNeighborX="-162145"/>
      <dgm:spPr>
        <a:prstGeom prst="heart">
          <a:avLst/>
        </a:prstGeom>
        <a:solidFill>
          <a:srgbClr val="05A9A9"/>
        </a:solidFill>
        <a:effectLst>
          <a:outerShdw blurRad="50800" dist="38100" dir="2700000" algn="tl" rotWithShape="0">
            <a:prstClr val="black">
              <a:alpha val="40000"/>
            </a:prstClr>
          </a:outerShdw>
        </a:effectLst>
      </dgm:spPr>
    </dgm:pt>
    <dgm:pt modelId="{FC9F8CF2-3B20-4C2F-BDB2-BFDC4C9B239A}" type="pres">
      <dgm:prSet presAssocID="{65413416-36FB-4EBF-A892-AB0B194B409A}" presName="txShp" presStyleLbl="node1" presStyleIdx="4" presStyleCnt="8" custScaleX="142454" custLinFactNeighborX="4127">
        <dgm:presLayoutVars>
          <dgm:bulletEnabled val="1"/>
        </dgm:presLayoutVars>
      </dgm:prSet>
      <dgm:spPr/>
    </dgm:pt>
    <dgm:pt modelId="{4C36C3FE-A7B5-41D5-B208-797601BBEEB7}" type="pres">
      <dgm:prSet presAssocID="{2D2C27BD-DF35-477D-8869-78D5C0038AA9}" presName="spacing" presStyleCnt="0"/>
      <dgm:spPr/>
    </dgm:pt>
    <dgm:pt modelId="{EECB047C-D43F-43A6-AFFD-E70AE3AC9ADB}" type="pres">
      <dgm:prSet presAssocID="{4993E7D9-ADC1-4828-B208-EE6ACC549708}" presName="composite" presStyleCnt="0"/>
      <dgm:spPr/>
    </dgm:pt>
    <dgm:pt modelId="{8B3316BC-2B74-4B7F-B9A7-E865537FF35F}" type="pres">
      <dgm:prSet presAssocID="{4993E7D9-ADC1-4828-B208-EE6ACC549708}" presName="imgShp" presStyleLbl="fgImgPlace1" presStyleIdx="5" presStyleCnt="8" custLinFactX="-100000" custLinFactNeighborX="-162145"/>
      <dgm:spPr>
        <a:prstGeom prst="heart">
          <a:avLst/>
        </a:prstGeom>
        <a:solidFill>
          <a:srgbClr val="0C469E"/>
        </a:solidFill>
        <a:effectLst>
          <a:outerShdw blurRad="50800" dist="38100" dir="2700000" algn="tl" rotWithShape="0">
            <a:prstClr val="black">
              <a:alpha val="40000"/>
            </a:prstClr>
          </a:outerShdw>
        </a:effectLst>
      </dgm:spPr>
    </dgm:pt>
    <dgm:pt modelId="{89119926-C6C4-4EA9-880F-E3207FCFD84A}" type="pres">
      <dgm:prSet presAssocID="{4993E7D9-ADC1-4828-B208-EE6ACC549708}" presName="txShp" presStyleLbl="node1" presStyleIdx="5" presStyleCnt="8" custScaleX="142454" custLinFactNeighborX="4127">
        <dgm:presLayoutVars>
          <dgm:bulletEnabled val="1"/>
        </dgm:presLayoutVars>
      </dgm:prSet>
      <dgm:spPr/>
    </dgm:pt>
    <dgm:pt modelId="{FED3F5C3-37EC-485A-B1DD-E81BE8B31259}" type="pres">
      <dgm:prSet presAssocID="{0032FBBE-DA42-4847-A832-764661CC3EA1}" presName="spacing" presStyleCnt="0"/>
      <dgm:spPr/>
    </dgm:pt>
    <dgm:pt modelId="{18AE61E7-E970-4DC3-8EFC-2F0E305FFB90}" type="pres">
      <dgm:prSet presAssocID="{141650AB-FF20-4BDD-969A-CFBDCEAF1BA6}" presName="composite" presStyleCnt="0"/>
      <dgm:spPr/>
    </dgm:pt>
    <dgm:pt modelId="{D889E4A5-8C3E-4785-B1C9-3C540E8153A9}" type="pres">
      <dgm:prSet presAssocID="{141650AB-FF20-4BDD-969A-CFBDCEAF1BA6}" presName="imgShp" presStyleLbl="fgImgPlace1" presStyleIdx="6" presStyleCnt="8" custLinFactX="-100000" custLinFactNeighborX="-162145"/>
      <dgm:spPr>
        <a:prstGeom prst="heart">
          <a:avLst/>
        </a:prstGeom>
        <a:solidFill>
          <a:srgbClr val="110593"/>
        </a:solidFill>
        <a:effectLst>
          <a:outerShdw blurRad="50800" dist="38100" dir="2700000" algn="tl" rotWithShape="0">
            <a:prstClr val="black">
              <a:alpha val="40000"/>
            </a:prstClr>
          </a:outerShdw>
        </a:effectLst>
      </dgm:spPr>
    </dgm:pt>
    <dgm:pt modelId="{FC273BEF-115B-4D1F-847D-6649371DF806}" type="pres">
      <dgm:prSet presAssocID="{141650AB-FF20-4BDD-969A-CFBDCEAF1BA6}" presName="txShp" presStyleLbl="node1" presStyleIdx="6" presStyleCnt="8" custScaleX="142454" custLinFactNeighborX="4127">
        <dgm:presLayoutVars>
          <dgm:bulletEnabled val="1"/>
        </dgm:presLayoutVars>
      </dgm:prSet>
      <dgm:spPr/>
    </dgm:pt>
    <dgm:pt modelId="{A33506E4-3476-4900-B5A5-72DBA127CB93}" type="pres">
      <dgm:prSet presAssocID="{6FDA5D5A-9505-45DC-91B6-0ABBCAE578F6}" presName="spacing" presStyleCnt="0"/>
      <dgm:spPr/>
    </dgm:pt>
    <dgm:pt modelId="{92DDBA11-50BA-484D-B49D-D35FE540EF88}" type="pres">
      <dgm:prSet presAssocID="{93A148E9-B8AA-407B-B1F2-22A51E813557}" presName="composite" presStyleCnt="0"/>
      <dgm:spPr/>
    </dgm:pt>
    <dgm:pt modelId="{E89E5BB7-EFAE-4919-B748-BE6D906FFF66}" type="pres">
      <dgm:prSet presAssocID="{93A148E9-B8AA-407B-B1F2-22A51E813557}" presName="imgShp" presStyleLbl="fgImgPlace1" presStyleIdx="7" presStyleCnt="8" custLinFactX="-100000" custLinFactNeighborX="-162145"/>
      <dgm:spPr>
        <a:prstGeom prst="heart">
          <a:avLst/>
        </a:prstGeom>
        <a:solidFill>
          <a:srgbClr val="5D0C88"/>
        </a:solidFill>
        <a:effectLst>
          <a:outerShdw blurRad="50800" dist="38100" dir="2700000" algn="tl" rotWithShape="0">
            <a:prstClr val="black">
              <a:alpha val="40000"/>
            </a:prstClr>
          </a:outerShdw>
        </a:effectLst>
      </dgm:spPr>
    </dgm:pt>
    <dgm:pt modelId="{4E896A66-4610-42C5-8BC4-A177A6D9C65B}" type="pres">
      <dgm:prSet presAssocID="{93A148E9-B8AA-407B-B1F2-22A51E813557}" presName="txShp" presStyleLbl="node1" presStyleIdx="7" presStyleCnt="8" custScaleX="142454" custLinFactNeighborX="4127">
        <dgm:presLayoutVars>
          <dgm:bulletEnabled val="1"/>
        </dgm:presLayoutVars>
      </dgm:prSet>
      <dgm:spPr/>
    </dgm:pt>
  </dgm:ptLst>
  <dgm:cxnLst>
    <dgm:cxn modelId="{CDCEA70A-3A7E-4F80-AED1-901E3BA440DA}" srcId="{8A6FD004-DDD0-4A34-A5E4-B8D617CFEB15}" destId="{4993E7D9-ADC1-4828-B208-EE6ACC549708}" srcOrd="5" destOrd="0" parTransId="{2494712F-D82E-4388-B8A0-C17701945099}" sibTransId="{0032FBBE-DA42-4847-A832-764661CC3EA1}"/>
    <dgm:cxn modelId="{7B483920-DD1A-449F-BD31-5340E248E581}" srcId="{8A6FD004-DDD0-4A34-A5E4-B8D617CFEB15}" destId="{2D528160-BE34-47B7-80F9-866245272F21}" srcOrd="2" destOrd="0" parTransId="{59ECCE45-B0B9-48EA-A41F-318C44FA2E8F}" sibTransId="{62FEC0E7-1AE2-411D-B02A-CEF176400244}"/>
    <dgm:cxn modelId="{E95DB024-3D05-4E06-831D-D16DBF522FA8}" type="presOf" srcId="{4993E7D9-ADC1-4828-B208-EE6ACC549708}" destId="{89119926-C6C4-4EA9-880F-E3207FCFD84A}" srcOrd="0" destOrd="0" presId="urn:microsoft.com/office/officeart/2005/8/layout/vList3"/>
    <dgm:cxn modelId="{FA243129-043A-4299-8042-408F1E136C06}" type="presOf" srcId="{2D528160-BE34-47B7-80F9-866245272F21}" destId="{674355F8-F5A9-4CCC-80EA-6DD432903CF4}" srcOrd="0" destOrd="0" presId="urn:microsoft.com/office/officeart/2005/8/layout/vList3"/>
    <dgm:cxn modelId="{AAB56C2B-05B7-494E-AE48-F64CDE4A990D}" srcId="{8A6FD004-DDD0-4A34-A5E4-B8D617CFEB15}" destId="{93A148E9-B8AA-407B-B1F2-22A51E813557}" srcOrd="7" destOrd="0" parTransId="{7593432B-D79D-49F0-AFB8-77FCC91097F5}" sibTransId="{6DDB776C-40D2-4934-BE71-5A7DF02CAD49}"/>
    <dgm:cxn modelId="{E0F42A2C-FA0F-4B92-B088-DD2AAE769D58}" srcId="{8A6FD004-DDD0-4A34-A5E4-B8D617CFEB15}" destId="{141650AB-FF20-4BDD-969A-CFBDCEAF1BA6}" srcOrd="6" destOrd="0" parTransId="{B276DC85-5A87-4FF0-B546-F2E43F72B709}" sibTransId="{6FDA5D5A-9505-45DC-91B6-0ABBCAE578F6}"/>
    <dgm:cxn modelId="{296BEB3A-002A-4DA1-BF9F-19CB1102BF63}" type="presOf" srcId="{F95CB98C-BF16-460D-969A-F34A202CA300}" destId="{E3358233-AB0B-499A-B985-326DDD53CC03}" srcOrd="0" destOrd="0" presId="urn:microsoft.com/office/officeart/2005/8/layout/vList3"/>
    <dgm:cxn modelId="{8F021B66-F95D-48F4-AC4A-CDA93298A6A8}" srcId="{8A6FD004-DDD0-4A34-A5E4-B8D617CFEB15}" destId="{F95CB98C-BF16-460D-969A-F34A202CA300}" srcOrd="3" destOrd="0" parTransId="{B590490C-A7EC-4EE6-A9FC-B68FDFB30BA3}" sibTransId="{54BB0EBC-DB35-4C8A-9B31-D69CD3B22413}"/>
    <dgm:cxn modelId="{2FE2D948-7376-427F-86A3-14F64B285B19}" type="presOf" srcId="{93A148E9-B8AA-407B-B1F2-22A51E813557}" destId="{4E896A66-4610-42C5-8BC4-A177A6D9C65B}" srcOrd="0" destOrd="0" presId="urn:microsoft.com/office/officeart/2005/8/layout/vList3"/>
    <dgm:cxn modelId="{B14C8772-A738-47E5-B65E-A114432E02D8}" srcId="{8A6FD004-DDD0-4A34-A5E4-B8D617CFEB15}" destId="{65413416-36FB-4EBF-A892-AB0B194B409A}" srcOrd="4" destOrd="0" parTransId="{408D0389-1E33-40F5-BEAD-C6440870BF5F}" sibTransId="{2D2C27BD-DF35-477D-8869-78D5C0038AA9}"/>
    <dgm:cxn modelId="{7747CF89-EA84-4840-A20B-FBBAE87E49F7}" srcId="{8A6FD004-DDD0-4A34-A5E4-B8D617CFEB15}" destId="{088AA768-3988-4FE5-A467-5AD924F75B99}" srcOrd="1" destOrd="0" parTransId="{9253D168-7D2B-43BA-8551-4908C1FA4E55}" sibTransId="{0779F71C-ADAF-4771-9F64-CCD72301F34C}"/>
    <dgm:cxn modelId="{DB8F9BAB-EE9A-48B3-806C-40F2390A5420}" type="presOf" srcId="{8A6FD004-DDD0-4A34-A5E4-B8D617CFEB15}" destId="{812E446D-8663-47C2-BF6B-A0983D059049}" srcOrd="0" destOrd="0" presId="urn:microsoft.com/office/officeart/2005/8/layout/vList3"/>
    <dgm:cxn modelId="{F6EA79AD-D6CB-4C3A-8B17-8C12B5A45DF5}" type="presOf" srcId="{088AA768-3988-4FE5-A467-5AD924F75B99}" destId="{8EF119AF-0E19-4A04-A7B6-9315C2CDF1BB}" srcOrd="0" destOrd="0" presId="urn:microsoft.com/office/officeart/2005/8/layout/vList3"/>
    <dgm:cxn modelId="{4DC3F3D0-7616-4806-8ED1-42743C2ACC17}" type="presOf" srcId="{65413416-36FB-4EBF-A892-AB0B194B409A}" destId="{FC9F8CF2-3B20-4C2F-BDB2-BFDC4C9B239A}" srcOrd="0" destOrd="0" presId="urn:microsoft.com/office/officeart/2005/8/layout/vList3"/>
    <dgm:cxn modelId="{D2B874D4-B677-45C5-A322-1A1403208C89}" srcId="{8A6FD004-DDD0-4A34-A5E4-B8D617CFEB15}" destId="{6A55718B-719A-4DCB-A9C6-5B21F0E125C2}" srcOrd="0" destOrd="0" parTransId="{82D34D38-13DB-4576-8486-04428C319685}" sibTransId="{9914A308-F811-4613-824C-68045FCDE078}"/>
    <dgm:cxn modelId="{090376DC-9517-4A36-9CB4-7475F9DE67AB}" type="presOf" srcId="{6A55718B-719A-4DCB-A9C6-5B21F0E125C2}" destId="{308687F3-EAA2-4ED6-B580-A75C6E326F1F}" srcOrd="0" destOrd="0" presId="urn:microsoft.com/office/officeart/2005/8/layout/vList3"/>
    <dgm:cxn modelId="{5EC5D9F2-2827-4989-9307-93780121AD1F}" type="presOf" srcId="{141650AB-FF20-4BDD-969A-CFBDCEAF1BA6}" destId="{FC273BEF-115B-4D1F-847D-6649371DF806}" srcOrd="0" destOrd="0" presId="urn:microsoft.com/office/officeart/2005/8/layout/vList3"/>
    <dgm:cxn modelId="{04FBAC9E-30EB-4AE7-9B57-C5A80EDBBEF2}" type="presParOf" srcId="{812E446D-8663-47C2-BF6B-A0983D059049}" destId="{3FF5806F-FE3E-410C-8823-9AD392CB48D9}" srcOrd="0" destOrd="0" presId="urn:microsoft.com/office/officeart/2005/8/layout/vList3"/>
    <dgm:cxn modelId="{A2A7BF1F-BB20-4EB5-83B9-348F8B97A8B4}" type="presParOf" srcId="{3FF5806F-FE3E-410C-8823-9AD392CB48D9}" destId="{593C632F-6E4E-4DF9-875E-7FAFF6294EA5}" srcOrd="0" destOrd="0" presId="urn:microsoft.com/office/officeart/2005/8/layout/vList3"/>
    <dgm:cxn modelId="{DDF60954-6309-4AA9-AF93-FBFB7F2F0463}" type="presParOf" srcId="{3FF5806F-FE3E-410C-8823-9AD392CB48D9}" destId="{308687F3-EAA2-4ED6-B580-A75C6E326F1F}" srcOrd="1" destOrd="0" presId="urn:microsoft.com/office/officeart/2005/8/layout/vList3"/>
    <dgm:cxn modelId="{5C22518F-C28D-445D-9862-92C6D8C42CDA}" type="presParOf" srcId="{812E446D-8663-47C2-BF6B-A0983D059049}" destId="{146623B5-77D2-4437-AA44-2981F69538AD}" srcOrd="1" destOrd="0" presId="urn:microsoft.com/office/officeart/2005/8/layout/vList3"/>
    <dgm:cxn modelId="{AD075E2B-A3CD-43AC-BB18-347CBCE31759}" type="presParOf" srcId="{812E446D-8663-47C2-BF6B-A0983D059049}" destId="{26FA3C60-BC5B-4D22-804C-DAE573AC0066}" srcOrd="2" destOrd="0" presId="urn:microsoft.com/office/officeart/2005/8/layout/vList3"/>
    <dgm:cxn modelId="{C796EF33-1817-4584-BBEB-6445ACE6B85F}" type="presParOf" srcId="{26FA3C60-BC5B-4D22-804C-DAE573AC0066}" destId="{B771A9FD-1A36-4F4E-B943-39A76BEC5DD4}" srcOrd="0" destOrd="0" presId="urn:microsoft.com/office/officeart/2005/8/layout/vList3"/>
    <dgm:cxn modelId="{187BF83D-CF52-4305-9AB1-3DA72F08EF01}" type="presParOf" srcId="{26FA3C60-BC5B-4D22-804C-DAE573AC0066}" destId="{8EF119AF-0E19-4A04-A7B6-9315C2CDF1BB}" srcOrd="1" destOrd="0" presId="urn:microsoft.com/office/officeart/2005/8/layout/vList3"/>
    <dgm:cxn modelId="{3A57EC09-0673-4DE2-943B-9AF7632437D3}" type="presParOf" srcId="{812E446D-8663-47C2-BF6B-A0983D059049}" destId="{C3B50C1E-5F5F-4FF8-AB15-F36318C3A70A}" srcOrd="3" destOrd="0" presId="urn:microsoft.com/office/officeart/2005/8/layout/vList3"/>
    <dgm:cxn modelId="{3C1979E1-2D10-4CD3-82BD-B07243B1A814}" type="presParOf" srcId="{812E446D-8663-47C2-BF6B-A0983D059049}" destId="{151CF5B0-A4DF-4FBD-99A3-B6F7C04D18FE}" srcOrd="4" destOrd="0" presId="urn:microsoft.com/office/officeart/2005/8/layout/vList3"/>
    <dgm:cxn modelId="{38059A3C-8334-4014-8870-783EC049DC27}" type="presParOf" srcId="{151CF5B0-A4DF-4FBD-99A3-B6F7C04D18FE}" destId="{B9DA2D1F-B724-43FA-9BD2-EB7F13A6627D}" srcOrd="0" destOrd="0" presId="urn:microsoft.com/office/officeart/2005/8/layout/vList3"/>
    <dgm:cxn modelId="{3C4557E0-B4E0-4371-82C4-B6EE193FD767}" type="presParOf" srcId="{151CF5B0-A4DF-4FBD-99A3-B6F7C04D18FE}" destId="{674355F8-F5A9-4CCC-80EA-6DD432903CF4}" srcOrd="1" destOrd="0" presId="urn:microsoft.com/office/officeart/2005/8/layout/vList3"/>
    <dgm:cxn modelId="{12E9CAF0-E7F4-4EC8-9B6A-B44ECC51110D}" type="presParOf" srcId="{812E446D-8663-47C2-BF6B-A0983D059049}" destId="{D48AD1C4-BA6E-4443-A547-860C39C86D62}" srcOrd="5" destOrd="0" presId="urn:microsoft.com/office/officeart/2005/8/layout/vList3"/>
    <dgm:cxn modelId="{EC956DB4-CD82-426A-92FA-4D1D6954D23B}" type="presParOf" srcId="{812E446D-8663-47C2-BF6B-A0983D059049}" destId="{CE9B2856-FD14-4FFD-8E97-460C6585173B}" srcOrd="6" destOrd="0" presId="urn:microsoft.com/office/officeart/2005/8/layout/vList3"/>
    <dgm:cxn modelId="{FCC67AA0-D849-4157-A24A-C416CA611C50}" type="presParOf" srcId="{CE9B2856-FD14-4FFD-8E97-460C6585173B}" destId="{36EA4B06-54A1-42F3-9F9F-6E6B3E2C1CAB}" srcOrd="0" destOrd="0" presId="urn:microsoft.com/office/officeart/2005/8/layout/vList3"/>
    <dgm:cxn modelId="{820395E2-1FCC-4424-9FF6-03C24BE3417D}" type="presParOf" srcId="{CE9B2856-FD14-4FFD-8E97-460C6585173B}" destId="{E3358233-AB0B-499A-B985-326DDD53CC03}" srcOrd="1" destOrd="0" presId="urn:microsoft.com/office/officeart/2005/8/layout/vList3"/>
    <dgm:cxn modelId="{CB700CC4-6C84-405F-A377-CA38DF8260B6}" type="presParOf" srcId="{812E446D-8663-47C2-BF6B-A0983D059049}" destId="{43C8B56E-6B07-42D6-8FF3-759EBE6428C6}" srcOrd="7" destOrd="0" presId="urn:microsoft.com/office/officeart/2005/8/layout/vList3"/>
    <dgm:cxn modelId="{4528A3F4-7B23-4DC5-9F6B-342B77B88A56}" type="presParOf" srcId="{812E446D-8663-47C2-BF6B-A0983D059049}" destId="{1ADFF835-C972-4E5F-9279-EFB35C807CC8}" srcOrd="8" destOrd="0" presId="urn:microsoft.com/office/officeart/2005/8/layout/vList3"/>
    <dgm:cxn modelId="{43E0C506-711F-445B-A417-6F1533C56756}" type="presParOf" srcId="{1ADFF835-C972-4E5F-9279-EFB35C807CC8}" destId="{8CC3E3EE-2716-4106-81EA-17A7E5630B27}" srcOrd="0" destOrd="0" presId="urn:microsoft.com/office/officeart/2005/8/layout/vList3"/>
    <dgm:cxn modelId="{D3680484-F135-4956-8966-E44B515366EB}" type="presParOf" srcId="{1ADFF835-C972-4E5F-9279-EFB35C807CC8}" destId="{FC9F8CF2-3B20-4C2F-BDB2-BFDC4C9B239A}" srcOrd="1" destOrd="0" presId="urn:microsoft.com/office/officeart/2005/8/layout/vList3"/>
    <dgm:cxn modelId="{BFD2B01B-4FED-41E1-8BAD-29A3DDBB03A8}" type="presParOf" srcId="{812E446D-8663-47C2-BF6B-A0983D059049}" destId="{4C36C3FE-A7B5-41D5-B208-797601BBEEB7}" srcOrd="9" destOrd="0" presId="urn:microsoft.com/office/officeart/2005/8/layout/vList3"/>
    <dgm:cxn modelId="{73FC1C98-7E06-48FA-B8DB-C455993F5F15}" type="presParOf" srcId="{812E446D-8663-47C2-BF6B-A0983D059049}" destId="{EECB047C-D43F-43A6-AFFD-E70AE3AC9ADB}" srcOrd="10" destOrd="0" presId="urn:microsoft.com/office/officeart/2005/8/layout/vList3"/>
    <dgm:cxn modelId="{0574657F-2FED-41C4-B4CF-B9C4C4031C17}" type="presParOf" srcId="{EECB047C-D43F-43A6-AFFD-E70AE3AC9ADB}" destId="{8B3316BC-2B74-4B7F-B9A7-E865537FF35F}" srcOrd="0" destOrd="0" presId="urn:microsoft.com/office/officeart/2005/8/layout/vList3"/>
    <dgm:cxn modelId="{9A72A46C-F3D0-40DC-9D39-BF9202BA6619}" type="presParOf" srcId="{EECB047C-D43F-43A6-AFFD-E70AE3AC9ADB}" destId="{89119926-C6C4-4EA9-880F-E3207FCFD84A}" srcOrd="1" destOrd="0" presId="urn:microsoft.com/office/officeart/2005/8/layout/vList3"/>
    <dgm:cxn modelId="{42055E3E-79A7-4FD6-82AE-150E24409D8E}" type="presParOf" srcId="{812E446D-8663-47C2-BF6B-A0983D059049}" destId="{FED3F5C3-37EC-485A-B1DD-E81BE8B31259}" srcOrd="11" destOrd="0" presId="urn:microsoft.com/office/officeart/2005/8/layout/vList3"/>
    <dgm:cxn modelId="{22AC86ED-B5B9-4157-BEA9-5374A045DE16}" type="presParOf" srcId="{812E446D-8663-47C2-BF6B-A0983D059049}" destId="{18AE61E7-E970-4DC3-8EFC-2F0E305FFB90}" srcOrd="12" destOrd="0" presId="urn:microsoft.com/office/officeart/2005/8/layout/vList3"/>
    <dgm:cxn modelId="{90F1953C-27AD-453B-88DF-5B19B697884B}" type="presParOf" srcId="{18AE61E7-E970-4DC3-8EFC-2F0E305FFB90}" destId="{D889E4A5-8C3E-4785-B1C9-3C540E8153A9}" srcOrd="0" destOrd="0" presId="urn:microsoft.com/office/officeart/2005/8/layout/vList3"/>
    <dgm:cxn modelId="{2E4AB701-0620-43A7-B271-9A81F18DA895}" type="presParOf" srcId="{18AE61E7-E970-4DC3-8EFC-2F0E305FFB90}" destId="{FC273BEF-115B-4D1F-847D-6649371DF806}" srcOrd="1" destOrd="0" presId="urn:microsoft.com/office/officeart/2005/8/layout/vList3"/>
    <dgm:cxn modelId="{B6D0A793-25AA-45D2-B8D9-C4A4F3F6E55D}" type="presParOf" srcId="{812E446D-8663-47C2-BF6B-A0983D059049}" destId="{A33506E4-3476-4900-B5A5-72DBA127CB93}" srcOrd="13" destOrd="0" presId="urn:microsoft.com/office/officeart/2005/8/layout/vList3"/>
    <dgm:cxn modelId="{B2CEC735-C348-4D9D-8006-A0FFC01FCBDD}" type="presParOf" srcId="{812E446D-8663-47C2-BF6B-A0983D059049}" destId="{92DDBA11-50BA-484D-B49D-D35FE540EF88}" srcOrd="14" destOrd="0" presId="urn:microsoft.com/office/officeart/2005/8/layout/vList3"/>
    <dgm:cxn modelId="{BD8A86E3-87F5-409D-BB2A-BB5C55655705}" type="presParOf" srcId="{92DDBA11-50BA-484D-B49D-D35FE540EF88}" destId="{E89E5BB7-EFAE-4919-B748-BE6D906FFF66}" srcOrd="0" destOrd="0" presId="urn:microsoft.com/office/officeart/2005/8/layout/vList3"/>
    <dgm:cxn modelId="{1BEFF6B8-5487-4B2E-808D-A8BBD85956E8}" type="presParOf" srcId="{92DDBA11-50BA-484D-B49D-D35FE540EF88}" destId="{4E896A66-4610-42C5-8BC4-A177A6D9C65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687F3-EAA2-4ED6-B580-A75C6E326F1F}">
      <dsp:nvSpPr>
        <dsp:cNvPr id="0" name=""/>
        <dsp:cNvSpPr/>
      </dsp:nvSpPr>
      <dsp:spPr>
        <a:xfrm rot="10800000">
          <a:off x="441984" y="3094"/>
          <a:ext cx="7947860" cy="370537"/>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Criam na doutrina de Jesus</a:t>
          </a:r>
          <a:endParaRPr lang="es-ES" sz="2000" b="1" kern="1200" dirty="0">
            <a:effectLst>
              <a:outerShdw blurRad="38100" dist="38100" dir="2700000" algn="tl">
                <a:srgbClr val="000000">
                  <a:alpha val="43137"/>
                </a:srgbClr>
              </a:outerShdw>
            </a:effectLst>
          </a:endParaRPr>
        </a:p>
      </dsp:txBody>
      <dsp:txXfrm rot="10800000">
        <a:off x="534618" y="3094"/>
        <a:ext cx="7855226" cy="370537"/>
      </dsp:txXfrm>
    </dsp:sp>
    <dsp:sp modelId="{593C632F-6E4E-4DF9-875E-7FAFF6294EA5}">
      <dsp:nvSpPr>
        <dsp:cNvPr id="0" name=""/>
        <dsp:cNvSpPr/>
      </dsp:nvSpPr>
      <dsp:spPr>
        <a:xfrm>
          <a:off x="248683" y="3094"/>
          <a:ext cx="370537" cy="370537"/>
        </a:xfrm>
        <a:prstGeom prst="heart">
          <a:avLst/>
        </a:prstGeom>
        <a:solidFill>
          <a:srgbClr val="D69F0C"/>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EF119AF-0E19-4A04-A7B6-9315C2CDF1BB}">
      <dsp:nvSpPr>
        <dsp:cNvPr id="0" name=""/>
        <dsp:cNvSpPr/>
      </dsp:nvSpPr>
      <dsp:spPr>
        <a:xfrm rot="10800000">
          <a:off x="441984" y="484240"/>
          <a:ext cx="7947860" cy="370537"/>
        </a:xfrm>
        <a:prstGeom prst="homePlate">
          <a:avLst/>
        </a:prstGeom>
        <a:gradFill rotWithShape="0">
          <a:gsLst>
            <a:gs pos="0">
              <a:schemeClr val="accent2">
                <a:hueOff val="2025004"/>
                <a:satOff val="0"/>
                <a:lumOff val="-2129"/>
                <a:alphaOff val="0"/>
                <a:satMod val="103000"/>
                <a:lumMod val="102000"/>
                <a:tint val="94000"/>
              </a:schemeClr>
            </a:gs>
            <a:gs pos="50000">
              <a:schemeClr val="accent2">
                <a:hueOff val="2025004"/>
                <a:satOff val="0"/>
                <a:lumOff val="-2129"/>
                <a:alphaOff val="0"/>
                <a:satMod val="110000"/>
                <a:lumMod val="100000"/>
                <a:shade val="100000"/>
              </a:schemeClr>
            </a:gs>
            <a:gs pos="100000">
              <a:schemeClr val="accent2">
                <a:hueOff val="2025004"/>
                <a:satOff val="0"/>
                <a:lumOff val="-212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Os que tinham o dom, curavam os doentes</a:t>
          </a:r>
          <a:endParaRPr lang="es-ES" sz="2000" b="1" kern="1200" dirty="0">
            <a:effectLst>
              <a:outerShdw blurRad="38100" dist="38100" dir="2700000" algn="tl">
                <a:srgbClr val="000000">
                  <a:alpha val="43137"/>
                </a:srgbClr>
              </a:outerShdw>
            </a:effectLst>
          </a:endParaRPr>
        </a:p>
      </dsp:txBody>
      <dsp:txXfrm rot="10800000">
        <a:off x="534618" y="484240"/>
        <a:ext cx="7855226" cy="370537"/>
      </dsp:txXfrm>
    </dsp:sp>
    <dsp:sp modelId="{B771A9FD-1A36-4F4E-B943-39A76BEC5DD4}">
      <dsp:nvSpPr>
        <dsp:cNvPr id="0" name=""/>
        <dsp:cNvSpPr/>
      </dsp:nvSpPr>
      <dsp:spPr>
        <a:xfrm>
          <a:off x="248683" y="484240"/>
          <a:ext cx="370537" cy="370537"/>
        </a:xfrm>
        <a:prstGeom prst="heart">
          <a:avLst/>
        </a:prstGeom>
        <a:solidFill>
          <a:srgbClr val="89CB05"/>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74355F8-F5A9-4CCC-80EA-6DD432903CF4}">
      <dsp:nvSpPr>
        <dsp:cNvPr id="0" name=""/>
        <dsp:cNvSpPr/>
      </dsp:nvSpPr>
      <dsp:spPr>
        <a:xfrm rot="10800000">
          <a:off x="441984" y="965386"/>
          <a:ext cx="7947860" cy="370537"/>
        </a:xfrm>
        <a:prstGeom prst="homePlate">
          <a:avLst/>
        </a:prstGeom>
        <a:gradFill rotWithShape="0">
          <a:gsLst>
            <a:gs pos="0">
              <a:schemeClr val="accent2">
                <a:hueOff val="4050009"/>
                <a:satOff val="0"/>
                <a:lumOff val="-4258"/>
                <a:alphaOff val="0"/>
                <a:satMod val="103000"/>
                <a:lumMod val="102000"/>
                <a:tint val="94000"/>
              </a:schemeClr>
            </a:gs>
            <a:gs pos="50000">
              <a:schemeClr val="accent2">
                <a:hueOff val="4050009"/>
                <a:satOff val="0"/>
                <a:lumOff val="-4258"/>
                <a:alphaOff val="0"/>
                <a:satMod val="110000"/>
                <a:lumMod val="100000"/>
                <a:shade val="100000"/>
              </a:schemeClr>
            </a:gs>
            <a:gs pos="100000">
              <a:schemeClr val="accent2">
                <a:hueOff val="4050009"/>
                <a:satOff val="0"/>
                <a:lumOff val="-425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Tinham todas as coisas em comum</a:t>
          </a:r>
          <a:endParaRPr lang="es-ES" sz="2000" b="1" kern="1200" dirty="0">
            <a:effectLst>
              <a:outerShdw blurRad="38100" dist="38100" dir="2700000" algn="tl">
                <a:srgbClr val="000000">
                  <a:alpha val="43137"/>
                </a:srgbClr>
              </a:outerShdw>
            </a:effectLst>
          </a:endParaRPr>
        </a:p>
      </dsp:txBody>
      <dsp:txXfrm rot="10800000">
        <a:off x="534618" y="965386"/>
        <a:ext cx="7855226" cy="370537"/>
      </dsp:txXfrm>
    </dsp:sp>
    <dsp:sp modelId="{B9DA2D1F-B724-43FA-9BD2-EB7F13A6627D}">
      <dsp:nvSpPr>
        <dsp:cNvPr id="0" name=""/>
        <dsp:cNvSpPr/>
      </dsp:nvSpPr>
      <dsp:spPr>
        <a:xfrm>
          <a:off x="248683" y="965386"/>
          <a:ext cx="370537" cy="370537"/>
        </a:xfrm>
        <a:prstGeom prst="heart">
          <a:avLst/>
        </a:prstGeom>
        <a:solidFill>
          <a:srgbClr val="20C012"/>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3358233-AB0B-499A-B985-326DDD53CC03}">
      <dsp:nvSpPr>
        <dsp:cNvPr id="0" name=""/>
        <dsp:cNvSpPr/>
      </dsp:nvSpPr>
      <dsp:spPr>
        <a:xfrm rot="10800000">
          <a:off x="441984" y="1446533"/>
          <a:ext cx="7947860" cy="370537"/>
        </a:xfrm>
        <a:prstGeom prst="homePlate">
          <a:avLst/>
        </a:prstGeom>
        <a:gradFill rotWithShape="0">
          <a:gsLst>
            <a:gs pos="0">
              <a:schemeClr val="accent2">
                <a:hueOff val="6075013"/>
                <a:satOff val="0"/>
                <a:lumOff val="-6387"/>
                <a:alphaOff val="0"/>
                <a:satMod val="103000"/>
                <a:lumMod val="102000"/>
                <a:tint val="94000"/>
              </a:schemeClr>
            </a:gs>
            <a:gs pos="50000">
              <a:schemeClr val="accent2">
                <a:hueOff val="6075013"/>
                <a:satOff val="0"/>
                <a:lumOff val="-6387"/>
                <a:alphaOff val="0"/>
                <a:satMod val="110000"/>
                <a:lumMod val="100000"/>
                <a:shade val="100000"/>
              </a:schemeClr>
            </a:gs>
            <a:gs pos="100000">
              <a:schemeClr val="accent2">
                <a:hueOff val="6075013"/>
                <a:satOff val="0"/>
                <a:lumOff val="-638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Partilhavam o que tinham com os necessitados</a:t>
          </a:r>
          <a:endParaRPr lang="es-ES" sz="2000" b="1" kern="1200" dirty="0">
            <a:effectLst>
              <a:outerShdw blurRad="38100" dist="38100" dir="2700000" algn="tl">
                <a:srgbClr val="000000">
                  <a:alpha val="43137"/>
                </a:srgbClr>
              </a:outerShdw>
            </a:effectLst>
          </a:endParaRPr>
        </a:p>
      </dsp:txBody>
      <dsp:txXfrm rot="10800000">
        <a:off x="534618" y="1446533"/>
        <a:ext cx="7855226" cy="370537"/>
      </dsp:txXfrm>
    </dsp:sp>
    <dsp:sp modelId="{36EA4B06-54A1-42F3-9F9F-6E6B3E2C1CAB}">
      <dsp:nvSpPr>
        <dsp:cNvPr id="0" name=""/>
        <dsp:cNvSpPr/>
      </dsp:nvSpPr>
      <dsp:spPr>
        <a:xfrm>
          <a:off x="248683" y="1446533"/>
          <a:ext cx="370537" cy="370537"/>
        </a:xfrm>
        <a:prstGeom prst="heart">
          <a:avLst/>
        </a:prstGeom>
        <a:solidFill>
          <a:srgbClr val="00B047"/>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9F8CF2-3B20-4C2F-BDB2-BFDC4C9B239A}">
      <dsp:nvSpPr>
        <dsp:cNvPr id="0" name=""/>
        <dsp:cNvSpPr/>
      </dsp:nvSpPr>
      <dsp:spPr>
        <a:xfrm rot="10800000">
          <a:off x="441984" y="1927679"/>
          <a:ext cx="7947860" cy="370537"/>
        </a:xfrm>
        <a:prstGeom prst="homePlate">
          <a:avLst/>
        </a:prstGeom>
        <a:gradFill rotWithShape="0">
          <a:gsLst>
            <a:gs pos="0">
              <a:schemeClr val="accent2">
                <a:hueOff val="8100017"/>
                <a:satOff val="0"/>
                <a:lumOff val="-8515"/>
                <a:alphaOff val="0"/>
                <a:satMod val="103000"/>
                <a:lumMod val="102000"/>
                <a:tint val="94000"/>
              </a:schemeClr>
            </a:gs>
            <a:gs pos="50000">
              <a:schemeClr val="accent2">
                <a:hueOff val="8100017"/>
                <a:satOff val="0"/>
                <a:lumOff val="-8515"/>
                <a:alphaOff val="0"/>
                <a:satMod val="110000"/>
                <a:lumMod val="100000"/>
                <a:shade val="100000"/>
              </a:schemeClr>
            </a:gs>
            <a:gs pos="100000">
              <a:schemeClr val="accent2">
                <a:hueOff val="8100017"/>
                <a:satOff val="0"/>
                <a:lumOff val="-851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Tinham</a:t>
          </a:r>
          <a:r>
            <a:rPr lang="es-ES" sz="2000" b="1" kern="1200" dirty="0">
              <a:effectLst>
                <a:outerShdw blurRad="38100" dist="38100" dir="2700000" algn="tl">
                  <a:srgbClr val="000000">
                    <a:alpha val="43137"/>
                  </a:srgbClr>
                </a:outerShdw>
              </a:effectLst>
            </a:rPr>
            <a:t> </a:t>
          </a:r>
          <a:r>
            <a:rPr lang="pt-BR" sz="2000" b="1" kern="1200" noProof="0" dirty="0">
              <a:effectLst>
                <a:outerShdw blurRad="38100" dist="38100" dir="2700000" algn="tl">
                  <a:srgbClr val="000000">
                    <a:alpha val="43137"/>
                  </a:srgbClr>
                </a:outerShdw>
              </a:effectLst>
            </a:rPr>
            <a:t>reuniões</a:t>
          </a:r>
          <a:r>
            <a:rPr lang="es-ES" sz="2000" b="1" kern="1200" dirty="0">
              <a:effectLst>
                <a:outerShdw blurRad="38100" dist="38100" dir="2700000" algn="tl">
                  <a:srgbClr val="000000">
                    <a:alpha val="43137"/>
                  </a:srgbClr>
                </a:outerShdw>
              </a:effectLst>
            </a:rPr>
            <a:t> públicas</a:t>
          </a:r>
        </a:p>
      </dsp:txBody>
      <dsp:txXfrm rot="10800000">
        <a:off x="534618" y="1927679"/>
        <a:ext cx="7855226" cy="370537"/>
      </dsp:txXfrm>
    </dsp:sp>
    <dsp:sp modelId="{8CC3E3EE-2716-4106-81EA-17A7E5630B27}">
      <dsp:nvSpPr>
        <dsp:cNvPr id="0" name=""/>
        <dsp:cNvSpPr/>
      </dsp:nvSpPr>
      <dsp:spPr>
        <a:xfrm>
          <a:off x="248683" y="1927679"/>
          <a:ext cx="370537" cy="370537"/>
        </a:xfrm>
        <a:prstGeom prst="heart">
          <a:avLst/>
        </a:prstGeom>
        <a:solidFill>
          <a:srgbClr val="05A9A9"/>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9119926-C6C4-4EA9-880F-E3207FCFD84A}">
      <dsp:nvSpPr>
        <dsp:cNvPr id="0" name=""/>
        <dsp:cNvSpPr/>
      </dsp:nvSpPr>
      <dsp:spPr>
        <a:xfrm rot="10800000">
          <a:off x="441984" y="2408825"/>
          <a:ext cx="7947860" cy="370537"/>
        </a:xfrm>
        <a:prstGeom prst="homePlate">
          <a:avLst/>
        </a:prstGeom>
        <a:gradFill rotWithShape="0">
          <a:gsLst>
            <a:gs pos="0">
              <a:schemeClr val="accent2">
                <a:hueOff val="10125021"/>
                <a:satOff val="0"/>
                <a:lumOff val="-10644"/>
                <a:alphaOff val="0"/>
                <a:satMod val="103000"/>
                <a:lumMod val="102000"/>
                <a:tint val="94000"/>
              </a:schemeClr>
            </a:gs>
            <a:gs pos="50000">
              <a:schemeClr val="accent2">
                <a:hueOff val="10125021"/>
                <a:satOff val="0"/>
                <a:lumOff val="-10644"/>
                <a:alphaOff val="0"/>
                <a:satMod val="110000"/>
                <a:lumMod val="100000"/>
                <a:shade val="100000"/>
              </a:schemeClr>
            </a:gs>
            <a:gs pos="100000">
              <a:schemeClr val="accent2">
                <a:hueOff val="10125021"/>
                <a:satOff val="0"/>
                <a:lumOff val="-1064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Reuniam-se nas casas, onde celebravam a Santa Ceia</a:t>
          </a:r>
          <a:endParaRPr lang="es-ES" sz="2000" b="1" kern="1200" dirty="0">
            <a:effectLst>
              <a:outerShdw blurRad="38100" dist="38100" dir="2700000" algn="tl">
                <a:srgbClr val="000000">
                  <a:alpha val="43137"/>
                </a:srgbClr>
              </a:outerShdw>
            </a:effectLst>
          </a:endParaRPr>
        </a:p>
      </dsp:txBody>
      <dsp:txXfrm rot="10800000">
        <a:off x="534618" y="2408825"/>
        <a:ext cx="7855226" cy="370537"/>
      </dsp:txXfrm>
    </dsp:sp>
    <dsp:sp modelId="{8B3316BC-2B74-4B7F-B9A7-E865537FF35F}">
      <dsp:nvSpPr>
        <dsp:cNvPr id="0" name=""/>
        <dsp:cNvSpPr/>
      </dsp:nvSpPr>
      <dsp:spPr>
        <a:xfrm>
          <a:off x="248683" y="2408825"/>
          <a:ext cx="370537" cy="370537"/>
        </a:xfrm>
        <a:prstGeom prst="heart">
          <a:avLst/>
        </a:prstGeom>
        <a:solidFill>
          <a:srgbClr val="0C469E"/>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273BEF-115B-4D1F-847D-6649371DF806}">
      <dsp:nvSpPr>
        <dsp:cNvPr id="0" name=""/>
        <dsp:cNvSpPr/>
      </dsp:nvSpPr>
      <dsp:spPr>
        <a:xfrm rot="10800000">
          <a:off x="441984" y="2889971"/>
          <a:ext cx="7947860" cy="370537"/>
        </a:xfrm>
        <a:prstGeom prst="homePlate">
          <a:avLst/>
        </a:prstGeom>
        <a:gradFill rotWithShape="0">
          <a:gsLst>
            <a:gs pos="0">
              <a:schemeClr val="accent2">
                <a:hueOff val="12150026"/>
                <a:satOff val="0"/>
                <a:lumOff val="-12773"/>
                <a:alphaOff val="0"/>
                <a:satMod val="103000"/>
                <a:lumMod val="102000"/>
                <a:tint val="94000"/>
              </a:schemeClr>
            </a:gs>
            <a:gs pos="50000">
              <a:schemeClr val="accent2">
                <a:hueOff val="12150026"/>
                <a:satOff val="0"/>
                <a:lumOff val="-12773"/>
                <a:alphaOff val="0"/>
                <a:satMod val="110000"/>
                <a:lumMod val="100000"/>
                <a:shade val="100000"/>
              </a:schemeClr>
            </a:gs>
            <a:gs pos="100000">
              <a:schemeClr val="accent2">
                <a:hueOff val="12150026"/>
                <a:satOff val="0"/>
                <a:lumOff val="-1277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Viviam com alegria e simplicidade de coração</a:t>
          </a:r>
          <a:endParaRPr lang="es-ES" sz="2000" b="1" kern="1200" dirty="0">
            <a:effectLst>
              <a:outerShdw blurRad="38100" dist="38100" dir="2700000" algn="tl">
                <a:srgbClr val="000000">
                  <a:alpha val="43137"/>
                </a:srgbClr>
              </a:outerShdw>
            </a:effectLst>
          </a:endParaRPr>
        </a:p>
      </dsp:txBody>
      <dsp:txXfrm rot="10800000">
        <a:off x="534618" y="2889971"/>
        <a:ext cx="7855226" cy="370537"/>
      </dsp:txXfrm>
    </dsp:sp>
    <dsp:sp modelId="{D889E4A5-8C3E-4785-B1C9-3C540E8153A9}">
      <dsp:nvSpPr>
        <dsp:cNvPr id="0" name=""/>
        <dsp:cNvSpPr/>
      </dsp:nvSpPr>
      <dsp:spPr>
        <a:xfrm>
          <a:off x="248683" y="2889971"/>
          <a:ext cx="370537" cy="370537"/>
        </a:xfrm>
        <a:prstGeom prst="heart">
          <a:avLst/>
        </a:prstGeom>
        <a:solidFill>
          <a:srgbClr val="110593"/>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E896A66-4610-42C5-8BC4-A177A6D9C65B}">
      <dsp:nvSpPr>
        <dsp:cNvPr id="0" name=""/>
        <dsp:cNvSpPr/>
      </dsp:nvSpPr>
      <dsp:spPr>
        <a:xfrm rot="10800000">
          <a:off x="441984" y="3371117"/>
          <a:ext cx="7947860" cy="370537"/>
        </a:xfrm>
        <a:prstGeom prst="homePlate">
          <a:avLst/>
        </a:prstGeom>
        <a:gradFill rotWithShape="0">
          <a:gsLst>
            <a:gs pos="0">
              <a:schemeClr val="accent2">
                <a:hueOff val="14175029"/>
                <a:satOff val="0"/>
                <a:lumOff val="-14902"/>
                <a:alphaOff val="0"/>
                <a:satMod val="103000"/>
                <a:lumMod val="102000"/>
                <a:tint val="94000"/>
              </a:schemeClr>
            </a:gs>
            <a:gs pos="50000">
              <a:schemeClr val="accent2">
                <a:hueOff val="14175029"/>
                <a:satOff val="0"/>
                <a:lumOff val="-14902"/>
                <a:alphaOff val="0"/>
                <a:satMod val="110000"/>
                <a:lumMod val="100000"/>
                <a:shade val="100000"/>
              </a:schemeClr>
            </a:gs>
            <a:gs pos="100000">
              <a:schemeClr val="accent2">
                <a:hueOff val="14175029"/>
                <a:satOff val="0"/>
                <a:lumOff val="-149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Louvavam</a:t>
          </a:r>
          <a:r>
            <a:rPr lang="es-ES" sz="2000" b="1" kern="1200" dirty="0">
              <a:effectLst>
                <a:outerShdw blurRad="38100" dist="38100" dir="2700000" algn="tl">
                  <a:srgbClr val="000000">
                    <a:alpha val="43137"/>
                  </a:srgbClr>
                </a:outerShdw>
              </a:effectLst>
            </a:rPr>
            <a:t> a Deus</a:t>
          </a:r>
        </a:p>
      </dsp:txBody>
      <dsp:txXfrm rot="10800000">
        <a:off x="534618" y="3371117"/>
        <a:ext cx="7855226" cy="370537"/>
      </dsp:txXfrm>
    </dsp:sp>
    <dsp:sp modelId="{E89E5BB7-EFAE-4919-B748-BE6D906FFF66}">
      <dsp:nvSpPr>
        <dsp:cNvPr id="0" name=""/>
        <dsp:cNvSpPr/>
      </dsp:nvSpPr>
      <dsp:spPr>
        <a:xfrm>
          <a:off x="248683" y="3371117"/>
          <a:ext cx="370537" cy="370537"/>
        </a:xfrm>
        <a:prstGeom prst="heart">
          <a:avLst/>
        </a:prstGeom>
        <a:solidFill>
          <a:srgbClr val="5D0C88"/>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90E8E9-DCDE-56D9-62A9-F798683A116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CDC9B61-7728-4F7C-68A7-98F3A62F99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3E5FD2-5F2A-3BF6-50FD-CD478A8E6D73}"/>
              </a:ext>
            </a:extLst>
          </p:cNvPr>
          <p:cNvSpPr>
            <a:spLocks noGrp="1"/>
          </p:cNvSpPr>
          <p:nvPr>
            <p:ph type="dt" sz="half" idx="10"/>
          </p:nvPr>
        </p:nvSpPr>
        <p:spPr/>
        <p:txBody>
          <a:bodyPr/>
          <a:lstStyle/>
          <a:p>
            <a:fld id="{064156D8-2780-45F6-8D23-90808D89B9A5}" type="datetimeFigureOut">
              <a:rPr lang="es-ES" smtClean="0"/>
              <a:t>04/04/2024</a:t>
            </a:fld>
            <a:endParaRPr lang="es-ES"/>
          </a:p>
        </p:txBody>
      </p:sp>
      <p:sp>
        <p:nvSpPr>
          <p:cNvPr id="5" name="Marcador de pie de página 4">
            <a:extLst>
              <a:ext uri="{FF2B5EF4-FFF2-40B4-BE49-F238E27FC236}">
                <a16:creationId xmlns:a16="http://schemas.microsoft.com/office/drawing/2014/main" id="{F8486B03-6141-D4E4-6586-0D55295F367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3046BD-5BC0-873E-7659-94FFCFD8E84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79713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244708-5882-E07E-6C13-2C8CB426D5E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DE3C94E-169D-4B2B-22D4-3170DF0848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47F32F9-8995-3363-CC3F-0050C3B1F309}"/>
              </a:ext>
            </a:extLst>
          </p:cNvPr>
          <p:cNvSpPr>
            <a:spLocks noGrp="1"/>
          </p:cNvSpPr>
          <p:nvPr>
            <p:ph type="dt" sz="half" idx="10"/>
          </p:nvPr>
        </p:nvSpPr>
        <p:spPr/>
        <p:txBody>
          <a:bodyPr/>
          <a:lstStyle/>
          <a:p>
            <a:fld id="{064156D8-2780-45F6-8D23-90808D89B9A5}" type="datetimeFigureOut">
              <a:rPr lang="es-ES" smtClean="0"/>
              <a:t>04/04/2024</a:t>
            </a:fld>
            <a:endParaRPr lang="es-ES"/>
          </a:p>
        </p:txBody>
      </p:sp>
      <p:sp>
        <p:nvSpPr>
          <p:cNvPr id="5" name="Marcador de pie de página 4">
            <a:extLst>
              <a:ext uri="{FF2B5EF4-FFF2-40B4-BE49-F238E27FC236}">
                <a16:creationId xmlns:a16="http://schemas.microsoft.com/office/drawing/2014/main" id="{E4098EAB-20F1-1D0D-E3E6-9F56AEC8FC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9C3419-75FF-E5CA-1570-14AB178C940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48851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A5CBF0E-63C2-F901-79F0-409982C5069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A49B51-74DB-16F6-9EFC-E71B049B463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54F9BC-C7C3-7082-4949-C21242447D29}"/>
              </a:ext>
            </a:extLst>
          </p:cNvPr>
          <p:cNvSpPr>
            <a:spLocks noGrp="1"/>
          </p:cNvSpPr>
          <p:nvPr>
            <p:ph type="dt" sz="half" idx="10"/>
          </p:nvPr>
        </p:nvSpPr>
        <p:spPr/>
        <p:txBody>
          <a:bodyPr/>
          <a:lstStyle/>
          <a:p>
            <a:fld id="{064156D8-2780-45F6-8D23-90808D89B9A5}" type="datetimeFigureOut">
              <a:rPr lang="es-ES" smtClean="0"/>
              <a:t>04/04/2024</a:t>
            </a:fld>
            <a:endParaRPr lang="es-ES"/>
          </a:p>
        </p:txBody>
      </p:sp>
      <p:sp>
        <p:nvSpPr>
          <p:cNvPr id="5" name="Marcador de pie de página 4">
            <a:extLst>
              <a:ext uri="{FF2B5EF4-FFF2-40B4-BE49-F238E27FC236}">
                <a16:creationId xmlns:a16="http://schemas.microsoft.com/office/drawing/2014/main" id="{933B6D1F-5AEA-984F-295D-3A979E5FFE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439ECC-73B6-896C-A26A-E896BC81BDBB}"/>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400706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5409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0315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0358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5031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35203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9469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9390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57666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83CD7-5575-BA4D-8239-D53A0DFEFE2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25E24B-5B23-F357-0682-7F75066D830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113EF7-2D68-D929-4947-C24D890E4EE0}"/>
              </a:ext>
            </a:extLst>
          </p:cNvPr>
          <p:cNvSpPr>
            <a:spLocks noGrp="1"/>
          </p:cNvSpPr>
          <p:nvPr>
            <p:ph type="dt" sz="half" idx="10"/>
          </p:nvPr>
        </p:nvSpPr>
        <p:spPr/>
        <p:txBody>
          <a:bodyPr/>
          <a:lstStyle/>
          <a:p>
            <a:fld id="{064156D8-2780-45F6-8D23-90808D89B9A5}" type="datetimeFigureOut">
              <a:rPr lang="es-ES" smtClean="0"/>
              <a:t>04/04/2024</a:t>
            </a:fld>
            <a:endParaRPr lang="es-ES"/>
          </a:p>
        </p:txBody>
      </p:sp>
      <p:sp>
        <p:nvSpPr>
          <p:cNvPr id="5" name="Marcador de pie de página 4">
            <a:extLst>
              <a:ext uri="{FF2B5EF4-FFF2-40B4-BE49-F238E27FC236}">
                <a16:creationId xmlns:a16="http://schemas.microsoft.com/office/drawing/2014/main" id="{E8576418-C07B-EEE4-A2A1-0F58D439CBC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C3110-5378-B749-E5D6-8DCB43F64A7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09735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5846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8293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5009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E59659-496D-941A-0D88-793C3DE9C1D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EA9EFA9-01B8-852B-4B7D-7457375BF3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10C7F7E-C236-54B9-6642-E005ECE44A70}"/>
              </a:ext>
            </a:extLst>
          </p:cNvPr>
          <p:cNvSpPr>
            <a:spLocks noGrp="1"/>
          </p:cNvSpPr>
          <p:nvPr>
            <p:ph type="dt" sz="half" idx="10"/>
          </p:nvPr>
        </p:nvSpPr>
        <p:spPr/>
        <p:txBody>
          <a:bodyPr/>
          <a:lstStyle/>
          <a:p>
            <a:fld id="{064156D8-2780-45F6-8D23-90808D89B9A5}" type="datetimeFigureOut">
              <a:rPr lang="es-ES" smtClean="0"/>
              <a:t>04/04/2024</a:t>
            </a:fld>
            <a:endParaRPr lang="es-ES"/>
          </a:p>
        </p:txBody>
      </p:sp>
      <p:sp>
        <p:nvSpPr>
          <p:cNvPr id="5" name="Marcador de pie de página 4">
            <a:extLst>
              <a:ext uri="{FF2B5EF4-FFF2-40B4-BE49-F238E27FC236}">
                <a16:creationId xmlns:a16="http://schemas.microsoft.com/office/drawing/2014/main" id="{8DC90827-A915-C07C-453F-A5C7A52B1D9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441032-A46A-FDC3-E7F9-1AF9069DBA68}"/>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63377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A441E-1A60-FB61-4EE7-2201A96521C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DEFDAB1-C6CD-E254-A211-07A7301ECA2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C3AC807-62BA-63D9-7BB1-5F0058D3EC3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DF728A0-37C8-0163-0783-3A7E704E5128}"/>
              </a:ext>
            </a:extLst>
          </p:cNvPr>
          <p:cNvSpPr>
            <a:spLocks noGrp="1"/>
          </p:cNvSpPr>
          <p:nvPr>
            <p:ph type="dt" sz="half" idx="10"/>
          </p:nvPr>
        </p:nvSpPr>
        <p:spPr/>
        <p:txBody>
          <a:bodyPr/>
          <a:lstStyle/>
          <a:p>
            <a:fld id="{064156D8-2780-45F6-8D23-90808D89B9A5}" type="datetimeFigureOut">
              <a:rPr lang="es-ES" smtClean="0"/>
              <a:t>04/04/2024</a:t>
            </a:fld>
            <a:endParaRPr lang="es-ES"/>
          </a:p>
        </p:txBody>
      </p:sp>
      <p:sp>
        <p:nvSpPr>
          <p:cNvPr id="6" name="Marcador de pie de página 5">
            <a:extLst>
              <a:ext uri="{FF2B5EF4-FFF2-40B4-BE49-F238E27FC236}">
                <a16:creationId xmlns:a16="http://schemas.microsoft.com/office/drawing/2014/main" id="{102632B9-99AA-ADF4-5573-C5084F9EFA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688C0C8-86F5-F3F3-006D-130948B48027}"/>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55842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95C2F5-581F-1075-D936-B8038935D32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1E6E5FB-38E5-800D-1266-BE56079073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B64AC62-07B5-6B10-6A03-E45B219824A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7DC423C-A6B6-6D8D-A52A-C6C4F34EF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6574984-BC49-94C3-4C1E-A74DEDA188F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22BDBF6-1712-7DC4-349E-9D55AF3E275A}"/>
              </a:ext>
            </a:extLst>
          </p:cNvPr>
          <p:cNvSpPr>
            <a:spLocks noGrp="1"/>
          </p:cNvSpPr>
          <p:nvPr>
            <p:ph type="dt" sz="half" idx="10"/>
          </p:nvPr>
        </p:nvSpPr>
        <p:spPr/>
        <p:txBody>
          <a:bodyPr/>
          <a:lstStyle/>
          <a:p>
            <a:fld id="{064156D8-2780-45F6-8D23-90808D89B9A5}" type="datetimeFigureOut">
              <a:rPr lang="es-ES" smtClean="0"/>
              <a:t>04/04/2024</a:t>
            </a:fld>
            <a:endParaRPr lang="es-ES"/>
          </a:p>
        </p:txBody>
      </p:sp>
      <p:sp>
        <p:nvSpPr>
          <p:cNvPr id="8" name="Marcador de pie de página 7">
            <a:extLst>
              <a:ext uri="{FF2B5EF4-FFF2-40B4-BE49-F238E27FC236}">
                <a16:creationId xmlns:a16="http://schemas.microsoft.com/office/drawing/2014/main" id="{8E6EFEF5-5324-DEF7-C5FE-C491394E4AD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A839133-985C-37B6-1F3D-C52D4CE1326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58901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A8DBF9-F98B-B4FB-3DC7-A906CC991E6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83058AC-93AD-25B3-3F7B-DC52D0ADCC32}"/>
              </a:ext>
            </a:extLst>
          </p:cNvPr>
          <p:cNvSpPr>
            <a:spLocks noGrp="1"/>
          </p:cNvSpPr>
          <p:nvPr>
            <p:ph type="dt" sz="half" idx="10"/>
          </p:nvPr>
        </p:nvSpPr>
        <p:spPr/>
        <p:txBody>
          <a:bodyPr/>
          <a:lstStyle/>
          <a:p>
            <a:fld id="{064156D8-2780-45F6-8D23-90808D89B9A5}" type="datetimeFigureOut">
              <a:rPr lang="es-ES" smtClean="0"/>
              <a:t>04/04/2024</a:t>
            </a:fld>
            <a:endParaRPr lang="es-ES"/>
          </a:p>
        </p:txBody>
      </p:sp>
      <p:sp>
        <p:nvSpPr>
          <p:cNvPr id="4" name="Marcador de pie de página 3">
            <a:extLst>
              <a:ext uri="{FF2B5EF4-FFF2-40B4-BE49-F238E27FC236}">
                <a16:creationId xmlns:a16="http://schemas.microsoft.com/office/drawing/2014/main" id="{C7AB352F-6DD7-0787-B559-D65550A541D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D667C44-720C-C544-0D20-2E3FA096145F}"/>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75799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4728B36-74FB-6F16-8AFA-47F468441106}"/>
              </a:ext>
            </a:extLst>
          </p:cNvPr>
          <p:cNvSpPr>
            <a:spLocks noGrp="1"/>
          </p:cNvSpPr>
          <p:nvPr>
            <p:ph type="dt" sz="half" idx="10"/>
          </p:nvPr>
        </p:nvSpPr>
        <p:spPr/>
        <p:txBody>
          <a:bodyPr/>
          <a:lstStyle/>
          <a:p>
            <a:fld id="{064156D8-2780-45F6-8D23-90808D89B9A5}" type="datetimeFigureOut">
              <a:rPr lang="es-ES" smtClean="0"/>
              <a:t>04/04/2024</a:t>
            </a:fld>
            <a:endParaRPr lang="es-ES"/>
          </a:p>
        </p:txBody>
      </p:sp>
      <p:sp>
        <p:nvSpPr>
          <p:cNvPr id="3" name="Marcador de pie de página 2">
            <a:extLst>
              <a:ext uri="{FF2B5EF4-FFF2-40B4-BE49-F238E27FC236}">
                <a16:creationId xmlns:a16="http://schemas.microsoft.com/office/drawing/2014/main" id="{E98B8B6F-7724-FA55-7F7D-3B00E3744B3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7FD07A4-321B-21A7-94E0-D7F08EF42C30}"/>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9920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90CCAB-DEEF-2FE7-F5E3-8296176A258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DBFA40-0F1A-C99D-B717-E0F1832306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DE82ECE-1EA0-F059-A04B-23041ACA48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DC39CF-A16D-79BB-8928-E128008C3554}"/>
              </a:ext>
            </a:extLst>
          </p:cNvPr>
          <p:cNvSpPr>
            <a:spLocks noGrp="1"/>
          </p:cNvSpPr>
          <p:nvPr>
            <p:ph type="dt" sz="half" idx="10"/>
          </p:nvPr>
        </p:nvSpPr>
        <p:spPr/>
        <p:txBody>
          <a:bodyPr/>
          <a:lstStyle/>
          <a:p>
            <a:fld id="{064156D8-2780-45F6-8D23-90808D89B9A5}" type="datetimeFigureOut">
              <a:rPr lang="es-ES" smtClean="0"/>
              <a:t>04/04/2024</a:t>
            </a:fld>
            <a:endParaRPr lang="es-ES"/>
          </a:p>
        </p:txBody>
      </p:sp>
      <p:sp>
        <p:nvSpPr>
          <p:cNvPr id="6" name="Marcador de pie de página 5">
            <a:extLst>
              <a:ext uri="{FF2B5EF4-FFF2-40B4-BE49-F238E27FC236}">
                <a16:creationId xmlns:a16="http://schemas.microsoft.com/office/drawing/2014/main" id="{867ADA3A-3EED-870D-2FAB-BCA4CA9941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66CB44-2FB9-47C7-A0D8-5F761D7D72B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160285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393A73-210C-5F8E-AD72-933C62B978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3B7F7AD-3B88-2B99-9FB7-6B34905931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5D4EBF0-61CC-4321-D1B2-472B04344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9DCD1D7-ECCC-12A1-EE59-3C36902F6611}"/>
              </a:ext>
            </a:extLst>
          </p:cNvPr>
          <p:cNvSpPr>
            <a:spLocks noGrp="1"/>
          </p:cNvSpPr>
          <p:nvPr>
            <p:ph type="dt" sz="half" idx="10"/>
          </p:nvPr>
        </p:nvSpPr>
        <p:spPr/>
        <p:txBody>
          <a:bodyPr/>
          <a:lstStyle/>
          <a:p>
            <a:fld id="{064156D8-2780-45F6-8D23-90808D89B9A5}" type="datetimeFigureOut">
              <a:rPr lang="es-ES" smtClean="0"/>
              <a:t>04/04/2024</a:t>
            </a:fld>
            <a:endParaRPr lang="es-ES"/>
          </a:p>
        </p:txBody>
      </p:sp>
      <p:sp>
        <p:nvSpPr>
          <p:cNvPr id="6" name="Marcador de pie de página 5">
            <a:extLst>
              <a:ext uri="{FF2B5EF4-FFF2-40B4-BE49-F238E27FC236}">
                <a16:creationId xmlns:a16="http://schemas.microsoft.com/office/drawing/2014/main" id="{2F44825A-614E-BEE5-4F57-3090DF0D863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1AAB90-754A-9E7A-0A83-28F85495CDB5}"/>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10095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0D8C681-4B1B-674E-BBCB-446D844333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55B264-13D6-B9DD-CC4E-28248E3A2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6EEBEE2-329E-B4E7-296D-903135B3FE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4156D8-2780-45F6-8D23-90808D89B9A5}" type="datetimeFigureOut">
              <a:rPr lang="es-ES" smtClean="0"/>
              <a:t>04/04/2024</a:t>
            </a:fld>
            <a:endParaRPr lang="es-ES"/>
          </a:p>
        </p:txBody>
      </p:sp>
      <p:sp>
        <p:nvSpPr>
          <p:cNvPr id="5" name="Marcador de pie de página 4">
            <a:extLst>
              <a:ext uri="{FF2B5EF4-FFF2-40B4-BE49-F238E27FC236}">
                <a16:creationId xmlns:a16="http://schemas.microsoft.com/office/drawing/2014/main" id="{9395ED17-29F9-7ABA-A6C3-E2CF5769E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6CCA6EA-7A64-4595-F429-F5F5D0B96F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38979D-E0D1-4279-BEA0-BD136A6AE052}" type="slidenum">
              <a:rPr lang="es-ES" smtClean="0"/>
              <a:t>‹Nº›</a:t>
            </a:fld>
            <a:endParaRPr lang="es-ES"/>
          </a:p>
        </p:txBody>
      </p:sp>
    </p:spTree>
    <p:extLst>
      <p:ext uri="{BB962C8B-B14F-4D97-AF65-F5344CB8AC3E}">
        <p14:creationId xmlns:p14="http://schemas.microsoft.com/office/powerpoint/2010/main" val="82829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04/04/2024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489527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5.jpg"/><Relationship Id="rId4" Type="http://schemas.openxmlformats.org/officeDocument/2006/relationships/diagramLayout" Target="../diagrams/layout1.xml"/><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3300ACA1-4C65-4F60-B139-EA3F53C9CC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8"/>
            <a:ext cx="12188952" cy="3490956"/>
            <a:chOff x="651279" y="598259"/>
            <a:chExt cx="10889442" cy="5680742"/>
          </a:xfrm>
        </p:grpSpPr>
        <p:sp>
          <p:nvSpPr>
            <p:cNvPr id="14" name="Color">
              <a:extLst>
                <a:ext uri="{FF2B5EF4-FFF2-40B4-BE49-F238E27FC236}">
                  <a16:creationId xmlns:a16="http://schemas.microsoft.com/office/drawing/2014/main" id="{B79F55E3-994C-4E20-85AB-669EB4A11FA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a:extLst>
                <a:ext uri="{FF2B5EF4-FFF2-40B4-BE49-F238E27FC236}">
                  <a16:creationId xmlns:a16="http://schemas.microsoft.com/office/drawing/2014/main" id="{18ED73C6-80DF-4327-90E0-7F3F428C78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Imagen 1">
            <a:extLst>
              <a:ext uri="{FF2B5EF4-FFF2-40B4-BE49-F238E27FC236}">
                <a16:creationId xmlns:a16="http://schemas.microsoft.com/office/drawing/2014/main" id="{4C4868B8-BBC4-EEE9-8787-0684E8B1F57A}"/>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5055556" y="0"/>
            <a:ext cx="6862013"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n 2">
            <a:extLst>
              <a:ext uri="{FF2B5EF4-FFF2-40B4-BE49-F238E27FC236}">
                <a16:creationId xmlns:a16="http://schemas.microsoft.com/office/drawing/2014/main" id="{35255FDA-4930-6227-C891-25A01CD5AEA9}"/>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22"/>
          <a:stretch/>
        </p:blipFill>
        <p:spPr>
          <a:xfrm>
            <a:off x="5055556" y="3488410"/>
            <a:ext cx="6862013" cy="3369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6"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7" name="Freeform: Shape 17" hidden="1">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hidden="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8" name="Group 16">
            <a:extLst>
              <a:ext uri="{FF2B5EF4-FFF2-40B4-BE49-F238E27FC236}">
                <a16:creationId xmlns:a16="http://schemas.microsoft.com/office/drawing/2014/main" id="{5E68CAC0-9BF5-0BEC-81AE-49EE60AFB5C8}"/>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flipV="1">
            <a:off x="0" y="-518"/>
            <a:ext cx="12188952" cy="6858000"/>
            <a:chOff x="0" y="0"/>
            <a:chExt cx="12188952" cy="6858000"/>
          </a:xfrm>
          <a:solidFill>
            <a:srgbClr val="885075"/>
          </a:solidFill>
        </p:grpSpPr>
        <p:sp>
          <p:nvSpPr>
            <p:cNvPr id="10" name="Freeform: Shape 17" hidden="1">
              <a:extLst>
                <a:ext uri="{FF2B5EF4-FFF2-40B4-BE49-F238E27FC236}">
                  <a16:creationId xmlns:a16="http://schemas.microsoft.com/office/drawing/2014/main" id="{CD7C2DAD-FD6F-5F66-B276-0460B51F41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8" hidden="1">
              <a:extLst>
                <a:ext uri="{FF2B5EF4-FFF2-40B4-BE49-F238E27FC236}">
                  <a16:creationId xmlns:a16="http://schemas.microsoft.com/office/drawing/2014/main" id="{853170CD-F593-3621-B640-4FD469772B8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19">
              <a:extLst>
                <a:ext uri="{FF2B5EF4-FFF2-40B4-BE49-F238E27FC236}">
                  <a16:creationId xmlns:a16="http://schemas.microsoft.com/office/drawing/2014/main" id="{75940FD2-398B-1415-E9C9-BAF355D893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0">
              <a:extLst>
                <a:ext uri="{FF2B5EF4-FFF2-40B4-BE49-F238E27FC236}">
                  <a16:creationId xmlns:a16="http://schemas.microsoft.com/office/drawing/2014/main" id="{9F7CF94A-4E1D-4B94-21F2-70ACF6B2CCE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1">
              <a:extLst>
                <a:ext uri="{FF2B5EF4-FFF2-40B4-BE49-F238E27FC236}">
                  <a16:creationId xmlns:a16="http://schemas.microsoft.com/office/drawing/2014/main" id="{E2D496C3-E69A-B5C1-25C5-6E88CD78DF0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rgbClr val="88507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22">
              <a:extLst>
                <a:ext uri="{FF2B5EF4-FFF2-40B4-BE49-F238E27FC236}">
                  <a16:creationId xmlns:a16="http://schemas.microsoft.com/office/drawing/2014/main" id="{A2B9C5F1-3D53-5CBB-B21C-C2D155142D7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rgbClr val="88507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23">
              <a:extLst>
                <a:ext uri="{FF2B5EF4-FFF2-40B4-BE49-F238E27FC236}">
                  <a16:creationId xmlns:a16="http://schemas.microsoft.com/office/drawing/2014/main" id="{4BE4425C-DFF7-5D5C-18E3-1C36A32B6C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5" name="CuadroTexto 4">
            <a:extLst>
              <a:ext uri="{FF2B5EF4-FFF2-40B4-BE49-F238E27FC236}">
                <a16:creationId xmlns:a16="http://schemas.microsoft.com/office/drawing/2014/main" id="{3C09B097-9604-B8DB-0375-08237E49713E}"/>
              </a:ext>
            </a:extLst>
          </p:cNvPr>
          <p:cNvSpPr txBox="1"/>
          <p:nvPr/>
        </p:nvSpPr>
        <p:spPr>
          <a:xfrm>
            <a:off x="-1523" y="1458704"/>
            <a:ext cx="5055556" cy="1754326"/>
          </a:xfrm>
          <a:prstGeom prst="rect">
            <a:avLst/>
          </a:prstGeom>
          <a:noFill/>
        </p:spPr>
        <p:txBody>
          <a:bodyPr wrap="square" rtlCol="0">
            <a:spAutoFit/>
          </a:bodyPr>
          <a:lstStyle/>
          <a:p>
            <a:pPr algn="ctr"/>
            <a:r>
              <a:rPr lang="es-ES" sz="5400" b="1" spc="50" dirty="0">
                <a:ln w="0"/>
                <a:solidFill>
                  <a:schemeClr val="bg2"/>
                </a:solidFill>
                <a:effectLst>
                  <a:innerShdw blurRad="63500" dist="50800" dir="13500000">
                    <a:srgbClr val="000000">
                      <a:alpha val="50000"/>
                    </a:srgbClr>
                  </a:innerShdw>
                </a:effectLst>
              </a:rPr>
              <a:t>A QUESTÃO CENTRAL:</a:t>
            </a:r>
          </a:p>
        </p:txBody>
      </p:sp>
      <p:sp>
        <p:nvSpPr>
          <p:cNvPr id="6" name="CuadroTexto 5">
            <a:extLst>
              <a:ext uri="{FF2B5EF4-FFF2-40B4-BE49-F238E27FC236}">
                <a16:creationId xmlns:a16="http://schemas.microsoft.com/office/drawing/2014/main" id="{4490A739-E832-F5B4-555D-73381EE8941A}"/>
              </a:ext>
            </a:extLst>
          </p:cNvPr>
          <p:cNvSpPr txBox="1"/>
          <p:nvPr/>
        </p:nvSpPr>
        <p:spPr>
          <a:xfrm>
            <a:off x="-49329" y="3640216"/>
            <a:ext cx="5055556" cy="1754326"/>
          </a:xfrm>
          <a:prstGeom prst="rect">
            <a:avLst/>
          </a:prstGeom>
          <a:noFill/>
        </p:spPr>
        <p:txBody>
          <a:bodyPr wrap="square" rtlCol="0">
            <a:spAutoFit/>
          </a:bodyPr>
          <a:lstStyle/>
          <a:p>
            <a:pPr algn="ctr"/>
            <a:r>
              <a:rPr lang="pt-BR" sz="5400" b="1" spc="50">
                <a:ln w="0"/>
                <a:solidFill>
                  <a:srgbClr val="9E4066"/>
                </a:solidFill>
                <a:effectLst>
                  <a:innerShdw blurRad="63500" dist="50800" dir="13500000">
                    <a:srgbClr val="000000">
                      <a:alpha val="50000"/>
                    </a:srgbClr>
                  </a:innerShdw>
                </a:effectLst>
              </a:rPr>
              <a:t>AMOR OU EGOÍSMO?</a:t>
            </a:r>
          </a:p>
        </p:txBody>
      </p:sp>
      <p:sp>
        <p:nvSpPr>
          <p:cNvPr id="7" name="CuadroTexto 6">
            <a:extLst>
              <a:ext uri="{FF2B5EF4-FFF2-40B4-BE49-F238E27FC236}">
                <a16:creationId xmlns:a16="http://schemas.microsoft.com/office/drawing/2014/main" id="{28A636E4-BB6F-74F0-0C22-7E6518F9DD4D}"/>
              </a:ext>
            </a:extLst>
          </p:cNvPr>
          <p:cNvSpPr txBox="1"/>
          <p:nvPr/>
        </p:nvSpPr>
        <p:spPr>
          <a:xfrm>
            <a:off x="1432414" y="6059460"/>
            <a:ext cx="2088978" cy="584775"/>
          </a:xfrm>
          <a:prstGeom prst="rect">
            <a:avLst/>
          </a:prstGeom>
          <a:noFill/>
        </p:spPr>
        <p:txBody>
          <a:bodyPr wrap="square" rtlCol="0">
            <a:spAutoFit/>
          </a:bodyPr>
          <a:lstStyle/>
          <a:p>
            <a:pPr algn="ctr"/>
            <a:r>
              <a:rPr lang="pt-BR" sz="1600" b="1" dirty="0">
                <a:solidFill>
                  <a:schemeClr val="accent1">
                    <a:lumMod val="75000"/>
                  </a:schemeClr>
                </a:solidFill>
              </a:rPr>
              <a:t>Lição 2 para 13 de abril de 2024</a:t>
            </a:r>
            <a:endParaRPr lang="es-ES" sz="1600" b="1" dirty="0">
              <a:solidFill>
                <a:schemeClr val="accent1">
                  <a:lumMod val="75000"/>
                </a:schemeClr>
              </a:solidFill>
            </a:endParaRPr>
          </a:p>
        </p:txBody>
      </p:sp>
    </p:spTree>
    <p:extLst>
      <p:ext uri="{BB962C8B-B14F-4D97-AF65-F5344CB8AC3E}">
        <p14:creationId xmlns:p14="http://schemas.microsoft.com/office/powerpoint/2010/main" val="334320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45DB24-D4C5-84EC-F47C-688FAB16738F}"/>
              </a:ext>
            </a:extLst>
          </p:cNvPr>
          <p:cNvSpPr txBox="1"/>
          <p:nvPr/>
        </p:nvSpPr>
        <p:spPr>
          <a:xfrm>
            <a:off x="1" y="-76200"/>
            <a:ext cx="9499074" cy="769441"/>
          </a:xfrm>
          <a:prstGeom prst="rect">
            <a:avLst/>
          </a:prstGeom>
          <a:noFill/>
        </p:spPr>
        <p:txBody>
          <a:bodyPr wrap="square">
            <a:spAutoFit/>
          </a:bodyPr>
          <a:lstStyle/>
          <a:p>
            <a:pPr algn="ctr"/>
            <a:r>
              <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AJUDA AO NECESSITADO</a:t>
            </a:r>
          </a:p>
        </p:txBody>
      </p:sp>
      <p:sp>
        <p:nvSpPr>
          <p:cNvPr id="4" name="CuadroTexto 3">
            <a:extLst>
              <a:ext uri="{FF2B5EF4-FFF2-40B4-BE49-F238E27FC236}">
                <a16:creationId xmlns:a16="http://schemas.microsoft.com/office/drawing/2014/main" id="{BA56BC4E-403C-4648-5D22-445B4EFC8274}"/>
              </a:ext>
            </a:extLst>
          </p:cNvPr>
          <p:cNvSpPr txBox="1"/>
          <p:nvPr/>
        </p:nvSpPr>
        <p:spPr>
          <a:xfrm>
            <a:off x="1011254" y="506662"/>
            <a:ext cx="7476565" cy="646331"/>
          </a:xfrm>
          <a:prstGeom prst="rect">
            <a:avLst/>
          </a:prstGeom>
          <a:noFill/>
        </p:spPr>
        <p:txBody>
          <a:bodyPr wrap="square">
            <a:spAutoFit/>
          </a:bodyPr>
          <a:lstStyle/>
          <a:p>
            <a:pPr algn="ctr"/>
            <a:r>
              <a:rPr lang="es-ES" b="1" dirty="0">
                <a:solidFill>
                  <a:srgbClr val="82DAEF"/>
                </a:solidFill>
                <a:effectLst>
                  <a:outerShdw blurRad="38100" dist="38100" dir="2700000" algn="tl">
                    <a:srgbClr val="000000">
                      <a:alpha val="43137"/>
                    </a:srgbClr>
                  </a:outerShdw>
                </a:effectLst>
                <a:latin typeface="Comic Sans MS" panose="030F0702030302020204" pitchFamily="66" charset="0"/>
              </a:rPr>
              <a:t>“</a:t>
            </a:r>
            <a:r>
              <a:rPr lang="pt-BR" b="1" dirty="0">
                <a:solidFill>
                  <a:srgbClr val="82DAEF"/>
                </a:solidFill>
                <a:effectLst>
                  <a:outerShdw blurRad="38100" dist="38100" dir="2700000" algn="tl">
                    <a:srgbClr val="000000">
                      <a:alpha val="43137"/>
                    </a:srgbClr>
                  </a:outerShdw>
                </a:effectLst>
                <a:latin typeface="Comic Sans MS" panose="030F0702030302020204" pitchFamily="66" charset="0"/>
              </a:rPr>
              <a:t>e vendiam suas propriedades e seus bens, e os distribuíram a todos de acordo com suas necessidades" (Atos </a:t>
            </a:r>
            <a:r>
              <a:rPr lang="es-ES" sz="1400" b="1" dirty="0">
                <a:solidFill>
                  <a:srgbClr val="82DAEF"/>
                </a:solidFill>
                <a:effectLst>
                  <a:outerShdw blurRad="38100" dist="38100" dir="2700000" algn="tl">
                    <a:srgbClr val="000000">
                      <a:alpha val="43137"/>
                    </a:srgbClr>
                  </a:outerShdw>
                </a:effectLst>
                <a:latin typeface="Comic Sans MS" panose="030F0702030302020204" pitchFamily="66" charset="0"/>
              </a:rPr>
              <a:t>2:45)</a:t>
            </a:r>
          </a:p>
        </p:txBody>
      </p:sp>
      <p:sp>
        <p:nvSpPr>
          <p:cNvPr id="5" name="CuadroTexto 4">
            <a:extLst>
              <a:ext uri="{FF2B5EF4-FFF2-40B4-BE49-F238E27FC236}">
                <a16:creationId xmlns:a16="http://schemas.microsoft.com/office/drawing/2014/main" id="{F9B9D96B-4275-26E6-4137-CF424FA21B9E}"/>
              </a:ext>
            </a:extLst>
          </p:cNvPr>
          <p:cNvSpPr txBox="1"/>
          <p:nvPr/>
        </p:nvSpPr>
        <p:spPr>
          <a:xfrm>
            <a:off x="277905" y="1273981"/>
            <a:ext cx="8863445" cy="400110"/>
          </a:xfrm>
          <a:prstGeom prst="rect">
            <a:avLst/>
          </a:prstGeom>
          <a:noFill/>
        </p:spPr>
        <p:txBody>
          <a:bodyPr wrap="square" rtlCol="0">
            <a:spAutoFit/>
          </a:bodyPr>
          <a:lstStyle/>
          <a:p>
            <a:pPr>
              <a:spcBef>
                <a:spcPts val="600"/>
              </a:spcBef>
            </a:pPr>
            <a:r>
              <a:rPr lang="pt-BR" sz="2000" b="1" dirty="0"/>
              <a:t>Que efeito o evangelho teve sobre os primeiros cristãos (Atos 1:11,</a:t>
            </a:r>
            <a:r>
              <a:rPr lang="es-ES" sz="2000" b="1" dirty="0"/>
              <a:t> 2:42-47)?</a:t>
            </a:r>
          </a:p>
        </p:txBody>
      </p:sp>
      <p:graphicFrame>
        <p:nvGraphicFramePr>
          <p:cNvPr id="13" name="Diagrama 12">
            <a:extLst>
              <a:ext uri="{FF2B5EF4-FFF2-40B4-BE49-F238E27FC236}">
                <a16:creationId xmlns:a16="http://schemas.microsoft.com/office/drawing/2014/main" id="{D4EF72E2-DE94-C5FA-5455-151D3B2076CE}"/>
              </a:ext>
            </a:extLst>
          </p:cNvPr>
          <p:cNvGraphicFramePr/>
          <p:nvPr>
            <p:extLst>
              <p:ext uri="{D42A27DB-BD31-4B8C-83A1-F6EECF244321}">
                <p14:modId xmlns:p14="http://schemas.microsoft.com/office/powerpoint/2010/main" val="3593928258"/>
              </p:ext>
            </p:extLst>
          </p:nvPr>
        </p:nvGraphicFramePr>
        <p:xfrm>
          <a:off x="0" y="1717522"/>
          <a:ext cx="8389845" cy="374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3A1E6DFE-F76B-7E05-1F17-366C9B1E686D}"/>
              </a:ext>
            </a:extLst>
          </p:cNvPr>
          <p:cNvSpPr txBox="1"/>
          <p:nvPr/>
        </p:nvSpPr>
        <p:spPr>
          <a:xfrm>
            <a:off x="0" y="5455476"/>
            <a:ext cx="9499074" cy="707886"/>
          </a:xfrm>
          <a:prstGeom prst="rect">
            <a:avLst/>
          </a:prstGeom>
          <a:noFill/>
        </p:spPr>
        <p:txBody>
          <a:bodyPr wrap="square" rtlCol="0">
            <a:spAutoFit/>
          </a:bodyPr>
          <a:lstStyle/>
          <a:p>
            <a:pPr>
              <a:spcBef>
                <a:spcPts val="600"/>
              </a:spcBef>
            </a:pPr>
            <a:r>
              <a:rPr lang="pt-BR" sz="2000" b="1" dirty="0"/>
              <a:t>Como embaixadores de Cristo, imitavam Jesus. Ao cuidar das necessidades daqueles que os rodeavam, conquistaram o favor de toda a aldeia</a:t>
            </a:r>
            <a:r>
              <a:rPr lang="es-ES" sz="2000" b="1" dirty="0"/>
              <a:t>.</a:t>
            </a:r>
          </a:p>
        </p:txBody>
      </p:sp>
      <p:pic>
        <p:nvPicPr>
          <p:cNvPr id="8" name="Imagen 7" descr="Imagen que contiene persona, tabla, mujer, foto&#10;&#10;Descripción generada automáticamente">
            <a:extLst>
              <a:ext uri="{FF2B5EF4-FFF2-40B4-BE49-F238E27FC236}">
                <a16:creationId xmlns:a16="http://schemas.microsoft.com/office/drawing/2014/main" id="{3D535990-4B90-E54F-9217-E797AEBA04F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672205" y="4139914"/>
            <a:ext cx="2415020" cy="2630220"/>
          </a:xfrm>
          <a:prstGeom prst="round2DiagRect">
            <a:avLst>
              <a:gd name="adj1" fmla="val 6018"/>
              <a:gd name="adj2" fmla="val 13016"/>
            </a:avLst>
          </a:prstGeom>
          <a:ln w="38100" cap="sq">
            <a:solidFill>
              <a:srgbClr val="00B050"/>
            </a:solidFill>
            <a:miter lim="800000"/>
          </a:ln>
          <a:effectLst>
            <a:outerShdw blurRad="254000" algn="tl" rotWithShape="0">
              <a:srgbClr val="000000">
                <a:alpha val="43000"/>
              </a:srgbClr>
            </a:outerShdw>
          </a:effectLst>
        </p:spPr>
      </p:pic>
      <p:pic>
        <p:nvPicPr>
          <p:cNvPr id="12" name="Imagen 11" descr="Un grupo de personas haciendo gestos con la cara pintada&#10;&#10;Descripción generada automáticamente con confianza baja">
            <a:extLst>
              <a:ext uri="{FF2B5EF4-FFF2-40B4-BE49-F238E27FC236}">
                <a16:creationId xmlns:a16="http://schemas.microsoft.com/office/drawing/2014/main" id="{07A8BD98-73EE-0A5F-25FF-7B331FC538F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499074" y="87866"/>
            <a:ext cx="2583773" cy="3422216"/>
          </a:xfrm>
          <a:prstGeom prst="round2DiagRect">
            <a:avLst>
              <a:gd name="adj1" fmla="val 16667"/>
              <a:gd name="adj2" fmla="val 0"/>
            </a:avLst>
          </a:prstGeom>
          <a:ln w="38100" cap="sq">
            <a:solidFill>
              <a:schemeClr val="accent2">
                <a:lumMod val="40000"/>
                <a:lumOff val="60000"/>
              </a:schemeClr>
            </a:solidFill>
            <a:miter lim="800000"/>
          </a:ln>
          <a:effectLst>
            <a:outerShdw blurRad="254000" algn="tl" rotWithShape="0">
              <a:srgbClr val="000000">
                <a:alpha val="43000"/>
              </a:srgbClr>
            </a:outerShdw>
          </a:effectLst>
        </p:spPr>
      </p:pic>
      <p:pic>
        <p:nvPicPr>
          <p:cNvPr id="6" name="Imagen 5" descr="Un par de personas de pie&#10;&#10;Descripción generada automáticamente con confianza baja">
            <a:extLst>
              <a:ext uri="{FF2B5EF4-FFF2-40B4-BE49-F238E27FC236}">
                <a16:creationId xmlns:a16="http://schemas.microsoft.com/office/drawing/2014/main" id="{855D853D-B27B-F863-494D-B29621E59B4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632678" y="2718086"/>
            <a:ext cx="2545295" cy="1953514"/>
          </a:xfrm>
          <a:prstGeom prst="round2DiagRect">
            <a:avLst>
              <a:gd name="adj1" fmla="val 16667"/>
              <a:gd name="adj2" fmla="val 0"/>
            </a:avLst>
          </a:prstGeom>
          <a:ln w="38100" cap="sq">
            <a:solidFill>
              <a:srgbClr val="8DB6FB"/>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0D265ACD-0ABF-713C-FFA4-2C42EDEF12C9}"/>
              </a:ext>
            </a:extLst>
          </p:cNvPr>
          <p:cNvSpPr txBox="1"/>
          <p:nvPr/>
        </p:nvSpPr>
        <p:spPr>
          <a:xfrm>
            <a:off x="0" y="6163362"/>
            <a:ext cx="9499074" cy="707886"/>
          </a:xfrm>
          <a:prstGeom prst="rect">
            <a:avLst/>
          </a:prstGeom>
          <a:noFill/>
        </p:spPr>
        <p:txBody>
          <a:bodyPr wrap="square">
            <a:spAutoFit/>
          </a:bodyPr>
          <a:lstStyle/>
          <a:p>
            <a:pPr>
              <a:spcBef>
                <a:spcPts val="600"/>
              </a:spcBef>
            </a:pPr>
            <a:r>
              <a:rPr lang="pt-BR" sz="2000" b="1" dirty="0"/>
              <a:t>Como então, a Igreja deve caracterizar-se pelo amor dos cristãos uns pelos outros e pela solicitude pela sua comunidade</a:t>
            </a:r>
            <a:r>
              <a:rPr lang="es-ES" sz="2000" b="1" dirty="0"/>
              <a:t>.</a:t>
            </a:r>
          </a:p>
        </p:txBody>
      </p:sp>
    </p:spTree>
    <p:extLst>
      <p:ext uri="{BB962C8B-B14F-4D97-AF65-F5344CB8AC3E}">
        <p14:creationId xmlns:p14="http://schemas.microsoft.com/office/powerpoint/2010/main" val="252653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fltVal val="0.5"/>
                                          </p:val>
                                        </p:tav>
                                        <p:tav tm="100000">
                                          <p:val>
                                            <p:strVal val="#ppt_x"/>
                                          </p:val>
                                        </p:tav>
                                      </p:tavLst>
                                    </p:anim>
                                    <p:anim calcmode="lin" valueType="num">
                                      <p:cBhvr>
                                        <p:cTn id="37" dur="500" fill="hold"/>
                                        <p:tgtEl>
                                          <p:spTgt spid="12"/>
                                        </p:tgtEl>
                                        <p:attrNameLst>
                                          <p:attrName>ppt_y</p:attrName>
                                        </p:attrNameLst>
                                      </p:cBhvr>
                                      <p:tavLst>
                                        <p:tav tm="0">
                                          <p:val>
                                            <p:fltVal val="0.5"/>
                                          </p:val>
                                        </p:tav>
                                        <p:tav tm="100000">
                                          <p:val>
                                            <p:strVal val="#ppt_y"/>
                                          </p:val>
                                        </p:tav>
                                      </p:tavLst>
                                    </p:anim>
                                  </p:childTnLst>
                                </p:cTn>
                              </p:par>
                              <p:par>
                                <p:cTn id="38" presetID="53" presetClass="entr" presetSubtype="528" fill="hold" nodeType="withEffect">
                                  <p:stCondLst>
                                    <p:cond delay="25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anim calcmode="lin" valueType="num">
                                      <p:cBhvr>
                                        <p:cTn id="43" dur="500" fill="hold"/>
                                        <p:tgtEl>
                                          <p:spTgt spid="6"/>
                                        </p:tgtEl>
                                        <p:attrNameLst>
                                          <p:attrName>ppt_x</p:attrName>
                                        </p:attrNameLst>
                                      </p:cBhvr>
                                      <p:tavLst>
                                        <p:tav tm="0">
                                          <p:val>
                                            <p:fltVal val="0.5"/>
                                          </p:val>
                                        </p:tav>
                                        <p:tav tm="100000">
                                          <p:val>
                                            <p:strVal val="#ppt_x"/>
                                          </p:val>
                                        </p:tav>
                                      </p:tavLst>
                                    </p:anim>
                                    <p:anim calcmode="lin" valueType="num">
                                      <p:cBhvr>
                                        <p:cTn id="44" dur="500" fill="hold"/>
                                        <p:tgtEl>
                                          <p:spTgt spid="6"/>
                                        </p:tgtEl>
                                        <p:attrNameLst>
                                          <p:attrName>ppt_y</p:attrName>
                                        </p:attrNameLst>
                                      </p:cBhvr>
                                      <p:tavLst>
                                        <p:tav tm="0">
                                          <p:val>
                                            <p:fltVal val="0.5"/>
                                          </p:val>
                                        </p:tav>
                                        <p:tav tm="100000">
                                          <p:val>
                                            <p:strVal val="#ppt_y"/>
                                          </p:val>
                                        </p:tav>
                                      </p:tavLst>
                                    </p:anim>
                                  </p:childTnLst>
                                </p:cTn>
                              </p:par>
                              <p:par>
                                <p:cTn id="45" presetID="53" presetClass="entr" presetSubtype="528" fill="hold" nodeType="withEffect">
                                  <p:stCondLst>
                                    <p:cond delay="50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anim calcmode="lin" valueType="num">
                                      <p:cBhvr>
                                        <p:cTn id="50" dur="500" fill="hold"/>
                                        <p:tgtEl>
                                          <p:spTgt spid="8"/>
                                        </p:tgtEl>
                                        <p:attrNameLst>
                                          <p:attrName>ppt_x</p:attrName>
                                        </p:attrNameLst>
                                      </p:cBhvr>
                                      <p:tavLst>
                                        <p:tav tm="0">
                                          <p:val>
                                            <p:fltVal val="0.5"/>
                                          </p:val>
                                        </p:tav>
                                        <p:tav tm="100000">
                                          <p:val>
                                            <p:strVal val="#ppt_x"/>
                                          </p:val>
                                        </p:tav>
                                      </p:tavLst>
                                    </p:anim>
                                    <p:anim calcmode="lin" valueType="num">
                                      <p:cBhvr>
                                        <p:cTn id="51" dur="500" fill="hold"/>
                                        <p:tgtEl>
                                          <p:spTgt spid="8"/>
                                        </p:tgtEl>
                                        <p:attrNameLst>
                                          <p:attrName>ppt_y</p:attrName>
                                        </p:attrNameLst>
                                      </p:cBhvr>
                                      <p:tavLst>
                                        <p:tav tm="0">
                                          <p:val>
                                            <p:fltVal val="0.5"/>
                                          </p:val>
                                        </p:tav>
                                        <p:tav tm="100000">
                                          <p:val>
                                            <p:strVal val="#ppt_y"/>
                                          </p:val>
                                        </p:tav>
                                      </p:tavLst>
                                    </p:anim>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13">
                                            <p:graphicEl>
                                              <a:dgm id="{593C632F-6E4E-4DF9-875E-7FAFF6294EA5}"/>
                                            </p:graphicEl>
                                          </p:spTgt>
                                        </p:tgtEl>
                                        <p:attrNameLst>
                                          <p:attrName>style.visibility</p:attrName>
                                        </p:attrNameLst>
                                      </p:cBhvr>
                                      <p:to>
                                        <p:strVal val="visible"/>
                                      </p:to>
                                    </p:set>
                                    <p:anim calcmode="lin" valueType="num">
                                      <p:cBhvr>
                                        <p:cTn id="55" dur="500" fill="hold"/>
                                        <p:tgtEl>
                                          <p:spTgt spid="13">
                                            <p:graphicEl>
                                              <a:dgm id="{593C632F-6E4E-4DF9-875E-7FAFF6294EA5}"/>
                                            </p:graphicEl>
                                          </p:spTgt>
                                        </p:tgtEl>
                                        <p:attrNameLst>
                                          <p:attrName>ppt_w</p:attrName>
                                        </p:attrNameLst>
                                      </p:cBhvr>
                                      <p:tavLst>
                                        <p:tav tm="0">
                                          <p:val>
                                            <p:fltVal val="0"/>
                                          </p:val>
                                        </p:tav>
                                        <p:tav tm="100000">
                                          <p:val>
                                            <p:strVal val="#ppt_w"/>
                                          </p:val>
                                        </p:tav>
                                      </p:tavLst>
                                    </p:anim>
                                    <p:anim calcmode="lin" valueType="num">
                                      <p:cBhvr>
                                        <p:cTn id="56" dur="500" fill="hold"/>
                                        <p:tgtEl>
                                          <p:spTgt spid="13">
                                            <p:graphicEl>
                                              <a:dgm id="{593C632F-6E4E-4DF9-875E-7FAFF6294EA5}"/>
                                            </p:graphicEl>
                                          </p:spTgt>
                                        </p:tgtEl>
                                        <p:attrNameLst>
                                          <p:attrName>ppt_h</p:attrName>
                                        </p:attrNameLst>
                                      </p:cBhvr>
                                      <p:tavLst>
                                        <p:tav tm="0">
                                          <p:val>
                                            <p:fltVal val="0"/>
                                          </p:val>
                                        </p:tav>
                                        <p:tav tm="100000">
                                          <p:val>
                                            <p:strVal val="#ppt_h"/>
                                          </p:val>
                                        </p:tav>
                                      </p:tavLst>
                                    </p:anim>
                                    <p:animEffect transition="in" filter="fade">
                                      <p:cBhvr>
                                        <p:cTn id="57" dur="500"/>
                                        <p:tgtEl>
                                          <p:spTgt spid="13">
                                            <p:graphicEl>
                                              <a:dgm id="{593C632F-6E4E-4DF9-875E-7FAFF6294EA5}"/>
                                            </p:graphicEl>
                                          </p:spTgt>
                                        </p:tgtEl>
                                      </p:cBhvr>
                                    </p:animEffect>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13">
                                            <p:graphicEl>
                                              <a:dgm id="{308687F3-EAA2-4ED6-B580-A75C6E326F1F}"/>
                                            </p:graphicEl>
                                          </p:spTgt>
                                        </p:tgtEl>
                                        <p:attrNameLst>
                                          <p:attrName>style.visibility</p:attrName>
                                        </p:attrNameLst>
                                      </p:cBhvr>
                                      <p:to>
                                        <p:strVal val="visible"/>
                                      </p:to>
                                    </p:set>
                                    <p:animEffect transition="in" filter="wipe(left)">
                                      <p:cBhvr>
                                        <p:cTn id="61" dur="500"/>
                                        <p:tgtEl>
                                          <p:spTgt spid="13">
                                            <p:graphicEl>
                                              <a:dgm id="{308687F3-EAA2-4ED6-B580-A75C6E326F1F}"/>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3">
                                            <p:graphicEl>
                                              <a:dgm id="{B771A9FD-1A36-4F4E-B943-39A76BEC5DD4}"/>
                                            </p:graphicEl>
                                          </p:spTgt>
                                        </p:tgtEl>
                                        <p:attrNameLst>
                                          <p:attrName>style.visibility</p:attrName>
                                        </p:attrNameLst>
                                      </p:cBhvr>
                                      <p:to>
                                        <p:strVal val="visible"/>
                                      </p:to>
                                    </p:set>
                                    <p:anim calcmode="lin" valueType="num">
                                      <p:cBhvr>
                                        <p:cTn id="66" dur="500" fill="hold"/>
                                        <p:tgtEl>
                                          <p:spTgt spid="13">
                                            <p:graphicEl>
                                              <a:dgm id="{B771A9FD-1A36-4F4E-B943-39A76BEC5DD4}"/>
                                            </p:graphicEl>
                                          </p:spTgt>
                                        </p:tgtEl>
                                        <p:attrNameLst>
                                          <p:attrName>ppt_w</p:attrName>
                                        </p:attrNameLst>
                                      </p:cBhvr>
                                      <p:tavLst>
                                        <p:tav tm="0">
                                          <p:val>
                                            <p:fltVal val="0"/>
                                          </p:val>
                                        </p:tav>
                                        <p:tav tm="100000">
                                          <p:val>
                                            <p:strVal val="#ppt_w"/>
                                          </p:val>
                                        </p:tav>
                                      </p:tavLst>
                                    </p:anim>
                                    <p:anim calcmode="lin" valueType="num">
                                      <p:cBhvr>
                                        <p:cTn id="67" dur="500" fill="hold"/>
                                        <p:tgtEl>
                                          <p:spTgt spid="13">
                                            <p:graphicEl>
                                              <a:dgm id="{B771A9FD-1A36-4F4E-B943-39A76BEC5DD4}"/>
                                            </p:graphicEl>
                                          </p:spTgt>
                                        </p:tgtEl>
                                        <p:attrNameLst>
                                          <p:attrName>ppt_h</p:attrName>
                                        </p:attrNameLst>
                                      </p:cBhvr>
                                      <p:tavLst>
                                        <p:tav tm="0">
                                          <p:val>
                                            <p:fltVal val="0"/>
                                          </p:val>
                                        </p:tav>
                                        <p:tav tm="100000">
                                          <p:val>
                                            <p:strVal val="#ppt_h"/>
                                          </p:val>
                                        </p:tav>
                                      </p:tavLst>
                                    </p:anim>
                                    <p:animEffect transition="in" filter="fade">
                                      <p:cBhvr>
                                        <p:cTn id="68" dur="500"/>
                                        <p:tgtEl>
                                          <p:spTgt spid="13">
                                            <p:graphicEl>
                                              <a:dgm id="{B771A9FD-1A36-4F4E-B943-39A76BEC5DD4}"/>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3">
                                            <p:graphicEl>
                                              <a:dgm id="{8EF119AF-0E19-4A04-A7B6-9315C2CDF1BB}"/>
                                            </p:graphicEl>
                                          </p:spTgt>
                                        </p:tgtEl>
                                        <p:attrNameLst>
                                          <p:attrName>style.visibility</p:attrName>
                                        </p:attrNameLst>
                                      </p:cBhvr>
                                      <p:to>
                                        <p:strVal val="visible"/>
                                      </p:to>
                                    </p:set>
                                    <p:animEffect transition="in" filter="wipe(left)">
                                      <p:cBhvr>
                                        <p:cTn id="72" dur="500"/>
                                        <p:tgtEl>
                                          <p:spTgt spid="13">
                                            <p:graphicEl>
                                              <a:dgm id="{8EF119AF-0E19-4A04-A7B6-9315C2CDF1BB}"/>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3">
                                            <p:graphicEl>
                                              <a:dgm id="{B9DA2D1F-B724-43FA-9BD2-EB7F13A6627D}"/>
                                            </p:graphicEl>
                                          </p:spTgt>
                                        </p:tgtEl>
                                        <p:attrNameLst>
                                          <p:attrName>style.visibility</p:attrName>
                                        </p:attrNameLst>
                                      </p:cBhvr>
                                      <p:to>
                                        <p:strVal val="visible"/>
                                      </p:to>
                                    </p:set>
                                    <p:anim calcmode="lin" valueType="num">
                                      <p:cBhvr>
                                        <p:cTn id="77" dur="500" fill="hold"/>
                                        <p:tgtEl>
                                          <p:spTgt spid="13">
                                            <p:graphicEl>
                                              <a:dgm id="{B9DA2D1F-B724-43FA-9BD2-EB7F13A6627D}"/>
                                            </p:graphicEl>
                                          </p:spTgt>
                                        </p:tgtEl>
                                        <p:attrNameLst>
                                          <p:attrName>ppt_w</p:attrName>
                                        </p:attrNameLst>
                                      </p:cBhvr>
                                      <p:tavLst>
                                        <p:tav tm="0">
                                          <p:val>
                                            <p:fltVal val="0"/>
                                          </p:val>
                                        </p:tav>
                                        <p:tav tm="100000">
                                          <p:val>
                                            <p:strVal val="#ppt_w"/>
                                          </p:val>
                                        </p:tav>
                                      </p:tavLst>
                                    </p:anim>
                                    <p:anim calcmode="lin" valueType="num">
                                      <p:cBhvr>
                                        <p:cTn id="78" dur="500" fill="hold"/>
                                        <p:tgtEl>
                                          <p:spTgt spid="13">
                                            <p:graphicEl>
                                              <a:dgm id="{B9DA2D1F-B724-43FA-9BD2-EB7F13A6627D}"/>
                                            </p:graphicEl>
                                          </p:spTgt>
                                        </p:tgtEl>
                                        <p:attrNameLst>
                                          <p:attrName>ppt_h</p:attrName>
                                        </p:attrNameLst>
                                      </p:cBhvr>
                                      <p:tavLst>
                                        <p:tav tm="0">
                                          <p:val>
                                            <p:fltVal val="0"/>
                                          </p:val>
                                        </p:tav>
                                        <p:tav tm="100000">
                                          <p:val>
                                            <p:strVal val="#ppt_h"/>
                                          </p:val>
                                        </p:tav>
                                      </p:tavLst>
                                    </p:anim>
                                    <p:animEffect transition="in" filter="fade">
                                      <p:cBhvr>
                                        <p:cTn id="79" dur="500"/>
                                        <p:tgtEl>
                                          <p:spTgt spid="13">
                                            <p:graphicEl>
                                              <a:dgm id="{B9DA2D1F-B724-43FA-9BD2-EB7F13A6627D}"/>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13">
                                            <p:graphicEl>
                                              <a:dgm id="{674355F8-F5A9-4CCC-80EA-6DD432903CF4}"/>
                                            </p:graphicEl>
                                          </p:spTgt>
                                        </p:tgtEl>
                                        <p:attrNameLst>
                                          <p:attrName>style.visibility</p:attrName>
                                        </p:attrNameLst>
                                      </p:cBhvr>
                                      <p:to>
                                        <p:strVal val="visible"/>
                                      </p:to>
                                    </p:set>
                                    <p:animEffect transition="in" filter="wipe(left)">
                                      <p:cBhvr>
                                        <p:cTn id="83" dur="500"/>
                                        <p:tgtEl>
                                          <p:spTgt spid="13">
                                            <p:graphicEl>
                                              <a:dgm id="{674355F8-F5A9-4CCC-80EA-6DD432903CF4}"/>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3">
                                            <p:graphicEl>
                                              <a:dgm id="{36EA4B06-54A1-42F3-9F9F-6E6B3E2C1CAB}"/>
                                            </p:graphicEl>
                                          </p:spTgt>
                                        </p:tgtEl>
                                        <p:attrNameLst>
                                          <p:attrName>style.visibility</p:attrName>
                                        </p:attrNameLst>
                                      </p:cBhvr>
                                      <p:to>
                                        <p:strVal val="visible"/>
                                      </p:to>
                                    </p:set>
                                    <p:anim calcmode="lin" valueType="num">
                                      <p:cBhvr>
                                        <p:cTn id="88" dur="500" fill="hold"/>
                                        <p:tgtEl>
                                          <p:spTgt spid="13">
                                            <p:graphicEl>
                                              <a:dgm id="{36EA4B06-54A1-42F3-9F9F-6E6B3E2C1CAB}"/>
                                            </p:graphicEl>
                                          </p:spTgt>
                                        </p:tgtEl>
                                        <p:attrNameLst>
                                          <p:attrName>ppt_w</p:attrName>
                                        </p:attrNameLst>
                                      </p:cBhvr>
                                      <p:tavLst>
                                        <p:tav tm="0">
                                          <p:val>
                                            <p:fltVal val="0"/>
                                          </p:val>
                                        </p:tav>
                                        <p:tav tm="100000">
                                          <p:val>
                                            <p:strVal val="#ppt_w"/>
                                          </p:val>
                                        </p:tav>
                                      </p:tavLst>
                                    </p:anim>
                                    <p:anim calcmode="lin" valueType="num">
                                      <p:cBhvr>
                                        <p:cTn id="89" dur="500" fill="hold"/>
                                        <p:tgtEl>
                                          <p:spTgt spid="13">
                                            <p:graphicEl>
                                              <a:dgm id="{36EA4B06-54A1-42F3-9F9F-6E6B3E2C1CAB}"/>
                                            </p:graphicEl>
                                          </p:spTgt>
                                        </p:tgtEl>
                                        <p:attrNameLst>
                                          <p:attrName>ppt_h</p:attrName>
                                        </p:attrNameLst>
                                      </p:cBhvr>
                                      <p:tavLst>
                                        <p:tav tm="0">
                                          <p:val>
                                            <p:fltVal val="0"/>
                                          </p:val>
                                        </p:tav>
                                        <p:tav tm="100000">
                                          <p:val>
                                            <p:strVal val="#ppt_h"/>
                                          </p:val>
                                        </p:tav>
                                      </p:tavLst>
                                    </p:anim>
                                    <p:animEffect transition="in" filter="fade">
                                      <p:cBhvr>
                                        <p:cTn id="90" dur="500"/>
                                        <p:tgtEl>
                                          <p:spTgt spid="13">
                                            <p:graphicEl>
                                              <a:dgm id="{36EA4B06-54A1-42F3-9F9F-6E6B3E2C1CAB}"/>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13">
                                            <p:graphicEl>
                                              <a:dgm id="{E3358233-AB0B-499A-B985-326DDD53CC03}"/>
                                            </p:graphicEl>
                                          </p:spTgt>
                                        </p:tgtEl>
                                        <p:attrNameLst>
                                          <p:attrName>style.visibility</p:attrName>
                                        </p:attrNameLst>
                                      </p:cBhvr>
                                      <p:to>
                                        <p:strVal val="visible"/>
                                      </p:to>
                                    </p:set>
                                    <p:animEffect transition="in" filter="wipe(left)">
                                      <p:cBhvr>
                                        <p:cTn id="94" dur="500"/>
                                        <p:tgtEl>
                                          <p:spTgt spid="13">
                                            <p:graphicEl>
                                              <a:dgm id="{E3358233-AB0B-499A-B985-326DDD53CC03}"/>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13">
                                            <p:graphicEl>
                                              <a:dgm id="{8CC3E3EE-2716-4106-81EA-17A7E5630B27}"/>
                                            </p:graphicEl>
                                          </p:spTgt>
                                        </p:tgtEl>
                                        <p:attrNameLst>
                                          <p:attrName>style.visibility</p:attrName>
                                        </p:attrNameLst>
                                      </p:cBhvr>
                                      <p:to>
                                        <p:strVal val="visible"/>
                                      </p:to>
                                    </p:set>
                                    <p:anim calcmode="lin" valueType="num">
                                      <p:cBhvr>
                                        <p:cTn id="99" dur="500" fill="hold"/>
                                        <p:tgtEl>
                                          <p:spTgt spid="13">
                                            <p:graphicEl>
                                              <a:dgm id="{8CC3E3EE-2716-4106-81EA-17A7E5630B27}"/>
                                            </p:graphicEl>
                                          </p:spTgt>
                                        </p:tgtEl>
                                        <p:attrNameLst>
                                          <p:attrName>ppt_w</p:attrName>
                                        </p:attrNameLst>
                                      </p:cBhvr>
                                      <p:tavLst>
                                        <p:tav tm="0">
                                          <p:val>
                                            <p:fltVal val="0"/>
                                          </p:val>
                                        </p:tav>
                                        <p:tav tm="100000">
                                          <p:val>
                                            <p:strVal val="#ppt_w"/>
                                          </p:val>
                                        </p:tav>
                                      </p:tavLst>
                                    </p:anim>
                                    <p:anim calcmode="lin" valueType="num">
                                      <p:cBhvr>
                                        <p:cTn id="100" dur="500" fill="hold"/>
                                        <p:tgtEl>
                                          <p:spTgt spid="13">
                                            <p:graphicEl>
                                              <a:dgm id="{8CC3E3EE-2716-4106-81EA-17A7E5630B27}"/>
                                            </p:graphicEl>
                                          </p:spTgt>
                                        </p:tgtEl>
                                        <p:attrNameLst>
                                          <p:attrName>ppt_h</p:attrName>
                                        </p:attrNameLst>
                                      </p:cBhvr>
                                      <p:tavLst>
                                        <p:tav tm="0">
                                          <p:val>
                                            <p:fltVal val="0"/>
                                          </p:val>
                                        </p:tav>
                                        <p:tav tm="100000">
                                          <p:val>
                                            <p:strVal val="#ppt_h"/>
                                          </p:val>
                                        </p:tav>
                                      </p:tavLst>
                                    </p:anim>
                                    <p:animEffect transition="in" filter="fade">
                                      <p:cBhvr>
                                        <p:cTn id="101" dur="500"/>
                                        <p:tgtEl>
                                          <p:spTgt spid="13">
                                            <p:graphicEl>
                                              <a:dgm id="{8CC3E3EE-2716-4106-81EA-17A7E5630B27}"/>
                                            </p:graphicEl>
                                          </p:spTgt>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13">
                                            <p:graphicEl>
                                              <a:dgm id="{FC9F8CF2-3B20-4C2F-BDB2-BFDC4C9B239A}"/>
                                            </p:graphicEl>
                                          </p:spTgt>
                                        </p:tgtEl>
                                        <p:attrNameLst>
                                          <p:attrName>style.visibility</p:attrName>
                                        </p:attrNameLst>
                                      </p:cBhvr>
                                      <p:to>
                                        <p:strVal val="visible"/>
                                      </p:to>
                                    </p:set>
                                    <p:animEffect transition="in" filter="wipe(left)">
                                      <p:cBhvr>
                                        <p:cTn id="105" dur="500"/>
                                        <p:tgtEl>
                                          <p:spTgt spid="13">
                                            <p:graphicEl>
                                              <a:dgm id="{FC9F8CF2-3B20-4C2F-BDB2-BFDC4C9B239A}"/>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13">
                                            <p:graphicEl>
                                              <a:dgm id="{8B3316BC-2B74-4B7F-B9A7-E865537FF35F}"/>
                                            </p:graphicEl>
                                          </p:spTgt>
                                        </p:tgtEl>
                                        <p:attrNameLst>
                                          <p:attrName>style.visibility</p:attrName>
                                        </p:attrNameLst>
                                      </p:cBhvr>
                                      <p:to>
                                        <p:strVal val="visible"/>
                                      </p:to>
                                    </p:set>
                                    <p:anim calcmode="lin" valueType="num">
                                      <p:cBhvr>
                                        <p:cTn id="110" dur="500" fill="hold"/>
                                        <p:tgtEl>
                                          <p:spTgt spid="13">
                                            <p:graphicEl>
                                              <a:dgm id="{8B3316BC-2B74-4B7F-B9A7-E865537FF35F}"/>
                                            </p:graphicEl>
                                          </p:spTgt>
                                        </p:tgtEl>
                                        <p:attrNameLst>
                                          <p:attrName>ppt_w</p:attrName>
                                        </p:attrNameLst>
                                      </p:cBhvr>
                                      <p:tavLst>
                                        <p:tav tm="0">
                                          <p:val>
                                            <p:fltVal val="0"/>
                                          </p:val>
                                        </p:tav>
                                        <p:tav tm="100000">
                                          <p:val>
                                            <p:strVal val="#ppt_w"/>
                                          </p:val>
                                        </p:tav>
                                      </p:tavLst>
                                    </p:anim>
                                    <p:anim calcmode="lin" valueType="num">
                                      <p:cBhvr>
                                        <p:cTn id="111" dur="500" fill="hold"/>
                                        <p:tgtEl>
                                          <p:spTgt spid="13">
                                            <p:graphicEl>
                                              <a:dgm id="{8B3316BC-2B74-4B7F-B9A7-E865537FF35F}"/>
                                            </p:graphicEl>
                                          </p:spTgt>
                                        </p:tgtEl>
                                        <p:attrNameLst>
                                          <p:attrName>ppt_h</p:attrName>
                                        </p:attrNameLst>
                                      </p:cBhvr>
                                      <p:tavLst>
                                        <p:tav tm="0">
                                          <p:val>
                                            <p:fltVal val="0"/>
                                          </p:val>
                                        </p:tav>
                                        <p:tav tm="100000">
                                          <p:val>
                                            <p:strVal val="#ppt_h"/>
                                          </p:val>
                                        </p:tav>
                                      </p:tavLst>
                                    </p:anim>
                                    <p:animEffect transition="in" filter="fade">
                                      <p:cBhvr>
                                        <p:cTn id="112" dur="500"/>
                                        <p:tgtEl>
                                          <p:spTgt spid="13">
                                            <p:graphicEl>
                                              <a:dgm id="{8B3316BC-2B74-4B7F-B9A7-E865537FF35F}"/>
                                            </p:graphicEl>
                                          </p:spTgt>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13">
                                            <p:graphicEl>
                                              <a:dgm id="{89119926-C6C4-4EA9-880F-E3207FCFD84A}"/>
                                            </p:graphicEl>
                                          </p:spTgt>
                                        </p:tgtEl>
                                        <p:attrNameLst>
                                          <p:attrName>style.visibility</p:attrName>
                                        </p:attrNameLst>
                                      </p:cBhvr>
                                      <p:to>
                                        <p:strVal val="visible"/>
                                      </p:to>
                                    </p:set>
                                    <p:animEffect transition="in" filter="wipe(left)">
                                      <p:cBhvr>
                                        <p:cTn id="116" dur="500"/>
                                        <p:tgtEl>
                                          <p:spTgt spid="13">
                                            <p:graphicEl>
                                              <a:dgm id="{89119926-C6C4-4EA9-880F-E3207FCFD84A}"/>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13">
                                            <p:graphicEl>
                                              <a:dgm id="{D889E4A5-8C3E-4785-B1C9-3C540E8153A9}"/>
                                            </p:graphicEl>
                                          </p:spTgt>
                                        </p:tgtEl>
                                        <p:attrNameLst>
                                          <p:attrName>style.visibility</p:attrName>
                                        </p:attrNameLst>
                                      </p:cBhvr>
                                      <p:to>
                                        <p:strVal val="visible"/>
                                      </p:to>
                                    </p:set>
                                    <p:anim calcmode="lin" valueType="num">
                                      <p:cBhvr>
                                        <p:cTn id="121" dur="500" fill="hold"/>
                                        <p:tgtEl>
                                          <p:spTgt spid="13">
                                            <p:graphicEl>
                                              <a:dgm id="{D889E4A5-8C3E-4785-B1C9-3C540E8153A9}"/>
                                            </p:graphicEl>
                                          </p:spTgt>
                                        </p:tgtEl>
                                        <p:attrNameLst>
                                          <p:attrName>ppt_w</p:attrName>
                                        </p:attrNameLst>
                                      </p:cBhvr>
                                      <p:tavLst>
                                        <p:tav tm="0">
                                          <p:val>
                                            <p:fltVal val="0"/>
                                          </p:val>
                                        </p:tav>
                                        <p:tav tm="100000">
                                          <p:val>
                                            <p:strVal val="#ppt_w"/>
                                          </p:val>
                                        </p:tav>
                                      </p:tavLst>
                                    </p:anim>
                                    <p:anim calcmode="lin" valueType="num">
                                      <p:cBhvr>
                                        <p:cTn id="122" dur="500" fill="hold"/>
                                        <p:tgtEl>
                                          <p:spTgt spid="13">
                                            <p:graphicEl>
                                              <a:dgm id="{D889E4A5-8C3E-4785-B1C9-3C540E8153A9}"/>
                                            </p:graphicEl>
                                          </p:spTgt>
                                        </p:tgtEl>
                                        <p:attrNameLst>
                                          <p:attrName>ppt_h</p:attrName>
                                        </p:attrNameLst>
                                      </p:cBhvr>
                                      <p:tavLst>
                                        <p:tav tm="0">
                                          <p:val>
                                            <p:fltVal val="0"/>
                                          </p:val>
                                        </p:tav>
                                        <p:tav tm="100000">
                                          <p:val>
                                            <p:strVal val="#ppt_h"/>
                                          </p:val>
                                        </p:tav>
                                      </p:tavLst>
                                    </p:anim>
                                    <p:animEffect transition="in" filter="fade">
                                      <p:cBhvr>
                                        <p:cTn id="123" dur="500"/>
                                        <p:tgtEl>
                                          <p:spTgt spid="13">
                                            <p:graphicEl>
                                              <a:dgm id="{D889E4A5-8C3E-4785-B1C9-3C540E8153A9}"/>
                                            </p:graphicEl>
                                          </p:spTgt>
                                        </p:tgtEl>
                                      </p:cBhvr>
                                    </p:animEffect>
                                  </p:childTnLst>
                                </p:cTn>
                              </p:par>
                            </p:childTnLst>
                          </p:cTn>
                        </p:par>
                        <p:par>
                          <p:cTn id="124" fill="hold">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13">
                                            <p:graphicEl>
                                              <a:dgm id="{FC273BEF-115B-4D1F-847D-6649371DF806}"/>
                                            </p:graphicEl>
                                          </p:spTgt>
                                        </p:tgtEl>
                                        <p:attrNameLst>
                                          <p:attrName>style.visibility</p:attrName>
                                        </p:attrNameLst>
                                      </p:cBhvr>
                                      <p:to>
                                        <p:strVal val="visible"/>
                                      </p:to>
                                    </p:set>
                                    <p:animEffect transition="in" filter="wipe(left)">
                                      <p:cBhvr>
                                        <p:cTn id="127" dur="500"/>
                                        <p:tgtEl>
                                          <p:spTgt spid="13">
                                            <p:graphicEl>
                                              <a:dgm id="{FC273BEF-115B-4D1F-847D-6649371DF806}"/>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13">
                                            <p:graphicEl>
                                              <a:dgm id="{E89E5BB7-EFAE-4919-B748-BE6D906FFF66}"/>
                                            </p:graphicEl>
                                          </p:spTgt>
                                        </p:tgtEl>
                                        <p:attrNameLst>
                                          <p:attrName>style.visibility</p:attrName>
                                        </p:attrNameLst>
                                      </p:cBhvr>
                                      <p:to>
                                        <p:strVal val="visible"/>
                                      </p:to>
                                    </p:set>
                                    <p:anim calcmode="lin" valueType="num">
                                      <p:cBhvr>
                                        <p:cTn id="132" dur="500" fill="hold"/>
                                        <p:tgtEl>
                                          <p:spTgt spid="13">
                                            <p:graphicEl>
                                              <a:dgm id="{E89E5BB7-EFAE-4919-B748-BE6D906FFF66}"/>
                                            </p:graphicEl>
                                          </p:spTgt>
                                        </p:tgtEl>
                                        <p:attrNameLst>
                                          <p:attrName>ppt_w</p:attrName>
                                        </p:attrNameLst>
                                      </p:cBhvr>
                                      <p:tavLst>
                                        <p:tav tm="0">
                                          <p:val>
                                            <p:fltVal val="0"/>
                                          </p:val>
                                        </p:tav>
                                        <p:tav tm="100000">
                                          <p:val>
                                            <p:strVal val="#ppt_w"/>
                                          </p:val>
                                        </p:tav>
                                      </p:tavLst>
                                    </p:anim>
                                    <p:anim calcmode="lin" valueType="num">
                                      <p:cBhvr>
                                        <p:cTn id="133" dur="500" fill="hold"/>
                                        <p:tgtEl>
                                          <p:spTgt spid="13">
                                            <p:graphicEl>
                                              <a:dgm id="{E89E5BB7-EFAE-4919-B748-BE6D906FFF66}"/>
                                            </p:graphicEl>
                                          </p:spTgt>
                                        </p:tgtEl>
                                        <p:attrNameLst>
                                          <p:attrName>ppt_h</p:attrName>
                                        </p:attrNameLst>
                                      </p:cBhvr>
                                      <p:tavLst>
                                        <p:tav tm="0">
                                          <p:val>
                                            <p:fltVal val="0"/>
                                          </p:val>
                                        </p:tav>
                                        <p:tav tm="100000">
                                          <p:val>
                                            <p:strVal val="#ppt_h"/>
                                          </p:val>
                                        </p:tav>
                                      </p:tavLst>
                                    </p:anim>
                                    <p:animEffect transition="in" filter="fade">
                                      <p:cBhvr>
                                        <p:cTn id="134" dur="500"/>
                                        <p:tgtEl>
                                          <p:spTgt spid="13">
                                            <p:graphicEl>
                                              <a:dgm id="{E89E5BB7-EFAE-4919-B748-BE6D906FFF66}"/>
                                            </p:graphicEl>
                                          </p:spTgt>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13">
                                            <p:graphicEl>
                                              <a:dgm id="{4E896A66-4610-42C5-8BC4-A177A6D9C65B}"/>
                                            </p:graphicEl>
                                          </p:spTgt>
                                        </p:tgtEl>
                                        <p:attrNameLst>
                                          <p:attrName>style.visibility</p:attrName>
                                        </p:attrNameLst>
                                      </p:cBhvr>
                                      <p:to>
                                        <p:strVal val="visible"/>
                                      </p:to>
                                    </p:set>
                                    <p:animEffect transition="in" filter="wipe(left)">
                                      <p:cBhvr>
                                        <p:cTn id="138" dur="500"/>
                                        <p:tgtEl>
                                          <p:spTgt spid="13">
                                            <p:graphicEl>
                                              <a:dgm id="{4E896A66-4610-42C5-8BC4-A177A6D9C65B}"/>
                                            </p:graphicEl>
                                          </p:spTgt>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7"/>
                                        </p:tgtEl>
                                        <p:attrNameLst>
                                          <p:attrName>style.visibility</p:attrName>
                                        </p:attrNameLst>
                                      </p:cBhvr>
                                      <p:to>
                                        <p:strVal val="visible"/>
                                      </p:to>
                                    </p:set>
                                    <p:animEffect transition="in" filter="wipe(left)">
                                      <p:cBhvr>
                                        <p:cTn id="143" dur="500"/>
                                        <p:tgtEl>
                                          <p:spTgt spid="7"/>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9"/>
                                        </p:tgtEl>
                                        <p:attrNameLst>
                                          <p:attrName>style.visibility</p:attrName>
                                        </p:attrNameLst>
                                      </p:cBhvr>
                                      <p:to>
                                        <p:strVal val="visible"/>
                                      </p:to>
                                    </p:set>
                                    <p:animEffect transition="in" filter="wipe(left)">
                                      <p:cBhvr>
                                        <p:cTn id="1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13" grpId="0" uiExpand="1">
        <p:bldSub>
          <a:bldDgm bld="one"/>
        </p:bldSub>
      </p:bldGraphic>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n 5" descr="Un grupo de personas haciendo gestos con la cara de un niño&#10;&#10;Descripción generada automáticamente con confianza baja">
            <a:extLst>
              <a:ext uri="{FF2B5EF4-FFF2-40B4-BE49-F238E27FC236}">
                <a16:creationId xmlns:a16="http://schemas.microsoft.com/office/drawing/2014/main" id="{BB9BFB50-39B3-AE68-DCDD-E5CF1A9E83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139690" cy="6858000"/>
          </a:xfrm>
          <a:prstGeom prst="rect">
            <a:avLst/>
          </a:prstGeom>
          <a:ln>
            <a:noFill/>
          </a:ln>
          <a:effectLst>
            <a:softEdge rad="112500"/>
          </a:effectLst>
        </p:spPr>
      </p:pic>
      <p:sp>
        <p:nvSpPr>
          <p:cNvPr id="3" name="CuadroTexto 2">
            <a:extLst>
              <a:ext uri="{FF2B5EF4-FFF2-40B4-BE49-F238E27FC236}">
                <a16:creationId xmlns:a16="http://schemas.microsoft.com/office/drawing/2014/main" id="{841C461F-97EF-8A7F-FF9B-755EC857B7C7}"/>
              </a:ext>
            </a:extLst>
          </p:cNvPr>
          <p:cNvSpPr txBox="1"/>
          <p:nvPr/>
        </p:nvSpPr>
        <p:spPr>
          <a:xfrm>
            <a:off x="5139690" y="0"/>
            <a:ext cx="7052310" cy="1446550"/>
          </a:xfrm>
          <a:prstGeom prst="rect">
            <a:avLst/>
          </a:prstGeom>
          <a:noFill/>
        </p:spPr>
        <p:txBody>
          <a:bodyPr wrap="square">
            <a:spAutoFit/>
            <a:scene3d>
              <a:camera prst="orthographicFront"/>
              <a:lightRig rig="flat" dir="t"/>
            </a:scene3d>
            <a:sp3d extrusionH="57150" contourW="12700">
              <a:bevelT h="25400" prst="softRound"/>
              <a:contourClr>
                <a:schemeClr val="tx1"/>
              </a:contourClr>
            </a:sp3d>
          </a:bodyPr>
          <a:lstStyle/>
          <a:p>
            <a:pPr algn="ctr"/>
            <a:r>
              <a:rPr lang="pt-BR"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AMOR, NOSSO SINAL DE IDENTIDADE</a:t>
            </a:r>
            <a:endParaRPr lang="es-E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4" name="CuadroTexto 3">
            <a:extLst>
              <a:ext uri="{FF2B5EF4-FFF2-40B4-BE49-F238E27FC236}">
                <a16:creationId xmlns:a16="http://schemas.microsoft.com/office/drawing/2014/main" id="{26820524-EB82-00F3-2C27-F8A8393E43B4}"/>
              </a:ext>
            </a:extLst>
          </p:cNvPr>
          <p:cNvSpPr txBox="1"/>
          <p:nvPr/>
        </p:nvSpPr>
        <p:spPr>
          <a:xfrm>
            <a:off x="5164455" y="1382046"/>
            <a:ext cx="7027546" cy="646331"/>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pt-BR" b="1" dirty="0">
                <a:solidFill>
                  <a:schemeClr val="bg1"/>
                </a:solidFill>
                <a:effectLst>
                  <a:outerShdw blurRad="38100" dist="38100" dir="2700000" algn="tl">
                    <a:srgbClr val="000000">
                      <a:alpha val="43137"/>
                    </a:srgbClr>
                  </a:outerShdw>
                </a:effectLst>
                <a:latin typeface="Comic Sans MS" panose="030F0702030302020204" pitchFamily="66" charset="0"/>
              </a:rPr>
              <a:t>Nisto todos saberão que sois meus discípulos, se vos amardes uns aos outros" (João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13:35)</a:t>
            </a:r>
          </a:p>
        </p:txBody>
      </p:sp>
      <p:sp>
        <p:nvSpPr>
          <p:cNvPr id="5" name="CuadroTexto 4">
            <a:extLst>
              <a:ext uri="{FF2B5EF4-FFF2-40B4-BE49-F238E27FC236}">
                <a16:creationId xmlns:a16="http://schemas.microsoft.com/office/drawing/2014/main" id="{4059A557-21E0-4FF3-9386-63B826EB9A95}"/>
              </a:ext>
            </a:extLst>
          </p:cNvPr>
          <p:cNvSpPr txBox="1"/>
          <p:nvPr/>
        </p:nvSpPr>
        <p:spPr>
          <a:xfrm>
            <a:off x="5339771" y="2142677"/>
            <a:ext cx="6842704" cy="1015663"/>
          </a:xfrm>
          <a:prstGeom prst="rect">
            <a:avLst/>
          </a:prstGeom>
          <a:noFill/>
        </p:spPr>
        <p:txBody>
          <a:bodyPr wrap="square" rtlCol="0">
            <a:spAutoFit/>
          </a:bodyPr>
          <a:lstStyle/>
          <a:p>
            <a:pPr>
              <a:spcBef>
                <a:spcPts val="600"/>
              </a:spcBef>
            </a:pPr>
            <a:r>
              <a:rPr lang="pt-BR" sz="2000" b="1" dirty="0"/>
              <a:t>Cada uma das partes envolvidas no conflito cósmico tem suas próprias características: Satanás odeia e destrói; Deus ama e restaura</a:t>
            </a:r>
            <a:r>
              <a:rPr lang="es-ES" sz="2000" b="1" dirty="0"/>
              <a:t>.</a:t>
            </a:r>
          </a:p>
        </p:txBody>
      </p:sp>
      <p:sp>
        <p:nvSpPr>
          <p:cNvPr id="7" name="CuadroTexto 6">
            <a:extLst>
              <a:ext uri="{FF2B5EF4-FFF2-40B4-BE49-F238E27FC236}">
                <a16:creationId xmlns:a16="http://schemas.microsoft.com/office/drawing/2014/main" id="{CC42C760-C346-61BE-52F4-7A18C943C037}"/>
              </a:ext>
            </a:extLst>
          </p:cNvPr>
          <p:cNvSpPr txBox="1"/>
          <p:nvPr/>
        </p:nvSpPr>
        <p:spPr>
          <a:xfrm>
            <a:off x="5339770" y="5466664"/>
            <a:ext cx="6842703" cy="1323439"/>
          </a:xfrm>
          <a:prstGeom prst="rect">
            <a:avLst/>
          </a:prstGeom>
          <a:noFill/>
        </p:spPr>
        <p:txBody>
          <a:bodyPr wrap="square">
            <a:spAutoFit/>
          </a:bodyPr>
          <a:lstStyle/>
          <a:p>
            <a:pPr>
              <a:spcBef>
                <a:spcPts val="600"/>
              </a:spcBef>
            </a:pPr>
            <a:r>
              <a:rPr lang="pt-BR" sz="2000" b="1" dirty="0"/>
              <a:t>Se entregaram por amor e beneficiaram milhões de pessoas. Mas não chamaram a atenção para as suas pessoas, mas para aquele por quem estavam dispostos a dar a vida, o seu Salvador: Jesus</a:t>
            </a:r>
            <a:r>
              <a:rPr lang="es-ES" sz="2000" b="1" dirty="0"/>
              <a:t>.</a:t>
            </a:r>
          </a:p>
        </p:txBody>
      </p:sp>
      <p:sp>
        <p:nvSpPr>
          <p:cNvPr id="9" name="CuadroTexto 8">
            <a:extLst>
              <a:ext uri="{FF2B5EF4-FFF2-40B4-BE49-F238E27FC236}">
                <a16:creationId xmlns:a16="http://schemas.microsoft.com/office/drawing/2014/main" id="{5EBCE36D-1D3D-5008-464F-43C06FA23B27}"/>
              </a:ext>
            </a:extLst>
          </p:cNvPr>
          <p:cNvSpPr txBox="1"/>
          <p:nvPr/>
        </p:nvSpPr>
        <p:spPr>
          <a:xfrm>
            <a:off x="5339770" y="4158613"/>
            <a:ext cx="6852230" cy="1323439"/>
          </a:xfrm>
          <a:prstGeom prst="rect">
            <a:avLst/>
          </a:prstGeom>
          <a:noFill/>
        </p:spPr>
        <p:txBody>
          <a:bodyPr wrap="square">
            <a:spAutoFit/>
          </a:bodyPr>
          <a:lstStyle/>
          <a:p>
            <a:pPr>
              <a:spcBef>
                <a:spcPts val="600"/>
              </a:spcBef>
            </a:pPr>
            <a:r>
              <a:rPr lang="pt-BR" sz="2000" b="1" dirty="0"/>
              <a:t>Os cristãos nos séculos II e III praticaram o amor altruísta. Durante duas grandes pandemias (em 160 e 265 d.C.), eles se dedicaram a cuidar das pessoas afetadas, sem levar em conta sua própria segurança</a:t>
            </a:r>
            <a:r>
              <a:rPr lang="es-ES" sz="2000" b="1" dirty="0"/>
              <a:t>.</a:t>
            </a:r>
          </a:p>
        </p:txBody>
      </p:sp>
      <p:sp>
        <p:nvSpPr>
          <p:cNvPr id="11" name="CuadroTexto 10">
            <a:extLst>
              <a:ext uri="{FF2B5EF4-FFF2-40B4-BE49-F238E27FC236}">
                <a16:creationId xmlns:a16="http://schemas.microsoft.com/office/drawing/2014/main" id="{6FE466F1-7C59-EE02-65FC-B0319E17748E}"/>
              </a:ext>
            </a:extLst>
          </p:cNvPr>
          <p:cNvSpPr txBox="1"/>
          <p:nvPr/>
        </p:nvSpPr>
        <p:spPr>
          <a:xfrm>
            <a:off x="5339769" y="3142952"/>
            <a:ext cx="6842703" cy="1015663"/>
          </a:xfrm>
          <a:prstGeom prst="rect">
            <a:avLst/>
          </a:prstGeom>
          <a:noFill/>
        </p:spPr>
        <p:txBody>
          <a:bodyPr wrap="square">
            <a:spAutoFit/>
          </a:bodyPr>
          <a:lstStyle/>
          <a:p>
            <a:pPr>
              <a:spcBef>
                <a:spcPts val="600"/>
              </a:spcBef>
            </a:pPr>
            <a:r>
              <a:rPr lang="pt-BR" sz="2000" b="1" dirty="0"/>
              <a:t>Os seguidores de um lado ou de outro agem de acordo com esses padrões. Se seguirmos a Deus, O mostraremos através do amor demonstrado aos outros (1 </a:t>
            </a:r>
            <a:r>
              <a:rPr lang="pt-BR" sz="2000" b="1" dirty="0" err="1"/>
              <a:t>Jo</a:t>
            </a:r>
            <a:r>
              <a:rPr lang="es-ES" sz="2000" b="1" dirty="0"/>
              <a:t>. 4:20-21).</a:t>
            </a:r>
          </a:p>
        </p:txBody>
      </p:sp>
    </p:spTree>
    <p:extLst>
      <p:ext uri="{BB962C8B-B14F-4D97-AF65-F5344CB8AC3E}">
        <p14:creationId xmlns:p14="http://schemas.microsoft.com/office/powerpoint/2010/main" val="397120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055EA-2255-FF01-003C-1056E9384AD7}"/>
              </a:ext>
            </a:extLst>
          </p:cNvPr>
          <p:cNvSpPr txBox="1"/>
          <p:nvPr/>
        </p:nvSpPr>
        <p:spPr>
          <a:xfrm>
            <a:off x="1409139" y="1141958"/>
            <a:ext cx="9801786" cy="4401205"/>
          </a:xfrm>
          <a:prstGeom prst="rect">
            <a:avLst/>
          </a:prstGeom>
          <a:noFill/>
        </p:spPr>
        <p:txBody>
          <a:bodyPr wrap="square">
            <a:spAutoFit/>
          </a:bodyPr>
          <a:lstStyle/>
          <a:p>
            <a:pPr>
              <a:spcBef>
                <a:spcPts val="600"/>
              </a:spcBef>
            </a:pPr>
            <a:r>
              <a:rPr lang="es-ES" sz="2800" b="1" dirty="0">
                <a:latin typeface="Constantia" panose="02030602050306030303" pitchFamily="18" charset="0"/>
              </a:rPr>
              <a:t>“</a:t>
            </a:r>
            <a:r>
              <a:rPr lang="pt-BR" sz="2800" b="1" dirty="0">
                <a:latin typeface="Constantia" panose="02030602050306030303" pitchFamily="18" charset="0"/>
              </a:rPr>
              <a:t>É privilégio de cada alma ser um canal vivo através do qual Deus pode comunicar ao mundo os tesouros da Sua graça, as riquezas insondáveis de Cristo. Não há nada que Cristo deseje tanto como agentes para representar Seu Espírito e caráter para o mundo. Não há nada de que o mundo precise mais do que a manifestação do amor do Salvador por meio da humanidade. Todo o céu está esperando que haja canais através dos quais o óleo santo possa ser derramado para que seja uma alegria e uma bênção para os corações humanos</a:t>
            </a:r>
            <a:r>
              <a:rPr lang="es-ES"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9E1370B3-2225-63CD-1CDC-A0C3AECDA134}"/>
              </a:ext>
            </a:extLst>
          </p:cNvPr>
          <p:cNvSpPr txBox="1"/>
          <p:nvPr/>
        </p:nvSpPr>
        <p:spPr>
          <a:xfrm>
            <a:off x="810825" y="6084234"/>
            <a:ext cx="3461910" cy="338554"/>
          </a:xfrm>
          <a:prstGeom prst="rect">
            <a:avLst/>
          </a:prstGeom>
          <a:noFill/>
        </p:spPr>
        <p:txBody>
          <a:bodyPr wrap="none" rtlCol="0">
            <a:spAutoFit/>
          </a:bodyPr>
          <a:lstStyle/>
          <a:p>
            <a:r>
              <a:rPr lang="es-ES" sz="1600" b="1" dirty="0"/>
              <a:t>E. G. W. (Parábolas de </a:t>
            </a:r>
            <a:r>
              <a:rPr lang="pt-BR" sz="1600" b="1" dirty="0"/>
              <a:t>Jesus</a:t>
            </a:r>
            <a:r>
              <a:rPr lang="es-ES" sz="1600" b="1" dirty="0"/>
              <a:t>, pg. 345)</a:t>
            </a:r>
          </a:p>
        </p:txBody>
      </p:sp>
    </p:spTree>
    <p:extLst>
      <p:ext uri="{BB962C8B-B14F-4D97-AF65-F5344CB8AC3E}">
        <p14:creationId xmlns:p14="http://schemas.microsoft.com/office/powerpoint/2010/main" val="385371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99D30140-0C91-440D-DA92-EA3AFCA0393E}"/>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20" y="2193310"/>
            <a:ext cx="6400781" cy="4664690"/>
          </a:xfrm>
          <a:prstGeom prst="rect">
            <a:avLst/>
          </a:prstGeom>
          <a:effectLst>
            <a:outerShdw blurRad="50800" dist="38100" algn="l" rotWithShape="0">
              <a:prstClr val="black">
                <a:alpha val="40000"/>
              </a:prstClr>
            </a:outerShdw>
          </a:effectLst>
        </p:spPr>
      </p:pic>
      <p:pic>
        <p:nvPicPr>
          <p:cNvPr id="6" name="Imagen 5">
            <a:extLst>
              <a:ext uri="{FF2B5EF4-FFF2-40B4-BE49-F238E27FC236}">
                <a16:creationId xmlns:a16="http://schemas.microsoft.com/office/drawing/2014/main" id="{533986F0-101F-07EB-53F7-F3EE295C9289}"/>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12" name="CuadroTexto 11">
            <a:extLst>
              <a:ext uri="{FF2B5EF4-FFF2-40B4-BE49-F238E27FC236}">
                <a16:creationId xmlns:a16="http://schemas.microsoft.com/office/drawing/2014/main" id="{B8A4CE1B-E61E-38CE-EDC7-BD95B54762AF}"/>
              </a:ext>
            </a:extLst>
          </p:cNvPr>
          <p:cNvSpPr txBox="1"/>
          <p:nvPr/>
        </p:nvSpPr>
        <p:spPr>
          <a:xfrm>
            <a:off x="152409" y="135468"/>
            <a:ext cx="6248391" cy="1938992"/>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s-ES"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a:t>
            </a:r>
            <a:r>
              <a:rPr lang="pt-BR" sz="2400" b="1" dirty="0">
                <a:solidFill>
                  <a:srgbClr val="166588"/>
                </a:solidFill>
                <a:latin typeface="Comic Sans MS" panose="030F0702030302020204" pitchFamily="66" charset="0"/>
              </a:rPr>
              <a:t>Não temais, pois Eu estou contigo. Não desanimeis, pois Eu sou o teu Deus que te fortalece. Eu sempre te ajudarei, sempre te sustentarei com a mão direita da minha justiça".</a:t>
            </a:r>
            <a:r>
              <a:rPr kumimoji="0" lang="es-ES"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 </a:t>
            </a:r>
            <a:r>
              <a:rPr kumimoji="0" lang="es-ES" sz="18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(Isaías 41:10)</a:t>
            </a:r>
            <a:endParaRPr kumimoji="0" lang="es-ES"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03807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0DE4776-1140-B7A3-9E57-D3DEDA17BD0C}"/>
              </a:ext>
            </a:extLst>
          </p:cNvPr>
          <p:cNvSpPr txBox="1"/>
          <p:nvPr/>
        </p:nvSpPr>
        <p:spPr>
          <a:xfrm>
            <a:off x="6326930" y="3765385"/>
            <a:ext cx="5674659" cy="2862322"/>
          </a:xfrm>
          <a:prstGeom prst="rect">
            <a:avLst/>
          </a:prstGeom>
          <a:noFill/>
        </p:spPr>
        <p:txBody>
          <a:bodyPr wrap="square" rtlCol="0">
            <a:spAutoFit/>
          </a:bodyPr>
          <a:lstStyle/>
          <a:p>
            <a:pPr>
              <a:spcBef>
                <a:spcPts val="600"/>
              </a:spcBef>
              <a:tabLst>
                <a:tab pos="538163" algn="l"/>
              </a:tabLst>
            </a:pPr>
            <a:r>
              <a:rPr lang="pt-BR" sz="2000" b="1" dirty="0">
                <a:solidFill>
                  <a:schemeClr val="bg1"/>
                </a:solidFill>
                <a:effectLst>
                  <a:glow rad="127000">
                    <a:srgbClr val="AC2850"/>
                  </a:glow>
                </a:effectLst>
              </a:rPr>
              <a:t>Lições da destruição de Jerusalém:</a:t>
            </a:r>
          </a:p>
          <a:p>
            <a:pPr>
              <a:spcBef>
                <a:spcPts val="600"/>
              </a:spcBef>
              <a:tabLst>
                <a:tab pos="538163" algn="l"/>
              </a:tabLst>
            </a:pPr>
            <a:r>
              <a:rPr lang="pt-BR" sz="2000" b="1" dirty="0">
                <a:solidFill>
                  <a:schemeClr val="bg1"/>
                </a:solidFill>
                <a:effectLst>
                  <a:glow rad="127000">
                    <a:srgbClr val="A23292"/>
                  </a:glow>
                </a:effectLst>
              </a:rPr>
              <a:t>	A rejeição do amor de Deus.</a:t>
            </a:r>
          </a:p>
          <a:p>
            <a:pPr>
              <a:spcBef>
                <a:spcPts val="600"/>
              </a:spcBef>
              <a:tabLst>
                <a:tab pos="538163" algn="l"/>
              </a:tabLst>
            </a:pPr>
            <a:r>
              <a:rPr lang="pt-BR" sz="2000" b="1" dirty="0">
                <a:solidFill>
                  <a:schemeClr val="bg1"/>
                </a:solidFill>
                <a:effectLst>
                  <a:glow rad="127000">
                    <a:srgbClr val="51A54C"/>
                  </a:glow>
                </a:effectLst>
              </a:rPr>
              <a:t>	O cuidado de Deus por seu povo.</a:t>
            </a:r>
          </a:p>
          <a:p>
            <a:pPr>
              <a:spcBef>
                <a:spcPts val="1800"/>
              </a:spcBef>
              <a:tabLst>
                <a:tab pos="538163" algn="l"/>
              </a:tabLst>
            </a:pPr>
            <a:r>
              <a:rPr lang="pt-BR" sz="2000" b="1" dirty="0">
                <a:solidFill>
                  <a:schemeClr val="bg1"/>
                </a:solidFill>
                <a:effectLst>
                  <a:glow rad="127000">
                    <a:srgbClr val="AC2850"/>
                  </a:glow>
                </a:effectLst>
              </a:rPr>
              <a:t>Lições dos primeiros cristãos:</a:t>
            </a:r>
          </a:p>
          <a:p>
            <a:pPr>
              <a:spcBef>
                <a:spcPts val="600"/>
              </a:spcBef>
              <a:tabLst>
                <a:tab pos="538163" algn="l"/>
              </a:tabLst>
            </a:pPr>
            <a:r>
              <a:rPr lang="pt-BR" sz="2000" b="1" dirty="0">
                <a:solidFill>
                  <a:schemeClr val="bg1"/>
                </a:solidFill>
                <a:effectLst>
                  <a:glow rad="127000">
                    <a:srgbClr val="C5600D"/>
                  </a:glow>
                </a:effectLst>
              </a:rPr>
              <a:t>	Fidelidade na Perseguição.</a:t>
            </a:r>
          </a:p>
          <a:p>
            <a:pPr>
              <a:spcBef>
                <a:spcPts val="600"/>
              </a:spcBef>
              <a:tabLst>
                <a:tab pos="538163" algn="l"/>
              </a:tabLst>
            </a:pPr>
            <a:r>
              <a:rPr lang="pt-BR" sz="2000" b="1" dirty="0">
                <a:solidFill>
                  <a:schemeClr val="bg1"/>
                </a:solidFill>
                <a:effectLst>
                  <a:glow rad="127000">
                    <a:srgbClr val="228F9E"/>
                  </a:glow>
                </a:effectLst>
              </a:rPr>
              <a:t>	Ajuda ao necessitado.</a:t>
            </a:r>
          </a:p>
          <a:p>
            <a:pPr>
              <a:spcBef>
                <a:spcPts val="600"/>
              </a:spcBef>
              <a:tabLst>
                <a:tab pos="538163" algn="l"/>
              </a:tabLst>
            </a:pPr>
            <a:r>
              <a:rPr lang="pt-BR" sz="2000" b="1" dirty="0">
                <a:solidFill>
                  <a:schemeClr val="bg1"/>
                </a:solidFill>
                <a:effectLst>
                  <a:glow rad="127000">
                    <a:srgbClr val="A68702"/>
                  </a:glow>
                </a:effectLst>
              </a:rPr>
              <a:t>	Amor, nosso sinal de identidade.</a:t>
            </a:r>
          </a:p>
        </p:txBody>
      </p:sp>
      <p:sp>
        <p:nvSpPr>
          <p:cNvPr id="3" name="CuadroTexto 2">
            <a:extLst>
              <a:ext uri="{FF2B5EF4-FFF2-40B4-BE49-F238E27FC236}">
                <a16:creationId xmlns:a16="http://schemas.microsoft.com/office/drawing/2014/main" id="{3D72F1CE-064A-7660-04A1-ED3658A1B139}"/>
              </a:ext>
            </a:extLst>
          </p:cNvPr>
          <p:cNvSpPr txBox="1"/>
          <p:nvPr/>
        </p:nvSpPr>
        <p:spPr>
          <a:xfrm>
            <a:off x="190411" y="210325"/>
            <a:ext cx="6687670" cy="1015663"/>
          </a:xfrm>
          <a:prstGeom prst="rect">
            <a:avLst/>
          </a:prstGeom>
          <a:noFill/>
        </p:spPr>
        <p:txBody>
          <a:bodyPr wrap="square" rtlCol="0">
            <a:spAutoFit/>
          </a:bodyPr>
          <a:lstStyle/>
          <a:p>
            <a:pPr>
              <a:spcBef>
                <a:spcPts val="600"/>
              </a:spcBef>
            </a:pPr>
            <a:r>
              <a:rPr lang="pt-BR" sz="2000" b="1" dirty="0"/>
              <a:t>O ano 70 marcou o fim de Israel como nação. Embora tenha sido Roma que arrasou Jerusalém e o Templo, foram outros os poderes envolvidos nessa guerra</a:t>
            </a:r>
            <a:r>
              <a:rPr lang="es-ES" sz="2000" b="1" dirty="0"/>
              <a:t>.</a:t>
            </a:r>
          </a:p>
        </p:txBody>
      </p:sp>
      <p:pic>
        <p:nvPicPr>
          <p:cNvPr id="5" name="Imagen 4" descr="Imagen que contiene exterior, naturaleza, pasto, agua&#10;&#10;Descripción generada automáticamente">
            <a:extLst>
              <a:ext uri="{FF2B5EF4-FFF2-40B4-BE49-F238E27FC236}">
                <a16:creationId xmlns:a16="http://schemas.microsoft.com/office/drawing/2014/main" id="{C7E16AA5-0268-38A4-61FE-7BC8654A2C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994839" y="155448"/>
            <a:ext cx="5006750" cy="332398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Imagen 6" descr="Imagen que contiene tabla, llenado, entero, grande&#10;&#10;Descripción generada automáticamente">
            <a:extLst>
              <a:ext uri="{FF2B5EF4-FFF2-40B4-BE49-F238E27FC236}">
                <a16:creationId xmlns:a16="http://schemas.microsoft.com/office/drawing/2014/main" id="{60103816-E877-B251-EE17-1A2BB8660D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0411" y="3693780"/>
            <a:ext cx="5113109" cy="300184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Imagen 9" descr="Icono&#10;&#10;Descripción generada automáticamente">
            <a:extLst>
              <a:ext uri="{FF2B5EF4-FFF2-40B4-BE49-F238E27FC236}">
                <a16:creationId xmlns:a16="http://schemas.microsoft.com/office/drawing/2014/main" id="{79E0F991-AA7D-9CC8-38C2-777A1E5AFF4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51716" y="5085792"/>
            <a:ext cx="351665" cy="351171"/>
          </a:xfrm>
          <a:prstGeom prst="rect">
            <a:avLst/>
          </a:prstGeom>
        </p:spPr>
      </p:pic>
      <p:pic>
        <p:nvPicPr>
          <p:cNvPr id="12" name="Imagen 11" descr="Icono&#10;&#10;Descripción generada automáticamente">
            <a:extLst>
              <a:ext uri="{FF2B5EF4-FFF2-40B4-BE49-F238E27FC236}">
                <a16:creationId xmlns:a16="http://schemas.microsoft.com/office/drawing/2014/main" id="{95A94C06-655E-BF75-130F-7C1A7E9DB6F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51716" y="3780502"/>
            <a:ext cx="351665" cy="351171"/>
          </a:xfrm>
          <a:prstGeom prst="rect">
            <a:avLst/>
          </a:prstGeom>
        </p:spPr>
      </p:pic>
      <p:pic>
        <p:nvPicPr>
          <p:cNvPr id="15" name="Imagen 14" descr="Forma, Icono&#10;&#10;Descripción generada automáticamente">
            <a:extLst>
              <a:ext uri="{FF2B5EF4-FFF2-40B4-BE49-F238E27FC236}">
                <a16:creationId xmlns:a16="http://schemas.microsoft.com/office/drawing/2014/main" id="{69D5C66C-1D84-F157-A468-0EF48AA1EC5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6200000">
            <a:off x="6544788" y="4487239"/>
            <a:ext cx="191267" cy="477170"/>
          </a:xfrm>
          <a:prstGeom prst="rect">
            <a:avLst/>
          </a:prstGeom>
          <a:effectLst>
            <a:outerShdw blurRad="50800" dist="38100" dir="8100000" algn="tr" rotWithShape="0">
              <a:prstClr val="black">
                <a:alpha val="40000"/>
              </a:prstClr>
            </a:outerShdw>
          </a:effectLst>
        </p:spPr>
      </p:pic>
      <p:pic>
        <p:nvPicPr>
          <p:cNvPr id="16" name="Imagen 15" descr="Forma, Círculo&#10;&#10;Descripción generada automáticamente">
            <a:extLst>
              <a:ext uri="{FF2B5EF4-FFF2-40B4-BE49-F238E27FC236}">
                <a16:creationId xmlns:a16="http://schemas.microsoft.com/office/drawing/2014/main" id="{8DDAEFBD-7E0C-6D9F-CABD-9B50ECCECF5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6544952" y="4125403"/>
            <a:ext cx="191267" cy="477499"/>
          </a:xfrm>
          <a:prstGeom prst="rect">
            <a:avLst/>
          </a:prstGeom>
          <a:effectLst>
            <a:outerShdw blurRad="50800" dist="38100" dir="8100000" algn="tr" rotWithShape="0">
              <a:prstClr val="black">
                <a:alpha val="40000"/>
              </a:prstClr>
            </a:outerShdw>
          </a:effectLst>
        </p:spPr>
      </p:pic>
      <p:pic>
        <p:nvPicPr>
          <p:cNvPr id="17" name="Imagen 16" descr="Forma, Icono&#10;&#10;Descripción generada automáticamente">
            <a:extLst>
              <a:ext uri="{FF2B5EF4-FFF2-40B4-BE49-F238E27FC236}">
                <a16:creationId xmlns:a16="http://schemas.microsoft.com/office/drawing/2014/main" id="{9B8C0C0D-D9E6-1018-85E6-5FBBEB2C914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6544952" y="5789710"/>
            <a:ext cx="191267" cy="477499"/>
          </a:xfrm>
          <a:prstGeom prst="rect">
            <a:avLst/>
          </a:prstGeom>
          <a:effectLst>
            <a:outerShdw blurRad="50800" dist="38100" dir="8100000" algn="tr" rotWithShape="0">
              <a:prstClr val="black">
                <a:alpha val="40000"/>
              </a:prstClr>
            </a:outerShdw>
          </a:effectLst>
        </p:spPr>
      </p:pic>
      <p:pic>
        <p:nvPicPr>
          <p:cNvPr id="19" name="Imagen 18" descr="Icono&#10;&#10;Descripción generada automáticamente">
            <a:extLst>
              <a:ext uri="{FF2B5EF4-FFF2-40B4-BE49-F238E27FC236}">
                <a16:creationId xmlns:a16="http://schemas.microsoft.com/office/drawing/2014/main" id="{635A8854-9E0C-D4E5-F106-8DFC299EC3B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6544952" y="6175853"/>
            <a:ext cx="191267" cy="477499"/>
          </a:xfrm>
          <a:prstGeom prst="rect">
            <a:avLst/>
          </a:prstGeom>
          <a:effectLst>
            <a:outerShdw blurRad="50800" dist="38100" dir="8100000" algn="tr" rotWithShape="0">
              <a:prstClr val="black">
                <a:alpha val="40000"/>
              </a:prstClr>
            </a:outerShdw>
          </a:effectLst>
        </p:spPr>
      </p:pic>
      <p:pic>
        <p:nvPicPr>
          <p:cNvPr id="20" name="Imagen 19" descr="Un dibujo de un ojo&#10;&#10;Descripción generada automáticamente con confianza media">
            <a:extLst>
              <a:ext uri="{FF2B5EF4-FFF2-40B4-BE49-F238E27FC236}">
                <a16:creationId xmlns:a16="http://schemas.microsoft.com/office/drawing/2014/main" id="{DC20512D-7FF2-B15E-42B3-31ABC48746F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6544872" y="5402469"/>
            <a:ext cx="191426" cy="477498"/>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260ED74-5B40-ADBD-FF7B-98AB6B6E1E4D}"/>
              </a:ext>
            </a:extLst>
          </p:cNvPr>
          <p:cNvSpPr txBox="1"/>
          <p:nvPr/>
        </p:nvSpPr>
        <p:spPr>
          <a:xfrm>
            <a:off x="190410" y="1918485"/>
            <a:ext cx="6687669" cy="1631216"/>
          </a:xfrm>
          <a:prstGeom prst="rect">
            <a:avLst/>
          </a:prstGeom>
          <a:noFill/>
        </p:spPr>
        <p:txBody>
          <a:bodyPr wrap="square">
            <a:spAutoFit/>
          </a:bodyPr>
          <a:lstStyle/>
          <a:p>
            <a:pPr>
              <a:spcBef>
                <a:spcPts val="600"/>
              </a:spcBef>
            </a:pPr>
            <a:r>
              <a:rPr lang="pt-BR" sz="2000" b="1" dirty="0"/>
              <a:t>Por outro lado, Deus advertiu repetidamente sobre as consequências de rejeitá-lo; atrasou a execução da sentença; e preparou um povo, a Igreja, para tomar a tocha da verdade e iluminar o mundo com a mensagem do amor de Deus</a:t>
            </a:r>
            <a:r>
              <a:rPr lang="es-ES" sz="2000" b="1" dirty="0"/>
              <a:t>.</a:t>
            </a:r>
          </a:p>
        </p:txBody>
      </p:sp>
      <p:sp>
        <p:nvSpPr>
          <p:cNvPr id="9" name="CuadroTexto 8">
            <a:extLst>
              <a:ext uri="{FF2B5EF4-FFF2-40B4-BE49-F238E27FC236}">
                <a16:creationId xmlns:a16="http://schemas.microsoft.com/office/drawing/2014/main" id="{E1C1F80F-BC6F-5E60-3A61-754327326116}"/>
              </a:ext>
            </a:extLst>
          </p:cNvPr>
          <p:cNvSpPr txBox="1"/>
          <p:nvPr/>
        </p:nvSpPr>
        <p:spPr>
          <a:xfrm>
            <a:off x="190409" y="1221070"/>
            <a:ext cx="6687669" cy="707886"/>
          </a:xfrm>
          <a:prstGeom prst="rect">
            <a:avLst/>
          </a:prstGeom>
          <a:noFill/>
        </p:spPr>
        <p:txBody>
          <a:bodyPr wrap="square">
            <a:spAutoFit/>
          </a:bodyPr>
          <a:lstStyle/>
          <a:p>
            <a:pPr>
              <a:spcBef>
                <a:spcPts val="600"/>
              </a:spcBef>
            </a:pPr>
            <a:r>
              <a:rPr lang="pt-BR" sz="2000" b="1" dirty="0"/>
              <a:t>Por um lado, Satanás incitou Israel a rejeitar o Messias e, em seguida, reivindicou seu direito de destruir a nação</a:t>
            </a:r>
            <a:r>
              <a:rPr lang="es-ES" sz="2000" b="1" dirty="0"/>
              <a:t>.</a:t>
            </a:r>
          </a:p>
        </p:txBody>
      </p:sp>
    </p:spTree>
    <p:extLst>
      <p:ext uri="{BB962C8B-B14F-4D97-AF65-F5344CB8AC3E}">
        <p14:creationId xmlns:p14="http://schemas.microsoft.com/office/powerpoint/2010/main" val="393003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31"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 calcmode="lin" valueType="num">
                                      <p:cBhvr>
                                        <p:cTn id="46" dur="500" fill="hold"/>
                                        <p:tgtEl>
                                          <p:spTgt spid="16"/>
                                        </p:tgtEl>
                                        <p:attrNameLst>
                                          <p:attrName>style.rotation</p:attrName>
                                        </p:attrNameLst>
                                      </p:cBhvr>
                                      <p:tavLst>
                                        <p:tav tm="0">
                                          <p:val>
                                            <p:fltVal val="90"/>
                                          </p:val>
                                        </p:tav>
                                        <p:tav tm="100000">
                                          <p:val>
                                            <p:fltVal val="0"/>
                                          </p:val>
                                        </p:tav>
                                      </p:tavLst>
                                    </p:anim>
                                    <p:animEffect transition="in" filter="fade">
                                      <p:cBhvr>
                                        <p:cTn id="47" dur="500"/>
                                        <p:tgtEl>
                                          <p:spTgt spid="16"/>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31"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 calcmode="lin" valueType="num">
                                      <p:cBhvr>
                                        <p:cTn id="57" dur="500" fill="hold"/>
                                        <p:tgtEl>
                                          <p:spTgt spid="15"/>
                                        </p:tgtEl>
                                        <p:attrNameLst>
                                          <p:attrName>style.rotation</p:attrName>
                                        </p:attrNameLst>
                                      </p:cBhvr>
                                      <p:tavLst>
                                        <p:tav tm="0">
                                          <p:val>
                                            <p:fltVal val="90"/>
                                          </p:val>
                                        </p:tav>
                                        <p:tav tm="100000">
                                          <p:val>
                                            <p:fltVal val="0"/>
                                          </p:val>
                                        </p:tav>
                                      </p:tavLst>
                                    </p:anim>
                                    <p:animEffect transition="in" filter="fade">
                                      <p:cBhvr>
                                        <p:cTn id="58" dur="500"/>
                                        <p:tgtEl>
                                          <p:spTgt spid="15"/>
                                        </p:tgtEl>
                                      </p:cBhvr>
                                    </p:animEffect>
                                  </p:childTnLst>
                                </p:cTn>
                              </p:par>
                            </p:childTnLst>
                          </p:cTn>
                        </p:par>
                        <p:par>
                          <p:cTn id="59" fill="hold">
                            <p:stCondLst>
                              <p:cond delay="2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12"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0-#ppt_w/2"/>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1000"/>
                            </p:stCondLst>
                            <p:childTnLst>
                              <p:par>
                                <p:cTn id="74" presetID="31" presetClass="entr" presetSubtype="0" fill="hold" nodeType="after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500" fill="hold"/>
                                        <p:tgtEl>
                                          <p:spTgt spid="20"/>
                                        </p:tgtEl>
                                        <p:attrNameLst>
                                          <p:attrName>ppt_w</p:attrName>
                                        </p:attrNameLst>
                                      </p:cBhvr>
                                      <p:tavLst>
                                        <p:tav tm="0">
                                          <p:val>
                                            <p:fltVal val="0"/>
                                          </p:val>
                                        </p:tav>
                                        <p:tav tm="100000">
                                          <p:val>
                                            <p:strVal val="#ppt_w"/>
                                          </p:val>
                                        </p:tav>
                                      </p:tavLst>
                                    </p:anim>
                                    <p:anim calcmode="lin" valueType="num">
                                      <p:cBhvr>
                                        <p:cTn id="77" dur="500" fill="hold"/>
                                        <p:tgtEl>
                                          <p:spTgt spid="20"/>
                                        </p:tgtEl>
                                        <p:attrNameLst>
                                          <p:attrName>ppt_h</p:attrName>
                                        </p:attrNameLst>
                                      </p:cBhvr>
                                      <p:tavLst>
                                        <p:tav tm="0">
                                          <p:val>
                                            <p:fltVal val="0"/>
                                          </p:val>
                                        </p:tav>
                                        <p:tav tm="100000">
                                          <p:val>
                                            <p:strVal val="#ppt_h"/>
                                          </p:val>
                                        </p:tav>
                                      </p:tavLst>
                                    </p:anim>
                                    <p:anim calcmode="lin" valueType="num">
                                      <p:cBhvr>
                                        <p:cTn id="78" dur="500" fill="hold"/>
                                        <p:tgtEl>
                                          <p:spTgt spid="20"/>
                                        </p:tgtEl>
                                        <p:attrNameLst>
                                          <p:attrName>style.rotation</p:attrName>
                                        </p:attrNameLst>
                                      </p:cBhvr>
                                      <p:tavLst>
                                        <p:tav tm="0">
                                          <p:val>
                                            <p:fltVal val="90"/>
                                          </p:val>
                                        </p:tav>
                                        <p:tav tm="100000">
                                          <p:val>
                                            <p:fltVal val="0"/>
                                          </p:val>
                                        </p:tav>
                                      </p:tavLst>
                                    </p:anim>
                                    <p:animEffect transition="in" filter="fade">
                                      <p:cBhvr>
                                        <p:cTn id="79" dur="500"/>
                                        <p:tgtEl>
                                          <p:spTgt spid="20"/>
                                        </p:tgtEl>
                                      </p:cBhvr>
                                    </p:animEffect>
                                  </p:childTnLst>
                                </p:cTn>
                              </p:par>
                            </p:childTnLst>
                          </p:cTn>
                        </p:par>
                        <p:par>
                          <p:cTn id="80" fill="hold">
                            <p:stCondLst>
                              <p:cond delay="1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2000"/>
                            </p:stCondLst>
                            <p:childTnLst>
                              <p:par>
                                <p:cTn id="85" presetID="31" presetClass="entr" presetSubtype="0" fill="hold" nodeType="after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fltVal val="0"/>
                                          </p:val>
                                        </p:tav>
                                        <p:tav tm="100000">
                                          <p:val>
                                            <p:strVal val="#ppt_h"/>
                                          </p:val>
                                        </p:tav>
                                      </p:tavLst>
                                    </p:anim>
                                    <p:anim calcmode="lin" valueType="num">
                                      <p:cBhvr>
                                        <p:cTn id="89" dur="500" fill="hold"/>
                                        <p:tgtEl>
                                          <p:spTgt spid="17"/>
                                        </p:tgtEl>
                                        <p:attrNameLst>
                                          <p:attrName>style.rotation</p:attrName>
                                        </p:attrNameLst>
                                      </p:cBhvr>
                                      <p:tavLst>
                                        <p:tav tm="0">
                                          <p:val>
                                            <p:fltVal val="90"/>
                                          </p:val>
                                        </p:tav>
                                        <p:tav tm="100000">
                                          <p:val>
                                            <p:fltVal val="0"/>
                                          </p:val>
                                        </p:tav>
                                      </p:tavLst>
                                    </p:anim>
                                    <p:animEffect transition="in" filter="fade">
                                      <p:cBhvr>
                                        <p:cTn id="90" dur="500"/>
                                        <p:tgtEl>
                                          <p:spTgt spid="17"/>
                                        </p:tgtEl>
                                      </p:cBhvr>
                                    </p:animEffect>
                                  </p:childTnLst>
                                </p:cTn>
                              </p:par>
                            </p:childTnLst>
                          </p:cTn>
                        </p:par>
                        <p:par>
                          <p:cTn id="91" fill="hold">
                            <p:stCondLst>
                              <p:cond delay="2500"/>
                            </p:stCondLst>
                            <p:childTnLst>
                              <p:par>
                                <p:cTn id="92" presetID="22" presetClass="entr" presetSubtype="8" fill="hold" grpId="0" nodeType="afterEffect">
                                  <p:stCondLst>
                                    <p:cond delay="0"/>
                                  </p:stCondLst>
                                  <p:childTnLst>
                                    <p:set>
                                      <p:cBhvr>
                                        <p:cTn id="93" dur="1" fill="hold">
                                          <p:stCondLst>
                                            <p:cond delay="0"/>
                                          </p:stCondLst>
                                        </p:cTn>
                                        <p:tgtEl>
                                          <p:spTgt spid="2">
                                            <p:txEl>
                                              <p:pRg st="5" end="5"/>
                                            </p:txEl>
                                          </p:spTgt>
                                        </p:tgtEl>
                                        <p:attrNameLst>
                                          <p:attrName>style.visibility</p:attrName>
                                        </p:attrNameLst>
                                      </p:cBhvr>
                                      <p:to>
                                        <p:strVal val="visible"/>
                                      </p:to>
                                    </p:set>
                                    <p:animEffect transition="in" filter="wipe(left)">
                                      <p:cBhvr>
                                        <p:cTn id="94" dur="500"/>
                                        <p:tgtEl>
                                          <p:spTgt spid="2">
                                            <p:txEl>
                                              <p:pRg st="5" end="5"/>
                                            </p:txEl>
                                          </p:spTgt>
                                        </p:tgtEl>
                                      </p:cBhvr>
                                    </p:animEffect>
                                  </p:childTnLst>
                                </p:cTn>
                              </p:par>
                            </p:childTnLst>
                          </p:cTn>
                        </p:par>
                        <p:par>
                          <p:cTn id="95" fill="hold">
                            <p:stCondLst>
                              <p:cond delay="3000"/>
                            </p:stCondLst>
                            <p:childTnLst>
                              <p:par>
                                <p:cTn id="96" presetID="31" presetClass="entr" presetSubtype="0" fill="hold" nodeType="after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p:cTn id="98" dur="500" fill="hold"/>
                                        <p:tgtEl>
                                          <p:spTgt spid="19"/>
                                        </p:tgtEl>
                                        <p:attrNameLst>
                                          <p:attrName>ppt_w</p:attrName>
                                        </p:attrNameLst>
                                      </p:cBhvr>
                                      <p:tavLst>
                                        <p:tav tm="0">
                                          <p:val>
                                            <p:fltVal val="0"/>
                                          </p:val>
                                        </p:tav>
                                        <p:tav tm="100000">
                                          <p:val>
                                            <p:strVal val="#ppt_w"/>
                                          </p:val>
                                        </p:tav>
                                      </p:tavLst>
                                    </p:anim>
                                    <p:anim calcmode="lin" valueType="num">
                                      <p:cBhvr>
                                        <p:cTn id="99" dur="500" fill="hold"/>
                                        <p:tgtEl>
                                          <p:spTgt spid="19"/>
                                        </p:tgtEl>
                                        <p:attrNameLst>
                                          <p:attrName>ppt_h</p:attrName>
                                        </p:attrNameLst>
                                      </p:cBhvr>
                                      <p:tavLst>
                                        <p:tav tm="0">
                                          <p:val>
                                            <p:fltVal val="0"/>
                                          </p:val>
                                        </p:tav>
                                        <p:tav tm="100000">
                                          <p:val>
                                            <p:strVal val="#ppt_h"/>
                                          </p:val>
                                        </p:tav>
                                      </p:tavLst>
                                    </p:anim>
                                    <p:anim calcmode="lin" valueType="num">
                                      <p:cBhvr>
                                        <p:cTn id="100" dur="500" fill="hold"/>
                                        <p:tgtEl>
                                          <p:spTgt spid="19"/>
                                        </p:tgtEl>
                                        <p:attrNameLst>
                                          <p:attrName>style.rotation</p:attrName>
                                        </p:attrNameLst>
                                      </p:cBhvr>
                                      <p:tavLst>
                                        <p:tav tm="0">
                                          <p:val>
                                            <p:fltVal val="90"/>
                                          </p:val>
                                        </p:tav>
                                        <p:tav tm="100000">
                                          <p:val>
                                            <p:fltVal val="0"/>
                                          </p:val>
                                        </p:tav>
                                      </p:tavLst>
                                    </p:anim>
                                    <p:animEffect transition="in" filter="fade">
                                      <p:cBhvr>
                                        <p:cTn id="101" dur="500"/>
                                        <p:tgtEl>
                                          <p:spTgt spid="19"/>
                                        </p:tgtEl>
                                      </p:cBhvr>
                                    </p:animEffect>
                                  </p:childTnLst>
                                </p:cTn>
                              </p:par>
                            </p:childTnLst>
                          </p:cTn>
                        </p:par>
                        <p:par>
                          <p:cTn id="102" fill="hold">
                            <p:stCondLst>
                              <p:cond delay="3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C6E00E-F9BC-2057-5B4D-9DBC38F37181}"/>
              </a:ext>
            </a:extLst>
          </p:cNvPr>
          <p:cNvSpPr txBox="1"/>
          <p:nvPr/>
        </p:nvSpPr>
        <p:spPr>
          <a:xfrm>
            <a:off x="109086" y="2282213"/>
            <a:ext cx="5986914" cy="2585323"/>
          </a:xfrm>
          <a:prstGeom prst="rect">
            <a:avLst/>
          </a:prstGeom>
          <a:noFill/>
        </p:spPr>
        <p:txBody>
          <a:bodyPr wrap="square">
            <a:spAutoFit/>
          </a:bodyPr>
          <a:lstStyle/>
          <a:p>
            <a:pPr algn="ctr"/>
            <a:r>
              <a:rPr lang="pt-BR" sz="5400" b="1" dirty="0">
                <a:ln w="13462">
                  <a:solidFill>
                    <a:srgbClr val="7D4837"/>
                  </a:solidFill>
                  <a:prstDash val="solid"/>
                </a:ln>
                <a:solidFill>
                  <a:srgbClr val="FFFF00"/>
                </a:solidFill>
                <a:effectLst>
                  <a:outerShdw dist="38100" dir="2700000" algn="bl" rotWithShape="0">
                    <a:schemeClr val="accent5"/>
                  </a:outerShdw>
                </a:effectLst>
              </a:rPr>
              <a:t>LIÇÕES DA DESTRUIÇÃO DE JERUSALÉM</a:t>
            </a:r>
            <a:endParaRPr lang="es-ES" sz="5400" b="1" dirty="0">
              <a:ln w="13462">
                <a:solidFill>
                  <a:srgbClr val="7D4837"/>
                </a:solidFill>
                <a:prstDash val="solid"/>
              </a:ln>
              <a:solidFill>
                <a:srgbClr val="FFFF00"/>
              </a:solidFill>
              <a:effectLst>
                <a:outerShdw dist="38100" dir="2700000" algn="bl" rotWithShape="0">
                  <a:schemeClr val="accent5"/>
                </a:outerShdw>
              </a:effectLst>
            </a:endParaRPr>
          </a:p>
        </p:txBody>
      </p:sp>
    </p:spTree>
    <p:extLst>
      <p:ext uri="{BB962C8B-B14F-4D97-AF65-F5344CB8AC3E}">
        <p14:creationId xmlns:p14="http://schemas.microsoft.com/office/powerpoint/2010/main" val="2753010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D6ACB74-5F9D-195F-81B6-031034FD1489}"/>
              </a:ext>
            </a:extLst>
          </p:cNvPr>
          <p:cNvSpPr txBox="1"/>
          <p:nvPr/>
        </p:nvSpPr>
        <p:spPr>
          <a:xfrm>
            <a:off x="0" y="0"/>
            <a:ext cx="12192000" cy="769441"/>
          </a:xfrm>
          <a:prstGeom prst="rect">
            <a:avLst/>
          </a:prstGeom>
          <a:noFill/>
        </p:spPr>
        <p:txBody>
          <a:bodyPr wrap="square">
            <a:spAutoFit/>
          </a:bodyPr>
          <a:lstStyle/>
          <a:p>
            <a:pPr algn="ctr"/>
            <a:r>
              <a:rPr lang="pt-BR"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 REJEIÇÃO DO AMOR DE DEUS</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55B9B411-2013-EDB3-013A-C7E30FCFCF9A}"/>
              </a:ext>
            </a:extLst>
          </p:cNvPr>
          <p:cNvSpPr txBox="1"/>
          <p:nvPr/>
        </p:nvSpPr>
        <p:spPr>
          <a:xfrm>
            <a:off x="3624476" y="587659"/>
            <a:ext cx="8567524" cy="923330"/>
          </a:xfrm>
          <a:prstGeom prst="rect">
            <a:avLst/>
          </a:prstGeom>
          <a:noFill/>
        </p:spPr>
        <p:txBody>
          <a:bodyPr wrap="square">
            <a:spAutoFit/>
          </a:bodyPr>
          <a:lstStyle/>
          <a:p>
            <a:pPr algn="ctr"/>
            <a:r>
              <a:rPr lang="pt-BR" b="1" dirty="0">
                <a:solidFill>
                  <a:schemeClr val="accent5">
                    <a:lumMod val="75000"/>
                  </a:schemeClr>
                </a:solidFill>
                <a:latin typeface="Comic Sans MS" panose="030F0702030302020204" pitchFamily="66" charset="0"/>
              </a:rPr>
              <a:t>"Jerusalém, Jerusalém, que matas os profetas e apedrejas os que te são enviados! Quantas vezes eu quis reunir seus filhos, como uma galinha reúne seus filhotes sob suas asas, mas tu não quiseste!" (Mateus</a:t>
            </a:r>
            <a:r>
              <a:rPr lang="es-ES" sz="1400" b="1" dirty="0">
                <a:solidFill>
                  <a:schemeClr val="accent5">
                    <a:lumMod val="75000"/>
                  </a:schemeClr>
                </a:solidFill>
                <a:latin typeface="Comic Sans MS" panose="030F0702030302020204" pitchFamily="66" charset="0"/>
              </a:rPr>
              <a:t> 23:37)</a:t>
            </a:r>
            <a:endParaRPr lang="es-ES"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7E62783-843A-9460-B9A3-6E0A1E213E32}"/>
              </a:ext>
            </a:extLst>
          </p:cNvPr>
          <p:cNvSpPr txBox="1"/>
          <p:nvPr/>
        </p:nvSpPr>
        <p:spPr>
          <a:xfrm>
            <a:off x="3663645" y="1510989"/>
            <a:ext cx="8567523" cy="1015663"/>
          </a:xfrm>
          <a:prstGeom prst="rect">
            <a:avLst/>
          </a:prstGeom>
          <a:noFill/>
        </p:spPr>
        <p:txBody>
          <a:bodyPr wrap="square" rtlCol="0">
            <a:spAutoFit/>
          </a:bodyPr>
          <a:lstStyle/>
          <a:p>
            <a:pPr>
              <a:spcBef>
                <a:spcPts val="600"/>
              </a:spcBef>
            </a:pPr>
            <a:r>
              <a:rPr lang="pt-BR" sz="2000" b="1" dirty="0">
                <a:solidFill>
                  <a:schemeClr val="bg1"/>
                </a:solidFill>
                <a:effectLst>
                  <a:glow rad="127000">
                    <a:srgbClr val="1A0613"/>
                  </a:glow>
                  <a:outerShdw blurRad="38100" dist="38100" dir="2700000" algn="tl">
                    <a:srgbClr val="000000">
                      <a:alpha val="43137"/>
                    </a:srgbClr>
                  </a:outerShdw>
                </a:effectLst>
              </a:rPr>
              <a:t>Jesus chorou ao se aproximar de Jerusalém (Lucas 19:41-44). Ele sabia que eles sofreriam as consequências merecidas de sua rejeição obstinada aos chamados amorosos de Deus</a:t>
            </a:r>
            <a:r>
              <a:rPr lang="es-ES" sz="2000" b="1" dirty="0">
                <a:solidFill>
                  <a:schemeClr val="bg1"/>
                </a:solidFill>
                <a:effectLst>
                  <a:glow rad="127000">
                    <a:srgbClr val="1A0613"/>
                  </a:glow>
                  <a:outerShdw blurRad="38100" dist="38100" dir="2700000" algn="tl">
                    <a:srgbClr val="000000">
                      <a:alpha val="43137"/>
                    </a:srgbClr>
                  </a:outerShdw>
                </a:effectLst>
              </a:rPr>
              <a:t> (Mt. 23:37).</a:t>
            </a:r>
          </a:p>
        </p:txBody>
      </p:sp>
      <p:pic>
        <p:nvPicPr>
          <p:cNvPr id="4" name="Imagen 3" descr="Un grupo de personas disfrazadas&#10;&#10;Descripción generada automáticamente con confianza media">
            <a:extLst>
              <a:ext uri="{FF2B5EF4-FFF2-40B4-BE49-F238E27FC236}">
                <a16:creationId xmlns:a16="http://schemas.microsoft.com/office/drawing/2014/main" id="{9633F36D-BFD8-4623-27CD-B854776F771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1767" y="769441"/>
            <a:ext cx="3383541" cy="2647269"/>
          </a:xfrm>
          <a:prstGeom prst="rect">
            <a:avLst/>
          </a:prstGeom>
          <a:solidFill>
            <a:srgbClr val="FFFFFF">
              <a:shade val="85000"/>
            </a:srgbClr>
          </a:solidFill>
          <a:ln w="88900" cap="sq">
            <a:solidFill>
              <a:srgbClr val="BAEA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edificio, calle, caminando, gente&#10;&#10;Descripción generada automáticamente">
            <a:extLst>
              <a:ext uri="{FF2B5EF4-FFF2-40B4-BE49-F238E27FC236}">
                <a16:creationId xmlns:a16="http://schemas.microsoft.com/office/drawing/2014/main" id="{B9B09A16-BCDD-6F88-A969-53EA21628D9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825339" y="3657357"/>
            <a:ext cx="4109449" cy="3082087"/>
          </a:xfrm>
          <a:prstGeom prst="rect">
            <a:avLst/>
          </a:prstGeom>
          <a:solidFill>
            <a:srgbClr val="FFFFFF">
              <a:shade val="85000"/>
            </a:srgbClr>
          </a:solidFill>
          <a:ln w="88900" cap="sq">
            <a:solidFill>
              <a:srgbClr val="BC330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Dibujo de una persona&#10;&#10;Descripción generada automáticamente con confianza media">
            <a:extLst>
              <a:ext uri="{FF2B5EF4-FFF2-40B4-BE49-F238E27FC236}">
                <a16:creationId xmlns:a16="http://schemas.microsoft.com/office/drawing/2014/main" id="{33F1CABD-1F28-F164-31EB-3D8A9893272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853856" y="3245970"/>
            <a:ext cx="2887481" cy="3503939"/>
          </a:xfrm>
          <a:prstGeom prst="rect">
            <a:avLst/>
          </a:prstGeom>
          <a:effectLst>
            <a:outerShdw blurRad="50800" dist="38100" dir="2700000" algn="tl" rotWithShape="0">
              <a:schemeClr val="bg1">
                <a:alpha val="40000"/>
              </a:schemeClr>
            </a:outerShdw>
            <a:softEdge rad="25400"/>
          </a:effectLst>
        </p:spPr>
      </p:pic>
      <p:sp>
        <p:nvSpPr>
          <p:cNvPr id="12" name="CuadroTexto 11">
            <a:extLst>
              <a:ext uri="{FF2B5EF4-FFF2-40B4-BE49-F238E27FC236}">
                <a16:creationId xmlns:a16="http://schemas.microsoft.com/office/drawing/2014/main" id="{85A86519-C46C-1181-E826-A355DA32194C}"/>
              </a:ext>
            </a:extLst>
          </p:cNvPr>
          <p:cNvSpPr txBox="1"/>
          <p:nvPr/>
        </p:nvSpPr>
        <p:spPr>
          <a:xfrm>
            <a:off x="42699" y="3541077"/>
            <a:ext cx="6771988" cy="1631216"/>
          </a:xfrm>
          <a:prstGeom prst="rect">
            <a:avLst/>
          </a:prstGeom>
          <a:noFill/>
        </p:spPr>
        <p:txBody>
          <a:bodyPr wrap="square">
            <a:spAutoFit/>
          </a:bodyPr>
          <a:lstStyle/>
          <a:p>
            <a:pPr>
              <a:spcBef>
                <a:spcPts val="600"/>
              </a:spcBef>
            </a:pPr>
            <a:r>
              <a:rPr lang="pt-BR" sz="2000" b="1" dirty="0">
                <a:solidFill>
                  <a:schemeClr val="bg1"/>
                </a:solidFill>
                <a:effectLst>
                  <a:glow rad="127000">
                    <a:srgbClr val="1A0613"/>
                  </a:glow>
                  <a:outerShdw blurRad="38100" dist="38100" dir="2700000" algn="tl">
                    <a:srgbClr val="000000">
                      <a:alpha val="43137"/>
                    </a:srgbClr>
                  </a:outerShdw>
                </a:effectLst>
              </a:rPr>
              <a:t>A história nos diz que os judeus se rebelaram em 66 d.C. contra os abusos romanos. As várias facções judaicas lutaram entre si, enquanto os romanos sitiaram a cidade. No ano 70 tudo acabou. Tito destruiu Jerusalém e o Templo. Um milhão de judeus pereceram</a:t>
            </a:r>
            <a:r>
              <a:rPr lang="es-ES" sz="2000" b="1" dirty="0">
                <a:solidFill>
                  <a:schemeClr val="bg1"/>
                </a:solidFill>
                <a:effectLst>
                  <a:glow rad="127000">
                    <a:srgbClr val="1A0613"/>
                  </a:glow>
                  <a:outerShdw blurRad="38100" dist="38100" dir="2700000" algn="tl">
                    <a:srgbClr val="000000">
                      <a:alpha val="43137"/>
                    </a:srgbClr>
                  </a:outerShdw>
                </a:effectLst>
              </a:rPr>
              <a:t>.</a:t>
            </a:r>
          </a:p>
        </p:txBody>
      </p:sp>
      <p:sp>
        <p:nvSpPr>
          <p:cNvPr id="7" name="CuadroTexto 6">
            <a:extLst>
              <a:ext uri="{FF2B5EF4-FFF2-40B4-BE49-F238E27FC236}">
                <a16:creationId xmlns:a16="http://schemas.microsoft.com/office/drawing/2014/main" id="{FC0EB4FE-D62D-24F6-3CC9-2229E71F96AE}"/>
              </a:ext>
            </a:extLst>
          </p:cNvPr>
          <p:cNvSpPr txBox="1"/>
          <p:nvPr/>
        </p:nvSpPr>
        <p:spPr>
          <a:xfrm>
            <a:off x="3663645" y="2526033"/>
            <a:ext cx="8485656" cy="1015663"/>
          </a:xfrm>
          <a:prstGeom prst="rect">
            <a:avLst/>
          </a:prstGeom>
          <a:noFill/>
        </p:spPr>
        <p:txBody>
          <a:bodyPr wrap="square">
            <a:spAutoFit/>
          </a:bodyPr>
          <a:lstStyle/>
          <a:p>
            <a:pPr>
              <a:spcBef>
                <a:spcPts val="600"/>
              </a:spcBef>
            </a:pPr>
            <a:r>
              <a:rPr lang="pt-BR" sz="2000" b="1" dirty="0">
                <a:solidFill>
                  <a:schemeClr val="bg1"/>
                </a:solidFill>
                <a:effectLst>
                  <a:glow rad="127000">
                    <a:srgbClr val="1A0613"/>
                  </a:glow>
                  <a:outerShdw blurRad="38100" dist="38100" dir="2700000" algn="tl">
                    <a:srgbClr val="000000">
                      <a:alpha val="43137"/>
                    </a:srgbClr>
                  </a:outerShdw>
                </a:effectLst>
              </a:rPr>
              <a:t>Chorou porque a tragédia poderia ter sido evitada. Porque Deus nos ama tanto que não quer que ninguém morra, mas que todos tenham a vida eterna (</a:t>
            </a:r>
            <a:r>
              <a:rPr lang="pt-BR" sz="2000" b="1" dirty="0" err="1">
                <a:solidFill>
                  <a:schemeClr val="bg1"/>
                </a:solidFill>
                <a:effectLst>
                  <a:glow rad="127000">
                    <a:srgbClr val="1A0613"/>
                  </a:glow>
                  <a:outerShdw blurRad="38100" dist="38100" dir="2700000" algn="tl">
                    <a:srgbClr val="000000">
                      <a:alpha val="43137"/>
                    </a:srgbClr>
                  </a:outerShdw>
                </a:effectLst>
              </a:rPr>
              <a:t>Jo</a:t>
            </a:r>
            <a:r>
              <a:rPr lang="es-ES" sz="2000" b="1" dirty="0">
                <a:solidFill>
                  <a:schemeClr val="bg1"/>
                </a:solidFill>
                <a:effectLst>
                  <a:glow rad="127000">
                    <a:srgbClr val="1A0613"/>
                  </a:glow>
                  <a:outerShdw blurRad="38100" dist="38100" dir="2700000" algn="tl">
                    <a:srgbClr val="000000">
                      <a:alpha val="43137"/>
                    </a:srgbClr>
                  </a:outerShdw>
                </a:effectLst>
              </a:rPr>
              <a:t>. 5:39-40; Ez. 18:31-32).</a:t>
            </a:r>
          </a:p>
        </p:txBody>
      </p:sp>
      <p:sp>
        <p:nvSpPr>
          <p:cNvPr id="11" name="CuadroTexto 10">
            <a:extLst>
              <a:ext uri="{FF2B5EF4-FFF2-40B4-BE49-F238E27FC236}">
                <a16:creationId xmlns:a16="http://schemas.microsoft.com/office/drawing/2014/main" id="{99AAB0A5-7075-5AAE-7F60-599C4387A376}"/>
              </a:ext>
            </a:extLst>
          </p:cNvPr>
          <p:cNvSpPr txBox="1"/>
          <p:nvPr/>
        </p:nvSpPr>
        <p:spPr>
          <a:xfrm>
            <a:off x="45039" y="5171675"/>
            <a:ext cx="6769648" cy="1631216"/>
          </a:xfrm>
          <a:prstGeom prst="rect">
            <a:avLst/>
          </a:prstGeom>
          <a:noFill/>
        </p:spPr>
        <p:txBody>
          <a:bodyPr wrap="square">
            <a:spAutoFit/>
          </a:bodyPr>
          <a:lstStyle/>
          <a:p>
            <a:pPr>
              <a:spcBef>
                <a:spcPts val="600"/>
              </a:spcBef>
            </a:pPr>
            <a:r>
              <a:rPr lang="pt-BR" sz="2000" b="1" dirty="0">
                <a:solidFill>
                  <a:schemeClr val="bg1"/>
                </a:solidFill>
                <a:effectLst>
                  <a:glow rad="127000">
                    <a:srgbClr val="1A0613"/>
                  </a:glow>
                  <a:outerShdw blurRad="38100" dist="38100" dir="2700000" algn="tl">
                    <a:srgbClr val="000000">
                      <a:alpha val="43137"/>
                    </a:srgbClr>
                  </a:outerShdw>
                </a:effectLst>
              </a:rPr>
              <a:t>Mas a história não nos conta como Satanás incitou os judeus à rebelião e os romanos à vingança. A destruição de Jerusalém foi obra direta do diabo. Ao se afastar da fonte da vida, Israel ficou à mercê de um inimigo que busca apenas a destruição e a morte</a:t>
            </a:r>
            <a:r>
              <a:rPr lang="es-ES" sz="2000" b="1" dirty="0">
                <a:solidFill>
                  <a:schemeClr val="bg1"/>
                </a:solidFill>
                <a:effectLst>
                  <a:glow rad="127000">
                    <a:srgbClr val="1A0613"/>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272812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900" decel="100000" fill="hold"/>
                                        <p:tgtEl>
                                          <p:spTgt spid="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290">
                                          <p:stCondLst>
                                            <p:cond delay="0"/>
                                          </p:stCondLst>
                                        </p:cTn>
                                        <p:tgtEl>
                                          <p:spTgt spid="8"/>
                                        </p:tgtEl>
                                      </p:cBhvr>
                                    </p:animEffect>
                                    <p:anim calcmode="lin" valueType="num">
                                      <p:cBhvr>
                                        <p:cTn id="41"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46" dur="13">
                                          <p:stCondLst>
                                            <p:cond delay="325"/>
                                          </p:stCondLst>
                                        </p:cTn>
                                        <p:tgtEl>
                                          <p:spTgt spid="8"/>
                                        </p:tgtEl>
                                      </p:cBhvr>
                                      <p:to x="100000" y="60000"/>
                                    </p:animScale>
                                    <p:animScale>
                                      <p:cBhvr>
                                        <p:cTn id="47" dur="83" decel="50000">
                                          <p:stCondLst>
                                            <p:cond delay="338"/>
                                          </p:stCondLst>
                                        </p:cTn>
                                        <p:tgtEl>
                                          <p:spTgt spid="8"/>
                                        </p:tgtEl>
                                      </p:cBhvr>
                                      <p:to x="100000" y="100000"/>
                                    </p:animScale>
                                    <p:animScale>
                                      <p:cBhvr>
                                        <p:cTn id="48" dur="13">
                                          <p:stCondLst>
                                            <p:cond delay="656"/>
                                          </p:stCondLst>
                                        </p:cTn>
                                        <p:tgtEl>
                                          <p:spTgt spid="8"/>
                                        </p:tgtEl>
                                      </p:cBhvr>
                                      <p:to x="100000" y="80000"/>
                                    </p:animScale>
                                    <p:animScale>
                                      <p:cBhvr>
                                        <p:cTn id="49" dur="83" decel="50000">
                                          <p:stCondLst>
                                            <p:cond delay="669"/>
                                          </p:stCondLst>
                                        </p:cTn>
                                        <p:tgtEl>
                                          <p:spTgt spid="8"/>
                                        </p:tgtEl>
                                      </p:cBhvr>
                                      <p:to x="100000" y="100000"/>
                                    </p:animScale>
                                    <p:animScale>
                                      <p:cBhvr>
                                        <p:cTn id="50" dur="13">
                                          <p:stCondLst>
                                            <p:cond delay="821"/>
                                          </p:stCondLst>
                                        </p:cTn>
                                        <p:tgtEl>
                                          <p:spTgt spid="8"/>
                                        </p:tgtEl>
                                      </p:cBhvr>
                                      <p:to x="100000" y="90000"/>
                                    </p:animScale>
                                    <p:animScale>
                                      <p:cBhvr>
                                        <p:cTn id="51" dur="83" decel="50000">
                                          <p:stCondLst>
                                            <p:cond delay="834"/>
                                          </p:stCondLst>
                                        </p:cTn>
                                        <p:tgtEl>
                                          <p:spTgt spid="8"/>
                                        </p:tgtEl>
                                      </p:cBhvr>
                                      <p:to x="100000" y="100000"/>
                                    </p:animScale>
                                    <p:animScale>
                                      <p:cBhvr>
                                        <p:cTn id="52" dur="13">
                                          <p:stCondLst>
                                            <p:cond delay="904"/>
                                          </p:stCondLst>
                                        </p:cTn>
                                        <p:tgtEl>
                                          <p:spTgt spid="8"/>
                                        </p:tgtEl>
                                      </p:cBhvr>
                                      <p:to x="100000" y="95000"/>
                                    </p:animScale>
                                    <p:animScale>
                                      <p:cBhvr>
                                        <p:cTn id="53" dur="83" decel="50000">
                                          <p:stCondLst>
                                            <p:cond delay="917"/>
                                          </p:stCondLst>
                                        </p:cTn>
                                        <p:tgtEl>
                                          <p:spTgt spid="8"/>
                                        </p:tgtEl>
                                      </p:cBhvr>
                                      <p:to x="100000" y="100000"/>
                                    </p:animScale>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5"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1000" fill="hold"/>
                                        <p:tgtEl>
                                          <p:spTgt spid="10"/>
                                        </p:tgtEl>
                                        <p:attrNameLst>
                                          <p:attrName>ppt_w</p:attrName>
                                        </p:attrNameLst>
                                      </p:cBhvr>
                                      <p:tavLst>
                                        <p:tav tm="0">
                                          <p:val>
                                            <p:fltVal val="0"/>
                                          </p:val>
                                        </p:tav>
                                        <p:tav tm="100000">
                                          <p:val>
                                            <p:strVal val="#ppt_w"/>
                                          </p:val>
                                        </p:tav>
                                      </p:tavLst>
                                    </p:anim>
                                    <p:anim calcmode="lin" valueType="num">
                                      <p:cBhvr>
                                        <p:cTn id="63" dur="1000" fill="hold"/>
                                        <p:tgtEl>
                                          <p:spTgt spid="10"/>
                                        </p:tgtEl>
                                        <p:attrNameLst>
                                          <p:attrName>ppt_h</p:attrName>
                                        </p:attrNameLst>
                                      </p:cBhvr>
                                      <p:tavLst>
                                        <p:tav tm="0">
                                          <p:val>
                                            <p:fltVal val="0"/>
                                          </p:val>
                                        </p:tav>
                                        <p:tav tm="100000">
                                          <p:val>
                                            <p:strVal val="#ppt_h"/>
                                          </p:val>
                                        </p:tav>
                                      </p:tavLst>
                                    </p:anim>
                                    <p:anim calcmode="lin" valueType="num">
                                      <p:cBhvr>
                                        <p:cTn id="64"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753577-0772-8C5D-5729-02A1810D199A}"/>
              </a:ext>
            </a:extLst>
          </p:cNvPr>
          <p:cNvSpPr txBox="1"/>
          <p:nvPr/>
        </p:nvSpPr>
        <p:spPr>
          <a:xfrm>
            <a:off x="0" y="0"/>
            <a:ext cx="12191999" cy="769441"/>
          </a:xfrm>
          <a:prstGeom prst="rect">
            <a:avLst/>
          </a:prstGeom>
          <a:noFill/>
        </p:spPr>
        <p:txBody>
          <a:bodyPr wrap="square">
            <a:spAutoFit/>
          </a:bodyPr>
          <a:lstStyle/>
          <a:p>
            <a:pPr algn="ctr"/>
            <a:r>
              <a:rPr lang="pt-BR"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O CUIDADO DE DEUS COM SEU POVO</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CuadroTexto 6">
            <a:extLst>
              <a:ext uri="{FF2B5EF4-FFF2-40B4-BE49-F238E27FC236}">
                <a16:creationId xmlns:a16="http://schemas.microsoft.com/office/drawing/2014/main" id="{FEF83F4B-F7CA-4A9C-1F24-E7C5EEC9A6B4}"/>
              </a:ext>
            </a:extLst>
          </p:cNvPr>
          <p:cNvSpPr txBox="1"/>
          <p:nvPr/>
        </p:nvSpPr>
        <p:spPr>
          <a:xfrm>
            <a:off x="575947" y="645476"/>
            <a:ext cx="10876541" cy="646331"/>
          </a:xfrm>
          <a:prstGeom prst="rect">
            <a:avLst/>
          </a:prstGeom>
          <a:noFill/>
        </p:spPr>
        <p:txBody>
          <a:bodyPr wrap="square">
            <a:spAutoFit/>
          </a:bodyPr>
          <a:lstStyle/>
          <a:p>
            <a:pPr algn="ctr"/>
            <a:r>
              <a:rPr lang="es-ES" b="1" dirty="0">
                <a:solidFill>
                  <a:srgbClr val="002060"/>
                </a:solidFill>
                <a:latin typeface="Comic Sans MS" panose="030F0702030302020204" pitchFamily="66" charset="0"/>
              </a:rPr>
              <a:t>“</a:t>
            </a:r>
            <a:r>
              <a:rPr lang="pt-BR" b="1" dirty="0">
                <a:solidFill>
                  <a:srgbClr val="002060"/>
                </a:solidFill>
                <a:latin typeface="Comic Sans MS" panose="030F0702030302020204" pitchFamily="66" charset="0"/>
              </a:rPr>
              <a:t>Não temais, pois Eu estou contigo; não desanimeis, pois Eu sou o teu Deus que te esforça; Eu sempre vos ajudarei, sempre vos sustentarei com a mão direita da minha justiça</a:t>
            </a:r>
            <a:r>
              <a:rPr lang="es-ES" b="1" dirty="0">
                <a:solidFill>
                  <a:srgbClr val="002060"/>
                </a:solidFill>
                <a:latin typeface="Comic Sans MS" panose="030F0702030302020204" pitchFamily="66" charset="0"/>
              </a:rPr>
              <a:t>” </a:t>
            </a:r>
            <a:r>
              <a:rPr lang="es-ES" sz="1400" b="1" dirty="0">
                <a:solidFill>
                  <a:srgbClr val="002060"/>
                </a:solidFill>
                <a:latin typeface="Comic Sans MS" panose="030F0702030302020204" pitchFamily="66" charset="0"/>
              </a:rPr>
              <a:t>(Isaías 41:10)</a:t>
            </a:r>
          </a:p>
        </p:txBody>
      </p:sp>
      <p:sp>
        <p:nvSpPr>
          <p:cNvPr id="8" name="CuadroTexto 7">
            <a:extLst>
              <a:ext uri="{FF2B5EF4-FFF2-40B4-BE49-F238E27FC236}">
                <a16:creationId xmlns:a16="http://schemas.microsoft.com/office/drawing/2014/main" id="{19C41DAB-11A2-84DE-DEC2-02FB99A1B25C}"/>
              </a:ext>
            </a:extLst>
          </p:cNvPr>
          <p:cNvSpPr txBox="1"/>
          <p:nvPr/>
        </p:nvSpPr>
        <p:spPr>
          <a:xfrm>
            <a:off x="179294" y="1351767"/>
            <a:ext cx="8233186" cy="1015663"/>
          </a:xfrm>
          <a:prstGeom prst="rect">
            <a:avLst/>
          </a:prstGeom>
          <a:noFill/>
        </p:spPr>
        <p:txBody>
          <a:bodyPr wrap="square" rtlCol="0">
            <a:spAutoFit/>
          </a:bodyPr>
          <a:lstStyle/>
          <a:p>
            <a:pPr>
              <a:spcBef>
                <a:spcPts val="600"/>
              </a:spcBef>
            </a:pPr>
            <a:r>
              <a:rPr lang="pt-BR" sz="2000" b="1" dirty="0"/>
              <a:t>Em Seu amor, Deus deu uma chance a qualquer um que quisesse ser poupado da destruição. Ele deu um sinal: Jerusalém cercada por exércitos</a:t>
            </a:r>
            <a:r>
              <a:rPr lang="es-ES" sz="2000" b="1" dirty="0"/>
              <a:t> (</a:t>
            </a:r>
            <a:r>
              <a:rPr lang="es-ES" sz="2000" b="1" dirty="0" err="1"/>
              <a:t>Lc</a:t>
            </a:r>
            <a:r>
              <a:rPr lang="es-ES" sz="2000" b="1" dirty="0"/>
              <a:t>. 21:20).</a:t>
            </a:r>
          </a:p>
        </p:txBody>
      </p:sp>
      <p:pic>
        <p:nvPicPr>
          <p:cNvPr id="4" name="Imagen 3" descr="Una multitud de gente&#10;&#10;Descripción generada automáticamente">
            <a:extLst>
              <a:ext uri="{FF2B5EF4-FFF2-40B4-BE49-F238E27FC236}">
                <a16:creationId xmlns:a16="http://schemas.microsoft.com/office/drawing/2014/main" id="{FCE6A1B4-D7D2-F3F3-C1AC-C1852974F66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412480" y="1405487"/>
            <a:ext cx="3617407" cy="2423573"/>
          </a:xfrm>
          <a:prstGeom prst="snip2DiagRect">
            <a:avLst>
              <a:gd name="adj1" fmla="val 15489"/>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Imagen que contiene gato, interior, edificio, viendo&#10;&#10;Descripción generada automáticamente">
            <a:extLst>
              <a:ext uri="{FF2B5EF4-FFF2-40B4-BE49-F238E27FC236}">
                <a16:creationId xmlns:a16="http://schemas.microsoft.com/office/drawing/2014/main" id="{88A406CC-1051-E660-9B5D-A6948A12119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9926221" y="3958920"/>
            <a:ext cx="2103666" cy="2805764"/>
          </a:xfrm>
          <a:prstGeom prst="snip2DiagRect">
            <a:avLst/>
          </a:prstGeom>
          <a:solidFill>
            <a:srgbClr val="FFFFFF">
              <a:shade val="85000"/>
            </a:srgbClr>
          </a:solidFill>
          <a:ln w="38100" cap="sq">
            <a:solidFill>
              <a:srgbClr val="5C93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edificio, tabla, hombre&#10;&#10;Descripción generada automáticamente">
            <a:extLst>
              <a:ext uri="{FF2B5EF4-FFF2-40B4-BE49-F238E27FC236}">
                <a16:creationId xmlns:a16="http://schemas.microsoft.com/office/drawing/2014/main" id="{75FCF03D-EE94-91D0-B23F-B19CD7519C7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83841" y="3958921"/>
            <a:ext cx="3312590" cy="2805764"/>
          </a:xfrm>
          <a:prstGeom prst="snip2DiagRect">
            <a:avLst/>
          </a:prstGeom>
          <a:solidFill>
            <a:srgbClr val="FFFFFF">
              <a:shade val="85000"/>
            </a:srgbClr>
          </a:solidFill>
          <a:ln w="381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D7F083E3-10AE-13CD-226F-1FEAB9E9FE6C}"/>
              </a:ext>
            </a:extLst>
          </p:cNvPr>
          <p:cNvSpPr txBox="1"/>
          <p:nvPr/>
        </p:nvSpPr>
        <p:spPr>
          <a:xfrm>
            <a:off x="179294" y="3130073"/>
            <a:ext cx="8233186" cy="707886"/>
          </a:xfrm>
          <a:prstGeom prst="rect">
            <a:avLst/>
          </a:prstGeom>
          <a:noFill/>
        </p:spPr>
        <p:txBody>
          <a:bodyPr wrap="square">
            <a:spAutoFit/>
          </a:bodyPr>
          <a:lstStyle/>
          <a:p>
            <a:pPr>
              <a:spcBef>
                <a:spcPts val="600"/>
              </a:spcBef>
            </a:pPr>
            <a:r>
              <a:rPr lang="pt-BR" sz="2000" b="1" dirty="0"/>
              <a:t>Todos os que creram nas palavras de Jesus aproveitaram aquele momento em que Jerusalém foi deixada desprotegida para fugir</a:t>
            </a:r>
            <a:r>
              <a:rPr lang="es-ES" sz="2000" b="1" dirty="0"/>
              <a:t>.</a:t>
            </a:r>
          </a:p>
        </p:txBody>
      </p:sp>
      <p:sp>
        <p:nvSpPr>
          <p:cNvPr id="14" name="CuadroTexto 13">
            <a:extLst>
              <a:ext uri="{FF2B5EF4-FFF2-40B4-BE49-F238E27FC236}">
                <a16:creationId xmlns:a16="http://schemas.microsoft.com/office/drawing/2014/main" id="{8AB8C218-B9D7-06DE-8B62-E1708B319DA7}"/>
              </a:ext>
            </a:extLst>
          </p:cNvPr>
          <p:cNvSpPr txBox="1"/>
          <p:nvPr/>
        </p:nvSpPr>
        <p:spPr>
          <a:xfrm>
            <a:off x="162113" y="4852261"/>
            <a:ext cx="6191938" cy="1323439"/>
          </a:xfrm>
          <a:prstGeom prst="rect">
            <a:avLst/>
          </a:prstGeom>
          <a:noFill/>
        </p:spPr>
        <p:txBody>
          <a:bodyPr wrap="square">
            <a:spAutoFit/>
          </a:bodyPr>
          <a:lstStyle/>
          <a:p>
            <a:pPr>
              <a:spcBef>
                <a:spcPts val="600"/>
              </a:spcBef>
            </a:pPr>
            <a:r>
              <a:rPr lang="pt-BR" sz="2000" b="1" dirty="0"/>
              <a:t>Deus é capaz e está disposto a proteger Seus filhos, mesmo nos momentos mais difíceis (</a:t>
            </a:r>
            <a:r>
              <a:rPr lang="pt-BR" sz="2000" b="1" dirty="0" err="1"/>
              <a:t>Sl</a:t>
            </a:r>
            <a:r>
              <a:rPr lang="pt-BR" sz="2000" b="1" dirty="0"/>
              <a:t>. 46:1; </a:t>
            </a:r>
            <a:r>
              <a:rPr lang="pt-BR" sz="2000" b="1" dirty="0" err="1"/>
              <a:t>Is</a:t>
            </a:r>
            <a:r>
              <a:rPr lang="pt-BR" sz="2000" b="1" dirty="0"/>
              <a:t>. 41:10). No entanto, muitos perderam a vida por sua fidelidade a Deus</a:t>
            </a:r>
            <a:r>
              <a:rPr lang="es-ES" sz="2000" b="1" dirty="0"/>
              <a:t> (Heb. 11:35-38).</a:t>
            </a:r>
          </a:p>
        </p:txBody>
      </p:sp>
      <p:sp>
        <p:nvSpPr>
          <p:cNvPr id="16" name="CuadroTexto 15">
            <a:extLst>
              <a:ext uri="{FF2B5EF4-FFF2-40B4-BE49-F238E27FC236}">
                <a16:creationId xmlns:a16="http://schemas.microsoft.com/office/drawing/2014/main" id="{0CB4763D-9CA2-CC36-D40E-4C892B6BF0B7}"/>
              </a:ext>
            </a:extLst>
          </p:cNvPr>
          <p:cNvSpPr txBox="1"/>
          <p:nvPr/>
        </p:nvSpPr>
        <p:spPr>
          <a:xfrm>
            <a:off x="179293" y="3889487"/>
            <a:ext cx="6304547" cy="1015663"/>
          </a:xfrm>
          <a:prstGeom prst="rect">
            <a:avLst/>
          </a:prstGeom>
          <a:noFill/>
        </p:spPr>
        <p:txBody>
          <a:bodyPr wrap="square">
            <a:spAutoFit/>
          </a:bodyPr>
          <a:lstStyle/>
          <a:p>
            <a:pPr>
              <a:spcBef>
                <a:spcPts val="600"/>
              </a:spcBef>
            </a:pPr>
            <a:r>
              <a:rPr lang="pt-BR" sz="2000" b="1" dirty="0"/>
              <a:t>Alguns meses depois, Nero enviou Vespasiano para acabar com a rebelião. De 67 a 70, o cerco foi permanente</a:t>
            </a:r>
            <a:r>
              <a:rPr lang="es-ES" sz="2000" b="1" dirty="0"/>
              <a:t>.</a:t>
            </a:r>
          </a:p>
        </p:txBody>
      </p:sp>
      <p:sp>
        <p:nvSpPr>
          <p:cNvPr id="5" name="CuadroTexto 4">
            <a:extLst>
              <a:ext uri="{FF2B5EF4-FFF2-40B4-BE49-F238E27FC236}">
                <a16:creationId xmlns:a16="http://schemas.microsoft.com/office/drawing/2014/main" id="{B9982674-201C-0300-F84C-C1A9F017C971}"/>
              </a:ext>
            </a:extLst>
          </p:cNvPr>
          <p:cNvSpPr txBox="1"/>
          <p:nvPr/>
        </p:nvSpPr>
        <p:spPr>
          <a:xfrm>
            <a:off x="179292" y="2359511"/>
            <a:ext cx="8233185" cy="707886"/>
          </a:xfrm>
          <a:prstGeom prst="rect">
            <a:avLst/>
          </a:prstGeom>
          <a:noFill/>
        </p:spPr>
        <p:txBody>
          <a:bodyPr wrap="square">
            <a:spAutoFit/>
          </a:bodyPr>
          <a:lstStyle/>
          <a:p>
            <a:pPr>
              <a:spcBef>
                <a:spcPts val="600"/>
              </a:spcBef>
            </a:pPr>
            <a:r>
              <a:rPr lang="pt-BR" sz="2000" b="1" dirty="0"/>
              <a:t>Caio </a:t>
            </a:r>
            <a:r>
              <a:rPr lang="pt-BR" sz="2000" b="1" dirty="0" err="1"/>
              <a:t>Cestio</a:t>
            </a:r>
            <a:r>
              <a:rPr lang="pt-BR" sz="2000" b="1" dirty="0"/>
              <a:t> Galo cumpriu esse sinal no ano 66. O cerco foi levantado, e o líder zelote Eleazar Ben Simon perseguiu os romanos e os derrotou</a:t>
            </a:r>
            <a:r>
              <a:rPr lang="es-ES" sz="2000" b="1" dirty="0"/>
              <a:t>.</a:t>
            </a:r>
          </a:p>
        </p:txBody>
      </p:sp>
      <p:sp>
        <p:nvSpPr>
          <p:cNvPr id="11" name="CuadroTexto 10">
            <a:extLst>
              <a:ext uri="{FF2B5EF4-FFF2-40B4-BE49-F238E27FC236}">
                <a16:creationId xmlns:a16="http://schemas.microsoft.com/office/drawing/2014/main" id="{C9798145-DFCD-613C-AD3E-837C6D636098}"/>
              </a:ext>
            </a:extLst>
          </p:cNvPr>
          <p:cNvSpPr txBox="1"/>
          <p:nvPr/>
        </p:nvSpPr>
        <p:spPr>
          <a:xfrm>
            <a:off x="162112" y="6175700"/>
            <a:ext cx="6321727" cy="707886"/>
          </a:xfrm>
          <a:prstGeom prst="rect">
            <a:avLst/>
          </a:prstGeom>
          <a:noFill/>
        </p:spPr>
        <p:txBody>
          <a:bodyPr wrap="square">
            <a:spAutoFit/>
          </a:bodyPr>
          <a:lstStyle/>
          <a:p>
            <a:pPr>
              <a:spcBef>
                <a:spcPts val="600"/>
              </a:spcBef>
            </a:pPr>
            <a:r>
              <a:rPr lang="pt-BR" sz="2000" b="1" dirty="0"/>
              <a:t>Por que alguns são protegidos e outros, aparentemente, abandonados por Deus?</a:t>
            </a:r>
            <a:endParaRPr lang="es-ES" sz="2000" b="1" dirty="0"/>
          </a:p>
        </p:txBody>
      </p:sp>
    </p:spTree>
    <p:extLst>
      <p:ext uri="{BB962C8B-B14F-4D97-AF65-F5344CB8AC3E}">
        <p14:creationId xmlns:p14="http://schemas.microsoft.com/office/powerpoint/2010/main" val="275595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strips(downRight)">
                                      <p:cBhvr>
                                        <p:cTn id="45" dur="500"/>
                                        <p:tgtEl>
                                          <p:spTgt spid="10"/>
                                        </p:tgtEl>
                                      </p:cBhvr>
                                    </p:animEffect>
                                  </p:childTnLst>
                                </p:cTn>
                              </p:par>
                              <p:par>
                                <p:cTn id="46" presetID="18" presetClass="entr" presetSubtype="12"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strips(downLeft)">
                                      <p:cBhvr>
                                        <p:cTn id="48" dur="500"/>
                                        <p:tgtEl>
                                          <p:spTgt spid="6"/>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2" grpId="0"/>
      <p:bldP spid="14" grpId="0"/>
      <p:bldP spid="16" grpId="0"/>
      <p:bldP spid="5"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055EA-2255-FF01-003C-1056E9384AD7}"/>
              </a:ext>
            </a:extLst>
          </p:cNvPr>
          <p:cNvSpPr txBox="1"/>
          <p:nvPr/>
        </p:nvSpPr>
        <p:spPr>
          <a:xfrm>
            <a:off x="566026" y="749383"/>
            <a:ext cx="11059947" cy="5262979"/>
          </a:xfrm>
          <a:prstGeom prst="rect">
            <a:avLst/>
          </a:prstGeom>
          <a:noFill/>
        </p:spPr>
        <p:txBody>
          <a:bodyPr wrap="square">
            <a:spAutoFit/>
          </a:bodyPr>
          <a:lstStyle/>
          <a:p>
            <a:pPr>
              <a:spcBef>
                <a:spcPts val="600"/>
              </a:spcBef>
            </a:pPr>
            <a:r>
              <a:rPr lang="es-ES" sz="2800" b="1" dirty="0">
                <a:latin typeface="Constantia" panose="02030602050306030303" pitchFamily="18" charset="0"/>
              </a:rPr>
              <a:t>“</a:t>
            </a:r>
            <a:r>
              <a:rPr lang="pt-BR" sz="2800" b="1" dirty="0">
                <a:latin typeface="Constantia" panose="02030602050306030303" pitchFamily="18" charset="0"/>
              </a:rPr>
              <a:t>A misteriosa providência que permite aos justos sofrer perseguição nas mãos dos ímpios tem sido motivo de grande perplexidade para muitos que são fracos na fé. Mesmo há aqueles que são tentados a abandonar sua confiança em Deus porque Ele permite que os homens mais vis prosperem, enquanto os melhores e os mais puros são afligidos e atormentados por seu poder cruel. Como é possível, dizem eles, que Aquele que é toda justiça e misericórdia e cujo poder é infinito tolere tamanha injustiça e opressão? Isso é uma questão que nos diz respeito. Deus nos deu provas suficientes de Seu amor, e não devemos duvidar de Sua bondade porque não entendemos os atos de Sua providência</a:t>
            </a:r>
            <a:r>
              <a:rPr lang="es-ES"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9E1370B3-2225-63CD-1CDC-A0C3AECDA134}"/>
              </a:ext>
            </a:extLst>
          </p:cNvPr>
          <p:cNvSpPr txBox="1"/>
          <p:nvPr/>
        </p:nvSpPr>
        <p:spPr>
          <a:xfrm>
            <a:off x="0" y="6127867"/>
            <a:ext cx="12191999" cy="338554"/>
          </a:xfrm>
          <a:prstGeom prst="rect">
            <a:avLst/>
          </a:prstGeom>
          <a:noFill/>
        </p:spPr>
        <p:txBody>
          <a:bodyPr wrap="square" rtlCol="0">
            <a:spAutoFit/>
          </a:bodyPr>
          <a:lstStyle/>
          <a:p>
            <a:pPr algn="ctr"/>
            <a:r>
              <a:rPr lang="es-ES" sz="1600" b="1" dirty="0"/>
              <a:t>E. G. W. (O Grande </a:t>
            </a:r>
            <a:r>
              <a:rPr lang="pt-BR" sz="1600" b="1" dirty="0"/>
              <a:t>Conflito</a:t>
            </a:r>
            <a:r>
              <a:rPr lang="es-ES" sz="1600" b="1" dirty="0"/>
              <a:t>, pg. 44)</a:t>
            </a:r>
          </a:p>
        </p:txBody>
      </p:sp>
    </p:spTree>
    <p:extLst>
      <p:ext uri="{BB962C8B-B14F-4D97-AF65-F5344CB8AC3E}">
        <p14:creationId xmlns:p14="http://schemas.microsoft.com/office/powerpoint/2010/main" val="236798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C6E00E-F9BC-2057-5B4D-9DBC38F37181}"/>
              </a:ext>
            </a:extLst>
          </p:cNvPr>
          <p:cNvSpPr txBox="1"/>
          <p:nvPr/>
        </p:nvSpPr>
        <p:spPr>
          <a:xfrm>
            <a:off x="109086" y="2282213"/>
            <a:ext cx="5986914" cy="2585323"/>
          </a:xfrm>
          <a:prstGeom prst="rect">
            <a:avLst/>
          </a:prstGeom>
          <a:noFill/>
        </p:spPr>
        <p:txBody>
          <a:bodyPr wrap="square">
            <a:spAutoFit/>
          </a:bodyPr>
          <a:lstStyle/>
          <a:p>
            <a:pPr algn="ctr"/>
            <a:r>
              <a:rPr lang="es-ES" sz="54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rPr>
              <a:t>LIÇÕES DOS PRIMEIROS CRISTÃOS</a:t>
            </a:r>
          </a:p>
        </p:txBody>
      </p:sp>
    </p:spTree>
    <p:extLst>
      <p:ext uri="{BB962C8B-B14F-4D97-AF65-F5344CB8AC3E}">
        <p14:creationId xmlns:p14="http://schemas.microsoft.com/office/powerpoint/2010/main" val="298685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Imagen 7" descr="Una multitud de gente&#10;&#10;Descripción generada automáticamente con confianza media">
            <a:extLst>
              <a:ext uri="{FF2B5EF4-FFF2-40B4-BE49-F238E27FC236}">
                <a16:creationId xmlns:a16="http://schemas.microsoft.com/office/drawing/2014/main" id="{8CEEC9D0-B60D-EA83-92A4-C64043C106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682" y="881454"/>
            <a:ext cx="2319882" cy="28328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CA3A1CE0-0408-ECB4-A5F0-AFC96CACFCC4}"/>
              </a:ext>
            </a:extLst>
          </p:cNvPr>
          <p:cNvSpPr txBox="1"/>
          <p:nvPr/>
        </p:nvSpPr>
        <p:spPr>
          <a:xfrm>
            <a:off x="0" y="-38100"/>
            <a:ext cx="12192000" cy="769441"/>
          </a:xfrm>
          <a:prstGeom prst="rect">
            <a:avLst/>
          </a:prstGeom>
          <a:noFill/>
        </p:spPr>
        <p:txBody>
          <a:bodyPr wrap="square">
            <a:spAutoFit/>
          </a:bodyPr>
          <a:lstStyle/>
          <a:p>
            <a:pPr algn="ct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FIDELIDADE NA PERSEGUIÇÃO</a:t>
            </a:r>
          </a:p>
        </p:txBody>
      </p:sp>
      <p:sp>
        <p:nvSpPr>
          <p:cNvPr id="5" name="CuadroTexto 4">
            <a:extLst>
              <a:ext uri="{FF2B5EF4-FFF2-40B4-BE49-F238E27FC236}">
                <a16:creationId xmlns:a16="http://schemas.microsoft.com/office/drawing/2014/main" id="{6B0EB83C-C835-D8A4-E7A7-C2FBE800FF6B}"/>
              </a:ext>
            </a:extLst>
          </p:cNvPr>
          <p:cNvSpPr txBox="1"/>
          <p:nvPr/>
        </p:nvSpPr>
        <p:spPr>
          <a:xfrm>
            <a:off x="2120153" y="589447"/>
            <a:ext cx="7951694" cy="646331"/>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pt-BR"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E Saulo assolava a igreja e, indo de casa em casa, arrastava homens e mulheres, e os entregava à prisão" (Atos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8:3)</a:t>
            </a:r>
          </a:p>
        </p:txBody>
      </p:sp>
      <p:sp>
        <p:nvSpPr>
          <p:cNvPr id="6" name="CuadroTexto 5">
            <a:extLst>
              <a:ext uri="{FF2B5EF4-FFF2-40B4-BE49-F238E27FC236}">
                <a16:creationId xmlns:a16="http://schemas.microsoft.com/office/drawing/2014/main" id="{C469A888-67A4-AB48-DFCC-EB5259C251B8}"/>
              </a:ext>
            </a:extLst>
          </p:cNvPr>
          <p:cNvSpPr txBox="1"/>
          <p:nvPr/>
        </p:nvSpPr>
        <p:spPr>
          <a:xfrm>
            <a:off x="2337863" y="1258698"/>
            <a:ext cx="9854137" cy="707886"/>
          </a:xfrm>
          <a:prstGeom prst="rect">
            <a:avLst/>
          </a:prstGeom>
          <a:noFill/>
        </p:spPr>
        <p:txBody>
          <a:bodyPr wrap="square" rtlCol="0">
            <a:spAutoFit/>
          </a:bodyPr>
          <a:lstStyle/>
          <a:p>
            <a:pPr>
              <a:spcBef>
                <a:spcPts val="600"/>
              </a:spcBef>
            </a:pPr>
            <a:r>
              <a:rPr lang="pt-BR" sz="2000" b="1" dirty="0"/>
              <a:t>Os primórdios foram verdadeiramente encorajadores: conversões aos milhares (Atos 2:41; 4:4); os crentes pregavam com poder (Atos 4:31; 5:42)</a:t>
            </a:r>
            <a:r>
              <a:rPr lang="es-ES" sz="2000" b="1" dirty="0"/>
              <a:t>.</a:t>
            </a:r>
          </a:p>
        </p:txBody>
      </p:sp>
      <p:pic>
        <p:nvPicPr>
          <p:cNvPr id="10" name="Imagen 9" descr="Imagen que contiene persona, interior, hombre, turbante&#10;&#10;Descripción generada automáticamente">
            <a:extLst>
              <a:ext uri="{FF2B5EF4-FFF2-40B4-BE49-F238E27FC236}">
                <a16:creationId xmlns:a16="http://schemas.microsoft.com/office/drawing/2014/main" id="{4E62B40E-1CD6-04F0-C5A0-B41E406C76C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43836" y="2003422"/>
            <a:ext cx="1425953" cy="19018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Un grupo de personas posando delante de una pared de color blanco&#10;&#10;Descripción generada automáticamente con confianza baja">
            <a:extLst>
              <a:ext uri="{FF2B5EF4-FFF2-40B4-BE49-F238E27FC236}">
                <a16:creationId xmlns:a16="http://schemas.microsoft.com/office/drawing/2014/main" id="{94B77EBD-CC78-D97F-5FC5-49BF3DE0432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14642" y="1956639"/>
            <a:ext cx="1525749" cy="1981492"/>
          </a:xfrm>
          <a:prstGeom prst="rect">
            <a:avLst/>
          </a:prstGeom>
          <a:effectLst>
            <a:outerShdw blurRad="50800" dist="38100" dir="2700000" algn="tl" rotWithShape="0">
              <a:prstClr val="black">
                <a:alpha val="40000"/>
              </a:prstClr>
            </a:outerShdw>
          </a:effectLst>
        </p:spPr>
      </p:pic>
      <p:pic>
        <p:nvPicPr>
          <p:cNvPr id="14" name="Imagen 13" descr="Imagen que contiene foto, tabla, hombre, gente&#10;&#10;Descripción generada automáticamente">
            <a:extLst>
              <a:ext uri="{FF2B5EF4-FFF2-40B4-BE49-F238E27FC236}">
                <a16:creationId xmlns:a16="http://schemas.microsoft.com/office/drawing/2014/main" id="{F477C986-940C-F1A4-6AFC-030412BBDA7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58250" y="1983952"/>
            <a:ext cx="3140734" cy="2104292"/>
          </a:xfrm>
          <a:prstGeom prst="rect">
            <a:avLst/>
          </a:prstGeom>
          <a:ln w="38100" cap="sq">
            <a:solidFill>
              <a:srgbClr val="007293"/>
            </a:solidFill>
            <a:prstDash val="solid"/>
            <a:miter lim="800000"/>
          </a:ln>
          <a:effectLst>
            <a:outerShdw blurRad="50800" dist="38100" dir="2700000" algn="tl" rotWithShape="0">
              <a:srgbClr val="000000">
                <a:alpha val="43000"/>
              </a:srgbClr>
            </a:outerShdw>
          </a:effectLst>
        </p:spPr>
      </p:pic>
      <p:pic>
        <p:nvPicPr>
          <p:cNvPr id="18" name="Imagen 17" descr="Dibujo de una persona&#10;&#10;Descripción generada automáticamente con confianza media">
            <a:extLst>
              <a:ext uri="{FF2B5EF4-FFF2-40B4-BE49-F238E27FC236}">
                <a16:creationId xmlns:a16="http://schemas.microsoft.com/office/drawing/2014/main" id="{51B8255F-7FE6-C290-11D7-3BF3295C757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364072" y="4088244"/>
            <a:ext cx="3675528" cy="2635284"/>
          </a:xfrm>
          <a:prstGeom prst="rect">
            <a:avLst/>
          </a:prstGeom>
          <a:ln w="88900" cap="sq" cmpd="thickThin">
            <a:solidFill>
              <a:srgbClr val="00B0F0"/>
            </a:solidFill>
            <a:prstDash val="solid"/>
            <a:miter lim="800000"/>
          </a:ln>
          <a:effectLst>
            <a:innerShdw blurRad="76200">
              <a:srgbClr val="000000"/>
            </a:innerShdw>
          </a:effectLst>
        </p:spPr>
      </p:pic>
      <p:sp>
        <p:nvSpPr>
          <p:cNvPr id="20" name="CuadroTexto 19">
            <a:extLst>
              <a:ext uri="{FF2B5EF4-FFF2-40B4-BE49-F238E27FC236}">
                <a16:creationId xmlns:a16="http://schemas.microsoft.com/office/drawing/2014/main" id="{8FA3D3C5-C745-CCF7-3748-DDCDBF912B3C}"/>
              </a:ext>
            </a:extLst>
          </p:cNvPr>
          <p:cNvSpPr txBox="1"/>
          <p:nvPr/>
        </p:nvSpPr>
        <p:spPr>
          <a:xfrm>
            <a:off x="152400" y="4088244"/>
            <a:ext cx="8113059" cy="1323439"/>
          </a:xfrm>
          <a:prstGeom prst="rect">
            <a:avLst/>
          </a:prstGeom>
          <a:noFill/>
        </p:spPr>
        <p:txBody>
          <a:bodyPr wrap="square">
            <a:spAutoFit/>
          </a:bodyPr>
          <a:lstStyle/>
          <a:p>
            <a:pPr>
              <a:spcBef>
                <a:spcPts val="600"/>
              </a:spcBef>
            </a:pPr>
            <a:r>
              <a:rPr lang="pt-BR" sz="2000" b="1" dirty="0"/>
              <a:t>Por causa da perseguição de Saulo, os discípulos foram dispersos (Atos 8:1). Mas longe de ser extinta, graças à fidelidade dos crentes, brilhou com muito mais brilho em todo o mundo conhecido (Atos 1:11).</a:t>
            </a:r>
            <a:r>
              <a:rPr lang="es-ES" sz="2000" b="1" dirty="0"/>
              <a:t> 8:4; 11:19-21; Ro. 15:19; Col. 1:23).</a:t>
            </a:r>
          </a:p>
        </p:txBody>
      </p:sp>
      <p:sp>
        <p:nvSpPr>
          <p:cNvPr id="22" name="CuadroTexto 21">
            <a:extLst>
              <a:ext uri="{FF2B5EF4-FFF2-40B4-BE49-F238E27FC236}">
                <a16:creationId xmlns:a16="http://schemas.microsoft.com/office/drawing/2014/main" id="{09850E4C-6815-FFDE-D86D-3C04A886721A}"/>
              </a:ext>
            </a:extLst>
          </p:cNvPr>
          <p:cNvSpPr txBox="1"/>
          <p:nvPr/>
        </p:nvSpPr>
        <p:spPr>
          <a:xfrm>
            <a:off x="8841052" y="2003422"/>
            <a:ext cx="3270266" cy="1938992"/>
          </a:xfrm>
          <a:prstGeom prst="rect">
            <a:avLst/>
          </a:prstGeom>
          <a:noFill/>
        </p:spPr>
        <p:txBody>
          <a:bodyPr wrap="square">
            <a:spAutoFit/>
          </a:bodyPr>
          <a:lstStyle/>
          <a:p>
            <a:pPr>
              <a:spcBef>
                <a:spcPts val="600"/>
              </a:spcBef>
            </a:pPr>
            <a:r>
              <a:rPr lang="pt-BR" sz="2000" b="1" dirty="0"/>
              <a:t>Mas o inimigo estava inquieto. Primeiras ameaças (Atos 4:17-18); depois castigos (Atos 5:40); finalmente, a morte (Atos 7:59)</a:t>
            </a:r>
            <a:r>
              <a:rPr lang="es-ES" sz="2000" b="1" dirty="0"/>
              <a:t>.</a:t>
            </a:r>
          </a:p>
        </p:txBody>
      </p:sp>
      <p:sp>
        <p:nvSpPr>
          <p:cNvPr id="4" name="CuadroTexto 3">
            <a:extLst>
              <a:ext uri="{FF2B5EF4-FFF2-40B4-BE49-F238E27FC236}">
                <a16:creationId xmlns:a16="http://schemas.microsoft.com/office/drawing/2014/main" id="{19DCBA40-CCCE-9C35-0B30-FA404D404B6F}"/>
              </a:ext>
            </a:extLst>
          </p:cNvPr>
          <p:cNvSpPr txBox="1"/>
          <p:nvPr/>
        </p:nvSpPr>
        <p:spPr>
          <a:xfrm>
            <a:off x="152400" y="5405886"/>
            <a:ext cx="8113058" cy="1323439"/>
          </a:xfrm>
          <a:prstGeom prst="rect">
            <a:avLst/>
          </a:prstGeom>
          <a:noFill/>
        </p:spPr>
        <p:txBody>
          <a:bodyPr wrap="square">
            <a:spAutoFit/>
          </a:bodyPr>
          <a:lstStyle/>
          <a:p>
            <a:pPr>
              <a:spcBef>
                <a:spcPts val="600"/>
              </a:spcBef>
            </a:pPr>
            <a:r>
              <a:rPr lang="pt-BR" sz="2000" b="1" dirty="0"/>
              <a:t>Jesus havia dado à Sua Igreja uma comissão e o poder de levá-la adiante (Atos 1:8). Nenhum poder, físico ou espiritual, pode impedir o avanço do evangelho (</a:t>
            </a:r>
            <a:r>
              <a:rPr lang="pt-BR" sz="2000" b="1" dirty="0" err="1"/>
              <a:t>Mt</a:t>
            </a:r>
            <a:r>
              <a:rPr lang="pt-BR" sz="2000" b="1" dirty="0"/>
              <a:t>. 16:18). "Se Deus é por nós, quem será contra nós!"</a:t>
            </a:r>
            <a:r>
              <a:rPr lang="es-ES" sz="2000" b="1" dirty="0"/>
              <a:t> (Ro. 8:31 </a:t>
            </a:r>
            <a:r>
              <a:rPr lang="es-ES" sz="1600" b="1" dirty="0" err="1"/>
              <a:t>DHHe</a:t>
            </a:r>
            <a:r>
              <a:rPr lang="es-ES" sz="2000" b="1" dirty="0"/>
              <a:t>)</a:t>
            </a:r>
          </a:p>
        </p:txBody>
      </p:sp>
    </p:spTree>
    <p:extLst>
      <p:ext uri="{BB962C8B-B14F-4D97-AF65-F5344CB8AC3E}">
        <p14:creationId xmlns:p14="http://schemas.microsoft.com/office/powerpoint/2010/main" val="138986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900" decel="100000" fill="hold"/>
                                        <p:tgtEl>
                                          <p:spTgt spid="10"/>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25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900" decel="100000" fill="hold"/>
                                        <p:tgtEl>
                                          <p:spTgt spid="12"/>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46" fill="hold">
                            <p:stCondLst>
                              <p:cond delay="1250"/>
                            </p:stCondLst>
                            <p:childTnLst>
                              <p:par>
                                <p:cTn id="47" presetID="2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fill="hold"/>
                                        <p:tgtEl>
                                          <p:spTgt spid="4"/>
                                        </p:tgtEl>
                                        <p:attrNameLst>
                                          <p:attrName>ppt_x</p:attrName>
                                        </p:attrNameLst>
                                      </p:cBhvr>
                                      <p:tavLst>
                                        <p:tav tm="0">
                                          <p:val>
                                            <p:strVal val="1+#ppt_w/2"/>
                                          </p:val>
                                        </p:tav>
                                        <p:tav tm="100000">
                                          <p:val>
                                            <p:strVal val="#ppt_x"/>
                                          </p:val>
                                        </p:tav>
                                      </p:tavLst>
                                    </p:anim>
                                    <p:anim calcmode="lin" valueType="num">
                                      <p:cBhvr additive="base">
                                        <p:cTn id="67" dur="500" fill="hold"/>
                                        <p:tgtEl>
                                          <p:spTgt spid="4"/>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fill="hold"/>
                                        <p:tgtEl>
                                          <p:spTgt spid="18"/>
                                        </p:tgtEl>
                                        <p:attrNameLst>
                                          <p:attrName>ppt_x</p:attrName>
                                        </p:attrNameLst>
                                      </p:cBhvr>
                                      <p:tavLst>
                                        <p:tav tm="0">
                                          <p:val>
                                            <p:strVal val="1+#ppt_w/2"/>
                                          </p:val>
                                        </p:tav>
                                        <p:tav tm="100000">
                                          <p:val>
                                            <p:strVal val="#ppt_x"/>
                                          </p:val>
                                        </p:tav>
                                      </p:tavLst>
                                    </p:anim>
                                    <p:anim calcmode="lin" valueType="num">
                                      <p:cBhvr additive="base">
                                        <p:cTn id="7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440</TotalTime>
  <Words>1398</Words>
  <Application>Microsoft Office PowerPoint</Application>
  <PresentationFormat>Panorámica</PresentationFormat>
  <Paragraphs>59</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 Display</vt:lpstr>
      <vt:lpstr>Arial</vt:lpstr>
      <vt:lpstr>Aptos</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67</cp:revision>
  <dcterms:created xsi:type="dcterms:W3CDTF">2024-03-30T09:19:10Z</dcterms:created>
  <dcterms:modified xsi:type="dcterms:W3CDTF">2024-04-04T06:11:02Z</dcterms:modified>
</cp:coreProperties>
</file>