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Latou te talitonu i a’oa’oga faavae a Iesu</a:t>
          </a: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 latou o e i ai le meaalofa e faamalolo ai ma’i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tutusa i latou i mea uma lava</a:t>
          </a: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faasoa atu mea ua ia tei latou i e manaomia le fesoasoani </a:t>
          </a: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faia fonotaga faalaua’itele</a:t>
          </a: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faia fonotaga i nofoaga, latou te faamanatuina ai le Talisuaga i le Alii</a:t>
          </a: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olioli ma loto atu i se olaga e faigofie</a:t>
          </a: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vivii i le Alii</a:t>
          </a: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#1"/>
    <dgm:cxn modelId="{FA243129-043A-4299-8042-408F1E136C06}" type="presOf" srcId="{2D528160-BE34-47B7-80F9-866245272F21}" destId="{674355F8-F5A9-4CCC-80EA-6DD432903CF4}" srcOrd="0" destOrd="0" presId="urn:microsoft.com/office/officeart/2005/8/layout/vList3#1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#1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#1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#1"/>
    <dgm:cxn modelId="{F6EA79AD-D6CB-4C3A-8B17-8C12B5A45DF5}" type="presOf" srcId="{088AA768-3988-4FE5-A467-5AD924F75B99}" destId="{8EF119AF-0E19-4A04-A7B6-9315C2CDF1BB}" srcOrd="0" destOrd="0" presId="urn:microsoft.com/office/officeart/2005/8/layout/vList3#1"/>
    <dgm:cxn modelId="{4DC3F3D0-7616-4806-8ED1-42743C2ACC17}" type="presOf" srcId="{65413416-36FB-4EBF-A892-AB0B194B409A}" destId="{FC9F8CF2-3B20-4C2F-BDB2-BFDC4C9B239A}" srcOrd="0" destOrd="0" presId="urn:microsoft.com/office/officeart/2005/8/layout/vList3#1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#1"/>
    <dgm:cxn modelId="{5EC5D9F2-2827-4989-9307-93780121AD1F}" type="presOf" srcId="{141650AB-FF20-4BDD-969A-CFBDCEAF1BA6}" destId="{FC273BEF-115B-4D1F-847D-6649371DF806}" srcOrd="0" destOrd="0" presId="urn:microsoft.com/office/officeart/2005/8/layout/vList3#1"/>
    <dgm:cxn modelId="{04FBAC9E-30EB-4AE7-9B57-C5A80EDBBEF2}" type="presParOf" srcId="{812E446D-8663-47C2-BF6B-A0983D059049}" destId="{3FF5806F-FE3E-410C-8823-9AD392CB48D9}" srcOrd="0" destOrd="0" presId="urn:microsoft.com/office/officeart/2005/8/layout/vList3#1"/>
    <dgm:cxn modelId="{A2A7BF1F-BB20-4EB5-83B9-348F8B97A8B4}" type="presParOf" srcId="{3FF5806F-FE3E-410C-8823-9AD392CB48D9}" destId="{593C632F-6E4E-4DF9-875E-7FAFF6294EA5}" srcOrd="0" destOrd="0" presId="urn:microsoft.com/office/officeart/2005/8/layout/vList3#1"/>
    <dgm:cxn modelId="{DDF60954-6309-4AA9-AF93-FBFB7F2F0463}" type="presParOf" srcId="{3FF5806F-FE3E-410C-8823-9AD392CB48D9}" destId="{308687F3-EAA2-4ED6-B580-A75C6E326F1F}" srcOrd="1" destOrd="0" presId="urn:microsoft.com/office/officeart/2005/8/layout/vList3#1"/>
    <dgm:cxn modelId="{5C22518F-C28D-445D-9862-92C6D8C42CDA}" type="presParOf" srcId="{812E446D-8663-47C2-BF6B-A0983D059049}" destId="{146623B5-77D2-4437-AA44-2981F69538AD}" srcOrd="1" destOrd="0" presId="urn:microsoft.com/office/officeart/2005/8/layout/vList3#1"/>
    <dgm:cxn modelId="{AD075E2B-A3CD-43AC-BB18-347CBCE31759}" type="presParOf" srcId="{812E446D-8663-47C2-BF6B-A0983D059049}" destId="{26FA3C60-BC5B-4D22-804C-DAE573AC0066}" srcOrd="2" destOrd="0" presId="urn:microsoft.com/office/officeart/2005/8/layout/vList3#1"/>
    <dgm:cxn modelId="{C796EF33-1817-4584-BBEB-6445ACE6B85F}" type="presParOf" srcId="{26FA3C60-BC5B-4D22-804C-DAE573AC0066}" destId="{B771A9FD-1A36-4F4E-B943-39A76BEC5DD4}" srcOrd="0" destOrd="0" presId="urn:microsoft.com/office/officeart/2005/8/layout/vList3#1"/>
    <dgm:cxn modelId="{187BF83D-CF52-4305-9AB1-3DA72F08EF01}" type="presParOf" srcId="{26FA3C60-BC5B-4D22-804C-DAE573AC0066}" destId="{8EF119AF-0E19-4A04-A7B6-9315C2CDF1BB}" srcOrd="1" destOrd="0" presId="urn:microsoft.com/office/officeart/2005/8/layout/vList3#1"/>
    <dgm:cxn modelId="{3A57EC09-0673-4DE2-943B-9AF7632437D3}" type="presParOf" srcId="{812E446D-8663-47C2-BF6B-A0983D059049}" destId="{C3B50C1E-5F5F-4FF8-AB15-F36318C3A70A}" srcOrd="3" destOrd="0" presId="urn:microsoft.com/office/officeart/2005/8/layout/vList3#1"/>
    <dgm:cxn modelId="{3C1979E1-2D10-4CD3-82BD-B07243B1A814}" type="presParOf" srcId="{812E446D-8663-47C2-BF6B-A0983D059049}" destId="{151CF5B0-A4DF-4FBD-99A3-B6F7C04D18FE}" srcOrd="4" destOrd="0" presId="urn:microsoft.com/office/officeart/2005/8/layout/vList3#1"/>
    <dgm:cxn modelId="{38059A3C-8334-4014-8870-783EC049DC27}" type="presParOf" srcId="{151CF5B0-A4DF-4FBD-99A3-B6F7C04D18FE}" destId="{B9DA2D1F-B724-43FA-9BD2-EB7F13A6627D}" srcOrd="0" destOrd="0" presId="urn:microsoft.com/office/officeart/2005/8/layout/vList3#1"/>
    <dgm:cxn modelId="{3C4557E0-B4E0-4371-82C4-B6EE193FD767}" type="presParOf" srcId="{151CF5B0-A4DF-4FBD-99A3-B6F7C04D18FE}" destId="{674355F8-F5A9-4CCC-80EA-6DD432903CF4}" srcOrd="1" destOrd="0" presId="urn:microsoft.com/office/officeart/2005/8/layout/vList3#1"/>
    <dgm:cxn modelId="{12E9CAF0-E7F4-4EC8-9B6A-B44ECC51110D}" type="presParOf" srcId="{812E446D-8663-47C2-BF6B-A0983D059049}" destId="{D48AD1C4-BA6E-4443-A547-860C39C86D62}" srcOrd="5" destOrd="0" presId="urn:microsoft.com/office/officeart/2005/8/layout/vList3#1"/>
    <dgm:cxn modelId="{EC956DB4-CD82-426A-92FA-4D1D6954D23B}" type="presParOf" srcId="{812E446D-8663-47C2-BF6B-A0983D059049}" destId="{CE9B2856-FD14-4FFD-8E97-460C6585173B}" srcOrd="6" destOrd="0" presId="urn:microsoft.com/office/officeart/2005/8/layout/vList3#1"/>
    <dgm:cxn modelId="{FCC67AA0-D849-4157-A24A-C416CA611C50}" type="presParOf" srcId="{CE9B2856-FD14-4FFD-8E97-460C6585173B}" destId="{36EA4B06-54A1-42F3-9F9F-6E6B3E2C1CAB}" srcOrd="0" destOrd="0" presId="urn:microsoft.com/office/officeart/2005/8/layout/vList3#1"/>
    <dgm:cxn modelId="{820395E2-1FCC-4424-9FF6-03C24BE3417D}" type="presParOf" srcId="{CE9B2856-FD14-4FFD-8E97-460C6585173B}" destId="{E3358233-AB0B-499A-B985-326DDD53CC03}" srcOrd="1" destOrd="0" presId="urn:microsoft.com/office/officeart/2005/8/layout/vList3#1"/>
    <dgm:cxn modelId="{CB700CC4-6C84-405F-A377-CA38DF8260B6}" type="presParOf" srcId="{812E446D-8663-47C2-BF6B-A0983D059049}" destId="{43C8B56E-6B07-42D6-8FF3-759EBE6428C6}" srcOrd="7" destOrd="0" presId="urn:microsoft.com/office/officeart/2005/8/layout/vList3#1"/>
    <dgm:cxn modelId="{4528A3F4-7B23-4DC5-9F6B-342B77B88A56}" type="presParOf" srcId="{812E446D-8663-47C2-BF6B-A0983D059049}" destId="{1ADFF835-C972-4E5F-9279-EFB35C807CC8}" srcOrd="8" destOrd="0" presId="urn:microsoft.com/office/officeart/2005/8/layout/vList3#1"/>
    <dgm:cxn modelId="{43E0C506-711F-445B-A417-6F1533C56756}" type="presParOf" srcId="{1ADFF835-C972-4E5F-9279-EFB35C807CC8}" destId="{8CC3E3EE-2716-4106-81EA-17A7E5630B27}" srcOrd="0" destOrd="0" presId="urn:microsoft.com/office/officeart/2005/8/layout/vList3#1"/>
    <dgm:cxn modelId="{D3680484-F135-4956-8966-E44B515366EB}" type="presParOf" srcId="{1ADFF835-C972-4E5F-9279-EFB35C807CC8}" destId="{FC9F8CF2-3B20-4C2F-BDB2-BFDC4C9B239A}" srcOrd="1" destOrd="0" presId="urn:microsoft.com/office/officeart/2005/8/layout/vList3#1"/>
    <dgm:cxn modelId="{BFD2B01B-4FED-41E1-8BAD-29A3DDBB03A8}" type="presParOf" srcId="{812E446D-8663-47C2-BF6B-A0983D059049}" destId="{4C36C3FE-A7B5-41D5-B208-797601BBEEB7}" srcOrd="9" destOrd="0" presId="urn:microsoft.com/office/officeart/2005/8/layout/vList3#1"/>
    <dgm:cxn modelId="{73FC1C98-7E06-48FA-B8DB-C455993F5F15}" type="presParOf" srcId="{812E446D-8663-47C2-BF6B-A0983D059049}" destId="{EECB047C-D43F-43A6-AFFD-E70AE3AC9ADB}" srcOrd="10" destOrd="0" presId="urn:microsoft.com/office/officeart/2005/8/layout/vList3#1"/>
    <dgm:cxn modelId="{0574657F-2FED-41C4-B4CF-B9C4C4031C17}" type="presParOf" srcId="{EECB047C-D43F-43A6-AFFD-E70AE3AC9ADB}" destId="{8B3316BC-2B74-4B7F-B9A7-E865537FF35F}" srcOrd="0" destOrd="0" presId="urn:microsoft.com/office/officeart/2005/8/layout/vList3#1"/>
    <dgm:cxn modelId="{9A72A46C-F3D0-40DC-9D39-BF9202BA6619}" type="presParOf" srcId="{EECB047C-D43F-43A6-AFFD-E70AE3AC9ADB}" destId="{89119926-C6C4-4EA9-880F-E3207FCFD84A}" srcOrd="1" destOrd="0" presId="urn:microsoft.com/office/officeart/2005/8/layout/vList3#1"/>
    <dgm:cxn modelId="{42055E3E-79A7-4FD6-82AE-150E24409D8E}" type="presParOf" srcId="{812E446D-8663-47C2-BF6B-A0983D059049}" destId="{FED3F5C3-37EC-485A-B1DD-E81BE8B31259}" srcOrd="11" destOrd="0" presId="urn:microsoft.com/office/officeart/2005/8/layout/vList3#1"/>
    <dgm:cxn modelId="{22AC86ED-B5B9-4157-BEA9-5374A045DE16}" type="presParOf" srcId="{812E446D-8663-47C2-BF6B-A0983D059049}" destId="{18AE61E7-E970-4DC3-8EFC-2F0E305FFB90}" srcOrd="12" destOrd="0" presId="urn:microsoft.com/office/officeart/2005/8/layout/vList3#1"/>
    <dgm:cxn modelId="{90F1953C-27AD-453B-88DF-5B19B697884B}" type="presParOf" srcId="{18AE61E7-E970-4DC3-8EFC-2F0E305FFB90}" destId="{D889E4A5-8C3E-4785-B1C9-3C540E8153A9}" srcOrd="0" destOrd="0" presId="urn:microsoft.com/office/officeart/2005/8/layout/vList3#1"/>
    <dgm:cxn modelId="{2E4AB701-0620-43A7-B271-9A81F18DA895}" type="presParOf" srcId="{18AE61E7-E970-4DC3-8EFC-2F0E305FFB90}" destId="{FC273BEF-115B-4D1F-847D-6649371DF806}" srcOrd="1" destOrd="0" presId="urn:microsoft.com/office/officeart/2005/8/layout/vList3#1"/>
    <dgm:cxn modelId="{B6D0A793-25AA-45D2-B8D9-C4A4F3F6E55D}" type="presParOf" srcId="{812E446D-8663-47C2-BF6B-A0983D059049}" destId="{A33506E4-3476-4900-B5A5-72DBA127CB93}" srcOrd="13" destOrd="0" presId="urn:microsoft.com/office/officeart/2005/8/layout/vList3#1"/>
    <dgm:cxn modelId="{B2CEC735-C348-4D9D-8006-A0FFC01FCBDD}" type="presParOf" srcId="{812E446D-8663-47C2-BF6B-A0983D059049}" destId="{92DDBA11-50BA-484D-B49D-D35FE540EF88}" srcOrd="14" destOrd="0" presId="urn:microsoft.com/office/officeart/2005/8/layout/vList3#1"/>
    <dgm:cxn modelId="{BD8A86E3-87F5-409D-BB2A-BB5C55655705}" type="presParOf" srcId="{92DDBA11-50BA-484D-B49D-D35FE540EF88}" destId="{E89E5BB7-EFAE-4919-B748-BE6D906FFF66}" srcOrd="0" destOrd="0" presId="urn:microsoft.com/office/officeart/2005/8/layout/vList3#1"/>
    <dgm:cxn modelId="{1BEFF6B8-5487-4B2E-808D-A8BBD85956E8}" type="presParOf" srcId="{92DDBA11-50BA-484D-B49D-D35FE540EF88}" destId="{4E896A66-4610-42C5-8BC4-A177A6D9C65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Latou te talitonu i a’oa’oga faavae a Iesu</a:t>
          </a: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 latou o e i ai le meaalofa e faamalolo ai ma’i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tutusa i latou i mea uma lava</a:t>
          </a: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faasoa atu mea ua ia tei latou i e manaomia le fesoasoani </a:t>
          </a: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faia fonotaga faalaua’itele</a:t>
          </a: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faia fonotaga i nofoaga, latou te faamanatuina ai le Talisuaga i le Alii</a:t>
          </a: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olioli ma loto atu i se olaga e faigofie</a:t>
          </a: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atou te vivii i le Alii</a:t>
          </a: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10/04/2024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243584"/>
            <a:ext cx="50555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MATAUPU TUTOTONU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158495" y="3640216"/>
            <a:ext cx="484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ALOFA EA POO LE MANATU FAAPITO?</a:t>
            </a:r>
            <a:endParaRPr lang="en" sz="36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Lesona 2, Aperila 13, 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0" y="0"/>
            <a:ext cx="9802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FESOASOANI I E MANA’OMIA LE FESOASOANI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82880" y="506662"/>
            <a:ext cx="9534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faatau atu foi o latou fanua ma oloa, ma ua tufatufa le tau o ia mea i tagata uma, ua faatatau i le mativa o le tagata.”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(Galuega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937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 se aafiaga o le talalelei i ulua’i Kerisiano (Galuega 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929361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146304" y="5455476"/>
            <a:ext cx="935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avea ai ma avefeau a Keriso, latou te faaaoao ia Iesu. E ala i le tausia o manaoga oi latou oi lea siosiomaga, na latou mauaina ai le fiafia o le aai atoa.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328" y="87866"/>
            <a:ext cx="2219519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158496" y="6096000"/>
            <a:ext cx="9340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faapei ona i ai, e tatau i le Ekalesia ona i ai le alofa o le Kerisiano mo nisi, ma ia manatu mo tagata uma o loo i lo latou siosiomaga.  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51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LE ALOFA, O LE FAAILOGA O LO TATOU FAASINOMAGA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le mea lea e iloa ai e tagata uma lava o O’u soo outou, pe afai ua outou fealofani”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(Ioane 13:35) 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657344" y="2142677"/>
            <a:ext cx="752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vaega taitasi o loo aafia i feteena’iga i le vateatea e tofu lava ma lona uiga: O Satani lava ia o le faaleaga ma le faaumatia; a’o le Atua o le alofa lava ia ma le toe faaleleia.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681728" y="5266944"/>
            <a:ext cx="7500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latou tuuina atu i latou lava ona o le alofa, ma sa faamanuiaina ai le miliona o tagata. </a:t>
            </a:r>
            <a:r>
              <a:rPr lang="en-US" b="1" dirty="0"/>
              <a:t>S</a:t>
            </a:r>
            <a:r>
              <a:rPr lang="en" b="1" dirty="0"/>
              <a:t>a le’i manatu i latou i a’i latou lava, peitai e t</a:t>
            </a:r>
            <a:r>
              <a:rPr lang="en-US" b="1" dirty="0"/>
              <a:t>ā</a:t>
            </a:r>
            <a:r>
              <a:rPr lang="en" b="1" dirty="0"/>
              <a:t>ua ia te’i latou L</a:t>
            </a:r>
            <a:r>
              <a:rPr lang="en-US" b="1" dirty="0"/>
              <a:t>ē</a:t>
            </a:r>
            <a:r>
              <a:rPr lang="en" b="1" dirty="0"/>
              <a:t> ua tuuina atu i ai lo latou ola, o lo latou Faaola lea: o Iesu.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4693920" y="4011168"/>
            <a:ext cx="7498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faatinoina e Kerisiano o le 2 &amp; 3 o seneturi le alofa e le manatu faapito. </a:t>
            </a:r>
            <a:r>
              <a:rPr lang="en-US" b="1" dirty="0"/>
              <a:t>I</a:t>
            </a:r>
            <a:r>
              <a:rPr lang="en" b="1" dirty="0"/>
              <a:t> le taimi o faama’i tetele e lua(tausaga 160 &amp; 265), sa latou ofoina atu la latou lava tausiga mo i latou sa aafia ai, e aunoa ma le manatu mo lo latou lava saogalemu.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645153" y="3060192"/>
            <a:ext cx="753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Oi latou uma o mulimuli i se tasi o nei vaega poo se tasi e amio a’i e tusa ma ia faataitaiga. Pe afai tatou te mulimuli i le Atua, o le a tatou faaali atu lea e ala i le alofa faaalia mo nisi  (1Ioane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219200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“O se avanoa i agaga uma ia avea ma ala-leo ola e mafai ai ona fesootai atu le Atua i le lalolagi e ala i le oa o Lona alofa tunoa, ma le oloa e le masuesueina o Keriso. </a:t>
            </a:r>
            <a:r>
              <a:rPr lang="en-US" sz="2800" b="1" dirty="0">
                <a:latin typeface="Constantia" panose="02030602050306030303" pitchFamily="18" charset="0"/>
              </a:rPr>
              <a:t>E leai se mea e sili atu i le faanaunauga o Keriso e faapei o ni soo-upu o e o le a avea ma sootaga o Lona Agaga ma Lana amio i le lalolagi. E leai foi se mea e sili ona mana’omia e le lalolagi nai lo le faailoaina mai o le alofa o le Faaola e ala i le aiga tagata. O loo faatalitali mai le lagi uma mo ni ala-leo e mafai ona liligiina mai i ai le suauu paia ia avea ma se oliolisaga ma se faamanuiaga i loto uma o tagata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231648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Aua e te fefe, auā Ou te ia te oe; ‘aua le fetepatepa’i; auā o A’u o lou Atua; Ou te faamalosia oe; e moni, Ou te fesoasoani ia te oe; e moni, Ou te taofia oe i Lo’u lima taumatau e i ai le amiotonu.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(Isaia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O lesona mai le faatafuna’ina o Ierusalema: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O le teena o le alofa o le Atua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le tausiga a le Atua mo Ona tagata.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O lesona mai ulua’i Kerisiano: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Faamaoni a’o tulituliloaina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Fesoasoani i le au le tagolima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O le alofa, o le faailoga o lo tatou faasinomaga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0" y="210325"/>
            <a:ext cx="712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70 o tausaga na faailogaina o le a faamuta ai le nuu o Isaraelu o se malo. </a:t>
            </a:r>
            <a:r>
              <a:rPr lang="en-US" b="1" dirty="0"/>
              <a:t>E</a:t>
            </a:r>
            <a:r>
              <a:rPr lang="en" b="1" dirty="0"/>
              <a:t> ui lava o Roma na faaleagaina Ierusalema ma le Malumalu, ma nisi o malosiaga na aafia ai i lea taua. 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463" y="155448"/>
            <a:ext cx="4479125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7149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isi itu, na lapata’ina faafia e le Atua le tulaga e uiga i le tetee atu ia te Ia; faatuai le faataunuuina o le faasalaga; ma saunia se nuu, o le Ekalesia, e tauaveina le sulu o le upu moni ma faamalamalamaina le lalolagi i le feau o le alofa o le Atua.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170432"/>
            <a:ext cx="711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se tasi itu, na una’ina e Satani Isaraelu e tetee atu i le Mesia,  ma ia faia ai lana aia tatau e faaumatia ai le malo.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 LESONA MAI LE FAATAFUNA’INA O IERUSALEMA</a:t>
            </a: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TEENA O LE ALOFA O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072384" y="658368"/>
            <a:ext cx="90769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“Ierusalema e, Ierusalema e, o le fasiotia perofeta, ma fetogi i maa i e ua aauina atu ia te oe; ua tele lava O’u mana’o e faapotopoto i lau fanau, e pei o le moa ona ofaofata’i i lana toloa’i i lalo i ona apa’au ae lei mafafai outou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(Mataio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096769" y="1510989"/>
            <a:ext cx="894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tutulu Iesu a’o latalata atu o Ia i Ierusalema (Luka 19:41-44).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Ia silafia o le a latou mafatia i auga e matu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talafeagai ai ona o lo latou lotomaaa i le teena o valaau alofa a le Atua (Mataio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2826153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352" y="3657357"/>
            <a:ext cx="3022436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184" y="3245970"/>
            <a:ext cx="1792153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77723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loo ta’u mai e le talafaasolopito i a’i tatou na fouvale tagata Iutaia faasaga atu i faiga sau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Roma i le tausaga e 66. O nisi o vaega eseese o Iutaia na faasaga tau i a’i latou lava, a’o vagaia e tagata Roma le aai. Na muta nei mea uma i le tausaga e 70. Na faaumatia eTito Ierusalema ma le Malumalu ma e miliona tagata Iutaia na fano.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084576" y="2438400"/>
            <a:ext cx="9064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tutulu o Ia ona o lea tulaga mafatia o se mea e mafai ona fo’ia. Ona o le Atua e tumu i le alofa tele i a’i tatou, o lea e le finagalo ai ‘ia fano se tasi, ae mo tagata uma ia maua le ola e faavavau (Ioane 5:39-40; Esekielu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8" y="5035296"/>
            <a:ext cx="7757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 leo ta’u maia i le talafaasolopito i a’i tatou pe na faapefea ona una’ina e Satani tagata Iutaia ina ia fouvale, ma tagata Roma ia taui atu ma sui. O le faatafuna’ina o Ierusalema o se galuega tuusa’o lava lea a le tiapolo. 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ala i le liliuese ai mai le puna o le ola, na maua ai Isaraelu i se alofa mutimutivale a le fili ua na’o le faatafuna’ina ma le oti o loo latou sailiili atu i ai.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TAUSIGA A LE ATUA MO ONA TAGATA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0" y="57302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Aua e te fefe, aua Ou te ia te oe; aua le fetepatepa’i, aua o A’u o lou Atua; Ou te faamalosia oe; e moni, Ou te fesoasoani ia te oe; e moni, Ou te taofia oe i Lo’u lima taumatau e i ai le amiotonu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(Isaia 41:10)</a:t>
            </a:r>
            <a:endParaRPr lang="en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757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Ona o Lona alofa, na tuuina atu ai e le Atua se avanoa i a’i laotu uma o e e mananao ia sosola ese mai lea faatafuna’ina. </a:t>
            </a:r>
            <a:r>
              <a:rPr lang="en-US" b="1" dirty="0"/>
              <a:t>N</a:t>
            </a:r>
            <a:r>
              <a:rPr lang="en" b="1" dirty="0"/>
              <a:t>a Ia tuuina atu se faailoa: Pe afai ae siosiomia uma Ierusalema e autau (Luka 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192" y="1405487"/>
            <a:ext cx="2873695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182112"/>
            <a:ext cx="8233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i latou uma o e na talitonu i fetalaiga a Iesu na latou faaaogaina lea lava taimi ina ua tuua Ierusalema e aunoa ma se puipuiga e sosola ese ai.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mafai ma e finagalo le Atua ia puipuia Lana fanau, e oo lava i taimi sili ona faigata (Salamo 46:1; Isa. 41:10). </a:t>
            </a:r>
            <a:r>
              <a:rPr lang="en-US" b="1" dirty="0"/>
              <a:t>P</a:t>
            </a:r>
            <a:r>
              <a:rPr lang="en" b="1" dirty="0"/>
              <a:t>eita’i, e toatele ua faaumatia o latou ola ona o lo latou faamaoni i le Atua (Eperu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ni nai masina mulimuli ane, na auina atu ai e Niro  Vesipasiani ina ia tineia lea fouvalega. </a:t>
            </a:r>
            <a:r>
              <a:rPr lang="en-US" b="1" dirty="0"/>
              <a:t>M</a:t>
            </a:r>
            <a:r>
              <a:rPr lang="en" b="1" dirty="0"/>
              <a:t>ai le tausaga e 67-70, na faamautuina ai lea fouvalega.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745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faataunuuina e Kaiasi Sesitiasi Keluse lena faailoga i le tausaga e 66. Na aveesea lea osofa’iga e le ta’ita’i o Selota o Eleasaro le atalii o Simona ma tuliloaina ai tagata Roma ma faatoilaloina i latou.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035040"/>
            <a:ext cx="6321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isea e puipuia ai nisi, ae foliga mai, ua tuulafoa’ina nisi e le Atua?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816863" y="902207"/>
            <a:ext cx="105460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le taitaiga lilo lea e faatagaina ai le amiotonu e mafatia i sauaga mai lima o e amioleaga, ua avea ma pogai o le fememea’i tele i le to’atele o e vaivai i le faatuatua. O nisi foi ua sauni e lafoa’i lo latou faatuatuaga i le Atua ona ua Ia tuuina atu i le tagata e sili ona faatauvaa ina ia manuia, ao e sili ona lelei ma mama o loo puapuagatia ma faatigaina e ala i la latou pule saua. </a:t>
            </a:r>
            <a:r>
              <a:rPr lang="en-US" sz="2400" b="1" dirty="0">
                <a:latin typeface="Constantia" panose="02030602050306030303" pitchFamily="18" charset="0"/>
              </a:rPr>
              <a:t>E</a:t>
            </a:r>
            <a:r>
              <a:rPr lang="en" sz="2400" b="1" dirty="0">
                <a:latin typeface="Constantia" panose="02030602050306030303" pitchFamily="18" charset="0"/>
              </a:rPr>
              <a:t> mafai ona fesiligia, pe faapefea ona mafai e se Tasi o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e amiotonu ma alofa mutimutivale, ma o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foi e faavavau lona malosi, ona onosa’ia ia faiga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tonu ma le saua?  </a:t>
            </a:r>
            <a:r>
              <a:rPr lang="en-US" sz="2400" b="1" dirty="0">
                <a:latin typeface="Constantia" panose="02030602050306030303" pitchFamily="18" charset="0"/>
              </a:rPr>
              <a:t>O lenei fesili e leai ma se mea e mafai ona tatou faia i ai. Ua lava ma totoe le faamaoniga o Lona lava alofa o loo ia tuuina mai mo i tatou, ma e le tatau ona tatou masalosalo i Lona agalelei ona e le mafai ona tatou malamalama i galuega mamana ma Lana tausiga e le mavae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69256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O NI LESONA E MAI I ULUA’I KERISIANO </a:t>
            </a: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FAAMAONI I TOTONU O SAUAGA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328672" y="589447"/>
            <a:ext cx="954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ua so’ona sauā Saulo i le ekalesia, ua ulufale ia i lea fale ma lea fale, ma fetoso mai i tane ma fafine, ma tuuina atu i le falepuipui.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(Galuega 8:3)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moni lava le faamoemoe i le amataga: sa faitauafe i latou sa liua (Galuega 2:41; 4:4); aua sa folafola atu e le au faatuatua le upu ma le mana (Galuega 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384" y="4125121"/>
            <a:ext cx="2871216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857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Ona o sauaga na faatupuina e Saulo, na mafua ai ona salalau le au soo (Galuega 8:1). </a:t>
            </a:r>
            <a:r>
              <a:rPr lang="en-US" b="1" dirty="0"/>
              <a:t>P</a:t>
            </a:r>
            <a:r>
              <a:rPr lang="en" b="1" dirty="0"/>
              <a:t>eita’i, e mamao lava mai le malamalama o loo alu atu, ae faafetai i le faamaoni o le au faatuatua, na susulu atu ai i se pupula e sili atu ona lauiloa i tulu’iga uma o le lalolagi (Galuega 8:4; 11:19-21; Roma 15:19; Kolose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e leo maua se mapu a le fili. O le faamata’u muamua (Galuega 4:17-18); ona sosoo ai lea ma faasalaga (Galuega 5:40); ae mulimuli ane o le oti (Galuega 7:59).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46304" y="5303520"/>
            <a:ext cx="883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tuuina atu e Iesu i Lana Ekalesia se feau ma le mana e ao ona tauaveina ai (Galuega 1:8). </a:t>
            </a:r>
            <a:r>
              <a:rPr lang="en-US" b="1" dirty="0"/>
              <a:t>E</a:t>
            </a:r>
            <a:r>
              <a:rPr lang="en" b="1" dirty="0"/>
              <a:t> leai se malosi, faaletino pe faaleagaga foi, e mafai ai ona taofia ai le faalaua’iteleina ma le alu i luma o le talalelei (Mataio 16:18). “Afai ua ‘au ma i tatou le Atua, o ai se faasagatau mai i ai tatou!” (Roma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2017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2024-03-30T09:19:10Z</dcterms:created>
  <dcterms:modified xsi:type="dcterms:W3CDTF">2024-04-10T14:44:51Z</dcterms:modified>
</cp:coreProperties>
</file>