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faalauiloaina mai vaega-taimi o sauaga i ni auala eseese se tolu: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1800" b="1" dirty="0"/>
            <a:t>“</a:t>
          </a:r>
          <a:r>
            <a:rPr lang="en-US" sz="1800" b="1" dirty="0"/>
            <a:t>tausaga, ma tausaga, ma le afa tausaga” (Tanielu 7:25; 12:7; Faaaliga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1800" b="1" dirty="0"/>
            <a:t>1,260 aso (Faaaliga 11:3; 12:6</a:t>
          </a:r>
          <a:r>
            <a:rPr lang="es-ES" sz="18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1800" b="1" dirty="0"/>
            <a:t>42 masina (Faaaliga 11:2; 13:5</a:t>
          </a:r>
          <a:r>
            <a:rPr lang="es-ES" sz="18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masina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aso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aso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 </a:t>
          </a:r>
          <a:r>
            <a:rPr lang="es-ES" sz="1200" b="1" dirty="0"/>
            <a:t>tausaga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 </a:t>
          </a:r>
          <a:r>
            <a:rPr lang="es-ES" sz="1200" b="1" dirty="0"/>
            <a:t>tausaga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200" b="1" dirty="0"/>
            <a:t>tausaga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600" b="1" dirty="0"/>
            <a:t>3</a:t>
          </a:r>
          <a:r>
            <a:rPr lang="es-ES" sz="1800" b="1" dirty="0"/>
            <a:t> ½ </a:t>
          </a:r>
          <a:r>
            <a:rPr lang="es-ES" sz="1200" b="1" dirty="0"/>
            <a:t>tausaga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400" b="1" dirty="0"/>
            <a:t>12</a:t>
          </a:r>
          <a:r>
            <a:rPr lang="es-ES" sz="1600" b="1" dirty="0"/>
            <a:t> </a:t>
          </a:r>
          <a:r>
            <a:rPr lang="es-ES" sz="1200" b="1" dirty="0"/>
            <a:t>masina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400" b="1" dirty="0"/>
            <a:t>24</a:t>
          </a:r>
          <a:r>
            <a:rPr lang="es-ES" sz="1600" b="1" dirty="0"/>
            <a:t> </a:t>
          </a:r>
          <a:r>
            <a:rPr lang="es-ES" sz="1200" b="1" dirty="0"/>
            <a:t>masina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400" b="1" dirty="0"/>
            <a:t>6</a:t>
          </a:r>
          <a:r>
            <a:rPr lang="es-ES" sz="1600" b="1" dirty="0"/>
            <a:t> </a:t>
          </a:r>
          <a:r>
            <a:rPr lang="es-ES" sz="1200" b="1" dirty="0"/>
            <a:t>masina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400" b="1" dirty="0"/>
            <a:t>42</a:t>
          </a:r>
          <a:r>
            <a:rPr lang="es-ES" sz="1600" b="1" dirty="0"/>
            <a:t> </a:t>
          </a:r>
          <a:r>
            <a:rPr lang="es-ES" sz="1200" b="1" dirty="0"/>
            <a:t>masina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masina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aso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aso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#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 custT="1"/>
      <dgm:spPr/>
      <dgm:t>
        <a:bodyPr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 custT="1"/>
      <dgm:spPr/>
      <dgm:t>
        <a:bodyPr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 Na maua e le Ekalesia Roma le malosiaga faapolokiki ina ua faatoilaloina malo nei e 3, na talia le talitonuga a le Arianism: </a:t>
          </a:r>
          <a:r>
            <a:rPr lang="en-US" sz="1600" b="1" dirty="0"/>
            <a:t>Holani, Pelesauma &amp; Oseteria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 O le taitai’au a Farani o Berthier, i lalo o le faatonuga a Napoleone, na ave faapagotaina ai Pope Pio VI, ma muta ai loa le puleaga a le Ekalesia Roma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7927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 custScaleY="6674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#2"/>
    <dgm:cxn modelId="{68CFF63C-9EFC-4B20-A181-13F1F9BB1A51}" type="presOf" srcId="{AC3A611F-DAAC-4AE0-8503-2B17B06DA66B}" destId="{417CCEBC-1CD5-4AC5-A999-F9BDDCC753C6}" srcOrd="0" destOrd="0" presId="urn:microsoft.com/office/officeart/2005/8/layout/bList2#2"/>
    <dgm:cxn modelId="{B8ACFC5E-F8D5-4741-BDD4-764BE6B92D1B}" type="presOf" srcId="{DA41CFFB-6E83-4B77-9957-1C2D03FEBBE0}" destId="{0E66E574-FEF6-4F9F-BC78-FE9F92BF9D71}" srcOrd="0" destOrd="0" presId="urn:microsoft.com/office/officeart/2005/8/layout/bList2#2"/>
    <dgm:cxn modelId="{0DFB6460-1D75-47B8-B6E5-2AE99E1E48EA}" type="presOf" srcId="{034EEAF8-3C2B-4D82-8C6D-D37B52EA1D50}" destId="{22C12BF1-42A9-467A-874E-73250ADBF837}" srcOrd="0" destOrd="0" presId="urn:microsoft.com/office/officeart/2005/8/layout/bList2#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#2"/>
    <dgm:cxn modelId="{72CF87C5-9A26-4D8F-8406-8A44733A4C4A}" type="presOf" srcId="{DA41CFFB-6E83-4B77-9957-1C2D03FEBBE0}" destId="{C84E6F35-AD65-462C-B7D8-44C63EF63069}" srcOrd="1" destOrd="0" presId="urn:microsoft.com/office/officeart/2005/8/layout/bList2#2"/>
    <dgm:cxn modelId="{F23994DC-DCBC-4C97-BF9E-2E5BBA282F6A}" type="presOf" srcId="{CBCD1555-AF38-4090-9A78-5EAC46476EAE}" destId="{4C0C64CF-FC34-4BE6-81FC-72164C65F805}" srcOrd="1" destOrd="0" presId="urn:microsoft.com/office/officeart/2005/8/layout/bList2#2"/>
    <dgm:cxn modelId="{7BB65CEA-E939-4DCE-B86C-1741E24AD080}" type="presOf" srcId="{7AEE52FC-00C5-49BC-8462-C89ECE27922B}" destId="{81C56F0E-8D74-45D9-BFEC-092783D78CB6}" srcOrd="0" destOrd="0" presId="urn:microsoft.com/office/officeart/2005/8/layout/bList2#2"/>
    <dgm:cxn modelId="{4F450E0D-FD56-471D-BD55-5684C1B75BF3}" type="presParOf" srcId="{22C12BF1-42A9-467A-874E-73250ADBF837}" destId="{B4CBD569-FD48-4968-8473-CF79B817753C}" srcOrd="0" destOrd="0" presId="urn:microsoft.com/office/officeart/2005/8/layout/bList2#2"/>
    <dgm:cxn modelId="{101E4BB3-6C4E-4AF8-AB87-DADCDB959247}" type="presParOf" srcId="{B4CBD569-FD48-4968-8473-CF79B817753C}" destId="{C9C986BE-73A4-49CF-8965-101FF16491B0}" srcOrd="0" destOrd="0" presId="urn:microsoft.com/office/officeart/2005/8/layout/bList2#2"/>
    <dgm:cxn modelId="{CF21E308-2392-4338-8A35-11C868EC689B}" type="presParOf" srcId="{B4CBD569-FD48-4968-8473-CF79B817753C}" destId="{BA0064E3-2467-46C1-8CBB-D9EBD0850AEE}" srcOrd="1" destOrd="0" presId="urn:microsoft.com/office/officeart/2005/8/layout/bList2#2"/>
    <dgm:cxn modelId="{CEE616F3-E333-4FCE-A342-A10E0F2AAD8A}" type="presParOf" srcId="{B4CBD569-FD48-4968-8473-CF79B817753C}" destId="{4C0C64CF-FC34-4BE6-81FC-72164C65F805}" srcOrd="2" destOrd="0" presId="urn:microsoft.com/office/officeart/2005/8/layout/bList2#2"/>
    <dgm:cxn modelId="{5D55F1FD-62CE-4FC7-95A9-0AA0AC68E212}" type="presParOf" srcId="{B4CBD569-FD48-4968-8473-CF79B817753C}" destId="{133A8FCC-A46B-41FD-8BB9-C03BBB47E7C1}" srcOrd="3" destOrd="0" presId="urn:microsoft.com/office/officeart/2005/8/layout/bList2#2"/>
    <dgm:cxn modelId="{1A2A52DB-E633-4026-B41B-9E0669DE11F2}" type="presParOf" srcId="{22C12BF1-42A9-467A-874E-73250ADBF837}" destId="{81C56F0E-8D74-45D9-BFEC-092783D78CB6}" srcOrd="1" destOrd="0" presId="urn:microsoft.com/office/officeart/2005/8/layout/bList2#2"/>
    <dgm:cxn modelId="{B7797DBD-2561-4F3B-8AFF-405DD9FDEEFE}" type="presParOf" srcId="{22C12BF1-42A9-467A-874E-73250ADBF837}" destId="{9426C1CC-4C77-432A-932A-D3BE96399309}" srcOrd="2" destOrd="0" presId="urn:microsoft.com/office/officeart/2005/8/layout/bList2#2"/>
    <dgm:cxn modelId="{540E9750-8F5F-45AA-9811-C054F8A0915C}" type="presParOf" srcId="{9426C1CC-4C77-432A-932A-D3BE96399309}" destId="{417CCEBC-1CD5-4AC5-A999-F9BDDCC753C6}" srcOrd="0" destOrd="0" presId="urn:microsoft.com/office/officeart/2005/8/layout/bList2#2"/>
    <dgm:cxn modelId="{56D0132D-FFB0-400F-9B00-E7E5A04C412C}" type="presParOf" srcId="{9426C1CC-4C77-432A-932A-D3BE96399309}" destId="{0E66E574-FEF6-4F9F-BC78-FE9F92BF9D71}" srcOrd="1" destOrd="0" presId="urn:microsoft.com/office/officeart/2005/8/layout/bList2#2"/>
    <dgm:cxn modelId="{40573AF1-CBBA-4771-9854-14F7BE01B222}" type="presParOf" srcId="{9426C1CC-4C77-432A-932A-D3BE96399309}" destId="{C84E6F35-AD65-462C-B7D8-44C63EF63069}" srcOrd="2" destOrd="0" presId="urn:microsoft.com/office/officeart/2005/8/layout/bList2#2"/>
    <dgm:cxn modelId="{2E41C9FF-9092-4564-A195-C45A738DAF25}" type="presParOf" srcId="{9426C1CC-4C77-432A-932A-D3BE96399309}" destId="{DB1248AC-5C10-4DB3-B7D1-C41E2C67920E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600" b="1" dirty="0"/>
            <a:t>Oi latou na muamua maua le Tusi Paia i la latou lava gagana (I lena taimi, sa na o le gagana Latina, Eleni, poo le Eperu sa avanoa</a:t>
          </a:r>
          <a:r>
            <a:rPr lang="es-ES" sz="16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600" b="1" dirty="0"/>
            <a:t>Talu ai ona o se tusi ua faasaina, o lea sa latou kopiina ai i ni ana, ma natia mai taitai pope na vagaia i latou. </a:t>
          </a:r>
          <a:endParaRPr lang="es-ES" sz="16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600" b="1" dirty="0"/>
            <a:t>Sa latou aveina pea ni vaega faale-tusi paia ma i latou, i ni avanoa paganoa, latou te faasoa atu ai i isi, ma avatu ai i a’i latou le faamoemoe ma le faamalosi’au i le Alii.  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600" b="1" dirty="0"/>
            <a:t>Sa latou faasaoina upu moni faale-tusi-paia sa latou iloa mo le tele o seneturi. Na lauiloa foi i latou i lo latou faamaoni ma le ta’utino atu</a:t>
          </a:r>
          <a:endParaRPr lang="es-ES" sz="16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600" b="1" dirty="0"/>
            <a:t>Na liua nuu uma i saute o Farani ma le itu i matu o Italia, i Piedmont</a:t>
          </a:r>
          <a:r>
            <a:rPr lang="es-ES" sz="16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600" b="1" dirty="0"/>
            <a:t>O le tele o nei nuu na tafiesea i le puleaga Faa-pope, ma latou fasia ai le toatele o tagata sa nonofo ai. </a:t>
          </a:r>
          <a:endParaRPr lang="es-ES" sz="16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#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talitonu i folafolaga a Keriso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lava le malosi o Keriso latou te manumalo ai i tofotofoga</a:t>
          </a: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maua le olioli i le auai i puapuaga o Keriso</a:t>
          </a: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Lona faamaoni o se molimau malosi lea i le lalolagi</a:t>
          </a: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vaavaai atu i tala atu o le taimi nei, i se lumanai matagofie</a:t>
          </a: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iloa o le oti o le fili ua uma ona faatoilaloina</a:t>
          </a: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taofimau i folafolaga oi le Afioga a le Atua</a:t>
          </a: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#3"/>
    <dgm:cxn modelId="{16454C4D-F416-4BF6-B08F-880FA98E5927}" type="presOf" srcId="{DE093AEE-3B50-435A-9DC1-B53ED7D11262}" destId="{D211A553-30D8-4D8E-8740-0A2BE8A2FA4A}" srcOrd="0" destOrd="0" presId="urn:microsoft.com/office/officeart/2005/8/layout/vList3#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#3"/>
    <dgm:cxn modelId="{9545E377-9B8F-41BD-8713-19544D5806C4}" type="presOf" srcId="{5008CD6C-6259-4AD8-B559-11A2E4331BA7}" destId="{D5B1688E-AC07-4656-932A-106AC840F8F0}" srcOrd="0" destOrd="0" presId="urn:microsoft.com/office/officeart/2005/8/layout/vList3#3"/>
    <dgm:cxn modelId="{930CE181-6B84-4C76-92B7-CECCFD40A792}" type="presOf" srcId="{E936E8AC-2F06-4E14-B15B-6D6A4A0ADB9A}" destId="{F190ED87-3579-4005-A234-CD55DD4A5BE6}" srcOrd="0" destOrd="0" presId="urn:microsoft.com/office/officeart/2005/8/layout/vList3#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#3"/>
    <dgm:cxn modelId="{B2BB7DCE-C863-4373-A6E3-3379F43E54B6}" type="presOf" srcId="{C1BA0D4E-395A-490F-9B47-B2E2CFEE457F}" destId="{B13FF826-58A7-482A-8E64-7FA7A3B2BFB8}" srcOrd="0" destOrd="0" presId="urn:microsoft.com/office/officeart/2005/8/layout/vList3#3"/>
    <dgm:cxn modelId="{FC934BF0-AD04-4BC7-92B8-884B2870B3DC}" type="presOf" srcId="{38310134-5622-4F5F-B52B-19BAC7171536}" destId="{D8E08F5C-8DD9-4607-915F-DBD2F8301386}" srcOrd="0" destOrd="0" presId="urn:microsoft.com/office/officeart/2005/8/layout/vList3#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#3"/>
    <dgm:cxn modelId="{B636292F-F41A-4168-AAAD-C97120F68E10}" type="presParOf" srcId="{A029623B-C821-462B-885C-5205A16F5117}" destId="{DAB620C4-3E8A-419D-B6E1-CCC62804A07F}" srcOrd="0" destOrd="0" presId="urn:microsoft.com/office/officeart/2005/8/layout/vList3#3"/>
    <dgm:cxn modelId="{E637EF7E-4308-48D0-B242-74BD9531B23A}" type="presParOf" srcId="{A029623B-C821-462B-885C-5205A16F5117}" destId="{D8E08F5C-8DD9-4607-915F-DBD2F8301386}" srcOrd="1" destOrd="0" presId="urn:microsoft.com/office/officeart/2005/8/layout/vList3#3"/>
    <dgm:cxn modelId="{794C3494-B676-4E6F-811F-98F42FBD53CD}" type="presParOf" srcId="{B13FF826-58A7-482A-8E64-7FA7A3B2BFB8}" destId="{38B80482-8781-4ADF-B4A3-357D219A1EE7}" srcOrd="1" destOrd="0" presId="urn:microsoft.com/office/officeart/2005/8/layout/vList3#3"/>
    <dgm:cxn modelId="{C8665760-E374-4E85-8951-B59D05F856C7}" type="presParOf" srcId="{B13FF826-58A7-482A-8E64-7FA7A3B2BFB8}" destId="{42BC23C5-9DF2-44A3-9A4B-3DC2774BEFA3}" srcOrd="2" destOrd="0" presId="urn:microsoft.com/office/officeart/2005/8/layout/vList3#3"/>
    <dgm:cxn modelId="{988914B5-0A4D-4991-B872-50D0103FB2C2}" type="presParOf" srcId="{42BC23C5-9DF2-44A3-9A4B-3DC2774BEFA3}" destId="{A3C0C93E-8A07-47E8-A965-51CC0AF43759}" srcOrd="0" destOrd="0" presId="urn:microsoft.com/office/officeart/2005/8/layout/vList3#3"/>
    <dgm:cxn modelId="{460AA7EB-73F0-4771-92C2-1F26EF844BE8}" type="presParOf" srcId="{42BC23C5-9DF2-44A3-9A4B-3DC2774BEFA3}" destId="{D5B1688E-AC07-4656-932A-106AC840F8F0}" srcOrd="1" destOrd="0" presId="urn:microsoft.com/office/officeart/2005/8/layout/vList3#3"/>
    <dgm:cxn modelId="{C255C1D7-362A-4B00-97D2-8D82BCB23B98}" type="presParOf" srcId="{B13FF826-58A7-482A-8E64-7FA7A3B2BFB8}" destId="{C0A55D8D-F6E7-4DF6-B96F-283200B3D40D}" srcOrd="3" destOrd="0" presId="urn:microsoft.com/office/officeart/2005/8/layout/vList3#3"/>
    <dgm:cxn modelId="{BCD00FC1-1DB4-4676-9CAC-39C63B02A268}" type="presParOf" srcId="{B13FF826-58A7-482A-8E64-7FA7A3B2BFB8}" destId="{54D574EA-CD9F-4B11-A2A6-076AEC5252F8}" srcOrd="4" destOrd="0" presId="urn:microsoft.com/office/officeart/2005/8/layout/vList3#3"/>
    <dgm:cxn modelId="{20505F27-49B7-411E-89F9-092F91ED89D0}" type="presParOf" srcId="{54D574EA-CD9F-4B11-A2A6-076AEC5252F8}" destId="{9D310346-0599-4DCE-8849-20066C8AC77B}" srcOrd="0" destOrd="0" presId="urn:microsoft.com/office/officeart/2005/8/layout/vList3#3"/>
    <dgm:cxn modelId="{0FC53B14-0B3A-43F5-B003-2308D8C02666}" type="presParOf" srcId="{54D574EA-CD9F-4B11-A2A6-076AEC5252F8}" destId="{0C28AFC5-4742-4782-96B6-B9F2524CBFF5}" srcOrd="1" destOrd="0" presId="urn:microsoft.com/office/officeart/2005/8/layout/vList3#3"/>
    <dgm:cxn modelId="{1657B063-DD63-4503-A6E0-404639FD44F3}" type="presParOf" srcId="{B13FF826-58A7-482A-8E64-7FA7A3B2BFB8}" destId="{755463BC-BFF8-41C5-A6D0-B226B4B106BB}" srcOrd="5" destOrd="0" presId="urn:microsoft.com/office/officeart/2005/8/layout/vList3#3"/>
    <dgm:cxn modelId="{3FD4D71C-0DAD-49C2-807E-D5E9B936CD47}" type="presParOf" srcId="{B13FF826-58A7-482A-8E64-7FA7A3B2BFB8}" destId="{64EFAD3A-F575-424E-B2F3-E3D9DAB8EB38}" srcOrd="6" destOrd="0" presId="urn:microsoft.com/office/officeart/2005/8/layout/vList3#3"/>
    <dgm:cxn modelId="{56A5F0F9-8FE3-4E0F-AE4C-60C0ACF40434}" type="presParOf" srcId="{64EFAD3A-F575-424E-B2F3-E3D9DAB8EB38}" destId="{A738EA41-06E1-4C0F-8B00-CB7489671788}" srcOrd="0" destOrd="0" presId="urn:microsoft.com/office/officeart/2005/8/layout/vList3#3"/>
    <dgm:cxn modelId="{7C24FB4D-A9CB-4053-B607-98176E579858}" type="presParOf" srcId="{64EFAD3A-F575-424E-B2F3-E3D9DAB8EB38}" destId="{0C0E7D78-A41A-4E1E-BF60-991BAD15D108}" srcOrd="1" destOrd="0" presId="urn:microsoft.com/office/officeart/2005/8/layout/vList3#3"/>
    <dgm:cxn modelId="{48A71577-F3DF-4AD0-BB88-4D31C8E62242}" type="presParOf" srcId="{B13FF826-58A7-482A-8E64-7FA7A3B2BFB8}" destId="{2B16C3AB-7469-4DED-B75C-4D4760BB20BE}" srcOrd="7" destOrd="0" presId="urn:microsoft.com/office/officeart/2005/8/layout/vList3#3"/>
    <dgm:cxn modelId="{53B314FB-2E3E-42E7-97ED-B638E520191D}" type="presParOf" srcId="{B13FF826-58A7-482A-8E64-7FA7A3B2BFB8}" destId="{4D3A19A5-CC10-4484-BB8A-B478A7B18DAA}" srcOrd="8" destOrd="0" presId="urn:microsoft.com/office/officeart/2005/8/layout/vList3#3"/>
    <dgm:cxn modelId="{38B6EED2-5F43-427B-AD95-077436833FC0}" type="presParOf" srcId="{4D3A19A5-CC10-4484-BB8A-B478A7B18DAA}" destId="{BB9A4E3A-5DA4-4790-A402-DA01190D7555}" srcOrd="0" destOrd="0" presId="urn:microsoft.com/office/officeart/2005/8/layout/vList3#3"/>
    <dgm:cxn modelId="{A8633938-6814-4D5C-A700-DC70C5787440}" type="presParOf" srcId="{4D3A19A5-CC10-4484-BB8A-B478A7B18DAA}" destId="{D211A553-30D8-4D8E-8740-0A2BE8A2FA4A}" srcOrd="1" destOrd="0" presId="urn:microsoft.com/office/officeart/2005/8/layout/vList3#3"/>
    <dgm:cxn modelId="{D1293B05-B1EA-4797-A907-A2EF1794F092}" type="presParOf" srcId="{B13FF826-58A7-482A-8E64-7FA7A3B2BFB8}" destId="{661ED356-1296-4829-BFB9-E396C87A7343}" srcOrd="9" destOrd="0" presId="urn:microsoft.com/office/officeart/2005/8/layout/vList3#3"/>
    <dgm:cxn modelId="{EFA8C8BB-CBBB-4C8F-A418-CC504F0CA784}" type="presParOf" srcId="{B13FF826-58A7-482A-8E64-7FA7A3B2BFB8}" destId="{F7A18003-EDD0-4F55-AED2-8758EB72F683}" srcOrd="10" destOrd="0" presId="urn:microsoft.com/office/officeart/2005/8/layout/vList3#3"/>
    <dgm:cxn modelId="{55285CC9-BD65-4E66-BE80-A96E2909FF69}" type="presParOf" srcId="{F7A18003-EDD0-4F55-AED2-8758EB72F683}" destId="{75BA0039-583C-4248-8E1B-8789C4EB9338}" srcOrd="0" destOrd="0" presId="urn:microsoft.com/office/officeart/2005/8/layout/vList3#3"/>
    <dgm:cxn modelId="{06371F7A-2607-4390-A8D2-5370ED2C6046}" type="presParOf" srcId="{F7A18003-EDD0-4F55-AED2-8758EB72F683}" destId="{F190ED87-3579-4005-A234-CD55DD4A5BE6}" srcOrd="1" destOrd="0" presId="urn:microsoft.com/office/officeart/2005/8/layout/vList3#3"/>
    <dgm:cxn modelId="{641A550D-E9ED-491E-B1B7-ADCB61B103E4}" type="presParOf" srcId="{B13FF826-58A7-482A-8E64-7FA7A3B2BFB8}" destId="{796CEE8F-C11C-4B38-8B43-2EAE24BBEF1E}" srcOrd="11" destOrd="0" presId="urn:microsoft.com/office/officeart/2005/8/layout/vList3#3"/>
    <dgm:cxn modelId="{EF864F1E-4331-4C87-B92E-3DF38718DAB6}" type="presParOf" srcId="{B13FF826-58A7-482A-8E64-7FA7A3B2BFB8}" destId="{DF16E999-093A-4D5B-970E-D29C0D5AA569}" srcOrd="12" destOrd="0" presId="urn:microsoft.com/office/officeart/2005/8/layout/vList3#3"/>
    <dgm:cxn modelId="{6CA37840-1D2F-4DF5-AEED-9553336A6F66}" type="presParOf" srcId="{DF16E999-093A-4D5B-970E-D29C0D5AA569}" destId="{A42F05C5-8F55-4BF0-8EA2-974C834DE57E}" srcOrd="0" destOrd="0" presId="urn:microsoft.com/office/officeart/2005/8/layout/vList3#3"/>
    <dgm:cxn modelId="{13288A20-96F3-409D-9F93-0D2BB144A6B4}" type="presParOf" srcId="{DF16E999-093A-4D5B-970E-D29C0D5AA569}" destId="{FA41E1AE-0B05-460C-8091-A2450B3591D2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Ioane Hasi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 err="1"/>
            <a:t>Ielome</a:t>
          </a:r>
          <a:r>
            <a:rPr lang="es-ES" sz="1800" b="1" dirty="0"/>
            <a:t>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 err="1"/>
            <a:t>Tinitali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 err="1"/>
            <a:t>Hulu</a:t>
          </a:r>
          <a:r>
            <a:rPr lang="es-ES" sz="1800" b="1" dirty="0"/>
            <a:t> </a:t>
          </a:r>
          <a:r>
            <a:rPr lang="es-ES" sz="1800" b="1" dirty="0" err="1"/>
            <a:t>Latima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3896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faalauiloaina mai vaega-taimi o sauaga i ni auala eseese se tolu: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389658"/>
      </dsp:txXfrm>
    </dsp:sp>
    <dsp:sp modelId="{C79F36DD-367E-48FC-AAE4-1EF5EF6924C1}">
      <dsp:nvSpPr>
        <dsp:cNvPr id="0" name=""/>
        <dsp:cNvSpPr/>
      </dsp:nvSpPr>
      <dsp:spPr>
        <a:xfrm>
          <a:off x="5646" y="389658"/>
          <a:ext cx="3850686" cy="8182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“</a:t>
          </a:r>
          <a:r>
            <a:rPr lang="en-US" sz="1800" b="1" kern="1200" dirty="0"/>
            <a:t>tausaga, ma tausaga, ma le afa tausaga” (Tanielu 7:25; 12:7; Faaaliga 12:14)</a:t>
          </a:r>
          <a:endParaRPr lang="es-ES" sz="2000" b="1" kern="1200" dirty="0"/>
        </a:p>
      </dsp:txBody>
      <dsp:txXfrm>
        <a:off x="5646" y="389658"/>
        <a:ext cx="3850686" cy="818281"/>
      </dsp:txXfrm>
    </dsp:sp>
    <dsp:sp modelId="{0D41D79C-4686-4CFA-A525-A81906097B4F}">
      <dsp:nvSpPr>
        <dsp:cNvPr id="0" name=""/>
        <dsp:cNvSpPr/>
      </dsp:nvSpPr>
      <dsp:spPr>
        <a:xfrm>
          <a:off x="3856332" y="389658"/>
          <a:ext cx="3850686" cy="818281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1,260 aso (Faaaliga 11:3; 12:6</a:t>
          </a:r>
          <a:r>
            <a:rPr lang="es-ES" sz="1800" b="1" kern="1200" dirty="0"/>
            <a:t>)</a:t>
          </a:r>
        </a:p>
      </dsp:txBody>
      <dsp:txXfrm>
        <a:off x="3856332" y="389658"/>
        <a:ext cx="3850686" cy="818281"/>
      </dsp:txXfrm>
    </dsp:sp>
    <dsp:sp modelId="{C2185AB6-850E-4C8A-9A47-077E9ECA82E6}">
      <dsp:nvSpPr>
        <dsp:cNvPr id="0" name=""/>
        <dsp:cNvSpPr/>
      </dsp:nvSpPr>
      <dsp:spPr>
        <a:xfrm>
          <a:off x="7707018" y="389658"/>
          <a:ext cx="3850686" cy="818281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42 masina (Faaaliga 11:2; 13:5</a:t>
          </a:r>
          <a:r>
            <a:rPr lang="es-ES" sz="1800" b="1" kern="1200" dirty="0"/>
            <a:t>)</a:t>
          </a:r>
        </a:p>
      </dsp:txBody>
      <dsp:txXfrm>
        <a:off x="7707018" y="389658"/>
        <a:ext cx="3850686" cy="818281"/>
      </dsp:txXfrm>
    </dsp:sp>
    <dsp:sp modelId="{95A2B6A2-1585-4773-85DF-DD47219F9549}">
      <dsp:nvSpPr>
        <dsp:cNvPr id="0" name=""/>
        <dsp:cNvSpPr/>
      </dsp:nvSpPr>
      <dsp:spPr>
        <a:xfrm>
          <a:off x="0" y="1207939"/>
          <a:ext cx="11563351" cy="9092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masina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aso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aso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 </a:t>
          </a:r>
          <a:r>
            <a:rPr lang="es-ES" sz="1200" b="1" kern="1200" dirty="0"/>
            <a:t>tausaga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 </a:t>
          </a:r>
          <a:r>
            <a:rPr lang="es-ES" sz="1200" b="1" kern="1200" dirty="0"/>
            <a:t>tausaga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200" b="1" kern="1200" dirty="0"/>
            <a:t>tausaga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3</a:t>
          </a:r>
          <a:r>
            <a:rPr lang="es-ES" sz="1800" b="1" kern="1200" dirty="0"/>
            <a:t> ½ </a:t>
          </a:r>
          <a:r>
            <a:rPr lang="es-ES" sz="1200" b="1" kern="1200" dirty="0"/>
            <a:t>tausaga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12</a:t>
          </a:r>
          <a:r>
            <a:rPr lang="es-ES" sz="1600" b="1" kern="1200" dirty="0"/>
            <a:t> </a:t>
          </a:r>
          <a:r>
            <a:rPr lang="es-ES" sz="1200" b="1" kern="1200" dirty="0"/>
            <a:t>masina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24</a:t>
          </a:r>
          <a:r>
            <a:rPr lang="es-ES" sz="1600" b="1" kern="1200" dirty="0"/>
            <a:t> </a:t>
          </a:r>
          <a:r>
            <a:rPr lang="es-ES" sz="1200" b="1" kern="1200" dirty="0"/>
            <a:t>masina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6</a:t>
          </a:r>
          <a:r>
            <a:rPr lang="es-ES" sz="1600" b="1" kern="1200" dirty="0"/>
            <a:t> </a:t>
          </a:r>
          <a:r>
            <a:rPr lang="es-ES" sz="1200" b="1" kern="1200" dirty="0"/>
            <a:t>masina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42</a:t>
          </a:r>
          <a:r>
            <a:rPr lang="es-ES" sz="1600" b="1" kern="1200" dirty="0"/>
            <a:t> </a:t>
          </a:r>
          <a:r>
            <a:rPr lang="es-ES" sz="1200" b="1" kern="1200" dirty="0"/>
            <a:t>masina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masina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aso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aso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51222" y="43585"/>
          <a:ext cx="2347121" cy="25785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 Na maua e le Ekalesia Roma le malosiaga faapolokiki ina ua faatoilaloina malo nei e 3, na talia le talitonuga a le Arianism: </a:t>
          </a:r>
          <a:r>
            <a:rPr lang="en-US" sz="1600" b="1" kern="1200" dirty="0"/>
            <a:t>Holani, Pelesauma &amp; Oseteria</a:t>
          </a:r>
          <a:endParaRPr lang="es-ES" sz="1800" kern="1200" dirty="0"/>
        </a:p>
      </dsp:txBody>
      <dsp:txXfrm>
        <a:off x="206218" y="98581"/>
        <a:ext cx="2237129" cy="2523560"/>
      </dsp:txXfrm>
    </dsp:sp>
    <dsp:sp modelId="{4C0C64CF-FC34-4BE6-81FC-72164C65F805}">
      <dsp:nvSpPr>
        <dsp:cNvPr id="0" name=""/>
        <dsp:cNvSpPr/>
      </dsp:nvSpPr>
      <dsp:spPr>
        <a:xfrm>
          <a:off x="296273" y="2386873"/>
          <a:ext cx="2057020" cy="4624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538</a:t>
          </a:r>
        </a:p>
      </dsp:txBody>
      <dsp:txXfrm>
        <a:off x="296273" y="2386873"/>
        <a:ext cx="1448605" cy="462462"/>
      </dsp:txXfrm>
    </dsp:sp>
    <dsp:sp modelId="{133A8FCC-A46B-41FD-8BB9-C03BBB47E7C1}">
      <dsp:nvSpPr>
        <dsp:cNvPr id="0" name=""/>
        <dsp:cNvSpPr/>
      </dsp:nvSpPr>
      <dsp:spPr>
        <a:xfrm>
          <a:off x="1803068" y="2325214"/>
          <a:ext cx="719957" cy="48053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701390" y="2275"/>
          <a:ext cx="2347121" cy="25043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 O le taitai’au a Farani o Berthier, i lalo o le faatonuga a Napoleone, na ave faapagotaina ai Pope Pio VI, ma muta ai loa le puleaga a le Ekalesia Roma</a:t>
          </a:r>
          <a:endParaRPr lang="es-ES" sz="1800" kern="1200" dirty="0"/>
        </a:p>
      </dsp:txBody>
      <dsp:txXfrm>
        <a:off x="2756386" y="57271"/>
        <a:ext cx="2237129" cy="2449379"/>
      </dsp:txXfrm>
    </dsp:sp>
    <dsp:sp modelId="{C84E6F35-AD65-462C-B7D8-44C63EF63069}">
      <dsp:nvSpPr>
        <dsp:cNvPr id="0" name=""/>
        <dsp:cNvSpPr/>
      </dsp:nvSpPr>
      <dsp:spPr>
        <a:xfrm>
          <a:off x="2846441" y="2359047"/>
          <a:ext cx="2057020" cy="462462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1798</a:t>
          </a:r>
        </a:p>
      </dsp:txBody>
      <dsp:txXfrm>
        <a:off x="2846441" y="2359047"/>
        <a:ext cx="1448605" cy="462462"/>
      </dsp:txXfrm>
    </dsp:sp>
    <dsp:sp modelId="{DB1248AC-5C10-4DB3-B7D1-C41E2C67920E}">
      <dsp:nvSpPr>
        <dsp:cNvPr id="0" name=""/>
        <dsp:cNvSpPr/>
      </dsp:nvSpPr>
      <dsp:spPr>
        <a:xfrm>
          <a:off x="4353237" y="2127103"/>
          <a:ext cx="719957" cy="71995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Oi latou na muamua maua le Tusi Paia i la latou lava gagana (I lena taimi, sa na o le gagana Latina, Eleni, poo le Eperu sa avanoa</a:t>
          </a:r>
          <a:r>
            <a:rPr lang="es-ES" sz="16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Talu ai ona o se tusi ua faasaina, o lea sa latou kopiina ai i ni ana, ma natia mai taitai pope na vagaia i latou. </a:t>
          </a:r>
          <a:endParaRPr lang="es-ES" sz="16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 latou aveina pea ni vaega faale-tusi paia ma i latou, i ni avanoa paganoa, latou te faasoa atu ai i isi, ma avatu ai i a’i latou le faamoemoe ma le faamalosi’au i le Alii.  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 latou faasaoina upu moni faale-tusi-paia sa latou iloa mo le tele o seneturi. Na lauiloa foi i latou i lo latou faamaoni ma le ta’utino atu</a:t>
          </a:r>
          <a:endParaRPr lang="es-ES" sz="16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Na liua nuu uma i saute o Farani ma le itu i matu o Italia, i Piedmont</a:t>
          </a:r>
          <a:r>
            <a:rPr lang="es-ES" sz="16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 le tele o nei nuu na tafiesea i le puleaga Faa-pope, ma latou fasia ai le toatele o tagata sa nonofo ai. </a:t>
          </a:r>
          <a:endParaRPr lang="es-ES" sz="16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talitonu i folafolaga a Keriso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lava le malosi o Keriso latou te manumalo ai i tofotofoga</a:t>
          </a: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maua le olioli i le auai i puapuaga o Keriso</a:t>
          </a: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Lona faamaoni o se molimau malosi lea i le lalolagi</a:t>
          </a: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vaavaai atu i tala atu o le taimi nei, i se lumanai matagofie</a:t>
          </a: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iloa o le oti o le fili ua uma ona faatoilaloina</a:t>
          </a: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latou taofimau i folafolaga oi le Afioga a le Atua</a:t>
          </a: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Ioane Hasi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Ielome</a:t>
          </a:r>
          <a:r>
            <a:rPr lang="es-ES" sz="1800" b="1" kern="1200" dirty="0"/>
            <a:t>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Tinitali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Hulu</a:t>
          </a:r>
          <a:r>
            <a:rPr lang="es-ES" sz="1800" b="1" kern="1200" dirty="0"/>
            <a:t> </a:t>
          </a:r>
          <a:r>
            <a:rPr lang="es-ES" sz="1800" b="1" kern="1200" dirty="0" err="1"/>
            <a:t>Latima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e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313509"/>
            <a:ext cx="622935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IA TU ATU MO LE UPU MONI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35486"/>
            <a:ext cx="319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4, Aperila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617635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/>
              <a:t>O a ni amio poo ni uiga a le au Ualetenese?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FAASOAINA O LE TUSI PAIA: O UALETENESE</a:t>
            </a:r>
            <a:endParaRPr lang="es-ES" sz="36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MALAMALAMA O LE TOEFUATA’INA: IOANE UIKILIFI</a:t>
            </a:r>
            <a:endParaRPr lang="es-E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535577"/>
            <a:ext cx="1164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A’o le ala o e amiotonu, e tusa ia ma le malamalama o le ao, o loo tupu pea lona malamalama e oo i le tutonu o le la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(Faataoto 4:18)</a:t>
            </a:r>
            <a:endParaRPr lang="es-ES" sz="20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Ioane Uikilifi (1324-1384) na ofoina atu le tele o lona olaga e faaliliuina ai le Tusi Paia i le gagana Peretania. O le a se mea na faamalosia ai o ia e faia lea mea? E lua ni mafuaaga: Na liua o ia e Keriso e ala i le Upu; ma le mana’o e faasoa atu le alofa o Keriso i isi.</a:t>
            </a:r>
            <a:endParaRPr lang="es-ES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5003075"/>
            <a:ext cx="2076993" cy="1742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7" y="1332518"/>
            <a:ext cx="3923440" cy="2468774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1223" y="2541101"/>
            <a:ext cx="3779938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7755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lea lava, na mafua ai ona tupu le feteena’iga ia te ia ma le Ekalesia. Faafetai i ana fesoota’iga ma ni ta’ita’i aloa’ia maualuluga i Egelani, na le faataunuuina ai le oti ia Ioane nai lima o le Ekalesia.  </a:t>
            </a:r>
            <a:endParaRPr lang="es-E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2" y="2464623"/>
            <a:ext cx="3813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ia, lē na matuā suesue ma le faamaoni i le Tusi Paia, na ta’ina atu lona loto e ala i le liuaina i le musumusuga a le Agaga Paia (Eperu 4:12).</a:t>
            </a:r>
            <a:endParaRPr lang="es-ES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2338251" y="4988857"/>
            <a:ext cx="9853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 le 1428, o toega o le tino o le tagata na toe fuata’ina na susunu ma lafoina ona lefulefu i le vaitafe. O le faasalalauina o ona lefulefu, na avea o se faailoga i lona tala’aga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2338252" y="5682342"/>
            <a:ext cx="9853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se malamalama ititi o le upu moni na faasusuluina e Ioane Uikilifi na oo atu lava lea i </a:t>
            </a:r>
            <a:r>
              <a:rPr lang="en-US" b="1" dirty="0" err="1"/>
              <a:t>Posimia</a:t>
            </a:r>
            <a:r>
              <a:rPr lang="en-US" b="1" dirty="0"/>
              <a:t>, i le mea na avatu foi i ai le tala’aga o Ioane Hasi. O lenei auala, na oo mai ai le upu moni se’ia oo atu lava i le toefuata’ina. Ua amata ona vavala mai lea aso.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FAAMALOSIA I LE FAATUATUA: IOANE HASI MA ISI </a:t>
            </a:r>
            <a:endParaRPr lang="es-E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0" y="557561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O lē o ia te ia le Alo, o ia te ia le ola; o lē e le’o ia te ia le Alo o le Atua, e le’o ia te ia le ola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” 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(1Ioane 5:12)</a:t>
            </a:r>
            <a:endParaRPr lang="es-ES" b="1" dirty="0">
              <a:solidFill>
                <a:schemeClr val="accent5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tula’i mai isi o le au toe fuata’ina, ina ua mavae atu Ioane Uikilifi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606292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0" y="579990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 faafalepuipuiina Ioane Hasi ma susunuina o ia mulimuli ane. Sa ia tusi mai i le falepuipui: “E ma’eu lava le alofa mutimutivale o le Atua ia te a’u, ma le matagofie o Lana tausiga ia te a’u.” E faapei lava o folafolaga a le Atua na tausia ai Ona tagata i aso ua mavae, e faapea foi ona Ia tausia ma alofa mai i a’i tatou i ona po nei.</a:t>
            </a:r>
            <a:endParaRPr lang="es-ES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2129246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a se mea na maua ai pea lo latou lototetele e faatino ai lo latou suiga ma faafeagai ai pea ma faafitauli ma le oti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540033"/>
            <a:ext cx="3730626" cy="2144309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590005" y="2286398"/>
            <a:ext cx="110119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latin typeface="Constantia" panose="02030602050306030303" pitchFamily="18" charset="0"/>
              </a:rPr>
              <a:t>“Oi latou uma i ia ona aso leaga o le a auauna atu i le Atua ma le lē fefefe e tusa ai ma le pule poo se faatonuga a le lotofuatiaifo, o le a manaomia ai le lototetele, o le faamausaliina, ma le iloa o le Atua ma Lana afioga; auā mo i latou uma o e faamaoni i le Atua o le a sauaina, o le a ta’usalaina lo latou faamoemoega, o le a faauigasesēina so latou taumafaiga sili, ma o le a lafoa'iina o latou igoa o ni mea leaga. O le a galue </a:t>
            </a:r>
            <a:r>
              <a:rPr lang="en-US" sz="2000" b="1" dirty="0">
                <a:latin typeface="Constantia" panose="02030602050306030303" pitchFamily="18" charset="0"/>
              </a:rPr>
              <a:t>Satani  i lona malosi uma taufaasese e faatosina ai loto uma ma faanenefu i le malamalama […] O le malosi ma le faatuatua mamā o tagata o le Atua, ma le mausali o lo latou faanaunauta’iga e usiusitai atu ai ia te Ia, o le taumafai atili foi lea o Satani i se malosi sili atu e faaosofia ai le ita e faasaga atu ia te’i latou o e, o loo faapea mai oi latou ua amiotonu, ua solia le tulafono a le Atua. O lea o le a manaomia ai le faatuatua e sili ona mausali, ia sili atu ona toa i lea lava faamoemoe, ina ia taofimau ai i le faatuatua na tuuina atu i le au paia,</a:t>
            </a:r>
            <a:r>
              <a:rPr lang="es-ES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 pei ona siitia i luga e Mose o le gata i le vao, e ao ina faapea ona siitia i luga o le Atalii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le tagata; ina ia le fano se tasi e faatuatua ia te Ia, a ia maua le ola e faavavau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(John 3:14,15)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Fesiligia o le upu moni: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Taimi o sauaga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Faamaoni i le tulituliloaina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Puipuiga o le upu moni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Faasoaina o le Tusi Paia: </a:t>
            </a:r>
            <a:r>
              <a:rPr lang="en-US" b="1" dirty="0"/>
              <a:t>O le au Ualetenese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O le fetu o le toefuata’ina: </a:t>
            </a:r>
            <a:r>
              <a:rPr lang="en-US" b="1" dirty="0"/>
              <a:t>Ioane Uikilifi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Faamalosia e le faatuatua: </a:t>
            </a:r>
            <a:r>
              <a:rPr lang="en-US" b="1" dirty="0"/>
              <a:t>Ioane Hasi ma isi </a:t>
            </a:r>
            <a:endParaRPr lang="es-ES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71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loo faailoa mai e Tanielu ma Faaaliga se taimi o le a faaaogaina ai e Satani ni faiga faapolokiki – malosi faale-lotu e sauāina ma faaumatia ai i latou o e tutumau i le upu moni.  </a:t>
            </a:r>
            <a:endParaRPr lang="es-ES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33613"/>
            <a:ext cx="3505200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770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 le taimi lea – o le Tausaga o le Pogisa – sa fesiligia ai le upu moni. Ae sa i ai tagata o e na o mai e puipuia le upu moni, ma sa naunau e tuu atu o latou ola mo lea lava faamoemoe – o le upu moni lea. 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757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lenei malosiaga ua “lafotuina le upu moni i le eleele” (Tanielu 8:12). O le taimi lea “E paūu foi nisi o e popoto, e tofotofoina ai i latou, ma faamamāina ai, ma faasinasinaina ai, se’ia oo i ona po o le iuga; auā e le’i oo i ona po ua tuupoina.” (Tanielu 11:35)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229360" y="2648390"/>
            <a:ext cx="7431314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7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FESILIGIA O LE UPU MONI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TAIMI O SAUAGA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 te faia upu i le Silisiliese, ma faaumatia le au paia a le Silisiliese, e manatu o ia e faaliliu i tausaga ma tulafono; e tuuina atu foi i latou i lana pule se’ia mavae le tausaga, ma tausaga, ma le vaeluagalemu o le tausaga.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(Tanielu 7:25)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ia faaupuga uma o loo faailoa mai ai le vaitaimi e tasi: 1,260 aso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02632"/>
              </p:ext>
            </p:extLst>
          </p:nvPr>
        </p:nvGraphicFramePr>
        <p:xfrm>
          <a:off x="266698" y="1489166"/>
          <a:ext cx="11563351" cy="129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aso anamua ma ona aso nei, o le umi o le masina e 30 aso</a:t>
            </a:r>
            <a:r>
              <a:rPr lang="es-ES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416187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7" y="2847703"/>
            <a:ext cx="4239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upu “taimi” e uiga tutusa ma le  “tausaga,” a’o le upu “ma taimi” o loo faaaogaina e Tanielu o le uiga moni lava e “lua tausaga</a:t>
            </a:r>
            <a:r>
              <a:rPr lang="es-ES" b="1" dirty="0"/>
              <a:t>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169002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789374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084701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798526" y="5549950"/>
            <a:ext cx="4310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 le mataupu faavae o le “aso mo le tausaga” </a:t>
            </a:r>
            <a:r>
              <a:rPr lang="en-US" b="1"/>
              <a:t>(Ezequiel </a:t>
            </a:r>
            <a:r>
              <a:rPr lang="en-US" b="1" dirty="0"/>
              <a:t>4:6; Numera 14:34), o lenei vaitaimi o tausaga, o sauaga ia i le talafaasolopito e 1,260 tausaga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0" y="1436914"/>
            <a:ext cx="653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a le vaitaimi o le talafaasolopito o loo aofia i le 1,260-tausaga o sauaga faapei na faalauiloa mai e Tanielu ma le Faaaliga? 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5849"/>
              </p:ext>
            </p:extLst>
          </p:nvPr>
        </p:nvGraphicFramePr>
        <p:xfrm>
          <a:off x="6688183" y="1436914"/>
          <a:ext cx="5224417" cy="284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142310" y="3448594"/>
            <a:ext cx="4611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Faapei ona valo’ia, ua saunia e le Atua se nofoaga e fesoasoani ai i le ekalesia faamaoni: o le vao, o ni nofoaga e le’i aina e tagata</a:t>
            </a:r>
            <a:r>
              <a:rPr lang="en-US" sz="1600" dirty="0"/>
              <a:t> </a:t>
            </a:r>
            <a:r>
              <a:rPr lang="en-US" b="1" dirty="0"/>
              <a:t>(Faaal 12:6,14)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834" y="4397246"/>
            <a:ext cx="3994039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TAIMI O SAUAGA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548640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 te faia upu i le Silisiliese, ma faaumatia le au paia a le Silisiliese, e manatu o ia e faaliliu i tausaga ma tulafono; e tuuina atu foi i latou i lana pule se’ia mavae le tausaga, ma tausaga, ma le vaeluagalemu o le tausaga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(Tanielu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631474"/>
            <a:ext cx="1753779" cy="3012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0" y="2325190"/>
            <a:ext cx="6453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Ina ua tula’i mai malo faapolokiki e 10 mai Roma (o ituaiga na osofa’ia le malo), na tula’i mai se tasi o malo na te  faatoilaloina malo e 3 mai malo nei e 10 </a:t>
            </a:r>
            <a:r>
              <a:rPr lang="es-ES" b="1" dirty="0"/>
              <a:t>(Tanielu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103120" y="5878285"/>
            <a:ext cx="5303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Pagā lea o le faanoanoaga, o le to’atele sa faatauina lo latou faamaoni i o latou lava toto</a:t>
            </a:r>
            <a:endParaRPr 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116183" y="4650377"/>
            <a:ext cx="5368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 le taimi o faigata ma sauaga, e ao lava ona mausali le faamaoni o tagata talitonu i le puipuiga o le upu moni, ma sulufa’i atu i le tausiga alofa a le Atua (Salamo 46:1-3</a:t>
            </a:r>
            <a:r>
              <a:rPr lang="es-ES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584775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LE FAAMAONI A’O TULITULILOAINA</a:t>
            </a:r>
            <a:endParaRPr lang="es-E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156754" y="617378"/>
            <a:ext cx="1051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Le au pele e, o loo ou matuā faamalosi e tusi atu ia te outou i le faaolataga ua tuu tele, e tatau ai lava ona ou tusi atu ia te outou ia apoapoa’i atu; ia outou faamalolosi ona finau mo le faatuatua na tuuina mai faatasi i le au paia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(Iuta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866605" y="1632856"/>
            <a:ext cx="815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taimi lava na maua ai le malosi faapolokiki, na amata ai ona fai mea pi'opi'o le Ekalesia Roma, ma faaaoga loa lona malosi e poloa’ina ai tagata uma, ina ia usita’ia ana mataupu faale-lotu, ma o le tele o nei tulafono e pi'opi'o ma lē tonu.</a:t>
            </a:r>
            <a:endParaRPr lang="es-ES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879669" y="3683726"/>
            <a:ext cx="57737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Ae na te le’i mafaia ona faaumatia atoatoa. Auā na tula’i mai ni tagata faamaoni, na taita'ina e ala i a’oa’oga a le Tusi Paia ma mulimuli atu i fautuaga a Iuta, ina ia faamalolosi ma finau e puipuia lo latou faatuatua (Iuta 1:3</a:t>
            </a:r>
            <a:r>
              <a:rPr lang="es-ES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735977"/>
            <a:ext cx="2347736" cy="3026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866606" y="2769326"/>
            <a:ext cx="8046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Ua faaopopo atu i nei mea le faatupula’ia o faiga pi'opi'o a taitai lotu. Ina ia taofia le to’atele mai le fouvale atu i lana pule, na ia aveesea mai ai ia te’i latou se mea e sili atu ona taua: O le Afioga lea a le Atua.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879669" y="5107576"/>
            <a:ext cx="5721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 ala i le malosi o le mana o le Upu, sa latou faasalalauina atu ai ma le lē fefefe ana aoaoga uma. E ala i le faamalosi’au o folafolaga e faapei ona ta’ua i le Faaaliga 2:10, sa latou faamaoni ai se’ia oo i le oti, ina ua latou iloa o le a latou mauaina le pale o le ola.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819296" y="2367171"/>
            <a:ext cx="661416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6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PUIPUIGA O LE UPU MONI</a:t>
            </a:r>
            <a:endParaRPr lang="es-ES" sz="6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FAASOAINA O LE TUSI PAIA</a:t>
            </a:r>
            <a:r>
              <a:rPr lang="en-US" sz="48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r>
              <a:rPr lang="en-US" sz="36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O UALETENESE</a:t>
            </a:r>
            <a:endParaRPr lang="es-ES" sz="48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7" y="613954"/>
            <a:ext cx="965617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Ona tali atu lea o Peteru ma le au aposetolo ua faapea atu: ‘E tusa ona sili o lo matou anaana i le Atua i lo matou anaana i tagata.’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(Galuega 5:29)</a:t>
            </a:r>
            <a:endParaRPr lang="es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Peteru Ualato (1140-1218), o se mau’oa faipisinisi i Farani o le na lafoa’i lava lona tamaoaiga ina ia tala’i atu Keriso, na faavaeina le faalapotopotoga o le “Matitiva i Laiona” po ua ta’ua o “Ualetenese.” O Pope Alesana III na talia lana ta’utinoga o le mativa.</a:t>
            </a:r>
            <a:endParaRPr lang="es-ES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67051"/>
            <a:ext cx="58424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taimi lea, na ta’usalaina ai e Pope Lusiasi III soo o  Peteru Ualato o ni tagata pepelo. Peita’i, na avea le au Faranisisi ma poutu o le Ekalesia Roma, a’o sauāina tagata Ualatānese ma toetoe ai lava ina faaumatia. Aisea</a:t>
            </a:r>
            <a:r>
              <a:rPr lang="es-ES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821577"/>
            <a:ext cx="6170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 lei umi, ae faia foi le ta’utinoga o le mativa a Faranisisi o Assisi (1181-1226), lea na faavaeina le faalapotopotoga o le  Faranisisikeni</a:t>
            </a:r>
            <a:r>
              <a:rPr lang="es-ES" b="1" dirty="0"/>
              <a:t>, </a:t>
            </a:r>
            <a:r>
              <a:rPr lang="en-US" b="1" dirty="0"/>
              <a:t>ae faamaonia e Pope Inoseni III.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643154"/>
            <a:ext cx="5750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Mo lona faamaoni. O uluai tagata sa faamaoni i le Pope, a’o e na mulimuli sa latou faamaoni i aoaoga o le Tusi Paia.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2340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128</cp:revision>
  <dcterms:created xsi:type="dcterms:W3CDTF">2024-04-06T15:01:35Z</dcterms:created>
  <dcterms:modified xsi:type="dcterms:W3CDTF">2024-04-26T06:00:31Z</dcterms:modified>
</cp:coreProperties>
</file>