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75" r:id="rId3"/>
    <p:sldId id="278" r:id="rId4"/>
    <p:sldId id="257" r:id="rId5"/>
    <p:sldId id="258" r:id="rId6"/>
    <p:sldId id="259" r:id="rId7"/>
    <p:sldId id="260" r:id="rId8"/>
    <p:sldId id="276" r:id="rId9"/>
    <p:sldId id="262" r:id="rId10"/>
    <p:sldId id="263" r:id="rId11"/>
    <p:sldId id="274" r:id="rId12"/>
    <p:sldId id="277" r:id="rId13"/>
    <p:sldId id="271" r:id="rId14"/>
    <p:sldId id="272" r:id="rId15"/>
  </p:sldIdLst>
  <p:sldSz cx="12192000" cy="6858000"/>
  <p:notesSz cx="6858000" cy="9144000"/>
  <p:embeddedFontLst>
    <p:embeddedFont>
      <p:font typeface="Comic Sans MS" panose="030F0702030302020204" pitchFamily="66" charset="0"/>
      <p:regular r:id="rId16"/>
      <p:bold r:id="rId17"/>
      <p:italic r:id="rId18"/>
      <p:boldItalic r:id="rId19"/>
    </p:embeddedFont>
    <p:embeddedFont>
      <p:font typeface="Constantia" panose="02030602050306030303" pitchFamily="18" charset="0"/>
      <p:regular r:id="rId20"/>
      <p:bold r:id="rId21"/>
      <p:italic r:id="rId22"/>
      <p:boldItalic r:id="rId23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7D5"/>
    <a:srgbClr val="E18B61"/>
    <a:srgbClr val="889FB8"/>
    <a:srgbClr val="99A0A7"/>
    <a:srgbClr val="A0DDE0"/>
    <a:srgbClr val="73CDD1"/>
    <a:srgbClr val="474062"/>
    <a:srgbClr val="5C537E"/>
    <a:srgbClr val="FF2D82"/>
    <a:srgbClr val="F200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0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DA4875-3509-4BD2-1283-82D27DF4EE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2FF61C5-B525-29F5-22A8-36CEA36C4E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1247233-5F94-AFB2-95AB-7C459B125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14/04/2024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AE7660D-A579-6F22-2D2D-5E46BA9DB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BABF3EA-4BB7-DE2E-C204-41E485E1F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090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8CF4F8-50BE-AD5E-942F-CD19BD9CE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79A7E9E-E77F-0C08-3E70-F258FDB4DB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D3CB7A9-25CC-71B2-B9AF-FE890E14A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14/04/2024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356C2B-8A08-F0FE-4A57-A8768D547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71FB862-053A-B816-FF53-12FDCF675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559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06650D8-FEB3-B2E0-A590-87BDF1B0F7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39E184A-8D68-4AB6-530E-19F2A77F8D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FF5F93E-FF3F-73A2-04A5-DC1BB0F42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14/04/2024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8FDEFCB-E941-6715-79E1-23134197F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A9C0A85-62B3-98CC-A894-73EDE9714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6042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63B650-C665-D13B-A385-B35B8853B6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4EB1C1A-7915-9D54-ABB2-3D466E64D5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3E0233F-7362-C71A-9547-DF3DC4D11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14/04/2024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373702E-592A-DF66-F5BD-658C0D838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1C32D2C-2898-C240-C486-8531262AD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630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406CEB-5850-DE6E-B2AA-235CE8E80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714BC2D-74B0-4C15-5BAE-3EF465F775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961F36F-2B83-FCDA-34B4-AAD98764B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14/04/2024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96EFED6-60BE-4FB4-A4FC-56C46F651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91120A-FEAA-2C73-647F-D38872E04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764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48889D-EEDD-E4BA-8870-3856F7B14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4A20167-6B12-A1D7-0CA9-E5C69474D9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21316D8-4FD6-846F-8207-0407F6B23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14/04/2024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706CC65-F842-A55A-07E5-01C7D9977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6FE04E-8A0E-D5D2-4F91-477665BE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654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4DBFEB-5A1D-4C1A-BB76-AE20E3DF1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FDB0450-48E3-9591-54BB-6BDE7EEBA9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4174A85-453A-A2E5-1D7E-B55D71BCF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C00A214-313F-E43F-592E-86CD96EAE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14/04/2024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85EFD7E-BBB9-546F-C72B-B99065CB4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DF4F6B6-8A05-7A20-3D1E-92FE79419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926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A8CBF1-7372-0612-D972-187F2C994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2B27287-505D-BFD2-D050-53405E916B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6583EB2-BFCA-28D6-B7E0-298244DD51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04391B3-AA6C-D313-34AB-877D1CED4A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0CA0A21-7B59-5A03-807E-38FB8EBE29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65F1E18-613B-E0D6-7166-2D34452BB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14/04/2024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1D37D62-E552-FC49-60A9-C4B366DD2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5A87FD5-BA43-C0D2-5681-4FC40BA3D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283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80B421-968E-EB97-EFD3-47816A63B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33B6BEA-B549-F20B-A9EC-AD0F86088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14/04/2024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DBDDC2B-293D-FC29-AA86-A55242902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ACDE488-A3FB-62E9-9634-6EB460029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5405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1DC27CD-8340-154C-75A7-5A6A1A290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14/04/2024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7465C90-7210-CB6F-FC49-89FB24B09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30B6B0C-9056-4A1E-205D-185AC0F3A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000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396FC7-23B4-4655-56C2-E31694C56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8ADF9A3-1348-748E-0F05-A638F79D4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AD122E4-D1CA-5753-703A-3F572449BA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77D584B-4F97-FED2-9C9F-850910DBB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14/04/2024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34EEA01-1C99-5D49-CA73-ABE873084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C9FB336-2D6B-EB8C-BC2C-039510875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714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6D02D1-98AC-907E-DB67-81D02DDBC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E57DBC6-6127-54C6-5A1D-106A0C4947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CA1E45-0F13-5D8E-104F-73A56785E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14/04/2024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425B6D7-9228-B9D2-65BF-F59493BF7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94795A6-9936-8A4A-7437-DEFC83487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244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8D22C6-1272-DDDB-82C0-961AA6BD7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4333A19-CA63-4DE3-C217-5C13D4B997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453DC67-F502-6BA3-6671-EECFA44DC7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AA5230D-CFE6-E975-3718-CB3FDEE16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14/04/2024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5A240E5-D140-FEB4-AF2B-674684880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21EFCDC-F9BD-1785-E634-F1845A0C3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75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35ECC0-FF98-E549-2CAD-BB6BA1BB0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BB8C720-2A7A-BAAE-C7C7-5F9135B392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CDFF433-9C4D-087E-74FB-EA52B193E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14/04/2024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AC591A7-9361-17AB-3791-120ABC17E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B6AF8D-4A3B-8061-B868-A8188CB24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212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E5D95D5-CBB1-6C19-713D-601CDF6B12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B9F206D-10D2-E2AC-0F11-ABFE885F49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456956E-7AE4-C1D9-78F3-9BCF6AE1F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14/04/2024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9FE203-43A0-EBCB-81E1-12F65CCB0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17FEEA-2EC3-43FB-1A09-E76D3ED6D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437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2E5F51-9F05-17AC-220C-4A91FABBC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5AE5D7A-3CA5-5C7A-F7E0-42064D15C3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A43AF69-973E-7058-1E1B-10DE9A212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14/04/2024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1F33F7-852D-A6CB-24FE-9C7FEA52B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903162C-4C0B-2482-88B7-DB52B496F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079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DC481E-9019-B80B-7F80-0886A814E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F21D96-B4A8-4F22-6785-16836A97AE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0121BD8-1CF2-E04E-FCB8-D5D655DBCD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887FC19-DE6A-E03F-6C7C-3862D6F36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14/04/2024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330F905-9B60-BA4A-2FAD-EB0DA0782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C1579DC-30D5-CC44-9DB7-DE8E399C2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816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975EA8-360A-3720-EA8C-96A046850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C9DFECC-49D6-E4C3-96E8-CD2AC6FDB7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3F34A63-F946-6304-3349-CCD4854D57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68C1A0A-A038-54AC-9805-F1985846D0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EE370B3-7576-9224-3957-17DF71F41A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162E755-4B53-354D-CE3A-F5FF8777A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14/04/2024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C853014-052F-B0F3-2E19-0105D8EBD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874040-5DBD-6F97-3653-0DC2024DB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206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438088-AFD6-6406-E6E6-70678F554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40DF3F4-3DD2-B949-778E-217F39691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14/04/2024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26E3D5A-183F-081E-8A81-720EA5B37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40C4C70-890E-6B64-AC2F-64010979B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711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BBF016B-0BCF-DA07-CBBE-733012FD3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14/04/2024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D362595-A6C0-C5C0-3D43-246479BE2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B2F8EF4-83E7-1782-8E41-27AFE493B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5323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792D27-420A-7038-E8FB-F3A5D109C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D758E3D-4263-849D-38C4-6C247A4AE3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53A75DA-F451-0DB1-B1D3-F4FBA59F32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3B6A437-8EE1-BF5B-96DD-AC7F9D8C9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14/04/2024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C5B2752-3C9E-A160-75ED-71FF9ED8F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4CD5066-D290-1CAA-E3C9-D4E8C3A5C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758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6F3BCA-865E-29E7-68A0-E83AF571A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0F3C2CD-3FCA-662A-E837-8A83070B1F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4FA65AC-2B34-DEFF-7363-D643E740D6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1760E6B-1196-786B-B993-CF193C99D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14/04/2024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D1625B5-4CAC-BCC9-CD3B-2CE86F9E0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E98DF28-1991-1E55-5771-4DC99E741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134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B337231-0C0F-8765-07C7-48D3A73F9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51BF194-C620-E49D-C801-2ECBA229A6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F70D5E7-8BE0-F98C-3C72-BA4B3196AF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E2B7CA8-529F-44B7-914D-1B87AC336B9D}" type="datetimeFigureOut">
              <a:rPr lang="es-ES" smtClean="0"/>
              <a:t>14/04/2024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7CA03FD-F10C-51DC-A13D-55EA4A5752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48E19F6-8C13-DEF6-9A4D-2C8EA5E1FC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1187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A8C5A5D-C097-250F-C412-A066F2228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EB86F53-0E69-64C8-D38A-0CE4DF015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72EFC70-42B9-B440-F5BA-8206107C25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9B62E05-ADC2-4122-9268-6A08E038518D}" type="datetimeFigureOut">
              <a:rPr lang="es-ES" smtClean="0"/>
              <a:t>14/04/2024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62F63B-6DDF-4238-57D3-96A0D44BF5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2CFEBC9-A1F7-84A7-30FE-3B9A352387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41997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png"/><Relationship Id="rId3" Type="http://schemas.openxmlformats.org/officeDocument/2006/relationships/image" Target="../media/image4.jpeg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microsoft.com/office/2007/relationships/hdphoto" Target="../media/hdphoto1.wdp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8.jpeg"/><Relationship Id="rId7" Type="http://schemas.openxmlformats.org/officeDocument/2006/relationships/image" Target="../media/image2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95138B80-96FB-BEFA-D2B7-BF74EEA1E75F}"/>
              </a:ext>
            </a:extLst>
          </p:cNvPr>
          <p:cNvSpPr txBox="1"/>
          <p:nvPr/>
        </p:nvSpPr>
        <p:spPr>
          <a:xfrm>
            <a:off x="2149642" y="517690"/>
            <a:ext cx="7892716" cy="3438294"/>
          </a:xfrm>
          <a:prstGeom prst="rect">
            <a:avLst/>
          </a:prstGeom>
          <a:noFill/>
        </p:spPr>
        <p:txBody>
          <a:bodyPr wrap="square" rtlCol="0">
            <a:prstTxWarp prst="textFadeDown">
              <a:avLst>
                <a:gd name="adj" fmla="val 17290"/>
              </a:avLst>
            </a:prstTxWarp>
            <a:spAutoFit/>
          </a:bodyPr>
          <a:lstStyle/>
          <a:p>
            <a:pPr algn="ctr"/>
            <a:r>
              <a:rPr lang="en-US" sz="7200" b="1" dirty="0">
                <a:ln w="25400" cmpd="sng">
                  <a:solidFill>
                    <a:srgbClr val="FFFF00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CHIEDZA CHINOPENYA</a:t>
            </a:r>
          </a:p>
          <a:p>
            <a:pPr algn="ctr"/>
            <a:r>
              <a:rPr lang="en-US" sz="7200" b="1" dirty="0">
                <a:ln w="25400" cmpd="sng">
                  <a:solidFill>
                    <a:srgbClr val="FFFF00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MURIMA</a:t>
            </a:r>
            <a:endParaRPr lang="en" sz="7200" b="1" spc="600" dirty="0">
              <a:ln w="25400" cmpd="sng">
                <a:solidFill>
                  <a:srgbClr val="FFFF00"/>
                </a:solidFill>
                <a:prstDash val="solid"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8258DF7-4841-EEAF-4B52-78106B53AFEA}"/>
              </a:ext>
            </a:extLst>
          </p:cNvPr>
          <p:cNvSpPr txBox="1"/>
          <p:nvPr/>
        </p:nvSpPr>
        <p:spPr>
          <a:xfrm>
            <a:off x="8645247" y="6447415"/>
            <a:ext cx="34587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" sz="1600" b="1" dirty="0">
                <a:solidFill>
                  <a:srgbClr val="D8DBCF"/>
                </a:solidFill>
              </a:rPr>
              <a:t>Chidzidzo 3 cha Kubvumbi  20, 2024</a:t>
            </a:r>
          </a:p>
        </p:txBody>
      </p:sp>
    </p:spTree>
    <p:extLst>
      <p:ext uri="{BB962C8B-B14F-4D97-AF65-F5344CB8AC3E}">
        <p14:creationId xmlns:p14="http://schemas.microsoft.com/office/powerpoint/2010/main" val="417348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CC993C9-085C-F81E-D214-F8CA7088D6F6}"/>
              </a:ext>
            </a:extLst>
          </p:cNvPr>
          <p:cNvSpPr txBox="1"/>
          <p:nvPr/>
        </p:nvSpPr>
        <p:spPr>
          <a:xfrm>
            <a:off x="1384760" y="1604823"/>
            <a:ext cx="10609444" cy="4970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600" b="1" dirty="0">
                <a:latin typeface="Constantia" panose="02030602050306030303" pitchFamily="18" charset="0"/>
              </a:rPr>
              <a:t>“</a:t>
            </a:r>
            <a:r>
              <a:rPr lang="en-US" sz="2600" b="1" dirty="0">
                <a:latin typeface="Constantia" panose="02030602050306030303" pitchFamily="18" charset="0"/>
              </a:rPr>
              <a:t>Rima </a:t>
            </a:r>
            <a:r>
              <a:rPr lang="en-US" sz="2600" b="1" dirty="0" err="1">
                <a:latin typeface="Constantia" panose="02030602050306030303" pitchFamily="18" charset="0"/>
              </a:rPr>
              <a:t>romweya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rakafukidza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pasi</a:t>
            </a:r>
            <a:r>
              <a:rPr lang="en-US" sz="2600" b="1" dirty="0">
                <a:latin typeface="Constantia" panose="02030602050306030303" pitchFamily="18" charset="0"/>
              </a:rPr>
              <a:t> uye rima guru </a:t>
            </a:r>
            <a:r>
              <a:rPr lang="en-US" sz="2600" b="1" dirty="0" err="1">
                <a:latin typeface="Constantia" panose="02030602050306030303" pitchFamily="18" charset="0"/>
              </a:rPr>
              <a:t>rakafukidza</a:t>
            </a:r>
            <a:r>
              <a:rPr lang="en-US" sz="2600" b="1" dirty="0">
                <a:latin typeface="Constantia" panose="02030602050306030303" pitchFamily="18" charset="0"/>
              </a:rPr>
              <a:t> vanhu. </a:t>
            </a:r>
            <a:r>
              <a:rPr lang="en-US" sz="2600" b="1" dirty="0" err="1">
                <a:latin typeface="Constantia" panose="02030602050306030303" pitchFamily="18" charset="0"/>
              </a:rPr>
              <a:t>Mumasangano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mazhinji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mune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kukahadzika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nekusavimbika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mukududzirwa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kweMagwaro</a:t>
            </a:r>
            <a:r>
              <a:rPr lang="en-US" sz="2600" b="1" dirty="0">
                <a:latin typeface="Constantia" panose="02030602050306030303" pitchFamily="18" charset="0"/>
              </a:rPr>
              <a:t>. </a:t>
            </a:r>
            <a:r>
              <a:rPr lang="en-US" sz="2600" b="1" dirty="0" err="1">
                <a:latin typeface="Constantia" panose="02030602050306030303" pitchFamily="18" charset="0"/>
              </a:rPr>
              <a:t>Vazhinji</a:t>
            </a:r>
            <a:r>
              <a:rPr lang="en-US" sz="2600" b="1" dirty="0">
                <a:latin typeface="Constantia" panose="02030602050306030303" pitchFamily="18" charset="0"/>
              </a:rPr>
              <a:t> kwazvo, </a:t>
            </a:r>
            <a:r>
              <a:rPr lang="en-US" sz="2600" b="1" dirty="0" err="1">
                <a:latin typeface="Constantia" panose="02030602050306030303" pitchFamily="18" charset="0"/>
              </a:rPr>
              <a:t>vari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kukahadzika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nehuchokwadi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hweMagwaro</a:t>
            </a:r>
            <a:r>
              <a:rPr lang="en-US" sz="2600" b="1" dirty="0">
                <a:latin typeface="Constantia" panose="02030602050306030303" pitchFamily="18" charset="0"/>
              </a:rPr>
              <a:t>. </a:t>
            </a:r>
            <a:r>
              <a:rPr lang="en-US" sz="2600" b="1" dirty="0" err="1">
                <a:latin typeface="Constantia" panose="02030602050306030303" pitchFamily="18" charset="0"/>
              </a:rPr>
              <a:t>Mafungiro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evanhu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nekufungidzira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kwemoyo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wemunhu</a:t>
            </a:r>
            <a:r>
              <a:rPr lang="en-US" sz="2600" b="1" dirty="0">
                <a:latin typeface="Constantia" panose="02030602050306030303" pitchFamily="18" charset="0"/>
              </a:rPr>
              <a:t> zviri </a:t>
            </a:r>
            <a:r>
              <a:rPr lang="en-US" sz="2600" b="1" dirty="0" err="1">
                <a:latin typeface="Constantia" panose="02030602050306030303" pitchFamily="18" charset="0"/>
              </a:rPr>
              <a:t>kukanganisa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kufemerwa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kweShoko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raMwari</a:t>
            </a:r>
            <a:r>
              <a:rPr lang="en" sz="2600" b="1" dirty="0">
                <a:latin typeface="Constantia" panose="02030602050306030303" pitchFamily="18" charset="0"/>
              </a:rPr>
              <a:t>[…]</a:t>
            </a:r>
          </a:p>
          <a:p>
            <a:pPr>
              <a:spcBef>
                <a:spcPts val="600"/>
              </a:spcBef>
            </a:pPr>
            <a:r>
              <a:rPr lang="en-US" sz="2600" b="1" dirty="0" err="1">
                <a:latin typeface="Constantia" panose="02030602050306030303" pitchFamily="18" charset="0"/>
              </a:rPr>
              <a:t>Bhuku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Dzvene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iri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rakakunda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kurwiswa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naSatani</a:t>
            </a:r>
            <a:r>
              <a:rPr lang="en-US" sz="2600" b="1" dirty="0">
                <a:latin typeface="Constantia" panose="02030602050306030303" pitchFamily="18" charset="0"/>
              </a:rPr>
              <a:t>, </a:t>
            </a:r>
            <a:r>
              <a:rPr lang="en-US" sz="2600" b="1" dirty="0" err="1">
                <a:latin typeface="Constantia" panose="02030602050306030303" pitchFamily="18" charset="0"/>
              </a:rPr>
              <a:t>uyo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akabatana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nevanhu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vakaipa</a:t>
            </a:r>
            <a:r>
              <a:rPr lang="en-US" sz="2600" b="1" dirty="0">
                <a:latin typeface="Constantia" panose="02030602050306030303" pitchFamily="18" charset="0"/>
              </a:rPr>
              <a:t> kuita kuti </a:t>
            </a:r>
            <a:r>
              <a:rPr lang="en-US" sz="2600" b="1" dirty="0" err="1">
                <a:latin typeface="Constantia" panose="02030602050306030303" pitchFamily="18" charset="0"/>
              </a:rPr>
              <a:t>zvinhu</a:t>
            </a:r>
            <a:r>
              <a:rPr lang="en-US" sz="2600" b="1" dirty="0">
                <a:latin typeface="Constantia" panose="02030602050306030303" pitchFamily="18" charset="0"/>
              </a:rPr>
              <a:t> zvese </a:t>
            </a:r>
            <a:r>
              <a:rPr lang="en-US" sz="2600" b="1" dirty="0" err="1">
                <a:latin typeface="Constantia" panose="02030602050306030303" pitchFamily="18" charset="0"/>
              </a:rPr>
              <a:t>zveumwari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zvifukidzwe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nemakore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nerima</a:t>
            </a:r>
            <a:r>
              <a:rPr lang="en-US" sz="2600" b="1" dirty="0">
                <a:latin typeface="Constantia" panose="02030602050306030303" pitchFamily="18" charset="0"/>
              </a:rPr>
              <a:t>. Asi </a:t>
            </a:r>
            <a:r>
              <a:rPr lang="en-US" sz="2600" b="1" dirty="0" err="1">
                <a:latin typeface="Constantia" panose="02030602050306030303" pitchFamily="18" charset="0"/>
              </a:rPr>
              <a:t>Ishe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akachengeta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iri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Bhuku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Dzvene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nesimba</a:t>
            </a:r>
            <a:r>
              <a:rPr lang="en-US" sz="2600" b="1" dirty="0">
                <a:latin typeface="Constantia" panose="02030602050306030303" pitchFamily="18" charset="0"/>
              </a:rPr>
              <a:t> Rake amene </a:t>
            </a:r>
            <a:r>
              <a:rPr lang="en-US" sz="2600" b="1" dirty="0" err="1">
                <a:latin typeface="Constantia" panose="02030602050306030303" pitchFamily="18" charset="0"/>
              </a:rPr>
              <a:t>rinoshamisa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muchimiro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charo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chazvino</a:t>
            </a:r>
            <a:r>
              <a:rPr lang="en-US" sz="2600" b="1" dirty="0">
                <a:latin typeface="Constantia" panose="02030602050306030303" pitchFamily="18" charset="0"/>
              </a:rPr>
              <a:t>—</a:t>
            </a:r>
            <a:r>
              <a:rPr lang="en-US" sz="2600" b="1" dirty="0" err="1">
                <a:latin typeface="Constantia" panose="02030602050306030303" pitchFamily="18" charset="0"/>
              </a:rPr>
              <a:t>chati</a:t>
            </a:r>
            <a:r>
              <a:rPr lang="en-US" sz="2600" b="1" dirty="0">
                <a:latin typeface="Constantia" panose="02030602050306030303" pitchFamily="18" charset="0"/>
              </a:rPr>
              <a:t> kana kuti </a:t>
            </a:r>
            <a:r>
              <a:rPr lang="en-US" sz="2600" b="1" dirty="0" err="1">
                <a:latin typeface="Constantia" panose="02030602050306030303" pitchFamily="18" charset="0"/>
              </a:rPr>
              <a:t>bhuku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renhungamiro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kumhuri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yavanhu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kuvaratidza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nzira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yokuenda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kudenga</a:t>
            </a:r>
            <a:r>
              <a:rPr lang="en" sz="2600" b="1" dirty="0">
                <a:latin typeface="Constantia" panose="02030602050306030303" pitchFamily="18" charset="0"/>
              </a:rPr>
              <a:t>.</a:t>
            </a:r>
            <a:r>
              <a:rPr lang="en-US" sz="2600" b="1" dirty="0">
                <a:latin typeface="Constantia" panose="02030602050306030303" pitchFamily="18" charset="0"/>
              </a:rPr>
              <a:t> -Non Official Translation by Gift Mawoyo</a:t>
            </a:r>
            <a:endParaRPr lang="en" sz="26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B0A910F-9D13-2784-0B18-6D83BFC33762}"/>
              </a:ext>
            </a:extLst>
          </p:cNvPr>
          <p:cNvSpPr txBox="1"/>
          <p:nvPr/>
        </p:nvSpPr>
        <p:spPr>
          <a:xfrm>
            <a:off x="1235413" y="58368"/>
            <a:ext cx="108852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1400" b="1" dirty="0"/>
              <a:t>EGW (Selected Messages, volume 1, page 17)</a:t>
            </a:r>
          </a:p>
        </p:txBody>
      </p:sp>
    </p:spTree>
    <p:extLst>
      <p:ext uri="{BB962C8B-B14F-4D97-AF65-F5344CB8AC3E}">
        <p14:creationId xmlns:p14="http://schemas.microsoft.com/office/powerpoint/2010/main" val="3202847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BBC3E82-9916-6BBB-A8F7-D338B28A7E4A}"/>
              </a:ext>
            </a:extLst>
          </p:cNvPr>
          <p:cNvSpPr txBox="1"/>
          <p:nvPr/>
        </p:nvSpPr>
        <p:spPr>
          <a:xfrm>
            <a:off x="1446998" y="2921168"/>
            <a:ext cx="929800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6000" b="1" dirty="0">
                <a:ln w="6600">
                  <a:solidFill>
                    <a:srgbClr val="132960"/>
                  </a:solidFill>
                  <a:prstDash val="solid"/>
                </a:ln>
                <a:solidFill>
                  <a:srgbClr val="FFFFFF"/>
                </a:solidFill>
                <a:effectLst>
                  <a:outerShdw dist="50800" dir="2700000" algn="tl" rotWithShape="0">
                    <a:srgbClr val="132960"/>
                  </a:outerShdw>
                </a:effectLst>
              </a:rPr>
              <a:t>HONDO YEPFUNGWA</a:t>
            </a:r>
          </a:p>
        </p:txBody>
      </p:sp>
    </p:spTree>
    <p:extLst>
      <p:ext uri="{BB962C8B-B14F-4D97-AF65-F5344CB8AC3E}">
        <p14:creationId xmlns:p14="http://schemas.microsoft.com/office/powerpoint/2010/main" val="398722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F3A1A4B-D33D-DA61-9C6D-E6CF22BFC4F9}"/>
              </a:ext>
            </a:extLst>
          </p:cNvPr>
          <p:cNvSpPr txBox="1"/>
          <p:nvPr/>
        </p:nvSpPr>
        <p:spPr>
          <a:xfrm>
            <a:off x="1032752" y="353952"/>
            <a:ext cx="10126494" cy="861774"/>
          </a:xfrm>
          <a:prstGeom prst="rect">
            <a:avLst/>
          </a:prstGeom>
          <a:solidFill>
            <a:srgbClr val="889FB8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kunaʋasiŋgatendi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ʋakapofumadzirwa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ndaŋgariro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namŋari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wenyika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ino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kuti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ʋarege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kuvenekerwa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neciedza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ceEvaŋgeri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yokubginya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kwaKristu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uri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mufananidzo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waMŋari</a:t>
            </a:r>
            <a:r>
              <a:rPr lang="e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          </a:t>
            </a:r>
            <a:r>
              <a:rPr lang="e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(2 VaKorinte 4:4)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7CE2429-13E7-8830-A05C-9623E1D98697}"/>
              </a:ext>
            </a:extLst>
          </p:cNvPr>
          <p:cNvSpPr txBox="1"/>
          <p:nvPr/>
        </p:nvSpPr>
        <p:spPr>
          <a:xfrm>
            <a:off x="161365" y="1274555"/>
            <a:ext cx="89368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Chimwe</a:t>
            </a:r>
            <a:r>
              <a:rPr lang="en-US" sz="2000" b="1" dirty="0"/>
              <a:t> </a:t>
            </a:r>
            <a:r>
              <a:rPr lang="en-US" sz="2000" b="1" dirty="0" err="1"/>
              <a:t>chirevo</a:t>
            </a:r>
            <a:r>
              <a:rPr lang="en-US" sz="2000" b="1" dirty="0"/>
              <a:t> </a:t>
            </a:r>
            <a:r>
              <a:rPr lang="en-US" sz="2000" b="1" dirty="0" err="1"/>
              <a:t>chechiSpanish</a:t>
            </a:r>
            <a:r>
              <a:rPr lang="en-US" sz="2000" b="1" dirty="0"/>
              <a:t> </a:t>
            </a:r>
            <a:r>
              <a:rPr lang="en-US" sz="2000" b="1" dirty="0" err="1"/>
              <a:t>chinoti</a:t>
            </a:r>
            <a:r>
              <a:rPr lang="en-US" sz="2000" b="1" dirty="0"/>
              <a:t>: “Hakuna </a:t>
            </a:r>
            <a:r>
              <a:rPr lang="en-US" sz="2000" b="1" dirty="0" err="1"/>
              <a:t>bofu</a:t>
            </a:r>
            <a:r>
              <a:rPr lang="en-US" sz="2000" b="1" dirty="0"/>
              <a:t> </a:t>
            </a:r>
            <a:r>
              <a:rPr lang="en-US" sz="2000" b="1" dirty="0" err="1"/>
              <a:t>rakaipisisa</a:t>
            </a:r>
            <a:r>
              <a:rPr lang="en-US" sz="2000" b="1" dirty="0"/>
              <a:t> </a:t>
            </a:r>
            <a:r>
              <a:rPr lang="en-US" sz="2000" b="1" dirty="0" err="1"/>
              <a:t>kupfuura</a:t>
            </a:r>
            <a:r>
              <a:rPr lang="en-US" sz="2000" b="1" dirty="0"/>
              <a:t> </a:t>
            </a:r>
            <a:r>
              <a:rPr lang="en-US" sz="2000" b="1" dirty="0" err="1"/>
              <a:t>riya</a:t>
            </a:r>
            <a:r>
              <a:rPr lang="en-US" sz="2000" b="1" dirty="0"/>
              <a:t> </a:t>
            </a:r>
            <a:r>
              <a:rPr lang="en-US" sz="2000" b="1" dirty="0" err="1"/>
              <a:t>risingadi</a:t>
            </a:r>
            <a:r>
              <a:rPr lang="en-US" sz="2000" b="1" dirty="0"/>
              <a:t> kuona.” </a:t>
            </a:r>
            <a:r>
              <a:rPr lang="en-US" sz="2000" b="1" dirty="0" err="1"/>
              <a:t>Kureva</a:t>
            </a:r>
            <a:r>
              <a:rPr lang="en-US" sz="2000" b="1" dirty="0"/>
              <a:t> kuti </a:t>
            </a:r>
            <a:r>
              <a:rPr lang="en-US" sz="2000" b="1" dirty="0" err="1"/>
              <a:t>hazvibatsiri</a:t>
            </a:r>
            <a:r>
              <a:rPr lang="en-US" sz="2000" b="1" dirty="0"/>
              <a:t> </a:t>
            </a:r>
            <a:r>
              <a:rPr lang="en-US" sz="2000" b="1" dirty="0" err="1"/>
              <a:t>kugutsa</a:t>
            </a:r>
            <a:r>
              <a:rPr lang="en-US" sz="2000" b="1" dirty="0"/>
              <a:t> munhu kuti </a:t>
            </a:r>
            <a:r>
              <a:rPr lang="en-US" sz="2000" b="1" dirty="0" err="1"/>
              <a:t>aone</a:t>
            </a:r>
            <a:r>
              <a:rPr lang="en-US" sz="2000" b="1" dirty="0"/>
              <a:t> </a:t>
            </a:r>
            <a:r>
              <a:rPr lang="en-US" sz="2000" b="1" dirty="0" err="1"/>
              <a:t>zvaasingadi</a:t>
            </a:r>
            <a:r>
              <a:rPr lang="en-US" sz="2000" b="1" dirty="0"/>
              <a:t> kuona. </a:t>
            </a:r>
            <a:r>
              <a:rPr lang="en-US" sz="2000" b="1" dirty="0" err="1"/>
              <a:t>Ndizvo</a:t>
            </a:r>
            <a:r>
              <a:rPr lang="en-US" sz="2000" b="1" dirty="0"/>
              <a:t> zvakaita avo </a:t>
            </a:r>
            <a:r>
              <a:rPr lang="en-US" sz="2000" b="1" dirty="0" err="1"/>
              <a:t>vakapofumadzwa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" sz="2000" b="1" dirty="0"/>
              <a:t>“</a:t>
            </a:r>
            <a:r>
              <a:rPr lang="en-US" sz="2000" b="1" dirty="0" err="1"/>
              <a:t>mŋari</a:t>
            </a:r>
            <a:r>
              <a:rPr lang="en-US" sz="2000" b="1" dirty="0"/>
              <a:t> </a:t>
            </a:r>
            <a:r>
              <a:rPr lang="en-US" sz="2000" b="1" dirty="0" err="1"/>
              <a:t>wenyika</a:t>
            </a:r>
            <a:r>
              <a:rPr lang="en-US" sz="2000" b="1" dirty="0"/>
              <a:t> </a:t>
            </a:r>
            <a:r>
              <a:rPr lang="en-US" sz="2000" b="1" dirty="0" err="1"/>
              <a:t>ino</a:t>
            </a:r>
            <a:r>
              <a:rPr lang="en" sz="2000" b="1" dirty="0"/>
              <a:t>” (2VaKo. 4:4).</a:t>
            </a:r>
          </a:p>
        </p:txBody>
      </p:sp>
      <p:pic>
        <p:nvPicPr>
          <p:cNvPr id="5" name="Imagen 4" descr="Imagen que contiene hombre, roca, comida, grande&#10;&#10;Descripción generada automáticamente">
            <a:extLst>
              <a:ext uri="{FF2B5EF4-FFF2-40B4-BE49-F238E27FC236}">
                <a16:creationId xmlns:a16="http://schemas.microsoft.com/office/drawing/2014/main" id="{79703241-4C15-D672-B25C-071C1D50CC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82911" y="1342696"/>
            <a:ext cx="2847724" cy="2294155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 descr="Persona en el agua&#10;&#10;Descripción generada automáticamente con confianza media">
            <a:extLst>
              <a:ext uri="{FF2B5EF4-FFF2-40B4-BE49-F238E27FC236}">
                <a16:creationId xmlns:a16="http://schemas.microsoft.com/office/drawing/2014/main" id="{6575DDB2-588D-DE72-86D7-B59503C7E7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0" b="6773"/>
          <a:stretch/>
        </p:blipFill>
        <p:spPr>
          <a:xfrm>
            <a:off x="154497" y="3981733"/>
            <a:ext cx="3027142" cy="2786136"/>
          </a:xfrm>
          <a:prstGeom prst="round2DiagRect">
            <a:avLst>
              <a:gd name="adj1" fmla="val 16667"/>
              <a:gd name="adj2" fmla="val 1683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EC6C5F2D-B01E-4559-10A4-CBAB167AE0E0}"/>
              </a:ext>
            </a:extLst>
          </p:cNvPr>
          <p:cNvSpPr txBox="1"/>
          <p:nvPr/>
        </p:nvSpPr>
        <p:spPr>
          <a:xfrm>
            <a:off x="3431836" y="3970039"/>
            <a:ext cx="541955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Asi hapana </a:t>
            </a:r>
            <a:r>
              <a:rPr lang="en-US" sz="2000" b="1" dirty="0" err="1"/>
              <a:t>anofanira</a:t>
            </a:r>
            <a:r>
              <a:rPr lang="en-US" sz="2000" b="1" dirty="0"/>
              <a:t> </a:t>
            </a:r>
            <a:r>
              <a:rPr lang="en-US" sz="2000" b="1" dirty="0" err="1"/>
              <a:t>kuramba</a:t>
            </a:r>
            <a:r>
              <a:rPr lang="en-US" sz="2000" b="1" dirty="0"/>
              <a:t> </a:t>
            </a:r>
            <a:r>
              <a:rPr lang="en-US" sz="2000" b="1" dirty="0" err="1"/>
              <a:t>ari</a:t>
            </a:r>
            <a:r>
              <a:rPr lang="en-US" sz="2000" b="1" dirty="0"/>
              <a:t> </a:t>
            </a:r>
            <a:r>
              <a:rPr lang="en-US" sz="2000" b="1" dirty="0" err="1"/>
              <a:t>muchimiro</a:t>
            </a:r>
            <a:r>
              <a:rPr lang="en-US" sz="2000" b="1" dirty="0"/>
              <a:t> </a:t>
            </a:r>
            <a:r>
              <a:rPr lang="en-US" sz="2000" b="1" dirty="0" err="1"/>
              <a:t>ichi</a:t>
            </a:r>
            <a:r>
              <a:rPr lang="en-US" sz="2000" b="1" dirty="0"/>
              <a:t>. Kana </a:t>
            </a:r>
            <a:r>
              <a:rPr lang="en-US" sz="2000" b="1" dirty="0" err="1"/>
              <a:t>pfungwa</a:t>
            </a:r>
            <a:r>
              <a:rPr lang="en-US" sz="2000" b="1" dirty="0"/>
              <a:t> dziri </a:t>
            </a:r>
            <a:r>
              <a:rPr lang="en-US" sz="2000" b="1" dirty="0" err="1"/>
              <a:t>murima</a:t>
            </a:r>
            <a:r>
              <a:rPr lang="en-US" sz="2000" b="1" dirty="0"/>
              <a:t> </a:t>
            </a:r>
            <a:r>
              <a:rPr lang="en-US" sz="2000" b="1" dirty="0" err="1"/>
              <a:t>romweya</a:t>
            </a:r>
            <a:r>
              <a:rPr lang="en-US" sz="2000" b="1" dirty="0"/>
              <a:t>, pane </a:t>
            </a:r>
            <a:r>
              <a:rPr lang="en-US" sz="2000" b="1" dirty="0" err="1"/>
              <a:t>chiedza</a:t>
            </a:r>
            <a:r>
              <a:rPr lang="en-US" sz="2000" b="1" dirty="0"/>
              <a:t> </a:t>
            </a:r>
            <a:r>
              <a:rPr lang="en-US" sz="2000" b="1" dirty="0" err="1"/>
              <a:t>chinogona</a:t>
            </a:r>
            <a:r>
              <a:rPr lang="en-US" sz="2000" b="1" dirty="0"/>
              <a:t> uye </a:t>
            </a:r>
            <a:r>
              <a:rPr lang="en-US" sz="2000" b="1" dirty="0" err="1"/>
              <a:t>chichapenya</a:t>
            </a:r>
            <a:r>
              <a:rPr lang="en-US" sz="2000" b="1" dirty="0"/>
              <a:t> </a:t>
            </a:r>
            <a:r>
              <a:rPr lang="en-US" sz="2000" b="1" dirty="0" err="1"/>
              <a:t>madziri</a:t>
            </a:r>
            <a:r>
              <a:rPr lang="en" sz="2000" b="1" dirty="0"/>
              <a:t>: “</a:t>
            </a:r>
            <a:r>
              <a:rPr lang="en-US" sz="2000" b="1" dirty="0" err="1"/>
              <a:t>Ciedza</a:t>
            </a:r>
            <a:r>
              <a:rPr lang="en" sz="2000" b="1" dirty="0"/>
              <a:t>[Jesu] </a:t>
            </a:r>
            <a:r>
              <a:rPr lang="en-US" sz="2000" b="1" dirty="0" err="1"/>
              <a:t>cinovenekera</a:t>
            </a:r>
            <a:r>
              <a:rPr lang="en-US" sz="2000" b="1" dirty="0"/>
              <a:t> </a:t>
            </a:r>
            <a:r>
              <a:rPr lang="en-US" sz="2000" b="1" dirty="0" err="1"/>
              <a:t>murima</a:t>
            </a:r>
            <a:r>
              <a:rPr lang="en-US" sz="2000" b="1" dirty="0"/>
              <a:t>; </a:t>
            </a:r>
            <a:r>
              <a:rPr lang="en-US" sz="2000" b="1" dirty="0" err="1"/>
              <a:t>asi</a:t>
            </a:r>
            <a:r>
              <a:rPr lang="en-US" sz="2000" b="1" dirty="0"/>
              <a:t> rima harina‐</a:t>
            </a:r>
            <a:r>
              <a:rPr lang="en-US" sz="2000" b="1" dirty="0" err="1"/>
              <a:t>kucikunda</a:t>
            </a:r>
            <a:r>
              <a:rPr lang="en" sz="2000" b="1" dirty="0"/>
              <a:t>” (Johani 1:5).</a:t>
            </a:r>
          </a:p>
        </p:txBody>
      </p:sp>
      <p:pic>
        <p:nvPicPr>
          <p:cNvPr id="11" name="Imagen 10" descr="Un dibujo de una mujer sentada en una silla&#10;&#10;Descripción generada automáticamente con confianza baja">
            <a:extLst>
              <a:ext uri="{FF2B5EF4-FFF2-40B4-BE49-F238E27FC236}">
                <a16:creationId xmlns:a16="http://schemas.microsoft.com/office/drawing/2014/main" id="{156093E2-A08D-6EA9-62C3-F93461B7D74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8629" y="3890791"/>
            <a:ext cx="3058874" cy="2786135"/>
          </a:xfrm>
          <a:prstGeom prst="round2DiagRect">
            <a:avLst>
              <a:gd name="adj1" fmla="val 0"/>
              <a:gd name="adj2" fmla="val 15013"/>
            </a:avLst>
          </a:prstGeom>
          <a:ln w="38100" cap="sq">
            <a:solidFill>
              <a:srgbClr val="E18B6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B900FD6-144B-AAD3-682C-B5CF20B12726}"/>
              </a:ext>
            </a:extLst>
          </p:cNvPr>
          <p:cNvSpPr txBox="1"/>
          <p:nvPr/>
        </p:nvSpPr>
        <p:spPr>
          <a:xfrm>
            <a:off x="154497" y="2622297"/>
            <a:ext cx="894372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Kushaikwa</a:t>
            </a:r>
            <a:r>
              <a:rPr lang="en-US" sz="2000" b="1" dirty="0"/>
              <a:t> </a:t>
            </a:r>
            <a:r>
              <a:rPr lang="en-US" sz="2000" b="1" dirty="0" err="1"/>
              <a:t>kweruzivo</a:t>
            </a:r>
            <a:r>
              <a:rPr lang="en-US" sz="2000" b="1" dirty="0"/>
              <a:t> kune avo </a:t>
            </a:r>
            <a:r>
              <a:rPr lang="en-US" sz="2000" b="1" dirty="0" err="1"/>
              <a:t>vakarasika</a:t>
            </a:r>
            <a:r>
              <a:rPr lang="en-US" sz="2000" b="1" dirty="0"/>
              <a:t> </a:t>
            </a:r>
            <a:r>
              <a:rPr lang="en-US" sz="2000" b="1" dirty="0" err="1"/>
              <a:t>hakusi</a:t>
            </a:r>
            <a:r>
              <a:rPr lang="en-US" sz="2000" b="1" dirty="0"/>
              <a:t> nekuti </a:t>
            </a:r>
            <a:r>
              <a:rPr lang="en-US" sz="2000" b="1" dirty="0" err="1"/>
              <a:t>ivo</a:t>
            </a:r>
            <a:r>
              <a:rPr lang="en-US" sz="2000" b="1" dirty="0"/>
              <a:t> </a:t>
            </a:r>
            <a:r>
              <a:rPr lang="en-US" sz="2000" b="1" dirty="0" err="1"/>
              <a:t>havana</a:t>
            </a:r>
            <a:r>
              <a:rPr lang="en-US" sz="2000" b="1" dirty="0"/>
              <a:t> </a:t>
            </a:r>
            <a:r>
              <a:rPr lang="en-US" sz="2000" b="1" dirty="0" err="1"/>
              <a:t>hugoni</a:t>
            </a:r>
            <a:r>
              <a:rPr lang="en-US" sz="2000" b="1" dirty="0"/>
              <a:t> </a:t>
            </a:r>
            <a:r>
              <a:rPr lang="en-US" sz="2000" b="1" dirty="0" err="1"/>
              <a:t>hwekuziva</a:t>
            </a:r>
            <a:r>
              <a:rPr lang="en-US" sz="2000" b="1" dirty="0"/>
              <a:t>. </a:t>
            </a:r>
            <a:r>
              <a:rPr lang="en-US" sz="2000" b="1" dirty="0" err="1"/>
              <a:t>Imhaka</a:t>
            </a:r>
            <a:r>
              <a:rPr lang="en-US" sz="2000" b="1" dirty="0"/>
              <a:t> </a:t>
            </a:r>
            <a:r>
              <a:rPr lang="en-US" sz="2000" b="1" dirty="0" err="1"/>
              <a:t>yekuti</a:t>
            </a:r>
            <a:r>
              <a:rPr lang="en-US" sz="2000" b="1" dirty="0"/>
              <a:t> </a:t>
            </a:r>
            <a:r>
              <a:rPr lang="en-US" sz="2000" b="1" i="1" dirty="0" err="1"/>
              <a:t>havadi</a:t>
            </a:r>
            <a:r>
              <a:rPr lang="en-US" sz="2000" b="1" dirty="0"/>
              <a:t> </a:t>
            </a:r>
            <a:r>
              <a:rPr lang="en-US" sz="2000" b="1" dirty="0" err="1"/>
              <a:t>kuziva</a:t>
            </a:r>
            <a:r>
              <a:rPr lang="en-US" sz="2000" b="1" dirty="0"/>
              <a:t>. </a:t>
            </a:r>
            <a:r>
              <a:rPr lang="en-US" sz="2000" b="1" dirty="0" err="1"/>
              <a:t>Dhiabhorosi</a:t>
            </a:r>
            <a:r>
              <a:rPr lang="en-US" sz="2000" b="1" dirty="0"/>
              <a:t> </a:t>
            </a:r>
            <a:r>
              <a:rPr lang="en-US" sz="2000" b="1" dirty="0" err="1"/>
              <a:t>akazadza</a:t>
            </a:r>
            <a:r>
              <a:rPr lang="en-US" sz="2000" b="1" dirty="0"/>
              <a:t> </a:t>
            </a:r>
            <a:r>
              <a:rPr lang="en-US" sz="2000" b="1" dirty="0" err="1"/>
              <a:t>pfungwa</a:t>
            </a:r>
            <a:r>
              <a:rPr lang="en-US" sz="2000" b="1" dirty="0"/>
              <a:t> </a:t>
            </a:r>
            <a:r>
              <a:rPr lang="en-US" sz="2000" b="1" dirty="0" err="1"/>
              <a:t>dzavo</a:t>
            </a:r>
            <a:r>
              <a:rPr lang="en-US" sz="2000" b="1" dirty="0"/>
              <a:t> </a:t>
            </a:r>
            <a:r>
              <a:rPr lang="en-US" sz="2000" b="1" dirty="0" err="1"/>
              <a:t>nezvinhu</a:t>
            </a:r>
            <a:r>
              <a:rPr lang="en-US" sz="2000" b="1" dirty="0"/>
              <a:t> </a:t>
            </a:r>
            <a:r>
              <a:rPr lang="en-US" sz="2000" b="1" dirty="0" err="1"/>
              <a:t>zvakawanda</a:t>
            </a:r>
            <a:r>
              <a:rPr lang="en-US" sz="2000" b="1" dirty="0"/>
              <a:t> </a:t>
            </a:r>
            <a:r>
              <a:rPr lang="en-US" sz="2000" b="1" dirty="0" err="1"/>
              <a:t>zvinovadzivisa</a:t>
            </a:r>
            <a:r>
              <a:rPr lang="en-US" sz="2000" b="1" dirty="0"/>
              <a:t> </a:t>
            </a:r>
            <a:r>
              <a:rPr lang="en-US" sz="2000" b="1" dirty="0" err="1"/>
              <a:t>kufunga</a:t>
            </a:r>
            <a:r>
              <a:rPr lang="en-US" sz="2000" b="1" dirty="0"/>
              <a:t> pamusoro </a:t>
            </a:r>
            <a:r>
              <a:rPr lang="en-US" sz="2000" b="1" dirty="0" err="1"/>
              <a:t>pezvinonyanya</a:t>
            </a:r>
            <a:r>
              <a:rPr lang="en-US" sz="2000" b="1" dirty="0"/>
              <a:t> </a:t>
            </a:r>
            <a:r>
              <a:rPr lang="en-US" sz="2000" b="1" dirty="0" err="1"/>
              <a:t>kukosha</a:t>
            </a:r>
            <a:r>
              <a:rPr lang="en-US" sz="2000" b="1" dirty="0"/>
              <a:t>: </a:t>
            </a:r>
            <a:r>
              <a:rPr lang="en-US" sz="2000" b="1" dirty="0" err="1"/>
              <a:t>ruponeso</a:t>
            </a:r>
            <a:r>
              <a:rPr lang="en-US" sz="2000" b="1" dirty="0"/>
              <a:t> </a:t>
            </a:r>
            <a:r>
              <a:rPr lang="en-US" sz="2000" b="1" dirty="0" err="1"/>
              <a:t>rwavo</a:t>
            </a:r>
            <a:r>
              <a:rPr lang="en" sz="2000" b="1" dirty="0"/>
              <a:t>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CD689E5-BAD2-829A-817A-172F1FD280AD}"/>
              </a:ext>
            </a:extLst>
          </p:cNvPr>
          <p:cNvSpPr txBox="1"/>
          <p:nvPr/>
        </p:nvSpPr>
        <p:spPr>
          <a:xfrm>
            <a:off x="3431836" y="5625557"/>
            <a:ext cx="532832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Avo </a:t>
            </a:r>
            <a:r>
              <a:rPr lang="en-US" sz="2000" b="1" dirty="0" err="1"/>
              <a:t>vedu</a:t>
            </a:r>
            <a:r>
              <a:rPr lang="en-US" sz="2000" b="1" dirty="0"/>
              <a:t> </a:t>
            </a:r>
            <a:r>
              <a:rPr lang="en-US" sz="2000" b="1" dirty="0" err="1"/>
              <a:t>vanogamuchira</a:t>
            </a:r>
            <a:r>
              <a:rPr lang="en-US" sz="2000" b="1" dirty="0"/>
              <a:t> </a:t>
            </a:r>
            <a:r>
              <a:rPr lang="en-US" sz="2000" b="1" dirty="0" err="1"/>
              <a:t>chiedza</a:t>
            </a:r>
            <a:r>
              <a:rPr lang="en-US" sz="2000" b="1" dirty="0"/>
              <a:t> </a:t>
            </a:r>
            <a:r>
              <a:rPr lang="en-US" sz="2000" b="1" dirty="0" err="1"/>
              <a:t>ichi</a:t>
            </a:r>
            <a:r>
              <a:rPr lang="en-US" sz="2000" b="1" dirty="0"/>
              <a:t> vanogona </a:t>
            </a:r>
            <a:r>
              <a:rPr lang="en-US" sz="2000" b="1" dirty="0" err="1"/>
              <a:t>kubvisa</a:t>
            </a:r>
            <a:r>
              <a:rPr lang="en-US" sz="2000" b="1" dirty="0"/>
              <a:t> </a:t>
            </a:r>
            <a:r>
              <a:rPr lang="en-US" sz="2000" b="1" dirty="0" err="1"/>
              <a:t>basa</a:t>
            </a:r>
            <a:r>
              <a:rPr lang="en-US" sz="2000" b="1" dirty="0"/>
              <a:t> </a:t>
            </a:r>
            <a:r>
              <a:rPr lang="en-US" sz="2000" b="1" dirty="0" err="1"/>
              <a:t>romuvengi</a:t>
            </a:r>
            <a:r>
              <a:rPr lang="en-US" sz="2000" b="1" dirty="0"/>
              <a:t>, uye kuita kuti </a:t>
            </a:r>
            <a:r>
              <a:rPr lang="en-US" sz="2000" b="1" dirty="0" err="1"/>
              <a:t>chiedza</a:t>
            </a:r>
            <a:r>
              <a:rPr lang="en-US" sz="2000" b="1" dirty="0"/>
              <a:t> </a:t>
            </a:r>
            <a:r>
              <a:rPr lang="en-US" sz="2000" b="1" dirty="0" err="1"/>
              <a:t>chaJesu</a:t>
            </a:r>
            <a:r>
              <a:rPr lang="en-US" sz="2000" b="1" dirty="0"/>
              <a:t> </a:t>
            </a:r>
            <a:r>
              <a:rPr lang="en-US" sz="2000" b="1" dirty="0" err="1"/>
              <a:t>chipenye</a:t>
            </a:r>
            <a:r>
              <a:rPr lang="en-US" sz="2000" b="1" dirty="0"/>
              <a:t> </a:t>
            </a:r>
            <a:r>
              <a:rPr lang="en-US" sz="2000" b="1" dirty="0" err="1"/>
              <a:t>nomurima</a:t>
            </a:r>
            <a:r>
              <a:rPr lang="en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1287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9" grpId="0"/>
      <p:bldP spid="6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CC993C9-085C-F81E-D214-F8CA7088D6F6}"/>
              </a:ext>
            </a:extLst>
          </p:cNvPr>
          <p:cNvSpPr txBox="1"/>
          <p:nvPr/>
        </p:nvSpPr>
        <p:spPr>
          <a:xfrm>
            <a:off x="2255691" y="1402368"/>
            <a:ext cx="9588251" cy="4231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400" b="1" dirty="0">
                <a:latin typeface="Constantia" panose="02030602050306030303" pitchFamily="18" charset="0"/>
              </a:rPr>
              <a:t>“</a:t>
            </a:r>
            <a:r>
              <a:rPr lang="en-US" sz="2400" b="1" dirty="0" err="1">
                <a:latin typeface="Constantia" panose="02030602050306030303" pitchFamily="18" charset="0"/>
              </a:rPr>
              <a:t>Vose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vari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kufamba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munzira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inoenda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kudenga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vanoda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mutungamiriri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anochengetedza</a:t>
            </a:r>
            <a:r>
              <a:rPr lang="en-US" sz="2400" b="1" dirty="0">
                <a:latin typeface="Constantia" panose="02030602050306030303" pitchFamily="18" charset="0"/>
              </a:rPr>
              <a:t>. </a:t>
            </a:r>
            <a:r>
              <a:rPr lang="en-US" sz="2400" b="1" dirty="0" err="1">
                <a:latin typeface="Constantia" panose="02030602050306030303" pitchFamily="18" charset="0"/>
              </a:rPr>
              <a:t>Hatifaniri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kufamba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muuchenjeri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hwevanhu</a:t>
            </a:r>
            <a:r>
              <a:rPr lang="en-US" sz="2400" b="1" dirty="0">
                <a:latin typeface="Constantia" panose="02030602050306030303" pitchFamily="18" charset="0"/>
              </a:rPr>
              <a:t>. </a:t>
            </a:r>
            <a:r>
              <a:rPr lang="en-US" sz="2400" b="1" dirty="0" err="1">
                <a:latin typeface="Constantia" panose="02030602050306030303" pitchFamily="18" charset="0"/>
              </a:rPr>
              <a:t>Iropafadzo</a:t>
            </a:r>
            <a:r>
              <a:rPr lang="en-US" sz="2400" b="1" dirty="0">
                <a:latin typeface="Constantia" panose="02030602050306030303" pitchFamily="18" charset="0"/>
              </a:rPr>
              <a:t> yedu </a:t>
            </a:r>
            <a:r>
              <a:rPr lang="en-US" sz="2400" b="1" dirty="0" err="1">
                <a:latin typeface="Constantia" panose="02030602050306030303" pitchFamily="18" charset="0"/>
              </a:rPr>
              <a:t>kuteerera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kuizwi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raKristu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richitaura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kwatiri</a:t>
            </a:r>
            <a:r>
              <a:rPr lang="en-US" sz="2400" b="1" dirty="0">
                <a:latin typeface="Constantia" panose="02030602050306030303" pitchFamily="18" charset="0"/>
              </a:rPr>
              <a:t> apo </a:t>
            </a:r>
            <a:r>
              <a:rPr lang="en-US" sz="2400" b="1" dirty="0" err="1">
                <a:latin typeface="Constantia" panose="02030602050306030303" pitchFamily="18" charset="0"/>
              </a:rPr>
              <a:t>tinofamba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rwendo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rwehupenyu</a:t>
            </a:r>
            <a:r>
              <a:rPr lang="en-US" sz="2400" b="1" dirty="0">
                <a:latin typeface="Constantia" panose="02030602050306030303" pitchFamily="18" charset="0"/>
              </a:rPr>
              <a:t>, uye </a:t>
            </a:r>
            <a:r>
              <a:rPr lang="en-US" sz="2400" b="1" dirty="0" err="1">
                <a:latin typeface="Constantia" panose="02030602050306030303" pitchFamily="18" charset="0"/>
              </a:rPr>
              <a:t>mazwi</a:t>
            </a:r>
            <a:r>
              <a:rPr lang="en-US" sz="2400" b="1" dirty="0">
                <a:latin typeface="Constantia" panose="02030602050306030303" pitchFamily="18" charset="0"/>
              </a:rPr>
              <a:t> Ake </a:t>
            </a:r>
            <a:r>
              <a:rPr lang="en-US" sz="2400" b="1" dirty="0" err="1">
                <a:latin typeface="Constantia" panose="02030602050306030303" pitchFamily="18" charset="0"/>
              </a:rPr>
              <a:t>anogara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ari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mazwi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euchenjeri</a:t>
            </a:r>
            <a:r>
              <a:rPr lang="en-US" sz="2400" b="1" dirty="0">
                <a:latin typeface="Constantia" panose="02030602050306030303" pitchFamily="18" charset="0"/>
              </a:rPr>
              <a:t>. ...</a:t>
            </a:r>
          </a:p>
          <a:p>
            <a:pPr>
              <a:spcBef>
                <a:spcPts val="600"/>
              </a:spcBef>
            </a:pPr>
            <a:r>
              <a:rPr lang="en-US" sz="2400" b="1" dirty="0" err="1">
                <a:latin typeface="Constantia" panose="02030602050306030303" pitchFamily="18" charset="0"/>
              </a:rPr>
              <a:t>Kuchengeteka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kwedu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kuri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pakunyatsotevera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Kristu</a:t>
            </a:r>
            <a:r>
              <a:rPr lang="en-US" sz="2400" b="1" dirty="0">
                <a:latin typeface="Constantia" panose="02030602050306030303" pitchFamily="18" charset="0"/>
              </a:rPr>
              <a:t>, </a:t>
            </a:r>
            <a:r>
              <a:rPr lang="en-US" sz="2400" b="1" dirty="0" err="1">
                <a:latin typeface="Constantia" panose="02030602050306030303" pitchFamily="18" charset="0"/>
              </a:rPr>
              <a:t>kufamba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muuchenjeri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Hwake</a:t>
            </a:r>
            <a:r>
              <a:rPr lang="en-US" sz="2400" b="1" dirty="0">
                <a:latin typeface="Constantia" panose="02030602050306030303" pitchFamily="18" charset="0"/>
              </a:rPr>
              <a:t>, uye kuita </a:t>
            </a:r>
            <a:r>
              <a:rPr lang="en-US" sz="2400" b="1" dirty="0" err="1">
                <a:latin typeface="Constantia" panose="02030602050306030303" pitchFamily="18" charset="0"/>
              </a:rPr>
              <a:t>chokwadi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Chake</a:t>
            </a:r>
            <a:r>
              <a:rPr lang="en-US" sz="2400" b="1" dirty="0">
                <a:latin typeface="Constantia" panose="02030602050306030303" pitchFamily="18" charset="0"/>
              </a:rPr>
              <a:t>. </a:t>
            </a:r>
            <a:r>
              <a:rPr lang="en-US" sz="2400" b="1" dirty="0" err="1">
                <a:latin typeface="Constantia" panose="02030602050306030303" pitchFamily="18" charset="0"/>
              </a:rPr>
              <a:t>Hatigoni</a:t>
            </a:r>
            <a:r>
              <a:rPr lang="en-US" sz="2400" b="1" dirty="0">
                <a:latin typeface="Constantia" panose="02030602050306030303" pitchFamily="18" charset="0"/>
              </a:rPr>
              <a:t> nguva </a:t>
            </a:r>
            <a:r>
              <a:rPr lang="en-US" sz="2400" b="1" dirty="0" err="1">
                <a:latin typeface="Constantia" panose="02030602050306030303" pitchFamily="18" charset="0"/>
              </a:rPr>
              <a:t>dzose</a:t>
            </a:r>
            <a:r>
              <a:rPr lang="en-US" sz="2400" b="1" dirty="0">
                <a:latin typeface="Constantia" panose="02030602050306030303" pitchFamily="18" charset="0"/>
              </a:rPr>
              <a:t> kuona </a:t>
            </a:r>
            <a:r>
              <a:rPr lang="en-US" sz="2400" b="1" dirty="0" err="1">
                <a:latin typeface="Constantia" panose="02030602050306030303" pitchFamily="18" charset="0"/>
              </a:rPr>
              <a:t>kushanda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kwaSatani</a:t>
            </a:r>
            <a:r>
              <a:rPr lang="en-US" sz="2400" b="1" dirty="0">
                <a:latin typeface="Constantia" panose="02030602050306030303" pitchFamily="18" charset="0"/>
              </a:rPr>
              <a:t> zviri </a:t>
            </a:r>
            <a:r>
              <a:rPr lang="en-US" sz="2400" b="1" dirty="0" err="1">
                <a:latin typeface="Constantia" panose="02030602050306030303" pitchFamily="18" charset="0"/>
              </a:rPr>
              <a:t>nyore</a:t>
            </a:r>
            <a:r>
              <a:rPr lang="en-US" sz="2400" b="1" dirty="0">
                <a:latin typeface="Constantia" panose="02030602050306030303" pitchFamily="18" charset="0"/>
              </a:rPr>
              <a:t>; </a:t>
            </a:r>
            <a:r>
              <a:rPr lang="en-US" sz="2400" b="1" dirty="0" err="1">
                <a:latin typeface="Constantia" panose="02030602050306030303" pitchFamily="18" charset="0"/>
              </a:rPr>
              <a:t>hatizivi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kwaanoteya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misungo</a:t>
            </a:r>
            <a:r>
              <a:rPr lang="en-US" sz="2400" b="1" dirty="0">
                <a:latin typeface="Constantia" panose="02030602050306030303" pitchFamily="18" charset="0"/>
              </a:rPr>
              <a:t> yake. Asi Jesu </a:t>
            </a:r>
            <a:r>
              <a:rPr lang="en-US" sz="2400" b="1" dirty="0" err="1">
                <a:latin typeface="Constantia" panose="02030602050306030303" pitchFamily="18" charset="0"/>
              </a:rPr>
              <a:t>anonzwisisa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manomano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emuvengi</a:t>
            </a:r>
            <a:r>
              <a:rPr lang="en-US" sz="2400" b="1" dirty="0">
                <a:latin typeface="Constantia" panose="02030602050306030303" pitchFamily="18" charset="0"/>
              </a:rPr>
              <a:t>, uye </a:t>
            </a:r>
            <a:r>
              <a:rPr lang="en-US" sz="2400" b="1" dirty="0" err="1">
                <a:latin typeface="Constantia" panose="02030602050306030303" pitchFamily="18" charset="0"/>
              </a:rPr>
              <a:t>anogona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kuchengeta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tsoka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dzedu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munzira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dzakachengeteka</a:t>
            </a:r>
            <a:r>
              <a:rPr lang="en" sz="2400" b="1" dirty="0">
                <a:latin typeface="Constantia" panose="02030602050306030303" pitchFamily="18" charset="0"/>
              </a:rPr>
              <a:t>."</a:t>
            </a:r>
            <a:r>
              <a:rPr lang="en-US" sz="2400" b="1" dirty="0">
                <a:latin typeface="Constantia" panose="02030602050306030303" pitchFamily="18" charset="0"/>
              </a:rPr>
              <a:t>-Non Official Translation by Gift Mawoyo</a:t>
            </a:r>
            <a:endParaRPr lang="en" sz="24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B0A910F-9D13-2784-0B18-6D83BFC33762}"/>
              </a:ext>
            </a:extLst>
          </p:cNvPr>
          <p:cNvSpPr txBox="1"/>
          <p:nvPr/>
        </p:nvSpPr>
        <p:spPr>
          <a:xfrm>
            <a:off x="8105304" y="6472708"/>
            <a:ext cx="40866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" sz="1400" b="1" dirty="0">
                <a:solidFill>
                  <a:srgbClr val="E6E7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EGW (Our High Calling, January 10)</a:t>
            </a:r>
          </a:p>
        </p:txBody>
      </p:sp>
    </p:spTree>
    <p:extLst>
      <p:ext uri="{BB962C8B-B14F-4D97-AF65-F5344CB8AC3E}">
        <p14:creationId xmlns:p14="http://schemas.microsoft.com/office/powerpoint/2010/main" val="428995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0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028" y="-1"/>
            <a:ext cx="12192000" cy="6857999"/>
          </a:xfrm>
          <a:prstGeom prst="rect">
            <a:avLst/>
          </a:prstGeom>
          <a:solidFill>
            <a:srgbClr val="F8E7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Imagen 5" descr="Hombre parado en un cuerpo de agua&#10;&#10;Descripción generada automáticamente">
            <a:extLst>
              <a:ext uri="{FF2B5EF4-FFF2-40B4-BE49-F238E27FC236}">
                <a16:creationId xmlns:a16="http://schemas.microsoft.com/office/drawing/2014/main" id="{04AC55FD-EBB1-5257-911E-B63F6C54B4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0" r="-2" b="-2"/>
          <a:stretch/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A4FBBD9-1307-23C2-928F-1E09A92CE77F}"/>
              </a:ext>
            </a:extLst>
          </p:cNvPr>
          <p:cNvSpPr txBox="1"/>
          <p:nvPr/>
        </p:nvSpPr>
        <p:spPr>
          <a:xfrm>
            <a:off x="238386" y="659009"/>
            <a:ext cx="4471416" cy="504753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Ipapo Jesu akati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kwavari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‘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Muchava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nechiedza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kwechinguva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chiduku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Fambai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muchine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chiedza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rima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risati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rasvika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 Munhu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anofamba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murima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haazivi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kwaanoenda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’ </a:t>
            </a: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Johani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12:35)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7E9721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34094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22637E14-3CCA-6DF1-2DB4-4DE18374781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65945" y="3347670"/>
            <a:ext cx="11860109" cy="3424605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5C1003A-54FD-9525-365D-091D0AB7A469}"/>
              </a:ext>
            </a:extLst>
          </p:cNvPr>
          <p:cNvSpPr txBox="1"/>
          <p:nvPr/>
        </p:nvSpPr>
        <p:spPr>
          <a:xfrm>
            <a:off x="6027152" y="3429000"/>
            <a:ext cx="596152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" sz="2400" b="1" dirty="0">
                <a:solidFill>
                  <a:srgbClr val="176653"/>
                </a:solidFill>
              </a:rPr>
              <a:t>Hondo yechokwadi:</a:t>
            </a:r>
          </a:p>
          <a:p>
            <a:pPr lvl="1">
              <a:spcBef>
                <a:spcPts val="600"/>
              </a:spcBef>
            </a:pPr>
            <a:r>
              <a:rPr lang="en" sz="2400" b="1" dirty="0"/>
              <a:t>Chokwadi vs. nhema.</a:t>
            </a:r>
          </a:p>
          <a:p>
            <a:pPr lvl="1">
              <a:spcBef>
                <a:spcPts val="600"/>
              </a:spcBef>
            </a:pPr>
            <a:r>
              <a:rPr lang="en" sz="2400" b="1" dirty="0"/>
              <a:t>Panosanganiswa chokwadi nenhema.</a:t>
            </a:r>
          </a:p>
          <a:p>
            <a:pPr>
              <a:spcBef>
                <a:spcPts val="1200"/>
              </a:spcBef>
            </a:pPr>
            <a:r>
              <a:rPr lang="en" sz="2400" b="1" dirty="0">
                <a:solidFill>
                  <a:srgbClr val="791974"/>
                </a:solidFill>
              </a:rPr>
              <a:t>Hondo yeShoko raMwari:</a:t>
            </a:r>
          </a:p>
          <a:p>
            <a:pPr lvl="1">
              <a:spcBef>
                <a:spcPts val="600"/>
              </a:spcBef>
            </a:pPr>
            <a:r>
              <a:rPr lang="en" sz="2400" b="1" dirty="0"/>
              <a:t>Kuchengeteka muBhaibheri.</a:t>
            </a:r>
          </a:p>
          <a:p>
            <a:pPr lvl="1">
              <a:spcBef>
                <a:spcPts val="600"/>
              </a:spcBef>
            </a:pPr>
            <a:r>
              <a:rPr lang="en" sz="2400" b="1" dirty="0"/>
              <a:t>Kufunga kwevanhu.</a:t>
            </a:r>
          </a:p>
          <a:p>
            <a:pPr>
              <a:spcBef>
                <a:spcPts val="1200"/>
              </a:spcBef>
            </a:pPr>
            <a:r>
              <a:rPr lang="en" sz="2400" b="1" dirty="0">
                <a:solidFill>
                  <a:srgbClr val="713518"/>
                </a:solidFill>
              </a:rPr>
              <a:t>Hondo yepfungwa.</a:t>
            </a:r>
          </a:p>
        </p:txBody>
      </p:sp>
      <p:pic>
        <p:nvPicPr>
          <p:cNvPr id="5" name="Imagen 4" descr="Imagen que contiene Texto&#10;&#10;Descripción generada automáticamente">
            <a:extLst>
              <a:ext uri="{FF2B5EF4-FFF2-40B4-BE49-F238E27FC236}">
                <a16:creationId xmlns:a16="http://schemas.microsoft.com/office/drawing/2014/main" id="{6B4F27E9-EF4E-1B1A-F6DD-6823C674E6F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8176" y="135791"/>
            <a:ext cx="3505601" cy="3138067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2524656-23A6-59BF-834E-1096A5DAFE0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0698" y="135791"/>
            <a:ext cx="1905000" cy="3138067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n 7" descr="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0D03C0B6-5C3C-07F0-C623-C7D742FAC3C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5953" y="3477125"/>
            <a:ext cx="2495482" cy="3192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 descr="Imagen que contiene persona, hombre, edificio, sostener&#10;&#10;Descripción generada automáticamente">
            <a:extLst>
              <a:ext uri="{FF2B5EF4-FFF2-40B4-BE49-F238E27FC236}">
                <a16:creationId xmlns:a16="http://schemas.microsoft.com/office/drawing/2014/main" id="{31F6CC88-2391-3630-21B1-C087954D251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2945" y="3477124"/>
            <a:ext cx="2495482" cy="3192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Imagen 15" descr="Imagen que contiene verde, luz, iluminado, oscuro&#10;&#10;Descripción generada automáticamente">
            <a:extLst>
              <a:ext uri="{FF2B5EF4-FFF2-40B4-BE49-F238E27FC236}">
                <a16:creationId xmlns:a16="http://schemas.microsoft.com/office/drawing/2014/main" id="{E01FFE65-DDF6-FD26-26FA-0FCAF244087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5585" y="5745454"/>
            <a:ext cx="408641" cy="406142"/>
          </a:xfrm>
          <a:prstGeom prst="rect">
            <a:avLst/>
          </a:prstGeom>
        </p:spPr>
      </p:pic>
      <p:pic>
        <p:nvPicPr>
          <p:cNvPr id="19" name="Imagen 18" descr="Imagen que contiene firmar, naranja, oscuro, luz&#10;&#10;Descripción generada automáticamente">
            <a:extLst>
              <a:ext uri="{FF2B5EF4-FFF2-40B4-BE49-F238E27FC236}">
                <a16:creationId xmlns:a16="http://schemas.microsoft.com/office/drawing/2014/main" id="{F85BA111-318C-BDEA-A7E7-B4829A0F77B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5585" y="4376928"/>
            <a:ext cx="408641" cy="406142"/>
          </a:xfrm>
          <a:prstGeom prst="rect">
            <a:avLst/>
          </a:prstGeom>
        </p:spPr>
      </p:pic>
      <p:pic>
        <p:nvPicPr>
          <p:cNvPr id="20" name="Imagen 19" descr="Forma, Flecha&#10;&#10;Descripción generada automáticamente">
            <a:extLst>
              <a:ext uri="{FF2B5EF4-FFF2-40B4-BE49-F238E27FC236}">
                <a16:creationId xmlns:a16="http://schemas.microsoft.com/office/drawing/2014/main" id="{3D8B2582-2C91-AF69-4CC8-B3B748EB048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5585" y="5290732"/>
            <a:ext cx="408641" cy="406142"/>
          </a:xfrm>
          <a:prstGeom prst="rect">
            <a:avLst/>
          </a:prstGeom>
        </p:spPr>
      </p:pic>
      <p:pic>
        <p:nvPicPr>
          <p:cNvPr id="22" name="Imagen 21" descr="Forma, Flecha&#10;&#10;Descripción generada automáticamente">
            <a:extLst>
              <a:ext uri="{FF2B5EF4-FFF2-40B4-BE49-F238E27FC236}">
                <a16:creationId xmlns:a16="http://schemas.microsoft.com/office/drawing/2014/main" id="{A0D122BD-91BE-D5C9-906C-D0E5D684B19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5585" y="3898282"/>
            <a:ext cx="408641" cy="406142"/>
          </a:xfrm>
          <a:prstGeom prst="rect">
            <a:avLst/>
          </a:prstGeom>
        </p:spPr>
      </p:pic>
      <p:pic>
        <p:nvPicPr>
          <p:cNvPr id="24" name="Imagen 23" descr="Imagen que contiene tabla, oscuro, naranja, luz&#10;&#10;Descripción generada automáticamente">
            <a:extLst>
              <a:ext uri="{FF2B5EF4-FFF2-40B4-BE49-F238E27FC236}">
                <a16:creationId xmlns:a16="http://schemas.microsoft.com/office/drawing/2014/main" id="{365F6D1E-58AC-DBCF-D4E4-BB05FE0AECF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600414" y="6221970"/>
            <a:ext cx="334165" cy="482347"/>
          </a:xfrm>
          <a:prstGeom prst="rect">
            <a:avLst/>
          </a:prstGeom>
        </p:spPr>
      </p:pic>
      <p:pic>
        <p:nvPicPr>
          <p:cNvPr id="27" name="Imagen 26" descr="Imagen que contiene tabla, verde, monitor, oscuro&#10;&#10;Descripción generada automáticamente">
            <a:extLst>
              <a:ext uri="{FF2B5EF4-FFF2-40B4-BE49-F238E27FC236}">
                <a16:creationId xmlns:a16="http://schemas.microsoft.com/office/drawing/2014/main" id="{7F3D6A42-82A3-641D-8536-8050CD7E563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600414" y="3417522"/>
            <a:ext cx="334165" cy="482347"/>
          </a:xfrm>
          <a:prstGeom prst="rect">
            <a:avLst/>
          </a:prstGeom>
        </p:spPr>
      </p:pic>
      <p:pic>
        <p:nvPicPr>
          <p:cNvPr id="30" name="Imagen 29" descr="Imagen que contiene morado, oscuro, gato, tabla&#10;&#10;Descripción generada automáticamente">
            <a:extLst>
              <a:ext uri="{FF2B5EF4-FFF2-40B4-BE49-F238E27FC236}">
                <a16:creationId xmlns:a16="http://schemas.microsoft.com/office/drawing/2014/main" id="{7B3B5EDF-34EE-4BFC-8886-520D2C6A130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600414" y="4818798"/>
            <a:ext cx="334165" cy="482347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3CF85A6-8BFA-0EC6-AF8A-F2F18F56120A}"/>
              </a:ext>
            </a:extLst>
          </p:cNvPr>
          <p:cNvSpPr txBox="1"/>
          <p:nvPr/>
        </p:nvSpPr>
        <p:spPr>
          <a:xfrm>
            <a:off x="243572" y="2151727"/>
            <a:ext cx="58987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Chengetedzo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yedu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bedzi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muhondo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iyi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kunamatira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kuna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Jesu,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uyo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Chokwadi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noUpenyu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neShoko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Rake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Dzvene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775E2F6-5CEF-A2F8-13FA-B0B6E74023C3}"/>
              </a:ext>
            </a:extLst>
          </p:cNvPr>
          <p:cNvSpPr txBox="1"/>
          <p:nvPr/>
        </p:nvSpPr>
        <p:spPr>
          <a:xfrm>
            <a:off x="165945" y="267113"/>
            <a:ext cx="623053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Satani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paakarasikirwa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nehondo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yekutambudza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akaronga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zano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idzva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kusanganisa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chokwadi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nenhema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Muvhenganiswa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wezvokwadi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nenhema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wakakwevera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mamiriyoni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kuti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agamuchire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zvokwadi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yakashatiswa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chokwadi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chisina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upenyu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6172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5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50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7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BBC3E82-9916-6BBB-A8F7-D338B28A7E4A}"/>
              </a:ext>
            </a:extLst>
          </p:cNvPr>
          <p:cNvSpPr txBox="1"/>
          <p:nvPr/>
        </p:nvSpPr>
        <p:spPr>
          <a:xfrm>
            <a:off x="1446998" y="2921168"/>
            <a:ext cx="929800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6000" b="1" dirty="0">
                <a:ln w="6600">
                  <a:solidFill>
                    <a:srgbClr val="862256"/>
                  </a:solidFill>
                  <a:prstDash val="solid"/>
                </a:ln>
                <a:solidFill>
                  <a:srgbClr val="FFFFFF"/>
                </a:solidFill>
                <a:effectLst>
                  <a:outerShdw dist="50800" dir="2700000" algn="tl" rotWithShape="0">
                    <a:srgbClr val="862256"/>
                  </a:outerShdw>
                </a:effectLst>
              </a:rPr>
              <a:t>HONDO YECHOKWADI</a:t>
            </a:r>
          </a:p>
        </p:txBody>
      </p:sp>
    </p:spTree>
    <p:extLst>
      <p:ext uri="{BB962C8B-B14F-4D97-AF65-F5344CB8AC3E}">
        <p14:creationId xmlns:p14="http://schemas.microsoft.com/office/powerpoint/2010/main" val="232704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5CEE907F-1DCC-689C-BF88-7B5789E033D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H="1">
            <a:off x="0" y="0"/>
            <a:ext cx="12191999" cy="1284896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BEF6546-3C17-3C80-56D6-D3343C52FF7D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b="1" spc="30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CHOKWADI VS. NHEMA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535D7BC-0F40-ECFE-067A-E0F17E539E4C}"/>
              </a:ext>
            </a:extLst>
          </p:cNvPr>
          <p:cNvSpPr txBox="1"/>
          <p:nvPr/>
        </p:nvSpPr>
        <p:spPr>
          <a:xfrm>
            <a:off x="2604403" y="670673"/>
            <a:ext cx="67647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Jesu </a:t>
            </a:r>
            <a:r>
              <a:rPr lang="en-US" sz="14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akapindura</a:t>
            </a:r>
            <a:r>
              <a:rPr lang="en-US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akati, ‘</a:t>
            </a:r>
            <a:r>
              <a:rPr lang="en-US" sz="14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Ndini</a:t>
            </a:r>
            <a:r>
              <a:rPr lang="en-US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4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nzira</a:t>
            </a:r>
            <a:r>
              <a:rPr lang="en-US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4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nechokwadi</a:t>
            </a:r>
            <a:r>
              <a:rPr lang="en-US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uye </a:t>
            </a:r>
            <a:r>
              <a:rPr lang="en-US" sz="14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noupenyu</a:t>
            </a:r>
            <a:r>
              <a:rPr lang="en-US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Hakuna munhu </a:t>
            </a:r>
            <a:r>
              <a:rPr lang="en-US" sz="14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angauya</a:t>
            </a:r>
            <a:r>
              <a:rPr lang="en-US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4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kuna</a:t>
            </a:r>
            <a:r>
              <a:rPr lang="en-US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Baba kana </a:t>
            </a:r>
            <a:r>
              <a:rPr lang="en-US" sz="14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asina</a:t>
            </a:r>
            <a:r>
              <a:rPr lang="en-US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4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kupfuura</a:t>
            </a:r>
            <a:r>
              <a:rPr lang="en-US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4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napandiri</a:t>
            </a:r>
            <a:r>
              <a:rPr lang="en-US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’ </a:t>
            </a:r>
            <a:r>
              <a:rPr lang="en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  </a:t>
            </a:r>
            <a:r>
              <a:rPr lang="en" sz="12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(Johani 14:6)</a:t>
            </a:r>
            <a:endParaRPr lang="es-ES" sz="1600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glow rad="76200">
                  <a:srgbClr val="BC964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825BF3B-EB49-01B9-8D0D-475247A14A20}"/>
              </a:ext>
            </a:extLst>
          </p:cNvPr>
          <p:cNvSpPr txBox="1"/>
          <p:nvPr/>
        </p:nvSpPr>
        <p:spPr>
          <a:xfrm>
            <a:off x="3068721" y="1284896"/>
            <a:ext cx="60679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Jesu </a:t>
            </a:r>
            <a:r>
              <a:rPr lang="en-US" sz="2000" b="1" dirty="0" err="1"/>
              <a:t>ndiye</a:t>
            </a:r>
            <a:r>
              <a:rPr lang="en-US" sz="2000" b="1" dirty="0"/>
              <a:t> </a:t>
            </a:r>
            <a:r>
              <a:rPr lang="en-US" sz="2000" b="1" dirty="0" err="1"/>
              <a:t>Zvokwadi</a:t>
            </a:r>
            <a:r>
              <a:rPr lang="en-US" sz="2000" b="1" dirty="0"/>
              <a:t> uye </a:t>
            </a:r>
            <a:r>
              <a:rPr lang="en-US" sz="2000" b="1" dirty="0" err="1"/>
              <a:t>naizvozvo</a:t>
            </a:r>
            <a:r>
              <a:rPr lang="en-US" sz="2000" b="1" dirty="0"/>
              <a:t> </a:t>
            </a:r>
            <a:r>
              <a:rPr lang="en-US" sz="2000" b="1" dirty="0" err="1"/>
              <a:t>ndiye</a:t>
            </a:r>
            <a:r>
              <a:rPr lang="en-US" sz="2000" b="1" dirty="0"/>
              <a:t> Baba </a:t>
            </a:r>
            <a:r>
              <a:rPr lang="en-US" sz="2000" b="1" dirty="0" err="1"/>
              <a:t>vezvokwadi</a:t>
            </a:r>
            <a:r>
              <a:rPr lang="en-US" sz="2000" b="1" dirty="0"/>
              <a:t> yose (</a:t>
            </a:r>
            <a:r>
              <a:rPr lang="en-US" sz="2000" b="1" dirty="0" err="1"/>
              <a:t>Johani</a:t>
            </a:r>
            <a:r>
              <a:rPr lang="en-US" sz="2000" b="1" dirty="0"/>
              <a:t> 14:6). </a:t>
            </a:r>
            <a:r>
              <a:rPr lang="en-US" sz="2000" b="1" dirty="0" err="1"/>
              <a:t>Zvinhu</a:t>
            </a:r>
            <a:r>
              <a:rPr lang="en-US" sz="2000" b="1" dirty="0"/>
              <a:t> </a:t>
            </a:r>
            <a:r>
              <a:rPr lang="en-US" sz="2000" b="1" dirty="0" err="1"/>
              <a:t>zvose</a:t>
            </a:r>
            <a:r>
              <a:rPr lang="en-US" sz="2000" b="1" dirty="0"/>
              <a:t> </a:t>
            </a:r>
            <a:r>
              <a:rPr lang="en-US" sz="2000" b="1" dirty="0" err="1"/>
              <a:t>zvechokwadi</a:t>
            </a:r>
            <a:r>
              <a:rPr lang="en-US" sz="2000" b="1" dirty="0"/>
              <a:t>, </a:t>
            </a:r>
            <a:r>
              <a:rPr lang="en-US" sz="2000" b="1" dirty="0" err="1"/>
              <a:t>zvose</a:t>
            </a:r>
            <a:r>
              <a:rPr lang="en-US" sz="2000" b="1" dirty="0"/>
              <a:t> </a:t>
            </a:r>
            <a:r>
              <a:rPr lang="en-US" sz="2000" b="1" dirty="0" err="1"/>
              <a:t>zvinovimbika,zvinobva</a:t>
            </a:r>
            <a:r>
              <a:rPr lang="en-US" sz="2000" b="1" dirty="0"/>
              <a:t> </a:t>
            </a:r>
            <a:r>
              <a:rPr lang="en-US" sz="2000" b="1" dirty="0" err="1"/>
              <a:t>kwaari</a:t>
            </a:r>
            <a:r>
              <a:rPr lang="en-US" sz="2000" b="1" dirty="0"/>
              <a:t>. Uye </a:t>
            </a:r>
            <a:r>
              <a:rPr lang="en-US" sz="2000" b="1" dirty="0" err="1"/>
              <a:t>chokwadi</a:t>
            </a:r>
            <a:r>
              <a:rPr lang="en-US" sz="2000" b="1" dirty="0"/>
              <a:t> </a:t>
            </a:r>
            <a:r>
              <a:rPr lang="en-US" sz="2000" b="1" dirty="0" err="1"/>
              <a:t>chake</a:t>
            </a:r>
            <a:r>
              <a:rPr lang="en-US" sz="2000" b="1" dirty="0"/>
              <a:t> </a:t>
            </a:r>
            <a:r>
              <a:rPr lang="en-US" sz="2000" b="1" dirty="0" err="1"/>
              <a:t>chinobereka</a:t>
            </a:r>
            <a:r>
              <a:rPr lang="en-US" sz="2000" b="1" dirty="0"/>
              <a:t> </a:t>
            </a:r>
            <a:r>
              <a:rPr lang="en-US" sz="2000" b="1" dirty="0" err="1"/>
              <a:t>hupenyu</a:t>
            </a:r>
            <a:r>
              <a:rPr lang="en-US" sz="2000" b="1" dirty="0"/>
              <a:t> </a:t>
            </a:r>
            <a:r>
              <a:rPr lang="en-US" sz="2000" b="1" dirty="0" err="1"/>
              <a:t>matiri</a:t>
            </a:r>
            <a:r>
              <a:rPr lang="en" sz="2000" b="1" dirty="0"/>
              <a:t>.</a:t>
            </a:r>
          </a:p>
        </p:txBody>
      </p:sp>
      <p:pic>
        <p:nvPicPr>
          <p:cNvPr id="7" name="Imagen 6" descr="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C4D98785-1634-8DE7-946A-6636430010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537" y="881149"/>
            <a:ext cx="2807936" cy="365034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EBB28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 descr="Imagen que contiene hombre, frente, parado, oscuro&#10;&#10;Descripción generada automáticamente">
            <a:extLst>
              <a:ext uri="{FF2B5EF4-FFF2-40B4-BE49-F238E27FC236}">
                <a16:creationId xmlns:a16="http://schemas.microsoft.com/office/drawing/2014/main" id="{8FA19D2C-7BBF-958D-0053-AEB89392DE5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77498" y="947019"/>
            <a:ext cx="2897753" cy="3197617"/>
          </a:xfrm>
          <a:prstGeom prst="snip2DiagRect">
            <a:avLst>
              <a:gd name="adj1" fmla="val 16180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D83A27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n 10" descr="Imagen que contiene persona, pájaro, parado, grupo&#10;&#10;Descripción generada automáticamente">
            <a:extLst>
              <a:ext uri="{FF2B5EF4-FFF2-40B4-BE49-F238E27FC236}">
                <a16:creationId xmlns:a16="http://schemas.microsoft.com/office/drawing/2014/main" id="{699D0C1B-4C9A-7F4F-FC48-7E1C8773A5C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278" y="4667248"/>
            <a:ext cx="2911443" cy="2095192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57150" cap="sq">
            <a:solidFill>
              <a:schemeClr val="accent5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3" name="Imagen 12" descr="Un grupo de personas sentadas en una cama&#10;&#10;Descripción generada automáticamente con confianza media">
            <a:extLst>
              <a:ext uri="{FF2B5EF4-FFF2-40B4-BE49-F238E27FC236}">
                <a16:creationId xmlns:a16="http://schemas.microsoft.com/office/drawing/2014/main" id="{A5054436-C0A4-BE34-7BEA-507D9B036FC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9126" y="4267297"/>
            <a:ext cx="3056964" cy="2456231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57150" cap="sq">
            <a:solidFill>
              <a:schemeClr val="accent4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47B7061-6E29-A592-03A9-C9B537E740B2}"/>
              </a:ext>
            </a:extLst>
          </p:cNvPr>
          <p:cNvSpPr txBox="1"/>
          <p:nvPr/>
        </p:nvSpPr>
        <p:spPr>
          <a:xfrm>
            <a:off x="3187155" y="5214972"/>
            <a:ext cx="5890343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900" b="1" dirty="0" err="1"/>
              <a:t>Naizvozvo</a:t>
            </a:r>
            <a:r>
              <a:rPr lang="en-US" sz="1900" b="1" dirty="0"/>
              <a:t>, </a:t>
            </a:r>
            <a:r>
              <a:rPr lang="en-US" sz="1900" b="1" dirty="0" err="1"/>
              <a:t>dhiyabhorosi</a:t>
            </a:r>
            <a:r>
              <a:rPr lang="en-US" sz="1900" b="1" dirty="0"/>
              <a:t> </a:t>
            </a:r>
            <a:r>
              <a:rPr lang="en-US" sz="1900" b="1" dirty="0" err="1"/>
              <a:t>akashanda</a:t>
            </a:r>
            <a:r>
              <a:rPr lang="en-US" sz="1900" b="1" dirty="0"/>
              <a:t> kuti </a:t>
            </a:r>
            <a:r>
              <a:rPr lang="en-US" sz="1900" b="1" dirty="0" err="1"/>
              <a:t>aparadze</a:t>
            </a:r>
            <a:r>
              <a:rPr lang="en-US" sz="1900" b="1" dirty="0"/>
              <a:t> </a:t>
            </a:r>
            <a:r>
              <a:rPr lang="en-US" sz="1900" b="1" dirty="0" err="1"/>
              <a:t>Bhaibheri</a:t>
            </a:r>
            <a:r>
              <a:rPr lang="en-US" sz="1900" b="1" dirty="0"/>
              <a:t>, </a:t>
            </a:r>
            <a:r>
              <a:rPr lang="en-US" sz="1900" b="1" dirty="0" err="1"/>
              <a:t>nekurivanza</a:t>
            </a:r>
            <a:r>
              <a:rPr lang="en-US" sz="1900" b="1" dirty="0"/>
              <a:t> kana </a:t>
            </a:r>
            <a:r>
              <a:rPr lang="en-US" sz="1900" b="1" dirty="0" err="1"/>
              <a:t>kurikanganisa</a:t>
            </a:r>
            <a:r>
              <a:rPr lang="en-US" sz="1900" b="1" dirty="0"/>
              <a:t>. Uye </a:t>
            </a:r>
            <a:r>
              <a:rPr lang="en-US" sz="1900" b="1" dirty="0" err="1"/>
              <a:t>akazviwana</a:t>
            </a:r>
            <a:r>
              <a:rPr lang="en-US" sz="1900" b="1" dirty="0"/>
              <a:t> (</a:t>
            </a:r>
            <a:r>
              <a:rPr lang="en-US" sz="1900" b="1" dirty="0" err="1"/>
              <a:t>kunyangwe</a:t>
            </a:r>
            <a:r>
              <a:rPr lang="en-US" sz="1900" b="1" dirty="0"/>
              <a:t> </a:t>
            </a:r>
            <a:r>
              <a:rPr lang="en-US" sz="1900" b="1" dirty="0" err="1"/>
              <a:t>zvisiri</a:t>
            </a:r>
            <a:r>
              <a:rPr lang="en-US" sz="1900" b="1" dirty="0"/>
              <a:t> </a:t>
            </a:r>
            <a:r>
              <a:rPr lang="en-US" sz="1900" b="1" dirty="0" err="1"/>
              <a:t>zvachose</a:t>
            </a:r>
            <a:r>
              <a:rPr lang="en-US" sz="1900" b="1" dirty="0"/>
              <a:t>) </a:t>
            </a:r>
            <a:r>
              <a:rPr lang="en-US" sz="1900" b="1" dirty="0" err="1"/>
              <a:t>kuburikidza</a:t>
            </a:r>
            <a:r>
              <a:rPr lang="en-US" sz="1900" b="1" dirty="0"/>
              <a:t> </a:t>
            </a:r>
            <a:r>
              <a:rPr lang="en-US" sz="1900" b="1" dirty="0" err="1"/>
              <a:t>neChechi</a:t>
            </a:r>
            <a:r>
              <a:rPr lang="en-US" sz="1900" b="1" dirty="0"/>
              <a:t> </a:t>
            </a:r>
            <a:r>
              <a:rPr lang="en-US" sz="1900" b="1" dirty="0" err="1"/>
              <a:t>yeRoma</a:t>
            </a:r>
            <a:r>
              <a:rPr lang="en-US" sz="1900" b="1" dirty="0"/>
              <a:t>, </a:t>
            </a:r>
            <a:r>
              <a:rPr lang="en-US" sz="1900" b="1" dirty="0" err="1"/>
              <a:t>mukati</a:t>
            </a:r>
            <a:r>
              <a:rPr lang="en-US" sz="1900" b="1" dirty="0"/>
              <a:t> </a:t>
            </a:r>
            <a:r>
              <a:rPr lang="en-US" sz="1900" b="1" dirty="0" err="1"/>
              <a:t>meMiddle</a:t>
            </a:r>
            <a:r>
              <a:rPr lang="en-US" sz="1900" b="1" dirty="0"/>
              <a:t> Ages (</a:t>
            </a:r>
            <a:r>
              <a:rPr lang="en-US" sz="1900" b="1" dirty="0" err="1"/>
              <a:t>inonziwo</a:t>
            </a:r>
            <a:r>
              <a:rPr lang="en-US" sz="1900" b="1" dirty="0"/>
              <a:t> </a:t>
            </a:r>
            <a:r>
              <a:rPr lang="en-US" sz="1900" b="1" dirty="0" err="1"/>
              <a:t>iyo</a:t>
            </a:r>
            <a:r>
              <a:rPr lang="en" sz="1900" b="1" dirty="0"/>
              <a:t>“Dark Ages”).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6A86A6E-CC72-AA65-536B-269FE440D1CE}"/>
              </a:ext>
            </a:extLst>
          </p:cNvPr>
          <p:cNvSpPr txBox="1"/>
          <p:nvPr/>
        </p:nvSpPr>
        <p:spPr>
          <a:xfrm>
            <a:off x="3187155" y="4108008"/>
            <a:ext cx="559925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Mukurwisana</a:t>
            </a:r>
            <a:r>
              <a:rPr lang="en-US" sz="2000" b="1" dirty="0"/>
              <a:t> </a:t>
            </a:r>
            <a:r>
              <a:rPr lang="en-US" sz="2000" b="1" dirty="0" err="1"/>
              <a:t>kwake</a:t>
            </a:r>
            <a:r>
              <a:rPr lang="en-US" sz="2000" b="1" dirty="0"/>
              <a:t> </a:t>
            </a:r>
            <a:r>
              <a:rPr lang="en-US" sz="2000" b="1" dirty="0" err="1"/>
              <a:t>nomuvengi</a:t>
            </a:r>
            <a:r>
              <a:rPr lang="en-US" sz="2000" b="1" dirty="0"/>
              <a:t>, Jesu </a:t>
            </a:r>
            <a:r>
              <a:rPr lang="en-US" sz="2000" b="1" dirty="0" err="1"/>
              <a:t>akashandisa</a:t>
            </a:r>
            <a:r>
              <a:rPr lang="en-US" sz="2000" b="1" dirty="0"/>
              <a:t> </a:t>
            </a:r>
            <a:r>
              <a:rPr lang="en-US" sz="2000" b="1" dirty="0" err="1"/>
              <a:t>Bhaibheri</a:t>
            </a:r>
            <a:r>
              <a:rPr lang="en-US" sz="2000" b="1" dirty="0"/>
              <a:t> </a:t>
            </a:r>
            <a:r>
              <a:rPr lang="en-US" sz="2000" b="1" dirty="0" err="1"/>
              <a:t>samanyuko</a:t>
            </a:r>
            <a:r>
              <a:rPr lang="en-US" sz="2000" b="1" dirty="0"/>
              <a:t> </a:t>
            </a:r>
            <a:r>
              <a:rPr lang="en-US" sz="2000" b="1" dirty="0" err="1"/>
              <a:t>ezvokwadi</a:t>
            </a:r>
            <a:r>
              <a:rPr lang="en-US" sz="2000" b="1" dirty="0"/>
              <a:t> yose</a:t>
            </a:r>
            <a:r>
              <a:rPr lang="en" sz="2000" b="1" dirty="0"/>
              <a:t>: “</a:t>
            </a:r>
            <a:r>
              <a:rPr lang="en-US" sz="2000" b="1" dirty="0" err="1"/>
              <a:t>Kwakanyorwa</a:t>
            </a:r>
            <a:r>
              <a:rPr lang="en-US" sz="2000" b="1" dirty="0"/>
              <a:t> </a:t>
            </a:r>
            <a:r>
              <a:rPr lang="en-US" sz="2000" b="1" dirty="0" err="1"/>
              <a:t>kuchinzi</a:t>
            </a:r>
            <a:r>
              <a:rPr lang="en" sz="2000" b="1" dirty="0"/>
              <a:t>” (Mt. 4:4; 21:13).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A9E0159F-7B61-8D32-F128-0D187544D4F3}"/>
              </a:ext>
            </a:extLst>
          </p:cNvPr>
          <p:cNvSpPr txBox="1"/>
          <p:nvPr/>
        </p:nvSpPr>
        <p:spPr>
          <a:xfrm>
            <a:off x="3114503" y="2693267"/>
            <a:ext cx="587074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Mukupesana</a:t>
            </a:r>
            <a:r>
              <a:rPr lang="en-US" sz="2000" b="1" dirty="0"/>
              <a:t>, </a:t>
            </a:r>
            <a:r>
              <a:rPr lang="en-US" sz="2000" b="1" dirty="0" err="1"/>
              <a:t>Satani</a:t>
            </a:r>
            <a:r>
              <a:rPr lang="en-US" sz="2000" b="1" dirty="0"/>
              <a:t> </a:t>
            </a:r>
            <a:r>
              <a:rPr lang="en-US" sz="2000" b="1" dirty="0" err="1"/>
              <a:t>ndiye</a:t>
            </a:r>
            <a:r>
              <a:rPr lang="en-US" sz="2000" b="1" dirty="0"/>
              <a:t> baba </a:t>
            </a:r>
            <a:r>
              <a:rPr lang="en-US" sz="2000" b="1" dirty="0" err="1"/>
              <a:t>venhema</a:t>
            </a:r>
            <a:r>
              <a:rPr lang="en-US" sz="2000" b="1" dirty="0"/>
              <a:t> ( Joh. 8:44 ). </a:t>
            </a:r>
            <a:r>
              <a:rPr lang="en-US" sz="2000" b="1" dirty="0" err="1"/>
              <a:t>Unyengeri</a:t>
            </a:r>
            <a:r>
              <a:rPr lang="en-US" sz="2000" b="1" dirty="0"/>
              <a:t> </a:t>
            </a:r>
            <a:r>
              <a:rPr lang="en-US" sz="2000" b="1" dirty="0" err="1"/>
              <a:t>hwose</a:t>
            </a:r>
            <a:r>
              <a:rPr lang="en-US" sz="2000" b="1" dirty="0"/>
              <a:t>, </a:t>
            </a:r>
            <a:r>
              <a:rPr lang="en-US" sz="2000" b="1" dirty="0" err="1"/>
              <a:t>chokwadi</a:t>
            </a:r>
            <a:r>
              <a:rPr lang="en-US" sz="2000" b="1" dirty="0"/>
              <a:t> chose </a:t>
            </a:r>
            <a:r>
              <a:rPr lang="en-US" sz="2000" b="1" dirty="0" err="1"/>
              <a:t>chakasvibiswa</a:t>
            </a:r>
            <a:r>
              <a:rPr lang="en-US" sz="2000" b="1" dirty="0"/>
              <a:t>, </a:t>
            </a:r>
            <a:r>
              <a:rPr lang="en-US" sz="2000" b="1" dirty="0" err="1"/>
              <a:t>zvinobva</a:t>
            </a:r>
            <a:r>
              <a:rPr lang="en-US" sz="2000" b="1" dirty="0"/>
              <a:t> </a:t>
            </a:r>
            <a:r>
              <a:rPr lang="en-US" sz="2000" b="1" dirty="0" err="1"/>
              <a:t>kwaari</a:t>
            </a:r>
            <a:r>
              <a:rPr lang="en-US" sz="2000" b="1" dirty="0"/>
              <a:t>. Uye </a:t>
            </a:r>
            <a:r>
              <a:rPr lang="en-US" sz="2000" b="1" dirty="0" err="1"/>
              <a:t>nhema</a:t>
            </a:r>
            <a:r>
              <a:rPr lang="en-US" sz="2000" b="1" dirty="0"/>
              <a:t> </a:t>
            </a:r>
            <a:r>
              <a:rPr lang="en-US" sz="2000" b="1" dirty="0" err="1"/>
              <a:t>dzavo</a:t>
            </a:r>
            <a:r>
              <a:rPr lang="en-US" sz="2000" b="1" dirty="0"/>
              <a:t> </a:t>
            </a:r>
            <a:r>
              <a:rPr lang="en-US" sz="2000" b="1" dirty="0" err="1"/>
              <a:t>dzinobereka</a:t>
            </a:r>
            <a:r>
              <a:rPr lang="en-US" sz="2000" b="1" dirty="0"/>
              <a:t> </a:t>
            </a:r>
            <a:r>
              <a:rPr lang="en-US" sz="2000" b="1" dirty="0" err="1"/>
              <a:t>rufu</a:t>
            </a:r>
            <a:r>
              <a:rPr lang="en-US" sz="2000" b="1" dirty="0"/>
              <a:t> </a:t>
            </a:r>
            <a:r>
              <a:rPr lang="en-US" sz="2000" b="1" dirty="0" err="1"/>
              <a:t>matiri</a:t>
            </a:r>
            <a:r>
              <a:rPr lang="en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7992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4" grpId="0"/>
      <p:bldP spid="10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ángulo 31">
            <a:extLst>
              <a:ext uri="{FF2B5EF4-FFF2-40B4-BE49-F238E27FC236}">
                <a16:creationId xmlns:a16="http://schemas.microsoft.com/office/drawing/2014/main" id="{3914277E-3006-3274-62B0-BB3F97F952B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523151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34" name="Conector recto 33">
            <a:extLst>
              <a:ext uri="{FF2B5EF4-FFF2-40B4-BE49-F238E27FC236}">
                <a16:creationId xmlns:a16="http://schemas.microsoft.com/office/drawing/2014/main" id="{A2CBBABD-4800-FCE9-3E96-49B3CB929EB6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0" y="1523151"/>
            <a:ext cx="1219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id="{1424EC4B-600F-ACCA-46B9-7BAEC273DC5C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" sz="4400" b="1" dirty="0">
                <a:ln/>
                <a:solidFill>
                  <a:srgbClr val="A400A4"/>
                </a:solidFill>
              </a:rPr>
              <a:t>PANOSANGANISWA CHOKWADI NENHEMA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8BF5ED6-6EE5-A9C9-C153-7DF1253220A7}"/>
              </a:ext>
            </a:extLst>
          </p:cNvPr>
          <p:cNvSpPr txBox="1"/>
          <p:nvPr/>
        </p:nvSpPr>
        <p:spPr>
          <a:xfrm>
            <a:off x="1156447" y="610524"/>
            <a:ext cx="9879106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Ndinoziva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kuti kana ndabva,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mapere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achapinda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pakati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penyu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asingaregi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boka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.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Kunyange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pakati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penyu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iyemi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vanhu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vachamuka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vachiminamisa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chokwadi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vachiitira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kuti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vatape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vadzidzi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kuti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vavatevere</a:t>
            </a:r>
            <a:r>
              <a:rPr lang="en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(Mabasa 20:29-30).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0DA57C5-2DAE-9E5D-3B15-0CE736F08AD4}"/>
              </a:ext>
            </a:extLst>
          </p:cNvPr>
          <p:cNvSpPr txBox="1"/>
          <p:nvPr/>
        </p:nvSpPr>
        <p:spPr>
          <a:xfrm>
            <a:off x="168611" y="1533854"/>
            <a:ext cx="75465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Mukuonekana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nevakuru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veEfeso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Pauro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akaratidza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itiro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hanya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yake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nokuda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kwezvinetso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zvokunze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nezvomukati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izvo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vaizotarisana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nazvo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munguva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yemberi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 Mabasa 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20:29-30).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00E8139-0B76-EA6C-01D9-24B11D5C08EF}"/>
              </a:ext>
            </a:extLst>
          </p:cNvPr>
          <p:cNvSpPr txBox="1"/>
          <p:nvPr/>
        </p:nvSpPr>
        <p:spPr>
          <a:xfrm>
            <a:off x="176241" y="2549517"/>
            <a:ext cx="75280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000" b="1" dirty="0" err="1">
                <a:solidFill>
                  <a:srgbClr val="FFFF99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Mapere</a:t>
            </a:r>
            <a:r>
              <a:rPr lang="en-US" sz="2000" b="1" dirty="0">
                <a:solidFill>
                  <a:srgbClr val="FFFF99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rgbClr val="FFFF99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anoparadza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Kubva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mugore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64 kusvika 311 (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Serdica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edict of tolerance-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mutemo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waibvumira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zvimwe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zvitendero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),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Sangano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rakatambudzwa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neUmambo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hweRoma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zvinotyisa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b="1" dirty="0">
                <a:solidFill>
                  <a:srgbClr val="FFFF99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Varume </a:t>
            </a:r>
            <a:r>
              <a:rPr lang="en-US" sz="2000" b="1" dirty="0" err="1">
                <a:solidFill>
                  <a:srgbClr val="FFFF99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vakarasika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Kutanga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muzana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remakore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rechina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varume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vasina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kutendeuka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vakapinzwa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muSangano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vakavhenganisa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chihedheni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chavo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nechokwadi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9CD7523-66F5-FEB3-7B65-4BE925E2AA55}"/>
              </a:ext>
            </a:extLst>
          </p:cNvPr>
          <p:cNvSpPr txBox="1"/>
          <p:nvPr/>
        </p:nvSpPr>
        <p:spPr>
          <a:xfrm>
            <a:off x="4036340" y="4406243"/>
            <a:ext cx="36755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Satani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akashandisa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nzira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yake “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yemukati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kushatisa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chokwadi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uye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kupinza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kunamata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zvifananidzo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nokuchengeta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Svondo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muSangano</a:t>
            </a:r>
            <a:r>
              <a:rPr lang="en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10" name="Imagen 9" descr="Un animal color cafe con un perro&#10;&#10;Descripción generada automáticamente con confianza media">
            <a:extLst>
              <a:ext uri="{FF2B5EF4-FFF2-40B4-BE49-F238E27FC236}">
                <a16:creationId xmlns:a16="http://schemas.microsoft.com/office/drawing/2014/main" id="{F77E692A-2757-E7B2-BF22-C93A637DA6F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20048" y="1605977"/>
            <a:ext cx="4274679" cy="2045710"/>
          </a:xfrm>
          <a:prstGeom prst="rect">
            <a:avLst/>
          </a:prstGeom>
        </p:spPr>
      </p:pic>
      <p:grpSp>
        <p:nvGrpSpPr>
          <p:cNvPr id="15" name="Grupo 14">
            <a:extLst>
              <a:ext uri="{FF2B5EF4-FFF2-40B4-BE49-F238E27FC236}">
                <a16:creationId xmlns:a16="http://schemas.microsoft.com/office/drawing/2014/main" id="{CC153D7E-4E56-D25D-E619-FC7936B5CDAE}"/>
              </a:ext>
            </a:extLst>
          </p:cNvPr>
          <p:cNvGrpSpPr/>
          <p:nvPr/>
        </p:nvGrpSpPr>
        <p:grpSpPr>
          <a:xfrm>
            <a:off x="7812418" y="3694790"/>
            <a:ext cx="4282309" cy="2323391"/>
            <a:chOff x="7715138" y="3947718"/>
            <a:chExt cx="4282309" cy="2323391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7F8989CF-95A5-E8FA-49CC-E2B7478E69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55750" y="3947718"/>
              <a:ext cx="1741697" cy="2323390"/>
            </a:xfrm>
            <a:prstGeom prst="rect">
              <a:avLst/>
            </a:prstGeom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3846CBDA-EEB5-E5CB-2FF5-5D6688D76C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15138" y="3947718"/>
              <a:ext cx="1116039" cy="2323391"/>
            </a:xfrm>
            <a:prstGeom prst="rect">
              <a:avLst/>
            </a:prstGeom>
          </p:spPr>
        </p:pic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3C11971A-ACD7-CDA1-9AAF-88394321EE49}"/>
                </a:ext>
              </a:extLst>
            </p:cNvPr>
            <p:cNvSpPr txBox="1"/>
            <p:nvPr/>
          </p:nvSpPr>
          <p:spPr>
            <a:xfrm>
              <a:off x="8831177" y="4096997"/>
              <a:ext cx="1424573" cy="18928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300" b="1" dirty="0" err="1"/>
                <a:t>Chifananidzo</a:t>
              </a:r>
              <a:r>
                <a:rPr lang="en-US" sz="1300" b="1" dirty="0"/>
                <a:t> </a:t>
              </a:r>
              <a:r>
                <a:rPr lang="en-US" sz="1300" b="1" dirty="0" err="1"/>
                <a:t>chamwari</a:t>
              </a:r>
              <a:r>
                <a:rPr lang="en-US" sz="1300" b="1" dirty="0"/>
                <a:t> </a:t>
              </a:r>
              <a:r>
                <a:rPr lang="en-US" sz="1300" b="1" dirty="0" err="1"/>
                <a:t>weRoma</a:t>
              </a:r>
              <a:r>
                <a:rPr lang="en-US" sz="1300" b="1" dirty="0"/>
                <a:t> Jupiter </a:t>
              </a:r>
              <a:r>
                <a:rPr lang="en-US" sz="1300" b="1" dirty="0" err="1"/>
                <a:t>paCapitoline</a:t>
              </a:r>
              <a:r>
                <a:rPr lang="en-US" sz="1300" b="1" dirty="0"/>
                <a:t> Hill </a:t>
              </a:r>
              <a:r>
                <a:rPr lang="en-US" sz="1300" b="1" dirty="0" err="1"/>
                <a:t>muRome</a:t>
              </a:r>
              <a:r>
                <a:rPr lang="en-US" sz="1300" b="1" dirty="0"/>
                <a:t> </a:t>
              </a:r>
              <a:r>
                <a:rPr lang="en-US" sz="1300" b="1" dirty="0" err="1"/>
                <a:t>chakashandiswazve</a:t>
              </a:r>
              <a:r>
                <a:rPr lang="en-US" sz="1300" b="1" dirty="0"/>
                <a:t> </a:t>
              </a:r>
              <a:r>
                <a:rPr lang="en-US" sz="1300" b="1" dirty="0" err="1"/>
                <a:t>chikaitwa</a:t>
              </a:r>
              <a:r>
                <a:rPr lang="en-US" sz="1300" b="1" dirty="0"/>
                <a:t> </a:t>
              </a:r>
              <a:r>
                <a:rPr lang="en-US" sz="1300" b="1" dirty="0" err="1"/>
                <a:t>chifananidzo</a:t>
              </a:r>
              <a:r>
                <a:rPr lang="en-US" sz="1300" b="1" dirty="0"/>
                <a:t> </a:t>
              </a:r>
              <a:r>
                <a:rPr lang="en-US" sz="1300" b="1" dirty="0" err="1"/>
                <a:t>chaSaint</a:t>
              </a:r>
              <a:r>
                <a:rPr lang="en-US" sz="1300" b="1" dirty="0"/>
                <a:t> Peter</a:t>
              </a:r>
              <a:endParaRPr lang="en" sz="1300" b="1" dirty="0"/>
            </a:p>
          </p:txBody>
        </p:sp>
      </p:grpSp>
      <p:pic>
        <p:nvPicPr>
          <p:cNvPr id="27" name="Imagen 26" descr="Moneda de metal con letras&#10;&#10;Descripción generada automáticamente con confianza baja">
            <a:extLst>
              <a:ext uri="{FF2B5EF4-FFF2-40B4-BE49-F238E27FC236}">
                <a16:creationId xmlns:a16="http://schemas.microsoft.com/office/drawing/2014/main" id="{27478AEF-73E4-DD8A-EDFF-40CA78EE05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2229" y="4460312"/>
            <a:ext cx="1489835" cy="14918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Imagen 28" descr="Logotipo&#10;&#10;Descripción generada automáticamente">
            <a:extLst>
              <a:ext uri="{FF2B5EF4-FFF2-40B4-BE49-F238E27FC236}">
                <a16:creationId xmlns:a16="http://schemas.microsoft.com/office/drawing/2014/main" id="{BCFB1248-0596-AAA8-5C77-E236C4920C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547" y="4460311"/>
            <a:ext cx="1542895" cy="14838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CuadroTexto 30">
            <a:extLst>
              <a:ext uri="{FF2B5EF4-FFF2-40B4-BE49-F238E27FC236}">
                <a16:creationId xmlns:a16="http://schemas.microsoft.com/office/drawing/2014/main" id="{404F1208-4AAF-33A9-568F-D178CA39CA0B}"/>
              </a:ext>
            </a:extLst>
          </p:cNvPr>
          <p:cNvSpPr txBox="1"/>
          <p:nvPr/>
        </p:nvSpPr>
        <p:spPr>
          <a:xfrm>
            <a:off x="0" y="5952194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Sezvakaporofitwa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naPauro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zvikanganiso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izvi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zvakagamuchirwa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uye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zvicharamba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zviripo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kusvikira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kumagumo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pakati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peavo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vasingadi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kuziva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chokwadi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(2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VaT.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2:7-12). Hondo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yekupedzisira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ichabva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pakusanganiswa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kwechokwadi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nenhema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pamusoro 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peSabata</a:t>
            </a:r>
            <a:r>
              <a:rPr lang="en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dirty="0">
              <a:solidFill>
                <a:schemeClr val="bg1"/>
              </a:solidFill>
              <a:effectLst>
                <a:glow rad="127000">
                  <a:srgbClr val="3A5782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998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 uiExpand="1" build="p"/>
      <p:bldP spid="8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BBC3E82-9916-6BBB-A8F7-D338B28A7E4A}"/>
              </a:ext>
            </a:extLst>
          </p:cNvPr>
          <p:cNvSpPr txBox="1"/>
          <p:nvPr/>
        </p:nvSpPr>
        <p:spPr>
          <a:xfrm>
            <a:off x="1456623" y="2459504"/>
            <a:ext cx="927875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6000" b="1" dirty="0">
                <a:ln w="6600">
                  <a:solidFill>
                    <a:srgbClr val="5E2F0C"/>
                  </a:solidFill>
                  <a:prstDash val="solid"/>
                </a:ln>
                <a:solidFill>
                  <a:srgbClr val="FFFFFF"/>
                </a:solidFill>
                <a:effectLst>
                  <a:outerShdw dist="50800" dir="2700000" algn="tl" rotWithShape="0">
                    <a:srgbClr val="5E2F0C"/>
                  </a:outerShdw>
                </a:effectLst>
              </a:rPr>
              <a:t>HONDO YESHOKO RAMWARI</a:t>
            </a:r>
          </a:p>
        </p:txBody>
      </p:sp>
    </p:spTree>
    <p:extLst>
      <p:ext uri="{BB962C8B-B14F-4D97-AF65-F5344CB8AC3E}">
        <p14:creationId xmlns:p14="http://schemas.microsoft.com/office/powerpoint/2010/main" val="72139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6362730-4EC0-0B73-62D7-CE9E84A03580}"/>
              </a:ext>
            </a:extLst>
          </p:cNvPr>
          <p:cNvSpPr txBox="1"/>
          <p:nvPr/>
        </p:nvSpPr>
        <p:spPr>
          <a:xfrm>
            <a:off x="0" y="-4864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50800">
                    <a:schemeClr val="accent5">
                      <a:lumMod val="75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KUCHENGETEKA MUBHAIBHERI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97A000E-1BF8-12E2-E540-35B12EC1BDC5}"/>
              </a:ext>
            </a:extLst>
          </p:cNvPr>
          <p:cNvSpPr txBox="1"/>
          <p:nvPr/>
        </p:nvSpPr>
        <p:spPr>
          <a:xfrm>
            <a:off x="2034987" y="638565"/>
            <a:ext cx="81220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Vaitei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vatsvene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nechokwadi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chenyu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;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shoko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renyu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ndiro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chokwadi</a:t>
            </a:r>
            <a:r>
              <a:rPr lang="en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(Johani 17:17)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EB2B3A2-14F9-E210-8322-F54E11D9755C}"/>
              </a:ext>
            </a:extLst>
          </p:cNvPr>
          <p:cNvSpPr txBox="1"/>
          <p:nvPr/>
        </p:nvSpPr>
        <p:spPr>
          <a:xfrm>
            <a:off x="4942958" y="1060900"/>
            <a:ext cx="72490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Bhaibheri</a:t>
            </a:r>
            <a:r>
              <a:rPr lang="en-US" sz="2000" b="1" dirty="0"/>
              <a:t> </a:t>
            </a:r>
            <a:r>
              <a:rPr lang="en-US" sz="2000" b="1" dirty="0" err="1"/>
              <a:t>ndiro</a:t>
            </a:r>
            <a:r>
              <a:rPr lang="en-US" sz="2000" b="1" dirty="0"/>
              <a:t> </a:t>
            </a:r>
            <a:r>
              <a:rPr lang="en-US" sz="2000" b="1" dirty="0" err="1"/>
              <a:t>chizaruro</a:t>
            </a:r>
            <a:r>
              <a:rPr lang="en-US" sz="2000" b="1" dirty="0"/>
              <a:t> </a:t>
            </a:r>
            <a:r>
              <a:rPr lang="en-US" sz="2000" b="1" dirty="0" err="1"/>
              <a:t>chisingakanganisi</a:t>
            </a:r>
            <a:r>
              <a:rPr lang="en-US" sz="2000" b="1" dirty="0"/>
              <a:t> </a:t>
            </a:r>
            <a:r>
              <a:rPr lang="en-US" sz="2000" b="1" dirty="0" err="1"/>
              <a:t>chekuda</a:t>
            </a:r>
            <a:r>
              <a:rPr lang="en-US" sz="2000" b="1" dirty="0"/>
              <a:t> </a:t>
            </a:r>
            <a:r>
              <a:rPr lang="en-US" sz="2000" b="1" dirty="0" err="1"/>
              <a:t>kwaMwari</a:t>
            </a:r>
            <a:r>
              <a:rPr lang="en-US" sz="2000" b="1" dirty="0"/>
              <a:t>. </a:t>
            </a:r>
            <a:r>
              <a:rPr lang="en-US" sz="2000" b="1" dirty="0" err="1"/>
              <a:t>Rinopa</a:t>
            </a:r>
            <a:r>
              <a:rPr lang="en-US" sz="2000" b="1" dirty="0"/>
              <a:t> </a:t>
            </a:r>
            <a:r>
              <a:rPr lang="en-US" sz="2000" b="1" dirty="0" err="1"/>
              <a:t>zano</a:t>
            </a:r>
            <a:r>
              <a:rPr lang="en-US" sz="2000" b="1" dirty="0"/>
              <a:t> </a:t>
            </a:r>
            <a:r>
              <a:rPr lang="en-US" sz="2000" b="1" dirty="0" err="1"/>
              <a:t>reKudenga</a:t>
            </a:r>
            <a:r>
              <a:rPr lang="en-US" sz="2000" b="1" dirty="0"/>
              <a:t> </a:t>
            </a:r>
            <a:r>
              <a:rPr lang="en-US" sz="2000" b="1" dirty="0" err="1"/>
              <a:t>reruponeso</a:t>
            </a:r>
            <a:r>
              <a:rPr lang="en-US" sz="2000" b="1" dirty="0"/>
              <a:t> </a:t>
            </a:r>
            <a:r>
              <a:rPr lang="en-US" sz="2000" b="1" dirty="0" err="1"/>
              <a:t>rwevanhu</a:t>
            </a:r>
            <a:r>
              <a:rPr lang="en" sz="2000" b="1" dirty="0"/>
              <a:t>.</a:t>
            </a:r>
          </a:p>
        </p:txBody>
      </p:sp>
      <p:pic>
        <p:nvPicPr>
          <p:cNvPr id="8" name="Imagen 7" descr="Imagen que contiene persona, hombre, montar a caballo, sostener&#10;&#10;Descripción generada automáticamente">
            <a:extLst>
              <a:ext uri="{FF2B5EF4-FFF2-40B4-BE49-F238E27FC236}">
                <a16:creationId xmlns:a16="http://schemas.microsoft.com/office/drawing/2014/main" id="{A6E4EBBD-6361-C448-09FE-714A2D1AF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8393" y="3881594"/>
            <a:ext cx="2732829" cy="2815348"/>
          </a:xfrm>
          <a:prstGeom prst="rect">
            <a:avLst/>
          </a:prstGeom>
          <a:ln w="57150" cap="rnd">
            <a:solidFill>
              <a:srgbClr val="FF2D82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Imagen 9" descr="Imagen que contiene interior, persona, hombre, tabla&#10;&#10;Descripción generada automáticamente">
            <a:extLst>
              <a:ext uri="{FF2B5EF4-FFF2-40B4-BE49-F238E27FC236}">
                <a16:creationId xmlns:a16="http://schemas.microsoft.com/office/drawing/2014/main" id="{C89B0FB7-3174-B6EB-A430-50F69147AD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222" y="1085995"/>
            <a:ext cx="4630810" cy="3741851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5">
                <a:lumMod val="75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B4B6EC1E-BC78-6CD0-ED63-05E78621464A}"/>
              </a:ext>
            </a:extLst>
          </p:cNvPr>
          <p:cNvSpPr txBox="1"/>
          <p:nvPr/>
        </p:nvSpPr>
        <p:spPr>
          <a:xfrm>
            <a:off x="197221" y="4903690"/>
            <a:ext cx="536907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Kana </a:t>
            </a:r>
            <a:r>
              <a:rPr lang="en-US" sz="2000" b="1" dirty="0" err="1"/>
              <a:t>tikaramba</a:t>
            </a:r>
            <a:r>
              <a:rPr lang="en-US" sz="2000" b="1" dirty="0"/>
              <a:t> </a:t>
            </a:r>
            <a:r>
              <a:rPr lang="en-US" sz="2000" b="1" dirty="0" err="1"/>
              <a:t>rutivi</a:t>
            </a:r>
            <a:r>
              <a:rPr lang="en-US" sz="2000" b="1" dirty="0"/>
              <a:t> </a:t>
            </a:r>
            <a:r>
              <a:rPr lang="en-US" sz="2000" b="1" dirty="0" err="1"/>
              <a:t>rwaro</a:t>
            </a:r>
            <a:r>
              <a:rPr lang="en-US" sz="2000" b="1" dirty="0"/>
              <a:t> (</a:t>
            </a:r>
            <a:r>
              <a:rPr lang="en-US" sz="2000" b="1" dirty="0" err="1"/>
              <a:t>somuenzaniso</a:t>
            </a:r>
            <a:r>
              <a:rPr lang="en-US" sz="2000" b="1" dirty="0"/>
              <a:t>, </a:t>
            </a:r>
            <a:r>
              <a:rPr lang="en-US" sz="2000" b="1" dirty="0" err="1"/>
              <a:t>nhoroondo</a:t>
            </a:r>
            <a:r>
              <a:rPr lang="en-US" sz="2000" b="1" dirty="0"/>
              <a:t> </a:t>
            </a:r>
            <a:r>
              <a:rPr lang="en-US" sz="2000" b="1" dirty="0" err="1"/>
              <a:t>yeKusika</a:t>
            </a:r>
            <a:r>
              <a:rPr lang="en-US" sz="2000" b="1" dirty="0"/>
              <a:t> </a:t>
            </a:r>
            <a:r>
              <a:rPr lang="en-US" sz="2000" b="1" dirty="0" err="1"/>
              <a:t>yaGenesisi</a:t>
            </a:r>
            <a:r>
              <a:rPr lang="en-US" sz="2000" b="1" dirty="0"/>
              <a:t> 1 na2), </a:t>
            </a:r>
            <a:r>
              <a:rPr lang="en-US" sz="2000" b="1" dirty="0" err="1"/>
              <a:t>tingasvika</a:t>
            </a:r>
            <a:r>
              <a:rPr lang="en-US" sz="2000" b="1" dirty="0"/>
              <a:t> </a:t>
            </a:r>
            <a:r>
              <a:rPr lang="en-US" sz="2000" b="1" dirty="0" err="1"/>
              <a:t>pakuramba</a:t>
            </a:r>
            <a:r>
              <a:rPr lang="en-US" sz="2000" b="1" dirty="0"/>
              <a:t> </a:t>
            </a:r>
            <a:r>
              <a:rPr lang="en-US" sz="2000" b="1" dirty="0" err="1"/>
              <a:t>ipi</a:t>
            </a:r>
            <a:r>
              <a:rPr lang="en-US" sz="2000" b="1" dirty="0"/>
              <a:t> </a:t>
            </a:r>
            <a:r>
              <a:rPr lang="en-US" sz="2000" b="1" dirty="0" err="1"/>
              <a:t>neipi</a:t>
            </a:r>
            <a:r>
              <a:rPr lang="en-US" sz="2000" b="1" dirty="0"/>
              <a:t> </a:t>
            </a:r>
            <a:r>
              <a:rPr lang="en-US" sz="2000" b="1" dirty="0" err="1"/>
              <a:t>yedzidziso</a:t>
            </a:r>
            <a:r>
              <a:rPr lang="en-US" sz="2000" b="1" dirty="0"/>
              <a:t> </a:t>
            </a:r>
            <a:r>
              <a:rPr lang="en-US" sz="2000" b="1" dirty="0" err="1"/>
              <a:t>dzarinodzidzisa</a:t>
            </a:r>
            <a:r>
              <a:rPr lang="en-US" sz="2000" b="1" dirty="0"/>
              <a:t>. Saka... </a:t>
            </a:r>
            <a:r>
              <a:rPr lang="en-US" sz="2000" b="1" dirty="0" err="1"/>
              <a:t>kuchengeteka</a:t>
            </a:r>
            <a:r>
              <a:rPr lang="en-US" sz="2000" b="1" dirty="0"/>
              <a:t> </a:t>
            </a:r>
            <a:r>
              <a:rPr lang="en-US" sz="2000" b="1" dirty="0" err="1"/>
              <a:t>kwakadini</a:t>
            </a:r>
            <a:r>
              <a:rPr lang="en-US" sz="2000" b="1" dirty="0"/>
              <a:t> </a:t>
            </a:r>
            <a:r>
              <a:rPr lang="en-US" sz="2000" b="1" dirty="0" err="1"/>
              <a:t>kwatingava</a:t>
            </a:r>
            <a:r>
              <a:rPr lang="en-US" sz="2000" b="1" dirty="0"/>
              <a:t> </a:t>
            </a:r>
            <a:r>
              <a:rPr lang="en-US" sz="2000" b="1" dirty="0" err="1"/>
              <a:t>nako</a:t>
            </a:r>
            <a:r>
              <a:rPr lang="en-US" sz="2000" b="1" dirty="0"/>
              <a:t> </a:t>
            </a:r>
            <a:r>
              <a:rPr lang="en-US" sz="2000" b="1" dirty="0" err="1"/>
              <a:t>kuvimba</a:t>
            </a:r>
            <a:r>
              <a:rPr lang="en-US" sz="2000" b="1" dirty="0"/>
              <a:t> </a:t>
            </a:r>
            <a:r>
              <a:rPr lang="en-US" sz="2000" b="1" dirty="0" err="1"/>
              <a:t>neBhaibheri</a:t>
            </a:r>
            <a:r>
              <a:rPr lang="en-US" sz="2000" b="1" dirty="0"/>
              <a:t> rose</a:t>
            </a:r>
            <a:r>
              <a:rPr lang="en" sz="2000" b="1" dirty="0"/>
              <a:t>?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D3AFA8C-7AA1-5A3B-4734-7AD105324A56}"/>
              </a:ext>
            </a:extLst>
          </p:cNvPr>
          <p:cNvSpPr txBox="1"/>
          <p:nvPr/>
        </p:nvSpPr>
        <p:spPr>
          <a:xfrm>
            <a:off x="8397866" y="3611028"/>
            <a:ext cx="3518289" cy="1292662"/>
          </a:xfrm>
          <a:custGeom>
            <a:avLst/>
            <a:gdLst>
              <a:gd name="connsiteX0" fmla="*/ 0 w 3518289"/>
              <a:gd name="connsiteY0" fmla="*/ 0 h 1292662"/>
              <a:gd name="connsiteX1" fmla="*/ 480833 w 3518289"/>
              <a:gd name="connsiteY1" fmla="*/ 0 h 1292662"/>
              <a:gd name="connsiteX2" fmla="*/ 1067214 w 3518289"/>
              <a:gd name="connsiteY2" fmla="*/ 0 h 1292662"/>
              <a:gd name="connsiteX3" fmla="*/ 1618413 w 3518289"/>
              <a:gd name="connsiteY3" fmla="*/ 0 h 1292662"/>
              <a:gd name="connsiteX4" fmla="*/ 2099246 w 3518289"/>
              <a:gd name="connsiteY4" fmla="*/ 0 h 1292662"/>
              <a:gd name="connsiteX5" fmla="*/ 2615261 w 3518289"/>
              <a:gd name="connsiteY5" fmla="*/ 0 h 1292662"/>
              <a:gd name="connsiteX6" fmla="*/ 3518289 w 3518289"/>
              <a:gd name="connsiteY6" fmla="*/ 0 h 1292662"/>
              <a:gd name="connsiteX7" fmla="*/ 3518289 w 3518289"/>
              <a:gd name="connsiteY7" fmla="*/ 443814 h 1292662"/>
              <a:gd name="connsiteX8" fmla="*/ 3518289 w 3518289"/>
              <a:gd name="connsiteY8" fmla="*/ 861775 h 1292662"/>
              <a:gd name="connsiteX9" fmla="*/ 3518289 w 3518289"/>
              <a:gd name="connsiteY9" fmla="*/ 1292662 h 1292662"/>
              <a:gd name="connsiteX10" fmla="*/ 2896725 w 3518289"/>
              <a:gd name="connsiteY10" fmla="*/ 1292662 h 1292662"/>
              <a:gd name="connsiteX11" fmla="*/ 2380709 w 3518289"/>
              <a:gd name="connsiteY11" fmla="*/ 1292662 h 1292662"/>
              <a:gd name="connsiteX12" fmla="*/ 1899876 w 3518289"/>
              <a:gd name="connsiteY12" fmla="*/ 1292662 h 1292662"/>
              <a:gd name="connsiteX13" fmla="*/ 1278312 w 3518289"/>
              <a:gd name="connsiteY13" fmla="*/ 1292662 h 1292662"/>
              <a:gd name="connsiteX14" fmla="*/ 691930 w 3518289"/>
              <a:gd name="connsiteY14" fmla="*/ 1292662 h 1292662"/>
              <a:gd name="connsiteX15" fmla="*/ 0 w 3518289"/>
              <a:gd name="connsiteY15" fmla="*/ 1292662 h 1292662"/>
              <a:gd name="connsiteX16" fmla="*/ 0 w 3518289"/>
              <a:gd name="connsiteY16" fmla="*/ 848848 h 1292662"/>
              <a:gd name="connsiteX17" fmla="*/ 0 w 3518289"/>
              <a:gd name="connsiteY17" fmla="*/ 443814 h 1292662"/>
              <a:gd name="connsiteX18" fmla="*/ 0 w 3518289"/>
              <a:gd name="connsiteY18" fmla="*/ 0 h 1292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18289" h="1292662" fill="none" extrusionOk="0">
                <a:moveTo>
                  <a:pt x="0" y="0"/>
                </a:moveTo>
                <a:cubicBezTo>
                  <a:pt x="111924" y="-42615"/>
                  <a:pt x="311995" y="13317"/>
                  <a:pt x="480833" y="0"/>
                </a:cubicBezTo>
                <a:cubicBezTo>
                  <a:pt x="649671" y="-13317"/>
                  <a:pt x="779366" y="58285"/>
                  <a:pt x="1067214" y="0"/>
                </a:cubicBezTo>
                <a:cubicBezTo>
                  <a:pt x="1355062" y="-58285"/>
                  <a:pt x="1360774" y="56894"/>
                  <a:pt x="1618413" y="0"/>
                </a:cubicBezTo>
                <a:cubicBezTo>
                  <a:pt x="1876052" y="-56894"/>
                  <a:pt x="1909617" y="23094"/>
                  <a:pt x="2099246" y="0"/>
                </a:cubicBezTo>
                <a:cubicBezTo>
                  <a:pt x="2288875" y="-23094"/>
                  <a:pt x="2466553" y="19489"/>
                  <a:pt x="2615261" y="0"/>
                </a:cubicBezTo>
                <a:cubicBezTo>
                  <a:pt x="2763970" y="-19489"/>
                  <a:pt x="3165797" y="80140"/>
                  <a:pt x="3518289" y="0"/>
                </a:cubicBezTo>
                <a:cubicBezTo>
                  <a:pt x="3565922" y="130586"/>
                  <a:pt x="3476895" y="234331"/>
                  <a:pt x="3518289" y="443814"/>
                </a:cubicBezTo>
                <a:cubicBezTo>
                  <a:pt x="3559683" y="653297"/>
                  <a:pt x="3472054" y="711371"/>
                  <a:pt x="3518289" y="861775"/>
                </a:cubicBezTo>
                <a:cubicBezTo>
                  <a:pt x="3564524" y="1012179"/>
                  <a:pt x="3505710" y="1158275"/>
                  <a:pt x="3518289" y="1292662"/>
                </a:cubicBezTo>
                <a:cubicBezTo>
                  <a:pt x="3300650" y="1366233"/>
                  <a:pt x="3110359" y="1219021"/>
                  <a:pt x="2896725" y="1292662"/>
                </a:cubicBezTo>
                <a:cubicBezTo>
                  <a:pt x="2683091" y="1366303"/>
                  <a:pt x="2542308" y="1250930"/>
                  <a:pt x="2380709" y="1292662"/>
                </a:cubicBezTo>
                <a:cubicBezTo>
                  <a:pt x="2219110" y="1334394"/>
                  <a:pt x="2027003" y="1270430"/>
                  <a:pt x="1899876" y="1292662"/>
                </a:cubicBezTo>
                <a:cubicBezTo>
                  <a:pt x="1772749" y="1314894"/>
                  <a:pt x="1581906" y="1223135"/>
                  <a:pt x="1278312" y="1292662"/>
                </a:cubicBezTo>
                <a:cubicBezTo>
                  <a:pt x="974718" y="1362189"/>
                  <a:pt x="945855" y="1286666"/>
                  <a:pt x="691930" y="1292662"/>
                </a:cubicBezTo>
                <a:cubicBezTo>
                  <a:pt x="438005" y="1298658"/>
                  <a:pt x="213738" y="1286377"/>
                  <a:pt x="0" y="1292662"/>
                </a:cubicBezTo>
                <a:cubicBezTo>
                  <a:pt x="-12360" y="1140415"/>
                  <a:pt x="23668" y="943374"/>
                  <a:pt x="0" y="848848"/>
                </a:cubicBezTo>
                <a:cubicBezTo>
                  <a:pt x="-23668" y="754322"/>
                  <a:pt x="14721" y="628837"/>
                  <a:pt x="0" y="443814"/>
                </a:cubicBezTo>
                <a:cubicBezTo>
                  <a:pt x="-14721" y="258791"/>
                  <a:pt x="27175" y="109975"/>
                  <a:pt x="0" y="0"/>
                </a:cubicBezTo>
                <a:close/>
              </a:path>
              <a:path w="3518289" h="1292662" stroke="0" extrusionOk="0">
                <a:moveTo>
                  <a:pt x="0" y="0"/>
                </a:moveTo>
                <a:cubicBezTo>
                  <a:pt x="124248" y="-60896"/>
                  <a:pt x="360331" y="29688"/>
                  <a:pt x="516016" y="0"/>
                </a:cubicBezTo>
                <a:cubicBezTo>
                  <a:pt x="671701" y="-29688"/>
                  <a:pt x="850804" y="32662"/>
                  <a:pt x="1172763" y="0"/>
                </a:cubicBezTo>
                <a:cubicBezTo>
                  <a:pt x="1494722" y="-32662"/>
                  <a:pt x="1506049" y="9965"/>
                  <a:pt x="1653596" y="0"/>
                </a:cubicBezTo>
                <a:cubicBezTo>
                  <a:pt x="1801143" y="-9965"/>
                  <a:pt x="2127028" y="30781"/>
                  <a:pt x="2275160" y="0"/>
                </a:cubicBezTo>
                <a:cubicBezTo>
                  <a:pt x="2423292" y="-30781"/>
                  <a:pt x="2698433" y="35436"/>
                  <a:pt x="2861542" y="0"/>
                </a:cubicBezTo>
                <a:cubicBezTo>
                  <a:pt x="3024651" y="-35436"/>
                  <a:pt x="3373553" y="26306"/>
                  <a:pt x="3518289" y="0"/>
                </a:cubicBezTo>
                <a:cubicBezTo>
                  <a:pt x="3534397" y="190585"/>
                  <a:pt x="3486586" y="272188"/>
                  <a:pt x="3518289" y="405034"/>
                </a:cubicBezTo>
                <a:cubicBezTo>
                  <a:pt x="3549992" y="537880"/>
                  <a:pt x="3493266" y="640457"/>
                  <a:pt x="3518289" y="835921"/>
                </a:cubicBezTo>
                <a:cubicBezTo>
                  <a:pt x="3543312" y="1031385"/>
                  <a:pt x="3493949" y="1100050"/>
                  <a:pt x="3518289" y="1292662"/>
                </a:cubicBezTo>
                <a:cubicBezTo>
                  <a:pt x="3355023" y="1315541"/>
                  <a:pt x="3202065" y="1252691"/>
                  <a:pt x="3037456" y="1292662"/>
                </a:cubicBezTo>
                <a:cubicBezTo>
                  <a:pt x="2872847" y="1332633"/>
                  <a:pt x="2599002" y="1259082"/>
                  <a:pt x="2380709" y="1292662"/>
                </a:cubicBezTo>
                <a:cubicBezTo>
                  <a:pt x="2162416" y="1326242"/>
                  <a:pt x="1987808" y="1226488"/>
                  <a:pt x="1759145" y="1292662"/>
                </a:cubicBezTo>
                <a:cubicBezTo>
                  <a:pt x="1530482" y="1358836"/>
                  <a:pt x="1347236" y="1272830"/>
                  <a:pt x="1243129" y="1292662"/>
                </a:cubicBezTo>
                <a:cubicBezTo>
                  <a:pt x="1139022" y="1312494"/>
                  <a:pt x="887646" y="1229017"/>
                  <a:pt x="586381" y="1292662"/>
                </a:cubicBezTo>
                <a:cubicBezTo>
                  <a:pt x="285116" y="1356307"/>
                  <a:pt x="281014" y="1292079"/>
                  <a:pt x="0" y="1292662"/>
                </a:cubicBezTo>
                <a:cubicBezTo>
                  <a:pt x="-6369" y="1114799"/>
                  <a:pt x="11902" y="1016969"/>
                  <a:pt x="0" y="874701"/>
                </a:cubicBezTo>
                <a:cubicBezTo>
                  <a:pt x="-11902" y="732433"/>
                  <a:pt x="39269" y="564347"/>
                  <a:pt x="0" y="443814"/>
                </a:cubicBezTo>
                <a:cubicBezTo>
                  <a:pt x="-39269" y="323281"/>
                  <a:pt x="25932" y="106599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0644524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" sz="2000" b="1" dirty="0">
                <a:solidFill>
                  <a:schemeClr val="accent6">
                    <a:lumMod val="50000"/>
                  </a:schemeClr>
                </a:solidFill>
              </a:rPr>
              <a:t>“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Shoko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</a:rPr>
              <a:t>renyu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</a:rPr>
              <a:t>ndiwo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</a:rPr>
              <a:t>mwenje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</a:rPr>
              <a:t>wetsoka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</a:rPr>
              <a:t>dzangu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</a:rPr>
              <a:t>nechiedza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</a:rPr>
              <a:t>chenzira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</a:rPr>
              <a:t>yangu</a:t>
            </a:r>
            <a:r>
              <a:rPr lang="en" sz="2000" b="1" dirty="0">
                <a:solidFill>
                  <a:schemeClr val="accent6">
                    <a:lumMod val="50000"/>
                  </a:schemeClr>
                </a:solidFill>
              </a:rPr>
              <a:t>”</a:t>
            </a:r>
            <a:br>
              <a:rPr lang="en" sz="20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" b="1" dirty="0">
                <a:solidFill>
                  <a:schemeClr val="accent6">
                    <a:lumMod val="50000"/>
                  </a:schemeClr>
                </a:solidFill>
              </a:rPr>
              <a:t>(Mapis. 119:105)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9847F1A-9664-1EE0-078D-A262FB477A80}"/>
              </a:ext>
            </a:extLst>
          </p:cNvPr>
          <p:cNvSpPr txBox="1"/>
          <p:nvPr/>
        </p:nvSpPr>
        <p:spPr>
          <a:xfrm>
            <a:off x="8406741" y="5034495"/>
            <a:ext cx="3518289" cy="1677382"/>
          </a:xfrm>
          <a:custGeom>
            <a:avLst/>
            <a:gdLst>
              <a:gd name="connsiteX0" fmla="*/ 0 w 3518289"/>
              <a:gd name="connsiteY0" fmla="*/ 0 h 1677382"/>
              <a:gd name="connsiteX1" fmla="*/ 480833 w 3518289"/>
              <a:gd name="connsiteY1" fmla="*/ 0 h 1677382"/>
              <a:gd name="connsiteX2" fmla="*/ 1067214 w 3518289"/>
              <a:gd name="connsiteY2" fmla="*/ 0 h 1677382"/>
              <a:gd name="connsiteX3" fmla="*/ 1618413 w 3518289"/>
              <a:gd name="connsiteY3" fmla="*/ 0 h 1677382"/>
              <a:gd name="connsiteX4" fmla="*/ 2099246 w 3518289"/>
              <a:gd name="connsiteY4" fmla="*/ 0 h 1677382"/>
              <a:gd name="connsiteX5" fmla="*/ 2615261 w 3518289"/>
              <a:gd name="connsiteY5" fmla="*/ 0 h 1677382"/>
              <a:gd name="connsiteX6" fmla="*/ 3518289 w 3518289"/>
              <a:gd name="connsiteY6" fmla="*/ 0 h 1677382"/>
              <a:gd name="connsiteX7" fmla="*/ 3518289 w 3518289"/>
              <a:gd name="connsiteY7" fmla="*/ 575901 h 1677382"/>
              <a:gd name="connsiteX8" fmla="*/ 3518289 w 3518289"/>
              <a:gd name="connsiteY8" fmla="*/ 1118255 h 1677382"/>
              <a:gd name="connsiteX9" fmla="*/ 3518289 w 3518289"/>
              <a:gd name="connsiteY9" fmla="*/ 1677382 h 1677382"/>
              <a:gd name="connsiteX10" fmla="*/ 2896725 w 3518289"/>
              <a:gd name="connsiteY10" fmla="*/ 1677382 h 1677382"/>
              <a:gd name="connsiteX11" fmla="*/ 2380709 w 3518289"/>
              <a:gd name="connsiteY11" fmla="*/ 1677382 h 1677382"/>
              <a:gd name="connsiteX12" fmla="*/ 1899876 w 3518289"/>
              <a:gd name="connsiteY12" fmla="*/ 1677382 h 1677382"/>
              <a:gd name="connsiteX13" fmla="*/ 1278312 w 3518289"/>
              <a:gd name="connsiteY13" fmla="*/ 1677382 h 1677382"/>
              <a:gd name="connsiteX14" fmla="*/ 691930 w 3518289"/>
              <a:gd name="connsiteY14" fmla="*/ 1677382 h 1677382"/>
              <a:gd name="connsiteX15" fmla="*/ 0 w 3518289"/>
              <a:gd name="connsiteY15" fmla="*/ 1677382 h 1677382"/>
              <a:gd name="connsiteX16" fmla="*/ 0 w 3518289"/>
              <a:gd name="connsiteY16" fmla="*/ 1101481 h 1677382"/>
              <a:gd name="connsiteX17" fmla="*/ 0 w 3518289"/>
              <a:gd name="connsiteY17" fmla="*/ 575901 h 1677382"/>
              <a:gd name="connsiteX18" fmla="*/ 0 w 3518289"/>
              <a:gd name="connsiteY18" fmla="*/ 0 h 1677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18289" h="1677382" fill="none" extrusionOk="0">
                <a:moveTo>
                  <a:pt x="0" y="0"/>
                </a:moveTo>
                <a:cubicBezTo>
                  <a:pt x="111924" y="-42615"/>
                  <a:pt x="311995" y="13317"/>
                  <a:pt x="480833" y="0"/>
                </a:cubicBezTo>
                <a:cubicBezTo>
                  <a:pt x="649671" y="-13317"/>
                  <a:pt x="779366" y="58285"/>
                  <a:pt x="1067214" y="0"/>
                </a:cubicBezTo>
                <a:cubicBezTo>
                  <a:pt x="1355062" y="-58285"/>
                  <a:pt x="1360774" y="56894"/>
                  <a:pt x="1618413" y="0"/>
                </a:cubicBezTo>
                <a:cubicBezTo>
                  <a:pt x="1876052" y="-56894"/>
                  <a:pt x="1909617" y="23094"/>
                  <a:pt x="2099246" y="0"/>
                </a:cubicBezTo>
                <a:cubicBezTo>
                  <a:pt x="2288875" y="-23094"/>
                  <a:pt x="2466553" y="19489"/>
                  <a:pt x="2615261" y="0"/>
                </a:cubicBezTo>
                <a:cubicBezTo>
                  <a:pt x="2763970" y="-19489"/>
                  <a:pt x="3165797" y="80140"/>
                  <a:pt x="3518289" y="0"/>
                </a:cubicBezTo>
                <a:cubicBezTo>
                  <a:pt x="3577031" y="175277"/>
                  <a:pt x="3516214" y="337631"/>
                  <a:pt x="3518289" y="575901"/>
                </a:cubicBezTo>
                <a:cubicBezTo>
                  <a:pt x="3520364" y="814171"/>
                  <a:pt x="3485187" y="945088"/>
                  <a:pt x="3518289" y="1118255"/>
                </a:cubicBezTo>
                <a:cubicBezTo>
                  <a:pt x="3551391" y="1291422"/>
                  <a:pt x="3496556" y="1546763"/>
                  <a:pt x="3518289" y="1677382"/>
                </a:cubicBezTo>
                <a:cubicBezTo>
                  <a:pt x="3300650" y="1750953"/>
                  <a:pt x="3110359" y="1603741"/>
                  <a:pt x="2896725" y="1677382"/>
                </a:cubicBezTo>
                <a:cubicBezTo>
                  <a:pt x="2683091" y="1751023"/>
                  <a:pt x="2542308" y="1635650"/>
                  <a:pt x="2380709" y="1677382"/>
                </a:cubicBezTo>
                <a:cubicBezTo>
                  <a:pt x="2219110" y="1719114"/>
                  <a:pt x="2027003" y="1655150"/>
                  <a:pt x="1899876" y="1677382"/>
                </a:cubicBezTo>
                <a:cubicBezTo>
                  <a:pt x="1772749" y="1699614"/>
                  <a:pt x="1581906" y="1607855"/>
                  <a:pt x="1278312" y="1677382"/>
                </a:cubicBezTo>
                <a:cubicBezTo>
                  <a:pt x="974718" y="1746909"/>
                  <a:pt x="945855" y="1671386"/>
                  <a:pt x="691930" y="1677382"/>
                </a:cubicBezTo>
                <a:cubicBezTo>
                  <a:pt x="438005" y="1683378"/>
                  <a:pt x="213738" y="1671097"/>
                  <a:pt x="0" y="1677382"/>
                </a:cubicBezTo>
                <a:cubicBezTo>
                  <a:pt x="-54762" y="1417301"/>
                  <a:pt x="25578" y="1313591"/>
                  <a:pt x="0" y="1101481"/>
                </a:cubicBezTo>
                <a:cubicBezTo>
                  <a:pt x="-25578" y="889371"/>
                  <a:pt x="46011" y="692820"/>
                  <a:pt x="0" y="575901"/>
                </a:cubicBezTo>
                <a:cubicBezTo>
                  <a:pt x="-46011" y="458982"/>
                  <a:pt x="35906" y="243722"/>
                  <a:pt x="0" y="0"/>
                </a:cubicBezTo>
                <a:close/>
              </a:path>
              <a:path w="3518289" h="1677382" stroke="0" extrusionOk="0">
                <a:moveTo>
                  <a:pt x="0" y="0"/>
                </a:moveTo>
                <a:cubicBezTo>
                  <a:pt x="124248" y="-60896"/>
                  <a:pt x="360331" y="29688"/>
                  <a:pt x="516016" y="0"/>
                </a:cubicBezTo>
                <a:cubicBezTo>
                  <a:pt x="671701" y="-29688"/>
                  <a:pt x="850804" y="32662"/>
                  <a:pt x="1172763" y="0"/>
                </a:cubicBezTo>
                <a:cubicBezTo>
                  <a:pt x="1494722" y="-32662"/>
                  <a:pt x="1506049" y="9965"/>
                  <a:pt x="1653596" y="0"/>
                </a:cubicBezTo>
                <a:cubicBezTo>
                  <a:pt x="1801143" y="-9965"/>
                  <a:pt x="2127028" y="30781"/>
                  <a:pt x="2275160" y="0"/>
                </a:cubicBezTo>
                <a:cubicBezTo>
                  <a:pt x="2423292" y="-30781"/>
                  <a:pt x="2698433" y="35436"/>
                  <a:pt x="2861542" y="0"/>
                </a:cubicBezTo>
                <a:cubicBezTo>
                  <a:pt x="3024651" y="-35436"/>
                  <a:pt x="3373553" y="26306"/>
                  <a:pt x="3518289" y="0"/>
                </a:cubicBezTo>
                <a:cubicBezTo>
                  <a:pt x="3544876" y="230291"/>
                  <a:pt x="3479162" y="361556"/>
                  <a:pt x="3518289" y="525580"/>
                </a:cubicBezTo>
                <a:cubicBezTo>
                  <a:pt x="3557416" y="689604"/>
                  <a:pt x="3473866" y="933937"/>
                  <a:pt x="3518289" y="1084707"/>
                </a:cubicBezTo>
                <a:cubicBezTo>
                  <a:pt x="3562712" y="1235477"/>
                  <a:pt x="3484511" y="1508818"/>
                  <a:pt x="3518289" y="1677382"/>
                </a:cubicBezTo>
                <a:cubicBezTo>
                  <a:pt x="3355023" y="1700261"/>
                  <a:pt x="3202065" y="1637411"/>
                  <a:pt x="3037456" y="1677382"/>
                </a:cubicBezTo>
                <a:cubicBezTo>
                  <a:pt x="2872847" y="1717353"/>
                  <a:pt x="2599002" y="1643802"/>
                  <a:pt x="2380709" y="1677382"/>
                </a:cubicBezTo>
                <a:cubicBezTo>
                  <a:pt x="2162416" y="1710962"/>
                  <a:pt x="1987808" y="1611208"/>
                  <a:pt x="1759145" y="1677382"/>
                </a:cubicBezTo>
                <a:cubicBezTo>
                  <a:pt x="1530482" y="1743556"/>
                  <a:pt x="1347236" y="1657550"/>
                  <a:pt x="1243129" y="1677382"/>
                </a:cubicBezTo>
                <a:cubicBezTo>
                  <a:pt x="1139022" y="1697214"/>
                  <a:pt x="887646" y="1613737"/>
                  <a:pt x="586381" y="1677382"/>
                </a:cubicBezTo>
                <a:cubicBezTo>
                  <a:pt x="285116" y="1741027"/>
                  <a:pt x="281014" y="1676799"/>
                  <a:pt x="0" y="1677382"/>
                </a:cubicBezTo>
                <a:cubicBezTo>
                  <a:pt x="-60122" y="1506410"/>
                  <a:pt x="63322" y="1336297"/>
                  <a:pt x="0" y="1135028"/>
                </a:cubicBezTo>
                <a:cubicBezTo>
                  <a:pt x="-63322" y="933759"/>
                  <a:pt x="60208" y="716287"/>
                  <a:pt x="0" y="575901"/>
                </a:cubicBezTo>
                <a:cubicBezTo>
                  <a:pt x="-60208" y="435515"/>
                  <a:pt x="19265" y="136631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0644524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" sz="2000" b="1" dirty="0">
                <a:solidFill>
                  <a:schemeClr val="accent1">
                    <a:lumMod val="50000"/>
                  </a:schemeClr>
                </a:solidFill>
              </a:rPr>
              <a:t>“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</a:rPr>
              <a:t>Kuzarurwa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</a:rPr>
              <a:t>kweshoko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</a:rPr>
              <a:t>renyu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</a:rPr>
              <a:t>kunopa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</a:rPr>
              <a:t>chiedza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;</a:t>
            </a:r>
          </a:p>
          <a:p>
            <a:pPr algn="ctr">
              <a:spcBef>
                <a:spcPts val="600"/>
              </a:spcBef>
            </a:pP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</a:rPr>
              <a:t>kunopa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</a:rPr>
              <a:t>kunzwisisa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</a:rPr>
              <a:t>kuna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</a:rPr>
              <a:t>vasina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 mano</a:t>
            </a:r>
            <a:r>
              <a:rPr lang="en" sz="2000" b="1" dirty="0">
                <a:solidFill>
                  <a:schemeClr val="accent1">
                    <a:lumMod val="50000"/>
                  </a:schemeClr>
                </a:solidFill>
              </a:rPr>
              <a:t>” </a:t>
            </a:r>
            <a:br>
              <a:rPr lang="es-ES" sz="20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" b="1" dirty="0">
                <a:solidFill>
                  <a:schemeClr val="accent1">
                    <a:lumMod val="50000"/>
                  </a:schemeClr>
                </a:solidFill>
              </a:rPr>
              <a:t>(Mapis. 119:130)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48C1833-F17A-048E-F421-11B314694990}"/>
              </a:ext>
            </a:extLst>
          </p:cNvPr>
          <p:cNvSpPr txBox="1"/>
          <p:nvPr/>
        </p:nvSpPr>
        <p:spPr>
          <a:xfrm>
            <a:off x="4942957" y="2461283"/>
            <a:ext cx="716369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Mariri</a:t>
            </a:r>
            <a:r>
              <a:rPr lang="en-US" sz="2000" b="1" dirty="0"/>
              <a:t> </a:t>
            </a:r>
            <a:r>
              <a:rPr lang="en-US" sz="2000" b="1" dirty="0" err="1"/>
              <a:t>tinowana</a:t>
            </a:r>
            <a:r>
              <a:rPr lang="en-US" sz="2000" b="1" dirty="0"/>
              <a:t> </a:t>
            </a:r>
            <a:r>
              <a:rPr lang="en-US" sz="2000" b="1" dirty="0" err="1"/>
              <a:t>zano</a:t>
            </a:r>
            <a:r>
              <a:rPr lang="en-US" sz="2000" b="1" dirty="0"/>
              <a:t> </a:t>
            </a:r>
            <a:r>
              <a:rPr lang="en-US" sz="2000" b="1" dirty="0" err="1"/>
              <a:t>radhiabhorosi</a:t>
            </a:r>
            <a:r>
              <a:rPr lang="en-US" sz="2000" b="1" dirty="0"/>
              <a:t>; </a:t>
            </a:r>
            <a:r>
              <a:rPr lang="en-US" sz="2000" b="1" dirty="0" err="1"/>
              <a:t>kusika</a:t>
            </a:r>
            <a:r>
              <a:rPr lang="en-US" sz="2000" b="1" dirty="0"/>
              <a:t>; </a:t>
            </a:r>
            <a:r>
              <a:rPr lang="en-US" sz="2000" b="1" dirty="0" err="1"/>
              <a:t>kuzvarwa</a:t>
            </a:r>
            <a:r>
              <a:rPr lang="en-US" sz="2000" b="1" dirty="0"/>
              <a:t>, </a:t>
            </a:r>
            <a:r>
              <a:rPr lang="en-US" sz="2000" b="1" dirty="0" err="1"/>
              <a:t>hupenyu</a:t>
            </a:r>
            <a:r>
              <a:rPr lang="en-US" sz="2000" b="1" dirty="0"/>
              <a:t>, </a:t>
            </a:r>
            <a:r>
              <a:rPr lang="en-US" sz="2000" b="1" dirty="0" err="1"/>
              <a:t>rufu</a:t>
            </a:r>
            <a:r>
              <a:rPr lang="en-US" sz="2000" b="1" dirty="0"/>
              <a:t>, </a:t>
            </a:r>
            <a:r>
              <a:rPr lang="en-US" sz="2000" b="1" dirty="0" err="1"/>
              <a:t>kumuka</a:t>
            </a:r>
            <a:r>
              <a:rPr lang="en-US" sz="2000" b="1" dirty="0"/>
              <a:t> </a:t>
            </a:r>
            <a:r>
              <a:rPr lang="en-US" sz="2000" b="1" dirty="0" err="1"/>
              <a:t>nekureverera</a:t>
            </a:r>
            <a:r>
              <a:rPr lang="en-US" sz="2000" b="1" dirty="0"/>
              <a:t> </a:t>
            </a:r>
            <a:r>
              <a:rPr lang="en-US" sz="2000" b="1" dirty="0" err="1"/>
              <a:t>kwaJesu</a:t>
            </a:r>
            <a:r>
              <a:rPr lang="en-US" sz="2000" b="1" dirty="0"/>
              <a:t>; </a:t>
            </a:r>
            <a:r>
              <a:rPr lang="en-US" sz="2000" b="1" dirty="0" err="1"/>
              <a:t>kuregererwa</a:t>
            </a:r>
            <a:r>
              <a:rPr lang="en-US" sz="2000" b="1" dirty="0"/>
              <a:t> </a:t>
            </a:r>
            <a:r>
              <a:rPr lang="en-US" sz="2000" b="1" dirty="0" err="1"/>
              <a:t>kwezvivi</a:t>
            </a:r>
            <a:r>
              <a:rPr lang="en-US" sz="2000" b="1" dirty="0"/>
              <a:t>; Kuuya </a:t>
            </a:r>
            <a:r>
              <a:rPr lang="en-US" sz="2000" b="1" dirty="0" err="1"/>
              <a:t>Kwechipiri</a:t>
            </a:r>
            <a:r>
              <a:rPr lang="en-US" sz="2000" b="1" dirty="0"/>
              <a:t>; </a:t>
            </a:r>
            <a:r>
              <a:rPr lang="en-US" sz="2000" b="1" dirty="0" err="1"/>
              <a:t>hupenyu</a:t>
            </a:r>
            <a:r>
              <a:rPr lang="en-US" sz="2000" b="1" dirty="0"/>
              <a:t> </a:t>
            </a:r>
            <a:r>
              <a:rPr lang="en-US" sz="2000" b="1" dirty="0" err="1"/>
              <a:t>husingaperi</a:t>
            </a:r>
            <a:r>
              <a:rPr lang="en-US" sz="2000" b="1" dirty="0"/>
              <a:t> </a:t>
            </a:r>
            <a:r>
              <a:rPr lang="en-US" sz="2000" b="1" dirty="0" err="1"/>
              <a:t>muNyika</a:t>
            </a:r>
            <a:r>
              <a:rPr lang="en-US" sz="2000" b="1" dirty="0"/>
              <a:t> </a:t>
            </a:r>
            <a:r>
              <a:rPr lang="en-US" sz="2000" b="1" dirty="0" err="1"/>
              <a:t>Idzva</a:t>
            </a:r>
            <a:r>
              <a:rPr lang="en" sz="2000" b="1" dirty="0"/>
              <a:t>…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363709B-479B-2B63-17AF-E769000B8EB2}"/>
              </a:ext>
            </a:extLst>
          </p:cNvPr>
          <p:cNvSpPr txBox="1"/>
          <p:nvPr/>
        </p:nvSpPr>
        <p:spPr>
          <a:xfrm>
            <a:off x="4942956" y="1768786"/>
            <a:ext cx="7249043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700" b="1" dirty="0" err="1"/>
              <a:t>Nokudaro</a:t>
            </a:r>
            <a:r>
              <a:rPr lang="en-US" sz="1700" b="1" dirty="0"/>
              <a:t>, </a:t>
            </a:r>
            <a:r>
              <a:rPr lang="en-US" sz="1700" b="1" dirty="0" err="1"/>
              <a:t>kuchengeteka</a:t>
            </a:r>
            <a:r>
              <a:rPr lang="en-US" sz="1700" b="1" dirty="0"/>
              <a:t> </a:t>
            </a:r>
            <a:r>
              <a:rPr lang="en-US" sz="1700" b="1" dirty="0" err="1"/>
              <a:t>kwedu</a:t>
            </a:r>
            <a:r>
              <a:rPr lang="en-US" sz="1700" b="1" dirty="0"/>
              <a:t> </a:t>
            </a:r>
            <a:r>
              <a:rPr lang="en-US" sz="1700" b="1" dirty="0" err="1"/>
              <a:t>kunowanikwa</a:t>
            </a:r>
            <a:r>
              <a:rPr lang="en-US" sz="1700" b="1" dirty="0"/>
              <a:t> </a:t>
            </a:r>
            <a:r>
              <a:rPr lang="en-US" sz="1700" b="1" dirty="0" err="1"/>
              <a:t>muBhaibheri</a:t>
            </a:r>
            <a:r>
              <a:rPr lang="en-US" sz="1700" b="1" dirty="0"/>
              <a:t> chete, uye </a:t>
            </a:r>
            <a:r>
              <a:rPr lang="en-US" sz="1700" b="1" dirty="0" err="1"/>
              <a:t>mune</a:t>
            </a:r>
            <a:r>
              <a:rPr lang="en-US" sz="1700" b="1" dirty="0"/>
              <a:t> </a:t>
            </a:r>
            <a:r>
              <a:rPr lang="en-US" sz="1700" b="1" dirty="0" err="1"/>
              <a:t>rimwe</a:t>
            </a:r>
            <a:r>
              <a:rPr lang="en-US" sz="1700" b="1" dirty="0"/>
              <a:t> </a:t>
            </a:r>
            <a:r>
              <a:rPr lang="en-US" sz="1700" b="1" dirty="0" err="1"/>
              <a:t>nerimwe</a:t>
            </a:r>
            <a:r>
              <a:rPr lang="en-US" sz="1700" b="1" dirty="0"/>
              <a:t> </a:t>
            </a:r>
            <a:r>
              <a:rPr lang="en-US" sz="1700" b="1" dirty="0" err="1"/>
              <a:t>remabhuku</a:t>
            </a:r>
            <a:r>
              <a:rPr lang="en-US" sz="1700" b="1" dirty="0"/>
              <a:t> aro, </a:t>
            </a:r>
            <a:r>
              <a:rPr lang="en-US" sz="1700" b="1" dirty="0" err="1"/>
              <a:t>zvitsauko</a:t>
            </a:r>
            <a:r>
              <a:rPr lang="en-US" sz="1700" b="1" dirty="0"/>
              <a:t> </a:t>
            </a:r>
            <a:r>
              <a:rPr lang="en-US" sz="1700" b="1" dirty="0" err="1"/>
              <a:t>nendima</a:t>
            </a:r>
            <a:r>
              <a:rPr lang="en" sz="1700" b="1" dirty="0"/>
              <a:t>(2Tim. 3:16).</a:t>
            </a:r>
          </a:p>
        </p:txBody>
      </p:sp>
    </p:spTree>
    <p:extLst>
      <p:ext uri="{BB962C8B-B14F-4D97-AF65-F5344CB8AC3E}">
        <p14:creationId xmlns:p14="http://schemas.microsoft.com/office/powerpoint/2010/main" val="107500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 animBg="1"/>
      <p:bldP spid="2" grpId="0" animBg="1"/>
      <p:bldP spid="7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A34462C-0DB1-FD10-12D7-B398A35A4B1C}"/>
              </a:ext>
            </a:extLst>
          </p:cNvPr>
          <p:cNvSpPr txBox="1"/>
          <p:nvPr/>
        </p:nvSpPr>
        <p:spPr>
          <a:xfrm>
            <a:off x="2636197" y="-29184"/>
            <a:ext cx="7763814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" sz="4400" b="1" dirty="0">
                <a:ln/>
                <a:solidFill>
                  <a:schemeClr val="accent4"/>
                </a:solidFill>
              </a:rPr>
              <a:t>KUFUNGA KWEVANHU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AB3F635-42E0-9EBB-C928-9E0F7F354158}"/>
              </a:ext>
            </a:extLst>
          </p:cNvPr>
          <p:cNvSpPr txBox="1"/>
          <p:nvPr/>
        </p:nvSpPr>
        <p:spPr>
          <a:xfrm>
            <a:off x="3127442" y="605822"/>
            <a:ext cx="67813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Munhu </a:t>
            </a:r>
            <a:r>
              <a:rPr lang="en-US" b="1" dirty="0" err="1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unoʋona</a:t>
            </a:r>
            <a:r>
              <a:rPr lang="en-US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nzira</a:t>
            </a:r>
            <a:r>
              <a:rPr lang="en-US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aciti</a:t>
            </a:r>
            <a:r>
              <a:rPr lang="en-US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yakarurama</a:t>
            </a:r>
            <a:r>
              <a:rPr lang="en-US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;</a:t>
            </a:r>
          </a:p>
          <a:p>
            <a:pPr algn="ctr"/>
            <a:r>
              <a:rPr lang="en-US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Asi </a:t>
            </a:r>
            <a:r>
              <a:rPr lang="en-US" b="1" dirty="0" err="1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kuguma</a:t>
            </a:r>
            <a:r>
              <a:rPr lang="en-US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kwayo</a:t>
            </a:r>
            <a:r>
              <a:rPr lang="en-US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inzira</a:t>
            </a:r>
            <a:r>
              <a:rPr lang="en-US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dzorufu</a:t>
            </a:r>
            <a:r>
              <a:rPr lang="en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(Zvirevo 16:25)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FD8E9C4-F44F-540B-79A8-4E236040BDF8}"/>
              </a:ext>
            </a:extLst>
          </p:cNvPr>
          <p:cNvSpPr txBox="1"/>
          <p:nvPr/>
        </p:nvSpPr>
        <p:spPr>
          <a:xfrm>
            <a:off x="4603428" y="1313648"/>
            <a:ext cx="56880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Kana Mwari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iye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akafemera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Bhaibheri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ndiani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anogona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kuridudzira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 Pet. 1:20; Johani 14:26)?</a:t>
            </a:r>
          </a:p>
        </p:txBody>
      </p:sp>
      <p:pic>
        <p:nvPicPr>
          <p:cNvPr id="4" name="Imagen 3" descr="Imagen que contiene agua, tabla&#10;&#10;Descripción generada automáticamente">
            <a:extLst>
              <a:ext uri="{FF2B5EF4-FFF2-40B4-BE49-F238E27FC236}">
                <a16:creationId xmlns:a16="http://schemas.microsoft.com/office/drawing/2014/main" id="{45E61A15-D2CF-1137-4F72-E39636B92B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00010" y="102691"/>
            <a:ext cx="1683457" cy="1453735"/>
          </a:xfrm>
          <a:prstGeom prst="rect">
            <a:avLst/>
          </a:prstGeom>
          <a:ln w="38100" cap="sq">
            <a:solidFill>
              <a:srgbClr val="A0DDE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8" name="Imagen 7" descr="Imagen que contiene ventana, hombre, tabla, mujer&#10;&#10;Descripción generada automáticamente">
            <a:extLst>
              <a:ext uri="{FF2B5EF4-FFF2-40B4-BE49-F238E27FC236}">
                <a16:creationId xmlns:a16="http://schemas.microsoft.com/office/drawing/2014/main" id="{B098FEC5-81E3-011E-CCAC-956AD33554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039" y="1203168"/>
            <a:ext cx="4360856" cy="5586738"/>
          </a:xfrm>
          <a:prstGeom prst="roundRect">
            <a:avLst>
              <a:gd name="adj" fmla="val 6437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A0DDE0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C655BE58-2921-B0C1-872B-62B9BC670421}"/>
              </a:ext>
            </a:extLst>
          </p:cNvPr>
          <p:cNvSpPr txBox="1"/>
          <p:nvPr/>
        </p:nvSpPr>
        <p:spPr>
          <a:xfrm>
            <a:off x="4603430" y="3484773"/>
            <a:ext cx="758857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Muenzaniso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wokufunga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kwomunhu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kutsoropodza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kwakakwirira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uko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kubvira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muzana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ramakore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rechi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18,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kwakakarakadza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kududzirwa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kwe“dzidzo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yeBhaibheri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0937DA4-EBAB-1E46-B1F7-F56F6CA72A26}"/>
              </a:ext>
            </a:extLst>
          </p:cNvPr>
          <p:cNvSpPr txBox="1"/>
          <p:nvPr/>
        </p:nvSpPr>
        <p:spPr>
          <a:xfrm>
            <a:off x="4603429" y="2091434"/>
            <a:ext cx="758857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Munhu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asina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Mweya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haagamuchiri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zvinhu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zvinobva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kuMweya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waMwari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anozviona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zviri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zvoupenzi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uye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haagoni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kuzvinzwisisa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nokuti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zvinonzwisiswa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chete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noMweya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(1VaKo. 2:14 ).</a:t>
            </a:r>
          </a:p>
        </p:txBody>
      </p:sp>
      <p:pic>
        <p:nvPicPr>
          <p:cNvPr id="14" name="Imagen 13" descr="Un dibujo de un grupo de personas en una montaña&#10;&#10;Descripción generada automáticamente con confianza baja">
            <a:extLst>
              <a:ext uri="{FF2B5EF4-FFF2-40B4-BE49-F238E27FC236}">
                <a16:creationId xmlns:a16="http://schemas.microsoft.com/office/drawing/2014/main" id="{AC70E91D-9D5C-1E27-E41F-26D0D8E61C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039" y="102691"/>
            <a:ext cx="2502158" cy="1006262"/>
          </a:xfrm>
          <a:prstGeom prst="rect">
            <a:avLst/>
          </a:prstGeom>
          <a:ln w="38100" cap="sq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3B30672-D355-E2DF-D3F3-7EF510DD4130}"/>
              </a:ext>
            </a:extLst>
          </p:cNvPr>
          <p:cNvSpPr txBox="1"/>
          <p:nvPr/>
        </p:nvSpPr>
        <p:spPr>
          <a:xfrm>
            <a:off x="4603428" y="5963674"/>
            <a:ext cx="75885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Pasina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kupokana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muvengi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anogadzira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nzira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dzinoita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sedzakanaka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magumo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adzo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rufu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Zvi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16:25).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E46D20C-B581-4F9C-1054-00B2F69F2C90}"/>
              </a:ext>
            </a:extLst>
          </p:cNvPr>
          <p:cNvSpPr txBox="1"/>
          <p:nvPr/>
        </p:nvSpPr>
        <p:spPr>
          <a:xfrm>
            <a:off x="4603430" y="4570336"/>
            <a:ext cx="758857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Nzira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yaro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huru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ndeyekuramba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zvishamiso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uye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kusakwanisa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kufanotaura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ramangwana.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Munzira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iyi,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tingawanei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kubva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mushoko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raMwari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kana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tikaramba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simba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raro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kana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kukwanisa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kwaro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kuziva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ramangwana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rakatimirira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1746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0" grpId="0"/>
      <p:bldP spid="12" grpId="0"/>
      <p:bldP spid="7" grpId="0"/>
      <p:bldP spid="11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FF0066"/>
      </a:accent3>
      <a:accent4>
        <a:srgbClr val="FFC000"/>
      </a:accent4>
      <a:accent5>
        <a:srgbClr val="990099"/>
      </a:accent5>
      <a:accent6>
        <a:srgbClr val="70AD47"/>
      </a:accent6>
      <a:hlink>
        <a:srgbClr val="0563C1"/>
      </a:hlink>
      <a:folHlink>
        <a:srgbClr val="2992FA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705</TotalTime>
  <Words>1050</Words>
  <Application>Microsoft Office PowerPoint</Application>
  <PresentationFormat>Panorámica</PresentationFormat>
  <Paragraphs>59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13</vt:i4>
      </vt:variant>
    </vt:vector>
  </HeadingPairs>
  <TitlesOfParts>
    <vt:vector size="20" baseType="lpstr">
      <vt:lpstr>Comic Sans MS</vt:lpstr>
      <vt:lpstr>Constantia</vt:lpstr>
      <vt:lpstr>Aptos Display</vt:lpstr>
      <vt:lpstr>Arial</vt:lpstr>
      <vt:lpstr>Aptos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102</cp:revision>
  <dcterms:created xsi:type="dcterms:W3CDTF">2024-03-31T16:03:06Z</dcterms:created>
  <dcterms:modified xsi:type="dcterms:W3CDTF">2024-04-14T07:04:00Z</dcterms:modified>
</cp:coreProperties>
</file>