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82" r:id="rId3"/>
    <p:sldId id="277" r:id="rId4"/>
    <p:sldId id="257" r:id="rId5"/>
    <p:sldId id="283" r:id="rId6"/>
    <p:sldId id="284" r:id="rId7"/>
    <p:sldId id="285" r:id="rId8"/>
    <p:sldId id="260" r:id="rId9"/>
    <p:sldId id="279" r:id="rId10"/>
    <p:sldId id="261" r:id="rId11"/>
    <p:sldId id="262"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01B"/>
    <a:srgbClr val="E1E5EF"/>
    <a:srgbClr val="EFE6D1"/>
    <a:srgbClr val="596DA0"/>
    <a:srgbClr val="E4E4E5"/>
    <a:srgbClr val="C8AC63"/>
    <a:srgbClr val="D8C1D1"/>
    <a:srgbClr val="5983B1"/>
    <a:srgbClr val="2F4366"/>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EDEE5-62B5-4FCE-B239-EBF803944E72}" type="doc">
      <dgm:prSet loTypeId="urn:microsoft.com/office/officeart/2005/8/layout/lProcess1" loCatId="process" qsTypeId="urn:microsoft.com/office/officeart/2005/8/quickstyle/simple5" qsCatId="simple" csTypeId="urn:microsoft.com/office/officeart/2005/8/colors/colorful5" csCatId="colorful" phldr="1"/>
      <dgm:spPr/>
      <dgm:t>
        <a:bodyPr/>
        <a:lstStyle/>
        <a:p>
          <a:endParaRPr lang="es-ES"/>
        </a:p>
      </dgm:t>
    </dgm:pt>
    <dgm:pt modelId="{B1A423D1-B924-4DA5-A64F-B5E1E0C8FB35}">
      <dgm:prSet custT="1"/>
      <dgm:spPr/>
      <dgm:t>
        <a:bodyPr/>
        <a:lstStyle/>
        <a:p>
          <a:r>
            <a:rPr lang="hr" sz="2200" b="1" dirty="0">
              <a:effectLst>
                <a:outerShdw blurRad="38100" dist="38100" dir="2700000" algn="tl">
                  <a:srgbClr val="000000">
                    <a:alpha val="43137"/>
                  </a:srgbClr>
                </a:outerShdw>
              </a:effectLst>
            </a:rPr>
            <a:t>Odeveni su u kostret (3)</a:t>
          </a:r>
        </a:p>
      </dgm:t>
    </dgm:pt>
    <dgm:pt modelId="{9F4127D7-F992-4AC6-A163-512425713DA3}" type="parTrans" cxnId="{BA1AFF56-162F-45E3-9698-253387D16EF4}">
      <dgm:prSet/>
      <dgm:spPr/>
      <dgm:t>
        <a:bodyPr/>
        <a:lstStyle/>
        <a:p>
          <a:endParaRPr lang="es-ES" sz="2200" b="1"/>
        </a:p>
      </dgm:t>
    </dgm:pt>
    <dgm:pt modelId="{DAAB2D0C-1112-4AF1-997C-58DB66AA5A0F}" type="sibTrans" cxnId="{BA1AFF56-162F-45E3-9698-253387D16EF4}">
      <dgm:prSet/>
      <dgm:spPr/>
      <dgm:t>
        <a:bodyPr/>
        <a:lstStyle/>
        <a:p>
          <a:endParaRPr lang="es-ES" sz="2200" b="1"/>
        </a:p>
      </dgm:t>
    </dgm:pt>
    <dgm:pt modelId="{84811D4F-461E-4A6F-8B7B-B06B2B496CC3}">
      <dgm:prSet custT="1"/>
      <dgm:spPr>
        <a:ln>
          <a:solidFill>
            <a:srgbClr val="D7A291">
              <a:alpha val="89804"/>
            </a:srgbClr>
          </a:solidFill>
        </a:ln>
      </dgm:spPr>
      <dgm:t>
        <a:bodyPr/>
        <a:lstStyle/>
        <a:p>
          <a:r>
            <a:rPr lang="hr" sz="2200" b="1" dirty="0"/>
            <a:t>Biblija je sačuvana u teškim vremenima</a:t>
          </a:r>
        </a:p>
      </dgm:t>
    </dgm:pt>
    <dgm:pt modelId="{92BAE6D1-B276-4F2F-B282-76E0B2AE5EC6}" type="parTrans" cxnId="{2F053225-FDF9-44B6-A3F3-A33EAC190547}">
      <dgm:prSet/>
      <dgm:spPr/>
      <dgm:t>
        <a:bodyPr/>
        <a:lstStyle/>
        <a:p>
          <a:endParaRPr lang="es-ES" sz="2200" b="1"/>
        </a:p>
      </dgm:t>
    </dgm:pt>
    <dgm:pt modelId="{8F52B365-0715-4763-82E0-EBD2E0301E6A}" type="sibTrans" cxnId="{2F053225-FDF9-44B6-A3F3-A33EAC190547}">
      <dgm:prSet/>
      <dgm:spPr/>
      <dgm:t>
        <a:bodyPr/>
        <a:lstStyle/>
        <a:p>
          <a:endParaRPr lang="es-ES" sz="2200" b="1"/>
        </a:p>
      </dgm:t>
    </dgm:pt>
    <dgm:pt modelId="{AD114B91-B4DC-49C8-AE6A-9AE9A4BE6105}">
      <dgm:prSet custT="1"/>
      <dgm:spPr/>
      <dgm:t>
        <a:bodyPr/>
        <a:lstStyle/>
        <a:p>
          <a:r>
            <a:rPr lang="hr" sz="2200" b="1" dirty="0">
              <a:effectLst>
                <a:outerShdw blurRad="38100" dist="38100" dir="2700000" algn="tl">
                  <a:srgbClr val="000000">
                    <a:alpha val="43137"/>
                  </a:srgbClr>
                </a:outerShdw>
              </a:effectLst>
            </a:rPr>
            <a:t>Ako im neko želi nauditi, vatra izlazi iz njih (5)</a:t>
          </a:r>
        </a:p>
      </dgm:t>
    </dgm:pt>
    <dgm:pt modelId="{7EB9A605-4745-48D2-BF27-5C7B44E34DB0}" type="parTrans" cxnId="{AD09F639-E690-4087-8544-1ECE2E4D76A1}">
      <dgm:prSet/>
      <dgm:spPr/>
      <dgm:t>
        <a:bodyPr/>
        <a:lstStyle/>
        <a:p>
          <a:endParaRPr lang="es-ES" sz="2200" b="1"/>
        </a:p>
      </dgm:t>
    </dgm:pt>
    <dgm:pt modelId="{AE93B0F5-293F-460A-9D54-C9106C8E4DDB}" type="sibTrans" cxnId="{AD09F639-E690-4087-8544-1ECE2E4D76A1}">
      <dgm:prSet/>
      <dgm:spPr/>
      <dgm:t>
        <a:bodyPr/>
        <a:lstStyle/>
        <a:p>
          <a:endParaRPr lang="es-ES" sz="2200" b="1"/>
        </a:p>
      </dgm:t>
    </dgm:pt>
    <dgm:pt modelId="{D7C279A3-F9FA-4D46-9135-0496D375F85A}">
      <dgm:prSet custT="1"/>
      <dgm:spPr/>
      <dgm:t>
        <a:bodyPr/>
        <a:lstStyle/>
        <a:p>
          <a:r>
            <a:rPr lang="hr" sz="2200" b="1" dirty="0">
              <a:effectLst>
                <a:outerShdw blurRad="38100" dist="38100" dir="2700000" algn="tl">
                  <a:srgbClr val="000000">
                    <a:alpha val="43137"/>
                  </a:srgbClr>
                </a:outerShdw>
              </a:effectLst>
            </a:rPr>
            <a:t>Zatvore nebo da ne pada kiša (6a)</a:t>
          </a:r>
        </a:p>
      </dgm:t>
    </dgm:pt>
    <dgm:pt modelId="{BF069C02-BD80-4D7B-B17A-72DF06FA463D}" type="parTrans" cxnId="{38252509-8E3A-42C6-AAA5-E4CAAC3C5364}">
      <dgm:prSet/>
      <dgm:spPr/>
      <dgm:t>
        <a:bodyPr/>
        <a:lstStyle/>
        <a:p>
          <a:endParaRPr lang="es-ES" sz="2200" b="1"/>
        </a:p>
      </dgm:t>
    </dgm:pt>
    <dgm:pt modelId="{5B945FE5-3CCF-4974-8584-00B32761CB43}" type="sibTrans" cxnId="{38252509-8E3A-42C6-AAA5-E4CAAC3C5364}">
      <dgm:prSet/>
      <dgm:spPr/>
      <dgm:t>
        <a:bodyPr/>
        <a:lstStyle/>
        <a:p>
          <a:endParaRPr lang="es-ES" sz="2200" b="1"/>
        </a:p>
      </dgm:t>
    </dgm:pt>
    <dgm:pt modelId="{2CBE625E-A823-43FE-B78B-B124E833955B}">
      <dgm:prSet custT="1"/>
      <dgm:spPr/>
      <dgm:t>
        <a:bodyPr/>
        <a:lstStyle/>
        <a:p>
          <a:r>
            <a:rPr lang="hr" sz="2200" b="1" dirty="0">
              <a:effectLst>
                <a:outerShdw blurRad="38100" dist="38100" dir="2700000" algn="tl">
                  <a:srgbClr val="000000">
                    <a:alpha val="43137"/>
                  </a:srgbClr>
                </a:outerShdw>
              </a:effectLst>
            </a:rPr>
            <a:t>Pretvaraju vodu u krv i proizvode kugu (6b)</a:t>
          </a:r>
        </a:p>
      </dgm:t>
    </dgm:pt>
    <dgm:pt modelId="{9251AA35-5079-4BFD-9B8F-A0B89306809A}" type="parTrans" cxnId="{E54D6F9E-B18A-4BEA-A3B7-06E22EAEE2C6}">
      <dgm:prSet/>
      <dgm:spPr/>
      <dgm:t>
        <a:bodyPr/>
        <a:lstStyle/>
        <a:p>
          <a:endParaRPr lang="es-ES" sz="2200" b="1"/>
        </a:p>
      </dgm:t>
    </dgm:pt>
    <dgm:pt modelId="{63C8E892-2FC1-4B1C-9FB9-CAEF7126E53C}" type="sibTrans" cxnId="{E54D6F9E-B18A-4BEA-A3B7-06E22EAEE2C6}">
      <dgm:prSet/>
      <dgm:spPr/>
      <dgm:t>
        <a:bodyPr/>
        <a:lstStyle/>
        <a:p>
          <a:endParaRPr lang="es-ES" sz="2200" b="1"/>
        </a:p>
      </dgm:t>
    </dgm:pt>
    <dgm:pt modelId="{96974C89-BE16-43E9-9FE2-9815F7FE7AFA}">
      <dgm:prSet custT="1"/>
      <dgm:spPr/>
      <dgm:t>
        <a:bodyPr/>
        <a:lstStyle/>
        <a:p>
          <a:r>
            <a:rPr lang="hr" sz="2200" b="1" dirty="0"/>
            <a:t>Samo oni koji su proučavali Bibliju bili su izbavljeni od pošasti i duhovne tame srednjeg veka.</a:t>
          </a:r>
        </a:p>
      </dgm:t>
    </dgm:pt>
    <dgm:pt modelId="{96B88340-80D3-4106-A374-F907D60E41E6}" type="parTrans" cxnId="{2960E3F6-C871-48D5-AC0C-624DBA19079D}">
      <dgm:prSet/>
      <dgm:spPr/>
      <dgm:t>
        <a:bodyPr/>
        <a:lstStyle/>
        <a:p>
          <a:endParaRPr lang="es-ES" sz="2200" b="1"/>
        </a:p>
      </dgm:t>
    </dgm:pt>
    <dgm:pt modelId="{D39C8AD5-0552-46ED-A954-7282135A9732}" type="sibTrans" cxnId="{2960E3F6-C871-48D5-AC0C-624DBA19079D}">
      <dgm:prSet/>
      <dgm:spPr/>
      <dgm:t>
        <a:bodyPr/>
        <a:lstStyle/>
        <a:p>
          <a:endParaRPr lang="es-ES" sz="2200" b="1"/>
        </a:p>
      </dgm:t>
    </dgm:pt>
    <dgm:pt modelId="{FBCA7C43-23CB-48F8-9F0E-4B77A5B81C29}">
      <dgm:prSet custT="1"/>
      <dgm:spPr>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gradFill>
      </dgm:spPr>
      <dgm:t>
        <a:bodyPr/>
        <a:lstStyle/>
        <a:p>
          <a:r>
            <a:rPr lang="hr" sz="2200" b="1" dirty="0">
              <a:effectLst>
                <a:outerShdw blurRad="38100" dist="38100" dir="2700000" algn="tl">
                  <a:srgbClr val="000000">
                    <a:alpha val="43137"/>
                  </a:srgbClr>
                </a:outerShdw>
              </a:effectLst>
            </a:rPr>
            <a:t>Oni stoje pred Bogom (4)</a:t>
          </a:r>
        </a:p>
      </dgm:t>
    </dgm:pt>
    <dgm:pt modelId="{9CF25A5D-5F4D-4814-B830-EA19B6310E8A}" type="parTrans" cxnId="{D455A16B-FD37-4030-931B-8E677BE8B6EC}">
      <dgm:prSet/>
      <dgm:spPr/>
      <dgm:t>
        <a:bodyPr/>
        <a:lstStyle/>
        <a:p>
          <a:endParaRPr lang="es-ES" sz="2200" b="1"/>
        </a:p>
      </dgm:t>
    </dgm:pt>
    <dgm:pt modelId="{2C5C35B9-EE3E-4FE7-A026-2413E5C902D0}" type="sibTrans" cxnId="{D455A16B-FD37-4030-931B-8E677BE8B6EC}">
      <dgm:prSet/>
      <dgm:spPr/>
      <dgm:t>
        <a:bodyPr/>
        <a:lstStyle/>
        <a:p>
          <a:endParaRPr lang="es-ES" sz="2200" b="1"/>
        </a:p>
      </dgm:t>
    </dgm:pt>
    <dgm:pt modelId="{B6C986B4-EA65-4902-8153-C6BD26434A45}">
      <dgm:prSet custT="1"/>
      <dgm:spPr>
        <a:solidFill>
          <a:schemeClr val="accent1">
            <a:lumMod val="20000"/>
            <a:lumOff val="80000"/>
            <a:alpha val="90000"/>
          </a:schemeClr>
        </a:solidFill>
        <a:ln>
          <a:solidFill>
            <a:schemeClr val="accent1">
              <a:alpha val="90000"/>
            </a:schemeClr>
          </a:solidFill>
        </a:ln>
      </dgm:spPr>
      <dgm:t>
        <a:bodyPr/>
        <a:lstStyle/>
        <a:p>
          <a:r>
            <a:rPr lang="hr" sz="2200" b="1" dirty="0"/>
            <a:t>Bog nije dopustio da Njegova Reč nestane</a:t>
          </a:r>
        </a:p>
      </dgm:t>
    </dgm:pt>
    <dgm:pt modelId="{1FBACF37-1516-43A4-BBB0-3243EDC7B61A}" type="parTrans" cxnId="{2F787ED7-6D14-4E3A-880D-8D5A36806D27}">
      <dgm:prSet/>
      <dgm:spPr>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es-ES" sz="22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0595DE-90D6-4162-97F5-3D02B3145E3F}" type="sibTrans" cxnId="{2F787ED7-6D14-4E3A-880D-8D5A36806D27}">
      <dgm:prSet/>
      <dgm:spPr/>
      <dgm:t>
        <a:bodyPr/>
        <a:lstStyle/>
        <a:p>
          <a:endParaRPr lang="es-ES" sz="2200" b="1"/>
        </a:p>
      </dgm:t>
    </dgm:pt>
    <dgm:pt modelId="{9205EC16-4A82-4F4F-A1B8-07726C729B61}">
      <dgm:prSet custT="1"/>
      <dgm:spPr/>
      <dgm:t>
        <a:bodyPr/>
        <a:lstStyle/>
        <a:p>
          <a:r>
            <a:rPr lang="hr" sz="2200" b="1" dirty="0"/>
            <a:t>Biblijska poruka „proždire</a:t>
          </a:r>
          <a:r>
            <a:rPr lang="sr-Latn-RS" sz="2200" b="1" noProof="0" dirty="0"/>
            <a:t>“</a:t>
          </a:r>
          <a:r>
            <a:rPr lang="hr" sz="2200" b="1" dirty="0"/>
            <a:t> svoje neprijatelje (Jer 5,14)</a:t>
          </a:r>
          <a:endParaRPr lang="es-ES" sz="2200" b="1" dirty="0"/>
        </a:p>
      </dgm:t>
    </dgm:pt>
    <dgm:pt modelId="{73943E0D-78DE-4854-BE26-278EE05100E4}" type="parTrans" cxnId="{B0513B18-06F6-4753-A0A8-8129E6369B06}">
      <dgm:prSet/>
      <dgm:spPr/>
      <dgm:t>
        <a:bodyPr/>
        <a:lstStyle/>
        <a:p>
          <a:endParaRPr lang="es-ES" sz="2200" b="1"/>
        </a:p>
      </dgm:t>
    </dgm:pt>
    <dgm:pt modelId="{3A0F2F0F-F35F-40D0-87C4-C43AD125B4B2}" type="sibTrans" cxnId="{B0513B18-06F6-4753-A0A8-8129E6369B06}">
      <dgm:prSet/>
      <dgm:spPr/>
      <dgm:t>
        <a:bodyPr/>
        <a:lstStyle/>
        <a:p>
          <a:endParaRPr lang="es-ES" sz="2200" b="1"/>
        </a:p>
      </dgm:t>
    </dgm:pt>
    <dgm:pt modelId="{1BC50927-76A3-4D54-8AD5-1837D392B19F}">
      <dgm:prSet custT="1"/>
      <dgm:spPr/>
      <dgm:t>
        <a:bodyPr/>
        <a:lstStyle/>
        <a:p>
          <a:r>
            <a:rPr lang="hr" sz="2200" b="1" dirty="0"/>
            <a:t>Ko odbacuje Bibliju lišen je kiše Duha Svetoga (ulja).</a:t>
          </a:r>
          <a:endParaRPr lang="es-ES" sz="2200" b="1" dirty="0"/>
        </a:p>
      </dgm:t>
    </dgm:pt>
    <dgm:pt modelId="{BBA42236-27B2-434F-87E1-75D682CA2D9C}" type="parTrans" cxnId="{2269D95F-75E6-4348-8E36-7596B0D9E3EF}">
      <dgm:prSet/>
      <dgm:spPr/>
      <dgm:t>
        <a:bodyPr/>
        <a:lstStyle/>
        <a:p>
          <a:endParaRPr lang="es-ES" sz="2200" b="1"/>
        </a:p>
      </dgm:t>
    </dgm:pt>
    <dgm:pt modelId="{4DEEF8EA-0DFC-4742-9693-EAAC09DAB68A}" type="sibTrans" cxnId="{2269D95F-75E6-4348-8E36-7596B0D9E3EF}">
      <dgm:prSet/>
      <dgm:spPr/>
      <dgm:t>
        <a:bodyPr/>
        <a:lstStyle/>
        <a:p>
          <a:endParaRPr lang="es-ES" sz="2200" b="1"/>
        </a:p>
      </dgm:t>
    </dgm:pt>
    <dgm:pt modelId="{16DB4C8C-8682-4A3B-9B99-363D9B684543}" type="pres">
      <dgm:prSet presAssocID="{991EDEE5-62B5-4FCE-B239-EBF803944E72}" presName="Name0" presStyleCnt="0">
        <dgm:presLayoutVars>
          <dgm:dir/>
          <dgm:animLvl val="lvl"/>
          <dgm:resizeHandles val="exact"/>
        </dgm:presLayoutVars>
      </dgm:prSet>
      <dgm:spPr/>
    </dgm:pt>
    <dgm:pt modelId="{E0A5F4BD-C9FA-4780-A470-32FBE245E0FA}" type="pres">
      <dgm:prSet presAssocID="{B1A423D1-B924-4DA5-A64F-B5E1E0C8FB35}" presName="vertFlow" presStyleCnt="0"/>
      <dgm:spPr/>
    </dgm:pt>
    <dgm:pt modelId="{61A77F1B-8FAA-4B99-91FD-0C690986564F}" type="pres">
      <dgm:prSet presAssocID="{B1A423D1-B924-4DA5-A64F-B5E1E0C8FB35}" presName="header" presStyleLbl="node1" presStyleIdx="0" presStyleCnt="5" custScaleY="233339" custLinFactY="-23043" custLinFactNeighborY="-100000"/>
      <dgm:spPr/>
    </dgm:pt>
    <dgm:pt modelId="{A0835F05-7280-4350-9854-5EAFAFB3B07C}" type="pres">
      <dgm:prSet presAssocID="{92BAE6D1-B276-4F2F-B282-76E0B2AE5EC6}" presName="parTrans" presStyleLbl="sibTrans2D1" presStyleIdx="0" presStyleCnt="5" custScaleX="166314" custScaleY="309831"/>
      <dgm:spPr/>
    </dgm:pt>
    <dgm:pt modelId="{4EA08DA0-88FA-418C-9347-A89C8A3F8276}" type="pres">
      <dgm:prSet presAssocID="{84811D4F-461E-4A6F-8B7B-B06B2B496CC3}" presName="child" presStyleLbl="alignAccFollowNode1" presStyleIdx="0" presStyleCnt="5" custScaleY="466121" custLinFactY="28630" custLinFactNeighborY="100000">
        <dgm:presLayoutVars>
          <dgm:chMax val="0"/>
          <dgm:bulletEnabled val="1"/>
        </dgm:presLayoutVars>
      </dgm:prSet>
      <dgm:spPr/>
    </dgm:pt>
    <dgm:pt modelId="{D736430D-007F-477F-9F6C-04B91F6EB787}" type="pres">
      <dgm:prSet presAssocID="{B1A423D1-B924-4DA5-A64F-B5E1E0C8FB35}" presName="hSp" presStyleCnt="0"/>
      <dgm:spPr/>
    </dgm:pt>
    <dgm:pt modelId="{1F7FCBAA-FD80-4E3B-B59E-2408CB9F0E45}" type="pres">
      <dgm:prSet presAssocID="{FBCA7C43-23CB-48F8-9F0E-4B77A5B81C29}" presName="vertFlow" presStyleCnt="0"/>
      <dgm:spPr/>
    </dgm:pt>
    <dgm:pt modelId="{23B9FB05-B1E2-4414-8283-D0812862803D}" type="pres">
      <dgm:prSet presAssocID="{FBCA7C43-23CB-48F8-9F0E-4B77A5B81C29}" presName="header" presStyleLbl="node1" presStyleIdx="1" presStyleCnt="5" custScaleY="233339" custLinFactY="-23043" custLinFactNeighborY="-100000"/>
      <dgm:spPr/>
    </dgm:pt>
    <dgm:pt modelId="{20783254-356B-460E-81F4-327475D71E9F}" type="pres">
      <dgm:prSet presAssocID="{1FBACF37-1516-43A4-BBB0-3243EDC7B61A}" presName="parTrans" presStyleLbl="sibTrans2D1" presStyleIdx="1" presStyleCnt="5" custScaleX="166314" custScaleY="309831"/>
      <dgm:spPr>
        <a:xfrm rot="5400000">
          <a:off x="3329285" y="1242849"/>
          <a:ext cx="258900" cy="285834"/>
        </a:xfrm>
        <a:prstGeom prst="rightArrow">
          <a:avLst>
            <a:gd name="adj1" fmla="val 66700"/>
            <a:gd name="adj2" fmla="val 50000"/>
          </a:avLst>
        </a:prstGeom>
      </dgm:spPr>
    </dgm:pt>
    <dgm:pt modelId="{AC85952C-ADB2-4942-9DEE-56C03D7A9468}" type="pres">
      <dgm:prSet presAssocID="{B6C986B4-EA65-4902-8153-C6BD26434A45}" presName="child" presStyleLbl="alignAccFollowNode1" presStyleIdx="1" presStyleCnt="5" custScaleY="466121" custLinFactY="28630" custLinFactNeighborY="100000">
        <dgm:presLayoutVars>
          <dgm:chMax val="0"/>
          <dgm:bulletEnabled val="1"/>
        </dgm:presLayoutVars>
      </dgm:prSet>
      <dgm:spPr/>
    </dgm:pt>
    <dgm:pt modelId="{B81E8CED-CD60-462F-9C38-94C171B458F7}" type="pres">
      <dgm:prSet presAssocID="{FBCA7C43-23CB-48F8-9F0E-4B77A5B81C29}" presName="hSp" presStyleCnt="0"/>
      <dgm:spPr/>
    </dgm:pt>
    <dgm:pt modelId="{A1522574-3743-48F6-9E8F-A93FD97FE997}" type="pres">
      <dgm:prSet presAssocID="{AD114B91-B4DC-49C8-AE6A-9AE9A4BE6105}" presName="vertFlow" presStyleCnt="0"/>
      <dgm:spPr/>
    </dgm:pt>
    <dgm:pt modelId="{28981D51-9679-4DE7-9ED1-D17CDDF84C5B}" type="pres">
      <dgm:prSet presAssocID="{AD114B91-B4DC-49C8-AE6A-9AE9A4BE6105}" presName="header" presStyleLbl="node1" presStyleIdx="2" presStyleCnt="5" custScaleY="233339" custLinFactY="-23043" custLinFactNeighborY="-100000"/>
      <dgm:spPr/>
    </dgm:pt>
    <dgm:pt modelId="{87054C9D-C1A8-4211-8D15-6F4E736D7691}" type="pres">
      <dgm:prSet presAssocID="{73943E0D-78DE-4854-BE26-278EE05100E4}" presName="parTrans" presStyleLbl="sibTrans2D1" presStyleIdx="2" presStyleCnt="5" custScaleX="166314" custScaleY="309831"/>
      <dgm:spPr/>
    </dgm:pt>
    <dgm:pt modelId="{2206D6F4-53AB-47B6-BDB8-ABC7B285C977}" type="pres">
      <dgm:prSet presAssocID="{9205EC16-4A82-4F4F-A1B8-07726C729B61}" presName="child" presStyleLbl="alignAccFollowNode1" presStyleIdx="2" presStyleCnt="5" custScaleY="466121" custLinFactY="28630" custLinFactNeighborY="100000">
        <dgm:presLayoutVars>
          <dgm:chMax val="0"/>
          <dgm:bulletEnabled val="1"/>
        </dgm:presLayoutVars>
      </dgm:prSet>
      <dgm:spPr/>
    </dgm:pt>
    <dgm:pt modelId="{DEEC26E1-0C23-48D6-926E-489C0724A089}" type="pres">
      <dgm:prSet presAssocID="{AD114B91-B4DC-49C8-AE6A-9AE9A4BE6105}" presName="hSp" presStyleCnt="0"/>
      <dgm:spPr/>
    </dgm:pt>
    <dgm:pt modelId="{0C662291-1929-4FC4-B31B-E6B02BD7CBED}" type="pres">
      <dgm:prSet presAssocID="{D7C279A3-F9FA-4D46-9135-0496D375F85A}" presName="vertFlow" presStyleCnt="0"/>
      <dgm:spPr/>
    </dgm:pt>
    <dgm:pt modelId="{C8E190D5-F0C9-40A4-AA90-31EA865A1E13}" type="pres">
      <dgm:prSet presAssocID="{D7C279A3-F9FA-4D46-9135-0496D375F85A}" presName="header" presStyleLbl="node1" presStyleIdx="3" presStyleCnt="5" custScaleY="233339" custLinFactY="-23043" custLinFactNeighborY="-100000"/>
      <dgm:spPr/>
    </dgm:pt>
    <dgm:pt modelId="{1B990076-1F8D-4BF9-99E6-3E95F522F969}" type="pres">
      <dgm:prSet presAssocID="{BBA42236-27B2-434F-87E1-75D682CA2D9C}" presName="parTrans" presStyleLbl="sibTrans2D1" presStyleIdx="3" presStyleCnt="5" custScaleX="166314" custScaleY="309831"/>
      <dgm:spPr/>
    </dgm:pt>
    <dgm:pt modelId="{F938C992-3612-4804-A13A-88F6F515B6D1}" type="pres">
      <dgm:prSet presAssocID="{1BC50927-76A3-4D54-8AD5-1837D392B19F}" presName="child" presStyleLbl="alignAccFollowNode1" presStyleIdx="3" presStyleCnt="5" custScaleY="466121" custLinFactY="28630" custLinFactNeighborY="100000">
        <dgm:presLayoutVars>
          <dgm:chMax val="0"/>
          <dgm:bulletEnabled val="1"/>
        </dgm:presLayoutVars>
      </dgm:prSet>
      <dgm:spPr/>
    </dgm:pt>
    <dgm:pt modelId="{44628A0F-E72B-46AD-AC09-2A2C568F8995}" type="pres">
      <dgm:prSet presAssocID="{D7C279A3-F9FA-4D46-9135-0496D375F85A}" presName="hSp" presStyleCnt="0"/>
      <dgm:spPr/>
    </dgm:pt>
    <dgm:pt modelId="{1E483DE4-0FCE-463F-A6FD-81C031C3357B}" type="pres">
      <dgm:prSet presAssocID="{2CBE625E-A823-43FE-B78B-B124E833955B}" presName="vertFlow" presStyleCnt="0"/>
      <dgm:spPr/>
    </dgm:pt>
    <dgm:pt modelId="{A597F8E8-2E1F-4381-AA52-91D0FF9C3579}" type="pres">
      <dgm:prSet presAssocID="{2CBE625E-A823-43FE-B78B-B124E833955B}" presName="header" presStyleLbl="node1" presStyleIdx="4" presStyleCnt="5" custScaleY="233339" custLinFactY="-23043" custLinFactNeighborY="-100000"/>
      <dgm:spPr/>
    </dgm:pt>
    <dgm:pt modelId="{A145A9CF-ED70-4536-A293-93173E2F0093}" type="pres">
      <dgm:prSet presAssocID="{96B88340-80D3-4106-A374-F907D60E41E6}" presName="parTrans" presStyleLbl="sibTrans2D1" presStyleIdx="4" presStyleCnt="5" custScaleX="166314" custScaleY="309831"/>
      <dgm:spPr/>
    </dgm:pt>
    <dgm:pt modelId="{2C31F1D5-2C3B-47EA-BC50-86A6FD45B1F3}" type="pres">
      <dgm:prSet presAssocID="{96974C89-BE16-43E9-9FE2-9815F7FE7AFA}" presName="child" presStyleLbl="alignAccFollowNode1" presStyleIdx="4" presStyleCnt="5" custScaleY="466121" custLinFactY="28630" custLinFactNeighborY="100000">
        <dgm:presLayoutVars>
          <dgm:chMax val="0"/>
          <dgm:bulletEnabled val="1"/>
        </dgm:presLayoutVars>
      </dgm:prSet>
      <dgm:spPr/>
    </dgm:pt>
  </dgm:ptLst>
  <dgm:cxnLst>
    <dgm:cxn modelId="{3F796200-7532-4310-B4A8-7D4377DB2E86}" type="presOf" srcId="{BBA42236-27B2-434F-87E1-75D682CA2D9C}" destId="{1B990076-1F8D-4BF9-99E6-3E95F522F969}" srcOrd="0" destOrd="0" presId="urn:microsoft.com/office/officeart/2005/8/layout/lProcess1"/>
    <dgm:cxn modelId="{14298902-DEA4-4172-9A71-98480BB3641B}" type="presOf" srcId="{96B88340-80D3-4106-A374-F907D60E41E6}" destId="{A145A9CF-ED70-4536-A293-93173E2F0093}" srcOrd="0" destOrd="0" presId="urn:microsoft.com/office/officeart/2005/8/layout/lProcess1"/>
    <dgm:cxn modelId="{38252509-8E3A-42C6-AAA5-E4CAAC3C5364}" srcId="{991EDEE5-62B5-4FCE-B239-EBF803944E72}" destId="{D7C279A3-F9FA-4D46-9135-0496D375F85A}" srcOrd="3" destOrd="0" parTransId="{BF069C02-BD80-4D7B-B17A-72DF06FA463D}" sibTransId="{5B945FE5-3CCF-4974-8584-00B32761CB43}"/>
    <dgm:cxn modelId="{1B052F14-9083-4C97-BF72-127DD3C3C49E}" type="presOf" srcId="{73943E0D-78DE-4854-BE26-278EE05100E4}" destId="{87054C9D-C1A8-4211-8D15-6F4E736D7691}" srcOrd="0" destOrd="0" presId="urn:microsoft.com/office/officeart/2005/8/layout/lProcess1"/>
    <dgm:cxn modelId="{1F83DA17-4885-4572-BD5A-FF7375C5023F}" type="presOf" srcId="{1BC50927-76A3-4D54-8AD5-1837D392B19F}" destId="{F938C992-3612-4804-A13A-88F6F515B6D1}" srcOrd="0" destOrd="0" presId="urn:microsoft.com/office/officeart/2005/8/layout/lProcess1"/>
    <dgm:cxn modelId="{B0513B18-06F6-4753-A0A8-8129E6369B06}" srcId="{AD114B91-B4DC-49C8-AE6A-9AE9A4BE6105}" destId="{9205EC16-4A82-4F4F-A1B8-07726C729B61}" srcOrd="0" destOrd="0" parTransId="{73943E0D-78DE-4854-BE26-278EE05100E4}" sibTransId="{3A0F2F0F-F35F-40D0-87C4-C43AD125B4B2}"/>
    <dgm:cxn modelId="{2F053225-FDF9-44B6-A3F3-A33EAC190547}" srcId="{B1A423D1-B924-4DA5-A64F-B5E1E0C8FB35}" destId="{84811D4F-461E-4A6F-8B7B-B06B2B496CC3}" srcOrd="0" destOrd="0" parTransId="{92BAE6D1-B276-4F2F-B282-76E0B2AE5EC6}" sibTransId="{8F52B365-0715-4763-82E0-EBD2E0301E6A}"/>
    <dgm:cxn modelId="{A96B7633-1B0A-4A89-94A6-B4FE7983C8DD}" type="presOf" srcId="{2CBE625E-A823-43FE-B78B-B124E833955B}" destId="{A597F8E8-2E1F-4381-AA52-91D0FF9C3579}" srcOrd="0" destOrd="0" presId="urn:microsoft.com/office/officeart/2005/8/layout/lProcess1"/>
    <dgm:cxn modelId="{AD09F639-E690-4087-8544-1ECE2E4D76A1}" srcId="{991EDEE5-62B5-4FCE-B239-EBF803944E72}" destId="{AD114B91-B4DC-49C8-AE6A-9AE9A4BE6105}" srcOrd="2" destOrd="0" parTransId="{7EB9A605-4745-48D2-BF27-5C7B44E34DB0}" sibTransId="{AE93B0F5-293F-460A-9D54-C9106C8E4DDB}"/>
    <dgm:cxn modelId="{07009A5E-C4F0-4250-83C3-69DB5DAFD946}" type="presOf" srcId="{B1A423D1-B924-4DA5-A64F-B5E1E0C8FB35}" destId="{61A77F1B-8FAA-4B99-91FD-0C690986564F}" srcOrd="0" destOrd="0" presId="urn:microsoft.com/office/officeart/2005/8/layout/lProcess1"/>
    <dgm:cxn modelId="{2269D95F-75E6-4348-8E36-7596B0D9E3EF}" srcId="{D7C279A3-F9FA-4D46-9135-0496D375F85A}" destId="{1BC50927-76A3-4D54-8AD5-1837D392B19F}" srcOrd="0" destOrd="0" parTransId="{BBA42236-27B2-434F-87E1-75D682CA2D9C}" sibTransId="{4DEEF8EA-0DFC-4742-9693-EAAC09DAB68A}"/>
    <dgm:cxn modelId="{EB9D2D61-F6F6-44A5-B487-31D165315F40}" type="presOf" srcId="{FBCA7C43-23CB-48F8-9F0E-4B77A5B81C29}" destId="{23B9FB05-B1E2-4414-8283-D0812862803D}" srcOrd="0" destOrd="0" presId="urn:microsoft.com/office/officeart/2005/8/layout/lProcess1"/>
    <dgm:cxn modelId="{D455A16B-FD37-4030-931B-8E677BE8B6EC}" srcId="{991EDEE5-62B5-4FCE-B239-EBF803944E72}" destId="{FBCA7C43-23CB-48F8-9F0E-4B77A5B81C29}" srcOrd="1" destOrd="0" parTransId="{9CF25A5D-5F4D-4814-B830-EA19B6310E8A}" sibTransId="{2C5C35B9-EE3E-4FE7-A026-2413E5C902D0}"/>
    <dgm:cxn modelId="{6C4B3D71-9AD8-4492-ABAB-44D7D7859026}" type="presOf" srcId="{96974C89-BE16-43E9-9FE2-9815F7FE7AFA}" destId="{2C31F1D5-2C3B-47EA-BC50-86A6FD45B1F3}" srcOrd="0" destOrd="0" presId="urn:microsoft.com/office/officeart/2005/8/layout/lProcess1"/>
    <dgm:cxn modelId="{BA1AFF56-162F-45E3-9698-253387D16EF4}" srcId="{991EDEE5-62B5-4FCE-B239-EBF803944E72}" destId="{B1A423D1-B924-4DA5-A64F-B5E1E0C8FB35}" srcOrd="0" destOrd="0" parTransId="{9F4127D7-F992-4AC6-A163-512425713DA3}" sibTransId="{DAAB2D0C-1112-4AF1-997C-58DB66AA5A0F}"/>
    <dgm:cxn modelId="{0FCEA77D-B977-44AA-9104-74FA10CBD258}" type="presOf" srcId="{1FBACF37-1516-43A4-BBB0-3243EDC7B61A}" destId="{20783254-356B-460E-81F4-327475D71E9F}" srcOrd="0" destOrd="0" presId="urn:microsoft.com/office/officeart/2005/8/layout/lProcess1"/>
    <dgm:cxn modelId="{E54D6F9E-B18A-4BEA-A3B7-06E22EAEE2C6}" srcId="{991EDEE5-62B5-4FCE-B239-EBF803944E72}" destId="{2CBE625E-A823-43FE-B78B-B124E833955B}" srcOrd="4" destOrd="0" parTransId="{9251AA35-5079-4BFD-9B8F-A0B89306809A}" sibTransId="{63C8E892-2FC1-4B1C-9FB9-CAEF7126E53C}"/>
    <dgm:cxn modelId="{6B51CA9E-3D61-444D-90A6-AD606562968B}" type="presOf" srcId="{D7C279A3-F9FA-4D46-9135-0496D375F85A}" destId="{C8E190D5-F0C9-40A4-AA90-31EA865A1E13}" srcOrd="0" destOrd="0" presId="urn:microsoft.com/office/officeart/2005/8/layout/lProcess1"/>
    <dgm:cxn modelId="{66C6A3AB-88CF-4210-9D17-6FCF4906CF71}" type="presOf" srcId="{AD114B91-B4DC-49C8-AE6A-9AE9A4BE6105}" destId="{28981D51-9679-4DE7-9ED1-D17CDDF84C5B}" srcOrd="0" destOrd="0" presId="urn:microsoft.com/office/officeart/2005/8/layout/lProcess1"/>
    <dgm:cxn modelId="{DA1BB3B7-BED8-4C5C-8FC7-3BA2A279E962}" type="presOf" srcId="{B6C986B4-EA65-4902-8153-C6BD26434A45}" destId="{AC85952C-ADB2-4942-9DEE-56C03D7A9468}" srcOrd="0" destOrd="0" presId="urn:microsoft.com/office/officeart/2005/8/layout/lProcess1"/>
    <dgm:cxn modelId="{2F787ED7-6D14-4E3A-880D-8D5A36806D27}" srcId="{FBCA7C43-23CB-48F8-9F0E-4B77A5B81C29}" destId="{B6C986B4-EA65-4902-8153-C6BD26434A45}" srcOrd="0" destOrd="0" parTransId="{1FBACF37-1516-43A4-BBB0-3243EDC7B61A}" sibTransId="{0D0595DE-90D6-4162-97F5-3D02B3145E3F}"/>
    <dgm:cxn modelId="{429031DA-6D11-48DC-9098-674C720C6252}" type="presOf" srcId="{84811D4F-461E-4A6F-8B7B-B06B2B496CC3}" destId="{4EA08DA0-88FA-418C-9347-A89C8A3F8276}" srcOrd="0" destOrd="0" presId="urn:microsoft.com/office/officeart/2005/8/layout/lProcess1"/>
    <dgm:cxn modelId="{422509E6-F649-4AD7-90DA-7C7C3EF50978}" type="presOf" srcId="{991EDEE5-62B5-4FCE-B239-EBF803944E72}" destId="{16DB4C8C-8682-4A3B-9B99-363D9B684543}" srcOrd="0" destOrd="0" presId="urn:microsoft.com/office/officeart/2005/8/layout/lProcess1"/>
    <dgm:cxn modelId="{BD9353E8-182C-45FF-BCFC-6AF792383591}" type="presOf" srcId="{9205EC16-4A82-4F4F-A1B8-07726C729B61}" destId="{2206D6F4-53AB-47B6-BDB8-ABC7B285C977}" srcOrd="0" destOrd="0" presId="urn:microsoft.com/office/officeart/2005/8/layout/lProcess1"/>
    <dgm:cxn modelId="{97DAA4ED-4B8B-4DE6-9072-3A37F191F19B}" type="presOf" srcId="{92BAE6D1-B276-4F2F-B282-76E0B2AE5EC6}" destId="{A0835F05-7280-4350-9854-5EAFAFB3B07C}" srcOrd="0" destOrd="0" presId="urn:microsoft.com/office/officeart/2005/8/layout/lProcess1"/>
    <dgm:cxn modelId="{2960E3F6-C871-48D5-AC0C-624DBA19079D}" srcId="{2CBE625E-A823-43FE-B78B-B124E833955B}" destId="{96974C89-BE16-43E9-9FE2-9815F7FE7AFA}" srcOrd="0" destOrd="0" parTransId="{96B88340-80D3-4106-A374-F907D60E41E6}" sibTransId="{D39C8AD5-0552-46ED-A954-7282135A9732}"/>
    <dgm:cxn modelId="{F8F01622-3EF8-4097-A8C2-3864A0891697}" type="presParOf" srcId="{16DB4C8C-8682-4A3B-9B99-363D9B684543}" destId="{E0A5F4BD-C9FA-4780-A470-32FBE245E0FA}" srcOrd="0" destOrd="0" presId="urn:microsoft.com/office/officeart/2005/8/layout/lProcess1"/>
    <dgm:cxn modelId="{DCF15778-6A97-4499-8E29-4D2F70F06F3E}" type="presParOf" srcId="{E0A5F4BD-C9FA-4780-A470-32FBE245E0FA}" destId="{61A77F1B-8FAA-4B99-91FD-0C690986564F}" srcOrd="0" destOrd="0" presId="urn:microsoft.com/office/officeart/2005/8/layout/lProcess1"/>
    <dgm:cxn modelId="{7F753823-2D39-4549-8A81-538FA2D4BC8B}" type="presParOf" srcId="{E0A5F4BD-C9FA-4780-A470-32FBE245E0FA}" destId="{A0835F05-7280-4350-9854-5EAFAFB3B07C}" srcOrd="1" destOrd="0" presId="urn:microsoft.com/office/officeart/2005/8/layout/lProcess1"/>
    <dgm:cxn modelId="{D42A29E7-BE5F-49EC-B87F-A9DB503036D7}" type="presParOf" srcId="{E0A5F4BD-C9FA-4780-A470-32FBE245E0FA}" destId="{4EA08DA0-88FA-418C-9347-A89C8A3F8276}" srcOrd="2" destOrd="0" presId="urn:microsoft.com/office/officeart/2005/8/layout/lProcess1"/>
    <dgm:cxn modelId="{EDDAC97F-2989-45B6-8620-7197B7082E5C}" type="presParOf" srcId="{16DB4C8C-8682-4A3B-9B99-363D9B684543}" destId="{D736430D-007F-477F-9F6C-04B91F6EB787}" srcOrd="1" destOrd="0" presId="urn:microsoft.com/office/officeart/2005/8/layout/lProcess1"/>
    <dgm:cxn modelId="{39CCD886-6FCC-40E8-A7AA-FF8CB737F902}" type="presParOf" srcId="{16DB4C8C-8682-4A3B-9B99-363D9B684543}" destId="{1F7FCBAA-FD80-4E3B-B59E-2408CB9F0E45}" srcOrd="2" destOrd="0" presId="urn:microsoft.com/office/officeart/2005/8/layout/lProcess1"/>
    <dgm:cxn modelId="{BE7870B6-FD14-4CA3-838E-821A6B6D5D79}" type="presParOf" srcId="{1F7FCBAA-FD80-4E3B-B59E-2408CB9F0E45}" destId="{23B9FB05-B1E2-4414-8283-D0812862803D}" srcOrd="0" destOrd="0" presId="urn:microsoft.com/office/officeart/2005/8/layout/lProcess1"/>
    <dgm:cxn modelId="{DA361D7E-209E-499A-9445-B586B00A74B1}" type="presParOf" srcId="{1F7FCBAA-FD80-4E3B-B59E-2408CB9F0E45}" destId="{20783254-356B-460E-81F4-327475D71E9F}" srcOrd="1" destOrd="0" presId="urn:microsoft.com/office/officeart/2005/8/layout/lProcess1"/>
    <dgm:cxn modelId="{090D2B14-7A54-449F-B57D-23521FA396E4}" type="presParOf" srcId="{1F7FCBAA-FD80-4E3B-B59E-2408CB9F0E45}" destId="{AC85952C-ADB2-4942-9DEE-56C03D7A9468}" srcOrd="2" destOrd="0" presId="urn:microsoft.com/office/officeart/2005/8/layout/lProcess1"/>
    <dgm:cxn modelId="{64538785-E9F1-4B91-93F1-06441FB4D382}" type="presParOf" srcId="{16DB4C8C-8682-4A3B-9B99-363D9B684543}" destId="{B81E8CED-CD60-462F-9C38-94C171B458F7}" srcOrd="3" destOrd="0" presId="urn:microsoft.com/office/officeart/2005/8/layout/lProcess1"/>
    <dgm:cxn modelId="{BC984146-C3C7-49D8-82A8-28CA0E8FFC42}" type="presParOf" srcId="{16DB4C8C-8682-4A3B-9B99-363D9B684543}" destId="{A1522574-3743-48F6-9E8F-A93FD97FE997}" srcOrd="4" destOrd="0" presId="urn:microsoft.com/office/officeart/2005/8/layout/lProcess1"/>
    <dgm:cxn modelId="{964C1D42-A4B3-470C-813D-56C48764134F}" type="presParOf" srcId="{A1522574-3743-48F6-9E8F-A93FD97FE997}" destId="{28981D51-9679-4DE7-9ED1-D17CDDF84C5B}" srcOrd="0" destOrd="0" presId="urn:microsoft.com/office/officeart/2005/8/layout/lProcess1"/>
    <dgm:cxn modelId="{6ADFE478-38AD-417F-93D9-C2A2E5972B32}" type="presParOf" srcId="{A1522574-3743-48F6-9E8F-A93FD97FE997}" destId="{87054C9D-C1A8-4211-8D15-6F4E736D7691}" srcOrd="1" destOrd="0" presId="urn:microsoft.com/office/officeart/2005/8/layout/lProcess1"/>
    <dgm:cxn modelId="{9BD50F03-BED0-4C5C-886F-786236C200E8}" type="presParOf" srcId="{A1522574-3743-48F6-9E8F-A93FD97FE997}" destId="{2206D6F4-53AB-47B6-BDB8-ABC7B285C977}" srcOrd="2" destOrd="0" presId="urn:microsoft.com/office/officeart/2005/8/layout/lProcess1"/>
    <dgm:cxn modelId="{ACEDA3B3-1F8A-4F8B-8255-7790562BC676}" type="presParOf" srcId="{16DB4C8C-8682-4A3B-9B99-363D9B684543}" destId="{DEEC26E1-0C23-48D6-926E-489C0724A089}" srcOrd="5" destOrd="0" presId="urn:microsoft.com/office/officeart/2005/8/layout/lProcess1"/>
    <dgm:cxn modelId="{9C232FEC-A867-4681-B5AE-605AE06DDFF2}" type="presParOf" srcId="{16DB4C8C-8682-4A3B-9B99-363D9B684543}" destId="{0C662291-1929-4FC4-B31B-E6B02BD7CBED}" srcOrd="6" destOrd="0" presId="urn:microsoft.com/office/officeart/2005/8/layout/lProcess1"/>
    <dgm:cxn modelId="{C7A82D77-3ABF-4165-BA54-9EE10389C8C1}" type="presParOf" srcId="{0C662291-1929-4FC4-B31B-E6B02BD7CBED}" destId="{C8E190D5-F0C9-40A4-AA90-31EA865A1E13}" srcOrd="0" destOrd="0" presId="urn:microsoft.com/office/officeart/2005/8/layout/lProcess1"/>
    <dgm:cxn modelId="{403815A5-7036-43B3-B828-F3303A443AA6}" type="presParOf" srcId="{0C662291-1929-4FC4-B31B-E6B02BD7CBED}" destId="{1B990076-1F8D-4BF9-99E6-3E95F522F969}" srcOrd="1" destOrd="0" presId="urn:microsoft.com/office/officeart/2005/8/layout/lProcess1"/>
    <dgm:cxn modelId="{C53D7EF2-086D-4287-8BD1-E2F2F24E1E97}" type="presParOf" srcId="{0C662291-1929-4FC4-B31B-E6B02BD7CBED}" destId="{F938C992-3612-4804-A13A-88F6F515B6D1}" srcOrd="2" destOrd="0" presId="urn:microsoft.com/office/officeart/2005/8/layout/lProcess1"/>
    <dgm:cxn modelId="{4FF178EF-71FC-455A-AABE-E280BD99A376}" type="presParOf" srcId="{16DB4C8C-8682-4A3B-9B99-363D9B684543}" destId="{44628A0F-E72B-46AD-AC09-2A2C568F8995}" srcOrd="7" destOrd="0" presId="urn:microsoft.com/office/officeart/2005/8/layout/lProcess1"/>
    <dgm:cxn modelId="{DCE8CDE9-2E94-4AED-A24E-34AD313D4FA1}" type="presParOf" srcId="{16DB4C8C-8682-4A3B-9B99-363D9B684543}" destId="{1E483DE4-0FCE-463F-A6FD-81C031C3357B}" srcOrd="8" destOrd="0" presId="urn:microsoft.com/office/officeart/2005/8/layout/lProcess1"/>
    <dgm:cxn modelId="{2113A4FE-0BD3-4B02-AD37-8A2A000AC5D4}" type="presParOf" srcId="{1E483DE4-0FCE-463F-A6FD-81C031C3357B}" destId="{A597F8E8-2E1F-4381-AA52-91D0FF9C3579}" srcOrd="0" destOrd="0" presId="urn:microsoft.com/office/officeart/2005/8/layout/lProcess1"/>
    <dgm:cxn modelId="{DE954F83-0CED-443B-958F-ABB07EDAE727}" type="presParOf" srcId="{1E483DE4-0FCE-463F-A6FD-81C031C3357B}" destId="{A145A9CF-ED70-4536-A293-93173E2F0093}" srcOrd="1" destOrd="0" presId="urn:microsoft.com/office/officeart/2005/8/layout/lProcess1"/>
    <dgm:cxn modelId="{AFA4677E-B12A-4C12-8913-73431F17A5E0}" type="presParOf" srcId="{1E483DE4-0FCE-463F-A6FD-81C031C3357B}" destId="{2C31F1D5-2C3B-47EA-BC50-86A6FD45B1F3}"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973AF-B615-45F3-A63A-89AD7BC0D278}"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613384F2-8B9E-4328-864D-4BA5106CA295}">
      <dgm:prSet custT="1"/>
      <dgm:spPr>
        <a:solidFill>
          <a:schemeClr val="accent2">
            <a:lumMod val="50000"/>
          </a:schemeClr>
        </a:solidFill>
      </dgm:spPr>
      <dgm:t>
        <a:bodyPr/>
        <a:lstStyle/>
        <a:p>
          <a:r>
            <a:rPr lang="hr" sz="2200" b="1" i="1" u="none" dirty="0">
              <a:solidFill>
                <a:schemeClr val="accent4">
                  <a:lumMod val="75000"/>
                </a:schemeClr>
              </a:solidFill>
            </a:rPr>
            <a:t>Sodoma</a:t>
          </a:r>
          <a:r>
            <a:rPr lang="hr" sz="2200" b="1" i="1" u="none" dirty="0"/>
            <a:t>: </a:t>
          </a:r>
          <a:r>
            <a:rPr lang="hr" sz="2200" b="1" u="none" dirty="0"/>
            <a:t>Revolucija je započela razdoblje velikog nemorala</a:t>
          </a:r>
          <a:endParaRPr lang="es-ES" sz="2200" u="none" dirty="0"/>
        </a:p>
      </dgm:t>
    </dgm:pt>
    <dgm:pt modelId="{6E49B29F-CF83-41E5-8998-DE1729DE1A7C}" type="parTrans" cxnId="{3505A271-D461-4F7E-B483-28FB224013E9}">
      <dgm:prSet/>
      <dgm:spPr/>
      <dgm:t>
        <a:bodyPr/>
        <a:lstStyle/>
        <a:p>
          <a:endParaRPr lang="es-ES" sz="2200" u="none"/>
        </a:p>
      </dgm:t>
    </dgm:pt>
    <dgm:pt modelId="{DBD8379B-D220-430A-B415-7FF9F2B8B828}" type="sibTrans" cxnId="{3505A271-D461-4F7E-B483-28FB224013E9}">
      <dgm:prSet/>
      <dgm:spPr/>
      <dgm:t>
        <a:bodyPr/>
        <a:lstStyle/>
        <a:p>
          <a:endParaRPr lang="es-ES" sz="2200" u="none"/>
        </a:p>
      </dgm:t>
    </dgm:pt>
    <dgm:pt modelId="{6A3B04E5-1D36-41DE-890A-5CD27EB8D087}">
      <dgm:prSet custT="1"/>
      <dgm:spPr>
        <a:solidFill>
          <a:schemeClr val="accent1">
            <a:lumMod val="75000"/>
          </a:schemeClr>
        </a:solidFill>
      </dgm:spPr>
      <dgm:t>
        <a:bodyPr/>
        <a:lstStyle/>
        <a:p>
          <a:r>
            <a:rPr lang="hr" sz="2200" b="1" i="1" u="none" dirty="0">
              <a:solidFill>
                <a:schemeClr val="accent4">
                  <a:lumMod val="75000"/>
                </a:schemeClr>
              </a:solidFill>
            </a:rPr>
            <a:t>Egipat</a:t>
          </a:r>
          <a:r>
            <a:rPr lang="hr" sz="2200" b="1" i="1" u="none" dirty="0"/>
            <a:t>: </a:t>
          </a:r>
          <a:r>
            <a:rPr lang="hr" sz="2200" b="1" u="none" dirty="0"/>
            <a:t>Ateistička vlada ( Izl 5,2), iako im nije smetalo obožavanje „boginje razuma”</a:t>
          </a:r>
          <a:endParaRPr lang="es-ES" sz="2200" u="none" dirty="0"/>
        </a:p>
      </dgm:t>
    </dgm:pt>
    <dgm:pt modelId="{33C391F7-5767-4CEB-8DA2-9C1731E099B6}" type="parTrans" cxnId="{87246ED7-7E3D-471B-86F9-FDBA08F0DAA5}">
      <dgm:prSet/>
      <dgm:spPr/>
      <dgm:t>
        <a:bodyPr/>
        <a:lstStyle/>
        <a:p>
          <a:endParaRPr lang="es-ES" sz="2200" u="none"/>
        </a:p>
      </dgm:t>
    </dgm:pt>
    <dgm:pt modelId="{8ED1185C-B6B7-4C9C-A3C4-29076E376AF2}" type="sibTrans" cxnId="{87246ED7-7E3D-471B-86F9-FDBA08F0DAA5}">
      <dgm:prSet/>
      <dgm:spPr/>
      <dgm:t>
        <a:bodyPr/>
        <a:lstStyle/>
        <a:p>
          <a:endParaRPr lang="es-ES" sz="2200" u="none"/>
        </a:p>
      </dgm:t>
    </dgm:pt>
    <dgm:pt modelId="{7BB85738-BB2D-45BB-9BA3-DC130618FA8B}">
      <dgm:prSet custT="1"/>
      <dgm:spPr>
        <a:solidFill>
          <a:schemeClr val="accent3">
            <a:lumMod val="50000"/>
          </a:schemeClr>
        </a:solidFill>
      </dgm:spPr>
      <dgm:t>
        <a:bodyPr/>
        <a:lstStyle/>
        <a:p>
          <a:r>
            <a:rPr lang="hr" sz="2200" b="1" i="1" u="none" dirty="0">
              <a:solidFill>
                <a:schemeClr val="accent4">
                  <a:lumMod val="75000"/>
                </a:schemeClr>
              </a:solidFill>
            </a:rPr>
            <a:t>Gde je Isus razapet</a:t>
          </a:r>
          <a:r>
            <a:rPr lang="hr" sz="2200" b="1" i="1" u="none" dirty="0"/>
            <a:t>: </a:t>
          </a:r>
          <a:r>
            <a:rPr lang="hr" sz="2200" b="1" u="none" dirty="0"/>
            <a:t>Isusova žrtva je odbačena</a:t>
          </a:r>
          <a:endParaRPr lang="es-ES" sz="2200" u="none" dirty="0"/>
        </a:p>
      </dgm:t>
    </dgm:pt>
    <dgm:pt modelId="{133FA8D5-8B7B-4861-A453-6889609B0D8D}" type="parTrans" cxnId="{99687E49-CC01-45FC-B35B-30D1627F2E5E}">
      <dgm:prSet/>
      <dgm:spPr/>
      <dgm:t>
        <a:bodyPr/>
        <a:lstStyle/>
        <a:p>
          <a:endParaRPr lang="es-ES" sz="2200" u="none"/>
        </a:p>
      </dgm:t>
    </dgm:pt>
    <dgm:pt modelId="{F97BAF9E-B032-49FA-B24B-F4CDD7D77E3A}" type="sibTrans" cxnId="{99687E49-CC01-45FC-B35B-30D1627F2E5E}">
      <dgm:prSet/>
      <dgm:spPr/>
      <dgm:t>
        <a:bodyPr/>
        <a:lstStyle/>
        <a:p>
          <a:endParaRPr lang="es-ES" sz="2200" u="none"/>
        </a:p>
      </dgm:t>
    </dgm:pt>
    <dgm:pt modelId="{25AC5DA8-B971-47D9-AF28-21EA0A1DBCA9}" type="pres">
      <dgm:prSet presAssocID="{E3A973AF-B615-45F3-A63A-89AD7BC0D278}" presName="Name0" presStyleCnt="0">
        <dgm:presLayoutVars>
          <dgm:dir/>
          <dgm:resizeHandles val="exact"/>
        </dgm:presLayoutVars>
      </dgm:prSet>
      <dgm:spPr/>
    </dgm:pt>
    <dgm:pt modelId="{2098C8D6-E5D8-41CF-8BAA-BDDA8207E71E}" type="pres">
      <dgm:prSet presAssocID="{613384F2-8B9E-4328-864D-4BA5106CA295}" presName="composite" presStyleCnt="0"/>
      <dgm:spPr/>
    </dgm:pt>
    <dgm:pt modelId="{003E632C-FAAC-4580-B85A-B17A546480AA}" type="pres">
      <dgm:prSet presAssocID="{613384F2-8B9E-4328-864D-4BA5106CA295}" presName="rect1" presStyleLbl="bgImgPlace1" presStyleIdx="0" presStyleCnt="3" custScaleX="129856" custLinFactNeighborX="-16756" custLinFactNeighborY="-534"/>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dgm:spPr>
    </dgm:pt>
    <dgm:pt modelId="{A5B41B5F-272D-4CC6-A2EE-4F14EAC6B30D}" type="pres">
      <dgm:prSet presAssocID="{613384F2-8B9E-4328-864D-4BA5106CA295}" presName="wedgeRectCallout1" presStyleLbl="node1" presStyleIdx="0" presStyleCnt="3" custScaleX="173479" custScaleY="135116" custLinFactNeighborX="-19587" custLinFactNeighborY="-569">
        <dgm:presLayoutVars>
          <dgm:bulletEnabled val="1"/>
        </dgm:presLayoutVars>
      </dgm:prSet>
      <dgm:spPr/>
    </dgm:pt>
    <dgm:pt modelId="{A05B1249-8456-4578-B8A2-227E663A8AE4}" type="pres">
      <dgm:prSet presAssocID="{DBD8379B-D220-430A-B415-7FF9F2B8B828}" presName="sibTrans" presStyleCnt="0"/>
      <dgm:spPr/>
    </dgm:pt>
    <dgm:pt modelId="{5BC56FB6-804A-48CD-872F-7C29ADD59B30}" type="pres">
      <dgm:prSet presAssocID="{6A3B04E5-1D36-41DE-890A-5CD27EB8D087}" presName="composite" presStyleCnt="0"/>
      <dgm:spPr/>
    </dgm:pt>
    <dgm:pt modelId="{9339F677-6505-426E-A141-D2307934828C}" type="pres">
      <dgm:prSet presAssocID="{6A3B04E5-1D36-41DE-890A-5CD27EB8D087}" presName="rect1" presStyleLbl="bgImgPlace1" presStyleIdx="1" presStyleCnt="3" custScaleX="129856"/>
      <dgm:spPr>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dgm:spPr>
    </dgm:pt>
    <dgm:pt modelId="{2F7E4ED5-89E4-4BF1-8F1E-9470640FDF45}" type="pres">
      <dgm:prSet presAssocID="{6A3B04E5-1D36-41DE-890A-5CD27EB8D087}" presName="wedgeRectCallout1" presStyleLbl="node1" presStyleIdx="1" presStyleCnt="3" custScaleX="189898" custScaleY="135116" custLinFactNeighborX="-15787" custLinFactNeighborY="-569">
        <dgm:presLayoutVars>
          <dgm:bulletEnabled val="1"/>
        </dgm:presLayoutVars>
      </dgm:prSet>
      <dgm:spPr/>
    </dgm:pt>
    <dgm:pt modelId="{3301751A-A2E9-4EED-8672-26D760B5CE76}" type="pres">
      <dgm:prSet presAssocID="{8ED1185C-B6B7-4C9C-A3C4-29076E376AF2}" presName="sibTrans" presStyleCnt="0"/>
      <dgm:spPr/>
    </dgm:pt>
    <dgm:pt modelId="{A974FBDD-7782-4DB6-B868-CEBAD73E84E2}" type="pres">
      <dgm:prSet presAssocID="{7BB85738-BB2D-45BB-9BA3-DC130618FA8B}" presName="composite" presStyleCnt="0"/>
      <dgm:spPr/>
    </dgm:pt>
    <dgm:pt modelId="{643432C9-2C33-44CE-A5CC-E2A71983A1B3}" type="pres">
      <dgm:prSet presAssocID="{7BB85738-BB2D-45BB-9BA3-DC130618FA8B}" presName="rect1" presStyleLbl="bgImgPlace1" presStyleIdx="2" presStyleCnt="3" custScaleX="12985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A6EEBA3-165D-4685-85D8-7B506A1AF08D}" type="pres">
      <dgm:prSet presAssocID="{7BB85738-BB2D-45BB-9BA3-DC130618FA8B}" presName="wedgeRectCallout1" presStyleLbl="node1" presStyleIdx="2" presStyleCnt="3" custScaleX="155365" custScaleY="135116">
        <dgm:presLayoutVars>
          <dgm:bulletEnabled val="1"/>
        </dgm:presLayoutVars>
      </dgm:prSet>
      <dgm:spPr/>
    </dgm:pt>
  </dgm:ptLst>
  <dgm:cxnLst>
    <dgm:cxn modelId="{3869CB1A-B9DE-46E0-8D7F-E29B6A5496C0}" type="presOf" srcId="{613384F2-8B9E-4328-864D-4BA5106CA295}" destId="{A5B41B5F-272D-4CC6-A2EE-4F14EAC6B30D}" srcOrd="0" destOrd="0" presId="urn:microsoft.com/office/officeart/2008/layout/BendingPictureCaptionList"/>
    <dgm:cxn modelId="{8979D12C-3694-4779-AE46-E4F6657EEB34}" type="presOf" srcId="{E3A973AF-B615-45F3-A63A-89AD7BC0D278}" destId="{25AC5DA8-B971-47D9-AF28-21EA0A1DBCA9}" srcOrd="0" destOrd="0" presId="urn:microsoft.com/office/officeart/2008/layout/BendingPictureCaptionList"/>
    <dgm:cxn modelId="{99687E49-CC01-45FC-B35B-30D1627F2E5E}" srcId="{E3A973AF-B615-45F3-A63A-89AD7BC0D278}" destId="{7BB85738-BB2D-45BB-9BA3-DC130618FA8B}" srcOrd="2" destOrd="0" parTransId="{133FA8D5-8B7B-4861-A453-6889609B0D8D}" sibTransId="{F97BAF9E-B032-49FA-B24B-F4CDD7D77E3A}"/>
    <dgm:cxn modelId="{3505A271-D461-4F7E-B483-28FB224013E9}" srcId="{E3A973AF-B615-45F3-A63A-89AD7BC0D278}" destId="{613384F2-8B9E-4328-864D-4BA5106CA295}" srcOrd="0" destOrd="0" parTransId="{6E49B29F-CF83-41E5-8998-DE1729DE1A7C}" sibTransId="{DBD8379B-D220-430A-B415-7FF9F2B8B828}"/>
    <dgm:cxn modelId="{65E48BD5-71AC-4EE8-90B4-CE9E6EC2FDAD}" type="presOf" srcId="{6A3B04E5-1D36-41DE-890A-5CD27EB8D087}" destId="{2F7E4ED5-89E4-4BF1-8F1E-9470640FDF45}" srcOrd="0" destOrd="0" presId="urn:microsoft.com/office/officeart/2008/layout/BendingPictureCaptionList"/>
    <dgm:cxn modelId="{87246ED7-7E3D-471B-86F9-FDBA08F0DAA5}" srcId="{E3A973AF-B615-45F3-A63A-89AD7BC0D278}" destId="{6A3B04E5-1D36-41DE-890A-5CD27EB8D087}" srcOrd="1" destOrd="0" parTransId="{33C391F7-5767-4CEB-8DA2-9C1731E099B6}" sibTransId="{8ED1185C-B6B7-4C9C-A3C4-29076E376AF2}"/>
    <dgm:cxn modelId="{15C7ADDA-C818-4A8E-9F71-1938526E5A37}" type="presOf" srcId="{7BB85738-BB2D-45BB-9BA3-DC130618FA8B}" destId="{3A6EEBA3-165D-4685-85D8-7B506A1AF08D}" srcOrd="0" destOrd="0" presId="urn:microsoft.com/office/officeart/2008/layout/BendingPictureCaptionList"/>
    <dgm:cxn modelId="{EB0645B6-8A0F-4D97-A1FE-842A1953D95B}" type="presParOf" srcId="{25AC5DA8-B971-47D9-AF28-21EA0A1DBCA9}" destId="{2098C8D6-E5D8-41CF-8BAA-BDDA8207E71E}" srcOrd="0" destOrd="0" presId="urn:microsoft.com/office/officeart/2008/layout/BendingPictureCaptionList"/>
    <dgm:cxn modelId="{7BB29986-B2A6-4212-8B41-AAD897F87D53}" type="presParOf" srcId="{2098C8D6-E5D8-41CF-8BAA-BDDA8207E71E}" destId="{003E632C-FAAC-4580-B85A-B17A546480AA}" srcOrd="0" destOrd="0" presId="urn:microsoft.com/office/officeart/2008/layout/BendingPictureCaptionList"/>
    <dgm:cxn modelId="{2D492758-70E8-4CA8-ABE0-179080BDFD1A}" type="presParOf" srcId="{2098C8D6-E5D8-41CF-8BAA-BDDA8207E71E}" destId="{A5B41B5F-272D-4CC6-A2EE-4F14EAC6B30D}" srcOrd="1" destOrd="0" presId="urn:microsoft.com/office/officeart/2008/layout/BendingPictureCaptionList"/>
    <dgm:cxn modelId="{E1D0FF91-38CA-4B26-B0AE-7D82772B45A9}" type="presParOf" srcId="{25AC5DA8-B971-47D9-AF28-21EA0A1DBCA9}" destId="{A05B1249-8456-4578-B8A2-227E663A8AE4}" srcOrd="1" destOrd="0" presId="urn:microsoft.com/office/officeart/2008/layout/BendingPictureCaptionList"/>
    <dgm:cxn modelId="{ADE3C18D-4618-4C33-A7CE-1ABFDA471E54}" type="presParOf" srcId="{25AC5DA8-B971-47D9-AF28-21EA0A1DBCA9}" destId="{5BC56FB6-804A-48CD-872F-7C29ADD59B30}" srcOrd="2" destOrd="0" presId="urn:microsoft.com/office/officeart/2008/layout/BendingPictureCaptionList"/>
    <dgm:cxn modelId="{0ED183A8-FFB2-4712-B332-7563CB890E72}" type="presParOf" srcId="{5BC56FB6-804A-48CD-872F-7C29ADD59B30}" destId="{9339F677-6505-426E-A141-D2307934828C}" srcOrd="0" destOrd="0" presId="urn:microsoft.com/office/officeart/2008/layout/BendingPictureCaptionList"/>
    <dgm:cxn modelId="{BD9A73F6-2D27-4C4E-8BFC-F29D99214CB6}" type="presParOf" srcId="{5BC56FB6-804A-48CD-872F-7C29ADD59B30}" destId="{2F7E4ED5-89E4-4BF1-8F1E-9470640FDF45}" srcOrd="1" destOrd="0" presId="urn:microsoft.com/office/officeart/2008/layout/BendingPictureCaptionList"/>
    <dgm:cxn modelId="{B699762C-8062-4BA8-81AF-00DA0F6F2DB0}" type="presParOf" srcId="{25AC5DA8-B971-47D9-AF28-21EA0A1DBCA9}" destId="{3301751A-A2E9-4EED-8672-26D760B5CE76}" srcOrd="3" destOrd="0" presId="urn:microsoft.com/office/officeart/2008/layout/BendingPictureCaptionList"/>
    <dgm:cxn modelId="{77A3E28E-E231-4BFF-983E-A652B2128DB0}" type="presParOf" srcId="{25AC5DA8-B971-47D9-AF28-21EA0A1DBCA9}" destId="{A974FBDD-7782-4DB6-B868-CEBAD73E84E2}" srcOrd="4" destOrd="0" presId="urn:microsoft.com/office/officeart/2008/layout/BendingPictureCaptionList"/>
    <dgm:cxn modelId="{1716C155-4687-4331-90BF-2361DBB2CBB6}" type="presParOf" srcId="{A974FBDD-7782-4DB6-B868-CEBAD73E84E2}" destId="{643432C9-2C33-44CE-A5CC-E2A71983A1B3}" srcOrd="0" destOrd="0" presId="urn:microsoft.com/office/officeart/2008/layout/BendingPictureCaptionList"/>
    <dgm:cxn modelId="{388F5CB1-9DF7-4BE6-87B4-9F729F366105}" type="presParOf" srcId="{A974FBDD-7782-4DB6-B868-CEBAD73E84E2}" destId="{3A6EEBA3-165D-4685-85D8-7B506A1AF08D}"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7F1B-8FAA-4B99-91FD-0C690986564F}">
      <dsp:nvSpPr>
        <dsp:cNvPr id="0" name=""/>
        <dsp:cNvSpPr/>
      </dsp:nvSpPr>
      <dsp:spPr>
        <a:xfrm>
          <a:off x="490" y="0"/>
          <a:ext cx="2108686" cy="1230096"/>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Odeveni su u kostret (3)</a:t>
          </a:r>
        </a:p>
      </dsp:txBody>
      <dsp:txXfrm>
        <a:off x="36518" y="36028"/>
        <a:ext cx="2036630" cy="1158040"/>
      </dsp:txXfrm>
    </dsp:sp>
    <dsp:sp modelId="{A0835F05-7280-4350-9854-5EAFAFB3B07C}">
      <dsp:nvSpPr>
        <dsp:cNvPr id="0" name=""/>
        <dsp:cNvSpPr/>
      </dsp:nvSpPr>
      <dsp:spPr>
        <a:xfrm rot="5400000">
          <a:off x="925382" y="1242849"/>
          <a:ext cx="258900" cy="285834"/>
        </a:xfrm>
        <a:prstGeom prst="rightArrow">
          <a:avLst>
            <a:gd name="adj1" fmla="val 667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4EA08DA0-88FA-418C-9347-A89C8A3F8276}">
      <dsp:nvSpPr>
        <dsp:cNvPr id="0" name=""/>
        <dsp:cNvSpPr/>
      </dsp:nvSpPr>
      <dsp:spPr>
        <a:xfrm>
          <a:off x="490" y="1541436"/>
          <a:ext cx="2108686" cy="2457257"/>
        </a:xfrm>
        <a:prstGeom prst="roundRect">
          <a:avLst>
            <a:gd name="adj" fmla="val 10000"/>
          </a:avLst>
        </a:prstGeom>
        <a:solidFill>
          <a:schemeClr val="accent5">
            <a:tint val="40000"/>
            <a:alpha val="90000"/>
            <a:hueOff val="0"/>
            <a:satOff val="0"/>
            <a:lumOff val="0"/>
            <a:alphaOff val="0"/>
          </a:schemeClr>
        </a:solidFill>
        <a:ln w="9525" cap="flat" cmpd="sng" algn="ctr">
          <a:solidFill>
            <a:srgbClr val="D7A291">
              <a:alpha val="89804"/>
            </a:srgb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t>Biblija je sačuvana u teškim vremenima</a:t>
          </a:r>
        </a:p>
      </dsp:txBody>
      <dsp:txXfrm>
        <a:off x="62251" y="1603197"/>
        <a:ext cx="1985164" cy="2333735"/>
      </dsp:txXfrm>
    </dsp:sp>
    <dsp:sp modelId="{23B9FB05-B1E2-4414-8283-D0812862803D}">
      <dsp:nvSpPr>
        <dsp:cNvPr id="0" name=""/>
        <dsp:cNvSpPr/>
      </dsp:nvSpPr>
      <dsp:spPr>
        <a:xfrm>
          <a:off x="2404392" y="0"/>
          <a:ext cx="2108686" cy="1230096"/>
        </a:xfrm>
        <a:prstGeom prst="roundRect">
          <a:avLst>
            <a:gd name="adj" fmla="val 10000"/>
          </a:avLst>
        </a:prstGeom>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lin ang="5400000" scaled="0"/>
        </a:gradFill>
        <a:ln>
          <a:noFill/>
        </a:ln>
        <a:effectLst>
          <a:glow rad="50800">
            <a:schemeClr val="accent5">
              <a:hueOff val="4922525"/>
              <a:satOff val="0"/>
              <a:lumOff val="8578"/>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4922525"/>
              <a:satOff val="0"/>
              <a:lumOff val="8578"/>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Oni stoje pred Bogom (4)</a:t>
          </a:r>
        </a:p>
      </dsp:txBody>
      <dsp:txXfrm>
        <a:off x="2440420" y="36028"/>
        <a:ext cx="2036630" cy="1158040"/>
      </dsp:txXfrm>
    </dsp:sp>
    <dsp:sp modelId="{20783254-356B-460E-81F4-327475D71E9F}">
      <dsp:nvSpPr>
        <dsp:cNvPr id="0" name=""/>
        <dsp:cNvSpPr/>
      </dsp:nvSpPr>
      <dsp:spPr>
        <a:xfrm rot="5400000">
          <a:off x="3329285" y="1242849"/>
          <a:ext cx="258900" cy="285834"/>
        </a:xfrm>
        <a:prstGeom prst="rightArrow">
          <a:avLst>
            <a:gd name="adj1" fmla="val 66700"/>
            <a:gd name="adj2" fmla="val 50000"/>
          </a:avLst>
        </a:prstGeom>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sp:spPr>
      <dsp:style>
        <a:lnRef idx="0">
          <a:scrgbClr r="0" g="0" b="0"/>
        </a:lnRef>
        <a:fillRef idx="3">
          <a:scrgbClr r="0" g="0" b="0"/>
        </a:fillRef>
        <a:effectRef idx="3">
          <a:scrgbClr r="0" g="0" b="0"/>
        </a:effectRef>
        <a:fontRef idx="minor">
          <a:schemeClr val="lt1"/>
        </a:fontRef>
      </dsp:style>
    </dsp:sp>
    <dsp:sp modelId="{AC85952C-ADB2-4942-9DEE-56C03D7A9468}">
      <dsp:nvSpPr>
        <dsp:cNvPr id="0" name=""/>
        <dsp:cNvSpPr/>
      </dsp:nvSpPr>
      <dsp:spPr>
        <a:xfrm>
          <a:off x="2404392" y="1541436"/>
          <a:ext cx="2108686" cy="2457257"/>
        </a:xfrm>
        <a:prstGeom prst="roundRect">
          <a:avLst>
            <a:gd name="adj" fmla="val 10000"/>
          </a:avLst>
        </a:prstGeom>
        <a:solidFill>
          <a:schemeClr val="accent1">
            <a:lumMod val="20000"/>
            <a:lumOff val="80000"/>
            <a:alpha val="90000"/>
          </a:schemeClr>
        </a:solidFill>
        <a:ln w="9525" cap="flat" cmpd="sng" algn="ctr">
          <a:solidFill>
            <a:schemeClr val="accent1">
              <a:alpha val="9000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5167889"/>
              <a:satOff val="13284"/>
              <a:lumOff val="149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t>Bog nije dopustio da Njegova Reč nestane</a:t>
          </a:r>
        </a:p>
      </dsp:txBody>
      <dsp:txXfrm>
        <a:off x="2466153" y="1603197"/>
        <a:ext cx="1985164" cy="2333735"/>
      </dsp:txXfrm>
    </dsp:sp>
    <dsp:sp modelId="{28981D51-9679-4DE7-9ED1-D17CDDF84C5B}">
      <dsp:nvSpPr>
        <dsp:cNvPr id="0" name=""/>
        <dsp:cNvSpPr/>
      </dsp:nvSpPr>
      <dsp:spPr>
        <a:xfrm>
          <a:off x="4808294" y="0"/>
          <a:ext cx="2108686" cy="1230096"/>
        </a:xfrm>
        <a:prstGeom prst="roundRect">
          <a:avLst>
            <a:gd name="adj" fmla="val 1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Ako im neko želi nauditi, vatra izlazi iz njih (5)</a:t>
          </a:r>
        </a:p>
      </dsp:txBody>
      <dsp:txXfrm>
        <a:off x="4844322" y="36028"/>
        <a:ext cx="2036630" cy="1158040"/>
      </dsp:txXfrm>
    </dsp:sp>
    <dsp:sp modelId="{87054C9D-C1A8-4211-8D15-6F4E736D7691}">
      <dsp:nvSpPr>
        <dsp:cNvPr id="0" name=""/>
        <dsp:cNvSpPr/>
      </dsp:nvSpPr>
      <dsp:spPr>
        <a:xfrm rot="5400000">
          <a:off x="5733187" y="1242849"/>
          <a:ext cx="258900" cy="285834"/>
        </a:xfrm>
        <a:prstGeom prst="rightArrow">
          <a:avLst>
            <a:gd name="adj1" fmla="val 66700"/>
            <a:gd name="adj2" fmla="val 5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206D6F4-53AB-47B6-BDB8-ABC7B285C977}">
      <dsp:nvSpPr>
        <dsp:cNvPr id="0" name=""/>
        <dsp:cNvSpPr/>
      </dsp:nvSpPr>
      <dsp:spPr>
        <a:xfrm>
          <a:off x="4808294" y="1541436"/>
          <a:ext cx="2108686" cy="2457257"/>
        </a:xfrm>
        <a:prstGeom prst="roundRect">
          <a:avLst>
            <a:gd name="adj" fmla="val 10000"/>
          </a:avLst>
        </a:prstGeom>
        <a:solidFill>
          <a:schemeClr val="accent5">
            <a:tint val="40000"/>
            <a:alpha val="90000"/>
            <a:hueOff val="10335778"/>
            <a:satOff val="26569"/>
            <a:lumOff val="2979"/>
            <a:alphaOff val="0"/>
          </a:schemeClr>
        </a:solidFill>
        <a:ln w="9525" cap="flat" cmpd="sng" algn="ctr">
          <a:solidFill>
            <a:schemeClr val="accent5">
              <a:tint val="40000"/>
              <a:alpha val="90000"/>
              <a:hueOff val="10335778"/>
              <a:satOff val="26569"/>
              <a:lumOff val="297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0335778"/>
              <a:satOff val="26569"/>
              <a:lumOff val="297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t>Biblijska poruka „proždire</a:t>
          </a:r>
          <a:r>
            <a:rPr lang="sr-Latn-RS" sz="2200" b="1" kern="1200" noProof="0" dirty="0"/>
            <a:t>“</a:t>
          </a:r>
          <a:r>
            <a:rPr lang="hr" sz="2200" b="1" kern="1200" dirty="0"/>
            <a:t> svoje neprijatelje (Jer 5,14)</a:t>
          </a:r>
          <a:endParaRPr lang="es-ES" sz="2200" b="1" kern="1200" dirty="0"/>
        </a:p>
      </dsp:txBody>
      <dsp:txXfrm>
        <a:off x="4870055" y="1603197"/>
        <a:ext cx="1985164" cy="2333735"/>
      </dsp:txXfrm>
    </dsp:sp>
    <dsp:sp modelId="{C8E190D5-F0C9-40A4-AA90-31EA865A1E13}">
      <dsp:nvSpPr>
        <dsp:cNvPr id="0" name=""/>
        <dsp:cNvSpPr/>
      </dsp:nvSpPr>
      <dsp:spPr>
        <a:xfrm>
          <a:off x="7212197" y="0"/>
          <a:ext cx="2108686" cy="1230096"/>
        </a:xfrm>
        <a:prstGeom prst="roundRect">
          <a:avLst>
            <a:gd name="adj" fmla="val 1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Zatvore nebo da ne pada kiša (6a)</a:t>
          </a:r>
        </a:p>
      </dsp:txBody>
      <dsp:txXfrm>
        <a:off x="7248225" y="36028"/>
        <a:ext cx="2036630" cy="1158040"/>
      </dsp:txXfrm>
    </dsp:sp>
    <dsp:sp modelId="{1B990076-1F8D-4BF9-99E6-3E95F522F969}">
      <dsp:nvSpPr>
        <dsp:cNvPr id="0" name=""/>
        <dsp:cNvSpPr/>
      </dsp:nvSpPr>
      <dsp:spPr>
        <a:xfrm rot="5400000">
          <a:off x="8137089" y="1242849"/>
          <a:ext cx="258900" cy="285834"/>
        </a:xfrm>
        <a:prstGeom prst="rightArrow">
          <a:avLst>
            <a:gd name="adj1" fmla="val 66700"/>
            <a:gd name="adj2" fmla="val 5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F938C992-3612-4804-A13A-88F6F515B6D1}">
      <dsp:nvSpPr>
        <dsp:cNvPr id="0" name=""/>
        <dsp:cNvSpPr/>
      </dsp:nvSpPr>
      <dsp:spPr>
        <a:xfrm>
          <a:off x="7212197" y="1541436"/>
          <a:ext cx="2108686" cy="2457257"/>
        </a:xfrm>
        <a:prstGeom prst="roundRect">
          <a:avLst>
            <a:gd name="adj" fmla="val 10000"/>
          </a:avLst>
        </a:prstGeom>
        <a:solidFill>
          <a:schemeClr val="accent5">
            <a:tint val="40000"/>
            <a:alpha val="90000"/>
            <a:hueOff val="15503668"/>
            <a:satOff val="39853"/>
            <a:lumOff val="4469"/>
            <a:alphaOff val="0"/>
          </a:schemeClr>
        </a:solidFill>
        <a:ln w="9525" cap="flat" cmpd="sng" algn="ctr">
          <a:solidFill>
            <a:schemeClr val="accent5">
              <a:tint val="40000"/>
              <a:alpha val="90000"/>
              <a:hueOff val="15503668"/>
              <a:satOff val="39853"/>
              <a:lumOff val="446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5503668"/>
              <a:satOff val="39853"/>
              <a:lumOff val="446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t>Ko odbacuje Bibliju lišen je kiše Duha Svetoga (ulja).</a:t>
          </a:r>
          <a:endParaRPr lang="es-ES" sz="2200" b="1" kern="1200" dirty="0"/>
        </a:p>
      </dsp:txBody>
      <dsp:txXfrm>
        <a:off x="7273958" y="1603197"/>
        <a:ext cx="1985164" cy="2333735"/>
      </dsp:txXfrm>
    </dsp:sp>
    <dsp:sp modelId="{A597F8E8-2E1F-4381-AA52-91D0FF9C3579}">
      <dsp:nvSpPr>
        <dsp:cNvPr id="0" name=""/>
        <dsp:cNvSpPr/>
      </dsp:nvSpPr>
      <dsp:spPr>
        <a:xfrm>
          <a:off x="9616099" y="0"/>
          <a:ext cx="2108686" cy="1230096"/>
        </a:xfrm>
        <a:prstGeom prst="roundRect">
          <a:avLst>
            <a:gd name="adj" fmla="val 1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Pretvaraju vodu u krv i proizvode kugu (6b)</a:t>
          </a:r>
        </a:p>
      </dsp:txBody>
      <dsp:txXfrm>
        <a:off x="9652127" y="36028"/>
        <a:ext cx="2036630" cy="1158040"/>
      </dsp:txXfrm>
    </dsp:sp>
    <dsp:sp modelId="{A145A9CF-ED70-4536-A293-93173E2F0093}">
      <dsp:nvSpPr>
        <dsp:cNvPr id="0" name=""/>
        <dsp:cNvSpPr/>
      </dsp:nvSpPr>
      <dsp:spPr>
        <a:xfrm rot="5400000">
          <a:off x="10540992" y="1242849"/>
          <a:ext cx="258900" cy="285834"/>
        </a:xfrm>
        <a:prstGeom prst="rightArrow">
          <a:avLst>
            <a:gd name="adj1" fmla="val 66700"/>
            <a:gd name="adj2" fmla="val 5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C31F1D5-2C3B-47EA-BC50-86A6FD45B1F3}">
      <dsp:nvSpPr>
        <dsp:cNvPr id="0" name=""/>
        <dsp:cNvSpPr/>
      </dsp:nvSpPr>
      <dsp:spPr>
        <a:xfrm>
          <a:off x="9616099" y="1541436"/>
          <a:ext cx="2108686" cy="2457257"/>
        </a:xfrm>
        <a:prstGeom prst="roundRect">
          <a:avLst>
            <a:gd name="adj" fmla="val 10000"/>
          </a:avLst>
        </a:prstGeom>
        <a:solidFill>
          <a:schemeClr val="accent5">
            <a:tint val="40000"/>
            <a:alpha val="90000"/>
            <a:hueOff val="20671556"/>
            <a:satOff val="53137"/>
            <a:lumOff val="5959"/>
            <a:alphaOff val="0"/>
          </a:schemeClr>
        </a:solidFill>
        <a:ln w="9525" cap="flat" cmpd="sng" algn="ctr">
          <a:solidFill>
            <a:schemeClr val="accent5">
              <a:tint val="40000"/>
              <a:alpha val="90000"/>
              <a:hueOff val="20671556"/>
              <a:satOff val="53137"/>
              <a:lumOff val="595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20671556"/>
              <a:satOff val="53137"/>
              <a:lumOff val="595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 sz="2200" b="1" kern="1200" dirty="0"/>
            <a:t>Samo oni koji su proučavali Bibliju bili su izbavljeni od pošasti i duhovne tame srednjeg veka.</a:t>
          </a:r>
        </a:p>
      </dsp:txBody>
      <dsp:txXfrm>
        <a:off x="9677860" y="1603197"/>
        <a:ext cx="1985164" cy="2333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632C-FAAC-4580-B85A-B17A546480AA}">
      <dsp:nvSpPr>
        <dsp:cNvPr id="0" name=""/>
        <dsp:cNvSpPr/>
      </dsp:nvSpPr>
      <dsp:spPr>
        <a:xfrm>
          <a:off x="0" y="0"/>
          <a:ext cx="3192692" cy="196691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5B41B5F-272D-4CC6-A2EE-4F14EAC6B30D}">
      <dsp:nvSpPr>
        <dsp:cNvPr id="0" name=""/>
        <dsp:cNvSpPr/>
      </dsp:nvSpPr>
      <dsp:spPr>
        <a:xfrm>
          <a:off x="0" y="1645747"/>
          <a:ext cx="3796050" cy="930164"/>
        </a:xfrm>
        <a:prstGeom prst="wedgeRectCallout">
          <a:avLst>
            <a:gd name="adj1" fmla="val 20250"/>
            <a:gd name="adj2" fmla="val -607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i="1" u="none" kern="1200" dirty="0">
              <a:solidFill>
                <a:schemeClr val="accent4">
                  <a:lumMod val="75000"/>
                </a:schemeClr>
              </a:solidFill>
            </a:rPr>
            <a:t>Sodoma</a:t>
          </a:r>
          <a:r>
            <a:rPr lang="hr" sz="2200" b="1" i="1" u="none" kern="1200" dirty="0"/>
            <a:t>: </a:t>
          </a:r>
          <a:r>
            <a:rPr lang="hr" sz="2200" b="1" u="none" kern="1200" dirty="0"/>
            <a:t>Revolucija je započela razdoblje velikog nemorala</a:t>
          </a:r>
          <a:endParaRPr lang="es-ES" sz="2200" u="none" kern="1200" dirty="0"/>
        </a:p>
      </dsp:txBody>
      <dsp:txXfrm>
        <a:off x="0" y="1645747"/>
        <a:ext cx="3796050" cy="930164"/>
      </dsp:txXfrm>
    </dsp:sp>
    <dsp:sp modelId="{9339F677-6505-426E-A141-D2307934828C}">
      <dsp:nvSpPr>
        <dsp:cNvPr id="0" name=""/>
        <dsp:cNvSpPr/>
      </dsp:nvSpPr>
      <dsp:spPr>
        <a:xfrm>
          <a:off x="4611785" y="315"/>
          <a:ext cx="3192692" cy="1966912"/>
        </a:xfrm>
        <a:prstGeom prst="rect">
          <a:avLst/>
        </a:prstGeom>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7E4ED5-89E4-4BF1-8F1E-9470640FDF45}">
      <dsp:nvSpPr>
        <dsp:cNvPr id="0" name=""/>
        <dsp:cNvSpPr/>
      </dsp:nvSpPr>
      <dsp:spPr>
        <a:xfrm>
          <a:off x="3871070" y="1645747"/>
          <a:ext cx="4155329" cy="930164"/>
        </a:xfrm>
        <a:prstGeom prst="wedgeRectCallout">
          <a:avLst>
            <a:gd name="adj1" fmla="val 20250"/>
            <a:gd name="adj2" fmla="val -607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i="1" u="none" kern="1200" dirty="0">
              <a:solidFill>
                <a:schemeClr val="accent4">
                  <a:lumMod val="75000"/>
                </a:schemeClr>
              </a:solidFill>
            </a:rPr>
            <a:t>Egipat</a:t>
          </a:r>
          <a:r>
            <a:rPr lang="hr" sz="2200" b="1" i="1" u="none" kern="1200" dirty="0"/>
            <a:t>: </a:t>
          </a:r>
          <a:r>
            <a:rPr lang="hr" sz="2200" b="1" u="none" kern="1200" dirty="0"/>
            <a:t>Ateistička vlada ( Izl 5,2), iako im nije smetalo obožavanje „boginje razuma”</a:t>
          </a:r>
          <a:endParaRPr lang="es-ES" sz="2200" u="none" kern="1200" dirty="0"/>
        </a:p>
      </dsp:txBody>
      <dsp:txXfrm>
        <a:off x="3871070" y="1645747"/>
        <a:ext cx="4155329" cy="930164"/>
      </dsp:txXfrm>
    </dsp:sp>
    <dsp:sp modelId="{643432C9-2C33-44CE-A5CC-E2A71983A1B3}">
      <dsp:nvSpPr>
        <dsp:cNvPr id="0" name=""/>
        <dsp:cNvSpPr/>
      </dsp:nvSpPr>
      <dsp:spPr>
        <a:xfrm>
          <a:off x="8635155" y="315"/>
          <a:ext cx="3192692" cy="1966912"/>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A6EEBA3-165D-4685-85D8-7B506A1AF08D}">
      <dsp:nvSpPr>
        <dsp:cNvPr id="0" name=""/>
        <dsp:cNvSpPr/>
      </dsp:nvSpPr>
      <dsp:spPr>
        <a:xfrm>
          <a:off x="8617713" y="1649664"/>
          <a:ext cx="3399681" cy="930164"/>
        </a:xfrm>
        <a:prstGeom prst="wedgeRectCallout">
          <a:avLst>
            <a:gd name="adj1" fmla="val 20250"/>
            <a:gd name="adj2" fmla="val -607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i="1" u="none" kern="1200" dirty="0">
              <a:solidFill>
                <a:schemeClr val="accent4">
                  <a:lumMod val="75000"/>
                </a:schemeClr>
              </a:solidFill>
            </a:rPr>
            <a:t>Gde je Isus razapet</a:t>
          </a:r>
          <a:r>
            <a:rPr lang="hr" sz="2200" b="1" i="1" u="none" kern="1200" dirty="0"/>
            <a:t>: </a:t>
          </a:r>
          <a:r>
            <a:rPr lang="hr" sz="2200" b="1" u="none" kern="1200" dirty="0"/>
            <a:t>Isusova žrtva je odbačena</a:t>
          </a:r>
          <a:endParaRPr lang="es-ES" sz="2200" u="none" kern="1200" dirty="0"/>
        </a:p>
      </dsp:txBody>
      <dsp:txXfrm>
        <a:off x="8617713" y="1649664"/>
        <a:ext cx="3399681" cy="93016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F5DF5-D26A-43B6-809C-719A8FCED244}" type="datetimeFigureOut">
              <a:rPr lang="es-ES" smtClean="0"/>
              <a:t>28/04/2024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B10A-90FE-4040-AFAE-63D3B5CC26B9}" type="slidenum">
              <a:rPr lang="es-ES" smtClean="0"/>
              <a:t>‹Nº›</a:t>
            </a:fld>
            <a:endParaRPr lang="es-ES"/>
          </a:p>
        </p:txBody>
      </p:sp>
    </p:spTree>
    <p:extLst>
      <p:ext uri="{BB962C8B-B14F-4D97-AF65-F5344CB8AC3E}">
        <p14:creationId xmlns:p14="http://schemas.microsoft.com/office/powerpoint/2010/main" val="121732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9B10A-90FE-4040-AFAE-63D3B5CC26B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4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A99B10A-90FE-4040-AFAE-63D3B5CC26B9}" type="slidenum">
              <a:rPr lang="es-ES" smtClean="0"/>
              <a:t>3</a:t>
            </a:fld>
            <a:endParaRPr lang="es-ES"/>
          </a:p>
        </p:txBody>
      </p:sp>
    </p:spTree>
    <p:extLst>
      <p:ext uri="{BB962C8B-B14F-4D97-AF65-F5344CB8AC3E}">
        <p14:creationId xmlns:p14="http://schemas.microsoft.com/office/powerpoint/2010/main" val="160069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24EA1-0700-E955-B19B-5E09531B8D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48C78B7-28FA-08E7-E272-51AC4505C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4A3D5E7-5C20-9D87-4BEF-5719474B8E41}"/>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8C25207F-FC15-368F-00C0-A20190963E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0D7C4A-C2DA-D624-E6F4-C1E38458A67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0647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79D16-5F8E-BBA3-17AF-E0297BBA71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DEA1F2-DFAD-6BB6-413E-6CF5D7C7A90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A472B7-7AAF-15ED-4142-48DA5EC78154}"/>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CD702D22-09BF-B1DE-D983-39B7A584B0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AD5E1C-95D6-9D7F-3ECF-8958CF5C1EA4}"/>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297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CD6D90-E622-5E55-71C9-E1D2AC37A85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0D113E1-AEB3-B718-42B1-BA3751AB1E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28EBC1-68C3-D3B6-90CC-387B586290CC}"/>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1FDF174D-8C4C-52B5-437A-C061252E30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154EDF-7814-C67E-B915-F6624676A87D}"/>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55660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78648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1887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0416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7844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948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7821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365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765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64778-DA5F-131C-F61E-EEE41A10BF1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14F64E-F98B-6954-F11A-9CBCB61B0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341731-4962-9F60-25BB-0D414656642C}"/>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A2A80CCA-BD4B-5684-9D7F-8428A896A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A85A89-D187-5911-754A-1D9457ECB28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1562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560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2616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7138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C955F-FAE7-2DFA-9D4C-19BBE7EFE6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3AE9580-EB18-06F9-BBF0-EF25187553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D5F5E4C-51D8-E882-24E3-B7918D2A5D56}"/>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91CFC357-B013-E029-5E0F-B509F67DF3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B977A8-77AA-774B-B4AC-813455D17FCA}"/>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32270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63623-7123-AFAC-0541-A7EDA444FF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1ABDEA-5590-D0D4-8B7C-2319920419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7C31C3B-332D-C779-9F0F-B50587E20CD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37F4B03-42F9-767A-621D-C5BA9B3A97F7}"/>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6" name="Marcador de pie de página 5">
            <a:extLst>
              <a:ext uri="{FF2B5EF4-FFF2-40B4-BE49-F238E27FC236}">
                <a16:creationId xmlns:a16="http://schemas.microsoft.com/office/drawing/2014/main" id="{E6F2D51D-85CC-E359-8C8D-61C4F99D53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71B713-C9E8-3B16-E557-5B7C68A6FDB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3372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7F186-3E93-5587-C34F-763CBC8056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C1559E-85BA-D63D-87E6-25F75A26F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7BEACB3-5DA3-6A9F-E39F-65D8755CFA8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7B36E26-7A29-234C-B8FC-248858B12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EF0C5F-B82E-7F22-96CB-4BF85CB152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AEFA9F6-B145-BD53-C24C-F1F164E0F465}"/>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8" name="Marcador de pie de página 7">
            <a:extLst>
              <a:ext uri="{FF2B5EF4-FFF2-40B4-BE49-F238E27FC236}">
                <a16:creationId xmlns:a16="http://schemas.microsoft.com/office/drawing/2014/main" id="{C6D45B3B-73E9-002C-41D1-B2FCE271358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4C40F8-15AA-F46F-3E23-87828B38A0BB}"/>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14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16099-97F6-C1DD-8D62-13B9388FA3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CC770F-7AB1-67AE-A50A-6BD4C1C2CE03}"/>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4" name="Marcador de pie de página 3">
            <a:extLst>
              <a:ext uri="{FF2B5EF4-FFF2-40B4-BE49-F238E27FC236}">
                <a16:creationId xmlns:a16="http://schemas.microsoft.com/office/drawing/2014/main" id="{C68006D5-C143-565E-D850-313B12D1CA1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4CA03F9-EFB2-E1BE-A8D1-F3E77A5FA727}"/>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2725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80FC22-30C6-9302-2333-5BC50B3CECE4}"/>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3" name="Marcador de pie de página 2">
            <a:extLst>
              <a:ext uri="{FF2B5EF4-FFF2-40B4-BE49-F238E27FC236}">
                <a16:creationId xmlns:a16="http://schemas.microsoft.com/office/drawing/2014/main" id="{6C6B9805-4DFB-9EF9-F06A-70725C69791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AC57AD9-0659-65BD-3837-FD5F04CA8470}"/>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7393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26E25-EB50-0B08-C7B5-F879F65610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2740CA-37BA-1388-4CA8-88DCAD7CA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03B9B9-20B6-ED82-2E65-46A714C33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A3979C-750B-5706-7AF0-59F553258D8F}"/>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6" name="Marcador de pie de página 5">
            <a:extLst>
              <a:ext uri="{FF2B5EF4-FFF2-40B4-BE49-F238E27FC236}">
                <a16:creationId xmlns:a16="http://schemas.microsoft.com/office/drawing/2014/main" id="{07E5DD3A-9FBC-B5B7-2B34-87153487476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A895D6-C51A-80B0-CF86-E9BD1C51E8F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4557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AA6BA-B10A-0B8E-D513-7B083C2EAC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B91AC6E-E4A1-34F1-BEB0-303BFCEE1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DDDB60-1BE0-6D41-A886-697618BEC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BCB2C8-01EA-B26A-49F2-660205F3260D}"/>
              </a:ext>
            </a:extLst>
          </p:cNvPr>
          <p:cNvSpPr>
            <a:spLocks noGrp="1"/>
          </p:cNvSpPr>
          <p:nvPr>
            <p:ph type="dt" sz="half" idx="10"/>
          </p:nvPr>
        </p:nvSpPr>
        <p:spPr/>
        <p:txBody>
          <a:bodyPr/>
          <a:lstStyle/>
          <a:p>
            <a:fld id="{A15E5466-16E2-4FA5-A56E-D656EA6F1A73}" type="datetimeFigureOut">
              <a:rPr lang="es-ES" smtClean="0"/>
              <a:t>28/04/2024</a:t>
            </a:fld>
            <a:endParaRPr lang="es-ES"/>
          </a:p>
        </p:txBody>
      </p:sp>
      <p:sp>
        <p:nvSpPr>
          <p:cNvPr id="6" name="Marcador de pie de página 5">
            <a:extLst>
              <a:ext uri="{FF2B5EF4-FFF2-40B4-BE49-F238E27FC236}">
                <a16:creationId xmlns:a16="http://schemas.microsoft.com/office/drawing/2014/main" id="{2282D9EA-C920-2258-1832-491CC8EE06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C61D61D-5524-5852-5F32-B86A2A929B1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9600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8C7E52-F543-4C80-CD46-5ED16FFDF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82FD5C-82C8-CC5C-E45D-921AACA4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34002E-ECC4-F930-2A4D-7519AD843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5E5466-16E2-4FA5-A56E-D656EA6F1A73}" type="datetimeFigureOut">
              <a:rPr lang="es-ES" smtClean="0"/>
              <a:t>28/04/2024</a:t>
            </a:fld>
            <a:endParaRPr lang="es-ES"/>
          </a:p>
        </p:txBody>
      </p:sp>
      <p:sp>
        <p:nvSpPr>
          <p:cNvPr id="5" name="Marcador de pie de página 4">
            <a:extLst>
              <a:ext uri="{FF2B5EF4-FFF2-40B4-BE49-F238E27FC236}">
                <a16:creationId xmlns:a16="http://schemas.microsoft.com/office/drawing/2014/main" id="{CCA31EBD-BFBA-49A5-99B8-B6B19C854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ABE0CD4-71F3-F3CC-01B2-E291B3E75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5614BB-1AD0-451C-B34A-D4C2A05CB1B8}" type="slidenum">
              <a:rPr lang="es-ES" smtClean="0"/>
              <a:t>‹Nº›</a:t>
            </a:fld>
            <a:endParaRPr lang="es-ES"/>
          </a:p>
        </p:txBody>
      </p:sp>
    </p:spTree>
    <p:extLst>
      <p:ext uri="{BB962C8B-B14F-4D97-AF65-F5344CB8AC3E}">
        <p14:creationId xmlns:p14="http://schemas.microsoft.com/office/powerpoint/2010/main" val="108213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89225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489"/>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6">
            <a:extLst>
              <a:ext uri="{FF2B5EF4-FFF2-40B4-BE49-F238E27FC236}">
                <a16:creationId xmlns:a16="http://schemas.microsoft.com/office/drawing/2014/main" id="{D6AADE3C-CA57-7DB2-A9E3-C5B5B8B38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331909" y="237531"/>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E9FB5B07-EAF1-D3D4-A143-FE36C7350DE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20" y="1134839"/>
            <a:ext cx="7459905" cy="5723161"/>
          </a:xfrm>
          <a:prstGeom prst="rect">
            <a:avLst/>
          </a:prstGeom>
          <a:effectLst>
            <a:outerShdw blurRad="50800" dist="38100" dir="18900000" algn="bl" rotWithShape="0">
              <a:prstClr val="black">
                <a:alpha val="40000"/>
              </a:prstClr>
            </a:outerShdw>
          </a:effectLst>
        </p:spPr>
      </p:pic>
      <p:pic>
        <p:nvPicPr>
          <p:cNvPr id="7" name="Imagen 6" descr="Imagen que contiene tabla, pastel, cama, parado&#10;&#10;Descripción generada automáticamente">
            <a:extLst>
              <a:ext uri="{FF2B5EF4-FFF2-40B4-BE49-F238E27FC236}">
                <a16:creationId xmlns:a16="http://schemas.microsoft.com/office/drawing/2014/main" id="{0D0806D1-839C-5B60-DD28-2FDA291A0AEE}"/>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7648574" y="1"/>
            <a:ext cx="4543425" cy="6857999"/>
          </a:xfrm>
          <a:prstGeom prst="rect">
            <a:avLst/>
          </a:prstGeom>
          <a:effectLst>
            <a:outerShdw blurRad="50800" dist="38100" dir="10800000" algn="r" rotWithShape="0">
              <a:prstClr val="black">
                <a:alpha val="40000"/>
              </a:prstClr>
            </a:outerShdw>
          </a:effectLst>
        </p:spPr>
      </p:pic>
      <p:sp>
        <p:nvSpPr>
          <p:cNvPr id="11" name="CuadroTexto 10">
            <a:extLst>
              <a:ext uri="{FF2B5EF4-FFF2-40B4-BE49-F238E27FC236}">
                <a16:creationId xmlns:a16="http://schemas.microsoft.com/office/drawing/2014/main" id="{9FB67710-CCB4-74BE-8235-9DEBAFBE48FF}"/>
              </a:ext>
            </a:extLst>
          </p:cNvPr>
          <p:cNvSpPr txBox="1"/>
          <p:nvPr/>
        </p:nvSpPr>
        <p:spPr>
          <a:xfrm>
            <a:off x="128016" y="114300"/>
            <a:ext cx="7203893" cy="923330"/>
          </a:xfrm>
          <a:prstGeom prst="rect">
            <a:avLst/>
          </a:prstGeom>
          <a:noFill/>
        </p:spPr>
        <p:txBody>
          <a:bodyPr wrap="square" rtlCol="0">
            <a:spAutoFit/>
            <a:scene3d>
              <a:camera prst="orthographicFront"/>
              <a:lightRig rig="threePt" dir="t"/>
            </a:scene3d>
            <a:sp3d extrusionH="57150" contourW="25400">
              <a:bevelT h="25400" prst="softRound"/>
              <a:contourClr>
                <a:srgbClr val="277B77"/>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5400" b="1" i="0" u="none" strike="noStrike" kern="1200" cap="none" spc="0" normalizeH="0" baseline="0" noProof="0" dirty="0">
                <a:ln w="22225">
                  <a:noFill/>
                  <a:prstDash val="solid"/>
                </a:ln>
                <a:solidFill>
                  <a:srgbClr val="92DEDA"/>
                </a:solidFill>
                <a:effectLst/>
                <a:uLnTx/>
                <a:uFillTx/>
                <a:latin typeface="Aptos" panose="02110004020202020204"/>
                <a:ea typeface="+mn-ea"/>
                <a:cs typeface="+mn-cs"/>
              </a:rPr>
              <a:t>DVA SVEDOKA</a:t>
            </a:r>
            <a:endParaRPr kumimoji="0" lang="es-ES" sz="5400" b="1" i="0" u="none" strike="noStrike" kern="1200" cap="none" spc="0" normalizeH="0" baseline="0" noProof="0" dirty="0">
              <a:ln w="22225">
                <a:noFill/>
                <a:prstDash val="solid"/>
              </a:ln>
              <a:solidFill>
                <a:srgbClr val="92DEDA"/>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8FDBE7AD-E952-859C-3ACA-6D605B01301F}"/>
              </a:ext>
            </a:extLst>
          </p:cNvPr>
          <p:cNvSpPr txBox="1"/>
          <p:nvPr/>
        </p:nvSpPr>
        <p:spPr>
          <a:xfrm>
            <a:off x="64008" y="6490871"/>
            <a:ext cx="2415918" cy="338554"/>
          </a:xfrm>
          <a:prstGeom prst="rect">
            <a:avLst/>
          </a:prstGeom>
          <a:noFill/>
        </p:spPr>
        <p:txBody>
          <a:bodyPr wrap="none" rtlCol="0">
            <a:spAutoFit/>
          </a:bodyPr>
          <a:lstStyle/>
          <a:p>
            <a:pPr lvl="0"/>
            <a:r>
              <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6</a:t>
            </a:r>
            <a:r>
              <a:rPr kumimoji="0" lang="sr-Latn-R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a:t>
            </a:r>
            <a:r>
              <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 </a:t>
            </a:r>
            <a:r>
              <a:rPr lang="sr-Latn-RS" sz="1600" b="1" dirty="0">
                <a:solidFill>
                  <a:srgbClr val="FBF0BE"/>
                </a:solidFill>
                <a:effectLst>
                  <a:outerShdw blurRad="38100" dist="38100" dir="2700000" algn="tl">
                    <a:srgbClr val="000000">
                      <a:alpha val="43137"/>
                    </a:srgbClr>
                  </a:outerShdw>
                </a:effectLst>
              </a:rPr>
              <a:t>pouka za</a:t>
            </a:r>
            <a:r>
              <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 11</a:t>
            </a:r>
            <a:r>
              <a:rPr kumimoji="0" lang="sr-Latn-R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a:t>
            </a:r>
            <a:r>
              <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 </a:t>
            </a:r>
            <a:r>
              <a:rPr kumimoji="0" lang="sr-Latn-R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maj </a:t>
            </a:r>
            <a:r>
              <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2024</a:t>
            </a:r>
            <a:r>
              <a:rPr kumimoji="0" lang="sr-Latn-R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rPr>
              <a:t>.</a:t>
            </a:r>
            <a:endParaRPr kumimoji="0" lang="es-ES" sz="1600" b="1" i="0" u="none" strike="noStrike" kern="1200" cap="none" spc="0" normalizeH="0" baseline="0" noProof="0" dirty="0">
              <a:ln>
                <a:noFill/>
              </a:ln>
              <a:solidFill>
                <a:srgbClr val="FBF0B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27870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515CA1F-9B56-9802-B725-F8BC17F03AFD}"/>
              </a:ext>
            </a:extLst>
          </p:cNvPr>
          <p:cNvSpPr>
            <a:spLocks noGrp="1" noRot="1" noMove="1" noResize="1" noEditPoints="1" noAdjustHandles="1" noChangeArrowheads="1" noChangeShapeType="1"/>
          </p:cNvSpPr>
          <p:nvPr/>
        </p:nvSpPr>
        <p:spPr>
          <a:xfrm>
            <a:off x="0" y="0"/>
            <a:ext cx="12192000" cy="1339572"/>
          </a:xfrm>
          <a:prstGeom prst="rect">
            <a:avLst/>
          </a:prstGeom>
          <a:blipFill>
            <a:blip r:embed="rId3"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8789BCF1-3D80-900E-C3EA-8F177AB8D396}"/>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w="38100" h="38100" prst="convex"/>
            </a:sp3d>
          </a:bodyPr>
          <a:lstStyle/>
          <a:p>
            <a:pPr algn="ctr"/>
            <a:r>
              <a:rPr lang="hr"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ŠTA SE DOGAĐA POSLE TOGA?</a:t>
            </a:r>
          </a:p>
        </p:txBody>
      </p:sp>
      <p:sp>
        <p:nvSpPr>
          <p:cNvPr id="5" name="CuadroTexto 4">
            <a:extLst>
              <a:ext uri="{FF2B5EF4-FFF2-40B4-BE49-F238E27FC236}">
                <a16:creationId xmlns:a16="http://schemas.microsoft.com/office/drawing/2014/main" id="{22985658-AA50-1C01-5AC3-F447D85695FB}"/>
              </a:ext>
            </a:extLst>
          </p:cNvPr>
          <p:cNvSpPr txBox="1"/>
          <p:nvPr/>
        </p:nvSpPr>
        <p:spPr>
          <a:xfrm>
            <a:off x="334297" y="670530"/>
            <a:ext cx="11484077" cy="707886"/>
          </a:xfrm>
          <a:prstGeom prst="rect">
            <a:avLst/>
          </a:prstGeom>
          <a:noFill/>
        </p:spPr>
        <p:txBody>
          <a:bodyPr wrap="square">
            <a:spAutoFit/>
          </a:bodyPr>
          <a:lstStyle/>
          <a:p>
            <a:pPr algn="ctr"/>
            <a:r>
              <a:rPr lang="sr-Latn-RS" sz="20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 otvori se hram Božji na nebu i pokaza se kovčeg saveza njegova u hramu njegovom, i </a:t>
            </a:r>
            <a:r>
              <a:rPr lang="sr-Latn-RS" sz="2000"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nastaše</a:t>
            </a:r>
            <a:r>
              <a:rPr lang="sr-Latn-RS" sz="20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sevanja munje i glasovi i gromovi i tresenje zemlje i grad veliki.“ </a:t>
            </a:r>
            <a:r>
              <a:rPr lang="sr-Latn-RS"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(Otkrivenje 11,19).</a:t>
            </a:r>
          </a:p>
        </p:txBody>
      </p:sp>
      <p:sp>
        <p:nvSpPr>
          <p:cNvPr id="6" name="CuadroTexto 5">
            <a:extLst>
              <a:ext uri="{FF2B5EF4-FFF2-40B4-BE49-F238E27FC236}">
                <a16:creationId xmlns:a16="http://schemas.microsoft.com/office/drawing/2014/main" id="{DE0ECDD0-CA08-4248-6E38-7EE12DA30F2F}"/>
              </a:ext>
            </a:extLst>
          </p:cNvPr>
          <p:cNvSpPr txBox="1"/>
          <p:nvPr/>
        </p:nvSpPr>
        <p:spPr>
          <a:xfrm>
            <a:off x="55930" y="1372079"/>
            <a:ext cx="6582987" cy="1107996"/>
          </a:xfrm>
          <a:prstGeom prst="rect">
            <a:avLst/>
          </a:prstGeom>
          <a:noFill/>
        </p:spPr>
        <p:txBody>
          <a:bodyPr wrap="square" rtlCol="0">
            <a:spAutoFit/>
          </a:bodyPr>
          <a:lstStyle/>
          <a:p>
            <a:pPr>
              <a:spcBef>
                <a:spcPts val="600"/>
              </a:spcBef>
            </a:pPr>
            <a:r>
              <a:rPr lang="sr-Latn-RS" sz="2200" b="1" dirty="0"/>
              <a:t>Od „uskrsnuća“ dvojice svedoka počinje poslednje poglavlje kosmičkog sukoba: vreme kraja.</a:t>
            </a:r>
          </a:p>
        </p:txBody>
      </p:sp>
      <p:pic>
        <p:nvPicPr>
          <p:cNvPr id="4" name="Imagen 3" descr="Humo saliendo de la ciudad&#10;&#10;Descripción generada automáticamente con confianza media">
            <a:extLst>
              <a:ext uri="{FF2B5EF4-FFF2-40B4-BE49-F238E27FC236}">
                <a16:creationId xmlns:a16="http://schemas.microsoft.com/office/drawing/2014/main" id="{6CD8A7B3-283C-95B2-4CE4-C80CA96A29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409" y="1507845"/>
            <a:ext cx="5208091" cy="5208091"/>
          </a:xfrm>
          <a:prstGeom prst="rect">
            <a:avLst/>
          </a:prstGeom>
          <a:ln w="88900" cap="sq" cmpd="thickThin">
            <a:solidFill>
              <a:schemeClr val="accent4">
                <a:lumMod val="60000"/>
                <a:lumOff val="40000"/>
              </a:schemeClr>
            </a:solidFill>
            <a:prstDash val="solid"/>
            <a:miter lim="800000"/>
          </a:ln>
          <a:effectLst>
            <a:glow rad="76200">
              <a:schemeClr val="accent3"/>
            </a:glow>
            <a:innerShdw blurRad="76200">
              <a:srgbClr val="000000"/>
            </a:innerShdw>
          </a:effectLst>
        </p:spPr>
      </p:pic>
      <p:sp>
        <p:nvSpPr>
          <p:cNvPr id="8" name="CuadroTexto 7">
            <a:extLst>
              <a:ext uri="{FF2B5EF4-FFF2-40B4-BE49-F238E27FC236}">
                <a16:creationId xmlns:a16="http://schemas.microsoft.com/office/drawing/2014/main" id="{B4931929-B2FC-9641-658D-7ED90F5B6C5A}"/>
              </a:ext>
            </a:extLst>
          </p:cNvPr>
          <p:cNvSpPr txBox="1"/>
          <p:nvPr/>
        </p:nvSpPr>
        <p:spPr>
          <a:xfrm>
            <a:off x="55930" y="5737025"/>
            <a:ext cx="6582985" cy="1107996"/>
          </a:xfrm>
          <a:prstGeom prst="rect">
            <a:avLst/>
          </a:prstGeom>
          <a:noFill/>
        </p:spPr>
        <p:txBody>
          <a:bodyPr wrap="square">
            <a:spAutoFit/>
          </a:bodyPr>
          <a:lstStyle/>
          <a:p>
            <a:pPr>
              <a:spcBef>
                <a:spcPts val="600"/>
              </a:spcBef>
            </a:pPr>
            <a:r>
              <a:rPr lang="sr-Latn-RS" sz="2200" b="1" dirty="0"/>
              <a:t>Nakon što je došlo „vreme suda“ (Otkrivenje 11,18), merilo Suda je prikazano svetu: deset zapovesti sadržanih u Kovčegu saveza.</a:t>
            </a:r>
          </a:p>
        </p:txBody>
      </p:sp>
      <p:sp>
        <p:nvSpPr>
          <p:cNvPr id="10" name="CuadroTexto 9">
            <a:extLst>
              <a:ext uri="{FF2B5EF4-FFF2-40B4-BE49-F238E27FC236}">
                <a16:creationId xmlns:a16="http://schemas.microsoft.com/office/drawing/2014/main" id="{BE535212-74AC-02A1-6A27-F27DE3C470CC}"/>
              </a:ext>
            </a:extLst>
          </p:cNvPr>
          <p:cNvSpPr txBox="1"/>
          <p:nvPr/>
        </p:nvSpPr>
        <p:spPr>
          <a:xfrm>
            <a:off x="55932" y="4730427"/>
            <a:ext cx="6582985" cy="1107996"/>
          </a:xfrm>
          <a:prstGeom prst="rect">
            <a:avLst/>
          </a:prstGeom>
          <a:noFill/>
        </p:spPr>
        <p:txBody>
          <a:bodyPr wrap="square">
            <a:spAutoFit/>
          </a:bodyPr>
          <a:lstStyle/>
          <a:p>
            <a:pPr>
              <a:spcBef>
                <a:spcPts val="600"/>
              </a:spcBef>
            </a:pPr>
            <a:r>
              <a:rPr lang="sr-Latn-RS" sz="2200" b="1" dirty="0"/>
              <a:t>Svi ovi događaji propraćeni su bogosluženjem na Nebu (</a:t>
            </a:r>
            <a:r>
              <a:rPr lang="sr-Latn-RS" sz="2200" b="1" dirty="0" err="1"/>
              <a:t>Otk</a:t>
            </a:r>
            <a:r>
              <a:rPr lang="sr-Latn-RS" sz="2200" b="1" dirty="0"/>
              <a:t> 11,16-17) koje kulminira vizijom Kovčega saveza u nebeskom Svetilištu (</a:t>
            </a:r>
            <a:r>
              <a:rPr lang="sr-Latn-RS" sz="2200" b="1" dirty="0" err="1"/>
              <a:t>Otk</a:t>
            </a:r>
            <a:r>
              <a:rPr lang="sr-Latn-RS" sz="2200" b="1" dirty="0"/>
              <a:t> 11,19).</a:t>
            </a:r>
          </a:p>
        </p:txBody>
      </p:sp>
      <p:sp>
        <p:nvSpPr>
          <p:cNvPr id="12" name="CuadroTexto 11">
            <a:extLst>
              <a:ext uri="{FF2B5EF4-FFF2-40B4-BE49-F238E27FC236}">
                <a16:creationId xmlns:a16="http://schemas.microsoft.com/office/drawing/2014/main" id="{8A1CBEAB-ADAF-9694-4E8F-AB26EF7D7641}"/>
              </a:ext>
            </a:extLst>
          </p:cNvPr>
          <p:cNvSpPr txBox="1"/>
          <p:nvPr/>
        </p:nvSpPr>
        <p:spPr>
          <a:xfrm>
            <a:off x="55930" y="3723829"/>
            <a:ext cx="6582987" cy="1107996"/>
          </a:xfrm>
          <a:prstGeom prst="rect">
            <a:avLst/>
          </a:prstGeom>
          <a:noFill/>
        </p:spPr>
        <p:txBody>
          <a:bodyPr wrap="square">
            <a:spAutoFit/>
          </a:bodyPr>
          <a:lstStyle/>
          <a:p>
            <a:pPr>
              <a:spcBef>
                <a:spcPts val="600"/>
              </a:spcBef>
            </a:pPr>
            <a:r>
              <a:rPr lang="sr-Latn-RS" sz="2200" b="1" dirty="0"/>
              <a:t>Tom trenutku će prethoditi gnev među narodima a završiće uništenjem „onih koji uništavaju Zemlju“ (Otkrivenje 11,18).</a:t>
            </a:r>
          </a:p>
        </p:txBody>
      </p:sp>
      <p:sp>
        <p:nvSpPr>
          <p:cNvPr id="14" name="CuadroTexto 13">
            <a:extLst>
              <a:ext uri="{FF2B5EF4-FFF2-40B4-BE49-F238E27FC236}">
                <a16:creationId xmlns:a16="http://schemas.microsoft.com/office/drawing/2014/main" id="{48C14FA9-D2A0-5F5D-A3B6-EC210C07C379}"/>
              </a:ext>
            </a:extLst>
          </p:cNvPr>
          <p:cNvSpPr txBox="1"/>
          <p:nvPr/>
        </p:nvSpPr>
        <p:spPr>
          <a:xfrm>
            <a:off x="55930" y="2378677"/>
            <a:ext cx="6582987" cy="1446550"/>
          </a:xfrm>
          <a:prstGeom prst="rect">
            <a:avLst/>
          </a:prstGeom>
          <a:noFill/>
        </p:spPr>
        <p:txBody>
          <a:bodyPr wrap="square">
            <a:spAutoFit/>
          </a:bodyPr>
          <a:lstStyle/>
          <a:p>
            <a:pPr>
              <a:spcBef>
                <a:spcPts val="600"/>
              </a:spcBef>
            </a:pPr>
            <a:r>
              <a:rPr lang="sr-Latn-RS" sz="2200" b="1" dirty="0"/>
              <a:t>Ovo vreme će imati svoj vrhunac prilikom Hristovog drugog dolaska kada će sva kraljevstva pripasti Isusu a On će večno vladati (Otkrivenje 1115).</a:t>
            </a:r>
          </a:p>
        </p:txBody>
      </p:sp>
    </p:spTree>
    <p:extLst>
      <p:ext uri="{BB962C8B-B14F-4D97-AF65-F5344CB8AC3E}">
        <p14:creationId xmlns:p14="http://schemas.microsoft.com/office/powerpoint/2010/main" val="248984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107680" y="160508"/>
            <a:ext cx="7010874" cy="6555641"/>
          </a:xfrm>
          <a:prstGeom prst="rect">
            <a:avLst/>
          </a:prstGeom>
          <a:noFill/>
        </p:spPr>
        <p:txBody>
          <a:bodyPr wrap="square">
            <a:spAutoFit/>
          </a:bodyPr>
          <a:lstStyle/>
          <a:p>
            <a:pPr>
              <a:spcBef>
                <a:spcPts val="600"/>
              </a:spcBef>
            </a:pPr>
            <a:r>
              <a:rPr lang="sr-Latn-RS" sz="30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a:t>
            </a:r>
            <a:r>
              <a:rPr lang="hr" sz="30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Duh Božji je sa svakim istinskim </a:t>
            </a:r>
            <a:r>
              <a:rPr lang="sr-Latn-RS" sz="30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istraživačem</a:t>
            </a:r>
            <a:r>
              <a:rPr lang="hr" sz="30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 Božije reči, omogućujući mu da otkrije skrivene dragulje istine. Božansko prosvetljenje dolazi mu na um, utiskujući istinu u njega s obnovljenim i svežim značajem. Ko tako čita Bibliju ispunjen je radošću kao nikada do sada. Mir Božiji počiva na njemu. Lepot istine je shvaćena kao nikada pre. Nebesko svetlo obasjava Reč čineći da izgleda kao da je svako slovo obojeno zlatom. Sam Bog govori srcu, čineći svoju Reč duhom i životom.</a:t>
            </a:r>
            <a:r>
              <a:rPr lang="sr-Latn-RS" sz="30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6768836" y="6377595"/>
            <a:ext cx="2775120" cy="338554"/>
          </a:xfrm>
          <a:prstGeom prst="rect">
            <a:avLst/>
          </a:prstGeom>
          <a:noFill/>
        </p:spPr>
        <p:txBody>
          <a:bodyPr wrap="none" rtlCol="0">
            <a:spAutoFit/>
          </a:bodyPr>
          <a:lstStyle/>
          <a:p>
            <a:pPr algn="r"/>
            <a:r>
              <a:rPr lang="sr-Latn-RS" sz="1600" b="1" dirty="0">
                <a:solidFill>
                  <a:schemeClr val="bg1"/>
                </a:solidFill>
                <a:effectLst>
                  <a:outerShdw blurRad="38100" dist="38100" dir="2700000" algn="tl">
                    <a:srgbClr val="000000">
                      <a:alpha val="43137"/>
                    </a:srgbClr>
                  </a:outerShdw>
                </a:effectLst>
              </a:rPr>
              <a:t>Elen Vajt, R&amp;H, oktobar 1901.</a:t>
            </a:r>
            <a:endParaRPr lang="hr"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25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Texto&#10;&#10;Descripción generada automáticamente">
            <a:extLst>
              <a:ext uri="{FF2B5EF4-FFF2-40B4-BE49-F238E27FC236}">
                <a16:creationId xmlns:a16="http://schemas.microsoft.com/office/drawing/2014/main" id="{B91651C0-4505-6B0B-FB49-8A80D97B319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EC836ADA-332F-C225-C2F5-D91D02FD68F3}"/>
              </a:ext>
            </a:extLst>
          </p:cNvPr>
          <p:cNvSpPr txBox="1"/>
          <p:nvPr/>
        </p:nvSpPr>
        <p:spPr>
          <a:xfrm>
            <a:off x="199043" y="205380"/>
            <a:ext cx="5166777" cy="2185214"/>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dirty="0">
                <a:ln>
                  <a:noFill/>
                </a:ln>
                <a:solidFill>
                  <a:srgbClr val="4EA72E">
                    <a:lumMod val="75000"/>
                  </a:srgbClr>
                </a:solidFill>
                <a:effectLst/>
                <a:uLnTx/>
                <a:uFillTx/>
                <a:latin typeface="Comic Sans MS" panose="030F0702030302020204" pitchFamily="66" charset="0"/>
                <a:ea typeface="+mn-ea"/>
                <a:cs typeface="+mn-cs"/>
              </a:rPr>
              <a:t>„Suši se trava, cvet opada; ali reč Boga našeg ostaje doveka.“ </a:t>
            </a:r>
            <a:r>
              <a:rPr kumimoji="0" lang="sr-Latn-RS" sz="2800" b="1" i="0" u="none" strike="noStrike" kern="1200" cap="none" spc="0" normalizeH="0" baseline="0" dirty="0">
                <a:ln>
                  <a:noFill/>
                </a:ln>
                <a:solidFill>
                  <a:srgbClr val="4EA72E">
                    <a:lumMod val="75000"/>
                  </a:srgbClr>
                </a:solidFill>
                <a:effectLst/>
                <a:uLnTx/>
                <a:uFillTx/>
                <a:latin typeface="Comic Sans MS" panose="030F0702030302020204" pitchFamily="66" charset="0"/>
                <a:ea typeface="+mn-ea"/>
                <a:cs typeface="+mn-cs"/>
              </a:rPr>
              <a:t>(Isaija 40,8)</a:t>
            </a:r>
            <a:endParaRPr kumimoji="0" lang="sr-Latn-RS" sz="3600" b="1" i="0" u="none" strike="noStrike" kern="1200" cap="none" spc="0" normalizeH="0" baseline="0" dirty="0">
              <a:ln>
                <a:noFill/>
              </a:ln>
              <a:solidFill>
                <a:srgbClr val="4EA72E">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286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CE084D-519F-6BAB-63BF-2E95117DA406}"/>
              </a:ext>
            </a:extLst>
          </p:cNvPr>
          <p:cNvSpPr txBox="1"/>
          <p:nvPr/>
        </p:nvSpPr>
        <p:spPr>
          <a:xfrm>
            <a:off x="1476374" y="3873609"/>
            <a:ext cx="7191376" cy="2862322"/>
          </a:xfrm>
          <a:prstGeom prst="rect">
            <a:avLst/>
          </a:prstGeom>
          <a:noFill/>
        </p:spPr>
        <p:txBody>
          <a:bodyPr wrap="square" rtlCol="0">
            <a:spAutoFit/>
          </a:bodyPr>
          <a:lstStyle/>
          <a:p>
            <a:pPr>
              <a:spcBef>
                <a:spcPts val="1800"/>
              </a:spcBef>
            </a:pPr>
            <a:r>
              <a:rPr lang="sr-Latn-RS" sz="2400" b="1" dirty="0">
                <a:effectLst>
                  <a:glow rad="127000">
                    <a:schemeClr val="accent4">
                      <a:satMod val="175000"/>
                    </a:schemeClr>
                  </a:glow>
                </a:effectLst>
              </a:rPr>
              <a:t>Ko su dva svedoka?</a:t>
            </a:r>
          </a:p>
          <a:p>
            <a:pPr>
              <a:spcBef>
                <a:spcPts val="1800"/>
              </a:spcBef>
            </a:pPr>
            <a:r>
              <a:rPr lang="sr-Latn-RS" sz="2400" b="1" dirty="0">
                <a:effectLst>
                  <a:glow rad="127000">
                    <a:schemeClr val="accent1">
                      <a:lumMod val="40000"/>
                      <a:lumOff val="60000"/>
                    </a:schemeClr>
                  </a:glow>
                </a:effectLst>
              </a:rPr>
              <a:t>Koliko su dugo svedočili?</a:t>
            </a:r>
          </a:p>
          <a:p>
            <a:pPr>
              <a:spcBef>
                <a:spcPts val="1800"/>
              </a:spcBef>
            </a:pPr>
            <a:r>
              <a:rPr lang="sr-Latn-RS" sz="2400" b="1" dirty="0">
                <a:effectLst>
                  <a:glow rad="127000">
                    <a:schemeClr val="accent3">
                      <a:lumMod val="60000"/>
                      <a:lumOff val="40000"/>
                    </a:schemeClr>
                  </a:glow>
                </a:effectLst>
              </a:rPr>
              <a:t>Kako su umrli?</a:t>
            </a:r>
          </a:p>
          <a:p>
            <a:pPr>
              <a:spcBef>
                <a:spcPts val="1800"/>
              </a:spcBef>
            </a:pPr>
            <a:r>
              <a:rPr lang="sr-Latn-RS" sz="2400" b="1" dirty="0">
                <a:effectLst>
                  <a:glow rad="127000">
                    <a:schemeClr val="accent5">
                      <a:lumMod val="40000"/>
                      <a:lumOff val="60000"/>
                    </a:schemeClr>
                  </a:glow>
                </a:effectLst>
              </a:rPr>
              <a:t>Kada su uskrsnuli i uzneseni na Nebo?</a:t>
            </a:r>
          </a:p>
          <a:p>
            <a:pPr>
              <a:spcBef>
                <a:spcPts val="1800"/>
              </a:spcBef>
            </a:pPr>
            <a:r>
              <a:rPr lang="sr-Latn-RS" sz="2400" b="1" dirty="0">
                <a:effectLst>
                  <a:glow rad="127000">
                    <a:schemeClr val="tx2">
                      <a:lumMod val="20000"/>
                      <a:lumOff val="80000"/>
                    </a:schemeClr>
                  </a:glow>
                </a:effectLst>
              </a:rPr>
              <a:t>Šta se događa posle toga?</a:t>
            </a:r>
          </a:p>
        </p:txBody>
      </p:sp>
      <p:sp>
        <p:nvSpPr>
          <p:cNvPr id="3" name="CuadroTexto 2">
            <a:extLst>
              <a:ext uri="{FF2B5EF4-FFF2-40B4-BE49-F238E27FC236}">
                <a16:creationId xmlns:a16="http://schemas.microsoft.com/office/drawing/2014/main" id="{FC4C502F-E146-D233-71AE-8FA56637C14A}"/>
              </a:ext>
            </a:extLst>
          </p:cNvPr>
          <p:cNvSpPr txBox="1"/>
          <p:nvPr/>
        </p:nvSpPr>
        <p:spPr>
          <a:xfrm>
            <a:off x="219074" y="73176"/>
            <a:ext cx="8543926" cy="769441"/>
          </a:xfrm>
          <a:prstGeom prst="rect">
            <a:avLst/>
          </a:prstGeom>
          <a:noFill/>
        </p:spPr>
        <p:txBody>
          <a:bodyPr wrap="square" rtlCol="0">
            <a:spAutoFit/>
          </a:bodyPr>
          <a:lstStyle/>
          <a:p>
            <a:pPr>
              <a:spcBef>
                <a:spcPts val="600"/>
              </a:spcBef>
            </a:pPr>
            <a:r>
              <a:rPr lang="sr-Latn-RS" sz="2200" b="1" dirty="0"/>
              <a:t>Nakon smrti velikih reformatora </a:t>
            </a:r>
            <a:r>
              <a:rPr lang="sr-Latn-RS" sz="2200" b="1" dirty="0" err="1"/>
              <a:t>reformcija</a:t>
            </a:r>
            <a:r>
              <a:rPr lang="sr-Latn-RS" sz="2200" b="1" dirty="0"/>
              <a:t> je stagnirala. Reformirane crkve postale su hladne, krute i netolerantne.</a:t>
            </a:r>
          </a:p>
        </p:txBody>
      </p:sp>
      <p:pic>
        <p:nvPicPr>
          <p:cNvPr id="9" name="Imagen 8" descr="Un grupo de personas en frente de un caballo&#10;&#10;Descripción generada automáticamente con confianza media">
            <a:extLst>
              <a:ext uri="{FF2B5EF4-FFF2-40B4-BE49-F238E27FC236}">
                <a16:creationId xmlns:a16="http://schemas.microsoft.com/office/drawing/2014/main" id="{55BDABA8-9382-E5CE-D2AA-82F77C76BD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25323" y="2971466"/>
            <a:ext cx="3141696" cy="3688860"/>
          </a:xfrm>
          <a:prstGeom prst="rect">
            <a:avLst/>
          </a:prstGeom>
          <a:ln w="127000" cap="rnd">
            <a:gradFill flip="none" rotWithShape="1">
              <a:gsLst>
                <a:gs pos="0">
                  <a:srgbClr val="3A3471"/>
                </a:gs>
                <a:gs pos="30000">
                  <a:schemeClr val="bg1"/>
                </a:gs>
                <a:gs pos="70000">
                  <a:schemeClr val="bg1"/>
                </a:gs>
                <a:gs pos="29000">
                  <a:srgbClr val="3A3471"/>
                </a:gs>
                <a:gs pos="70000">
                  <a:schemeClr val="accent6">
                    <a:lumMod val="50000"/>
                  </a:schemeClr>
                </a:gs>
                <a:gs pos="100000">
                  <a:schemeClr val="accent6">
                    <a:lumMod val="50000"/>
                  </a:schemeClr>
                </a:gs>
              </a:gsLst>
              <a:lin ang="0" scaled="1"/>
              <a:tileRect/>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FA1454FB-365B-69CE-4CCD-6E405FA3C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5323" y="197674"/>
            <a:ext cx="3142854" cy="2602676"/>
          </a:xfrm>
          <a:prstGeom prst="rect">
            <a:avLst/>
          </a:prstGeom>
          <a:ln w="127000" cap="rnd">
            <a:solidFill>
              <a:srgbClr val="E7B93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Logotipo&#10;&#10;Descripción generada automáticamente">
            <a:extLst>
              <a:ext uri="{FF2B5EF4-FFF2-40B4-BE49-F238E27FC236}">
                <a16:creationId xmlns:a16="http://schemas.microsoft.com/office/drawing/2014/main" id="{2BC5CF4E-C1EE-4777-3ED6-5D255F7CE32A}"/>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99514" y="3869858"/>
            <a:ext cx="815060" cy="458500"/>
          </a:xfrm>
          <a:prstGeom prst="rect">
            <a:avLst/>
          </a:prstGeom>
        </p:spPr>
      </p:pic>
      <p:pic>
        <p:nvPicPr>
          <p:cNvPr id="18" name="Imagen 17" descr="Logotipo&#10;&#10;Descripción generada automáticamente">
            <a:extLst>
              <a:ext uri="{FF2B5EF4-FFF2-40B4-BE49-F238E27FC236}">
                <a16:creationId xmlns:a16="http://schemas.microsoft.com/office/drawing/2014/main" id="{CA6EA2AD-D878-F11D-9F8E-DE8CD283A3FA}"/>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9514" y="4456719"/>
            <a:ext cx="815060" cy="458500"/>
          </a:xfrm>
          <a:prstGeom prst="rect">
            <a:avLst/>
          </a:prstGeom>
        </p:spPr>
      </p:pic>
      <p:pic>
        <p:nvPicPr>
          <p:cNvPr id="19" name="Imagen 18" descr="Logotipo&#10;&#10;Descripción generada automáticamente">
            <a:extLst>
              <a:ext uri="{FF2B5EF4-FFF2-40B4-BE49-F238E27FC236}">
                <a16:creationId xmlns:a16="http://schemas.microsoft.com/office/drawing/2014/main" id="{2B105421-FB8D-3E37-A09E-0C51C94661AE}"/>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99514" y="5043581"/>
            <a:ext cx="815060" cy="458500"/>
          </a:xfrm>
          <a:prstGeom prst="rect">
            <a:avLst/>
          </a:prstGeom>
        </p:spPr>
      </p:pic>
      <p:pic>
        <p:nvPicPr>
          <p:cNvPr id="20" name="Imagen 19" descr="Logotipo&#10;&#10;Descripción generada automáticamente">
            <a:extLst>
              <a:ext uri="{FF2B5EF4-FFF2-40B4-BE49-F238E27FC236}">
                <a16:creationId xmlns:a16="http://schemas.microsoft.com/office/drawing/2014/main" id="{6A9810D5-D633-9843-1E36-FAD60F50CB9E}"/>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99514" y="5630443"/>
            <a:ext cx="815060" cy="458500"/>
          </a:xfrm>
          <a:prstGeom prst="rect">
            <a:avLst/>
          </a:prstGeom>
        </p:spPr>
      </p:pic>
      <p:pic>
        <p:nvPicPr>
          <p:cNvPr id="21" name="Imagen 20" descr="Logotipo&#10;&#10;Descripción generada automáticamente">
            <a:extLst>
              <a:ext uri="{FF2B5EF4-FFF2-40B4-BE49-F238E27FC236}">
                <a16:creationId xmlns:a16="http://schemas.microsoft.com/office/drawing/2014/main" id="{120C6716-2B6A-A778-932D-6E7EEF621AA4}"/>
              </a:ext>
            </a:extLst>
          </p:cNvPr>
          <p:cNvPicPr>
            <a:picLocks noChangeAspect="1"/>
          </p:cNvPicPr>
          <p:nvPr/>
        </p:nvPicPr>
        <p:blipFill>
          <a:blip r:embed="rId5" cstate="print">
            <a:duotone>
              <a:prstClr val="black"/>
              <a:schemeClr val="tx2">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9514" y="6217304"/>
            <a:ext cx="815060" cy="458500"/>
          </a:xfrm>
          <a:prstGeom prst="rect">
            <a:avLst/>
          </a:prstGeom>
        </p:spPr>
      </p:pic>
      <p:sp>
        <p:nvSpPr>
          <p:cNvPr id="5" name="CuadroTexto 4">
            <a:extLst>
              <a:ext uri="{FF2B5EF4-FFF2-40B4-BE49-F238E27FC236}">
                <a16:creationId xmlns:a16="http://schemas.microsoft.com/office/drawing/2014/main" id="{456A121F-8A7A-01E6-F3B4-1F5C367D1774}"/>
              </a:ext>
            </a:extLst>
          </p:cNvPr>
          <p:cNvSpPr txBox="1"/>
          <p:nvPr/>
        </p:nvSpPr>
        <p:spPr>
          <a:xfrm>
            <a:off x="219074" y="2927119"/>
            <a:ext cx="8543926" cy="769441"/>
          </a:xfrm>
          <a:prstGeom prst="rect">
            <a:avLst/>
          </a:prstGeom>
          <a:noFill/>
        </p:spPr>
        <p:txBody>
          <a:bodyPr wrap="square">
            <a:spAutoFit/>
          </a:bodyPr>
          <a:lstStyle/>
          <a:p>
            <a:pPr>
              <a:spcBef>
                <a:spcPts val="600"/>
              </a:spcBef>
            </a:pPr>
            <a:r>
              <a:rPr lang="sr-Latn-RS" sz="2200" b="1" dirty="0"/>
              <a:t>Do tog trenutka Bog je sačuvao svoja „dva svedoka“. Šta se s njima dogodilo u tim kritičnim trenucima istorije?</a:t>
            </a:r>
          </a:p>
        </p:txBody>
      </p:sp>
      <p:sp>
        <p:nvSpPr>
          <p:cNvPr id="7" name="CuadroTexto 6">
            <a:extLst>
              <a:ext uri="{FF2B5EF4-FFF2-40B4-BE49-F238E27FC236}">
                <a16:creationId xmlns:a16="http://schemas.microsoft.com/office/drawing/2014/main" id="{1C83B34B-E93C-6A25-3295-FFFC7D71699F}"/>
              </a:ext>
            </a:extLst>
          </p:cNvPr>
          <p:cNvSpPr txBox="1"/>
          <p:nvPr/>
        </p:nvSpPr>
        <p:spPr>
          <a:xfrm>
            <a:off x="219074" y="2174407"/>
            <a:ext cx="8543926" cy="769441"/>
          </a:xfrm>
          <a:prstGeom prst="rect">
            <a:avLst/>
          </a:prstGeom>
          <a:noFill/>
        </p:spPr>
        <p:txBody>
          <a:bodyPr wrap="square">
            <a:spAutoFit/>
          </a:bodyPr>
          <a:lstStyle/>
          <a:p>
            <a:pPr>
              <a:spcBef>
                <a:spcPts val="600"/>
              </a:spcBef>
            </a:pPr>
            <a:r>
              <a:rPr lang="sr-Latn-RS" sz="2200" b="1" dirty="0"/>
              <a:t>U Evropi je kriza izbila u obliku revolucije. Francuska je bila prva ateistička država u modernoj Evropi.</a:t>
            </a:r>
          </a:p>
        </p:txBody>
      </p:sp>
      <p:sp>
        <p:nvSpPr>
          <p:cNvPr id="11" name="CuadroTexto 10">
            <a:extLst>
              <a:ext uri="{FF2B5EF4-FFF2-40B4-BE49-F238E27FC236}">
                <a16:creationId xmlns:a16="http://schemas.microsoft.com/office/drawing/2014/main" id="{5E827299-0D38-6FDF-49E4-9346125BEC1B}"/>
              </a:ext>
            </a:extLst>
          </p:cNvPr>
          <p:cNvSpPr txBox="1"/>
          <p:nvPr/>
        </p:nvSpPr>
        <p:spPr>
          <a:xfrm>
            <a:off x="219074" y="815423"/>
            <a:ext cx="8543926" cy="1446550"/>
          </a:xfrm>
          <a:prstGeom prst="rect">
            <a:avLst/>
          </a:prstGeom>
          <a:noFill/>
        </p:spPr>
        <p:txBody>
          <a:bodyPr wrap="square">
            <a:spAutoFit/>
          </a:bodyPr>
          <a:lstStyle/>
          <a:p>
            <a:pPr>
              <a:spcBef>
                <a:spcPts val="600"/>
              </a:spcBef>
            </a:pPr>
            <a:r>
              <a:rPr lang="sr-Latn-RS" sz="2200" b="1" dirty="0"/>
              <a:t>U političkom i filozofskom svetu događale su se velike promene. Rasprostranjena nestabilnost navela je neke, poput Hodočasnika, da pobegnu iz svojih domova i potraže pomoć u „zemlji slobodnih“, Severnoj Americi.</a:t>
            </a:r>
          </a:p>
        </p:txBody>
      </p:sp>
    </p:spTree>
    <p:extLst>
      <p:ext uri="{BB962C8B-B14F-4D97-AF65-F5344CB8AC3E}">
        <p14:creationId xmlns:p14="http://schemas.microsoft.com/office/powerpoint/2010/main" val="21781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ppt_h/2"/>
                                          </p:val>
                                        </p:tav>
                                        <p:tav tm="100000">
                                          <p:val>
                                            <p:strVal val="#ppt_y"/>
                                          </p:val>
                                        </p:tav>
                                      </p:tavLst>
                                    </p:anim>
                                    <p:anim calcmode="lin" valueType="num">
                                      <p:cBhvr>
                                        <p:cTn id="14" dur="500" fill="hold"/>
                                        <p:tgtEl>
                                          <p:spTgt spid="10"/>
                                        </p:tgtEl>
                                        <p:attrNameLst>
                                          <p:attrName>ppt_w</p:attrName>
                                        </p:attrNameLst>
                                      </p:cBhvr>
                                      <p:tavLst>
                                        <p:tav tm="0">
                                          <p:val>
                                            <p:strVal val="#ppt_w"/>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ppt_h/2"/>
                                          </p:val>
                                        </p:tav>
                                        <p:tav tm="100000">
                                          <p:val>
                                            <p:strVal val="#ppt_y"/>
                                          </p:val>
                                        </p:tav>
                                      </p:tavLst>
                                    </p:anim>
                                    <p:anim calcmode="lin" valueType="num">
                                      <p:cBhvr>
                                        <p:cTn id="26" dur="500" fill="hold"/>
                                        <p:tgtEl>
                                          <p:spTgt spid="9"/>
                                        </p:tgtEl>
                                        <p:attrNameLst>
                                          <p:attrName>ppt_w</p:attrName>
                                        </p:attrNameLst>
                                      </p:cBhvr>
                                      <p:tavLst>
                                        <p:tav tm="0">
                                          <p:val>
                                            <p:strVal val="#ppt_w"/>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strVal val="#ppt_w+.3"/>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animEffect transition="in" filter="fade">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strVal val="#ppt_w+.3"/>
                                          </p:val>
                                        </p:tav>
                                        <p:tav tm="100000">
                                          <p:val>
                                            <p:strVal val="#ppt_w"/>
                                          </p:val>
                                        </p:tav>
                                      </p:tavLst>
                                    </p:anim>
                                    <p:anim calcmode="lin" valueType="num">
                                      <p:cBhvr>
                                        <p:cTn id="53" dur="500" fill="hold"/>
                                        <p:tgtEl>
                                          <p:spTgt spid="18"/>
                                        </p:tgtEl>
                                        <p:attrNameLst>
                                          <p:attrName>ppt_h</p:attrName>
                                        </p:attrNameLst>
                                      </p:cBhvr>
                                      <p:tavLst>
                                        <p:tav tm="0">
                                          <p:val>
                                            <p:strVal val="#ppt_h"/>
                                          </p:val>
                                        </p:tav>
                                        <p:tav tm="100000">
                                          <p:val>
                                            <p:strVal val="#ppt_h"/>
                                          </p:val>
                                        </p:tav>
                                      </p:tavLst>
                                    </p:anim>
                                    <p:animEffect transition="in" filter="fade">
                                      <p:cBhvr>
                                        <p:cTn id="54" dur="500"/>
                                        <p:tgtEl>
                                          <p:spTgt spid="1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strVal val="#ppt_w+.3"/>
                                          </p:val>
                                        </p:tav>
                                        <p:tav tm="100000">
                                          <p:val>
                                            <p:strVal val="#ppt_w"/>
                                          </p:val>
                                        </p:tav>
                                      </p:tavLst>
                                    </p:anim>
                                    <p:anim calcmode="lin" valueType="num">
                                      <p:cBhvr>
                                        <p:cTn id="64" dur="500" fill="hold"/>
                                        <p:tgtEl>
                                          <p:spTgt spid="19"/>
                                        </p:tgtEl>
                                        <p:attrNameLst>
                                          <p:attrName>ppt_h</p:attrName>
                                        </p:attrNameLst>
                                      </p:cBhvr>
                                      <p:tavLst>
                                        <p:tav tm="0">
                                          <p:val>
                                            <p:strVal val="#ppt_h"/>
                                          </p:val>
                                        </p:tav>
                                        <p:tav tm="100000">
                                          <p:val>
                                            <p:strVal val="#ppt_h"/>
                                          </p:val>
                                        </p:tav>
                                      </p:tavLst>
                                    </p:anim>
                                    <p:animEffect transition="in" filter="fade">
                                      <p:cBhvr>
                                        <p:cTn id="65" dur="500"/>
                                        <p:tgtEl>
                                          <p:spTgt spid="1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strVal val="#ppt_w+.3"/>
                                          </p:val>
                                        </p:tav>
                                        <p:tav tm="100000">
                                          <p:val>
                                            <p:strVal val="#ppt_w"/>
                                          </p:val>
                                        </p:tav>
                                      </p:tavLst>
                                    </p:anim>
                                    <p:anim calcmode="lin" valueType="num">
                                      <p:cBhvr>
                                        <p:cTn id="75" dur="500" fill="hold"/>
                                        <p:tgtEl>
                                          <p:spTgt spid="20"/>
                                        </p:tgtEl>
                                        <p:attrNameLst>
                                          <p:attrName>ppt_h</p:attrName>
                                        </p:attrNameLst>
                                      </p:cBhvr>
                                      <p:tavLst>
                                        <p:tav tm="0">
                                          <p:val>
                                            <p:strVal val="#ppt_h"/>
                                          </p:val>
                                        </p:tav>
                                        <p:tav tm="100000">
                                          <p:val>
                                            <p:strVal val="#ppt_h"/>
                                          </p:val>
                                        </p:tav>
                                      </p:tavLst>
                                    </p:anim>
                                    <p:animEffect transition="in" filter="fade">
                                      <p:cBhvr>
                                        <p:cTn id="76" dur="500"/>
                                        <p:tgtEl>
                                          <p:spTgt spid="20"/>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0" presetClass="entr" presetSubtype="0" decel="10000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strVal val="#ppt_w+.3"/>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animEffect transition="in" filter="fade">
                                      <p:cBhvr>
                                        <p:cTn id="87" dur="500"/>
                                        <p:tgtEl>
                                          <p:spTgt spid="21"/>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0" y="0"/>
            <a:ext cx="12192000" cy="769441"/>
          </a:xfrm>
          <a:prstGeom prst="rect">
            <a:avLst/>
          </a:prstGeom>
          <a:noFill/>
        </p:spPr>
        <p:txBody>
          <a:bodyPr wrap="square">
            <a:spAutoFit/>
          </a:bodyPr>
          <a:lstStyle/>
          <a:p>
            <a:pPr algn="ctr"/>
            <a:r>
              <a:rPr lang="h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KO SU DVA SVEDOKA?</a:t>
            </a:r>
          </a:p>
        </p:txBody>
      </p:sp>
      <p:sp>
        <p:nvSpPr>
          <p:cNvPr id="5" name="CuadroTexto 4">
            <a:extLst>
              <a:ext uri="{FF2B5EF4-FFF2-40B4-BE49-F238E27FC236}">
                <a16:creationId xmlns:a16="http://schemas.microsoft.com/office/drawing/2014/main" id="{66B0620A-5DBA-A9E8-E4C7-8CB1522376EF}"/>
              </a:ext>
            </a:extLst>
          </p:cNvPr>
          <p:cNvSpPr txBox="1"/>
          <p:nvPr/>
        </p:nvSpPr>
        <p:spPr>
          <a:xfrm>
            <a:off x="2271712" y="662672"/>
            <a:ext cx="7648575" cy="707886"/>
          </a:xfrm>
          <a:prstGeom prst="rect">
            <a:avLst/>
          </a:prstGeom>
          <a:noFill/>
        </p:spPr>
        <p:txBody>
          <a:bodyPr wrap="square">
            <a:spAutoFit/>
            <a:scene3d>
              <a:camera prst="orthographicFront"/>
              <a:lightRig rig="threePt" dir="t"/>
            </a:scene3d>
            <a:sp3d extrusionH="57150">
              <a:bevelT w="38100" h="38100"/>
            </a:sp3d>
          </a:bodyPr>
          <a:lstStyle/>
          <a:p>
            <a:pPr algn="ctr"/>
            <a:r>
              <a:rPr lang="hr" sz="2000" b="1" dirty="0">
                <a:solidFill>
                  <a:schemeClr val="accent5"/>
                </a:solidFill>
                <a:latin typeface="Comic Sans MS" panose="030F0702030302020204" pitchFamily="66" charset="0"/>
              </a:rPr>
              <a:t>“</a:t>
            </a:r>
            <a:r>
              <a:rPr lang="sr-Latn-RS" sz="2000" b="1" dirty="0">
                <a:solidFill>
                  <a:schemeClr val="accent5"/>
                </a:solidFill>
                <a:latin typeface="Comic Sans MS" panose="030F0702030302020204" pitchFamily="66" charset="0"/>
              </a:rPr>
              <a:t>To su dve masline i dva svećnjaka što stoje pred gospodarom zemlje</a:t>
            </a:r>
            <a:r>
              <a:rPr lang="hr" sz="2000" b="1" dirty="0">
                <a:solidFill>
                  <a:schemeClr val="accent5"/>
                </a:solidFill>
                <a:latin typeface="Comic Sans MS" panose="030F0702030302020204" pitchFamily="66" charset="0"/>
              </a:rPr>
              <a:t>” </a:t>
            </a:r>
            <a:r>
              <a:rPr lang="hr" sz="1600" b="1" dirty="0">
                <a:solidFill>
                  <a:schemeClr val="accent5"/>
                </a:solidFill>
                <a:latin typeface="Comic Sans MS" panose="030F0702030302020204" pitchFamily="66" charset="0"/>
              </a:rPr>
              <a:t>(Otkrivenje 11,4)</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66673" y="1477193"/>
            <a:ext cx="5902047" cy="1323439"/>
          </a:xfrm>
          <a:prstGeom prst="rect">
            <a:avLst/>
          </a:prstGeom>
          <a:noFill/>
        </p:spPr>
        <p:txBody>
          <a:bodyPr wrap="square" rtlCol="0">
            <a:spAutoFit/>
          </a:bodyPr>
          <a:lstStyle/>
          <a:p>
            <a:pPr>
              <a:spcBef>
                <a:spcPts val="600"/>
              </a:spcBef>
            </a:pPr>
            <a:r>
              <a:rPr lang="sr-Latn-RS" sz="2000" b="1" dirty="0"/>
              <a:t>Spominjanje dve masline i dva svećnjaka (</a:t>
            </a:r>
            <a:r>
              <a:rPr lang="sr-Latn-RS" sz="2000" b="1" dirty="0" err="1"/>
              <a:t>Otk</a:t>
            </a:r>
            <a:r>
              <a:rPr lang="sr-Latn-RS" sz="2000" b="1" dirty="0"/>
              <a:t>. 11,4) vodi nas do vizije Zaharije 4. U njoj stabla masline proizvode ulje koje je potrebno za svećnjak sa sedam grana (</a:t>
            </a:r>
            <a:r>
              <a:rPr lang="sr-Latn-RS" sz="2000" b="1" dirty="0" err="1"/>
              <a:t>Zah</a:t>
            </a:r>
            <a:r>
              <a:rPr lang="sr-Latn-RS" sz="2000" b="1" dirty="0"/>
              <a:t> 4,1- 3, 12).</a:t>
            </a:r>
          </a:p>
        </p:txBody>
      </p:sp>
      <p:pic>
        <p:nvPicPr>
          <p:cNvPr id="4" name="Imagen 3" descr="Un dibujo de un parque&#10;&#10;Descripción generada automáticamente con confianza baja">
            <a:extLst>
              <a:ext uri="{FF2B5EF4-FFF2-40B4-BE49-F238E27FC236}">
                <a16:creationId xmlns:a16="http://schemas.microsoft.com/office/drawing/2014/main" id="{D81CB161-8581-5D04-A92B-816D81B798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8721" y="1517838"/>
            <a:ext cx="6089929" cy="518776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 Carta&#10;&#10;Descripción generada automáticamente">
            <a:extLst>
              <a:ext uri="{FF2B5EF4-FFF2-40B4-BE49-F238E27FC236}">
                <a16:creationId xmlns:a16="http://schemas.microsoft.com/office/drawing/2014/main" id="{E691EE77-331F-632C-D942-143EBB7CE9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3349" y="4248268"/>
            <a:ext cx="5619537" cy="249543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BEBE9F9-1939-58A0-7B55-80EEBE7431AD}"/>
              </a:ext>
            </a:extLst>
          </p:cNvPr>
          <p:cNvSpPr txBox="1"/>
          <p:nvPr/>
        </p:nvSpPr>
        <p:spPr>
          <a:xfrm>
            <a:off x="66673" y="2947912"/>
            <a:ext cx="5902047" cy="1015663"/>
          </a:xfrm>
          <a:prstGeom prst="rect">
            <a:avLst/>
          </a:prstGeom>
          <a:noFill/>
        </p:spPr>
        <p:txBody>
          <a:bodyPr wrap="square">
            <a:spAutoFit/>
          </a:bodyPr>
          <a:lstStyle/>
          <a:p>
            <a:pPr>
              <a:spcBef>
                <a:spcPts val="600"/>
              </a:spcBef>
            </a:pPr>
            <a:r>
              <a:rPr lang="sr-Latn-RS" sz="2000" b="1" dirty="0"/>
              <a:t>Masline su „dva pomazanika koja, zajedno sa </a:t>
            </a:r>
            <a:r>
              <a:rPr lang="sr-Latn-RS" sz="2000" b="1" dirty="0" err="1"/>
              <a:t>svijećnjakom</a:t>
            </a:r>
            <a:r>
              <a:rPr lang="sr-Latn-RS" sz="2000" b="1" dirty="0"/>
              <a:t>, predstavljaju “Reč Gospodnju“ (</a:t>
            </a:r>
            <a:r>
              <a:rPr lang="sr-Latn-RS" sz="2000" b="1" dirty="0" err="1"/>
              <a:t>Zah</a:t>
            </a:r>
            <a:r>
              <a:rPr lang="sr-Latn-RS" sz="2000" b="1" dirty="0"/>
              <a:t> 4,6.14). Odnosno Stari i Novi zavet.</a:t>
            </a:r>
          </a:p>
        </p:txBody>
      </p:sp>
    </p:spTree>
    <p:extLst>
      <p:ext uri="{BB962C8B-B14F-4D97-AF65-F5344CB8AC3E}">
        <p14:creationId xmlns:p14="http://schemas.microsoft.com/office/powerpoint/2010/main" val="226081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1" y="214532"/>
            <a:ext cx="5922445" cy="769441"/>
          </a:xfrm>
          <a:prstGeom prst="rect">
            <a:avLst/>
          </a:prstGeom>
          <a:noFill/>
        </p:spPr>
        <p:txBody>
          <a:bodyPr wrap="square">
            <a:spAutoFit/>
          </a:bodyPr>
          <a:lstStyle/>
          <a:p>
            <a:pPr algn="ctr"/>
            <a:r>
              <a:rPr lang="h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KO SU DVA SVEDOKA?</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1" y="1062079"/>
            <a:ext cx="5922444" cy="769441"/>
          </a:xfrm>
          <a:prstGeom prst="rect">
            <a:avLst/>
          </a:prstGeom>
          <a:noFill/>
        </p:spPr>
        <p:txBody>
          <a:bodyPr wrap="square" rtlCol="0">
            <a:spAutoFit/>
          </a:bodyPr>
          <a:lstStyle/>
          <a:p>
            <a:pPr algn="ctr">
              <a:spcBef>
                <a:spcPts val="600"/>
              </a:spcBef>
            </a:pPr>
            <a:r>
              <a:rPr lang="hr" sz="2200" b="1" dirty="0"/>
              <a:t>Koristeći Mojsija i Iliju kao simbole, Otkrivenje 11 ovako opisuje ova dva svedoka:</a:t>
            </a:r>
          </a:p>
        </p:txBody>
      </p:sp>
      <p:graphicFrame>
        <p:nvGraphicFramePr>
          <p:cNvPr id="2" name="Diagrama 1">
            <a:extLst>
              <a:ext uri="{FF2B5EF4-FFF2-40B4-BE49-F238E27FC236}">
                <a16:creationId xmlns:a16="http://schemas.microsoft.com/office/drawing/2014/main" id="{4C03A393-2F0B-D8E2-FBBC-9AF76154E825}"/>
              </a:ext>
            </a:extLst>
          </p:cNvPr>
          <p:cNvGraphicFramePr/>
          <p:nvPr>
            <p:extLst>
              <p:ext uri="{D42A27DB-BD31-4B8C-83A1-F6EECF244321}">
                <p14:modId xmlns:p14="http://schemas.microsoft.com/office/powerpoint/2010/main" val="1748109387"/>
              </p:ext>
            </p:extLst>
          </p:nvPr>
        </p:nvGraphicFramePr>
        <p:xfrm>
          <a:off x="233362" y="2156462"/>
          <a:ext cx="11725276" cy="3998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396A05E0-8FCB-82D8-27BB-D8FE07C2DECB}"/>
              </a:ext>
            </a:extLst>
          </p:cNvPr>
          <p:cNvSpPr txBox="1"/>
          <p:nvPr/>
        </p:nvSpPr>
        <p:spPr>
          <a:xfrm>
            <a:off x="0" y="6187262"/>
            <a:ext cx="12192000" cy="769441"/>
          </a:xfrm>
          <a:prstGeom prst="rect">
            <a:avLst/>
          </a:prstGeom>
          <a:solidFill>
            <a:srgbClr val="E2EEBF"/>
          </a:solidFill>
          <a:effectLst>
            <a:softEdge rad="63500"/>
          </a:effectLst>
        </p:spPr>
        <p:txBody>
          <a:bodyPr wrap="square" rtlCol="0">
            <a:spAutoFit/>
          </a:bodyPr>
          <a:lstStyle/>
          <a:p>
            <a:pPr>
              <a:spcBef>
                <a:spcPts val="600"/>
              </a:spcBef>
            </a:pPr>
            <a:r>
              <a:rPr lang="hr" sz="2200" b="1" dirty="0"/>
              <a:t>Kao što je bilo i s Mojsijem i Ilijom, Biblija će pretrpeti velika progonstva, boriće se s ateističkim vladama, zapaliće velike strasti... Istorija potvrđuje istinitost ovog proročanstva.</a:t>
            </a:r>
          </a:p>
        </p:txBody>
      </p:sp>
      <p:pic>
        <p:nvPicPr>
          <p:cNvPr id="8" name="Imagen 7" descr="Una caricatura de una persona&#10;&#10;Descripción generada automáticamente con confianza baja">
            <a:extLst>
              <a:ext uri="{FF2B5EF4-FFF2-40B4-BE49-F238E27FC236}">
                <a16:creationId xmlns:a16="http://schemas.microsoft.com/office/drawing/2014/main" id="{60D2DCAE-AB94-FD31-ECDF-EB7BCC1A17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98644" y="123908"/>
            <a:ext cx="2495626" cy="187634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2" name="Imagen 11" descr="Imagen que contiene agua, pájaro, hombre, oso&#10;&#10;Descripción generada automáticamente">
            <a:extLst>
              <a:ext uri="{FF2B5EF4-FFF2-40B4-BE49-F238E27FC236}">
                <a16:creationId xmlns:a16="http://schemas.microsoft.com/office/drawing/2014/main" id="{A080173F-8D10-0417-7127-6E17D74EBF3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83147" y="123908"/>
            <a:ext cx="2931785" cy="1876342"/>
          </a:xfrm>
          <a:prstGeom prst="round2DiagRect">
            <a:avLst>
              <a:gd name="adj1" fmla="val 0"/>
              <a:gd name="adj2" fmla="val 20167"/>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216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18" presetClass="entr" presetSubtype="9"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Left)">
                                      <p:cBhvr>
                                        <p:cTn id="10" dur="500"/>
                                        <p:tgtEl>
                                          <p:spTgt spid="12"/>
                                        </p:tgtEl>
                                      </p:cBhvr>
                                    </p:animEffect>
                                  </p:childTnLst>
                                </p:cTn>
                              </p:par>
                            </p:childTnLst>
                          </p:cTn>
                        </p:par>
                        <p:par>
                          <p:cTn id="11" fill="hold">
                            <p:stCondLst>
                              <p:cond delay="500"/>
                            </p:stCondLst>
                            <p:childTnLst>
                              <p:par>
                                <p:cTn id="12" presetID="2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61A77F1B-8FAA-4B99-91FD-0C690986564F}"/>
                                            </p:graphicEl>
                                          </p:spTgt>
                                        </p:tgtEl>
                                        <p:attrNameLst>
                                          <p:attrName>style.visibility</p:attrName>
                                        </p:attrNameLst>
                                      </p:cBhvr>
                                      <p:to>
                                        <p:strVal val="visible"/>
                                      </p:to>
                                    </p:set>
                                    <p:anim calcmode="lin" valueType="num">
                                      <p:cBhvr>
                                        <p:cTn id="26" dur="500" fill="hold"/>
                                        <p:tgtEl>
                                          <p:spTgt spid="2">
                                            <p:graphicEl>
                                              <a:dgm id="{61A77F1B-8FAA-4B99-91FD-0C690986564F}"/>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61A77F1B-8FAA-4B99-91FD-0C690986564F}"/>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61A77F1B-8FAA-4B99-91FD-0C690986564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
                                            <p:graphicEl>
                                              <a:dgm id="{A0835F05-7280-4350-9854-5EAFAFB3B07C}"/>
                                            </p:graphicEl>
                                          </p:spTgt>
                                        </p:tgtEl>
                                        <p:attrNameLst>
                                          <p:attrName>style.visibility</p:attrName>
                                        </p:attrNameLst>
                                      </p:cBhvr>
                                      <p:to>
                                        <p:strVal val="visible"/>
                                      </p:to>
                                    </p:set>
                                    <p:animEffect transition="in" filter="fade">
                                      <p:cBhvr>
                                        <p:cTn id="33" dur="1000"/>
                                        <p:tgtEl>
                                          <p:spTgt spid="2">
                                            <p:graphicEl>
                                              <a:dgm id="{A0835F05-7280-4350-9854-5EAFAFB3B07C}"/>
                                            </p:graphicEl>
                                          </p:spTgt>
                                        </p:tgtEl>
                                      </p:cBhvr>
                                    </p:animEffect>
                                    <p:anim calcmode="lin" valueType="num">
                                      <p:cBhvr>
                                        <p:cTn id="34" dur="1000" fill="hold"/>
                                        <p:tgtEl>
                                          <p:spTgt spid="2">
                                            <p:graphicEl>
                                              <a:dgm id="{A0835F05-7280-4350-9854-5EAFAFB3B07C}"/>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A0835F05-7280-4350-9854-5EAFAFB3B07C}"/>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
                                            <p:graphicEl>
                                              <a:dgm id="{4EA08DA0-88FA-418C-9347-A89C8A3F8276}"/>
                                            </p:graphicEl>
                                          </p:spTgt>
                                        </p:tgtEl>
                                        <p:attrNameLst>
                                          <p:attrName>style.visibility</p:attrName>
                                        </p:attrNameLst>
                                      </p:cBhvr>
                                      <p:to>
                                        <p:strVal val="visible"/>
                                      </p:to>
                                    </p:set>
                                    <p:animEffect transition="in" filter="fade">
                                      <p:cBhvr>
                                        <p:cTn id="38" dur="1000"/>
                                        <p:tgtEl>
                                          <p:spTgt spid="2">
                                            <p:graphicEl>
                                              <a:dgm id="{4EA08DA0-88FA-418C-9347-A89C8A3F8276}"/>
                                            </p:graphicEl>
                                          </p:spTgt>
                                        </p:tgtEl>
                                      </p:cBhvr>
                                    </p:animEffect>
                                    <p:anim calcmode="lin" valueType="num">
                                      <p:cBhvr>
                                        <p:cTn id="39" dur="1000" fill="hold"/>
                                        <p:tgtEl>
                                          <p:spTgt spid="2">
                                            <p:graphicEl>
                                              <a:dgm id="{4EA08DA0-88FA-418C-9347-A89C8A3F8276}"/>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4EA08DA0-88FA-418C-9347-A89C8A3F827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23B9FB05-B1E2-4414-8283-D0812862803D}"/>
                                            </p:graphicEl>
                                          </p:spTgt>
                                        </p:tgtEl>
                                        <p:attrNameLst>
                                          <p:attrName>style.visibility</p:attrName>
                                        </p:attrNameLst>
                                      </p:cBhvr>
                                      <p:to>
                                        <p:strVal val="visible"/>
                                      </p:to>
                                    </p:set>
                                    <p:anim calcmode="lin" valueType="num">
                                      <p:cBhvr>
                                        <p:cTn id="45" dur="500" fill="hold"/>
                                        <p:tgtEl>
                                          <p:spTgt spid="2">
                                            <p:graphicEl>
                                              <a:dgm id="{23B9FB05-B1E2-4414-8283-D0812862803D}"/>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23B9FB05-B1E2-4414-8283-D0812862803D}"/>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23B9FB05-B1E2-4414-8283-D081286280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
                                            <p:graphicEl>
                                              <a:dgm id="{20783254-356B-460E-81F4-327475D71E9F}"/>
                                            </p:graphicEl>
                                          </p:spTgt>
                                        </p:tgtEl>
                                        <p:attrNameLst>
                                          <p:attrName>style.visibility</p:attrName>
                                        </p:attrNameLst>
                                      </p:cBhvr>
                                      <p:to>
                                        <p:strVal val="visible"/>
                                      </p:to>
                                    </p:set>
                                    <p:animEffect transition="in" filter="fade">
                                      <p:cBhvr>
                                        <p:cTn id="52" dur="1000"/>
                                        <p:tgtEl>
                                          <p:spTgt spid="2">
                                            <p:graphicEl>
                                              <a:dgm id="{20783254-356B-460E-81F4-327475D71E9F}"/>
                                            </p:graphicEl>
                                          </p:spTgt>
                                        </p:tgtEl>
                                      </p:cBhvr>
                                    </p:animEffect>
                                    <p:anim calcmode="lin" valueType="num">
                                      <p:cBhvr>
                                        <p:cTn id="53" dur="1000" fill="hold"/>
                                        <p:tgtEl>
                                          <p:spTgt spid="2">
                                            <p:graphicEl>
                                              <a:dgm id="{20783254-356B-460E-81F4-327475D71E9F}"/>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20783254-356B-460E-81F4-327475D71E9F}"/>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AC85952C-ADB2-4942-9DEE-56C03D7A9468}"/>
                                            </p:graphicEl>
                                          </p:spTgt>
                                        </p:tgtEl>
                                        <p:attrNameLst>
                                          <p:attrName>style.visibility</p:attrName>
                                        </p:attrNameLst>
                                      </p:cBhvr>
                                      <p:to>
                                        <p:strVal val="visible"/>
                                      </p:to>
                                    </p:set>
                                    <p:animEffect transition="in" filter="fade">
                                      <p:cBhvr>
                                        <p:cTn id="57" dur="1000"/>
                                        <p:tgtEl>
                                          <p:spTgt spid="2">
                                            <p:graphicEl>
                                              <a:dgm id="{AC85952C-ADB2-4942-9DEE-56C03D7A9468}"/>
                                            </p:graphicEl>
                                          </p:spTgt>
                                        </p:tgtEl>
                                      </p:cBhvr>
                                    </p:animEffect>
                                    <p:anim calcmode="lin" valueType="num">
                                      <p:cBhvr>
                                        <p:cTn id="58" dur="1000" fill="hold"/>
                                        <p:tgtEl>
                                          <p:spTgt spid="2">
                                            <p:graphicEl>
                                              <a:dgm id="{AC85952C-ADB2-4942-9DEE-56C03D7A9468}"/>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AC85952C-ADB2-4942-9DEE-56C03D7A9468}"/>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graphicEl>
                                              <a:dgm id="{28981D51-9679-4DE7-9ED1-D17CDDF84C5B}"/>
                                            </p:graphicEl>
                                          </p:spTgt>
                                        </p:tgtEl>
                                        <p:attrNameLst>
                                          <p:attrName>style.visibility</p:attrName>
                                        </p:attrNameLst>
                                      </p:cBhvr>
                                      <p:to>
                                        <p:strVal val="visible"/>
                                      </p:to>
                                    </p:set>
                                    <p:anim calcmode="lin" valueType="num">
                                      <p:cBhvr>
                                        <p:cTn id="64" dur="500" fill="hold"/>
                                        <p:tgtEl>
                                          <p:spTgt spid="2">
                                            <p:graphicEl>
                                              <a:dgm id="{28981D51-9679-4DE7-9ED1-D17CDDF84C5B}"/>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28981D51-9679-4DE7-9ED1-D17CDDF84C5B}"/>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28981D51-9679-4DE7-9ED1-D17CDDF84C5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2">
                                            <p:graphicEl>
                                              <a:dgm id="{87054C9D-C1A8-4211-8D15-6F4E736D7691}"/>
                                            </p:graphicEl>
                                          </p:spTgt>
                                        </p:tgtEl>
                                        <p:attrNameLst>
                                          <p:attrName>style.visibility</p:attrName>
                                        </p:attrNameLst>
                                      </p:cBhvr>
                                      <p:to>
                                        <p:strVal val="visible"/>
                                      </p:to>
                                    </p:set>
                                    <p:animEffect transition="in" filter="fade">
                                      <p:cBhvr>
                                        <p:cTn id="71" dur="1000"/>
                                        <p:tgtEl>
                                          <p:spTgt spid="2">
                                            <p:graphicEl>
                                              <a:dgm id="{87054C9D-C1A8-4211-8D15-6F4E736D7691}"/>
                                            </p:graphicEl>
                                          </p:spTgt>
                                        </p:tgtEl>
                                      </p:cBhvr>
                                    </p:animEffect>
                                    <p:anim calcmode="lin" valueType="num">
                                      <p:cBhvr>
                                        <p:cTn id="72" dur="1000" fill="hold"/>
                                        <p:tgtEl>
                                          <p:spTgt spid="2">
                                            <p:graphicEl>
                                              <a:dgm id="{87054C9D-C1A8-4211-8D15-6F4E736D7691}"/>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87054C9D-C1A8-4211-8D15-6F4E736D7691}"/>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2206D6F4-53AB-47B6-BDB8-ABC7B285C977}"/>
                                            </p:graphicEl>
                                          </p:spTgt>
                                        </p:tgtEl>
                                        <p:attrNameLst>
                                          <p:attrName>style.visibility</p:attrName>
                                        </p:attrNameLst>
                                      </p:cBhvr>
                                      <p:to>
                                        <p:strVal val="visible"/>
                                      </p:to>
                                    </p:set>
                                    <p:animEffect transition="in" filter="fade">
                                      <p:cBhvr>
                                        <p:cTn id="76" dur="1000"/>
                                        <p:tgtEl>
                                          <p:spTgt spid="2">
                                            <p:graphicEl>
                                              <a:dgm id="{2206D6F4-53AB-47B6-BDB8-ABC7B285C977}"/>
                                            </p:graphicEl>
                                          </p:spTgt>
                                        </p:tgtEl>
                                      </p:cBhvr>
                                    </p:animEffect>
                                    <p:anim calcmode="lin" valueType="num">
                                      <p:cBhvr>
                                        <p:cTn id="77" dur="1000" fill="hold"/>
                                        <p:tgtEl>
                                          <p:spTgt spid="2">
                                            <p:graphicEl>
                                              <a:dgm id="{2206D6F4-53AB-47B6-BDB8-ABC7B285C977}"/>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206D6F4-53AB-47B6-BDB8-ABC7B285C977}"/>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C8E190D5-F0C9-40A4-AA90-31EA865A1E13}"/>
                                            </p:graphicEl>
                                          </p:spTgt>
                                        </p:tgtEl>
                                        <p:attrNameLst>
                                          <p:attrName>style.visibility</p:attrName>
                                        </p:attrNameLst>
                                      </p:cBhvr>
                                      <p:to>
                                        <p:strVal val="visible"/>
                                      </p:to>
                                    </p:set>
                                    <p:anim calcmode="lin" valueType="num">
                                      <p:cBhvr>
                                        <p:cTn id="83" dur="500" fill="hold"/>
                                        <p:tgtEl>
                                          <p:spTgt spid="2">
                                            <p:graphicEl>
                                              <a:dgm id="{C8E190D5-F0C9-40A4-AA90-31EA865A1E13}"/>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C8E190D5-F0C9-40A4-AA90-31EA865A1E13}"/>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C8E190D5-F0C9-40A4-AA90-31EA865A1E13}"/>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
                                            <p:graphicEl>
                                              <a:dgm id="{1B990076-1F8D-4BF9-99E6-3E95F522F969}"/>
                                            </p:graphicEl>
                                          </p:spTgt>
                                        </p:tgtEl>
                                        <p:attrNameLst>
                                          <p:attrName>style.visibility</p:attrName>
                                        </p:attrNameLst>
                                      </p:cBhvr>
                                      <p:to>
                                        <p:strVal val="visible"/>
                                      </p:to>
                                    </p:set>
                                    <p:animEffect transition="in" filter="fade">
                                      <p:cBhvr>
                                        <p:cTn id="90" dur="1000"/>
                                        <p:tgtEl>
                                          <p:spTgt spid="2">
                                            <p:graphicEl>
                                              <a:dgm id="{1B990076-1F8D-4BF9-99E6-3E95F522F969}"/>
                                            </p:graphicEl>
                                          </p:spTgt>
                                        </p:tgtEl>
                                      </p:cBhvr>
                                    </p:animEffect>
                                    <p:anim calcmode="lin" valueType="num">
                                      <p:cBhvr>
                                        <p:cTn id="91" dur="1000" fill="hold"/>
                                        <p:tgtEl>
                                          <p:spTgt spid="2">
                                            <p:graphicEl>
                                              <a:dgm id="{1B990076-1F8D-4BF9-99E6-3E95F522F969}"/>
                                            </p:graphicEl>
                                          </p:spTgt>
                                        </p:tgtEl>
                                        <p:attrNameLst>
                                          <p:attrName>ppt_x</p:attrName>
                                        </p:attrNameLst>
                                      </p:cBhvr>
                                      <p:tavLst>
                                        <p:tav tm="0">
                                          <p:val>
                                            <p:strVal val="#ppt_x"/>
                                          </p:val>
                                        </p:tav>
                                        <p:tav tm="100000">
                                          <p:val>
                                            <p:strVal val="#ppt_x"/>
                                          </p:val>
                                        </p:tav>
                                      </p:tavLst>
                                    </p:anim>
                                    <p:anim calcmode="lin" valueType="num">
                                      <p:cBhvr>
                                        <p:cTn id="92" dur="1000" fill="hold"/>
                                        <p:tgtEl>
                                          <p:spTgt spid="2">
                                            <p:graphicEl>
                                              <a:dgm id="{1B990076-1F8D-4BF9-99E6-3E95F522F969}"/>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2">
                                            <p:graphicEl>
                                              <a:dgm id="{F938C992-3612-4804-A13A-88F6F515B6D1}"/>
                                            </p:graphicEl>
                                          </p:spTgt>
                                        </p:tgtEl>
                                        <p:attrNameLst>
                                          <p:attrName>style.visibility</p:attrName>
                                        </p:attrNameLst>
                                      </p:cBhvr>
                                      <p:to>
                                        <p:strVal val="visible"/>
                                      </p:to>
                                    </p:set>
                                    <p:animEffect transition="in" filter="fade">
                                      <p:cBhvr>
                                        <p:cTn id="95" dur="1000"/>
                                        <p:tgtEl>
                                          <p:spTgt spid="2">
                                            <p:graphicEl>
                                              <a:dgm id="{F938C992-3612-4804-A13A-88F6F515B6D1}"/>
                                            </p:graphicEl>
                                          </p:spTgt>
                                        </p:tgtEl>
                                      </p:cBhvr>
                                    </p:animEffect>
                                    <p:anim calcmode="lin" valueType="num">
                                      <p:cBhvr>
                                        <p:cTn id="96" dur="1000" fill="hold"/>
                                        <p:tgtEl>
                                          <p:spTgt spid="2">
                                            <p:graphicEl>
                                              <a:dgm id="{F938C992-3612-4804-A13A-88F6F515B6D1}"/>
                                            </p:graphicEl>
                                          </p:spTgt>
                                        </p:tgtEl>
                                        <p:attrNameLst>
                                          <p:attrName>ppt_x</p:attrName>
                                        </p:attrNameLst>
                                      </p:cBhvr>
                                      <p:tavLst>
                                        <p:tav tm="0">
                                          <p:val>
                                            <p:strVal val="#ppt_x"/>
                                          </p:val>
                                        </p:tav>
                                        <p:tav tm="100000">
                                          <p:val>
                                            <p:strVal val="#ppt_x"/>
                                          </p:val>
                                        </p:tav>
                                      </p:tavLst>
                                    </p:anim>
                                    <p:anim calcmode="lin" valueType="num">
                                      <p:cBhvr>
                                        <p:cTn id="97" dur="1000" fill="hold"/>
                                        <p:tgtEl>
                                          <p:spTgt spid="2">
                                            <p:graphicEl>
                                              <a:dgm id="{F938C992-3612-4804-A13A-88F6F515B6D1}"/>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
                                            <p:graphicEl>
                                              <a:dgm id="{A597F8E8-2E1F-4381-AA52-91D0FF9C3579}"/>
                                            </p:graphicEl>
                                          </p:spTgt>
                                        </p:tgtEl>
                                        <p:attrNameLst>
                                          <p:attrName>style.visibility</p:attrName>
                                        </p:attrNameLst>
                                      </p:cBhvr>
                                      <p:to>
                                        <p:strVal val="visible"/>
                                      </p:to>
                                    </p:set>
                                    <p:anim calcmode="lin" valueType="num">
                                      <p:cBhvr>
                                        <p:cTn id="102" dur="500" fill="hold"/>
                                        <p:tgtEl>
                                          <p:spTgt spid="2">
                                            <p:graphicEl>
                                              <a:dgm id="{A597F8E8-2E1F-4381-AA52-91D0FF9C3579}"/>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A597F8E8-2E1F-4381-AA52-91D0FF9C3579}"/>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A597F8E8-2E1F-4381-AA52-91D0FF9C3579}"/>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2">
                                            <p:graphicEl>
                                              <a:dgm id="{A145A9CF-ED70-4536-A293-93173E2F0093}"/>
                                            </p:graphicEl>
                                          </p:spTgt>
                                        </p:tgtEl>
                                        <p:attrNameLst>
                                          <p:attrName>style.visibility</p:attrName>
                                        </p:attrNameLst>
                                      </p:cBhvr>
                                      <p:to>
                                        <p:strVal val="visible"/>
                                      </p:to>
                                    </p:set>
                                    <p:animEffect transition="in" filter="fade">
                                      <p:cBhvr>
                                        <p:cTn id="109" dur="1000"/>
                                        <p:tgtEl>
                                          <p:spTgt spid="2">
                                            <p:graphicEl>
                                              <a:dgm id="{A145A9CF-ED70-4536-A293-93173E2F0093}"/>
                                            </p:graphicEl>
                                          </p:spTgt>
                                        </p:tgtEl>
                                      </p:cBhvr>
                                    </p:animEffect>
                                    <p:anim calcmode="lin" valueType="num">
                                      <p:cBhvr>
                                        <p:cTn id="110" dur="1000" fill="hold"/>
                                        <p:tgtEl>
                                          <p:spTgt spid="2">
                                            <p:graphicEl>
                                              <a:dgm id="{A145A9CF-ED70-4536-A293-93173E2F0093}"/>
                                            </p:graphicEl>
                                          </p:spTgt>
                                        </p:tgtEl>
                                        <p:attrNameLst>
                                          <p:attrName>ppt_x</p:attrName>
                                        </p:attrNameLst>
                                      </p:cBhvr>
                                      <p:tavLst>
                                        <p:tav tm="0">
                                          <p:val>
                                            <p:strVal val="#ppt_x"/>
                                          </p:val>
                                        </p:tav>
                                        <p:tav tm="100000">
                                          <p:val>
                                            <p:strVal val="#ppt_x"/>
                                          </p:val>
                                        </p:tav>
                                      </p:tavLst>
                                    </p:anim>
                                    <p:anim calcmode="lin" valueType="num">
                                      <p:cBhvr>
                                        <p:cTn id="111" dur="1000" fill="hold"/>
                                        <p:tgtEl>
                                          <p:spTgt spid="2">
                                            <p:graphicEl>
                                              <a:dgm id="{A145A9CF-ED70-4536-A293-93173E2F0093}"/>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2">
                                            <p:graphicEl>
                                              <a:dgm id="{2C31F1D5-2C3B-47EA-BC50-86A6FD45B1F3}"/>
                                            </p:graphicEl>
                                          </p:spTgt>
                                        </p:tgtEl>
                                        <p:attrNameLst>
                                          <p:attrName>style.visibility</p:attrName>
                                        </p:attrNameLst>
                                      </p:cBhvr>
                                      <p:to>
                                        <p:strVal val="visible"/>
                                      </p:to>
                                    </p:set>
                                    <p:animEffect transition="in" filter="fade">
                                      <p:cBhvr>
                                        <p:cTn id="114" dur="1000"/>
                                        <p:tgtEl>
                                          <p:spTgt spid="2">
                                            <p:graphicEl>
                                              <a:dgm id="{2C31F1D5-2C3B-47EA-BC50-86A6FD45B1F3}"/>
                                            </p:graphicEl>
                                          </p:spTgt>
                                        </p:tgtEl>
                                      </p:cBhvr>
                                    </p:animEffect>
                                    <p:anim calcmode="lin" valueType="num">
                                      <p:cBhvr>
                                        <p:cTn id="115" dur="1000" fill="hold"/>
                                        <p:tgtEl>
                                          <p:spTgt spid="2">
                                            <p:graphicEl>
                                              <a:dgm id="{2C31F1D5-2C3B-47EA-BC50-86A6FD45B1F3}"/>
                                            </p:graphicEl>
                                          </p:spTgt>
                                        </p:tgtEl>
                                        <p:attrNameLst>
                                          <p:attrName>ppt_x</p:attrName>
                                        </p:attrNameLst>
                                      </p:cBhvr>
                                      <p:tavLst>
                                        <p:tav tm="0">
                                          <p:val>
                                            <p:strVal val="#ppt_x"/>
                                          </p:val>
                                        </p:tav>
                                        <p:tav tm="100000">
                                          <p:val>
                                            <p:strVal val="#ppt_x"/>
                                          </p:val>
                                        </p:tav>
                                      </p:tavLst>
                                    </p:anim>
                                    <p:anim calcmode="lin" valueType="num">
                                      <p:cBhvr>
                                        <p:cTn id="116" dur="1000" fill="hold"/>
                                        <p:tgtEl>
                                          <p:spTgt spid="2">
                                            <p:graphicEl>
                                              <a:dgm id="{2C31F1D5-2C3B-47EA-BC50-86A6FD45B1F3}"/>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randombar(horizontal)">
                                      <p:cBhvr>
                                        <p:cTn id="1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C3391A-3AC8-42A2-0C51-C2FD08819719}"/>
              </a:ext>
            </a:extLst>
          </p:cNvPr>
          <p:cNvSpPr txBox="1"/>
          <p:nvPr/>
        </p:nvSpPr>
        <p:spPr>
          <a:xfrm>
            <a:off x="0" y="0"/>
            <a:ext cx="12191999" cy="646331"/>
          </a:xfrm>
          <a:prstGeom prst="rect">
            <a:avLst/>
          </a:prstGeom>
          <a:noFill/>
        </p:spPr>
        <p:txBody>
          <a:bodyPr wrap="square">
            <a:spAutoFit/>
          </a:bodyPr>
          <a:lstStyle/>
          <a:p>
            <a:pPr algn="ctr"/>
            <a:r>
              <a:rPr lang="sr-Latn-R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KOLIKO SU DUGO SVEDOČILI?</a:t>
            </a:r>
          </a:p>
        </p:txBody>
      </p:sp>
      <p:sp>
        <p:nvSpPr>
          <p:cNvPr id="5" name="CuadroTexto 4">
            <a:extLst>
              <a:ext uri="{FF2B5EF4-FFF2-40B4-BE49-F238E27FC236}">
                <a16:creationId xmlns:a16="http://schemas.microsoft.com/office/drawing/2014/main" id="{30F45C39-E217-CA07-AD0E-3C5B5BEA023E}"/>
              </a:ext>
            </a:extLst>
          </p:cNvPr>
          <p:cNvSpPr txBox="1"/>
          <p:nvPr/>
        </p:nvSpPr>
        <p:spPr>
          <a:xfrm>
            <a:off x="0" y="557476"/>
            <a:ext cx="12192000" cy="369332"/>
          </a:xfrm>
          <a:prstGeom prst="rect">
            <a:avLst/>
          </a:prstGeom>
          <a:noFill/>
        </p:spPr>
        <p:txBody>
          <a:bodyPr wrap="square">
            <a:spAutoFit/>
          </a:bodyPr>
          <a:lstStyle/>
          <a:p>
            <a:pPr algn="ctr"/>
            <a:r>
              <a:rPr lang="sr-Latn-R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 daću dvojici svojih svedoka, i proricaće hiljadu i dvesta i šezdeset dana obučeni u vreće.“ </a:t>
            </a:r>
            <a:r>
              <a:rPr lang="sr-Latn-R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(Otkrivenje 11,3)</a:t>
            </a:r>
          </a:p>
        </p:txBody>
      </p:sp>
      <p:sp>
        <p:nvSpPr>
          <p:cNvPr id="6" name="CuadroTexto 5">
            <a:extLst>
              <a:ext uri="{FF2B5EF4-FFF2-40B4-BE49-F238E27FC236}">
                <a16:creationId xmlns:a16="http://schemas.microsoft.com/office/drawing/2014/main" id="{946ED650-FBA5-8F12-9428-893A4ABC6614}"/>
              </a:ext>
            </a:extLst>
          </p:cNvPr>
          <p:cNvSpPr txBox="1"/>
          <p:nvPr/>
        </p:nvSpPr>
        <p:spPr>
          <a:xfrm>
            <a:off x="0" y="961280"/>
            <a:ext cx="7248525" cy="1107996"/>
          </a:xfrm>
          <a:prstGeom prst="rect">
            <a:avLst/>
          </a:prstGeom>
          <a:noFill/>
        </p:spPr>
        <p:txBody>
          <a:bodyPr wrap="square" rtlCol="0">
            <a:spAutoFit/>
          </a:bodyPr>
          <a:lstStyle/>
          <a:p>
            <a:pPr>
              <a:spcBef>
                <a:spcPts val="600"/>
              </a:spcBef>
            </a:pPr>
            <a:r>
              <a:rPr lang="sr-Latn-RS" sz="2200" b="1" dirty="0"/>
              <a:t>Otkrivenje, 11. poglavlje počinje vizijom nebeskog Svetilišta i onih koji se klanjaju pred </a:t>
            </a:r>
            <a:r>
              <a:rPr lang="sr-Latn-RS" sz="2200" b="1" dirty="0" err="1"/>
              <a:t>kadionim</a:t>
            </a:r>
            <a:r>
              <a:rPr lang="sr-Latn-RS" sz="2200" b="1" dirty="0"/>
              <a:t> oltarom (Otkrivenje 11,1).</a:t>
            </a:r>
          </a:p>
        </p:txBody>
      </p:sp>
      <p:pic>
        <p:nvPicPr>
          <p:cNvPr id="2" name="Imagen 1">
            <a:extLst>
              <a:ext uri="{FF2B5EF4-FFF2-40B4-BE49-F238E27FC236}">
                <a16:creationId xmlns:a16="http://schemas.microsoft.com/office/drawing/2014/main" id="{450A67A6-1B8D-94E5-E6B3-B5CCAD22E2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4250" y="1116361"/>
            <a:ext cx="4686301" cy="5560664"/>
          </a:xfrm>
          <a:prstGeom prst="roundRect">
            <a:avLst>
              <a:gd name="adj" fmla="val 30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37D3C63E-5C3C-B692-115C-7DE6DDB59489}"/>
              </a:ext>
            </a:extLst>
          </p:cNvPr>
          <p:cNvSpPr txBox="1"/>
          <p:nvPr/>
        </p:nvSpPr>
        <p:spPr>
          <a:xfrm>
            <a:off x="1906818" y="3706437"/>
            <a:ext cx="5486399" cy="2123658"/>
          </a:xfrm>
          <a:prstGeom prst="rect">
            <a:avLst/>
          </a:prstGeom>
          <a:noFill/>
        </p:spPr>
        <p:txBody>
          <a:bodyPr wrap="square">
            <a:spAutoFit/>
          </a:bodyPr>
          <a:lstStyle/>
          <a:p>
            <a:pPr>
              <a:spcBef>
                <a:spcPts val="600"/>
              </a:spcBef>
            </a:pPr>
            <a:r>
              <a:rPr lang="sr-Latn-RS" sz="2200" b="1" dirty="0"/>
              <a:t>Od 538. godine rimska crkva počela je postepeno nametati svoju tradiciju iznad Božije reči, dotle da su zabranili čitanje Biblije i osudili na smrt one koji su je posedovali, čitali ili živeli u skladu s njenim verovanjima .</a:t>
            </a:r>
          </a:p>
        </p:txBody>
      </p:sp>
      <p:pic>
        <p:nvPicPr>
          <p:cNvPr id="10" name="Imagen 9">
            <a:extLst>
              <a:ext uri="{FF2B5EF4-FFF2-40B4-BE49-F238E27FC236}">
                <a16:creationId xmlns:a16="http://schemas.microsoft.com/office/drawing/2014/main" id="{C22251DE-0E31-E6BA-2F85-F24DB5E6232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41055" y="4105275"/>
            <a:ext cx="1668694" cy="2524125"/>
          </a:xfrm>
          <a:prstGeom prst="roundRect">
            <a:avLst>
              <a:gd name="adj" fmla="val 5169"/>
            </a:avLst>
          </a:prstGeom>
          <a:solidFill>
            <a:srgbClr val="FFFFFF">
              <a:shade val="85000"/>
            </a:srgbClr>
          </a:solidFill>
          <a:ln w="38100">
            <a:solidFill>
              <a:srgbClr val="A2430B"/>
            </a:solidFill>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191B1AE9-153D-59CC-5DCF-67B83DA14F76}"/>
              </a:ext>
            </a:extLst>
          </p:cNvPr>
          <p:cNvSpPr txBox="1"/>
          <p:nvPr/>
        </p:nvSpPr>
        <p:spPr>
          <a:xfrm>
            <a:off x="-11344" y="2678533"/>
            <a:ext cx="7248525" cy="1107996"/>
          </a:xfrm>
          <a:prstGeom prst="rect">
            <a:avLst/>
          </a:prstGeom>
          <a:noFill/>
        </p:spPr>
        <p:txBody>
          <a:bodyPr wrap="square">
            <a:spAutoFit/>
          </a:bodyPr>
          <a:lstStyle/>
          <a:p>
            <a:pPr>
              <a:spcBef>
                <a:spcPts val="600"/>
              </a:spcBef>
            </a:pPr>
            <a:r>
              <a:rPr lang="sr-Latn-RS" sz="2200" b="1" dirty="0"/>
              <a:t>U to vreme će Reč Božja biti odevena u „kostret“ – velike nevolje – (3. stih) [42 meseca x 30 dana = 1260 dana (u proročanstvu 1260 godina)].</a:t>
            </a:r>
          </a:p>
        </p:txBody>
      </p:sp>
      <p:sp>
        <p:nvSpPr>
          <p:cNvPr id="11" name="CuadroTexto 10">
            <a:extLst>
              <a:ext uri="{FF2B5EF4-FFF2-40B4-BE49-F238E27FC236}">
                <a16:creationId xmlns:a16="http://schemas.microsoft.com/office/drawing/2014/main" id="{CA2AF4CF-DDAE-E018-FBD6-050C5568EC66}"/>
              </a:ext>
            </a:extLst>
          </p:cNvPr>
          <p:cNvSpPr txBox="1"/>
          <p:nvPr/>
        </p:nvSpPr>
        <p:spPr>
          <a:xfrm>
            <a:off x="0" y="1989184"/>
            <a:ext cx="7248525" cy="769441"/>
          </a:xfrm>
          <a:prstGeom prst="rect">
            <a:avLst/>
          </a:prstGeom>
          <a:noFill/>
        </p:spPr>
        <p:txBody>
          <a:bodyPr wrap="square">
            <a:spAutoFit/>
          </a:bodyPr>
          <a:lstStyle/>
          <a:p>
            <a:pPr>
              <a:spcBef>
                <a:spcPts val="600"/>
              </a:spcBef>
            </a:pPr>
            <a:r>
              <a:rPr lang="sr-Latn-RS" sz="2200" b="1" dirty="0"/>
              <a:t>Predvorje nebeskog Svetilišta je Zemlja gde neznabošci gaze „sveti grad“ - Božji narod - 42 meseca (stih 2).</a:t>
            </a:r>
          </a:p>
        </p:txBody>
      </p:sp>
      <p:sp>
        <p:nvSpPr>
          <p:cNvPr id="13" name="CuadroTexto 12">
            <a:extLst>
              <a:ext uri="{FF2B5EF4-FFF2-40B4-BE49-F238E27FC236}">
                <a16:creationId xmlns:a16="http://schemas.microsoft.com/office/drawing/2014/main" id="{0D9BB1C4-4063-F05B-B7A4-3A7D3113017B}"/>
              </a:ext>
            </a:extLst>
          </p:cNvPr>
          <p:cNvSpPr txBox="1"/>
          <p:nvPr/>
        </p:nvSpPr>
        <p:spPr>
          <a:xfrm>
            <a:off x="1846940" y="5750004"/>
            <a:ext cx="5486398" cy="1107996"/>
          </a:xfrm>
          <a:prstGeom prst="rect">
            <a:avLst/>
          </a:prstGeom>
          <a:noFill/>
        </p:spPr>
        <p:txBody>
          <a:bodyPr wrap="square">
            <a:spAutoFit/>
          </a:bodyPr>
          <a:lstStyle/>
          <a:p>
            <a:pPr>
              <a:spcBef>
                <a:spcPts val="600"/>
              </a:spcBef>
            </a:pPr>
            <a:r>
              <a:rPr lang="sr-Latn-RS" sz="2200" b="1" dirty="0"/>
              <a:t>Pred kraj ovog razdoblja, reformatori su doprineli olakšanju ovog progona</a:t>
            </a:r>
            <a:br>
              <a:rPr lang="es-ES" sz="2200" b="1" dirty="0"/>
            </a:br>
            <a:r>
              <a:rPr lang="sr-Latn-RS" sz="2200" b="1" dirty="0"/>
              <a:t>(Mt 24,22).</a:t>
            </a:r>
          </a:p>
        </p:txBody>
      </p:sp>
    </p:spTree>
    <p:extLst>
      <p:ext uri="{BB962C8B-B14F-4D97-AF65-F5344CB8AC3E}">
        <p14:creationId xmlns:p14="http://schemas.microsoft.com/office/powerpoint/2010/main" val="20213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290">
                                          <p:stCondLst>
                                            <p:cond delay="0"/>
                                          </p:stCondLst>
                                        </p:cTn>
                                        <p:tgtEl>
                                          <p:spTgt spid="2"/>
                                        </p:tgtEl>
                                      </p:cBhvr>
                                    </p:animEffect>
                                    <p:anim calcmode="lin" valueType="num">
                                      <p:cBhvr>
                                        <p:cTn id="17"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2" dur="13">
                                          <p:stCondLst>
                                            <p:cond delay="325"/>
                                          </p:stCondLst>
                                        </p:cTn>
                                        <p:tgtEl>
                                          <p:spTgt spid="2"/>
                                        </p:tgtEl>
                                      </p:cBhvr>
                                      <p:to x="100000" y="60000"/>
                                    </p:animScale>
                                    <p:animScale>
                                      <p:cBhvr>
                                        <p:cTn id="23" dur="83" decel="50000">
                                          <p:stCondLst>
                                            <p:cond delay="338"/>
                                          </p:stCondLst>
                                        </p:cTn>
                                        <p:tgtEl>
                                          <p:spTgt spid="2"/>
                                        </p:tgtEl>
                                      </p:cBhvr>
                                      <p:to x="100000" y="100000"/>
                                    </p:animScale>
                                    <p:animScale>
                                      <p:cBhvr>
                                        <p:cTn id="24" dur="13">
                                          <p:stCondLst>
                                            <p:cond delay="656"/>
                                          </p:stCondLst>
                                        </p:cTn>
                                        <p:tgtEl>
                                          <p:spTgt spid="2"/>
                                        </p:tgtEl>
                                      </p:cBhvr>
                                      <p:to x="100000" y="80000"/>
                                    </p:animScale>
                                    <p:animScale>
                                      <p:cBhvr>
                                        <p:cTn id="25" dur="83" decel="50000">
                                          <p:stCondLst>
                                            <p:cond delay="669"/>
                                          </p:stCondLst>
                                        </p:cTn>
                                        <p:tgtEl>
                                          <p:spTgt spid="2"/>
                                        </p:tgtEl>
                                      </p:cBhvr>
                                      <p:to x="100000" y="100000"/>
                                    </p:animScale>
                                    <p:animScale>
                                      <p:cBhvr>
                                        <p:cTn id="26" dur="13">
                                          <p:stCondLst>
                                            <p:cond delay="821"/>
                                          </p:stCondLst>
                                        </p:cTn>
                                        <p:tgtEl>
                                          <p:spTgt spid="2"/>
                                        </p:tgtEl>
                                      </p:cBhvr>
                                      <p:to x="100000" y="90000"/>
                                    </p:animScale>
                                    <p:animScale>
                                      <p:cBhvr>
                                        <p:cTn id="27" dur="83" decel="50000">
                                          <p:stCondLst>
                                            <p:cond delay="834"/>
                                          </p:stCondLst>
                                        </p:cTn>
                                        <p:tgtEl>
                                          <p:spTgt spid="2"/>
                                        </p:tgtEl>
                                      </p:cBhvr>
                                      <p:to x="100000" y="100000"/>
                                    </p:animScale>
                                    <p:animScale>
                                      <p:cBhvr>
                                        <p:cTn id="28" dur="13">
                                          <p:stCondLst>
                                            <p:cond delay="904"/>
                                          </p:stCondLst>
                                        </p:cTn>
                                        <p:tgtEl>
                                          <p:spTgt spid="2"/>
                                        </p:tgtEl>
                                      </p:cBhvr>
                                      <p:to x="100000" y="95000"/>
                                    </p:animScale>
                                    <p:animScale>
                                      <p:cBhvr>
                                        <p:cTn id="29" dur="83" decel="50000">
                                          <p:stCondLst>
                                            <p:cond delay="917"/>
                                          </p:stCondLst>
                                        </p:cTn>
                                        <p:tgtEl>
                                          <p:spTgt spid="2"/>
                                        </p:tgtEl>
                                      </p:cBhvr>
                                      <p:to x="100000" y="100000"/>
                                    </p:animScale>
                                  </p:childTnLst>
                                </p:cTn>
                              </p:par>
                            </p:childTnLst>
                          </p:cTn>
                        </p:par>
                        <p:par>
                          <p:cTn id="30" fill="hold">
                            <p:stCondLst>
                              <p:cond delay="2000"/>
                            </p:stCondLst>
                            <p:childTnLst>
                              <p:par>
                                <p:cTn id="31" presetID="16" presetClass="entr" presetSubtype="37"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out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1+#ppt_w/2"/>
                                          </p:val>
                                        </p:tav>
                                        <p:tav tm="100000">
                                          <p:val>
                                            <p:strVal val="#ppt_x"/>
                                          </p:val>
                                        </p:tav>
                                      </p:tavLst>
                                    </p:anim>
                                    <p:anim calcmode="lin" valueType="num">
                                      <p:cBhvr additive="base">
                                        <p:cTn id="5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79C5975C-AF90-60DB-9ABF-C717D4CF4400}"/>
              </a:ext>
            </a:extLst>
          </p:cNvPr>
          <p:cNvSpPr>
            <a:spLocks noGrp="1" noRot="1" noMove="1" noResize="1" noEditPoints="1" noAdjustHandles="1" noChangeArrowheads="1" noChangeShapeType="1"/>
          </p:cNvSpPr>
          <p:nvPr/>
        </p:nvSpPr>
        <p:spPr>
          <a:xfrm>
            <a:off x="0" y="0"/>
            <a:ext cx="12192000" cy="132787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B0E6050-55D0-7418-AE0E-56B564776341}"/>
              </a:ext>
            </a:extLst>
          </p:cNvPr>
          <p:cNvSpPr txBox="1"/>
          <p:nvPr/>
        </p:nvSpPr>
        <p:spPr>
          <a:xfrm>
            <a:off x="-66676" y="0"/>
            <a:ext cx="9991726" cy="769441"/>
          </a:xfrm>
          <a:prstGeom prst="rect">
            <a:avLst/>
          </a:prstGeom>
          <a:noFill/>
        </p:spPr>
        <p:txBody>
          <a:bodyPr wrap="square">
            <a:spAutoFit/>
          </a:bodyPr>
          <a:lstStyle/>
          <a:p>
            <a:pPr algn="ctr"/>
            <a:r>
              <a:rPr lang="sr-Latn-RS" sz="4400" b="1" dirty="0">
                <a:ln w="6600">
                  <a:solidFill>
                    <a:schemeClr val="tx2">
                      <a:lumMod val="75000"/>
                    </a:schemeClr>
                  </a:solidFill>
                  <a:prstDash val="solid"/>
                </a:ln>
                <a:solidFill>
                  <a:srgbClr val="C00000"/>
                </a:solidFill>
                <a:effectLst>
                  <a:outerShdw dist="38100" dir="2700000" algn="tl" rotWithShape="0">
                    <a:schemeClr val="tx2">
                      <a:lumMod val="75000"/>
                    </a:schemeClr>
                  </a:outerShdw>
                </a:effectLst>
              </a:rPr>
              <a:t>KAKO SU UMRLI?</a:t>
            </a:r>
          </a:p>
        </p:txBody>
      </p:sp>
      <p:sp>
        <p:nvSpPr>
          <p:cNvPr id="5" name="CuadroTexto 4">
            <a:extLst>
              <a:ext uri="{FF2B5EF4-FFF2-40B4-BE49-F238E27FC236}">
                <a16:creationId xmlns:a16="http://schemas.microsoft.com/office/drawing/2014/main" id="{17DD9B0A-1525-D086-860D-47960E70DEFD}"/>
              </a:ext>
            </a:extLst>
          </p:cNvPr>
          <p:cNvSpPr txBox="1"/>
          <p:nvPr/>
        </p:nvSpPr>
        <p:spPr>
          <a:xfrm>
            <a:off x="516732" y="633916"/>
            <a:ext cx="8958263" cy="707886"/>
          </a:xfrm>
          <a:prstGeom prst="rect">
            <a:avLst/>
          </a:prstGeom>
          <a:noFill/>
        </p:spPr>
        <p:txBody>
          <a:bodyPr wrap="square">
            <a:spAutoFit/>
          </a:bodyPr>
          <a:lstStyle/>
          <a:p>
            <a:pPr algn="ctr"/>
            <a:r>
              <a:rPr lang="sr-Latn-RS" sz="2000" b="1" dirty="0">
                <a:solidFill>
                  <a:schemeClr val="accent3">
                    <a:lumMod val="50000"/>
                  </a:schemeClr>
                </a:solidFill>
                <a:latin typeface="Comic Sans MS" panose="030F0702030302020204" pitchFamily="66" charset="0"/>
              </a:rPr>
              <a:t>„I kad svrše svedočanstvo svoje, onda će zver što izlazi iz bezdana učiniti s njima rat, i pobediće ih i ubiće ih.“ </a:t>
            </a:r>
            <a:r>
              <a:rPr lang="sr-Latn-RS" sz="1600" b="1" dirty="0">
                <a:solidFill>
                  <a:schemeClr val="accent3">
                    <a:lumMod val="50000"/>
                  </a:schemeClr>
                </a:solidFill>
                <a:latin typeface="Comic Sans MS" panose="030F0702030302020204" pitchFamily="66" charset="0"/>
              </a:rPr>
              <a:t>(Otkrivenje 11</a:t>
            </a:r>
            <a:r>
              <a:rPr lang="en-US" sz="1600" b="1" dirty="0">
                <a:solidFill>
                  <a:schemeClr val="accent3">
                    <a:lumMod val="50000"/>
                  </a:schemeClr>
                </a:solidFill>
                <a:latin typeface="Comic Sans MS" panose="030F0702030302020204" pitchFamily="66" charset="0"/>
              </a:rPr>
              <a:t>,</a:t>
            </a:r>
            <a:r>
              <a:rPr lang="sr-Latn-RS" sz="1600" b="1" dirty="0">
                <a:solidFill>
                  <a:schemeClr val="accent3">
                    <a:lumMod val="50000"/>
                  </a:schemeClr>
                </a:solidFill>
                <a:latin typeface="Comic Sans MS" panose="030F0702030302020204" pitchFamily="66" charset="0"/>
              </a:rPr>
              <a:t>7)</a:t>
            </a:r>
          </a:p>
        </p:txBody>
      </p:sp>
      <p:sp>
        <p:nvSpPr>
          <p:cNvPr id="6" name="CuadroTexto 5">
            <a:extLst>
              <a:ext uri="{FF2B5EF4-FFF2-40B4-BE49-F238E27FC236}">
                <a16:creationId xmlns:a16="http://schemas.microsoft.com/office/drawing/2014/main" id="{4912F030-BCAA-915F-4089-3A53FA0D5066}"/>
              </a:ext>
            </a:extLst>
          </p:cNvPr>
          <p:cNvSpPr txBox="1"/>
          <p:nvPr/>
        </p:nvSpPr>
        <p:spPr>
          <a:xfrm>
            <a:off x="0" y="2366830"/>
            <a:ext cx="9991726" cy="430887"/>
          </a:xfrm>
          <a:prstGeom prst="rect">
            <a:avLst/>
          </a:prstGeom>
          <a:noFill/>
        </p:spPr>
        <p:txBody>
          <a:bodyPr wrap="square" rtlCol="0">
            <a:spAutoFit/>
          </a:bodyPr>
          <a:lstStyle/>
          <a:p>
            <a:pPr>
              <a:spcBef>
                <a:spcPts val="600"/>
              </a:spcBef>
            </a:pPr>
            <a:r>
              <a:rPr lang="sr-Latn-RS" sz="2200" b="1" dirty="0">
                <a:solidFill>
                  <a:schemeClr val="bg1"/>
                </a:solidFill>
                <a:effectLst>
                  <a:outerShdw blurRad="38100" dist="38100" dir="2700000" algn="tl">
                    <a:srgbClr val="000000">
                      <a:alpha val="43137"/>
                    </a:srgbClr>
                  </a:outerShdw>
                </a:effectLst>
              </a:rPr>
              <a:t>Koja je sila nastala na kraju 1260 godina, to jest oko 1798. godine?</a:t>
            </a:r>
          </a:p>
        </p:txBody>
      </p:sp>
      <p:graphicFrame>
        <p:nvGraphicFramePr>
          <p:cNvPr id="2" name="Diagrama 1">
            <a:extLst>
              <a:ext uri="{FF2B5EF4-FFF2-40B4-BE49-F238E27FC236}">
                <a16:creationId xmlns:a16="http://schemas.microsoft.com/office/drawing/2014/main" id="{7AB7CF44-8374-70FF-7FE0-744621476D84}"/>
              </a:ext>
            </a:extLst>
          </p:cNvPr>
          <p:cNvGraphicFramePr/>
          <p:nvPr>
            <p:extLst>
              <p:ext uri="{D42A27DB-BD31-4B8C-83A1-F6EECF244321}">
                <p14:modId xmlns:p14="http://schemas.microsoft.com/office/powerpoint/2010/main" val="54350110"/>
              </p:ext>
            </p:extLst>
          </p:nvPr>
        </p:nvGraphicFramePr>
        <p:xfrm>
          <a:off x="0" y="3856770"/>
          <a:ext cx="12192000" cy="2580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7BA5DC0-A365-1C31-DDEC-C51378E3766E}"/>
              </a:ext>
            </a:extLst>
          </p:cNvPr>
          <p:cNvSpPr txBox="1"/>
          <p:nvPr/>
        </p:nvSpPr>
        <p:spPr>
          <a:xfrm>
            <a:off x="0" y="6418749"/>
            <a:ext cx="12192000" cy="430887"/>
          </a:xfrm>
          <a:prstGeom prst="rect">
            <a:avLst/>
          </a:prstGeom>
          <a:noFill/>
        </p:spPr>
        <p:txBody>
          <a:bodyPr wrap="square" rtlCol="0">
            <a:spAutoFit/>
          </a:bodyPr>
          <a:lstStyle/>
          <a:p>
            <a:pPr algn="ctr">
              <a:spcBef>
                <a:spcPts val="600"/>
              </a:spcBef>
            </a:pPr>
            <a:r>
              <a:rPr lang="hr" sz="2200" b="1" dirty="0">
                <a:solidFill>
                  <a:schemeClr val="bg1"/>
                </a:solidFill>
                <a:effectLst>
                  <a:outerShdw blurRad="38100" dist="38100" dir="2700000" algn="tl">
                    <a:srgbClr val="000000">
                      <a:alpha val="43137"/>
                    </a:srgbClr>
                  </a:outerShdw>
                </a:effectLst>
              </a:rPr>
              <a:t>Tokom tog razdoblja religija je ukinuta, a Biblija zabranjena i spaljena.</a:t>
            </a:r>
          </a:p>
        </p:txBody>
      </p:sp>
      <p:sp>
        <p:nvSpPr>
          <p:cNvPr id="9" name="CuadroTexto 8">
            <a:extLst>
              <a:ext uri="{FF2B5EF4-FFF2-40B4-BE49-F238E27FC236}">
                <a16:creationId xmlns:a16="http://schemas.microsoft.com/office/drawing/2014/main" id="{B5360AE7-EB5E-707E-C868-BCA956C782A7}"/>
              </a:ext>
            </a:extLst>
          </p:cNvPr>
          <p:cNvSpPr txBox="1"/>
          <p:nvPr/>
        </p:nvSpPr>
        <p:spPr>
          <a:xfrm>
            <a:off x="0" y="1327873"/>
            <a:ext cx="9391650" cy="1107996"/>
          </a:xfrm>
          <a:prstGeom prst="rect">
            <a:avLst/>
          </a:prstGeom>
          <a:noFill/>
        </p:spPr>
        <p:txBody>
          <a:bodyPr wrap="square">
            <a:spAutoFit/>
          </a:bodyPr>
          <a:lstStyle/>
          <a:p>
            <a:pPr>
              <a:spcBef>
                <a:spcPts val="600"/>
              </a:spcBef>
            </a:pPr>
            <a:r>
              <a:rPr lang="sr-Latn-RS" sz="2200" b="1" dirty="0">
                <a:solidFill>
                  <a:schemeClr val="bg1"/>
                </a:solidFill>
                <a:effectLst>
                  <a:outerShdw blurRad="38100" dist="38100" dir="2700000" algn="tl">
                    <a:srgbClr val="000000">
                      <a:alpha val="43137"/>
                    </a:srgbClr>
                  </a:outerShdw>
                </a:effectLst>
              </a:rPr>
              <a:t>Bezdan spomenut u </a:t>
            </a:r>
            <a:r>
              <a:rPr lang="sr-Latn-RS" sz="2200" b="1" dirty="0" err="1">
                <a:solidFill>
                  <a:schemeClr val="bg1"/>
                </a:solidFill>
                <a:effectLst>
                  <a:outerShdw blurRad="38100" dist="38100" dir="2700000" algn="tl">
                    <a:srgbClr val="000000">
                      <a:alpha val="43137"/>
                    </a:srgbClr>
                  </a:outerShdw>
                </a:effectLst>
              </a:rPr>
              <a:t>Otk</a:t>
            </a:r>
            <a:r>
              <a:rPr lang="sr-Latn-RS" sz="2200" b="1" dirty="0">
                <a:solidFill>
                  <a:schemeClr val="bg1"/>
                </a:solidFill>
                <a:effectLst>
                  <a:outerShdw blurRad="38100" dist="38100" dir="2700000" algn="tl">
                    <a:srgbClr val="000000">
                      <a:alpha val="43137"/>
                    </a:srgbClr>
                  </a:outerShdw>
                </a:effectLst>
              </a:rPr>
              <a:t> 11,7. opisuje mesto gde prebivaju demoni (</a:t>
            </a:r>
            <a:r>
              <a:rPr lang="sr-Latn-RS" sz="2200" b="1" dirty="0" err="1">
                <a:solidFill>
                  <a:schemeClr val="bg1"/>
                </a:solidFill>
                <a:effectLst>
                  <a:outerShdw blurRad="38100" dist="38100" dir="2700000" algn="tl">
                    <a:srgbClr val="000000">
                      <a:alpha val="43137"/>
                    </a:srgbClr>
                  </a:outerShdw>
                </a:effectLst>
              </a:rPr>
              <a:t>Otk</a:t>
            </a:r>
            <a:r>
              <a:rPr lang="sr-Latn-RS" sz="2200" b="1" dirty="0">
                <a:solidFill>
                  <a:schemeClr val="bg1"/>
                </a:solidFill>
                <a:effectLst>
                  <a:outerShdw blurRad="38100" dist="38100" dir="2700000" algn="tl">
                    <a:srgbClr val="000000">
                      <a:alpha val="43137"/>
                    </a:srgbClr>
                  </a:outerShdw>
                </a:effectLst>
              </a:rPr>
              <a:t> 9,11; 20,1-3; Luka 8,30-31). Zver opisuje političku ili versku moć (kao što je slučaj i sa drugim zverima iz Otkrivenja i Danila).</a:t>
            </a:r>
          </a:p>
        </p:txBody>
      </p:sp>
      <p:pic>
        <p:nvPicPr>
          <p:cNvPr id="10" name="Imagen 9">
            <a:extLst>
              <a:ext uri="{FF2B5EF4-FFF2-40B4-BE49-F238E27FC236}">
                <a16:creationId xmlns:a16="http://schemas.microsoft.com/office/drawing/2014/main" id="{3045222B-68BD-398E-EBCC-4F5F33F6AD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91726" y="209187"/>
            <a:ext cx="2047874" cy="3343638"/>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8373FD9-C831-CED1-6C38-976D44DADFB8}"/>
              </a:ext>
            </a:extLst>
          </p:cNvPr>
          <p:cNvSpPr txBox="1"/>
          <p:nvPr/>
        </p:nvSpPr>
        <p:spPr>
          <a:xfrm>
            <a:off x="0" y="2766940"/>
            <a:ext cx="10153650" cy="1107996"/>
          </a:xfrm>
          <a:prstGeom prst="rect">
            <a:avLst/>
          </a:prstGeom>
          <a:noFill/>
        </p:spPr>
        <p:txBody>
          <a:bodyPr wrap="square">
            <a:spAutoFit/>
          </a:bodyPr>
          <a:lstStyle/>
          <a:p>
            <a:pPr>
              <a:spcBef>
                <a:spcPts val="600"/>
              </a:spcBef>
            </a:pPr>
            <a:r>
              <a:rPr lang="sr-Latn-RS" sz="2200" b="1" dirty="0">
                <a:solidFill>
                  <a:schemeClr val="bg1"/>
                </a:solidFill>
                <a:effectLst>
                  <a:outerShdw blurRad="38100" dist="38100" dir="2700000" algn="tl">
                    <a:srgbClr val="000000">
                      <a:alpha val="43137"/>
                    </a:srgbClr>
                  </a:outerShdw>
                </a:effectLst>
              </a:rPr>
              <a:t>Francuska revolucija, započeta 1789. dovela je do takozvane „vladavine terora“ (1793-1794), čime je postalo veoma jasno ko stoji iza te vladavine: sotona i njegovi demoni. Ova vladavina se opisuje na tri načina (Otkrivenje 11,8):</a:t>
            </a:r>
          </a:p>
        </p:txBody>
      </p:sp>
    </p:spTree>
    <p:extLst>
      <p:ext uri="{BB962C8B-B14F-4D97-AF65-F5344CB8AC3E}">
        <p14:creationId xmlns:p14="http://schemas.microsoft.com/office/powerpoint/2010/main" val="7021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style.rotation</p:attrName>
                                        </p:attrNameLst>
                                      </p:cBhvr>
                                      <p:tavLst>
                                        <p:tav tm="0">
                                          <p:val>
                                            <p:fltVal val="720"/>
                                          </p:val>
                                        </p:tav>
                                        <p:tav tm="100000">
                                          <p:val>
                                            <p:fltVal val="0"/>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3"/>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2">
                                            <p:graphicEl>
                                              <a:dgm id="{003E632C-FAAC-4580-B85A-B17A546480AA}"/>
                                            </p:graphicEl>
                                          </p:spTgt>
                                        </p:tgtEl>
                                        <p:attrNameLst>
                                          <p:attrName>style.visibility</p:attrName>
                                        </p:attrNameLst>
                                      </p:cBhvr>
                                      <p:to>
                                        <p:strVal val="visible"/>
                                      </p:to>
                                    </p:set>
                                    <p:anim calcmode="lin" valueType="num">
                                      <p:cBhvr>
                                        <p:cTn id="52" dur="500" fill="hold"/>
                                        <p:tgtEl>
                                          <p:spTgt spid="2">
                                            <p:graphicEl>
                                              <a:dgm id="{003E632C-FAAC-4580-B85A-B17A546480AA}"/>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003E632C-FAAC-4580-B85A-B17A546480AA}"/>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003E632C-FAAC-4580-B85A-B17A546480AA}"/>
                                            </p:graphicEl>
                                          </p:spTgt>
                                        </p:tgtEl>
                                      </p:cBhvr>
                                    </p:animEffect>
                                    <p:anim calcmode="lin" valueType="num">
                                      <p:cBhvr>
                                        <p:cTn id="55" dur="500" fill="hold"/>
                                        <p:tgtEl>
                                          <p:spTgt spid="2">
                                            <p:graphicEl>
                                              <a:dgm id="{003E632C-FAAC-4580-B85A-B17A546480AA}"/>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003E632C-FAAC-4580-B85A-B17A546480AA}"/>
                                            </p:graphic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2">
                                            <p:graphicEl>
                                              <a:dgm id="{A5B41B5F-272D-4CC6-A2EE-4F14EAC6B30D}"/>
                                            </p:graphicEl>
                                          </p:spTgt>
                                        </p:tgtEl>
                                        <p:attrNameLst>
                                          <p:attrName>style.visibility</p:attrName>
                                        </p:attrNameLst>
                                      </p:cBhvr>
                                      <p:to>
                                        <p:strVal val="visible"/>
                                      </p:to>
                                    </p:set>
                                    <p:anim calcmode="lin" valueType="num">
                                      <p:cBhvr>
                                        <p:cTn id="59" dur="500" fill="hold"/>
                                        <p:tgtEl>
                                          <p:spTgt spid="2">
                                            <p:graphicEl>
                                              <a:dgm id="{A5B41B5F-272D-4CC6-A2EE-4F14EAC6B30D}"/>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5B41B5F-272D-4CC6-A2EE-4F14EAC6B30D}"/>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5B41B5F-272D-4CC6-A2EE-4F14EAC6B30D}"/>
                                            </p:graphicEl>
                                          </p:spTgt>
                                        </p:tgtEl>
                                      </p:cBhvr>
                                    </p:animEffect>
                                    <p:anim calcmode="lin" valueType="num">
                                      <p:cBhvr>
                                        <p:cTn id="62" dur="500" fill="hold"/>
                                        <p:tgtEl>
                                          <p:spTgt spid="2">
                                            <p:graphicEl>
                                              <a:dgm id="{A5B41B5F-272D-4CC6-A2EE-4F14EAC6B30D}"/>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5B41B5F-272D-4CC6-A2EE-4F14EAC6B30D}"/>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2">
                                            <p:graphicEl>
                                              <a:dgm id="{9339F677-6505-426E-A141-D2307934828C}"/>
                                            </p:graphicEl>
                                          </p:spTgt>
                                        </p:tgtEl>
                                        <p:attrNameLst>
                                          <p:attrName>style.visibility</p:attrName>
                                        </p:attrNameLst>
                                      </p:cBhvr>
                                      <p:to>
                                        <p:strVal val="visible"/>
                                      </p:to>
                                    </p:set>
                                    <p:anim calcmode="lin" valueType="num">
                                      <p:cBhvr>
                                        <p:cTn id="68" dur="500" fill="hold"/>
                                        <p:tgtEl>
                                          <p:spTgt spid="2">
                                            <p:graphicEl>
                                              <a:dgm id="{9339F677-6505-426E-A141-D2307934828C}"/>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9339F677-6505-426E-A141-D2307934828C}"/>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9339F677-6505-426E-A141-D2307934828C}"/>
                                            </p:graphicEl>
                                          </p:spTgt>
                                        </p:tgtEl>
                                      </p:cBhvr>
                                    </p:animEffect>
                                    <p:anim calcmode="lin" valueType="num">
                                      <p:cBhvr>
                                        <p:cTn id="71" dur="500" fill="hold"/>
                                        <p:tgtEl>
                                          <p:spTgt spid="2">
                                            <p:graphicEl>
                                              <a:dgm id="{9339F677-6505-426E-A141-D2307934828C}"/>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9339F677-6505-426E-A141-D2307934828C}"/>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2F7E4ED5-89E4-4BF1-8F1E-9470640FDF45}"/>
                                            </p:graphicEl>
                                          </p:spTgt>
                                        </p:tgtEl>
                                        <p:attrNameLst>
                                          <p:attrName>style.visibility</p:attrName>
                                        </p:attrNameLst>
                                      </p:cBhvr>
                                      <p:to>
                                        <p:strVal val="visible"/>
                                      </p:to>
                                    </p:set>
                                    <p:anim calcmode="lin" valueType="num">
                                      <p:cBhvr>
                                        <p:cTn id="75" dur="500" fill="hold"/>
                                        <p:tgtEl>
                                          <p:spTgt spid="2">
                                            <p:graphicEl>
                                              <a:dgm id="{2F7E4ED5-89E4-4BF1-8F1E-9470640FDF45}"/>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2F7E4ED5-89E4-4BF1-8F1E-9470640FDF45}"/>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2F7E4ED5-89E4-4BF1-8F1E-9470640FDF45}"/>
                                            </p:graphicEl>
                                          </p:spTgt>
                                        </p:tgtEl>
                                      </p:cBhvr>
                                    </p:animEffect>
                                    <p:anim calcmode="lin" valueType="num">
                                      <p:cBhvr>
                                        <p:cTn id="78" dur="500" fill="hold"/>
                                        <p:tgtEl>
                                          <p:spTgt spid="2">
                                            <p:graphicEl>
                                              <a:dgm id="{2F7E4ED5-89E4-4BF1-8F1E-9470640FDF45}"/>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2F7E4ED5-89E4-4BF1-8F1E-9470640FDF45}"/>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528" fill="hold" grpId="0" nodeType="clickEffect">
                                  <p:stCondLst>
                                    <p:cond delay="0"/>
                                  </p:stCondLst>
                                  <p:childTnLst>
                                    <p:set>
                                      <p:cBhvr>
                                        <p:cTn id="83" dur="1" fill="hold">
                                          <p:stCondLst>
                                            <p:cond delay="0"/>
                                          </p:stCondLst>
                                        </p:cTn>
                                        <p:tgtEl>
                                          <p:spTgt spid="2">
                                            <p:graphicEl>
                                              <a:dgm id="{643432C9-2C33-44CE-A5CC-E2A71983A1B3}"/>
                                            </p:graphicEl>
                                          </p:spTgt>
                                        </p:tgtEl>
                                        <p:attrNameLst>
                                          <p:attrName>style.visibility</p:attrName>
                                        </p:attrNameLst>
                                      </p:cBhvr>
                                      <p:to>
                                        <p:strVal val="visible"/>
                                      </p:to>
                                    </p:set>
                                    <p:anim calcmode="lin" valueType="num">
                                      <p:cBhvr>
                                        <p:cTn id="84" dur="500" fill="hold"/>
                                        <p:tgtEl>
                                          <p:spTgt spid="2">
                                            <p:graphicEl>
                                              <a:dgm id="{643432C9-2C33-44CE-A5CC-E2A71983A1B3}"/>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43432C9-2C33-44CE-A5CC-E2A71983A1B3}"/>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43432C9-2C33-44CE-A5CC-E2A71983A1B3}"/>
                                            </p:graphicEl>
                                          </p:spTgt>
                                        </p:tgtEl>
                                      </p:cBhvr>
                                    </p:animEffect>
                                    <p:anim calcmode="lin" valueType="num">
                                      <p:cBhvr>
                                        <p:cTn id="87" dur="500" fill="hold"/>
                                        <p:tgtEl>
                                          <p:spTgt spid="2">
                                            <p:graphicEl>
                                              <a:dgm id="{643432C9-2C33-44CE-A5CC-E2A71983A1B3}"/>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43432C9-2C33-44CE-A5CC-E2A71983A1B3}"/>
                                            </p:graphicEl>
                                          </p:spTgt>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0"/>
                                  </p:stCondLst>
                                  <p:childTnLst>
                                    <p:set>
                                      <p:cBhvr>
                                        <p:cTn id="90" dur="1" fill="hold">
                                          <p:stCondLst>
                                            <p:cond delay="0"/>
                                          </p:stCondLst>
                                        </p:cTn>
                                        <p:tgtEl>
                                          <p:spTgt spid="2">
                                            <p:graphicEl>
                                              <a:dgm id="{3A6EEBA3-165D-4685-85D8-7B506A1AF08D}"/>
                                            </p:graphicEl>
                                          </p:spTgt>
                                        </p:tgtEl>
                                        <p:attrNameLst>
                                          <p:attrName>style.visibility</p:attrName>
                                        </p:attrNameLst>
                                      </p:cBhvr>
                                      <p:to>
                                        <p:strVal val="visible"/>
                                      </p:to>
                                    </p:set>
                                    <p:anim calcmode="lin" valueType="num">
                                      <p:cBhvr>
                                        <p:cTn id="91" dur="500" fill="hold"/>
                                        <p:tgtEl>
                                          <p:spTgt spid="2">
                                            <p:graphicEl>
                                              <a:dgm id="{3A6EEBA3-165D-4685-85D8-7B506A1AF08D}"/>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3A6EEBA3-165D-4685-85D8-7B506A1AF08D}"/>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3A6EEBA3-165D-4685-85D8-7B506A1AF08D}"/>
                                            </p:graphicEl>
                                          </p:spTgt>
                                        </p:tgtEl>
                                      </p:cBhvr>
                                    </p:animEffect>
                                    <p:anim calcmode="lin" valueType="num">
                                      <p:cBhvr>
                                        <p:cTn id="94" dur="500" fill="hold"/>
                                        <p:tgtEl>
                                          <p:spTgt spid="2">
                                            <p:graphicEl>
                                              <a:dgm id="{3A6EEBA3-165D-4685-85D8-7B506A1AF08D}"/>
                                            </p:graphicEl>
                                          </p:spTgt>
                                        </p:tgtEl>
                                        <p:attrNameLst>
                                          <p:attrName>ppt_x</p:attrName>
                                        </p:attrNameLst>
                                      </p:cBhvr>
                                      <p:tavLst>
                                        <p:tav tm="0">
                                          <p:val>
                                            <p:fltVal val="0.5"/>
                                          </p:val>
                                        </p:tav>
                                        <p:tav tm="100000">
                                          <p:val>
                                            <p:strVal val="#ppt_x"/>
                                          </p:val>
                                        </p:tav>
                                      </p:tavLst>
                                    </p:anim>
                                    <p:anim calcmode="lin" valueType="num">
                                      <p:cBhvr>
                                        <p:cTn id="95" dur="500" fill="hold"/>
                                        <p:tgtEl>
                                          <p:spTgt spid="2">
                                            <p:graphicEl>
                                              <a:dgm id="{3A6EEBA3-165D-4685-85D8-7B506A1AF08D}"/>
                                            </p:graphicEl>
                                          </p:spTgt>
                                        </p:tgtEl>
                                        <p:attrNameLst>
                                          <p:attrName>ppt_y</p:attrName>
                                        </p:attrNameLst>
                                      </p:cBhvr>
                                      <p:tavLst>
                                        <p:tav tm="0">
                                          <p:val>
                                            <p:fltVal val="0.5"/>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out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1352145" y="582067"/>
            <a:ext cx="9345352" cy="5693866"/>
          </a:xfrm>
          <a:prstGeom prst="rect">
            <a:avLst/>
          </a:prstGeom>
          <a:noFill/>
        </p:spPr>
        <p:txBody>
          <a:bodyPr wrap="square">
            <a:spAutoFit/>
          </a:bodyPr>
          <a:lstStyle/>
          <a:p>
            <a:pPr>
              <a:spcBef>
                <a:spcPts val="600"/>
              </a:spcBef>
            </a:pPr>
            <a:r>
              <a:rPr lang="sr-Latn-RS" sz="2800" b="1" dirty="0">
                <a:solidFill>
                  <a:schemeClr val="bg1"/>
                </a:solidFill>
                <a:latin typeface="Constantia" panose="02030602050306030303" pitchFamily="18" charset="0"/>
              </a:rPr>
              <a:t>„Bezbožnička sila koja je preovladavala Francuskom u vreme revolucije i vladavine terora, zaista se usudila da objavi rat Bogu i Njegovoj svetoj Reči, rat kakav svet do tada nije video. Narodna skupština ukinula je obožavanje Boga. Biblije su bile pokupljene i javno spaljene sa svim mogućim izrazima prezira. Božji zakon bio je bačen pod noge. Biblijske ustanove su ukinute. Sedmični dan odmora je uklonjen, a umesto njega svaki deseti dan posvećen je raskalašnim zabavama i bogohuljenju. Održavanje krštenja i Večere Gospodnje bilo je zabranjeno. Natpisi, upadljivo stavljeni iznad grobnih mesta, objavljivali su da je smrt večni san.“</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7544455" y="6074025"/>
            <a:ext cx="3010056" cy="338554"/>
          </a:xfrm>
          <a:prstGeom prst="rect">
            <a:avLst/>
          </a:prstGeom>
          <a:noFill/>
        </p:spPr>
        <p:txBody>
          <a:bodyPr wrap="none" rtlCol="0">
            <a:spAutoFit/>
          </a:bodyPr>
          <a:lstStyle/>
          <a:p>
            <a:pPr algn="r"/>
            <a:r>
              <a:rPr lang="hr" sz="1600" b="1" dirty="0">
                <a:solidFill>
                  <a:schemeClr val="bg1"/>
                </a:solidFill>
              </a:rPr>
              <a:t>Elen Vajt, Velika borba, str. 246.</a:t>
            </a:r>
          </a:p>
        </p:txBody>
      </p:sp>
    </p:spTree>
    <p:extLst>
      <p:ext uri="{BB962C8B-B14F-4D97-AF65-F5344CB8AC3E}">
        <p14:creationId xmlns:p14="http://schemas.microsoft.com/office/powerpoint/2010/main" val="7029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BDF6F84-362C-E5E4-86FF-FB6BEF48D7E3}"/>
              </a:ext>
            </a:extLst>
          </p:cNvPr>
          <p:cNvSpPr>
            <a:spLocks noGrp="1" noRot="1" noMove="1" noResize="1" noEditPoints="1" noAdjustHandles="1" noChangeArrowheads="1" noChangeShapeType="1"/>
          </p:cNvSpPr>
          <p:nvPr/>
        </p:nvSpPr>
        <p:spPr>
          <a:xfrm>
            <a:off x="0" y="0"/>
            <a:ext cx="12192000" cy="14116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F5C1310-A719-BC1E-AEE5-703079B5190A}"/>
              </a:ext>
            </a:extLst>
          </p:cNvPr>
          <p:cNvSpPr txBox="1"/>
          <p:nvPr/>
        </p:nvSpPr>
        <p:spPr>
          <a:xfrm>
            <a:off x="0" y="0"/>
            <a:ext cx="1219200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hr" sz="4000" b="1" dirty="0">
                <a:ln/>
                <a:solidFill>
                  <a:schemeClr val="accent4"/>
                </a:solidFill>
                <a:effectLst>
                  <a:outerShdw blurRad="38100" dist="38100" dir="2700000" algn="tl">
                    <a:srgbClr val="000000">
                      <a:alpha val="43137"/>
                    </a:srgbClr>
                  </a:outerShdw>
                </a:effectLst>
              </a:rPr>
              <a:t>KADA SU USKRSNULI I UZNESENI NA NEBO?</a:t>
            </a:r>
          </a:p>
        </p:txBody>
      </p:sp>
      <p:sp>
        <p:nvSpPr>
          <p:cNvPr id="5" name="CuadroTexto 4">
            <a:extLst>
              <a:ext uri="{FF2B5EF4-FFF2-40B4-BE49-F238E27FC236}">
                <a16:creationId xmlns:a16="http://schemas.microsoft.com/office/drawing/2014/main" id="{5A9B3856-EB15-9EB1-694A-1EE7D98CF686}"/>
              </a:ext>
            </a:extLst>
          </p:cNvPr>
          <p:cNvSpPr txBox="1"/>
          <p:nvPr/>
        </p:nvSpPr>
        <p:spPr>
          <a:xfrm>
            <a:off x="671512" y="693241"/>
            <a:ext cx="10848975" cy="707886"/>
          </a:xfrm>
          <a:prstGeom prst="rect">
            <a:avLst/>
          </a:prstGeom>
          <a:noFill/>
        </p:spPr>
        <p:txBody>
          <a:bodyPr wrap="square">
            <a:spAutoFit/>
          </a:bodyPr>
          <a:lstStyle/>
          <a:p>
            <a:pPr algn="ctr"/>
            <a:r>
              <a:rPr lang="sr-Latn-RS" sz="20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„Posle tri i po dana uđe u njih duh života koji od Boga dođe, i oba ustaše na noge svoje, i strah veliki obuze one koji ih gledahu.“ </a:t>
            </a:r>
            <a:r>
              <a:rPr lang="sr-Latn-RS" sz="16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(Otkrivenje 11,11)</a:t>
            </a:r>
          </a:p>
        </p:txBody>
      </p:sp>
      <p:sp>
        <p:nvSpPr>
          <p:cNvPr id="6" name="CuadroTexto 5">
            <a:extLst>
              <a:ext uri="{FF2B5EF4-FFF2-40B4-BE49-F238E27FC236}">
                <a16:creationId xmlns:a16="http://schemas.microsoft.com/office/drawing/2014/main" id="{7ADB4EC5-CA36-9792-4462-BEC7218CB17D}"/>
              </a:ext>
            </a:extLst>
          </p:cNvPr>
          <p:cNvSpPr txBox="1"/>
          <p:nvPr/>
        </p:nvSpPr>
        <p:spPr>
          <a:xfrm>
            <a:off x="4676774" y="1497329"/>
            <a:ext cx="7400925" cy="1785104"/>
          </a:xfrm>
          <a:prstGeom prst="rect">
            <a:avLst/>
          </a:prstGeom>
          <a:noFill/>
        </p:spPr>
        <p:txBody>
          <a:bodyPr wrap="square" rtlCol="0">
            <a:spAutoFit/>
          </a:bodyPr>
          <a:lstStyle/>
          <a:p>
            <a:pPr>
              <a:spcBef>
                <a:spcPts val="600"/>
              </a:spcBef>
            </a:pPr>
            <a:r>
              <a:rPr lang="sr-Latn-RS" sz="2200" b="1" dirty="0"/>
              <a:t>Pariz je 26. novembra 1793. izdao dekret po kojem se ukida vera. Ovaj dekret je poništen 17. juna 1797. Tokom tog razdoblja od tri i po godine Francuska se radovala i bila srećna što je „oslobođena“ od tiranije religije i što je ućutkala glas Biblije (</a:t>
            </a:r>
            <a:r>
              <a:rPr lang="sr-Latn-RS" sz="2200" b="1" dirty="0" err="1"/>
              <a:t>Otk</a:t>
            </a:r>
            <a:r>
              <a:rPr lang="sr-Latn-RS" sz="2200" b="1" dirty="0"/>
              <a:t>. 11,9-10).</a:t>
            </a:r>
          </a:p>
        </p:txBody>
      </p:sp>
      <p:pic>
        <p:nvPicPr>
          <p:cNvPr id="4" name="Imagen 3" descr="Imagen en blanco y negro&#10;&#10;Descripción generada automáticamente con confianza baja">
            <a:extLst>
              <a:ext uri="{FF2B5EF4-FFF2-40B4-BE49-F238E27FC236}">
                <a16:creationId xmlns:a16="http://schemas.microsoft.com/office/drawing/2014/main" id="{F24B3722-402F-4817-438A-467D16A5D1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924" y="1527959"/>
            <a:ext cx="4336358" cy="2939266"/>
          </a:xfrm>
          <a:prstGeom prst="roundRect">
            <a:avLst>
              <a:gd name="adj" fmla="val 4167"/>
            </a:avLst>
          </a:prstGeom>
          <a:solidFill>
            <a:srgbClr val="FFFFFF"/>
          </a:solidFill>
          <a:ln w="76200" cap="sq">
            <a:solidFill>
              <a:srgbClr val="2F4366"/>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407C1E09-A040-B31C-3F1B-5D87E7D5AF8B}"/>
              </a:ext>
            </a:extLst>
          </p:cNvPr>
          <p:cNvSpPr txBox="1"/>
          <p:nvPr/>
        </p:nvSpPr>
        <p:spPr>
          <a:xfrm>
            <a:off x="54667" y="4462134"/>
            <a:ext cx="6965258" cy="2462213"/>
          </a:xfrm>
          <a:prstGeom prst="rect">
            <a:avLst/>
          </a:prstGeom>
          <a:noFill/>
        </p:spPr>
        <p:txBody>
          <a:bodyPr wrap="square">
            <a:spAutoFit/>
          </a:bodyPr>
          <a:lstStyle/>
          <a:p>
            <a:pPr>
              <a:spcBef>
                <a:spcPts val="600"/>
              </a:spcBef>
            </a:pPr>
            <a:r>
              <a:rPr lang="hr" sz="2200" b="1" dirty="0"/>
              <a:t>Vilijam Vilberfors osnovao je prvo biblijsko društvo 1804. za masovnu distribuciju Biblije. Postojeći primjerci Biblije umnožavali su se u hiljadama primeraka, sve dok nije postala najprodavanija knjiga na svetu. Trenutno je distribucija Reči Božije nezaustavljiva. Bog je stvorio okolnosti u kojima je nitko ne može uništiti (Otk 11,12).</a:t>
            </a:r>
          </a:p>
        </p:txBody>
      </p:sp>
      <p:pic>
        <p:nvPicPr>
          <p:cNvPr id="9" name="Imagen 8">
            <a:extLst>
              <a:ext uri="{FF2B5EF4-FFF2-40B4-BE49-F238E27FC236}">
                <a16:creationId xmlns:a16="http://schemas.microsoft.com/office/drawing/2014/main" id="{79A519A1-E806-5C76-CE3C-80C06960B3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0611" y="4533929"/>
            <a:ext cx="4890414" cy="2153413"/>
          </a:xfrm>
          <a:prstGeom prst="roundRect">
            <a:avLst>
              <a:gd name="adj" fmla="val 914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contourClr>
          </a:sp3d>
        </p:spPr>
      </p:pic>
      <p:sp>
        <p:nvSpPr>
          <p:cNvPr id="7" name="CuadroTexto 6">
            <a:extLst>
              <a:ext uri="{FF2B5EF4-FFF2-40B4-BE49-F238E27FC236}">
                <a16:creationId xmlns:a16="http://schemas.microsoft.com/office/drawing/2014/main" id="{692FBCD2-6CD8-15C2-9155-534CC0C80BE5}"/>
              </a:ext>
            </a:extLst>
          </p:cNvPr>
          <p:cNvSpPr txBox="1"/>
          <p:nvPr/>
        </p:nvSpPr>
        <p:spPr>
          <a:xfrm>
            <a:off x="4676774" y="3282433"/>
            <a:ext cx="7400925" cy="1107996"/>
          </a:xfrm>
          <a:prstGeom prst="rect">
            <a:avLst/>
          </a:prstGeom>
          <a:noFill/>
        </p:spPr>
        <p:txBody>
          <a:bodyPr wrap="square">
            <a:spAutoFit/>
          </a:bodyPr>
          <a:lstStyle/>
          <a:p>
            <a:pPr>
              <a:spcBef>
                <a:spcPts val="600"/>
              </a:spcBef>
            </a:pPr>
            <a:r>
              <a:rPr lang="hr" sz="2200" b="1" dirty="0"/>
              <a:t>Umesto da bude ućutkana ili uništena Biblija je ustala jača nego ikada pre. Protestantske misije pronele su poruku evanđelja do kraja sveta (Otk 11,11).</a:t>
            </a:r>
          </a:p>
        </p:txBody>
      </p:sp>
    </p:spTree>
    <p:extLst>
      <p:ext uri="{BB962C8B-B14F-4D97-AF65-F5344CB8AC3E}">
        <p14:creationId xmlns:p14="http://schemas.microsoft.com/office/powerpoint/2010/main" val="39672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508</TotalTime>
  <Words>1296</Words>
  <Application>Microsoft Office PowerPoint</Application>
  <PresentationFormat>Panorámica</PresentationFormat>
  <Paragraphs>63</Paragraphs>
  <Slides>11</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92</cp:revision>
  <dcterms:created xsi:type="dcterms:W3CDTF">2024-04-27T06:09:06Z</dcterms:created>
  <dcterms:modified xsi:type="dcterms:W3CDTF">2024-04-28T18:55:58Z</dcterms:modified>
</cp:coreProperties>
</file>