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4"/>
  </p:notesMasterIdLst>
  <p:sldIdLst>
    <p:sldId id="430" r:id="rId6"/>
    <p:sldId id="389" r:id="rId7"/>
    <p:sldId id="437" r:id="rId8"/>
    <p:sldId id="277" r:id="rId9"/>
    <p:sldId id="257" r:id="rId10"/>
    <p:sldId id="283" r:id="rId11"/>
    <p:sldId id="284" r:id="rId12"/>
    <p:sldId id="285" r:id="rId13"/>
    <p:sldId id="260" r:id="rId14"/>
    <p:sldId id="279" r:id="rId15"/>
    <p:sldId id="261" r:id="rId16"/>
    <p:sldId id="262" r:id="rId17"/>
    <p:sldId id="286" r:id="rId18"/>
    <p:sldId id="445" r:id="rId19"/>
    <p:sldId id="443" r:id="rId20"/>
    <p:sldId id="444" r:id="rId21"/>
    <p:sldId id="442" r:id="rId22"/>
    <p:sldId id="43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01B"/>
    <a:srgbClr val="E1E5EF"/>
    <a:srgbClr val="EFE6D1"/>
    <a:srgbClr val="596DA0"/>
    <a:srgbClr val="E4E4E5"/>
    <a:srgbClr val="C8AC63"/>
    <a:srgbClr val="D8C1D1"/>
    <a:srgbClr val="5983B1"/>
    <a:srgbClr val="2F4366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_rels/data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1EDEE5-62B5-4FCE-B239-EBF803944E72}" type="doc">
      <dgm:prSet loTypeId="urn:microsoft.com/office/officeart/2005/8/layout/lProcess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1A423D1-B924-4DA5-A64F-B5E1E0C8FB35}">
      <dgm:prSet custT="1"/>
      <dgm:spPr/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Odeveni su u kostret (3)</a:t>
          </a:r>
        </a:p>
      </dgm:t>
    </dgm:pt>
    <dgm:pt modelId="{9F4127D7-F992-4AC6-A163-512425713DA3}" type="parTrans" cxnId="{BA1AFF56-162F-45E3-9698-253387D16EF4}">
      <dgm:prSet/>
      <dgm:spPr/>
      <dgm:t>
        <a:bodyPr/>
        <a:lstStyle/>
        <a:p>
          <a:endParaRPr lang="es-ES" sz="2200" b="1"/>
        </a:p>
      </dgm:t>
    </dgm:pt>
    <dgm:pt modelId="{DAAB2D0C-1112-4AF1-997C-58DB66AA5A0F}" type="sibTrans" cxnId="{BA1AFF56-162F-45E3-9698-253387D16EF4}">
      <dgm:prSet/>
      <dgm:spPr/>
      <dgm:t>
        <a:bodyPr/>
        <a:lstStyle/>
        <a:p>
          <a:endParaRPr lang="es-ES" sz="2200" b="1"/>
        </a:p>
      </dgm:t>
    </dgm:pt>
    <dgm:pt modelId="{84811D4F-461E-4A6F-8B7B-B06B2B496CC3}">
      <dgm:prSet custT="1"/>
      <dgm:spPr>
        <a:ln>
          <a:solidFill>
            <a:srgbClr val="D7A291">
              <a:alpha val="89804"/>
            </a:srgbClr>
          </a:solidFill>
        </a:ln>
      </dgm:spPr>
      <dgm:t>
        <a:bodyPr/>
        <a:lstStyle/>
        <a:p>
          <a:r>
            <a:rPr lang="hr" sz="2200" b="1" dirty="0"/>
            <a:t>Biblija je sačuvana u </a:t>
          </a:r>
          <a:r>
            <a:rPr lang="hr" sz="2200" b="1"/>
            <a:t>teškim vremenima.</a:t>
          </a:r>
          <a:endParaRPr lang="hr" sz="2200" b="1" dirty="0"/>
        </a:p>
      </dgm:t>
    </dgm:pt>
    <dgm:pt modelId="{92BAE6D1-B276-4F2F-B282-76E0B2AE5EC6}" type="parTrans" cxnId="{2F053225-FDF9-44B6-A3F3-A33EAC190547}">
      <dgm:prSet/>
      <dgm:spPr/>
      <dgm:t>
        <a:bodyPr/>
        <a:lstStyle/>
        <a:p>
          <a:endParaRPr lang="es-ES" sz="2200" b="1"/>
        </a:p>
      </dgm:t>
    </dgm:pt>
    <dgm:pt modelId="{8F52B365-0715-4763-82E0-EBD2E0301E6A}" type="sibTrans" cxnId="{2F053225-FDF9-44B6-A3F3-A33EAC190547}">
      <dgm:prSet/>
      <dgm:spPr/>
      <dgm:t>
        <a:bodyPr/>
        <a:lstStyle/>
        <a:p>
          <a:endParaRPr lang="es-ES" sz="2200" b="1"/>
        </a:p>
      </dgm:t>
    </dgm:pt>
    <dgm:pt modelId="{AD114B91-B4DC-49C8-AE6A-9AE9A4BE6105}">
      <dgm:prSet custT="1"/>
      <dgm:spPr/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 im neko želi nauditi, vatra izlazi iz njih (5)</a:t>
          </a:r>
        </a:p>
      </dgm:t>
    </dgm:pt>
    <dgm:pt modelId="{7EB9A605-4745-48D2-BF27-5C7B44E34DB0}" type="parTrans" cxnId="{AD09F639-E690-4087-8544-1ECE2E4D76A1}">
      <dgm:prSet/>
      <dgm:spPr/>
      <dgm:t>
        <a:bodyPr/>
        <a:lstStyle/>
        <a:p>
          <a:endParaRPr lang="es-ES" sz="2200" b="1"/>
        </a:p>
      </dgm:t>
    </dgm:pt>
    <dgm:pt modelId="{AE93B0F5-293F-460A-9D54-C9106C8E4DDB}" type="sibTrans" cxnId="{AD09F639-E690-4087-8544-1ECE2E4D76A1}">
      <dgm:prSet/>
      <dgm:spPr/>
      <dgm:t>
        <a:bodyPr/>
        <a:lstStyle/>
        <a:p>
          <a:endParaRPr lang="es-ES" sz="2200" b="1"/>
        </a:p>
      </dgm:t>
    </dgm:pt>
    <dgm:pt modelId="{D7C279A3-F9FA-4D46-9135-0496D375F85A}">
      <dgm:prSet custT="1"/>
      <dgm:spPr/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Zatvore nebo da ne pada kiša (6a)</a:t>
          </a:r>
        </a:p>
      </dgm:t>
    </dgm:pt>
    <dgm:pt modelId="{BF069C02-BD80-4D7B-B17A-72DF06FA463D}" type="parTrans" cxnId="{38252509-8E3A-42C6-AAA5-E4CAAC3C5364}">
      <dgm:prSet/>
      <dgm:spPr/>
      <dgm:t>
        <a:bodyPr/>
        <a:lstStyle/>
        <a:p>
          <a:endParaRPr lang="es-ES" sz="2200" b="1"/>
        </a:p>
      </dgm:t>
    </dgm:pt>
    <dgm:pt modelId="{5B945FE5-3CCF-4974-8584-00B32761CB43}" type="sibTrans" cxnId="{38252509-8E3A-42C6-AAA5-E4CAAC3C5364}">
      <dgm:prSet/>
      <dgm:spPr/>
      <dgm:t>
        <a:bodyPr/>
        <a:lstStyle/>
        <a:p>
          <a:endParaRPr lang="es-ES" sz="2200" b="1"/>
        </a:p>
      </dgm:t>
    </dgm:pt>
    <dgm:pt modelId="{2CBE625E-A823-43FE-B78B-B124E833955B}">
      <dgm:prSet custT="1"/>
      <dgm:spPr/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Pretvaraju vodu u krv i proizvode kugu (6b)</a:t>
          </a:r>
        </a:p>
      </dgm:t>
    </dgm:pt>
    <dgm:pt modelId="{9251AA35-5079-4BFD-9B8F-A0B89306809A}" type="parTrans" cxnId="{E54D6F9E-B18A-4BEA-A3B7-06E22EAEE2C6}">
      <dgm:prSet/>
      <dgm:spPr/>
      <dgm:t>
        <a:bodyPr/>
        <a:lstStyle/>
        <a:p>
          <a:endParaRPr lang="es-ES" sz="2200" b="1"/>
        </a:p>
      </dgm:t>
    </dgm:pt>
    <dgm:pt modelId="{63C8E892-2FC1-4B1C-9FB9-CAEF7126E53C}" type="sibTrans" cxnId="{E54D6F9E-B18A-4BEA-A3B7-06E22EAEE2C6}">
      <dgm:prSet/>
      <dgm:spPr/>
      <dgm:t>
        <a:bodyPr/>
        <a:lstStyle/>
        <a:p>
          <a:endParaRPr lang="es-ES" sz="2200" b="1"/>
        </a:p>
      </dgm:t>
    </dgm:pt>
    <dgm:pt modelId="{96974C89-BE16-43E9-9FE2-9815F7FE7AFA}">
      <dgm:prSet custT="1"/>
      <dgm:spPr/>
      <dgm:t>
        <a:bodyPr/>
        <a:lstStyle/>
        <a:p>
          <a:r>
            <a:rPr lang="hr" sz="2200" b="1" dirty="0"/>
            <a:t>Samo oni koji su proučavali Bibliju bili su izbavljeni od pošasti i duhovne tame srednjeg veka.</a:t>
          </a:r>
        </a:p>
      </dgm:t>
    </dgm:pt>
    <dgm:pt modelId="{96B88340-80D3-4106-A374-F907D60E41E6}" type="parTrans" cxnId="{2960E3F6-C871-48D5-AC0C-624DBA19079D}">
      <dgm:prSet/>
      <dgm:spPr/>
      <dgm:t>
        <a:bodyPr/>
        <a:lstStyle/>
        <a:p>
          <a:endParaRPr lang="es-ES" sz="2200" b="1"/>
        </a:p>
      </dgm:t>
    </dgm:pt>
    <dgm:pt modelId="{D39C8AD5-0552-46ED-A954-7282135A9732}" type="sibTrans" cxnId="{2960E3F6-C871-48D5-AC0C-624DBA19079D}">
      <dgm:prSet/>
      <dgm:spPr/>
      <dgm:t>
        <a:bodyPr/>
        <a:lstStyle/>
        <a:p>
          <a:endParaRPr lang="es-ES" sz="2200" b="1"/>
        </a:p>
      </dgm:t>
    </dgm:pt>
    <dgm:pt modelId="{FBCA7C43-23CB-48F8-9F0E-4B77A5B81C29}">
      <dgm:prSet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25000">
              <a:schemeClr val="accent1">
                <a:lumMod val="75000"/>
              </a:schemeClr>
            </a:gs>
            <a:gs pos="38000">
              <a:schemeClr val="accent1">
                <a:lumMod val="75000"/>
              </a:schemeClr>
            </a:gs>
            <a:gs pos="55000">
              <a:schemeClr val="accent1">
                <a:lumMod val="75000"/>
              </a:schemeClr>
            </a:gs>
            <a:gs pos="80000">
              <a:schemeClr val="accent1">
                <a:lumMod val="75000"/>
              </a:schemeClr>
            </a:gs>
            <a:gs pos="88000">
              <a:srgbClr val="D559AC"/>
            </a:gs>
            <a:gs pos="100000">
              <a:schemeClr val="accent1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stoje pred Bogom (4)</a:t>
          </a:r>
        </a:p>
      </dgm:t>
    </dgm:pt>
    <dgm:pt modelId="{9CF25A5D-5F4D-4814-B830-EA19B6310E8A}" type="parTrans" cxnId="{D455A16B-FD37-4030-931B-8E677BE8B6EC}">
      <dgm:prSet/>
      <dgm:spPr/>
      <dgm:t>
        <a:bodyPr/>
        <a:lstStyle/>
        <a:p>
          <a:endParaRPr lang="es-ES" sz="2200" b="1"/>
        </a:p>
      </dgm:t>
    </dgm:pt>
    <dgm:pt modelId="{2C5C35B9-EE3E-4FE7-A026-2413E5C902D0}" type="sibTrans" cxnId="{D455A16B-FD37-4030-931B-8E677BE8B6EC}">
      <dgm:prSet/>
      <dgm:spPr/>
      <dgm:t>
        <a:bodyPr/>
        <a:lstStyle/>
        <a:p>
          <a:endParaRPr lang="es-ES" sz="2200" b="1"/>
        </a:p>
      </dgm:t>
    </dgm:pt>
    <dgm:pt modelId="{B6C986B4-EA65-4902-8153-C6BD26434A45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hr" sz="2200" b="1" dirty="0"/>
            <a:t>Bog nije dopustio da Njegova </a:t>
          </a:r>
          <a:r>
            <a:rPr lang="hr" sz="2200" b="1"/>
            <a:t>Reč nestane.</a:t>
          </a:r>
          <a:endParaRPr lang="hr" sz="2200" b="1" dirty="0"/>
        </a:p>
      </dgm:t>
    </dgm:pt>
    <dgm:pt modelId="{1FBACF37-1516-43A4-BBB0-3243EDC7B61A}" type="parTrans" cxnId="{2F787ED7-6D14-4E3A-880D-8D5A36806D27}">
      <dgm:prSet/>
      <dgm:spPr>
        <a:gradFill rotWithShape="0">
          <a:gsLst>
            <a:gs pos="0">
              <a:srgbClr val="CC3399">
                <a:lumMod val="20000"/>
                <a:lumOff val="80000"/>
              </a:srgbClr>
            </a:gs>
            <a:gs pos="25000">
              <a:srgbClr val="CC3399">
                <a:lumMod val="75000"/>
              </a:srgbClr>
            </a:gs>
            <a:gs pos="38000">
              <a:srgbClr val="CC3399">
                <a:lumMod val="75000"/>
              </a:srgbClr>
            </a:gs>
            <a:gs pos="55000">
              <a:srgbClr val="CC3399">
                <a:lumMod val="75000"/>
              </a:srgbClr>
            </a:gs>
            <a:gs pos="80000">
              <a:srgbClr val="CC3399">
                <a:lumMod val="75000"/>
              </a:srgbClr>
            </a:gs>
            <a:gs pos="88000">
              <a:srgbClr val="D559AC"/>
            </a:gs>
            <a:gs pos="100000">
              <a:srgbClr val="CC3399">
                <a:lumMod val="20000"/>
                <a:lumOff val="80000"/>
              </a:srgbClr>
            </a:gs>
          </a:gsLst>
          <a:lin ang="5400000" scaled="0"/>
        </a:gradFill>
        <a:ln>
          <a:noFill/>
        </a:ln>
        <a:effectLst>
          <a:glow rad="50800">
            <a:srgbClr val="CC6600">
              <a:hueOff val="4922525"/>
              <a:satOff val="0"/>
              <a:lumOff val="8578"/>
              <a:alphaOff val="0"/>
              <a:tint val="68000"/>
              <a:shade val="93000"/>
              <a:alpha val="37000"/>
              <a:satMod val="250000"/>
            </a:srgb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rgbClr val="CC6600">
              <a:hueOff val="4922525"/>
              <a:satOff val="0"/>
              <a:lumOff val="8578"/>
              <a:alphaOff val="0"/>
              <a:shade val="30000"/>
              <a:satMod val="150000"/>
            </a:srgbClr>
          </a:contourClr>
        </a:sp3d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1" kern="120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0595DE-90D6-4162-97F5-3D02B3145E3F}" type="sibTrans" cxnId="{2F787ED7-6D14-4E3A-880D-8D5A36806D27}">
      <dgm:prSet/>
      <dgm:spPr/>
      <dgm:t>
        <a:bodyPr/>
        <a:lstStyle/>
        <a:p>
          <a:endParaRPr lang="es-ES" sz="2200" b="1"/>
        </a:p>
      </dgm:t>
    </dgm:pt>
    <dgm:pt modelId="{9205EC16-4A82-4F4F-A1B8-07726C729B61}">
      <dgm:prSet custT="1"/>
      <dgm:spPr/>
      <dgm:t>
        <a:bodyPr/>
        <a:lstStyle/>
        <a:p>
          <a:r>
            <a:rPr lang="hr" sz="2200" b="1" dirty="0"/>
            <a:t>Biblijska </a:t>
          </a:r>
          <a:r>
            <a:rPr lang="hr" sz="2200" b="1"/>
            <a:t>poruka ”spaljuje</a:t>
          </a:r>
          <a:r>
            <a:rPr lang="sr-Latn-RS" sz="2200" b="1" noProof="0"/>
            <a:t>“</a:t>
          </a:r>
          <a:r>
            <a:rPr lang="hr" sz="2200" b="1"/>
            <a:t> </a:t>
          </a:r>
          <a:r>
            <a:rPr lang="hr" sz="2200" b="1" dirty="0"/>
            <a:t>svoje neprijatelje </a:t>
          </a:r>
          <a:r>
            <a:rPr lang="hr" sz="2200" b="1"/>
            <a:t>(Jer. 5,14).</a:t>
          </a:r>
          <a:endParaRPr lang="es-ES" sz="2200" b="1" dirty="0"/>
        </a:p>
      </dgm:t>
    </dgm:pt>
    <dgm:pt modelId="{73943E0D-78DE-4854-BE26-278EE05100E4}" type="parTrans" cxnId="{B0513B18-06F6-4753-A0A8-8129E6369B06}">
      <dgm:prSet/>
      <dgm:spPr/>
      <dgm:t>
        <a:bodyPr/>
        <a:lstStyle/>
        <a:p>
          <a:endParaRPr lang="es-ES" sz="2200" b="1"/>
        </a:p>
      </dgm:t>
    </dgm:pt>
    <dgm:pt modelId="{3A0F2F0F-F35F-40D0-87C4-C43AD125B4B2}" type="sibTrans" cxnId="{B0513B18-06F6-4753-A0A8-8129E6369B06}">
      <dgm:prSet/>
      <dgm:spPr/>
      <dgm:t>
        <a:bodyPr/>
        <a:lstStyle/>
        <a:p>
          <a:endParaRPr lang="es-ES" sz="2200" b="1"/>
        </a:p>
      </dgm:t>
    </dgm:pt>
    <dgm:pt modelId="{1BC50927-76A3-4D54-8AD5-1837D392B19F}">
      <dgm:prSet custT="1"/>
      <dgm:spPr/>
      <dgm:t>
        <a:bodyPr/>
        <a:lstStyle/>
        <a:p>
          <a:r>
            <a:rPr lang="hr" sz="2200" b="1" dirty="0"/>
            <a:t>Ko odbacuje Bibliju lišen </a:t>
          </a:r>
          <a:r>
            <a:rPr lang="hr" sz="2200" b="1"/>
            <a:t>je kiše Svetoga Duha </a:t>
          </a:r>
          <a:r>
            <a:rPr lang="hr" sz="2200" b="1" dirty="0"/>
            <a:t>(ulja).</a:t>
          </a:r>
          <a:endParaRPr lang="es-ES" sz="2200" b="1" dirty="0"/>
        </a:p>
      </dgm:t>
    </dgm:pt>
    <dgm:pt modelId="{BBA42236-27B2-434F-87E1-75D682CA2D9C}" type="parTrans" cxnId="{2269D95F-75E6-4348-8E36-7596B0D9E3EF}">
      <dgm:prSet/>
      <dgm:spPr/>
      <dgm:t>
        <a:bodyPr/>
        <a:lstStyle/>
        <a:p>
          <a:endParaRPr lang="es-ES" sz="2200" b="1"/>
        </a:p>
      </dgm:t>
    </dgm:pt>
    <dgm:pt modelId="{4DEEF8EA-0DFC-4742-9693-EAAC09DAB68A}" type="sibTrans" cxnId="{2269D95F-75E6-4348-8E36-7596B0D9E3EF}">
      <dgm:prSet/>
      <dgm:spPr/>
      <dgm:t>
        <a:bodyPr/>
        <a:lstStyle/>
        <a:p>
          <a:endParaRPr lang="es-ES" sz="2200" b="1"/>
        </a:p>
      </dgm:t>
    </dgm:pt>
    <dgm:pt modelId="{16DB4C8C-8682-4A3B-9B99-363D9B684543}" type="pres">
      <dgm:prSet presAssocID="{991EDEE5-62B5-4FCE-B239-EBF803944E72}" presName="Name0" presStyleCnt="0">
        <dgm:presLayoutVars>
          <dgm:dir/>
          <dgm:animLvl val="lvl"/>
          <dgm:resizeHandles val="exact"/>
        </dgm:presLayoutVars>
      </dgm:prSet>
      <dgm:spPr/>
    </dgm:pt>
    <dgm:pt modelId="{E0A5F4BD-C9FA-4780-A470-32FBE245E0FA}" type="pres">
      <dgm:prSet presAssocID="{B1A423D1-B924-4DA5-A64F-B5E1E0C8FB35}" presName="vertFlow" presStyleCnt="0"/>
      <dgm:spPr/>
    </dgm:pt>
    <dgm:pt modelId="{61A77F1B-8FAA-4B99-91FD-0C690986564F}" type="pres">
      <dgm:prSet presAssocID="{B1A423D1-B924-4DA5-A64F-B5E1E0C8FB35}" presName="header" presStyleLbl="node1" presStyleIdx="0" presStyleCnt="5" custScaleY="233339" custLinFactY="-23043" custLinFactNeighborY="-100000"/>
      <dgm:spPr/>
    </dgm:pt>
    <dgm:pt modelId="{A0835F05-7280-4350-9854-5EAFAFB3B07C}" type="pres">
      <dgm:prSet presAssocID="{92BAE6D1-B276-4F2F-B282-76E0B2AE5EC6}" presName="parTrans" presStyleLbl="sibTrans2D1" presStyleIdx="0" presStyleCnt="5" custScaleX="166314" custScaleY="309831"/>
      <dgm:spPr/>
    </dgm:pt>
    <dgm:pt modelId="{4EA08DA0-88FA-418C-9347-A89C8A3F8276}" type="pres">
      <dgm:prSet presAssocID="{84811D4F-461E-4A6F-8B7B-B06B2B496CC3}" presName="child" presStyleLbl="alignAccFollowNode1" presStyleIdx="0" presStyleCnt="5" custScaleY="466121" custLinFactY="28630" custLinFactNeighborY="100000">
        <dgm:presLayoutVars>
          <dgm:chMax val="0"/>
          <dgm:bulletEnabled val="1"/>
        </dgm:presLayoutVars>
      </dgm:prSet>
      <dgm:spPr/>
    </dgm:pt>
    <dgm:pt modelId="{D736430D-007F-477F-9F6C-04B91F6EB787}" type="pres">
      <dgm:prSet presAssocID="{B1A423D1-B924-4DA5-A64F-B5E1E0C8FB35}" presName="hSp" presStyleCnt="0"/>
      <dgm:spPr/>
    </dgm:pt>
    <dgm:pt modelId="{1F7FCBAA-FD80-4E3B-B59E-2408CB9F0E45}" type="pres">
      <dgm:prSet presAssocID="{FBCA7C43-23CB-48F8-9F0E-4B77A5B81C29}" presName="vertFlow" presStyleCnt="0"/>
      <dgm:spPr/>
    </dgm:pt>
    <dgm:pt modelId="{23B9FB05-B1E2-4414-8283-D0812862803D}" type="pres">
      <dgm:prSet presAssocID="{FBCA7C43-23CB-48F8-9F0E-4B77A5B81C29}" presName="header" presStyleLbl="node1" presStyleIdx="1" presStyleCnt="5" custScaleY="233339" custLinFactY="-23043" custLinFactNeighborY="-100000"/>
      <dgm:spPr/>
    </dgm:pt>
    <dgm:pt modelId="{20783254-356B-460E-81F4-327475D71E9F}" type="pres">
      <dgm:prSet presAssocID="{1FBACF37-1516-43A4-BBB0-3243EDC7B61A}" presName="parTrans" presStyleLbl="sibTrans2D1" presStyleIdx="1" presStyleCnt="5" custScaleX="166314" custScaleY="309831"/>
      <dgm:spPr>
        <a:xfrm rot="5400000">
          <a:off x="3329285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</dgm:spPr>
    </dgm:pt>
    <dgm:pt modelId="{AC85952C-ADB2-4942-9DEE-56C03D7A9468}" type="pres">
      <dgm:prSet presAssocID="{B6C986B4-EA65-4902-8153-C6BD26434A45}" presName="child" presStyleLbl="alignAccFollowNode1" presStyleIdx="1" presStyleCnt="5" custScaleY="466121" custLinFactY="28630" custLinFactNeighborY="100000">
        <dgm:presLayoutVars>
          <dgm:chMax val="0"/>
          <dgm:bulletEnabled val="1"/>
        </dgm:presLayoutVars>
      </dgm:prSet>
      <dgm:spPr/>
    </dgm:pt>
    <dgm:pt modelId="{B81E8CED-CD60-462F-9C38-94C171B458F7}" type="pres">
      <dgm:prSet presAssocID="{FBCA7C43-23CB-48F8-9F0E-4B77A5B81C29}" presName="hSp" presStyleCnt="0"/>
      <dgm:spPr/>
    </dgm:pt>
    <dgm:pt modelId="{A1522574-3743-48F6-9E8F-A93FD97FE997}" type="pres">
      <dgm:prSet presAssocID="{AD114B91-B4DC-49C8-AE6A-9AE9A4BE6105}" presName="vertFlow" presStyleCnt="0"/>
      <dgm:spPr/>
    </dgm:pt>
    <dgm:pt modelId="{28981D51-9679-4DE7-9ED1-D17CDDF84C5B}" type="pres">
      <dgm:prSet presAssocID="{AD114B91-B4DC-49C8-AE6A-9AE9A4BE6105}" presName="header" presStyleLbl="node1" presStyleIdx="2" presStyleCnt="5" custScaleY="233339" custLinFactY="-23043" custLinFactNeighborY="-100000"/>
      <dgm:spPr/>
    </dgm:pt>
    <dgm:pt modelId="{87054C9D-C1A8-4211-8D15-6F4E736D7691}" type="pres">
      <dgm:prSet presAssocID="{73943E0D-78DE-4854-BE26-278EE05100E4}" presName="parTrans" presStyleLbl="sibTrans2D1" presStyleIdx="2" presStyleCnt="5" custScaleX="166314" custScaleY="309831"/>
      <dgm:spPr/>
    </dgm:pt>
    <dgm:pt modelId="{2206D6F4-53AB-47B6-BDB8-ABC7B285C977}" type="pres">
      <dgm:prSet presAssocID="{9205EC16-4A82-4F4F-A1B8-07726C729B61}" presName="child" presStyleLbl="alignAccFollowNode1" presStyleIdx="2" presStyleCnt="5" custScaleY="466121" custLinFactY="28630" custLinFactNeighborY="100000">
        <dgm:presLayoutVars>
          <dgm:chMax val="0"/>
          <dgm:bulletEnabled val="1"/>
        </dgm:presLayoutVars>
      </dgm:prSet>
      <dgm:spPr/>
    </dgm:pt>
    <dgm:pt modelId="{DEEC26E1-0C23-48D6-926E-489C0724A089}" type="pres">
      <dgm:prSet presAssocID="{AD114B91-B4DC-49C8-AE6A-9AE9A4BE6105}" presName="hSp" presStyleCnt="0"/>
      <dgm:spPr/>
    </dgm:pt>
    <dgm:pt modelId="{0C662291-1929-4FC4-B31B-E6B02BD7CBED}" type="pres">
      <dgm:prSet presAssocID="{D7C279A3-F9FA-4D46-9135-0496D375F85A}" presName="vertFlow" presStyleCnt="0"/>
      <dgm:spPr/>
    </dgm:pt>
    <dgm:pt modelId="{C8E190D5-F0C9-40A4-AA90-31EA865A1E13}" type="pres">
      <dgm:prSet presAssocID="{D7C279A3-F9FA-4D46-9135-0496D375F85A}" presName="header" presStyleLbl="node1" presStyleIdx="3" presStyleCnt="5" custScaleY="233339" custLinFactY="-23043" custLinFactNeighborY="-100000"/>
      <dgm:spPr/>
    </dgm:pt>
    <dgm:pt modelId="{1B990076-1F8D-4BF9-99E6-3E95F522F969}" type="pres">
      <dgm:prSet presAssocID="{BBA42236-27B2-434F-87E1-75D682CA2D9C}" presName="parTrans" presStyleLbl="sibTrans2D1" presStyleIdx="3" presStyleCnt="5" custScaleX="166314" custScaleY="309831"/>
      <dgm:spPr/>
    </dgm:pt>
    <dgm:pt modelId="{F938C992-3612-4804-A13A-88F6F515B6D1}" type="pres">
      <dgm:prSet presAssocID="{1BC50927-76A3-4D54-8AD5-1837D392B19F}" presName="child" presStyleLbl="alignAccFollowNode1" presStyleIdx="3" presStyleCnt="5" custScaleY="466121" custLinFactY="28630" custLinFactNeighborY="100000">
        <dgm:presLayoutVars>
          <dgm:chMax val="0"/>
          <dgm:bulletEnabled val="1"/>
        </dgm:presLayoutVars>
      </dgm:prSet>
      <dgm:spPr/>
    </dgm:pt>
    <dgm:pt modelId="{44628A0F-E72B-46AD-AC09-2A2C568F8995}" type="pres">
      <dgm:prSet presAssocID="{D7C279A3-F9FA-4D46-9135-0496D375F85A}" presName="hSp" presStyleCnt="0"/>
      <dgm:spPr/>
    </dgm:pt>
    <dgm:pt modelId="{1E483DE4-0FCE-463F-A6FD-81C031C3357B}" type="pres">
      <dgm:prSet presAssocID="{2CBE625E-A823-43FE-B78B-B124E833955B}" presName="vertFlow" presStyleCnt="0"/>
      <dgm:spPr/>
    </dgm:pt>
    <dgm:pt modelId="{A597F8E8-2E1F-4381-AA52-91D0FF9C3579}" type="pres">
      <dgm:prSet presAssocID="{2CBE625E-A823-43FE-B78B-B124E833955B}" presName="header" presStyleLbl="node1" presStyleIdx="4" presStyleCnt="5" custScaleY="233339" custLinFactY="-23043" custLinFactNeighborY="-100000"/>
      <dgm:spPr/>
    </dgm:pt>
    <dgm:pt modelId="{A145A9CF-ED70-4536-A293-93173E2F0093}" type="pres">
      <dgm:prSet presAssocID="{96B88340-80D3-4106-A374-F907D60E41E6}" presName="parTrans" presStyleLbl="sibTrans2D1" presStyleIdx="4" presStyleCnt="5" custScaleX="166314" custScaleY="309831"/>
      <dgm:spPr/>
    </dgm:pt>
    <dgm:pt modelId="{2C31F1D5-2C3B-47EA-BC50-86A6FD45B1F3}" type="pres">
      <dgm:prSet presAssocID="{96974C89-BE16-43E9-9FE2-9815F7FE7AFA}" presName="child" presStyleLbl="alignAccFollowNode1" presStyleIdx="4" presStyleCnt="5" custScaleY="466121" custLinFactY="28630" custLinFactNeighborY="100000">
        <dgm:presLayoutVars>
          <dgm:chMax val="0"/>
          <dgm:bulletEnabled val="1"/>
        </dgm:presLayoutVars>
      </dgm:prSet>
      <dgm:spPr/>
    </dgm:pt>
  </dgm:ptLst>
  <dgm:cxnLst>
    <dgm:cxn modelId="{3F796200-7532-4310-B4A8-7D4377DB2E86}" type="presOf" srcId="{BBA42236-27B2-434F-87E1-75D682CA2D9C}" destId="{1B990076-1F8D-4BF9-99E6-3E95F522F969}" srcOrd="0" destOrd="0" presId="urn:microsoft.com/office/officeart/2005/8/layout/lProcess1"/>
    <dgm:cxn modelId="{14298902-DEA4-4172-9A71-98480BB3641B}" type="presOf" srcId="{96B88340-80D3-4106-A374-F907D60E41E6}" destId="{A145A9CF-ED70-4536-A293-93173E2F0093}" srcOrd="0" destOrd="0" presId="urn:microsoft.com/office/officeart/2005/8/layout/lProcess1"/>
    <dgm:cxn modelId="{38252509-8E3A-42C6-AAA5-E4CAAC3C5364}" srcId="{991EDEE5-62B5-4FCE-B239-EBF803944E72}" destId="{D7C279A3-F9FA-4D46-9135-0496D375F85A}" srcOrd="3" destOrd="0" parTransId="{BF069C02-BD80-4D7B-B17A-72DF06FA463D}" sibTransId="{5B945FE5-3CCF-4974-8584-00B32761CB43}"/>
    <dgm:cxn modelId="{1B052F14-9083-4C97-BF72-127DD3C3C49E}" type="presOf" srcId="{73943E0D-78DE-4854-BE26-278EE05100E4}" destId="{87054C9D-C1A8-4211-8D15-6F4E736D7691}" srcOrd="0" destOrd="0" presId="urn:microsoft.com/office/officeart/2005/8/layout/lProcess1"/>
    <dgm:cxn modelId="{1F83DA17-4885-4572-BD5A-FF7375C5023F}" type="presOf" srcId="{1BC50927-76A3-4D54-8AD5-1837D392B19F}" destId="{F938C992-3612-4804-A13A-88F6F515B6D1}" srcOrd="0" destOrd="0" presId="urn:microsoft.com/office/officeart/2005/8/layout/lProcess1"/>
    <dgm:cxn modelId="{B0513B18-06F6-4753-A0A8-8129E6369B06}" srcId="{AD114B91-B4DC-49C8-AE6A-9AE9A4BE6105}" destId="{9205EC16-4A82-4F4F-A1B8-07726C729B61}" srcOrd="0" destOrd="0" parTransId="{73943E0D-78DE-4854-BE26-278EE05100E4}" sibTransId="{3A0F2F0F-F35F-40D0-87C4-C43AD125B4B2}"/>
    <dgm:cxn modelId="{2F053225-FDF9-44B6-A3F3-A33EAC190547}" srcId="{B1A423D1-B924-4DA5-A64F-B5E1E0C8FB35}" destId="{84811D4F-461E-4A6F-8B7B-B06B2B496CC3}" srcOrd="0" destOrd="0" parTransId="{92BAE6D1-B276-4F2F-B282-76E0B2AE5EC6}" sibTransId="{8F52B365-0715-4763-82E0-EBD2E0301E6A}"/>
    <dgm:cxn modelId="{A96B7633-1B0A-4A89-94A6-B4FE7983C8DD}" type="presOf" srcId="{2CBE625E-A823-43FE-B78B-B124E833955B}" destId="{A597F8E8-2E1F-4381-AA52-91D0FF9C3579}" srcOrd="0" destOrd="0" presId="urn:microsoft.com/office/officeart/2005/8/layout/lProcess1"/>
    <dgm:cxn modelId="{AD09F639-E690-4087-8544-1ECE2E4D76A1}" srcId="{991EDEE5-62B5-4FCE-B239-EBF803944E72}" destId="{AD114B91-B4DC-49C8-AE6A-9AE9A4BE6105}" srcOrd="2" destOrd="0" parTransId="{7EB9A605-4745-48D2-BF27-5C7B44E34DB0}" sibTransId="{AE93B0F5-293F-460A-9D54-C9106C8E4DDB}"/>
    <dgm:cxn modelId="{07009A5E-C4F0-4250-83C3-69DB5DAFD946}" type="presOf" srcId="{B1A423D1-B924-4DA5-A64F-B5E1E0C8FB35}" destId="{61A77F1B-8FAA-4B99-91FD-0C690986564F}" srcOrd="0" destOrd="0" presId="urn:microsoft.com/office/officeart/2005/8/layout/lProcess1"/>
    <dgm:cxn modelId="{2269D95F-75E6-4348-8E36-7596B0D9E3EF}" srcId="{D7C279A3-F9FA-4D46-9135-0496D375F85A}" destId="{1BC50927-76A3-4D54-8AD5-1837D392B19F}" srcOrd="0" destOrd="0" parTransId="{BBA42236-27B2-434F-87E1-75D682CA2D9C}" sibTransId="{4DEEF8EA-0DFC-4742-9693-EAAC09DAB68A}"/>
    <dgm:cxn modelId="{EB9D2D61-F6F6-44A5-B487-31D165315F40}" type="presOf" srcId="{FBCA7C43-23CB-48F8-9F0E-4B77A5B81C29}" destId="{23B9FB05-B1E2-4414-8283-D0812862803D}" srcOrd="0" destOrd="0" presId="urn:microsoft.com/office/officeart/2005/8/layout/lProcess1"/>
    <dgm:cxn modelId="{D455A16B-FD37-4030-931B-8E677BE8B6EC}" srcId="{991EDEE5-62B5-4FCE-B239-EBF803944E72}" destId="{FBCA7C43-23CB-48F8-9F0E-4B77A5B81C29}" srcOrd="1" destOrd="0" parTransId="{9CF25A5D-5F4D-4814-B830-EA19B6310E8A}" sibTransId="{2C5C35B9-EE3E-4FE7-A026-2413E5C902D0}"/>
    <dgm:cxn modelId="{6C4B3D71-9AD8-4492-ABAB-44D7D7859026}" type="presOf" srcId="{96974C89-BE16-43E9-9FE2-9815F7FE7AFA}" destId="{2C31F1D5-2C3B-47EA-BC50-86A6FD45B1F3}" srcOrd="0" destOrd="0" presId="urn:microsoft.com/office/officeart/2005/8/layout/lProcess1"/>
    <dgm:cxn modelId="{BA1AFF56-162F-45E3-9698-253387D16EF4}" srcId="{991EDEE5-62B5-4FCE-B239-EBF803944E72}" destId="{B1A423D1-B924-4DA5-A64F-B5E1E0C8FB35}" srcOrd="0" destOrd="0" parTransId="{9F4127D7-F992-4AC6-A163-512425713DA3}" sibTransId="{DAAB2D0C-1112-4AF1-997C-58DB66AA5A0F}"/>
    <dgm:cxn modelId="{0FCEA77D-B977-44AA-9104-74FA10CBD258}" type="presOf" srcId="{1FBACF37-1516-43A4-BBB0-3243EDC7B61A}" destId="{20783254-356B-460E-81F4-327475D71E9F}" srcOrd="0" destOrd="0" presId="urn:microsoft.com/office/officeart/2005/8/layout/lProcess1"/>
    <dgm:cxn modelId="{E54D6F9E-B18A-4BEA-A3B7-06E22EAEE2C6}" srcId="{991EDEE5-62B5-4FCE-B239-EBF803944E72}" destId="{2CBE625E-A823-43FE-B78B-B124E833955B}" srcOrd="4" destOrd="0" parTransId="{9251AA35-5079-4BFD-9B8F-A0B89306809A}" sibTransId="{63C8E892-2FC1-4B1C-9FB9-CAEF7126E53C}"/>
    <dgm:cxn modelId="{6B51CA9E-3D61-444D-90A6-AD606562968B}" type="presOf" srcId="{D7C279A3-F9FA-4D46-9135-0496D375F85A}" destId="{C8E190D5-F0C9-40A4-AA90-31EA865A1E13}" srcOrd="0" destOrd="0" presId="urn:microsoft.com/office/officeart/2005/8/layout/lProcess1"/>
    <dgm:cxn modelId="{66C6A3AB-88CF-4210-9D17-6FCF4906CF71}" type="presOf" srcId="{AD114B91-B4DC-49C8-AE6A-9AE9A4BE6105}" destId="{28981D51-9679-4DE7-9ED1-D17CDDF84C5B}" srcOrd="0" destOrd="0" presId="urn:microsoft.com/office/officeart/2005/8/layout/lProcess1"/>
    <dgm:cxn modelId="{DA1BB3B7-BED8-4C5C-8FC7-3BA2A279E962}" type="presOf" srcId="{B6C986B4-EA65-4902-8153-C6BD26434A45}" destId="{AC85952C-ADB2-4942-9DEE-56C03D7A9468}" srcOrd="0" destOrd="0" presId="urn:microsoft.com/office/officeart/2005/8/layout/lProcess1"/>
    <dgm:cxn modelId="{2F787ED7-6D14-4E3A-880D-8D5A36806D27}" srcId="{FBCA7C43-23CB-48F8-9F0E-4B77A5B81C29}" destId="{B6C986B4-EA65-4902-8153-C6BD26434A45}" srcOrd="0" destOrd="0" parTransId="{1FBACF37-1516-43A4-BBB0-3243EDC7B61A}" sibTransId="{0D0595DE-90D6-4162-97F5-3D02B3145E3F}"/>
    <dgm:cxn modelId="{429031DA-6D11-48DC-9098-674C720C6252}" type="presOf" srcId="{84811D4F-461E-4A6F-8B7B-B06B2B496CC3}" destId="{4EA08DA0-88FA-418C-9347-A89C8A3F8276}" srcOrd="0" destOrd="0" presId="urn:microsoft.com/office/officeart/2005/8/layout/lProcess1"/>
    <dgm:cxn modelId="{422509E6-F649-4AD7-90DA-7C7C3EF50978}" type="presOf" srcId="{991EDEE5-62B5-4FCE-B239-EBF803944E72}" destId="{16DB4C8C-8682-4A3B-9B99-363D9B684543}" srcOrd="0" destOrd="0" presId="urn:microsoft.com/office/officeart/2005/8/layout/lProcess1"/>
    <dgm:cxn modelId="{BD9353E8-182C-45FF-BCFC-6AF792383591}" type="presOf" srcId="{9205EC16-4A82-4F4F-A1B8-07726C729B61}" destId="{2206D6F4-53AB-47B6-BDB8-ABC7B285C977}" srcOrd="0" destOrd="0" presId="urn:microsoft.com/office/officeart/2005/8/layout/lProcess1"/>
    <dgm:cxn modelId="{97DAA4ED-4B8B-4DE6-9072-3A37F191F19B}" type="presOf" srcId="{92BAE6D1-B276-4F2F-B282-76E0B2AE5EC6}" destId="{A0835F05-7280-4350-9854-5EAFAFB3B07C}" srcOrd="0" destOrd="0" presId="urn:microsoft.com/office/officeart/2005/8/layout/lProcess1"/>
    <dgm:cxn modelId="{2960E3F6-C871-48D5-AC0C-624DBA19079D}" srcId="{2CBE625E-A823-43FE-B78B-B124E833955B}" destId="{96974C89-BE16-43E9-9FE2-9815F7FE7AFA}" srcOrd="0" destOrd="0" parTransId="{96B88340-80D3-4106-A374-F907D60E41E6}" sibTransId="{D39C8AD5-0552-46ED-A954-7282135A9732}"/>
    <dgm:cxn modelId="{F8F01622-3EF8-4097-A8C2-3864A0891697}" type="presParOf" srcId="{16DB4C8C-8682-4A3B-9B99-363D9B684543}" destId="{E0A5F4BD-C9FA-4780-A470-32FBE245E0FA}" srcOrd="0" destOrd="0" presId="urn:microsoft.com/office/officeart/2005/8/layout/lProcess1"/>
    <dgm:cxn modelId="{DCF15778-6A97-4499-8E29-4D2F70F06F3E}" type="presParOf" srcId="{E0A5F4BD-C9FA-4780-A470-32FBE245E0FA}" destId="{61A77F1B-8FAA-4B99-91FD-0C690986564F}" srcOrd="0" destOrd="0" presId="urn:microsoft.com/office/officeart/2005/8/layout/lProcess1"/>
    <dgm:cxn modelId="{7F753823-2D39-4549-8A81-538FA2D4BC8B}" type="presParOf" srcId="{E0A5F4BD-C9FA-4780-A470-32FBE245E0FA}" destId="{A0835F05-7280-4350-9854-5EAFAFB3B07C}" srcOrd="1" destOrd="0" presId="urn:microsoft.com/office/officeart/2005/8/layout/lProcess1"/>
    <dgm:cxn modelId="{D42A29E7-BE5F-49EC-B87F-A9DB503036D7}" type="presParOf" srcId="{E0A5F4BD-C9FA-4780-A470-32FBE245E0FA}" destId="{4EA08DA0-88FA-418C-9347-A89C8A3F8276}" srcOrd="2" destOrd="0" presId="urn:microsoft.com/office/officeart/2005/8/layout/lProcess1"/>
    <dgm:cxn modelId="{EDDAC97F-2989-45B6-8620-7197B7082E5C}" type="presParOf" srcId="{16DB4C8C-8682-4A3B-9B99-363D9B684543}" destId="{D736430D-007F-477F-9F6C-04B91F6EB787}" srcOrd="1" destOrd="0" presId="urn:microsoft.com/office/officeart/2005/8/layout/lProcess1"/>
    <dgm:cxn modelId="{39CCD886-6FCC-40E8-A7AA-FF8CB737F902}" type="presParOf" srcId="{16DB4C8C-8682-4A3B-9B99-363D9B684543}" destId="{1F7FCBAA-FD80-4E3B-B59E-2408CB9F0E45}" srcOrd="2" destOrd="0" presId="urn:microsoft.com/office/officeart/2005/8/layout/lProcess1"/>
    <dgm:cxn modelId="{BE7870B6-FD14-4CA3-838E-821A6B6D5D79}" type="presParOf" srcId="{1F7FCBAA-FD80-4E3B-B59E-2408CB9F0E45}" destId="{23B9FB05-B1E2-4414-8283-D0812862803D}" srcOrd="0" destOrd="0" presId="urn:microsoft.com/office/officeart/2005/8/layout/lProcess1"/>
    <dgm:cxn modelId="{DA361D7E-209E-499A-9445-B586B00A74B1}" type="presParOf" srcId="{1F7FCBAA-FD80-4E3B-B59E-2408CB9F0E45}" destId="{20783254-356B-460E-81F4-327475D71E9F}" srcOrd="1" destOrd="0" presId="urn:microsoft.com/office/officeart/2005/8/layout/lProcess1"/>
    <dgm:cxn modelId="{090D2B14-7A54-449F-B57D-23521FA396E4}" type="presParOf" srcId="{1F7FCBAA-FD80-4E3B-B59E-2408CB9F0E45}" destId="{AC85952C-ADB2-4942-9DEE-56C03D7A9468}" srcOrd="2" destOrd="0" presId="urn:microsoft.com/office/officeart/2005/8/layout/lProcess1"/>
    <dgm:cxn modelId="{64538785-E9F1-4B91-93F1-06441FB4D382}" type="presParOf" srcId="{16DB4C8C-8682-4A3B-9B99-363D9B684543}" destId="{B81E8CED-CD60-462F-9C38-94C171B458F7}" srcOrd="3" destOrd="0" presId="urn:microsoft.com/office/officeart/2005/8/layout/lProcess1"/>
    <dgm:cxn modelId="{BC984146-C3C7-49D8-82A8-28CA0E8FFC42}" type="presParOf" srcId="{16DB4C8C-8682-4A3B-9B99-363D9B684543}" destId="{A1522574-3743-48F6-9E8F-A93FD97FE997}" srcOrd="4" destOrd="0" presId="urn:microsoft.com/office/officeart/2005/8/layout/lProcess1"/>
    <dgm:cxn modelId="{964C1D42-A4B3-470C-813D-56C48764134F}" type="presParOf" srcId="{A1522574-3743-48F6-9E8F-A93FD97FE997}" destId="{28981D51-9679-4DE7-9ED1-D17CDDF84C5B}" srcOrd="0" destOrd="0" presId="urn:microsoft.com/office/officeart/2005/8/layout/lProcess1"/>
    <dgm:cxn modelId="{6ADFE478-38AD-417F-93D9-C2A2E5972B32}" type="presParOf" srcId="{A1522574-3743-48F6-9E8F-A93FD97FE997}" destId="{87054C9D-C1A8-4211-8D15-6F4E736D7691}" srcOrd="1" destOrd="0" presId="urn:microsoft.com/office/officeart/2005/8/layout/lProcess1"/>
    <dgm:cxn modelId="{9BD50F03-BED0-4C5C-886F-786236C200E8}" type="presParOf" srcId="{A1522574-3743-48F6-9E8F-A93FD97FE997}" destId="{2206D6F4-53AB-47B6-BDB8-ABC7B285C977}" srcOrd="2" destOrd="0" presId="urn:microsoft.com/office/officeart/2005/8/layout/lProcess1"/>
    <dgm:cxn modelId="{ACEDA3B3-1F8A-4F8B-8255-7790562BC676}" type="presParOf" srcId="{16DB4C8C-8682-4A3B-9B99-363D9B684543}" destId="{DEEC26E1-0C23-48D6-926E-489C0724A089}" srcOrd="5" destOrd="0" presId="urn:microsoft.com/office/officeart/2005/8/layout/lProcess1"/>
    <dgm:cxn modelId="{9C232FEC-A867-4681-B5AE-605AE06DDFF2}" type="presParOf" srcId="{16DB4C8C-8682-4A3B-9B99-363D9B684543}" destId="{0C662291-1929-4FC4-B31B-E6B02BD7CBED}" srcOrd="6" destOrd="0" presId="urn:microsoft.com/office/officeart/2005/8/layout/lProcess1"/>
    <dgm:cxn modelId="{C7A82D77-3ABF-4165-BA54-9EE10389C8C1}" type="presParOf" srcId="{0C662291-1929-4FC4-B31B-E6B02BD7CBED}" destId="{C8E190D5-F0C9-40A4-AA90-31EA865A1E13}" srcOrd="0" destOrd="0" presId="urn:microsoft.com/office/officeart/2005/8/layout/lProcess1"/>
    <dgm:cxn modelId="{403815A5-7036-43B3-B828-F3303A443AA6}" type="presParOf" srcId="{0C662291-1929-4FC4-B31B-E6B02BD7CBED}" destId="{1B990076-1F8D-4BF9-99E6-3E95F522F969}" srcOrd="1" destOrd="0" presId="urn:microsoft.com/office/officeart/2005/8/layout/lProcess1"/>
    <dgm:cxn modelId="{C53D7EF2-086D-4287-8BD1-E2F2F24E1E97}" type="presParOf" srcId="{0C662291-1929-4FC4-B31B-E6B02BD7CBED}" destId="{F938C992-3612-4804-A13A-88F6F515B6D1}" srcOrd="2" destOrd="0" presId="urn:microsoft.com/office/officeart/2005/8/layout/lProcess1"/>
    <dgm:cxn modelId="{4FF178EF-71FC-455A-AABE-E280BD99A376}" type="presParOf" srcId="{16DB4C8C-8682-4A3B-9B99-363D9B684543}" destId="{44628A0F-E72B-46AD-AC09-2A2C568F8995}" srcOrd="7" destOrd="0" presId="urn:microsoft.com/office/officeart/2005/8/layout/lProcess1"/>
    <dgm:cxn modelId="{DCE8CDE9-2E94-4AED-A24E-34AD313D4FA1}" type="presParOf" srcId="{16DB4C8C-8682-4A3B-9B99-363D9B684543}" destId="{1E483DE4-0FCE-463F-A6FD-81C031C3357B}" srcOrd="8" destOrd="0" presId="urn:microsoft.com/office/officeart/2005/8/layout/lProcess1"/>
    <dgm:cxn modelId="{2113A4FE-0BD3-4B02-AD37-8A2A000AC5D4}" type="presParOf" srcId="{1E483DE4-0FCE-463F-A6FD-81C031C3357B}" destId="{A597F8E8-2E1F-4381-AA52-91D0FF9C3579}" srcOrd="0" destOrd="0" presId="urn:microsoft.com/office/officeart/2005/8/layout/lProcess1"/>
    <dgm:cxn modelId="{DE954F83-0CED-443B-958F-ABB07EDAE727}" type="presParOf" srcId="{1E483DE4-0FCE-463F-A6FD-81C031C3357B}" destId="{A145A9CF-ED70-4536-A293-93173E2F0093}" srcOrd="1" destOrd="0" presId="urn:microsoft.com/office/officeart/2005/8/layout/lProcess1"/>
    <dgm:cxn modelId="{AFA4677E-B12A-4C12-8913-73431F17A5E0}" type="presParOf" srcId="{1E483DE4-0FCE-463F-A6FD-81C031C3357B}" destId="{2C31F1D5-2C3B-47EA-BC50-86A6FD45B1F3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973AF-B615-45F3-A63A-89AD7BC0D278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3384F2-8B9E-4328-864D-4BA5106CA295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hr" sz="2200" b="1" i="1" u="none" dirty="0">
              <a:solidFill>
                <a:schemeClr val="accent4">
                  <a:lumMod val="75000"/>
                </a:schemeClr>
              </a:solidFill>
            </a:rPr>
            <a:t>Sodoma</a:t>
          </a:r>
          <a:r>
            <a:rPr lang="hr" sz="2200" b="1" i="1" u="none" dirty="0"/>
            <a:t>: </a:t>
          </a:r>
          <a:r>
            <a:rPr lang="hr" sz="2200" b="1" u="none" dirty="0"/>
            <a:t>Revolucija je započela razdoblje </a:t>
          </a:r>
          <a:r>
            <a:rPr lang="hr" sz="2200" b="1" u="none"/>
            <a:t>velikog nemorala.</a:t>
          </a:r>
          <a:endParaRPr lang="es-ES" sz="2200" u="none" dirty="0"/>
        </a:p>
      </dgm:t>
    </dgm:pt>
    <dgm:pt modelId="{6E49B29F-CF83-41E5-8998-DE1729DE1A7C}" type="parTrans" cxnId="{3505A271-D461-4F7E-B483-28FB224013E9}">
      <dgm:prSet/>
      <dgm:spPr/>
      <dgm:t>
        <a:bodyPr/>
        <a:lstStyle/>
        <a:p>
          <a:endParaRPr lang="es-ES" sz="2200" u="none"/>
        </a:p>
      </dgm:t>
    </dgm:pt>
    <dgm:pt modelId="{DBD8379B-D220-430A-B415-7FF9F2B8B828}" type="sibTrans" cxnId="{3505A271-D461-4F7E-B483-28FB224013E9}">
      <dgm:prSet/>
      <dgm:spPr/>
      <dgm:t>
        <a:bodyPr/>
        <a:lstStyle/>
        <a:p>
          <a:endParaRPr lang="es-ES" sz="2200" u="none"/>
        </a:p>
      </dgm:t>
    </dgm:pt>
    <dgm:pt modelId="{6A3B04E5-1D36-41DE-890A-5CD27EB8D08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hr" sz="2200" b="1" i="1" u="none" dirty="0">
              <a:solidFill>
                <a:schemeClr val="accent4">
                  <a:lumMod val="75000"/>
                </a:schemeClr>
              </a:solidFill>
            </a:rPr>
            <a:t>Egipat</a:t>
          </a:r>
          <a:r>
            <a:rPr lang="hr" sz="2200" b="1" i="1" u="none" dirty="0"/>
            <a:t>: </a:t>
          </a:r>
          <a:r>
            <a:rPr lang="hr" sz="2200" b="1" u="none" dirty="0"/>
            <a:t>Ateistička vlada </a:t>
          </a:r>
          <a:r>
            <a:rPr lang="hr" sz="2200" b="1" u="none"/>
            <a:t>( Izl. </a:t>
          </a:r>
          <a:r>
            <a:rPr lang="hr" sz="2200" b="1" u="none" dirty="0"/>
            <a:t>5,2), iako im nije smetalo </a:t>
          </a:r>
          <a:r>
            <a:rPr lang="hr" sz="2200" b="1" u="none"/>
            <a:t>obožavanje ”boginje </a:t>
          </a:r>
          <a:r>
            <a:rPr lang="hr" sz="2200" b="1" u="none" dirty="0"/>
            <a:t>razuma”</a:t>
          </a:r>
          <a:endParaRPr lang="es-ES" sz="2200" u="none" dirty="0"/>
        </a:p>
      </dgm:t>
    </dgm:pt>
    <dgm:pt modelId="{33C391F7-5767-4CEB-8DA2-9C1731E099B6}" type="parTrans" cxnId="{87246ED7-7E3D-471B-86F9-FDBA08F0DAA5}">
      <dgm:prSet/>
      <dgm:spPr/>
      <dgm:t>
        <a:bodyPr/>
        <a:lstStyle/>
        <a:p>
          <a:endParaRPr lang="es-ES" sz="2200" u="none"/>
        </a:p>
      </dgm:t>
    </dgm:pt>
    <dgm:pt modelId="{8ED1185C-B6B7-4C9C-A3C4-29076E376AF2}" type="sibTrans" cxnId="{87246ED7-7E3D-471B-86F9-FDBA08F0DAA5}">
      <dgm:prSet/>
      <dgm:spPr/>
      <dgm:t>
        <a:bodyPr/>
        <a:lstStyle/>
        <a:p>
          <a:endParaRPr lang="es-ES" sz="2200" u="none"/>
        </a:p>
      </dgm:t>
    </dgm:pt>
    <dgm:pt modelId="{7BB85738-BB2D-45BB-9BA3-DC130618FA8B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hr" sz="2200" b="1" i="1" u="none" dirty="0">
              <a:solidFill>
                <a:schemeClr val="accent4">
                  <a:lumMod val="75000"/>
                </a:schemeClr>
              </a:solidFill>
            </a:rPr>
            <a:t>Gde je Isus razapet</a:t>
          </a:r>
          <a:r>
            <a:rPr lang="hr" sz="2200" b="1" i="1" u="none" dirty="0"/>
            <a:t>: </a:t>
          </a:r>
          <a:r>
            <a:rPr lang="hr" sz="2200" b="1" u="none" dirty="0"/>
            <a:t>Isusova </a:t>
          </a:r>
          <a:r>
            <a:rPr lang="hr" sz="2200" b="1" u="none"/>
            <a:t>žrtva je bila odbačena.</a:t>
          </a:r>
          <a:endParaRPr lang="es-ES" sz="2200" u="none" dirty="0"/>
        </a:p>
      </dgm:t>
    </dgm:pt>
    <dgm:pt modelId="{133FA8D5-8B7B-4861-A453-6889609B0D8D}" type="parTrans" cxnId="{99687E49-CC01-45FC-B35B-30D1627F2E5E}">
      <dgm:prSet/>
      <dgm:spPr/>
      <dgm:t>
        <a:bodyPr/>
        <a:lstStyle/>
        <a:p>
          <a:endParaRPr lang="es-ES" sz="2200" u="none"/>
        </a:p>
      </dgm:t>
    </dgm:pt>
    <dgm:pt modelId="{F97BAF9E-B032-49FA-B24B-F4CDD7D77E3A}" type="sibTrans" cxnId="{99687E49-CC01-45FC-B35B-30D1627F2E5E}">
      <dgm:prSet/>
      <dgm:spPr/>
      <dgm:t>
        <a:bodyPr/>
        <a:lstStyle/>
        <a:p>
          <a:endParaRPr lang="es-ES" sz="2200" u="none"/>
        </a:p>
      </dgm:t>
    </dgm:pt>
    <dgm:pt modelId="{25AC5DA8-B971-47D9-AF28-21EA0A1DBCA9}" type="pres">
      <dgm:prSet presAssocID="{E3A973AF-B615-45F3-A63A-89AD7BC0D278}" presName="Name0" presStyleCnt="0">
        <dgm:presLayoutVars>
          <dgm:dir/>
          <dgm:resizeHandles val="exact"/>
        </dgm:presLayoutVars>
      </dgm:prSet>
      <dgm:spPr/>
    </dgm:pt>
    <dgm:pt modelId="{2098C8D6-E5D8-41CF-8BAA-BDDA8207E71E}" type="pres">
      <dgm:prSet presAssocID="{613384F2-8B9E-4328-864D-4BA5106CA295}" presName="composite" presStyleCnt="0"/>
      <dgm:spPr/>
    </dgm:pt>
    <dgm:pt modelId="{003E632C-FAAC-4580-B85A-B17A546480AA}" type="pres">
      <dgm:prSet presAssocID="{613384F2-8B9E-4328-864D-4BA5106CA295}" presName="rect1" presStyleLbl="bgImgPlace1" presStyleIdx="0" presStyleCnt="3" custScaleX="129856" custLinFactNeighborX="-16756" custLinFactNeighborY="-53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8"/>
          </a:stretch>
        </a:blipFill>
      </dgm:spPr>
    </dgm:pt>
    <dgm:pt modelId="{A5B41B5F-272D-4CC6-A2EE-4F14EAC6B30D}" type="pres">
      <dgm:prSet presAssocID="{613384F2-8B9E-4328-864D-4BA5106CA295}" presName="wedgeRectCallout1" presStyleLbl="node1" presStyleIdx="0" presStyleCnt="3" custScaleX="173479" custScaleY="135116" custLinFactNeighborX="-19587" custLinFactNeighborY="-569">
        <dgm:presLayoutVars>
          <dgm:bulletEnabled val="1"/>
        </dgm:presLayoutVars>
      </dgm:prSet>
      <dgm:spPr/>
    </dgm:pt>
    <dgm:pt modelId="{A05B1249-8456-4578-B8A2-227E663A8AE4}" type="pres">
      <dgm:prSet presAssocID="{DBD8379B-D220-430A-B415-7FF9F2B8B828}" presName="sibTrans" presStyleCnt="0"/>
      <dgm:spPr/>
    </dgm:pt>
    <dgm:pt modelId="{5BC56FB6-804A-48CD-872F-7C29ADD59B30}" type="pres">
      <dgm:prSet presAssocID="{6A3B04E5-1D36-41DE-890A-5CD27EB8D087}" presName="composite" presStyleCnt="0"/>
      <dgm:spPr/>
    </dgm:pt>
    <dgm:pt modelId="{9339F677-6505-426E-A141-D2307934828C}" type="pres">
      <dgm:prSet presAssocID="{6A3B04E5-1D36-41DE-890A-5CD27EB8D087}" presName="rect1" presStyleLbl="bgImgPlace1" presStyleIdx="1" presStyleCnt="3" custScaleX="129856"/>
      <dgm:spPr>
        <a:blipFill dpi="0"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7"/>
          </a:stretch>
        </a:blipFill>
      </dgm:spPr>
    </dgm:pt>
    <dgm:pt modelId="{2F7E4ED5-89E4-4BF1-8F1E-9470640FDF45}" type="pres">
      <dgm:prSet presAssocID="{6A3B04E5-1D36-41DE-890A-5CD27EB8D087}" presName="wedgeRectCallout1" presStyleLbl="node1" presStyleIdx="1" presStyleCnt="3" custScaleX="189898" custScaleY="135116" custLinFactNeighborX="-15787" custLinFactNeighborY="-569">
        <dgm:presLayoutVars>
          <dgm:bulletEnabled val="1"/>
        </dgm:presLayoutVars>
      </dgm:prSet>
      <dgm:spPr/>
    </dgm:pt>
    <dgm:pt modelId="{3301751A-A2E9-4EED-8672-26D760B5CE76}" type="pres">
      <dgm:prSet presAssocID="{8ED1185C-B6B7-4C9C-A3C4-29076E376AF2}" presName="sibTrans" presStyleCnt="0"/>
      <dgm:spPr/>
    </dgm:pt>
    <dgm:pt modelId="{A974FBDD-7782-4DB6-B868-CEBAD73E84E2}" type="pres">
      <dgm:prSet presAssocID="{7BB85738-BB2D-45BB-9BA3-DC130618FA8B}" presName="composite" presStyleCnt="0"/>
      <dgm:spPr/>
    </dgm:pt>
    <dgm:pt modelId="{643432C9-2C33-44CE-A5CC-E2A71983A1B3}" type="pres">
      <dgm:prSet presAssocID="{7BB85738-BB2D-45BB-9BA3-DC130618FA8B}" presName="rect1" presStyleLbl="bgImgPlace1" presStyleIdx="2" presStyleCnt="3" custScaleX="12985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A6EEBA3-165D-4685-85D8-7B506A1AF08D}" type="pres">
      <dgm:prSet presAssocID="{7BB85738-BB2D-45BB-9BA3-DC130618FA8B}" presName="wedgeRectCallout1" presStyleLbl="node1" presStyleIdx="2" presStyleCnt="3" custScaleX="155365" custScaleY="135116">
        <dgm:presLayoutVars>
          <dgm:bulletEnabled val="1"/>
        </dgm:presLayoutVars>
      </dgm:prSet>
      <dgm:spPr/>
    </dgm:pt>
  </dgm:ptLst>
  <dgm:cxnLst>
    <dgm:cxn modelId="{3869CB1A-B9DE-46E0-8D7F-E29B6A5496C0}" type="presOf" srcId="{613384F2-8B9E-4328-864D-4BA5106CA295}" destId="{A5B41B5F-272D-4CC6-A2EE-4F14EAC6B30D}" srcOrd="0" destOrd="0" presId="urn:microsoft.com/office/officeart/2008/layout/BendingPictureCaptionList"/>
    <dgm:cxn modelId="{8979D12C-3694-4779-AE46-E4F6657EEB34}" type="presOf" srcId="{E3A973AF-B615-45F3-A63A-89AD7BC0D278}" destId="{25AC5DA8-B971-47D9-AF28-21EA0A1DBCA9}" srcOrd="0" destOrd="0" presId="urn:microsoft.com/office/officeart/2008/layout/BendingPictureCaptionList"/>
    <dgm:cxn modelId="{99687E49-CC01-45FC-B35B-30D1627F2E5E}" srcId="{E3A973AF-B615-45F3-A63A-89AD7BC0D278}" destId="{7BB85738-BB2D-45BB-9BA3-DC130618FA8B}" srcOrd="2" destOrd="0" parTransId="{133FA8D5-8B7B-4861-A453-6889609B0D8D}" sibTransId="{F97BAF9E-B032-49FA-B24B-F4CDD7D77E3A}"/>
    <dgm:cxn modelId="{3505A271-D461-4F7E-B483-28FB224013E9}" srcId="{E3A973AF-B615-45F3-A63A-89AD7BC0D278}" destId="{613384F2-8B9E-4328-864D-4BA5106CA295}" srcOrd="0" destOrd="0" parTransId="{6E49B29F-CF83-41E5-8998-DE1729DE1A7C}" sibTransId="{DBD8379B-D220-430A-B415-7FF9F2B8B828}"/>
    <dgm:cxn modelId="{65E48BD5-71AC-4EE8-90B4-CE9E6EC2FDAD}" type="presOf" srcId="{6A3B04E5-1D36-41DE-890A-5CD27EB8D087}" destId="{2F7E4ED5-89E4-4BF1-8F1E-9470640FDF45}" srcOrd="0" destOrd="0" presId="urn:microsoft.com/office/officeart/2008/layout/BendingPictureCaptionList"/>
    <dgm:cxn modelId="{87246ED7-7E3D-471B-86F9-FDBA08F0DAA5}" srcId="{E3A973AF-B615-45F3-A63A-89AD7BC0D278}" destId="{6A3B04E5-1D36-41DE-890A-5CD27EB8D087}" srcOrd="1" destOrd="0" parTransId="{33C391F7-5767-4CEB-8DA2-9C1731E099B6}" sibTransId="{8ED1185C-B6B7-4C9C-A3C4-29076E376AF2}"/>
    <dgm:cxn modelId="{15C7ADDA-C818-4A8E-9F71-1938526E5A37}" type="presOf" srcId="{7BB85738-BB2D-45BB-9BA3-DC130618FA8B}" destId="{3A6EEBA3-165D-4685-85D8-7B506A1AF08D}" srcOrd="0" destOrd="0" presId="urn:microsoft.com/office/officeart/2008/layout/BendingPictureCaptionList"/>
    <dgm:cxn modelId="{EB0645B6-8A0F-4D97-A1FE-842A1953D95B}" type="presParOf" srcId="{25AC5DA8-B971-47D9-AF28-21EA0A1DBCA9}" destId="{2098C8D6-E5D8-41CF-8BAA-BDDA8207E71E}" srcOrd="0" destOrd="0" presId="urn:microsoft.com/office/officeart/2008/layout/BendingPictureCaptionList"/>
    <dgm:cxn modelId="{7BB29986-B2A6-4212-8B41-AAD897F87D53}" type="presParOf" srcId="{2098C8D6-E5D8-41CF-8BAA-BDDA8207E71E}" destId="{003E632C-FAAC-4580-B85A-B17A546480AA}" srcOrd="0" destOrd="0" presId="urn:microsoft.com/office/officeart/2008/layout/BendingPictureCaptionList"/>
    <dgm:cxn modelId="{2D492758-70E8-4CA8-ABE0-179080BDFD1A}" type="presParOf" srcId="{2098C8D6-E5D8-41CF-8BAA-BDDA8207E71E}" destId="{A5B41B5F-272D-4CC6-A2EE-4F14EAC6B30D}" srcOrd="1" destOrd="0" presId="urn:microsoft.com/office/officeart/2008/layout/BendingPictureCaptionList"/>
    <dgm:cxn modelId="{E1D0FF91-38CA-4B26-B0AE-7D82772B45A9}" type="presParOf" srcId="{25AC5DA8-B971-47D9-AF28-21EA0A1DBCA9}" destId="{A05B1249-8456-4578-B8A2-227E663A8AE4}" srcOrd="1" destOrd="0" presId="urn:microsoft.com/office/officeart/2008/layout/BendingPictureCaptionList"/>
    <dgm:cxn modelId="{ADE3C18D-4618-4C33-A7CE-1ABFDA471E54}" type="presParOf" srcId="{25AC5DA8-B971-47D9-AF28-21EA0A1DBCA9}" destId="{5BC56FB6-804A-48CD-872F-7C29ADD59B30}" srcOrd="2" destOrd="0" presId="urn:microsoft.com/office/officeart/2008/layout/BendingPictureCaptionList"/>
    <dgm:cxn modelId="{0ED183A8-FFB2-4712-B332-7563CB890E72}" type="presParOf" srcId="{5BC56FB6-804A-48CD-872F-7C29ADD59B30}" destId="{9339F677-6505-426E-A141-D2307934828C}" srcOrd="0" destOrd="0" presId="urn:microsoft.com/office/officeart/2008/layout/BendingPictureCaptionList"/>
    <dgm:cxn modelId="{BD9A73F6-2D27-4C4E-8BFC-F29D99214CB6}" type="presParOf" srcId="{5BC56FB6-804A-48CD-872F-7C29ADD59B30}" destId="{2F7E4ED5-89E4-4BF1-8F1E-9470640FDF45}" srcOrd="1" destOrd="0" presId="urn:microsoft.com/office/officeart/2008/layout/BendingPictureCaptionList"/>
    <dgm:cxn modelId="{B699762C-8062-4BA8-81AF-00DA0F6F2DB0}" type="presParOf" srcId="{25AC5DA8-B971-47D9-AF28-21EA0A1DBCA9}" destId="{3301751A-A2E9-4EED-8672-26D760B5CE76}" srcOrd="3" destOrd="0" presId="urn:microsoft.com/office/officeart/2008/layout/BendingPictureCaptionList"/>
    <dgm:cxn modelId="{77A3E28E-E231-4BFF-983E-A652B2128DB0}" type="presParOf" srcId="{25AC5DA8-B971-47D9-AF28-21EA0A1DBCA9}" destId="{A974FBDD-7782-4DB6-B868-CEBAD73E84E2}" srcOrd="4" destOrd="0" presId="urn:microsoft.com/office/officeart/2008/layout/BendingPictureCaptionList"/>
    <dgm:cxn modelId="{1716C155-4687-4331-90BF-2361DBB2CBB6}" type="presParOf" srcId="{A974FBDD-7782-4DB6-B868-CEBAD73E84E2}" destId="{643432C9-2C33-44CE-A5CC-E2A71983A1B3}" srcOrd="0" destOrd="0" presId="urn:microsoft.com/office/officeart/2008/layout/BendingPictureCaptionList"/>
    <dgm:cxn modelId="{388F5CB1-9DF7-4BE6-87B4-9F729F366105}" type="presParOf" srcId="{A974FBDD-7782-4DB6-B868-CEBAD73E84E2}" destId="{3A6EEBA3-165D-4685-85D8-7B506A1AF08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7F1B-8FAA-4B99-91FD-0C690986564F}">
      <dsp:nvSpPr>
        <dsp:cNvPr id="0" name=""/>
        <dsp:cNvSpPr/>
      </dsp:nvSpPr>
      <dsp:spPr>
        <a:xfrm>
          <a:off x="490" y="0"/>
          <a:ext cx="2108686" cy="12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Odeveni su u kostret (3)</a:t>
          </a:r>
        </a:p>
      </dsp:txBody>
      <dsp:txXfrm>
        <a:off x="36518" y="36028"/>
        <a:ext cx="2036630" cy="1158040"/>
      </dsp:txXfrm>
    </dsp:sp>
    <dsp:sp modelId="{A0835F05-7280-4350-9854-5EAFAFB3B07C}">
      <dsp:nvSpPr>
        <dsp:cNvPr id="0" name=""/>
        <dsp:cNvSpPr/>
      </dsp:nvSpPr>
      <dsp:spPr>
        <a:xfrm rot="5400000">
          <a:off x="925382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A08DA0-88FA-418C-9347-A89C8A3F8276}">
      <dsp:nvSpPr>
        <dsp:cNvPr id="0" name=""/>
        <dsp:cNvSpPr/>
      </dsp:nvSpPr>
      <dsp:spPr>
        <a:xfrm>
          <a:off x="490" y="1541436"/>
          <a:ext cx="2108686" cy="245725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D7A291">
              <a:alpha val="89804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alpha val="9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Biblija je sačuvana u </a:t>
          </a:r>
          <a:r>
            <a:rPr lang="hr" sz="2200" b="1" kern="1200"/>
            <a:t>teškim vremenima.</a:t>
          </a:r>
          <a:endParaRPr lang="hr" sz="2200" b="1" kern="1200" dirty="0"/>
        </a:p>
      </dsp:txBody>
      <dsp:txXfrm>
        <a:off x="62251" y="1603197"/>
        <a:ext cx="1985164" cy="2333735"/>
      </dsp:txXfrm>
    </dsp:sp>
    <dsp:sp modelId="{23B9FB05-B1E2-4414-8283-D0812862803D}">
      <dsp:nvSpPr>
        <dsp:cNvPr id="0" name=""/>
        <dsp:cNvSpPr/>
      </dsp:nvSpPr>
      <dsp:spPr>
        <a:xfrm>
          <a:off x="2404392" y="0"/>
          <a:ext cx="2108686" cy="12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25000">
              <a:schemeClr val="accent1">
                <a:lumMod val="75000"/>
              </a:schemeClr>
            </a:gs>
            <a:gs pos="38000">
              <a:schemeClr val="accent1">
                <a:lumMod val="75000"/>
              </a:schemeClr>
            </a:gs>
            <a:gs pos="55000">
              <a:schemeClr val="accent1">
                <a:lumMod val="75000"/>
              </a:schemeClr>
            </a:gs>
            <a:gs pos="80000">
              <a:schemeClr val="accent1">
                <a:lumMod val="75000"/>
              </a:schemeClr>
            </a:gs>
            <a:gs pos="88000">
              <a:srgbClr val="D559AC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4922525"/>
              <a:satOff val="0"/>
              <a:lumOff val="857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4922525"/>
              <a:satOff val="0"/>
              <a:lumOff val="857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stoje pred Bogom (4)</a:t>
          </a:r>
        </a:p>
      </dsp:txBody>
      <dsp:txXfrm>
        <a:off x="2440420" y="36028"/>
        <a:ext cx="2036630" cy="1158040"/>
      </dsp:txXfrm>
    </dsp:sp>
    <dsp:sp modelId="{20783254-356B-460E-81F4-327475D71E9F}">
      <dsp:nvSpPr>
        <dsp:cNvPr id="0" name=""/>
        <dsp:cNvSpPr/>
      </dsp:nvSpPr>
      <dsp:spPr>
        <a:xfrm rot="5400000">
          <a:off x="3329285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rgbClr val="CC3399">
                <a:lumMod val="20000"/>
                <a:lumOff val="80000"/>
              </a:srgbClr>
            </a:gs>
            <a:gs pos="25000">
              <a:srgbClr val="CC3399">
                <a:lumMod val="75000"/>
              </a:srgbClr>
            </a:gs>
            <a:gs pos="38000">
              <a:srgbClr val="CC3399">
                <a:lumMod val="75000"/>
              </a:srgbClr>
            </a:gs>
            <a:gs pos="55000">
              <a:srgbClr val="CC3399">
                <a:lumMod val="75000"/>
              </a:srgbClr>
            </a:gs>
            <a:gs pos="80000">
              <a:srgbClr val="CC3399">
                <a:lumMod val="75000"/>
              </a:srgbClr>
            </a:gs>
            <a:gs pos="88000">
              <a:srgbClr val="D559AC"/>
            </a:gs>
            <a:gs pos="100000">
              <a:srgbClr val="CC3399">
                <a:lumMod val="20000"/>
                <a:lumOff val="80000"/>
              </a:srgbClr>
            </a:gs>
          </a:gsLst>
          <a:lin ang="5400000" scaled="0"/>
        </a:gradFill>
        <a:ln>
          <a:noFill/>
        </a:ln>
        <a:effectLst>
          <a:glow rad="50800">
            <a:srgbClr val="CC6600">
              <a:hueOff val="4922525"/>
              <a:satOff val="0"/>
              <a:lumOff val="8578"/>
              <a:alphaOff val="0"/>
              <a:tint val="68000"/>
              <a:shade val="93000"/>
              <a:alpha val="37000"/>
              <a:satMod val="250000"/>
            </a:srgb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rgbClr val="CC6600">
              <a:hueOff val="4922525"/>
              <a:satOff val="0"/>
              <a:lumOff val="8578"/>
              <a:alphaOff val="0"/>
              <a:shade val="30000"/>
              <a:satMod val="15000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85952C-ADB2-4942-9DEE-56C03D7A9468}">
      <dsp:nvSpPr>
        <dsp:cNvPr id="0" name=""/>
        <dsp:cNvSpPr/>
      </dsp:nvSpPr>
      <dsp:spPr>
        <a:xfrm>
          <a:off x="2404392" y="1541436"/>
          <a:ext cx="2108686" cy="245725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alpha val="90000"/>
              <a:hueOff val="5167889"/>
              <a:satOff val="13284"/>
              <a:lumOff val="149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Bog nije dopustio da Njegova </a:t>
          </a:r>
          <a:r>
            <a:rPr lang="hr" sz="2200" b="1" kern="1200"/>
            <a:t>Reč nestane.</a:t>
          </a:r>
          <a:endParaRPr lang="hr" sz="2200" b="1" kern="1200" dirty="0"/>
        </a:p>
      </dsp:txBody>
      <dsp:txXfrm>
        <a:off x="2466153" y="1603197"/>
        <a:ext cx="1985164" cy="2333735"/>
      </dsp:txXfrm>
    </dsp:sp>
    <dsp:sp modelId="{28981D51-9679-4DE7-9ED1-D17CDDF84C5B}">
      <dsp:nvSpPr>
        <dsp:cNvPr id="0" name=""/>
        <dsp:cNvSpPr/>
      </dsp:nvSpPr>
      <dsp:spPr>
        <a:xfrm>
          <a:off x="4808294" y="0"/>
          <a:ext cx="2108686" cy="12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845051"/>
                <a:satOff val="0"/>
                <a:lumOff val="1715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9845051"/>
                <a:satOff val="0"/>
                <a:lumOff val="1715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9845051"/>
                <a:satOff val="0"/>
                <a:lumOff val="1715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9845051"/>
                <a:satOff val="0"/>
                <a:lumOff val="1715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9845051"/>
                <a:satOff val="0"/>
                <a:lumOff val="1715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9845051"/>
                <a:satOff val="0"/>
                <a:lumOff val="1715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9845051"/>
                <a:satOff val="0"/>
                <a:lumOff val="1715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9845051"/>
              <a:satOff val="0"/>
              <a:lumOff val="17157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9845051"/>
              <a:satOff val="0"/>
              <a:lumOff val="17157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 im neko želi nauditi, vatra izlazi iz njih (5)</a:t>
          </a:r>
        </a:p>
      </dsp:txBody>
      <dsp:txXfrm>
        <a:off x="4844322" y="36028"/>
        <a:ext cx="2036630" cy="1158040"/>
      </dsp:txXfrm>
    </dsp:sp>
    <dsp:sp modelId="{87054C9D-C1A8-4211-8D15-6F4E736D7691}">
      <dsp:nvSpPr>
        <dsp:cNvPr id="0" name=""/>
        <dsp:cNvSpPr/>
      </dsp:nvSpPr>
      <dsp:spPr>
        <a:xfrm rot="5400000">
          <a:off x="5733187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9845051"/>
                <a:satOff val="0"/>
                <a:lumOff val="1715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9845051"/>
                <a:satOff val="0"/>
                <a:lumOff val="1715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9845051"/>
                <a:satOff val="0"/>
                <a:lumOff val="1715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9845051"/>
                <a:satOff val="0"/>
                <a:lumOff val="1715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9845051"/>
                <a:satOff val="0"/>
                <a:lumOff val="1715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9845051"/>
                <a:satOff val="0"/>
                <a:lumOff val="1715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9845051"/>
                <a:satOff val="0"/>
                <a:lumOff val="1715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9845051"/>
              <a:satOff val="0"/>
              <a:lumOff val="17157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9845051"/>
              <a:satOff val="0"/>
              <a:lumOff val="17157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06D6F4-53AB-47B6-BDB8-ABC7B285C977}">
      <dsp:nvSpPr>
        <dsp:cNvPr id="0" name=""/>
        <dsp:cNvSpPr/>
      </dsp:nvSpPr>
      <dsp:spPr>
        <a:xfrm>
          <a:off x="4808294" y="1541436"/>
          <a:ext cx="2108686" cy="245725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0335778"/>
            <a:satOff val="26569"/>
            <a:lumOff val="297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0335778"/>
              <a:satOff val="26569"/>
              <a:lumOff val="297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alpha val="90000"/>
              <a:hueOff val="10335778"/>
              <a:satOff val="26569"/>
              <a:lumOff val="2979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Biblijska </a:t>
          </a:r>
          <a:r>
            <a:rPr lang="hr" sz="2200" b="1" kern="1200"/>
            <a:t>poruka ”spaljuje</a:t>
          </a:r>
          <a:r>
            <a:rPr lang="sr-Latn-RS" sz="2200" b="1" kern="1200" noProof="0"/>
            <a:t>“</a:t>
          </a:r>
          <a:r>
            <a:rPr lang="hr" sz="2200" b="1" kern="1200"/>
            <a:t> </a:t>
          </a:r>
          <a:r>
            <a:rPr lang="hr" sz="2200" b="1" kern="1200" dirty="0"/>
            <a:t>svoje neprijatelje </a:t>
          </a:r>
          <a:r>
            <a:rPr lang="hr" sz="2200" b="1" kern="1200"/>
            <a:t>(Jer. 5,14).</a:t>
          </a:r>
          <a:endParaRPr lang="es-ES" sz="2200" b="1" kern="1200" dirty="0"/>
        </a:p>
      </dsp:txBody>
      <dsp:txXfrm>
        <a:off x="4870055" y="1603197"/>
        <a:ext cx="1985164" cy="2333735"/>
      </dsp:txXfrm>
    </dsp:sp>
    <dsp:sp modelId="{C8E190D5-F0C9-40A4-AA90-31EA865A1E13}">
      <dsp:nvSpPr>
        <dsp:cNvPr id="0" name=""/>
        <dsp:cNvSpPr/>
      </dsp:nvSpPr>
      <dsp:spPr>
        <a:xfrm>
          <a:off x="7212197" y="0"/>
          <a:ext cx="2108686" cy="12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4767577"/>
                <a:satOff val="0"/>
                <a:lumOff val="2573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4767577"/>
                <a:satOff val="0"/>
                <a:lumOff val="25735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4767577"/>
                <a:satOff val="0"/>
                <a:lumOff val="25735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4767577"/>
                <a:satOff val="0"/>
                <a:lumOff val="2573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4767577"/>
                <a:satOff val="0"/>
                <a:lumOff val="2573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4767577"/>
                <a:satOff val="0"/>
                <a:lumOff val="2573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4767577"/>
                <a:satOff val="0"/>
                <a:lumOff val="2573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4767577"/>
              <a:satOff val="0"/>
              <a:lumOff val="25735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4767577"/>
              <a:satOff val="0"/>
              <a:lumOff val="2573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Zatvore nebo da ne pada kiša (6a)</a:t>
          </a:r>
        </a:p>
      </dsp:txBody>
      <dsp:txXfrm>
        <a:off x="7248225" y="36028"/>
        <a:ext cx="2036630" cy="1158040"/>
      </dsp:txXfrm>
    </dsp:sp>
    <dsp:sp modelId="{1B990076-1F8D-4BF9-99E6-3E95F522F969}">
      <dsp:nvSpPr>
        <dsp:cNvPr id="0" name=""/>
        <dsp:cNvSpPr/>
      </dsp:nvSpPr>
      <dsp:spPr>
        <a:xfrm rot="5400000">
          <a:off x="8137089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14767577"/>
                <a:satOff val="0"/>
                <a:lumOff val="2573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4767577"/>
                <a:satOff val="0"/>
                <a:lumOff val="25735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4767577"/>
                <a:satOff val="0"/>
                <a:lumOff val="25735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4767577"/>
                <a:satOff val="0"/>
                <a:lumOff val="2573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4767577"/>
                <a:satOff val="0"/>
                <a:lumOff val="2573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4767577"/>
                <a:satOff val="0"/>
                <a:lumOff val="2573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4767577"/>
                <a:satOff val="0"/>
                <a:lumOff val="2573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4767577"/>
              <a:satOff val="0"/>
              <a:lumOff val="25735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4767577"/>
              <a:satOff val="0"/>
              <a:lumOff val="2573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38C992-3612-4804-A13A-88F6F515B6D1}">
      <dsp:nvSpPr>
        <dsp:cNvPr id="0" name=""/>
        <dsp:cNvSpPr/>
      </dsp:nvSpPr>
      <dsp:spPr>
        <a:xfrm>
          <a:off x="7212197" y="1541436"/>
          <a:ext cx="2108686" cy="245725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15503668"/>
            <a:satOff val="39853"/>
            <a:lumOff val="446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5503668"/>
              <a:satOff val="39853"/>
              <a:lumOff val="446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alpha val="90000"/>
              <a:hueOff val="15503668"/>
              <a:satOff val="39853"/>
              <a:lumOff val="4469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Ko odbacuje Bibliju lišen </a:t>
          </a:r>
          <a:r>
            <a:rPr lang="hr" sz="2200" b="1" kern="1200"/>
            <a:t>je kiše Svetoga Duha </a:t>
          </a:r>
          <a:r>
            <a:rPr lang="hr" sz="2200" b="1" kern="1200" dirty="0"/>
            <a:t>(ulja).</a:t>
          </a:r>
          <a:endParaRPr lang="es-ES" sz="2200" b="1" kern="1200" dirty="0"/>
        </a:p>
      </dsp:txBody>
      <dsp:txXfrm>
        <a:off x="7273958" y="1603197"/>
        <a:ext cx="1985164" cy="2333735"/>
      </dsp:txXfrm>
    </dsp:sp>
    <dsp:sp modelId="{A597F8E8-2E1F-4381-AA52-91D0FF9C3579}">
      <dsp:nvSpPr>
        <dsp:cNvPr id="0" name=""/>
        <dsp:cNvSpPr/>
      </dsp:nvSpPr>
      <dsp:spPr>
        <a:xfrm>
          <a:off x="9616099" y="0"/>
          <a:ext cx="2108686" cy="1230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9690102"/>
                <a:satOff val="0"/>
                <a:lumOff val="3431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9690102"/>
                <a:satOff val="0"/>
                <a:lumOff val="3431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9690102"/>
                <a:satOff val="0"/>
                <a:lumOff val="3431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9690102"/>
                <a:satOff val="0"/>
                <a:lumOff val="3431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9690102"/>
                <a:satOff val="0"/>
                <a:lumOff val="3431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9690102"/>
              <a:satOff val="0"/>
              <a:lumOff val="3431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9690102"/>
              <a:satOff val="0"/>
              <a:lumOff val="3431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Pretvaraju vodu u krv i proizvode kugu (6b)</a:t>
          </a:r>
        </a:p>
      </dsp:txBody>
      <dsp:txXfrm>
        <a:off x="9652127" y="36028"/>
        <a:ext cx="2036630" cy="1158040"/>
      </dsp:txXfrm>
    </dsp:sp>
    <dsp:sp modelId="{A145A9CF-ED70-4536-A293-93173E2F0093}">
      <dsp:nvSpPr>
        <dsp:cNvPr id="0" name=""/>
        <dsp:cNvSpPr/>
      </dsp:nvSpPr>
      <dsp:spPr>
        <a:xfrm rot="5400000">
          <a:off x="10540992" y="1242849"/>
          <a:ext cx="258900" cy="28583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9690102"/>
                <a:satOff val="0"/>
                <a:lumOff val="3431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9690102"/>
                <a:satOff val="0"/>
                <a:lumOff val="3431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9690102"/>
                <a:satOff val="0"/>
                <a:lumOff val="3431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9690102"/>
                <a:satOff val="0"/>
                <a:lumOff val="3431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9690102"/>
                <a:satOff val="0"/>
                <a:lumOff val="3431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9690102"/>
              <a:satOff val="0"/>
              <a:lumOff val="3431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9690102"/>
              <a:satOff val="0"/>
              <a:lumOff val="3431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31F1D5-2C3B-47EA-BC50-86A6FD45B1F3}">
      <dsp:nvSpPr>
        <dsp:cNvPr id="0" name=""/>
        <dsp:cNvSpPr/>
      </dsp:nvSpPr>
      <dsp:spPr>
        <a:xfrm>
          <a:off x="9616099" y="1541436"/>
          <a:ext cx="2108686" cy="245725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20671556"/>
            <a:satOff val="53137"/>
            <a:lumOff val="595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20671556"/>
              <a:satOff val="53137"/>
              <a:lumOff val="5959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5">
              <a:tint val="40000"/>
              <a:alpha val="90000"/>
              <a:hueOff val="20671556"/>
              <a:satOff val="53137"/>
              <a:lumOff val="5959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/>
            <a:t>Samo oni koji su proučavali Bibliju bili su izbavljeni od pošasti i duhovne tame srednjeg veka.</a:t>
          </a:r>
        </a:p>
      </dsp:txBody>
      <dsp:txXfrm>
        <a:off x="9677860" y="1603197"/>
        <a:ext cx="1985164" cy="2333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E632C-FAAC-4580-B85A-B17A546480AA}">
      <dsp:nvSpPr>
        <dsp:cNvPr id="0" name=""/>
        <dsp:cNvSpPr/>
      </dsp:nvSpPr>
      <dsp:spPr>
        <a:xfrm>
          <a:off x="0" y="0"/>
          <a:ext cx="3192692" cy="1966912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8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B41B5F-272D-4CC6-A2EE-4F14EAC6B30D}">
      <dsp:nvSpPr>
        <dsp:cNvPr id="0" name=""/>
        <dsp:cNvSpPr/>
      </dsp:nvSpPr>
      <dsp:spPr>
        <a:xfrm>
          <a:off x="0" y="1645747"/>
          <a:ext cx="3796050" cy="9301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i="1" u="none" kern="1200" dirty="0">
              <a:solidFill>
                <a:schemeClr val="accent4">
                  <a:lumMod val="75000"/>
                </a:schemeClr>
              </a:solidFill>
            </a:rPr>
            <a:t>Sodoma</a:t>
          </a:r>
          <a:r>
            <a:rPr lang="hr" sz="2200" b="1" i="1" u="none" kern="1200" dirty="0"/>
            <a:t>: </a:t>
          </a:r>
          <a:r>
            <a:rPr lang="hr" sz="2200" b="1" u="none" kern="1200" dirty="0"/>
            <a:t>Revolucija je započela razdoblje </a:t>
          </a:r>
          <a:r>
            <a:rPr lang="hr" sz="2200" b="1" u="none" kern="1200"/>
            <a:t>velikog nemorala.</a:t>
          </a:r>
          <a:endParaRPr lang="es-ES" sz="2200" u="none" kern="1200" dirty="0"/>
        </a:p>
      </dsp:txBody>
      <dsp:txXfrm>
        <a:off x="0" y="1645747"/>
        <a:ext cx="3796050" cy="930164"/>
      </dsp:txXfrm>
    </dsp:sp>
    <dsp:sp modelId="{9339F677-6505-426E-A141-D2307934828C}">
      <dsp:nvSpPr>
        <dsp:cNvPr id="0" name=""/>
        <dsp:cNvSpPr/>
      </dsp:nvSpPr>
      <dsp:spPr>
        <a:xfrm>
          <a:off x="4611785" y="315"/>
          <a:ext cx="3192692" cy="1966912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7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7E4ED5-89E4-4BF1-8F1E-9470640FDF45}">
      <dsp:nvSpPr>
        <dsp:cNvPr id="0" name=""/>
        <dsp:cNvSpPr/>
      </dsp:nvSpPr>
      <dsp:spPr>
        <a:xfrm>
          <a:off x="3871070" y="1645747"/>
          <a:ext cx="4155329" cy="9301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i="1" u="none" kern="1200" dirty="0">
              <a:solidFill>
                <a:schemeClr val="accent4">
                  <a:lumMod val="75000"/>
                </a:schemeClr>
              </a:solidFill>
            </a:rPr>
            <a:t>Egipat</a:t>
          </a:r>
          <a:r>
            <a:rPr lang="hr" sz="2200" b="1" i="1" u="none" kern="1200" dirty="0"/>
            <a:t>: </a:t>
          </a:r>
          <a:r>
            <a:rPr lang="hr" sz="2200" b="1" u="none" kern="1200" dirty="0"/>
            <a:t>Ateistička vlada </a:t>
          </a:r>
          <a:r>
            <a:rPr lang="hr" sz="2200" b="1" u="none" kern="1200"/>
            <a:t>( Izl. </a:t>
          </a:r>
          <a:r>
            <a:rPr lang="hr" sz="2200" b="1" u="none" kern="1200" dirty="0"/>
            <a:t>5,2), iako im nije smetalo </a:t>
          </a:r>
          <a:r>
            <a:rPr lang="hr" sz="2200" b="1" u="none" kern="1200"/>
            <a:t>obožavanje ”boginje </a:t>
          </a:r>
          <a:r>
            <a:rPr lang="hr" sz="2200" b="1" u="none" kern="1200" dirty="0"/>
            <a:t>razuma”</a:t>
          </a:r>
          <a:endParaRPr lang="es-ES" sz="2200" u="none" kern="1200" dirty="0"/>
        </a:p>
      </dsp:txBody>
      <dsp:txXfrm>
        <a:off x="3871070" y="1645747"/>
        <a:ext cx="4155329" cy="930164"/>
      </dsp:txXfrm>
    </dsp:sp>
    <dsp:sp modelId="{643432C9-2C33-44CE-A5CC-E2A71983A1B3}">
      <dsp:nvSpPr>
        <dsp:cNvPr id="0" name=""/>
        <dsp:cNvSpPr/>
      </dsp:nvSpPr>
      <dsp:spPr>
        <a:xfrm>
          <a:off x="8635155" y="315"/>
          <a:ext cx="3192692" cy="1966912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6EEBA3-165D-4685-85D8-7B506A1AF08D}">
      <dsp:nvSpPr>
        <dsp:cNvPr id="0" name=""/>
        <dsp:cNvSpPr/>
      </dsp:nvSpPr>
      <dsp:spPr>
        <a:xfrm>
          <a:off x="8617713" y="1649664"/>
          <a:ext cx="3399681" cy="9301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i="1" u="none" kern="1200" dirty="0">
              <a:solidFill>
                <a:schemeClr val="accent4">
                  <a:lumMod val="75000"/>
                </a:schemeClr>
              </a:solidFill>
            </a:rPr>
            <a:t>Gde je Isus razapet</a:t>
          </a:r>
          <a:r>
            <a:rPr lang="hr" sz="2200" b="1" i="1" u="none" kern="1200" dirty="0"/>
            <a:t>: </a:t>
          </a:r>
          <a:r>
            <a:rPr lang="hr" sz="2200" b="1" u="none" kern="1200" dirty="0"/>
            <a:t>Isusova </a:t>
          </a:r>
          <a:r>
            <a:rPr lang="hr" sz="2200" b="1" u="none" kern="1200"/>
            <a:t>žrtva je bila odbačena.</a:t>
          </a:r>
          <a:endParaRPr lang="es-ES" sz="2200" u="none" kern="1200" dirty="0"/>
        </a:p>
      </dsp:txBody>
      <dsp:txXfrm>
        <a:off x="8617713" y="1649664"/>
        <a:ext cx="3399681" cy="930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F5DF5-D26A-43B6-809C-719A8FCED244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9B10A-90FE-4040-AFAE-63D3B5CC26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32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9B10A-90FE-4040-AFAE-63D3B5CC26B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6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24EA1-0700-E955-B19B-5E09531B8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8C78B7-28FA-08E7-E272-51AC4505C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3D5E7-5C20-9D87-4BEF-5719474B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25207F-FC15-368F-00C0-A201909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0D7C4A-C2DA-D624-E6F4-C1E38458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7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79D16-5F8E-BBA3-17AF-E0297BBA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DEA1F2-DFAD-6BB6-413E-6CF5D7C7A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A472B7-7AAF-15ED-4142-48DA5EC7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702D22-09BF-B1DE-D983-39B7A584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AD5E1C-95D6-9D7F-3ECF-8958CF5C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7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CD6D90-E622-5E55-71C9-E1D2AC37A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D113E1-AEB3-B718-42B1-BA3751AB1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28EBC1-68C3-D3B6-90CC-387B5862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DF174D-8C4C-52B5-437A-C061252E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154EDF-7814-C67E-B915-F6624676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6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4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8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1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4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1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5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5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4778-DA5F-131C-F61E-EEE41A10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14F64E-F98B-6954-F11A-9CBCB61B0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341731-4962-9F60-25BB-0D414656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A80CCA-BD4B-5684-9D7F-8428A896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A85A89-D187-5911-754A-1D9457EC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2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1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62693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805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98312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35515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98167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97621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5113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C955F-FAE7-2DFA-9D4C-19BBE7EF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AE9580-EB18-06F9-BBF0-EF2518755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5F5E4C-51D8-E882-24E3-B7918D2A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CFC357-B013-E029-5E0F-B509F67D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B977A8-77AA-774B-B4AC-813455D1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0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4161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7528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56055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57196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28133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7704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14559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71328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76506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3189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63623-7123-AFAC-0541-A7EDA444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1ABDEA-5590-D0D4-8B7C-231992041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C31C3B-332D-C779-9F0F-B50587E20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7F4B03-42F9-767A-621D-C5BA9B3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F2D51D-85CC-E359-8C8D-61C4F99D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71B713-C9E8-3B16-E557-5B7C68A6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7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16674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85977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84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9600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25882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29212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2605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94278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33876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5974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7F186-3E93-5587-C34F-763CBC8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C1559E-85BA-D63D-87E6-25F75A26F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BEACB3-5DA3-6A9F-E39F-65D8755C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B36E26-7A29-234C-B8FC-248858B12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CEF0C5F-B82E-7F22-96CB-4BF85CB15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EFA9F6-B145-BD53-C24C-F1F164E0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D45B3B-73E9-002C-41D1-B2FCE271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4C40F8-15AA-F46F-3E23-87828B38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5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58514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8880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7439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05202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4912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3155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19590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46667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99648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0686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16099-97F6-C1DD-8D62-13B9388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CC770F-7AB1-67AE-A50A-6BD4C1C2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8006D5-C143-565E-D850-313B12D1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CA03F9-EFB2-E1BE-A8D1-F3E77A5F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5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9781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2161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80FC22-30C6-9302-2333-5BC50B3C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6B9805-4DFB-9EF9-F06A-70725C697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C57AD9-0659-65BD-3837-FD5F04CA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3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26E25-EB50-0B08-C7B5-F879F656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2740CA-37BA-1388-4CA8-88DCAD7CA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03B9B9-20B6-ED82-2E65-46A714C33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A3979C-750B-5706-7AF0-59F55325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E5DD3A-9FBC-B5B7-2B34-87153487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895D6-C51A-80B0-CF86-E9BD1C51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7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AA6BA-B10A-0B8E-D513-7B083C2E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91AC6E-E4A1-34F1-BEB0-303BFCEE19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DDDB60-1BE0-6D41-A886-697618BEC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BCB2C8-01EA-B26A-49F2-660205F3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82D9EA-C920-2258-1832-491CC8EE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61D61D-5524-5852-5F32-B86A2A929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8C7E52-F543-4C80-CD46-5ED16FFD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82FD5C-82C8-CC5C-E45D-921AACA4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34002E-ECC4-F930-2A4D-7519AD843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5E5466-16E2-4FA5-A56E-D656EA6F1A73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A31EBD-BFBA-49A5-99B8-B6B19C854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BE0CD4-71F3-F3CC-01B2-E291B3E75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614BB-1AD0-451C-B34A-D4C2A05CB1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1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02/05/2024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25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0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9060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VELIKA BORBA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maj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172C0-44E7-C7DD-5A43-899D25D8B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457"/>
            <a:ext cx="12308114" cy="52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96D757-14DD-1D62-9EAC-1DC5C08B83D2}"/>
              </a:ext>
            </a:extLst>
          </p:cNvPr>
          <p:cNvSpPr txBox="1"/>
          <p:nvPr/>
        </p:nvSpPr>
        <p:spPr>
          <a:xfrm>
            <a:off x="1352145" y="582067"/>
            <a:ext cx="934535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2800" b="1">
                <a:solidFill>
                  <a:schemeClr val="bg1"/>
                </a:solidFill>
                <a:latin typeface="Constantia" panose="02030602050306030303" pitchFamily="18" charset="0"/>
              </a:rPr>
              <a:t>“Bezbožnička </a:t>
            </a:r>
            <a:r>
              <a:rPr lang="sr-Latn-RS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sila koja je preovladavala Francuskom u vreme revolucije i vladavine terora, zaista se usudila da objavi rat Bogu i Njegovoj svetoj Reči, rat kakav svet do tada nije video. Narodna skupština </a:t>
            </a:r>
            <a:r>
              <a:rPr lang="sr-Latn-RS" sz="2800" b="1">
                <a:solidFill>
                  <a:schemeClr val="bg1"/>
                </a:solidFill>
                <a:latin typeface="Constantia" panose="02030602050306030303" pitchFamily="18" charset="0"/>
              </a:rPr>
              <a:t>ukinula je oboža- vanje </a:t>
            </a:r>
            <a:r>
              <a:rPr lang="sr-Latn-RS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Boga. Biblije su bile pokupljene i </a:t>
            </a:r>
            <a:r>
              <a:rPr lang="sr-Latn-RS" sz="2800" b="1">
                <a:solidFill>
                  <a:schemeClr val="bg1"/>
                </a:solidFill>
                <a:latin typeface="Constantia" panose="02030602050306030303" pitchFamily="18" charset="0"/>
              </a:rPr>
              <a:t>javno spaljiva- ne </a:t>
            </a:r>
            <a:r>
              <a:rPr lang="sr-Latn-RS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sa svim mogućim izrazima prezira. Božji zakon bio je bačen pod noge. Biblijske ustanove su ukinute. Sedmični dan odmora je uklonjen, a umesto njega svaki deseti dan posvećen je raskalašnim zabavama i bogohuljenju. Održavanje krštenja i Večere Gospodnje bilo je zabranjeno. Natpisi, upadljivo stavljeni iznad grobnih mesta, objavljivali su da je smrt večni </a:t>
            </a:r>
            <a:r>
              <a:rPr lang="sr-Latn-RS" sz="2800" b="1">
                <a:solidFill>
                  <a:schemeClr val="bg1"/>
                </a:solidFill>
                <a:latin typeface="Constantia" panose="02030602050306030303" pitchFamily="18" charset="0"/>
              </a:rPr>
              <a:t>san.“-</a:t>
            </a:r>
            <a:endParaRPr lang="sr-Latn-RS" sz="28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418EF6-7C47-30AC-3F69-DEF2A9F49063}"/>
              </a:ext>
            </a:extLst>
          </p:cNvPr>
          <p:cNvSpPr txBox="1"/>
          <p:nvPr/>
        </p:nvSpPr>
        <p:spPr>
          <a:xfrm>
            <a:off x="6482691" y="6074025"/>
            <a:ext cx="4071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" sz="1600" b="1">
                <a:solidFill>
                  <a:schemeClr val="bg1"/>
                </a:solidFill>
              </a:rPr>
              <a:t>Elen G. Vajt</a:t>
            </a:r>
            <a:r>
              <a:rPr lang="hr" sz="1600" b="1" dirty="0">
                <a:solidFill>
                  <a:schemeClr val="bg1"/>
                </a:solidFill>
              </a:rPr>
              <a:t>, </a:t>
            </a:r>
            <a:r>
              <a:rPr lang="hr" sz="1600" i="1" dirty="0">
                <a:solidFill>
                  <a:schemeClr val="bg1"/>
                </a:solidFill>
              </a:rPr>
              <a:t>Velika borba</a:t>
            </a:r>
            <a:r>
              <a:rPr lang="hr" sz="1600" b="1" dirty="0">
                <a:solidFill>
                  <a:schemeClr val="bg1"/>
                </a:solidFill>
              </a:rPr>
              <a:t>, str. </a:t>
            </a:r>
            <a:r>
              <a:rPr lang="hr" sz="1600" b="1">
                <a:solidFill>
                  <a:schemeClr val="bg1"/>
                </a:solidFill>
              </a:rPr>
              <a:t>246. original.</a:t>
            </a:r>
            <a:endParaRPr lang="h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BDF6F84-362C-E5E4-86FF-FB6BEF48D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116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5C1310-A719-BC1E-AEE5-703079B5190A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" sz="40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 SU USKRSNULI I UZNESENI NA NEBO?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9B3856-EB15-9EB1-694A-1EE7D98CF686}"/>
              </a:ext>
            </a:extLst>
          </p:cNvPr>
          <p:cNvSpPr txBox="1"/>
          <p:nvPr/>
        </p:nvSpPr>
        <p:spPr>
          <a:xfrm>
            <a:off x="671512" y="693241"/>
            <a:ext cx="10848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“Ali posle </a:t>
            </a:r>
            <a:r>
              <a:rPr lang="sr-Latn-R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 i </a:t>
            </a:r>
            <a:r>
              <a:rPr lang="sr-Latn-RS" sz="20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 dana, </a:t>
            </a:r>
            <a:r>
              <a:rPr lang="sr-Latn-R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uđe </a:t>
            </a:r>
            <a:r>
              <a:rPr lang="sr-Latn-RS" sz="20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proroke Božji dah života, pa oni stadoše na svoje noge i silan strah spopade </a:t>
            </a:r>
            <a:r>
              <a:rPr lang="sr-Latn-R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</a:t>
            </a:r>
            <a:r>
              <a:rPr lang="sr-Latn-RS" sz="20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koji su ih gledali.“ </a:t>
            </a:r>
            <a:r>
              <a:rPr lang="sr-Latn-R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2F43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 11,11 SSP)</a:t>
            </a:r>
            <a:endParaRPr lang="sr-Latn-RS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27000">
                  <a:srgbClr val="2F43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DB4EC5-CA36-9792-4462-BEC7218CB17D}"/>
              </a:ext>
            </a:extLst>
          </p:cNvPr>
          <p:cNvSpPr txBox="1"/>
          <p:nvPr/>
        </p:nvSpPr>
        <p:spPr>
          <a:xfrm>
            <a:off x="4676774" y="1497329"/>
            <a:ext cx="74009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Pariz je 26. novembra 1793. izdao dekret po kojem se </a:t>
            </a:r>
            <a:r>
              <a:rPr lang="sr-Latn-RS" sz="2200" b="1"/>
              <a:t>ukida religija, vera. </a:t>
            </a:r>
            <a:r>
              <a:rPr lang="sr-Latn-RS" sz="2200" b="1" dirty="0"/>
              <a:t>Ovaj dekret je poništen 17. juna 1797. Tokom tog razdoblja od tri i po godine Francuska se radovala i bila srećna što </a:t>
            </a:r>
            <a:r>
              <a:rPr lang="sr-Latn-RS" sz="2200" b="1"/>
              <a:t>je “oslobođena</a:t>
            </a:r>
            <a:r>
              <a:rPr lang="sr-Latn-RS" sz="2200" b="1" dirty="0"/>
              <a:t>“ od tiranije religije i što je ućutkala glas Biblije (</a:t>
            </a:r>
            <a:r>
              <a:rPr lang="sr-Latn-RS" sz="2200" b="1" dirty="0" err="1"/>
              <a:t>Otk</a:t>
            </a:r>
            <a:r>
              <a:rPr lang="sr-Latn-RS" sz="2200" b="1" dirty="0"/>
              <a:t>. 11,9-10).</a:t>
            </a:r>
          </a:p>
        </p:txBody>
      </p:sp>
      <p:pic>
        <p:nvPicPr>
          <p:cNvPr id="4" name="Imagen 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24B3722-402F-4817-438A-467D16A5D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4" y="1527959"/>
            <a:ext cx="4336358" cy="2939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F43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07C1E09-A040-B31C-3F1B-5D87E7D5AF8B}"/>
              </a:ext>
            </a:extLst>
          </p:cNvPr>
          <p:cNvSpPr txBox="1"/>
          <p:nvPr/>
        </p:nvSpPr>
        <p:spPr>
          <a:xfrm>
            <a:off x="54667" y="4462134"/>
            <a:ext cx="696525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Vilijam Vilberfors osnovao </a:t>
            </a:r>
            <a:r>
              <a:rPr lang="hr" sz="2200" b="1"/>
              <a:t>je 1804. Prvo </a:t>
            </a:r>
            <a:r>
              <a:rPr lang="hr" sz="2200" b="1" dirty="0"/>
              <a:t>biblijsko </a:t>
            </a:r>
            <a:r>
              <a:rPr lang="hr" sz="2200" b="1"/>
              <a:t>društvo za </a:t>
            </a:r>
            <a:r>
              <a:rPr lang="hr" sz="2200" b="1" dirty="0"/>
              <a:t>masovnu </a:t>
            </a:r>
            <a:r>
              <a:rPr lang="hr" sz="2200" b="1"/>
              <a:t>distribuciju Biblija. Postojeći primerci </a:t>
            </a:r>
            <a:r>
              <a:rPr lang="hr" sz="2200" b="1" dirty="0"/>
              <a:t>Biblije umnožavali su se u hiljadama primeraka, sve dok nije postala najprodavanija knjiga na svetu. Trenutno je distribucija </a:t>
            </a:r>
            <a:r>
              <a:rPr lang="hr" sz="2200" b="1"/>
              <a:t>Reči Božje </a:t>
            </a:r>
            <a:r>
              <a:rPr lang="hr" sz="2200" b="1" dirty="0"/>
              <a:t>nezaustavljiva. Bog je stvorio okolnosti u kojima </a:t>
            </a:r>
            <a:r>
              <a:rPr lang="hr" sz="2200" b="1"/>
              <a:t>je niko </a:t>
            </a:r>
            <a:r>
              <a:rPr lang="hr" sz="2200" b="1" dirty="0"/>
              <a:t>ne može uništiti </a:t>
            </a:r>
            <a:r>
              <a:rPr lang="hr" sz="2200" b="1"/>
              <a:t>(Otk. </a:t>
            </a:r>
            <a:r>
              <a:rPr lang="hr" sz="2200" b="1" dirty="0"/>
              <a:t>11,12).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A519A1-E806-5C76-CE3C-80C06960B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611" y="4533929"/>
            <a:ext cx="4890414" cy="2153413"/>
          </a:xfrm>
          <a:prstGeom prst="roundRect">
            <a:avLst>
              <a:gd name="adj" fmla="val 914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2FBCD2-6CD8-15C2-9155-534CC0C80BE5}"/>
              </a:ext>
            </a:extLst>
          </p:cNvPr>
          <p:cNvSpPr txBox="1"/>
          <p:nvPr/>
        </p:nvSpPr>
        <p:spPr>
          <a:xfrm>
            <a:off x="4676774" y="3282433"/>
            <a:ext cx="74009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Umesto da bude ućutkana ili uništena Biblija </a:t>
            </a:r>
            <a:r>
              <a:rPr lang="hr" sz="2200" b="1"/>
              <a:t>je ostala </a:t>
            </a:r>
            <a:r>
              <a:rPr lang="hr" sz="2200" b="1" dirty="0"/>
              <a:t>jača nego ikada pre. Protestantske misije pronele su poruku evanđelja do kraja sveta (Otk 11,11).</a:t>
            </a:r>
          </a:p>
        </p:txBody>
      </p:sp>
    </p:spTree>
    <p:extLst>
      <p:ext uri="{BB962C8B-B14F-4D97-AF65-F5344CB8AC3E}">
        <p14:creationId xmlns:p14="http://schemas.microsoft.com/office/powerpoint/2010/main" val="39672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515CA1F-9B56-9802-B725-F8BC17F03A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39572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89BCF1-3D80-900E-C3EA-8F177AB8D396}"/>
              </a:ext>
            </a:extLst>
          </p:cNvPr>
          <p:cNvSpPr txBox="1"/>
          <p:nvPr/>
        </p:nvSpPr>
        <p:spPr>
          <a:xfrm>
            <a:off x="159656" y="-101600"/>
            <a:ext cx="1203234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h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 SE DOGAĐA POSLE TOGA?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985658-AA50-1C01-5AC3-F447D85695FB}"/>
              </a:ext>
            </a:extLst>
          </p:cNvPr>
          <p:cNvSpPr txBox="1"/>
          <p:nvPr/>
        </p:nvSpPr>
        <p:spPr>
          <a:xfrm>
            <a:off x="0" y="42091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“Tada se otvori Božji hram na </a:t>
            </a:r>
            <a:r>
              <a:rPr lang="sr-Latn-RS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nebu </a:t>
            </a:r>
            <a:r>
              <a:rPr lang="sr-Latn-RS" sz="2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ukaza se Kovčeg njegovog saveza u njegovom Hramu. Sev- nuše munje, razlegoše se tutnjava i grmljavina, nastade zemljotres i poče da pada silan grad.“ </a:t>
            </a:r>
            <a:r>
              <a:rPr lang="sr-Latn-RS" sz="1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 11,19 SSP).</a:t>
            </a:r>
            <a:endParaRPr lang="sr-Latn-RS" sz="1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0ECDD0-CA08-4248-6E38-7EE12DA30F2F}"/>
              </a:ext>
            </a:extLst>
          </p:cNvPr>
          <p:cNvSpPr txBox="1"/>
          <p:nvPr/>
        </p:nvSpPr>
        <p:spPr>
          <a:xfrm>
            <a:off x="55930" y="1372079"/>
            <a:ext cx="6910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Od “uskrsnuća</a:t>
            </a:r>
            <a:r>
              <a:rPr lang="sr-Latn-RS" sz="2200" b="1" dirty="0"/>
              <a:t>“ dvojice </a:t>
            </a:r>
            <a:r>
              <a:rPr lang="sr-Latn-RS" sz="2200" b="1"/>
              <a:t>svedoka počinje poslednje poglavlje </a:t>
            </a:r>
            <a:r>
              <a:rPr lang="sr-Latn-RS" sz="2200" b="1" dirty="0"/>
              <a:t>kosmičkog sukoba: vreme kraja.</a:t>
            </a:r>
          </a:p>
        </p:txBody>
      </p:sp>
      <p:pic>
        <p:nvPicPr>
          <p:cNvPr id="4" name="Imagen 3" descr="Humo saliendo de la ciudad&#10;&#10;Descripción generada automáticamente con confianza media">
            <a:extLst>
              <a:ext uri="{FF2B5EF4-FFF2-40B4-BE49-F238E27FC236}">
                <a16:creationId xmlns:a16="http://schemas.microsoft.com/office/drawing/2014/main" id="{6CD8A7B3-283C-95B2-4CE4-C80CA96A2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1507845"/>
            <a:ext cx="4976586" cy="5208091"/>
          </a:xfrm>
          <a:prstGeom prst="rect">
            <a:avLst/>
          </a:prstGeom>
          <a:ln w="889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76200">
              <a:schemeClr val="accent3"/>
            </a:glow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4931929-B2FC-9641-658D-7ED90F5B6C5A}"/>
              </a:ext>
            </a:extLst>
          </p:cNvPr>
          <p:cNvSpPr txBox="1"/>
          <p:nvPr/>
        </p:nvSpPr>
        <p:spPr>
          <a:xfrm>
            <a:off x="55930" y="5737025"/>
            <a:ext cx="65829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Nakon što je </a:t>
            </a:r>
            <a:r>
              <a:rPr lang="sr-Latn-RS" sz="2200" b="1"/>
              <a:t>došlo “vreme </a:t>
            </a:r>
            <a:r>
              <a:rPr lang="sr-Latn-RS" sz="2200" b="1" dirty="0"/>
              <a:t>suda“ </a:t>
            </a:r>
            <a:r>
              <a:rPr lang="sr-Latn-RS" sz="2200" b="1"/>
              <a:t>(Otk. </a:t>
            </a:r>
            <a:r>
              <a:rPr lang="sr-Latn-RS" sz="2200" b="1" dirty="0"/>
              <a:t>11,18), merilo Suda je prikazano svetu</a:t>
            </a:r>
            <a:r>
              <a:rPr lang="sr-Latn-RS" sz="2200" b="1"/>
              <a:t>: Deset </a:t>
            </a:r>
            <a:r>
              <a:rPr lang="sr-Latn-RS" sz="2200" b="1" dirty="0"/>
              <a:t>zapovesti </a:t>
            </a:r>
            <a:r>
              <a:rPr lang="sr-Latn-RS" sz="2200" b="1"/>
              <a:t>sadržanih na dve kamene ploče u </a:t>
            </a:r>
            <a:r>
              <a:rPr lang="sr-Latn-RS" sz="2200" b="1" dirty="0"/>
              <a:t>Kovčegu saveza.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535212-74AC-02A1-6A27-F27DE3C470CC}"/>
              </a:ext>
            </a:extLst>
          </p:cNvPr>
          <p:cNvSpPr txBox="1"/>
          <p:nvPr/>
        </p:nvSpPr>
        <p:spPr>
          <a:xfrm>
            <a:off x="0" y="4557486"/>
            <a:ext cx="66389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Svi ovi događaji propraćeni su bogosluženjem na Nebu (</a:t>
            </a:r>
            <a:r>
              <a:rPr lang="sr-Latn-RS" sz="2200" b="1" err="1"/>
              <a:t>Otk</a:t>
            </a:r>
            <a:r>
              <a:rPr lang="sr-Latn-RS" sz="2200" b="1"/>
              <a:t> 11,16.17</a:t>
            </a:r>
            <a:r>
              <a:rPr lang="sr-Latn-RS" sz="2200" b="1" dirty="0"/>
              <a:t>) koje kulminira vizijom Kovčega saveza u nebeskom Svetilištu (</a:t>
            </a:r>
            <a:r>
              <a:rPr lang="sr-Latn-RS" sz="2200" b="1" dirty="0" err="1"/>
              <a:t>Otk</a:t>
            </a:r>
            <a:r>
              <a:rPr lang="sr-Latn-RS" sz="2200" b="1" dirty="0"/>
              <a:t> 11,19).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1CBEAB-ADAF-9694-4E8F-AB26EF7D7641}"/>
              </a:ext>
            </a:extLst>
          </p:cNvPr>
          <p:cNvSpPr txBox="1"/>
          <p:nvPr/>
        </p:nvSpPr>
        <p:spPr>
          <a:xfrm>
            <a:off x="0" y="3454400"/>
            <a:ext cx="66389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Tom trenutku će prethoditi gnev među narodima a završiće </a:t>
            </a:r>
            <a:r>
              <a:rPr lang="sr-Latn-RS" sz="2200" b="1"/>
              <a:t>uništenjem “onih koji uništiše </a:t>
            </a:r>
            <a:r>
              <a:rPr lang="sr-Latn-RS" sz="2200" b="1" dirty="0"/>
              <a:t>Zemlju“ </a:t>
            </a:r>
            <a:r>
              <a:rPr lang="sr-Latn-RS" sz="2200" b="1"/>
              <a:t>(Otk. </a:t>
            </a:r>
            <a:r>
              <a:rPr lang="sr-Latn-RS" sz="2200" b="1" dirty="0"/>
              <a:t>11,18).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C14FA9-D2A0-5F5D-A3B6-EC210C07C379}"/>
              </a:ext>
            </a:extLst>
          </p:cNvPr>
          <p:cNvSpPr txBox="1"/>
          <p:nvPr/>
        </p:nvSpPr>
        <p:spPr>
          <a:xfrm>
            <a:off x="0" y="2249714"/>
            <a:ext cx="68507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Ovo vreme će imati svoj vrhunac prilikom Hristovog drugog dolaska kada će </a:t>
            </a:r>
            <a:r>
              <a:rPr lang="sr-Latn-RS" sz="2200" b="1"/>
              <a:t>sva carstva </a:t>
            </a:r>
            <a:r>
              <a:rPr lang="sr-Latn-RS" sz="2200" b="1" dirty="0"/>
              <a:t>pripasti Isusu a On će večno vladati </a:t>
            </a:r>
            <a:r>
              <a:rPr lang="sr-Latn-RS" sz="2200" b="1"/>
              <a:t>(Otk. 11,15</a:t>
            </a:r>
            <a:r>
              <a:rPr lang="sr-Latn-RS" sz="2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898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96D757-14DD-1D62-9EAC-1DC5C08B83D2}"/>
              </a:ext>
            </a:extLst>
          </p:cNvPr>
          <p:cNvSpPr txBox="1"/>
          <p:nvPr/>
        </p:nvSpPr>
        <p:spPr>
          <a:xfrm>
            <a:off x="107680" y="160508"/>
            <a:ext cx="668500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Duh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Božji je sa svakim istinskim </a:t>
            </a:r>
            <a:r>
              <a:rPr lang="sr-Latn-RS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istraživačem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Božje reči, omogučuju-ći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mu da otkrije skrivene dragulje istine.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Božansko prosvetljenje dola- zi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mu na um, utiskujući istinu u njega s obnovljenim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 svežim znača- jem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Ko tako čita Bibliju ispunjen je radošću kao nikada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do tada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Mir Božji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počiva na njemu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Lepota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istine je shvaćena kao nikada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pre. Nebe- sko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svetlo obasjava Reč čineći da izgleda kao da je </a:t>
            </a:r>
            <a:r>
              <a:rPr lang="hr" sz="3000" b="1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svako slovo obo- jeno </a:t>
            </a:r>
            <a:r>
              <a:rPr lang="hr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zlatom. Sam Bog govori srcu, čineći svoju Reč duhom i životom.</a:t>
            </a:r>
            <a:r>
              <a:rPr lang="sr-Latn-RS" sz="3000" b="1" dirty="0">
                <a:solidFill>
                  <a:schemeClr val="bg1"/>
                </a:solidFill>
                <a:effectLst>
                  <a:glow rad="127000">
                    <a:srgbClr val="4D201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418EF6-7C47-30AC-3F69-DEF2A9F49063}"/>
              </a:ext>
            </a:extLst>
          </p:cNvPr>
          <p:cNvSpPr txBox="1"/>
          <p:nvPr/>
        </p:nvSpPr>
        <p:spPr>
          <a:xfrm>
            <a:off x="6370330" y="6377595"/>
            <a:ext cx="3173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  G. Vajt</a:t>
            </a:r>
            <a:r>
              <a:rPr 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r-Latn-R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R&amp;H</a:t>
            </a:r>
            <a:r>
              <a:rPr 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oktobar 1901.</a:t>
            </a:r>
            <a:endParaRPr lang="h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5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100484" y="3758084"/>
            <a:ext cx="118958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Nakon što se Isus uzneo na Nebo, đavo je usmerio svoje napore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energiju protiv Božje reči, Svetog pisma i protiv Božjeg naroda. Misija Crkve bila je da svedoči o Isusu Hristu i Njegovoj Reči, otkrivenju Božjeg karaktera i volje. U Otkrivenju 11 Božja reč prikazana je starozavetnim izrazom “dva svedoka” (Zaharija 4,14 — “pomazanika”, VŽB). Ova metafora govori o tome da je Božja reč stalno prisutna i silna jer je božanskog porekla, prenošena nadahnućem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Svetog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 Duha. Pouka obrađuje dve teme: 1. Dva svedoka iz Otkrivenja 11 simbolišu Sveto pismo. Dva svedoka služila su u vreme progona, tokom proročkog razdoblja od 1.260 godina, između 538. i 1798. godine.  2. Na kraju ovog proročkog razdoblja dva svedoka su ubijena i uskrsla,kao što je Isus umro i uskrsnuo, ukazujući na činjenicu da će Bog preko Isusa i Njegove Reči ostvariti konačnu pobedu u velikom sukobu.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20924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”Dva Svedoka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”Dva Svedoka”, možemo da koristimo iduće sedmice?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ili </a:t>
            </a:r>
            <a:r>
              <a:rPr lang="hr-HR" sz="2000" b="1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11,3-6. </a:t>
            </a:r>
            <a:r>
              <a:rPr kumimoji="0" lang="sr-Latn-RS" sz="14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Navedi pet karakteristika na osnovu kojih se mogu prepoznati dva svedoka iz ovih </a:t>
            </a:r>
            <a:r>
              <a:rPr lang="sr-Latn-RS" sz="1467" b="1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sr-Latn-RS" sz="14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a?</a:t>
            </a:r>
            <a:endParaRPr kumimoji="0" lang="sr-Latn-R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Jer. 5,14. 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Koju presudu izriče Božja reč nad svima koji je odbacuju?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Usporedi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11,3 i 12,5.6.14.15</a:t>
            </a:r>
            <a:r>
              <a:rPr lang="hr-HR" sz="1600" i="1">
                <a:solidFill>
                  <a:srgbClr val="FFFFFF"/>
                </a:solidFill>
                <a:latin typeface="Arial"/>
                <a:cs typeface="Arial" charset="0"/>
              </a:rPr>
              <a:t>;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Dan. 7,25. 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sličnosti zapažaš kad je reč o tim proročkim razdobljima?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11,7-9. 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Znajući da je to simboličan jezik, što ti </a:t>
            </a:r>
            <a:r>
              <a:rPr lang="hr-HR" sz="1400" b="1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pretskazuju o dvojici svedoka, Starom i Novom zavetu?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Otk.11,11.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Šta se ovde pretskazuje u vezi sa Božjom rečju?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Ps. 119,89; 111,7.8.</a:t>
            </a:r>
            <a:r>
              <a:rPr kumimoji="0" lang="sr-Latn-R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nam ovi </a:t>
            </a:r>
            <a:r>
              <a:rPr lang="sr-Latn-RS" sz="1467" b="1">
                <a:solidFill>
                  <a:srgbClr val="FFFFFF"/>
                </a:solidFill>
                <a:latin typeface="Arial"/>
                <a:cs typeface="Arial" charset="0"/>
              </a:rPr>
              <a:t>stihov</a:t>
            </a:r>
            <a:r>
              <a:rPr kumimoji="0" lang="sr-Latn-RS" sz="14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govore o Bibliji i o tome zašto joj možemo verovati?</a:t>
            </a:r>
            <a:endParaRPr kumimoji="0" lang="sr-Latn-R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sr-Latn-R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11,15-18. 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će se događaji odigrati na svršrtku vremena kada se oglasi sedma truba? </a:t>
            </a: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sr-Latn-R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Otk. 11,19. 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je Jovan video na nebu? Šta se otvorilo pred njim kad je upravio pogled prema nebu?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treba da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92699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40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tromesečje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počinjemo novim proučavanjem teme koja prožima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celu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Bibliju od Postanja do Otkrivenja, a naslov joj je: VELIKI SUKOB! Sukob je počeo na Nebu sa Luciferovom po- bunom protiv Boga. S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redište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sukoba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pitanje Božje ljubavi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Da li je Bog stvarno pun ljubavi ili je apsolutista I diktator? Ova tema prati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istoriju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sveta po proroštvu Biblije od stvaranja pa do naših dana, i dalje do završnih događaja u velikom sukobu.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4046159"/>
            <a:ext cx="1696438" cy="2375677"/>
            <a:chOff x="2592" y="2256"/>
            <a:chExt cx="1051" cy="30907630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88" y="72574"/>
              <a:ext cx="955" cy="3083731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Šta ljudi oko vas misle o postojanju sukoba između dobra i zla u sve- tu i društvu?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Ako je Bog znao da će se Lucifer pobuniti, zašto mu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uopšte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dao moć izbora? Zašto ga jednostavno nije odmah uništio?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9"/>
            <a:ext cx="2209800" cy="2855551"/>
            <a:chOff x="1248" y="2437"/>
            <a:chExt cx="1392" cy="1553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27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Božja priroda je ljubav,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tako da su i sva Njegova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puna ljubavi, premda ta činjenica nije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uvek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oči-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 ograničenim ljudskim  bićima, pa čak ni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anðelima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Dubinu, visinu, dužinu I širinu Božje ljubavi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najjas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-nije sagledavamo na krstu koji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celom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univerzumu sve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doči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nije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odgovo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ran za pojavu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greha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!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0"/>
            <a:ext cx="3776986" cy="2938659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verovati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Bogu i Njegovoj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večni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vešto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izmišljenim pričama. Njen je temelj, u koji čvrsto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verujem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pouzdano Božje obećanje o savršenom svetu bez bola i smrti. Crkvu adventista sedmog dana podigao je Bog kako bi nastavila zidati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temeljma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koje su postavili reformatori, kako bi obnovila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bibliske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istine koje su vjekovima bile izgubljene. Naše je glavno poslanje objavljivanje poruka trojice anđela iz Otkrivenja 14,6-12, što je Božja konačna opomena svijetu kome dolazi skori kraj.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Isaija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40,8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887155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”Suši se trava, cvet opada, ali reč Boga našega ostaje doveka.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767" y="129695"/>
            <a:ext cx="4059319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32" y="4029389"/>
            <a:ext cx="11837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Nastavljajući sa temom iz prošlih </a:t>
            </a:r>
            <a:r>
              <a:rPr lang="hr-HR" sz="2000" b="1" noProof="0">
                <a:solidFill>
                  <a:srgbClr val="FFFFFF"/>
                </a:solidFill>
                <a:latin typeface="Arial"/>
                <a:cs typeface="Arial" charset="0"/>
              </a:rPr>
              <a:t>proučavanj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a, ova se pouka usredsređuje na temeljnu ulogu, autoritet i silu Božje reči u velikom sukobu. Konkretno, govorićemo o Božjoj reči koju simbolišu dva svedoka koji su propovedali u kostrijeti (vreća)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za vreme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proročkog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perioda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 1.260 godina. Nakon 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se Isus uzneo na Nebo, đavo je usmerio svoje napore i energiju protiv Božje reči, Svetog pisma i protiv Božjeg naroda. Misija Crkve bila je da svedoči o Isusu Hristu i Njegovoj Reči, otkrivenju Božjeg karaktera i volje. U Otkrivenju 11 Božja reč prikazana je starozavetnim izrazom “dva svedoka” (Zaharija 4,14 — “pomazanika”, VŽB). Ova metafora govori o tome da je Božja reč stalno prisutna i silna jer je božanskog poretla, preno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ena nadahnućem Svetoga Duha.</a:t>
            </a: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359928" cy="2185214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600" b="1">
                <a:solidFill>
                  <a:srgbClr val="4EA72E">
                    <a:lumMod val="75000"/>
                  </a:srgbClr>
                </a:solidFill>
                <a:latin typeface="Comic Sans MS" panose="030F0702030302020204" pitchFamily="66" charset="0"/>
              </a:rPr>
              <a:t>“Trava</a:t>
            </a:r>
            <a:r>
              <a:rPr kumimoji="0" lang="sr-Latn-RS" sz="3600" b="1" i="0" u="none" strike="noStrike" kern="1200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se </a:t>
            </a:r>
            <a:r>
              <a:rPr lang="sr-Latn-RS" sz="3600" b="1">
                <a:solidFill>
                  <a:srgbClr val="4EA72E">
                    <a:lumMod val="75000"/>
                  </a:srgbClr>
                </a:solidFill>
                <a:latin typeface="Comic Sans MS" panose="030F0702030302020204" pitchFamily="66" charset="0"/>
              </a:rPr>
              <a:t>osuši i</a:t>
            </a:r>
            <a:r>
              <a:rPr kumimoji="0" lang="sr-Latn-RS" sz="3600" b="1" i="0" u="none" strike="noStrike" kern="1200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cvet otpadne</a:t>
            </a:r>
            <a:r>
              <a:rPr lang="sr-Latn-RS" sz="3600" b="1">
                <a:solidFill>
                  <a:srgbClr val="4EA72E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kumimoji="0" lang="sr-Latn-RS" sz="3600" b="1" i="0" u="none" strike="noStrike" kern="1200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3600" b="1" i="0" u="none" strike="noStrike" kern="1200" cap="none" spc="0" normalizeH="0" baseline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ali reč </a:t>
            </a:r>
            <a:r>
              <a:rPr kumimoji="0" lang="sr-Latn-RS" sz="3600" b="1" i="0" u="none" strike="noStrike" kern="1200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Boga našega </a:t>
            </a:r>
            <a:r>
              <a:rPr kumimoji="0" lang="sr-Latn-RS" sz="3600" b="1" i="0" u="none" strike="noStrike" kern="1200" cap="none" spc="0" normalizeH="0" baseline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ostaje doveka.“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Isaija 40,8 SSP)</a:t>
            </a:r>
            <a:endParaRPr kumimoji="0" lang="sr-Latn-RS" sz="3600" b="1" i="0" u="none" strike="noStrike" kern="1200" cap="none" spc="0" normalizeH="0" baseline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3CE084D-519F-6BAB-63BF-2E95117DA406}"/>
              </a:ext>
            </a:extLst>
          </p:cNvPr>
          <p:cNvSpPr txBox="1"/>
          <p:nvPr/>
        </p:nvSpPr>
        <p:spPr>
          <a:xfrm>
            <a:off x="1476374" y="3873609"/>
            <a:ext cx="7191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sr-Latn-RS" sz="2400" b="1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</a:rPr>
              <a:t>Ko su dva svedoka?</a:t>
            </a:r>
          </a:p>
          <a:p>
            <a:pPr>
              <a:spcBef>
                <a:spcPts val="1800"/>
              </a:spcBef>
            </a:pPr>
            <a:r>
              <a:rPr lang="sr-Latn-RS" sz="2400" b="1" dirty="0">
                <a:effectLst>
                  <a:glow rad="127000">
                    <a:schemeClr val="accent1">
                      <a:lumMod val="40000"/>
                      <a:lumOff val="60000"/>
                    </a:schemeClr>
                  </a:glow>
                </a:effectLst>
              </a:rPr>
              <a:t>Koliko su dugo svedočili?</a:t>
            </a:r>
          </a:p>
          <a:p>
            <a:pPr>
              <a:spcBef>
                <a:spcPts val="1800"/>
              </a:spcBef>
            </a:pPr>
            <a:r>
              <a:rPr lang="sr-Latn-RS" sz="2400" b="1" dirty="0">
                <a:effectLst>
                  <a:glow rad="127000">
                    <a:schemeClr val="accent3">
                      <a:lumMod val="60000"/>
                      <a:lumOff val="40000"/>
                    </a:schemeClr>
                  </a:glow>
                </a:effectLst>
              </a:rPr>
              <a:t>Kako su umrli?</a:t>
            </a:r>
          </a:p>
          <a:p>
            <a:pPr>
              <a:spcBef>
                <a:spcPts val="1800"/>
              </a:spcBef>
            </a:pPr>
            <a:r>
              <a:rPr lang="sr-Latn-RS" sz="2400" b="1" dirty="0"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Kada su uskrsnuli i uzneseni na Nebo?</a:t>
            </a:r>
          </a:p>
          <a:p>
            <a:pPr>
              <a:spcBef>
                <a:spcPts val="1800"/>
              </a:spcBef>
            </a:pPr>
            <a:r>
              <a:rPr lang="sr-Latn-RS" sz="2400" b="1" dirty="0"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Šta </a:t>
            </a:r>
            <a:r>
              <a:rPr lang="sr-Latn-RS" sz="2400" b="1"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se dogodilo </a:t>
            </a:r>
            <a:r>
              <a:rPr lang="sr-Latn-RS" sz="2400" b="1" dirty="0"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posle toga?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C4C502F-E146-D233-71AE-8FA56637C14A}"/>
              </a:ext>
            </a:extLst>
          </p:cNvPr>
          <p:cNvSpPr txBox="1"/>
          <p:nvPr/>
        </p:nvSpPr>
        <p:spPr>
          <a:xfrm>
            <a:off x="219074" y="73176"/>
            <a:ext cx="8543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Posle </a:t>
            </a:r>
            <a:r>
              <a:rPr lang="sr-Latn-RS" sz="2200" b="1" dirty="0"/>
              <a:t>smrti velikih reformatora </a:t>
            </a:r>
            <a:r>
              <a:rPr lang="sr-Latn-RS" sz="2200" b="1" dirty="0" err="1"/>
              <a:t>reformcija</a:t>
            </a:r>
            <a:r>
              <a:rPr lang="sr-Latn-RS" sz="2200" b="1" dirty="0"/>
              <a:t> je stagnirala. Reformirane crkve postale su hladne, krute i netolerantne.</a:t>
            </a:r>
          </a:p>
        </p:txBody>
      </p:sp>
      <p:pic>
        <p:nvPicPr>
          <p:cNvPr id="9" name="Imagen 8" descr="Un grupo de personas en frente de un caballo&#10;&#10;Descripción generada automáticamente con confianza media">
            <a:extLst>
              <a:ext uri="{FF2B5EF4-FFF2-40B4-BE49-F238E27FC236}">
                <a16:creationId xmlns:a16="http://schemas.microsoft.com/office/drawing/2014/main" id="{55BDABA8-9382-E5CE-D2AA-82F77C76B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5323" y="2971466"/>
            <a:ext cx="3141696" cy="3688860"/>
          </a:xfrm>
          <a:prstGeom prst="rect">
            <a:avLst/>
          </a:prstGeom>
          <a:ln w="127000" cap="rnd">
            <a:gradFill flip="none" rotWithShape="1">
              <a:gsLst>
                <a:gs pos="0">
                  <a:srgbClr val="3A3471"/>
                </a:gs>
                <a:gs pos="30000">
                  <a:schemeClr val="bg1"/>
                </a:gs>
                <a:gs pos="70000">
                  <a:schemeClr val="bg1"/>
                </a:gs>
                <a:gs pos="29000">
                  <a:srgbClr val="3A3471"/>
                </a:gs>
                <a:gs pos="7000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A1454FB-365B-69CE-4CCD-6E405FA3C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23" y="197674"/>
            <a:ext cx="3142854" cy="2602676"/>
          </a:xfrm>
          <a:prstGeom prst="rect">
            <a:avLst/>
          </a:prstGeom>
          <a:ln w="127000" cap="rnd">
            <a:solidFill>
              <a:srgbClr val="E7B939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2BC5CF4E-C1EE-4777-3ED6-5D255F7CE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4" y="3869858"/>
            <a:ext cx="815060" cy="458500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CA6EA2AD-D878-F11D-9F8E-DE8CD283A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4" y="4456719"/>
            <a:ext cx="815060" cy="458500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2B105421-FB8D-3E37-A09E-0C51C9466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4" y="5043581"/>
            <a:ext cx="815060" cy="458500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6A9810D5-D633-9843-1E36-FAD60F50C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4" y="5630443"/>
            <a:ext cx="815060" cy="458500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120C6716-2B6A-A778-932D-6E7EEF621A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14" y="6217304"/>
            <a:ext cx="815060" cy="458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6A121F-8A7A-01E6-F3B4-1F5C367D1774}"/>
              </a:ext>
            </a:extLst>
          </p:cNvPr>
          <p:cNvSpPr txBox="1"/>
          <p:nvPr/>
        </p:nvSpPr>
        <p:spPr>
          <a:xfrm>
            <a:off x="219074" y="2927119"/>
            <a:ext cx="8543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Do tog trenutka Bog je sačuvao </a:t>
            </a:r>
            <a:r>
              <a:rPr lang="sr-Latn-RS" sz="2200" b="1"/>
              <a:t>svoja “dva </a:t>
            </a:r>
            <a:r>
              <a:rPr lang="sr-Latn-RS" sz="2200" b="1" dirty="0"/>
              <a:t>svedoka“. Šta </a:t>
            </a:r>
            <a:r>
              <a:rPr lang="sr-Latn-RS" sz="2200" b="1"/>
              <a:t>se sa </a:t>
            </a:r>
            <a:r>
              <a:rPr lang="sr-Latn-RS" sz="2200" b="1" dirty="0"/>
              <a:t>njima dogodilo u tim kritičnim trenucima istorije?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83B34B-E93C-6A25-3295-FFFC7D71699F}"/>
              </a:ext>
            </a:extLst>
          </p:cNvPr>
          <p:cNvSpPr txBox="1"/>
          <p:nvPr/>
        </p:nvSpPr>
        <p:spPr>
          <a:xfrm>
            <a:off x="219074" y="2174407"/>
            <a:ext cx="8543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 Evropi je kriza izbila u obliku revolucije. Francuska je bila prva ateistička država u modernoj Evropi.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827299-0D38-6FDF-49E4-9346125BEC1B}"/>
              </a:ext>
            </a:extLst>
          </p:cNvPr>
          <p:cNvSpPr txBox="1"/>
          <p:nvPr/>
        </p:nvSpPr>
        <p:spPr>
          <a:xfrm>
            <a:off x="219074" y="815423"/>
            <a:ext cx="85439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 političkom i filozofskom svetu događale su se velike promene. Rasprostranjena nestabilnost navela je neke, </a:t>
            </a:r>
            <a:r>
              <a:rPr lang="sr-Latn-RS" sz="2200" b="1"/>
              <a:t>poput hodočasnika</a:t>
            </a:r>
            <a:r>
              <a:rPr lang="sr-Latn-RS" sz="2200" b="1" dirty="0"/>
              <a:t>, da pobegnu iz svojih domova i potraže </a:t>
            </a:r>
            <a:r>
              <a:rPr lang="sr-Latn-RS" sz="2200" b="1"/>
              <a:t>pomoć u “emlji slobodnih“, Severnoj </a:t>
            </a:r>
            <a:r>
              <a:rPr lang="sr-Latn-RS" sz="2200" b="1" dirty="0"/>
              <a:t>Americi.</a:t>
            </a:r>
          </a:p>
        </p:txBody>
      </p:sp>
    </p:spTree>
    <p:extLst>
      <p:ext uri="{BB962C8B-B14F-4D97-AF65-F5344CB8AC3E}">
        <p14:creationId xmlns:p14="http://schemas.microsoft.com/office/powerpoint/2010/main" val="21781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A228E1-B92F-52CD-7DB3-27C739D1E6E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SU DVA SVEDOKA?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B0620A-5DBA-A9E8-E4C7-8CB1522376EF}"/>
              </a:ext>
            </a:extLst>
          </p:cNvPr>
          <p:cNvSpPr txBox="1"/>
          <p:nvPr/>
        </p:nvSpPr>
        <p:spPr>
          <a:xfrm>
            <a:off x="2271712" y="662672"/>
            <a:ext cx="764857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sr-Latn-RS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To su dve masline i dva svećnjaka što stoje </a:t>
            </a:r>
            <a:r>
              <a:rPr lang="sr-Latn-RS" sz="2000" b="1">
                <a:solidFill>
                  <a:schemeClr val="accent5"/>
                </a:solidFill>
                <a:latin typeface="Comic Sans MS" panose="030F0702030302020204" pitchFamily="66" charset="0"/>
              </a:rPr>
              <a:t>pred Gospodarom </a:t>
            </a:r>
            <a:r>
              <a:rPr lang="sr-Latn-RS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zemlje</a:t>
            </a:r>
            <a:r>
              <a:rPr lang="hr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hr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hr" sz="1600" b="1">
                <a:solidFill>
                  <a:schemeClr val="accent5"/>
                </a:solidFill>
                <a:latin typeface="Comic Sans MS" panose="030F0702030302020204" pitchFamily="66" charset="0"/>
              </a:rPr>
              <a:t>Otkrivenje 11,4 SSP)</a:t>
            </a:r>
            <a:endParaRPr lang="hr" sz="16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B2C75B-8C91-2D11-2B94-88826A806D45}"/>
              </a:ext>
            </a:extLst>
          </p:cNvPr>
          <p:cNvSpPr txBox="1"/>
          <p:nvPr/>
        </p:nvSpPr>
        <p:spPr>
          <a:xfrm>
            <a:off x="66673" y="1477193"/>
            <a:ext cx="5902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Spominjanje dve masline i dva svećnjaka (</a:t>
            </a:r>
            <a:r>
              <a:rPr lang="sr-Latn-RS" sz="2000" b="1" dirty="0" err="1"/>
              <a:t>Otk</a:t>
            </a:r>
            <a:r>
              <a:rPr lang="sr-Latn-RS" sz="2000" b="1" dirty="0"/>
              <a:t>. 11,4) vodi nas do vizije Zaharije 4. U njoj stabla masline proizvode ulje koje je potrebno za svećnjak sa </a:t>
            </a:r>
            <a:r>
              <a:rPr lang="sr-Latn-RS" sz="2000" b="1"/>
              <a:t>sedam žižaka (Zah. 4,1-3.12</a:t>
            </a:r>
            <a:r>
              <a:rPr lang="sr-Latn-RS" sz="2000" b="1" dirty="0"/>
              <a:t>).</a:t>
            </a:r>
          </a:p>
        </p:txBody>
      </p:sp>
      <p:pic>
        <p:nvPicPr>
          <p:cNvPr id="4" name="Imagen 3" descr="Un dibujo de un parque&#10;&#10;Descripción generada automáticamente con confianza baja">
            <a:extLst>
              <a:ext uri="{FF2B5EF4-FFF2-40B4-BE49-F238E27FC236}">
                <a16:creationId xmlns:a16="http://schemas.microsoft.com/office/drawing/2014/main" id="{D81CB161-8581-5D04-A92B-816D81B79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721" y="1517838"/>
            <a:ext cx="6089929" cy="5187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, Carta&#10;&#10;Descripción generada automáticamente">
            <a:extLst>
              <a:ext uri="{FF2B5EF4-FFF2-40B4-BE49-F238E27FC236}">
                <a16:creationId xmlns:a16="http://schemas.microsoft.com/office/drawing/2014/main" id="{E691EE77-331F-632C-D942-143EBB7CE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49" y="4248268"/>
            <a:ext cx="5619537" cy="2495431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EBE9F9-1939-58A0-7B55-80EEBE7431AD}"/>
              </a:ext>
            </a:extLst>
          </p:cNvPr>
          <p:cNvSpPr txBox="1"/>
          <p:nvPr/>
        </p:nvSpPr>
        <p:spPr>
          <a:xfrm>
            <a:off x="66673" y="2947912"/>
            <a:ext cx="59020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Masline </a:t>
            </a:r>
            <a:r>
              <a:rPr lang="sr-Latn-RS" sz="2000" b="1"/>
              <a:t>su “dva pomazanika“ koji, </a:t>
            </a:r>
            <a:r>
              <a:rPr lang="sr-Latn-RS" sz="2000" b="1" dirty="0"/>
              <a:t>zajedno </a:t>
            </a:r>
            <a:r>
              <a:rPr lang="sr-Latn-RS" sz="2000" b="1"/>
              <a:t>sa svećnjakom</a:t>
            </a:r>
            <a:r>
              <a:rPr lang="sr-Latn-RS" sz="2000" b="1" dirty="0"/>
              <a:t>, predstavljaju “Reč Gospodnju“ (</a:t>
            </a:r>
            <a:r>
              <a:rPr lang="sr-Latn-RS" sz="2000" b="1" dirty="0" err="1"/>
              <a:t>Zah</a:t>
            </a:r>
            <a:r>
              <a:rPr lang="sr-Latn-RS" sz="2000" b="1" dirty="0"/>
              <a:t> </a:t>
            </a:r>
            <a:r>
              <a:rPr lang="sr-Latn-RS" sz="2000" b="1"/>
              <a:t>4,6.14), </a:t>
            </a:r>
            <a:r>
              <a:rPr lang="sr-Latn-RS" sz="2000" b="1" dirty="0"/>
              <a:t>o</a:t>
            </a:r>
            <a:r>
              <a:rPr lang="sr-Latn-RS" sz="2000" b="1"/>
              <a:t>dnosno </a:t>
            </a:r>
            <a:r>
              <a:rPr lang="sr-Latn-RS" sz="2000" b="1" dirty="0"/>
              <a:t>Stari i Novi zavet.</a:t>
            </a:r>
          </a:p>
        </p:txBody>
      </p:sp>
    </p:spTree>
    <p:extLst>
      <p:ext uri="{BB962C8B-B14F-4D97-AF65-F5344CB8AC3E}">
        <p14:creationId xmlns:p14="http://schemas.microsoft.com/office/powerpoint/2010/main" val="22608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A228E1-B92F-52CD-7DB3-27C739D1E6E6}"/>
              </a:ext>
            </a:extLst>
          </p:cNvPr>
          <p:cNvSpPr txBox="1"/>
          <p:nvPr/>
        </p:nvSpPr>
        <p:spPr>
          <a:xfrm>
            <a:off x="-1" y="214532"/>
            <a:ext cx="59224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SU DVA SVEDOKA?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B2C75B-8C91-2D11-2B94-88826A806D45}"/>
              </a:ext>
            </a:extLst>
          </p:cNvPr>
          <p:cNvSpPr txBox="1"/>
          <p:nvPr/>
        </p:nvSpPr>
        <p:spPr>
          <a:xfrm>
            <a:off x="-1" y="1062079"/>
            <a:ext cx="5922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hr" sz="2200" b="1" dirty="0"/>
              <a:t>Koristeći Mojsija i Iliju kao simbole, Otkrivenje 11 ovako opisuje ova dva svedoka: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03A393-2F0B-D8E2-FBBC-9AF76154E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62206"/>
              </p:ext>
            </p:extLst>
          </p:nvPr>
        </p:nvGraphicFramePr>
        <p:xfrm>
          <a:off x="233362" y="2156462"/>
          <a:ext cx="11725276" cy="399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96A05E0-8FCB-82D8-27BB-D8FE07C2DECB}"/>
              </a:ext>
            </a:extLst>
          </p:cNvPr>
          <p:cNvSpPr txBox="1"/>
          <p:nvPr/>
        </p:nvSpPr>
        <p:spPr>
          <a:xfrm>
            <a:off x="0" y="6187262"/>
            <a:ext cx="12192000" cy="769441"/>
          </a:xfrm>
          <a:prstGeom prst="rect">
            <a:avLst/>
          </a:prstGeom>
          <a:solidFill>
            <a:srgbClr val="E2EEB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Kao što je bilo i s Mojsijem i Ilijom, Biblija će pretrpeti velika progonstva, boriće se s ateističkim vladama, zapaliće velike strasti... Istorija potvrđuje istinitost ovog proročanstva.</a:t>
            </a:r>
          </a:p>
        </p:txBody>
      </p:sp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0D2DCAE-AB94-FD31-ECDF-EB7BCC1A1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644" y="123908"/>
            <a:ext cx="2495626" cy="187634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agua, pájaro, hombre, oso&#10;&#10;Descripción generada automáticamente">
            <a:extLst>
              <a:ext uri="{FF2B5EF4-FFF2-40B4-BE49-F238E27FC236}">
                <a16:creationId xmlns:a16="http://schemas.microsoft.com/office/drawing/2014/main" id="{A080173F-8D10-0417-7127-6E17D74EB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147" y="123908"/>
            <a:ext cx="2931785" cy="1876342"/>
          </a:xfrm>
          <a:prstGeom prst="round2DiagRect">
            <a:avLst>
              <a:gd name="adj1" fmla="val 0"/>
              <a:gd name="adj2" fmla="val 2016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1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A77F1B-8FAA-4B99-91FD-0C6909865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61A77F1B-8FAA-4B99-91FD-0C6909865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61A77F1B-8FAA-4B99-91FD-0C6909865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61A77F1B-8FAA-4B99-91FD-0C6909865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35F05-7280-4350-9854-5EAFAFB3B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A0835F05-7280-4350-9854-5EAFAFB3B0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A0835F05-7280-4350-9854-5EAFAFB3B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A0835F05-7280-4350-9854-5EAFAFB3B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A08DA0-88FA-418C-9347-A89C8A3F8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4EA08DA0-88FA-418C-9347-A89C8A3F82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4EA08DA0-88FA-418C-9347-A89C8A3F8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4EA08DA0-88FA-418C-9347-A89C8A3F8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B9FB05-B1E2-4414-8283-D08128628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23B9FB05-B1E2-4414-8283-D08128628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23B9FB05-B1E2-4414-8283-D08128628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23B9FB05-B1E2-4414-8283-D08128628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783254-356B-460E-81F4-327475D71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20783254-356B-460E-81F4-327475D71E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20783254-356B-460E-81F4-327475D71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20783254-356B-460E-81F4-327475D71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5952C-ADB2-4942-9DEE-56C03D7A9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AC85952C-ADB2-4942-9DEE-56C03D7A94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AC85952C-ADB2-4942-9DEE-56C03D7A9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AC85952C-ADB2-4942-9DEE-56C03D7A9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981D51-9679-4DE7-9ED1-D17CDDF84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28981D51-9679-4DE7-9ED1-D17CDDF84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28981D51-9679-4DE7-9ED1-D17CDDF84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28981D51-9679-4DE7-9ED1-D17CDDF84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054C9D-C1A8-4211-8D15-6F4E736D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87054C9D-C1A8-4211-8D15-6F4E736D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87054C9D-C1A8-4211-8D15-6F4E736D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87054C9D-C1A8-4211-8D15-6F4E736D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6D6F4-53AB-47B6-BDB8-ABC7B285C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206D6F4-53AB-47B6-BDB8-ABC7B285C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206D6F4-53AB-47B6-BDB8-ABC7B285C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206D6F4-53AB-47B6-BDB8-ABC7B285C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E190D5-F0C9-40A4-AA90-31EA865A1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8E190D5-F0C9-40A4-AA90-31EA865A1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8E190D5-F0C9-40A4-AA90-31EA865A1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C8E190D5-F0C9-40A4-AA90-31EA865A1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990076-1F8D-4BF9-99E6-3E95F522F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1B990076-1F8D-4BF9-99E6-3E95F522F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1B990076-1F8D-4BF9-99E6-3E95F522F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graphicEl>
                                              <a:dgm id="{1B990076-1F8D-4BF9-99E6-3E95F522F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38C992-3612-4804-A13A-88F6F515B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>
                                            <p:graphicEl>
                                              <a:dgm id="{F938C992-3612-4804-A13A-88F6F515B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F938C992-3612-4804-A13A-88F6F515B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graphicEl>
                                              <a:dgm id="{F938C992-3612-4804-A13A-88F6F515B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97F8E8-2E1F-4381-AA52-91D0FF9C3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597F8E8-2E1F-4381-AA52-91D0FF9C3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A597F8E8-2E1F-4381-AA52-91D0FF9C3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A597F8E8-2E1F-4381-AA52-91D0FF9C3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5A9CF-ED70-4536-A293-93173E2F0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">
                                            <p:graphicEl>
                                              <a:dgm id="{A145A9CF-ED70-4536-A293-93173E2F0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A145A9CF-ED70-4536-A293-93173E2F0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A145A9CF-ED70-4536-A293-93173E2F0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31F1D5-2C3B-47EA-BC50-86A6FD45B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2C31F1D5-2C3B-47EA-BC50-86A6FD45B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2C31F1D5-2C3B-47EA-BC50-86A6FD45B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>
                                            <p:graphicEl>
                                              <a:dgm id="{2C31F1D5-2C3B-47EA-BC50-86A6FD45B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one"/>
        </p:bldSub>
      </p:bldGraphic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C3391A-3AC8-42A2-0C51-C2FD08819719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KOLIKO SU DUGO SVEDOČILI?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F45C39-E217-CA07-AD0E-3C5B5BEA023E}"/>
              </a:ext>
            </a:extLst>
          </p:cNvPr>
          <p:cNvSpPr txBox="1"/>
          <p:nvPr/>
        </p:nvSpPr>
        <p:spPr>
          <a:xfrm>
            <a:off x="0" y="55747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 </a:t>
            </a:r>
            <a:r>
              <a:rPr lang="sr-Latn-R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daću dvojici svojih svedoka, i proricaće hiljadu i dvesta i šezdeset dana obučeni u vreće.“ </a:t>
            </a:r>
            <a:r>
              <a:rPr lang="sr-Latn-R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(Otkrivenje 11,3)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6ED650-FBA5-8F12-9428-893A4ABC6614}"/>
              </a:ext>
            </a:extLst>
          </p:cNvPr>
          <p:cNvSpPr txBox="1"/>
          <p:nvPr/>
        </p:nvSpPr>
        <p:spPr>
          <a:xfrm>
            <a:off x="0" y="961280"/>
            <a:ext cx="7248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Otkrivenje, 11. poglavlje počinje vizijom nebeskog Svetilišta i onih koji se klanjaju pred </a:t>
            </a:r>
            <a:r>
              <a:rPr lang="sr-Latn-RS" sz="2200" b="1" dirty="0" err="1"/>
              <a:t>kadionim</a:t>
            </a:r>
            <a:r>
              <a:rPr lang="sr-Latn-RS" sz="2200" b="1" dirty="0"/>
              <a:t> oltarom (Otkrivenje 11,1).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0A67A6-1B8D-94E5-E6B3-B5CCAD22E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250" y="1116361"/>
            <a:ext cx="4686301" cy="5560664"/>
          </a:xfrm>
          <a:prstGeom prst="roundRect">
            <a:avLst>
              <a:gd name="adj" fmla="val 304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7D3C63E-5C3C-B692-115C-7DE6DDB59489}"/>
              </a:ext>
            </a:extLst>
          </p:cNvPr>
          <p:cNvSpPr txBox="1"/>
          <p:nvPr/>
        </p:nvSpPr>
        <p:spPr>
          <a:xfrm>
            <a:off x="1906818" y="3706437"/>
            <a:ext cx="54863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Od 538. </a:t>
            </a:r>
            <a:r>
              <a:rPr lang="sr-Latn-RS" sz="2200" b="1"/>
              <a:t>godine Rimska </a:t>
            </a:r>
            <a:r>
              <a:rPr lang="sr-Latn-RS" sz="2200" b="1" dirty="0"/>
              <a:t>crkva počela je postepeno nametati svoju tradiciju iznad Božije reči</a:t>
            </a:r>
            <a:r>
              <a:rPr lang="sr-Latn-RS" sz="2200" b="1"/>
              <a:t>, tako </a:t>
            </a:r>
            <a:r>
              <a:rPr lang="sr-Latn-RS" sz="2200" b="1" dirty="0"/>
              <a:t>da su zabranili čitanje Biblije i osudili na smrt one koji su je posedovali, </a:t>
            </a:r>
            <a:r>
              <a:rPr lang="sr-Latn-RS" sz="2200" b="1"/>
              <a:t>čitali i </a:t>
            </a:r>
            <a:r>
              <a:rPr lang="sr-Latn-RS" sz="2200" b="1" dirty="0"/>
              <a:t>živeli u </a:t>
            </a:r>
            <a:r>
              <a:rPr lang="sr-Latn-RS" sz="2200" b="1"/>
              <a:t>skladu sa njenim učenjima </a:t>
            </a:r>
            <a:r>
              <a:rPr lang="sr-Latn-RS" sz="22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2251DE-0E31-E6BA-2F85-F24DB5E62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55" y="4105275"/>
            <a:ext cx="1668694" cy="2524125"/>
          </a:xfrm>
          <a:prstGeom prst="roundRect">
            <a:avLst>
              <a:gd name="adj" fmla="val 5169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A2430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1B1AE9-153D-59CC-5DCF-67B83DA14F76}"/>
              </a:ext>
            </a:extLst>
          </p:cNvPr>
          <p:cNvSpPr txBox="1"/>
          <p:nvPr/>
        </p:nvSpPr>
        <p:spPr>
          <a:xfrm>
            <a:off x="-11344" y="2678533"/>
            <a:ext cx="72485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 to vreme će Reč Božja biti odevena </a:t>
            </a:r>
            <a:r>
              <a:rPr lang="sr-Latn-RS" sz="2200" b="1"/>
              <a:t>u “kostret</a:t>
            </a:r>
            <a:r>
              <a:rPr lang="sr-Latn-RS" sz="2200" b="1" dirty="0"/>
              <a:t>“ – velike nevolje – (3. stih) [42 meseca x 30 dana = 1260 dana (u proročanstvu 1260 godina)].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2AF4CF-DDAE-E018-FBD6-050C5568EC66}"/>
              </a:ext>
            </a:extLst>
          </p:cNvPr>
          <p:cNvSpPr txBox="1"/>
          <p:nvPr/>
        </p:nvSpPr>
        <p:spPr>
          <a:xfrm>
            <a:off x="0" y="1989184"/>
            <a:ext cx="7248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Predvorje nebeskog Svetilišta je Zemlja gde neznabošci </a:t>
            </a:r>
            <a:r>
              <a:rPr lang="sr-Latn-RS" sz="2200" b="1"/>
              <a:t>gaze “sveti </a:t>
            </a:r>
            <a:r>
              <a:rPr lang="sr-Latn-RS" sz="2200" b="1" dirty="0"/>
              <a:t>grad“ - Božji narod - 42 meseca (stih 2).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D9BB1C4-4063-F05B-B7A4-3A7D3113017B}"/>
              </a:ext>
            </a:extLst>
          </p:cNvPr>
          <p:cNvSpPr txBox="1"/>
          <p:nvPr/>
        </p:nvSpPr>
        <p:spPr>
          <a:xfrm>
            <a:off x="1846940" y="5750004"/>
            <a:ext cx="54863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Pred kraj ovog razdoblja, reformatori </a:t>
            </a:r>
            <a:r>
              <a:rPr lang="sr-Latn-RS" sz="2200" b="1"/>
              <a:t>su svojim učenjem doprineli </a:t>
            </a:r>
            <a:r>
              <a:rPr lang="sr-Latn-RS" sz="2200" b="1" dirty="0"/>
              <a:t>olakšanju </a:t>
            </a:r>
            <a:r>
              <a:rPr lang="sr-Latn-RS" sz="2200" b="1"/>
              <a:t>ovog progona</a:t>
            </a:r>
            <a:r>
              <a:rPr lang="hr-HR" sz="2200" b="1" dirty="0"/>
              <a:t> </a:t>
            </a:r>
            <a:r>
              <a:rPr lang="sr-Latn-RS" sz="2200" b="1"/>
              <a:t>(Matej 24,22</a:t>
            </a:r>
            <a:r>
              <a:rPr lang="sr-Latn-RS" sz="2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213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7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9C5975C-AF90-60DB-9ABF-C717D4CF44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787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0E6050-55D0-7418-AE0E-56B564776341}"/>
              </a:ext>
            </a:extLst>
          </p:cNvPr>
          <p:cNvSpPr txBox="1"/>
          <p:nvPr/>
        </p:nvSpPr>
        <p:spPr>
          <a:xfrm>
            <a:off x="-66676" y="0"/>
            <a:ext cx="99917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>
                <a:ln w="66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tx2">
                      <a:lumMod val="75000"/>
                    </a:schemeClr>
                  </a:outerShdw>
                </a:effectLst>
              </a:rPr>
              <a:t>KAKO SU ZAVRŠILI SVOJ ŽIVOT?</a:t>
            </a:r>
            <a:endParaRPr lang="sr-Latn-RS" sz="4400" b="1" dirty="0">
              <a:ln w="66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D9B0A-1525-D086-860D-47960E70DEFD}"/>
              </a:ext>
            </a:extLst>
          </p:cNvPr>
          <p:cNvSpPr txBox="1"/>
          <p:nvPr/>
        </p:nvSpPr>
        <p:spPr>
          <a:xfrm>
            <a:off x="516732" y="633916"/>
            <a:ext cx="8958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„I kad svrše svedočanstvo svoje, onda će zver što izlazi iz bezdana učiniti s njima rat, i pobediće ih i ubiće ih.“ </a:t>
            </a:r>
            <a:r>
              <a:rPr lang="sr-Latn-RS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(Otkrivenje 11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sr-Latn-RS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12F030-BCAA-915F-4089-3A53FA0D5066}"/>
              </a:ext>
            </a:extLst>
          </p:cNvPr>
          <p:cNvSpPr txBox="1"/>
          <p:nvPr/>
        </p:nvSpPr>
        <p:spPr>
          <a:xfrm>
            <a:off x="0" y="2366830"/>
            <a:ext cx="9991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 je sila nastala na kraju 1260 godina, to jest oko 1798. godine?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B7CF44-8374-70FF-7FE0-744621476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063748"/>
              </p:ext>
            </p:extLst>
          </p:nvPr>
        </p:nvGraphicFramePr>
        <p:xfrm>
          <a:off x="0" y="3856770"/>
          <a:ext cx="12192000" cy="2580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7BA5DC0-A365-1C31-DDEC-C51378E3766E}"/>
              </a:ext>
            </a:extLst>
          </p:cNvPr>
          <p:cNvSpPr txBox="1"/>
          <p:nvPr/>
        </p:nvSpPr>
        <p:spPr>
          <a:xfrm>
            <a:off x="0" y="6418749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Tokom tog razdoblja religija je ukinuta, a Biblija zabranjena i spaljena.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360AE7-EB5E-707E-C868-BCA956C782A7}"/>
              </a:ext>
            </a:extLst>
          </p:cNvPr>
          <p:cNvSpPr txBox="1"/>
          <p:nvPr/>
        </p:nvSpPr>
        <p:spPr>
          <a:xfrm>
            <a:off x="-1" y="1327873"/>
            <a:ext cx="98116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Bezdan spomenut u </a:t>
            </a:r>
            <a:r>
              <a:rPr lang="sr-Latn-RS" sz="2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Otk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11,7 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opisuje mesto gde prebivaju demoni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(Otk. 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9,11; 20,1-3;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Luka 8,30.31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Zver opisuje političku ili versku moć (kao što je slučaj i sa drugim zverima iz Otkrivenja i Danila).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45222B-68BD-398E-EBCC-4F5F33F6AD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9029" y="209187"/>
            <a:ext cx="1850570" cy="3343638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373FD9-C831-CED1-6C38-976D44DADFB8}"/>
              </a:ext>
            </a:extLst>
          </p:cNvPr>
          <p:cNvSpPr txBox="1"/>
          <p:nvPr/>
        </p:nvSpPr>
        <p:spPr>
          <a:xfrm>
            <a:off x="0" y="2766940"/>
            <a:ext cx="101536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Francuska revolucija, započeta 1789. dovela je do </a:t>
            </a:r>
            <a:r>
              <a:rPr lang="sr-Latn-R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takozvane “vladavine 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terora“ (1793-1794), čime je postalo veoma jasno ko stoji iza te vladavine: sotona i njegovi demoni. Ova vladavina se opisuje na tri načina (Otkrivenje 11,8):</a:t>
            </a:r>
          </a:p>
        </p:txBody>
      </p:sp>
    </p:spTree>
    <p:extLst>
      <p:ext uri="{BB962C8B-B14F-4D97-AF65-F5344CB8AC3E}">
        <p14:creationId xmlns:p14="http://schemas.microsoft.com/office/powerpoint/2010/main" val="7021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03E632C-FAAC-4580-B85A-B17A5464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5B41B5F-272D-4CC6-A2EE-4F14EAC6B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9339F677-6505-426E-A141-D2307934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F7E4ED5-89E4-4BF1-8F1E-9470640FD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643432C9-2C33-44CE-A5CC-E2A71983A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A6EEBA3-165D-4685-85D8-7B506A1AF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2379</Words>
  <Application>Microsoft Office PowerPoint</Application>
  <PresentationFormat>Panorámica</PresentationFormat>
  <Paragraphs>166</Paragraphs>
  <Slides>18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5" baseType="lpstr">
      <vt:lpstr>Gill Sans MT Ext Condensed Bold</vt:lpstr>
      <vt:lpstr>Britannic Bold</vt:lpstr>
      <vt:lpstr>Aptos Display</vt:lpstr>
      <vt:lpstr>Times New Roman</vt:lpstr>
      <vt:lpstr>Bodoni MT Poster Compressed</vt:lpstr>
      <vt:lpstr>Calibri</vt:lpstr>
      <vt:lpstr>Constantia</vt:lpstr>
      <vt:lpstr>Aptos</vt:lpstr>
      <vt:lpstr>Impact</vt:lpstr>
      <vt:lpstr>Arial Narrow</vt:lpstr>
      <vt:lpstr>Comic Sans MS</vt:lpstr>
      <vt:lpstr>Arial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95</cp:revision>
  <dcterms:created xsi:type="dcterms:W3CDTF">2024-04-27T06:09:06Z</dcterms:created>
  <dcterms:modified xsi:type="dcterms:W3CDTF">2024-05-02T06:48:40Z</dcterms:modified>
</cp:coreProperties>
</file>