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6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s-ES" sz="1800" b="1" dirty="0" err="1">
              <a:solidFill>
                <a:schemeClr val="tx1"/>
              </a:solidFill>
            </a:rPr>
            <a:t>Yeises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meki</a:t>
          </a:r>
          <a:r>
            <a:rPr lang="es-ES" sz="1800" b="1" dirty="0">
              <a:solidFill>
                <a:schemeClr val="tx1"/>
              </a:solidFill>
            </a:rPr>
            <a:t> ala </a:t>
          </a:r>
          <a:r>
            <a:rPr lang="es-ES" sz="1800" b="1" dirty="0" err="1">
              <a:solidFill>
                <a:schemeClr val="tx1"/>
              </a:solidFill>
            </a:rPr>
            <a:t>sani</a:t>
          </a:r>
          <a:r>
            <a:rPr lang="es-ES" sz="1800" b="1" dirty="0">
              <a:solidFill>
                <a:schemeClr val="tx1"/>
              </a:solidFill>
            </a:rPr>
            <a:t> di de (</a:t>
          </a:r>
          <a:r>
            <a:rPr lang="es-ES" sz="1800" b="1" dirty="0" err="1">
              <a:solidFill>
                <a:schemeClr val="tx1"/>
              </a:solidFill>
            </a:rPr>
            <a:t>Yoh</a:t>
          </a:r>
          <a:r>
            <a:rPr lang="es-ES" sz="1800" b="1" dirty="0">
              <a:solidFill>
                <a:schemeClr val="tx1"/>
              </a:solidFill>
            </a:rPr>
            <a:t>. 1:3)</a:t>
          </a: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it-IT" sz="1800" b="1" dirty="0">
              <a:solidFill>
                <a:schemeClr val="tx1"/>
              </a:solidFill>
            </a:rPr>
            <a:t>Ensrefi tron wan sani di meki (Yoh. 1:14</a:t>
          </a:r>
          <a:r>
            <a:rPr lang="es-ES" sz="1800" b="1" dirty="0">
              <a:solidFill>
                <a:schemeClr val="tx1"/>
              </a:solidFill>
            </a:rPr>
            <a:t>)</a:t>
          </a: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 </a:t>
          </a:r>
          <a:r>
            <a:rPr lang="es-ES" sz="1800" b="1" dirty="0" err="1">
              <a:solidFill>
                <a:schemeClr val="tx1"/>
              </a:solidFill>
            </a:rPr>
            <a:t>psa</a:t>
          </a:r>
          <a:r>
            <a:rPr lang="es-ES" sz="1800" b="1" dirty="0">
              <a:solidFill>
                <a:schemeClr val="tx1"/>
              </a:solidFill>
            </a:rPr>
            <a:t> pina, a </a:t>
          </a:r>
          <a:r>
            <a:rPr lang="es-ES" sz="1800" b="1" dirty="0" err="1">
              <a:solidFill>
                <a:schemeClr val="tx1"/>
              </a:solidFill>
            </a:rPr>
            <a:t>lij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angri</a:t>
          </a:r>
          <a:r>
            <a:rPr lang="es-ES" sz="1800" b="1" dirty="0">
              <a:solidFill>
                <a:schemeClr val="tx1"/>
              </a:solidFill>
            </a:rPr>
            <a:t> nanga pen </a:t>
          </a:r>
          <a:r>
            <a:rPr lang="es-ES" sz="1800" b="1" dirty="0" err="1">
              <a:solidFill>
                <a:schemeClr val="tx1"/>
              </a:solidFill>
            </a:rPr>
            <a:t>leki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wi</a:t>
          </a:r>
          <a:r>
            <a:rPr lang="es-ES" sz="1800" b="1" dirty="0">
              <a:solidFill>
                <a:schemeClr val="tx1"/>
              </a:solidFill>
            </a:rPr>
            <a:t> (Ye 53: 3; Mark.11:12)</a:t>
          </a: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fi-FI" sz="1800" b="1" dirty="0">
              <a:solidFill>
                <a:schemeClr val="tx1"/>
              </a:solidFill>
            </a:rPr>
            <a:t>A kisi tesi leki wi (Hebr.4:15</a:t>
          </a:r>
          <a:r>
            <a:rPr lang="es-ES" sz="1800" b="1" dirty="0">
              <a:solidFill>
                <a:schemeClr val="tx1"/>
              </a:solidFill>
            </a:rPr>
            <a:t>)</a:t>
          </a: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it-IT" sz="1800" b="1" dirty="0">
              <a:solidFill>
                <a:schemeClr val="tx1"/>
              </a:solidFill>
            </a:rPr>
            <a:t>Ala di a ben de rekfardek, a ben wani fu lij gi wi sondu</a:t>
          </a:r>
          <a:br>
            <a:rPr lang="it-IT" sz="1800" b="1" dirty="0">
              <a:solidFill>
                <a:schemeClr val="tx1"/>
              </a:solidFill>
            </a:rPr>
          </a:br>
          <a:r>
            <a:rPr lang="it-IT" sz="1800" b="1" dirty="0">
              <a:solidFill>
                <a:schemeClr val="tx1"/>
              </a:solidFill>
            </a:rPr>
            <a:t>(1 Peit.3: 18; Yoh. 10: 17,18</a:t>
          </a:r>
          <a:r>
            <a:rPr lang="es-ES" sz="1800" b="1" dirty="0">
              <a:solidFill>
                <a:schemeClr val="tx1"/>
              </a:solidFill>
            </a:rPr>
            <a:t>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Nanga en </a:t>
          </a:r>
          <a:r>
            <a:rPr lang="es-ES" sz="1800" b="1" dirty="0" err="1">
              <a:solidFill>
                <a:schemeClr val="tx1"/>
              </a:solidFill>
            </a:rPr>
            <a:t>dede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e'n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opobaka</a:t>
          </a:r>
          <a:r>
            <a:rPr lang="es-ES" sz="1800" b="1" dirty="0">
              <a:solidFill>
                <a:schemeClr val="tx1"/>
              </a:solidFill>
            </a:rPr>
            <a:t>, a </a:t>
          </a:r>
          <a:r>
            <a:rPr lang="es-ES" sz="1800" b="1" dirty="0" err="1">
              <a:solidFill>
                <a:schemeClr val="tx1"/>
              </a:solidFill>
            </a:rPr>
            <a:t>gi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wi</a:t>
          </a:r>
          <a:r>
            <a:rPr lang="es-ES" sz="1800" b="1" dirty="0">
              <a:solidFill>
                <a:schemeClr val="tx1"/>
              </a:solidFill>
            </a:rPr>
            <a:t> a </a:t>
          </a:r>
          <a:r>
            <a:rPr lang="es-ES" sz="1800" b="1" dirty="0" err="1">
              <a:solidFill>
                <a:schemeClr val="tx1"/>
              </a:solidFill>
            </a:rPr>
            <a:t>dyaranti</a:t>
          </a:r>
          <a:r>
            <a:rPr lang="es-ES" sz="1800" b="1" dirty="0">
              <a:solidFill>
                <a:schemeClr val="tx1"/>
              </a:solidFill>
            </a:rPr>
            <a:t> fu </a:t>
          </a:r>
          <a:r>
            <a:rPr lang="es-ES" sz="1800" b="1" dirty="0" err="1">
              <a:solidFill>
                <a:schemeClr val="tx1"/>
              </a:solidFill>
            </a:rPr>
            <a:t>te'go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libi</a:t>
          </a:r>
          <a:r>
            <a:rPr lang="es-ES" sz="1800" b="1" dirty="0">
              <a:solidFill>
                <a:schemeClr val="tx1"/>
              </a:solidFill>
            </a:rPr>
            <a:t> nanga en. (Roma 6:3,4)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Ala </a:t>
          </a:r>
          <a:r>
            <a:rPr lang="es-ES" sz="1800" b="1" dirty="0" err="1">
              <a:solidFill>
                <a:schemeClr val="tx1"/>
              </a:solidFill>
            </a:rPr>
            <a:t>disi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nangs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lobi</a:t>
          </a:r>
          <a:br>
            <a:rPr lang="es-ES" sz="1800" b="1" dirty="0">
              <a:solidFill>
                <a:schemeClr val="tx1"/>
              </a:solidFill>
            </a:rPr>
          </a:br>
          <a:r>
            <a:rPr lang="es-ES" sz="1800" b="1" dirty="0">
              <a:solidFill>
                <a:schemeClr val="tx1"/>
              </a:solidFill>
            </a:rPr>
            <a:t>(1 Yoh.4:10)</a:t>
          </a: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LinFactNeighborY="59724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39559" custScaleY="160494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ScaleX="95308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872459"/>
          <a:ext cx="2350558" cy="48352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1"/>
              </a:solidFill>
            </a:rPr>
            <a:t>Yeises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meki</a:t>
          </a:r>
          <a:r>
            <a:rPr lang="es-ES" sz="1800" b="1" kern="1200" dirty="0">
              <a:solidFill>
                <a:schemeClr val="tx1"/>
              </a:solidFill>
            </a:rPr>
            <a:t> ala </a:t>
          </a:r>
          <a:r>
            <a:rPr lang="es-ES" sz="1800" b="1" kern="1200" dirty="0" err="1">
              <a:solidFill>
                <a:schemeClr val="tx1"/>
              </a:solidFill>
            </a:rPr>
            <a:t>sani</a:t>
          </a:r>
          <a:r>
            <a:rPr lang="es-ES" sz="1800" b="1" kern="1200" dirty="0">
              <a:solidFill>
                <a:schemeClr val="tx1"/>
              </a:solidFill>
            </a:rPr>
            <a:t> di de (</a:t>
          </a:r>
          <a:r>
            <a:rPr lang="es-ES" sz="1800" b="1" kern="1200" dirty="0" err="1">
              <a:solidFill>
                <a:schemeClr val="tx1"/>
              </a:solidFill>
            </a:rPr>
            <a:t>Yoh</a:t>
          </a:r>
          <a:r>
            <a:rPr lang="es-ES" sz="1800" b="1" kern="1200" dirty="0">
              <a:solidFill>
                <a:schemeClr val="tx1"/>
              </a:solidFill>
            </a:rPr>
            <a:t>. 1:3)</a:t>
          </a:r>
        </a:p>
      </dsp:txBody>
      <dsp:txXfrm>
        <a:off x="36439" y="1872459"/>
        <a:ext cx="2350558" cy="483529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1"/>
              </a:solidFill>
            </a:rPr>
            <a:t>Ensrefi tron wan sani di meki (Yoh. 1:14</a:t>
          </a:r>
          <a:r>
            <a:rPr lang="es-ES" sz="1800" b="1" kern="1200" dirty="0">
              <a:solidFill>
                <a:schemeClr val="tx1"/>
              </a:solidFill>
            </a:rPr>
            <a:t>)</a:t>
          </a: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A </a:t>
          </a:r>
          <a:r>
            <a:rPr lang="es-ES" sz="1800" b="1" kern="1200" dirty="0" err="1">
              <a:solidFill>
                <a:schemeClr val="tx1"/>
              </a:solidFill>
            </a:rPr>
            <a:t>psa</a:t>
          </a:r>
          <a:r>
            <a:rPr lang="es-ES" sz="1800" b="1" kern="1200" dirty="0">
              <a:solidFill>
                <a:schemeClr val="tx1"/>
              </a:solidFill>
            </a:rPr>
            <a:t> pina, a </a:t>
          </a:r>
          <a:r>
            <a:rPr lang="es-ES" sz="1800" b="1" kern="1200" dirty="0" err="1">
              <a:solidFill>
                <a:schemeClr val="tx1"/>
              </a:solidFill>
            </a:rPr>
            <a:t>lij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angri</a:t>
          </a:r>
          <a:r>
            <a:rPr lang="es-ES" sz="1800" b="1" kern="1200" dirty="0">
              <a:solidFill>
                <a:schemeClr val="tx1"/>
              </a:solidFill>
            </a:rPr>
            <a:t> nanga pen </a:t>
          </a:r>
          <a:r>
            <a:rPr lang="es-ES" sz="1800" b="1" kern="1200" dirty="0" err="1">
              <a:solidFill>
                <a:schemeClr val="tx1"/>
              </a:solidFill>
            </a:rPr>
            <a:t>leki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wi</a:t>
          </a:r>
          <a:r>
            <a:rPr lang="es-ES" sz="1800" b="1" kern="1200" dirty="0">
              <a:solidFill>
                <a:schemeClr val="tx1"/>
              </a:solidFill>
            </a:rPr>
            <a:t> (Ye 53: 3; Mark.11:12)</a:t>
          </a: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tx1"/>
              </a:solidFill>
            </a:rPr>
            <a:t>A kisi tesi leki wi (Hebr.4:15</a:t>
          </a:r>
          <a:r>
            <a:rPr lang="es-ES" sz="1800" b="1" kern="1200" dirty="0">
              <a:solidFill>
                <a:schemeClr val="tx1"/>
              </a:solidFill>
            </a:rPr>
            <a:t>)</a:t>
          </a: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071011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071011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1"/>
              </a:solidFill>
            </a:rPr>
            <a:t>Ala di a ben de rekfardek, a ben wani fu lij gi wi sondu</a:t>
          </a:r>
          <a:br>
            <a:rPr lang="it-IT" sz="1800" b="1" kern="1200" dirty="0">
              <a:solidFill>
                <a:schemeClr val="tx1"/>
              </a:solidFill>
            </a:rPr>
          </a:br>
          <a:r>
            <a:rPr lang="it-IT" sz="1800" b="1" kern="1200" dirty="0">
              <a:solidFill>
                <a:schemeClr val="tx1"/>
              </a:solidFill>
            </a:rPr>
            <a:t>(1 Peit.3: 18; Yoh. 10: 17,18</a:t>
          </a:r>
          <a:r>
            <a:rPr lang="es-ES" sz="1800" b="1" kern="1200" dirty="0">
              <a:solidFill>
                <a:schemeClr val="tx1"/>
              </a:solidFill>
            </a:rPr>
            <a:t>)</a:t>
          </a:r>
        </a:p>
      </dsp:txBody>
      <dsp:txXfrm>
        <a:off x="1071011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870141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679064" y="4158118"/>
          <a:ext cx="3280416" cy="77603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Nanga en </a:t>
          </a:r>
          <a:r>
            <a:rPr lang="es-ES" sz="1800" b="1" kern="1200" dirty="0" err="1">
              <a:solidFill>
                <a:schemeClr val="tx1"/>
              </a:solidFill>
            </a:rPr>
            <a:t>dede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e'n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opobaka</a:t>
          </a:r>
          <a:r>
            <a:rPr lang="es-ES" sz="1800" b="1" kern="1200" dirty="0">
              <a:solidFill>
                <a:schemeClr val="tx1"/>
              </a:solidFill>
            </a:rPr>
            <a:t>, a </a:t>
          </a:r>
          <a:r>
            <a:rPr lang="es-ES" sz="1800" b="1" kern="1200" dirty="0" err="1">
              <a:solidFill>
                <a:schemeClr val="tx1"/>
              </a:solidFill>
            </a:rPr>
            <a:t>gi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wi</a:t>
          </a:r>
          <a:r>
            <a:rPr lang="es-ES" sz="1800" b="1" kern="1200" dirty="0">
              <a:solidFill>
                <a:schemeClr val="tx1"/>
              </a:solidFill>
            </a:rPr>
            <a:t> a </a:t>
          </a:r>
          <a:r>
            <a:rPr lang="es-ES" sz="1800" b="1" kern="1200" dirty="0" err="1">
              <a:solidFill>
                <a:schemeClr val="tx1"/>
              </a:solidFill>
            </a:rPr>
            <a:t>dyaranti</a:t>
          </a:r>
          <a:r>
            <a:rPr lang="es-ES" sz="1800" b="1" kern="1200" dirty="0">
              <a:solidFill>
                <a:schemeClr val="tx1"/>
              </a:solidFill>
            </a:rPr>
            <a:t> fu </a:t>
          </a:r>
          <a:r>
            <a:rPr lang="es-ES" sz="1800" b="1" kern="1200" dirty="0" err="1">
              <a:solidFill>
                <a:schemeClr val="tx1"/>
              </a:solidFill>
            </a:rPr>
            <a:t>te'go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libi</a:t>
          </a:r>
          <a:r>
            <a:rPr lang="es-ES" sz="1800" b="1" kern="1200" dirty="0">
              <a:solidFill>
                <a:schemeClr val="tx1"/>
              </a:solidFill>
            </a:rPr>
            <a:t> nanga en. (Roma 6:3,4)</a:t>
          </a:r>
        </a:p>
      </dsp:txBody>
      <dsp:txXfrm>
        <a:off x="4679064" y="4158118"/>
        <a:ext cx="3280416" cy="776036"/>
      </dsp:txXfrm>
    </dsp:sp>
    <dsp:sp modelId="{F408E34B-A19F-437D-8DE7-54BA144AC0B4}">
      <dsp:nvSpPr>
        <dsp:cNvPr id="0" name=""/>
        <dsp:cNvSpPr/>
      </dsp:nvSpPr>
      <dsp:spPr>
        <a:xfrm>
          <a:off x="8199231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254375" y="4454232"/>
          <a:ext cx="2240270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Ala </a:t>
          </a:r>
          <a:r>
            <a:rPr lang="es-ES" sz="1800" b="1" kern="1200" dirty="0" err="1">
              <a:solidFill>
                <a:schemeClr val="tx1"/>
              </a:solidFill>
            </a:rPr>
            <a:t>disi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nangs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lobi</a:t>
          </a:r>
          <a:br>
            <a:rPr lang="es-ES" sz="1800" b="1" kern="1200" dirty="0">
              <a:solidFill>
                <a:schemeClr val="tx1"/>
              </a:solidFill>
            </a:rPr>
          </a:br>
          <a:r>
            <a:rPr lang="es-ES" sz="1800" b="1" kern="1200" dirty="0">
              <a:solidFill>
                <a:schemeClr val="tx1"/>
              </a:solidFill>
            </a:rPr>
            <a:t>(1 Yoh.4:10)</a:t>
          </a:r>
        </a:p>
      </dsp:txBody>
      <dsp:txXfrm>
        <a:off x="8254375" y="4454232"/>
        <a:ext cx="2240270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2232212" y="73992"/>
            <a:ext cx="77275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BIGI FETI BAKA ALA BIGI FETI</a:t>
            </a:r>
            <a:endParaRPr lang="es-ES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39000">
                    <a:schemeClr val="accent5"/>
                  </a:gs>
                  <a:gs pos="82000">
                    <a:srgbClr val="F3B26B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99C1DF"/>
                </a:solidFill>
              </a:rPr>
              <a:t>Les 1 fu 6 April 2024</a:t>
            </a: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 FETI TIDE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Dat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s-E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meki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ferlusu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sondro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kroiki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den di e </a:t>
            </a:r>
            <a:r>
              <a:rPr lang="es-E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Gado </a:t>
            </a:r>
            <a:r>
              <a:rPr lang="es-E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tangi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En, </a:t>
            </a:r>
            <a:r>
              <a:rPr lang="es-E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bika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alaten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libi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dyompo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taki </a:t>
            </a:r>
            <a:r>
              <a:rPr lang="es-E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den” </a:t>
            </a:r>
            <a:r>
              <a:rPr lang="es-ES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Hebr</a:t>
            </a:r>
            <a:r>
              <a:rPr lang="es-ES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69813"/>
            <a:ext cx="775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Tide</a:t>
            </a:r>
            <a:r>
              <a:rPr lang="es-ES" sz="2000" b="1" dirty="0"/>
              <a:t> </a:t>
            </a:r>
            <a:r>
              <a:rPr lang="es-ES" sz="2000" b="1" dirty="0" err="1"/>
              <a:t>Yeises</a:t>
            </a:r>
            <a:r>
              <a:rPr lang="es-ES" sz="2000" b="1" dirty="0"/>
              <a:t> e </a:t>
            </a:r>
            <a:r>
              <a:rPr lang="es-ES" sz="2000" b="1" dirty="0" err="1"/>
              <a:t>dyompo</a:t>
            </a:r>
            <a:r>
              <a:rPr lang="es-ES" sz="2000" b="1" dirty="0"/>
              <a:t> taki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Santa presi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Heimel</a:t>
            </a:r>
            <a:r>
              <a:rPr lang="es-ES" sz="2000" b="1" dirty="0"/>
              <a:t>.</a:t>
            </a:r>
            <a:br>
              <a:rPr lang="es-ES" sz="2000" b="1" dirty="0"/>
            </a:br>
            <a:r>
              <a:rPr lang="es-ES" sz="2000" b="1" dirty="0"/>
              <a:t>(</a:t>
            </a:r>
            <a:r>
              <a:rPr lang="es-ES" sz="2000" b="1" dirty="0" err="1"/>
              <a:t>Hebr</a:t>
            </a:r>
            <a:r>
              <a:rPr lang="es-ES" sz="2000" b="1" dirty="0"/>
              <a:t>. 9:24; 7:25).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9" y="3972423"/>
            <a:ext cx="45920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wani</a:t>
            </a:r>
            <a:r>
              <a:rPr lang="es-ES" sz="2000" b="1" dirty="0"/>
              <a:t> fu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dyaranti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En, </a:t>
            </a:r>
            <a:r>
              <a:rPr lang="es-ES" sz="2000" b="1" dirty="0" err="1"/>
              <a:t>ini</a:t>
            </a:r>
            <a:r>
              <a:rPr lang="es-ES" sz="2000" b="1" dirty="0"/>
              <a:t> ala </a:t>
            </a:r>
            <a:r>
              <a:rPr lang="es-ES" sz="2000" b="1" dirty="0" err="1"/>
              <a:t>notu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libi</a:t>
            </a:r>
            <a:r>
              <a:rPr lang="es-ES" sz="2000" b="1" dirty="0"/>
              <a:t>. (</a:t>
            </a:r>
            <a:r>
              <a:rPr lang="es-ES" sz="2000" b="1" dirty="0" err="1"/>
              <a:t>Yoh</a:t>
            </a:r>
            <a:r>
              <a:rPr lang="es-ES" sz="2000" b="1" dirty="0"/>
              <a:t>. 14 13,14) Pe frede de,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tya</a:t>
            </a:r>
            <a:r>
              <a:rPr lang="es-ES" sz="2000" b="1" dirty="0"/>
              <a:t> </a:t>
            </a:r>
            <a:r>
              <a:rPr lang="es-ES" sz="2000" b="1" dirty="0" err="1"/>
              <a:t>freide</a:t>
            </a:r>
            <a:r>
              <a:rPr lang="es-ES" sz="2000" b="1" dirty="0"/>
              <a:t>; pe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sabi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fowtu</a:t>
            </a:r>
            <a:r>
              <a:rPr lang="es-ES" sz="2000" b="1" dirty="0"/>
              <a:t>,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tya</a:t>
            </a:r>
            <a:r>
              <a:rPr lang="es-ES" sz="2000" b="1" dirty="0"/>
              <a:t> </a:t>
            </a:r>
            <a:r>
              <a:rPr lang="es-ES" sz="2000" b="1" dirty="0" err="1"/>
              <a:t>pardon</a:t>
            </a:r>
            <a:r>
              <a:rPr lang="es-ES" sz="2000" b="1" dirty="0"/>
              <a:t>; pe </a:t>
            </a:r>
            <a:r>
              <a:rPr lang="es-ES" sz="2000" b="1" dirty="0" err="1"/>
              <a:t>swaki</a:t>
            </a:r>
            <a:r>
              <a:rPr lang="es-ES" sz="2000" b="1" dirty="0"/>
              <a:t> de,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krakti</a:t>
            </a:r>
            <a:r>
              <a:rPr lang="es-ES" sz="2000" b="1" dirty="0"/>
              <a:t>.</a:t>
            </a:r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50" y="3077973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So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kisi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fu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Gado nanga </a:t>
            </a:r>
            <a:r>
              <a:rPr lang="es-ES" sz="2000" b="1" dirty="0" err="1"/>
              <a:t>dyaranti</a:t>
            </a:r>
            <a:r>
              <a:rPr lang="es-ES" sz="2000" b="1" dirty="0"/>
              <a:t> </a:t>
            </a:r>
            <a:r>
              <a:rPr lang="es-ES" sz="2000" b="1" dirty="0" err="1"/>
              <a:t>tangi</a:t>
            </a:r>
            <a:r>
              <a:rPr lang="es-ES" sz="2000" b="1" dirty="0"/>
              <a:t> fu </a:t>
            </a:r>
            <a:r>
              <a:rPr lang="es-ES" sz="2000" b="1" dirty="0" err="1"/>
              <a:t>Yeises</a:t>
            </a:r>
            <a:r>
              <a:rPr lang="es-ES" sz="2000" b="1" dirty="0"/>
              <a:t>. (Hebr.4 15,16).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49" y="2077699"/>
            <a:ext cx="77513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Tangi</a:t>
            </a:r>
            <a:r>
              <a:rPr lang="es-ES" sz="2000" b="1" dirty="0"/>
              <a:t> fu en </a:t>
            </a:r>
            <a:r>
              <a:rPr lang="es-ES" sz="2000" b="1" dirty="0" err="1"/>
              <a:t>brudu</a:t>
            </a:r>
            <a:r>
              <a:rPr lang="es-ES" sz="2000" b="1" dirty="0"/>
              <a:t> di </a:t>
            </a:r>
            <a:r>
              <a:rPr lang="es-ES" sz="2000" b="1" dirty="0" err="1"/>
              <a:t>lon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kroisi</a:t>
            </a:r>
            <a:r>
              <a:rPr lang="es-ES" sz="2000" b="1" dirty="0"/>
              <a:t>, </a:t>
            </a:r>
            <a:r>
              <a:rPr lang="es-ES" sz="2000" b="1" dirty="0" err="1"/>
              <a:t>Yeises</a:t>
            </a:r>
            <a:r>
              <a:rPr lang="es-ES" sz="2000" b="1" dirty="0"/>
              <a:t> e </a:t>
            </a:r>
            <a:r>
              <a:rPr lang="es-ES" sz="2000" b="1" dirty="0" err="1"/>
              <a:t>tyari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fesi</a:t>
            </a:r>
            <a:r>
              <a:rPr lang="es-ES" sz="2000" b="1" dirty="0"/>
              <a:t> a Tata-  </a:t>
            </a:r>
            <a:r>
              <a:rPr lang="es-ES" sz="2000" b="1" dirty="0" err="1"/>
              <a:t>anga</a:t>
            </a:r>
            <a:r>
              <a:rPr lang="es-ES" sz="2000" b="1" dirty="0"/>
              <a:t> </a:t>
            </a:r>
            <a:r>
              <a:rPr lang="es-ES" sz="2000" b="1" dirty="0" err="1"/>
              <a:t>fesi</a:t>
            </a:r>
            <a:r>
              <a:rPr lang="es-ES" sz="2000" b="1" dirty="0"/>
              <a:t> ala </a:t>
            </a:r>
            <a:r>
              <a:rPr lang="es-ES" sz="2000" b="1" dirty="0" err="1"/>
              <a:t>sani</a:t>
            </a:r>
            <a:r>
              <a:rPr lang="es-ES" sz="2000" b="1" dirty="0"/>
              <a:t> di e </a:t>
            </a:r>
            <a:r>
              <a:rPr lang="es-ES" sz="2000" b="1" dirty="0" err="1"/>
              <a:t>libi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Kosmos</a:t>
            </a:r>
            <a:r>
              <a:rPr lang="es-ES" sz="2000" b="1" dirty="0"/>
              <a:t> – </a:t>
            </a:r>
            <a:r>
              <a:rPr lang="es-ES" sz="2000" b="1" dirty="0" err="1"/>
              <a:t>leki</a:t>
            </a:r>
            <a:r>
              <a:rPr lang="es-ES" sz="2000" b="1" dirty="0"/>
              <a:t> </a:t>
            </a:r>
            <a:r>
              <a:rPr lang="es-ES" sz="2000" b="1" dirty="0" err="1"/>
              <a:t>rekfardek</a:t>
            </a:r>
            <a:r>
              <a:rPr lang="es-ES" sz="2000" b="1" dirty="0"/>
              <a:t> </a:t>
            </a:r>
            <a:r>
              <a:rPr lang="es-ES" sz="2000" b="1" dirty="0" err="1"/>
              <a:t>sma</a:t>
            </a:r>
            <a:r>
              <a:rPr lang="es-ES" sz="2000" b="1" dirty="0"/>
              <a:t> </a:t>
            </a:r>
            <a:r>
              <a:rPr lang="es-ES" sz="2000" b="1" dirty="0" err="1"/>
              <a:t>sondro</a:t>
            </a:r>
            <a:r>
              <a:rPr lang="es-ES" sz="2000" b="1" dirty="0"/>
              <a:t> </a:t>
            </a:r>
            <a:r>
              <a:rPr lang="es-ES" sz="2000" b="1" dirty="0" err="1"/>
              <a:t>fowtu</a:t>
            </a:r>
            <a:r>
              <a:rPr lang="es-ES" sz="2000" b="1" dirty="0"/>
              <a:t>, di de </a:t>
            </a:r>
            <a:r>
              <a:rPr lang="es-ES" sz="2000" b="1" dirty="0" err="1"/>
              <a:t>warti</a:t>
            </a:r>
            <a:r>
              <a:rPr lang="es-ES" sz="2000" b="1" dirty="0"/>
              <a:t> fu </a:t>
            </a:r>
            <a:r>
              <a:rPr lang="es-ES" sz="2000" b="1" dirty="0" err="1"/>
              <a:t>feni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presi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Heimel</a:t>
            </a:r>
            <a:r>
              <a:rPr lang="es-ES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90098" y="5603639"/>
            <a:ext cx="4746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moro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winsi</a:t>
            </a:r>
            <a:r>
              <a:rPr lang="es-ES" sz="2000" b="1" dirty="0"/>
              <a:t> fu </a:t>
            </a:r>
            <a:r>
              <a:rPr lang="es-ES" sz="2000" b="1" dirty="0" err="1"/>
              <a:t>Yeises</a:t>
            </a:r>
            <a:r>
              <a:rPr lang="es-ES" sz="2000" b="1" dirty="0"/>
              <a:t> de, fu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libi</a:t>
            </a:r>
            <a:r>
              <a:rPr lang="es-ES" sz="2000" b="1" dirty="0"/>
              <a:t> </a:t>
            </a:r>
            <a:r>
              <a:rPr lang="es-ES" sz="2000" b="1" dirty="0" err="1"/>
              <a:t>te'go</a:t>
            </a:r>
            <a:r>
              <a:rPr lang="es-ES" sz="2000" b="1" dirty="0"/>
              <a:t> nanga En (Yoh.17:14) </a:t>
            </a:r>
            <a:r>
              <a:rPr lang="es-ES" sz="2000" b="1" dirty="0" err="1"/>
              <a:t>Owktu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yu</a:t>
            </a:r>
            <a:r>
              <a:rPr lang="es-ES" sz="2000" b="1" dirty="0"/>
              <a:t> moro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winsi</a:t>
            </a:r>
            <a:r>
              <a:rPr lang="es-ES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682932" y="1901281"/>
            <a:ext cx="91792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800" b="1" dirty="0">
                <a:latin typeface="Constantia" panose="02030602050306030303" pitchFamily="18" charset="0"/>
              </a:rPr>
              <a:t>“Te </a:t>
            </a:r>
            <a:r>
              <a:rPr lang="es-ES" sz="2800" b="1" dirty="0" err="1">
                <a:latin typeface="Constantia" panose="02030602050306030303" pitchFamily="18" charset="0"/>
              </a:rPr>
              <a:t>tesi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lontu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yu</a:t>
            </a:r>
            <a:r>
              <a:rPr lang="es-ES" sz="2800" b="1" dirty="0">
                <a:latin typeface="Constantia" panose="02030602050306030303" pitchFamily="18" charset="0"/>
              </a:rPr>
              <a:t>. Te </a:t>
            </a:r>
            <a:r>
              <a:rPr lang="es-ES" sz="2800" b="1" dirty="0" err="1">
                <a:latin typeface="Constantia" panose="02030602050306030303" pitchFamily="18" charset="0"/>
              </a:rPr>
              <a:t>sorgu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bruya</a:t>
            </a:r>
            <a:r>
              <a:rPr lang="es-ES" sz="2800" b="1" dirty="0">
                <a:latin typeface="Constantia" panose="02030602050306030303" pitchFamily="18" charset="0"/>
              </a:rPr>
              <a:t> nanga </a:t>
            </a:r>
            <a:r>
              <a:rPr lang="es-ES" sz="2800" b="1" dirty="0" err="1">
                <a:latin typeface="Constantia" panose="02030602050306030303" pitchFamily="18" charset="0"/>
              </a:rPr>
              <a:t>dungru</a:t>
            </a:r>
            <a:r>
              <a:rPr lang="es-ES" sz="2800" b="1" dirty="0">
                <a:latin typeface="Constantia" panose="02030602050306030303" pitchFamily="18" charset="0"/>
              </a:rPr>
              <a:t> e </a:t>
            </a:r>
            <a:r>
              <a:rPr lang="es-ES" sz="2800" b="1" dirty="0" err="1">
                <a:latin typeface="Constantia" panose="02030602050306030303" pitchFamily="18" charset="0"/>
              </a:rPr>
              <a:t>gersi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lontu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yu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sili</a:t>
            </a:r>
            <a:r>
              <a:rPr lang="es-ES" sz="2800" b="1" dirty="0">
                <a:latin typeface="Constantia" panose="02030602050306030303" pitchFamily="18" charset="0"/>
              </a:rPr>
              <a:t>. </a:t>
            </a:r>
            <a:r>
              <a:rPr lang="es-ES" sz="2800" b="1" dirty="0" err="1">
                <a:latin typeface="Constantia" panose="02030602050306030303" pitchFamily="18" charset="0"/>
              </a:rPr>
              <a:t>Luku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na</a:t>
            </a:r>
            <a:r>
              <a:rPr lang="es-ES" sz="2800" b="1" dirty="0">
                <a:latin typeface="Constantia" panose="02030602050306030303" pitchFamily="18" charset="0"/>
              </a:rPr>
              <a:t> a </a:t>
            </a:r>
            <a:r>
              <a:rPr lang="es-ES" sz="2800" b="1" dirty="0" err="1">
                <a:latin typeface="Constantia" panose="02030602050306030303" pitchFamily="18" charset="0"/>
              </a:rPr>
              <a:t>kriboi</a:t>
            </a:r>
            <a:r>
              <a:rPr lang="es-ES" sz="2800" b="1" dirty="0">
                <a:latin typeface="Constantia" panose="02030602050306030303" pitchFamily="18" charset="0"/>
              </a:rPr>
              <a:t> presi pe </a:t>
            </a:r>
            <a:r>
              <a:rPr lang="es-ES" sz="2800" b="1" dirty="0" err="1">
                <a:latin typeface="Constantia" panose="02030602050306030303" pitchFamily="18" charset="0"/>
              </a:rPr>
              <a:t>yu</a:t>
            </a:r>
            <a:r>
              <a:rPr lang="es-ES" sz="2800" b="1" dirty="0">
                <a:latin typeface="Constantia" panose="02030602050306030303" pitchFamily="18" charset="0"/>
              </a:rPr>
              <a:t> si a </a:t>
            </a:r>
            <a:r>
              <a:rPr lang="es-ES" sz="2800" b="1" dirty="0" err="1">
                <a:latin typeface="Constantia" panose="02030602050306030303" pitchFamily="18" charset="0"/>
              </a:rPr>
              <a:t>leti</a:t>
            </a:r>
            <a:r>
              <a:rPr lang="es-ES" sz="2800" b="1" dirty="0">
                <a:latin typeface="Constantia" panose="02030602050306030303" pitchFamily="18" charset="0"/>
              </a:rPr>
              <a:t>. </a:t>
            </a:r>
            <a:r>
              <a:rPr lang="es-ES" sz="2800" b="1" dirty="0" err="1">
                <a:latin typeface="Constantia" panose="02030602050306030303" pitchFamily="18" charset="0"/>
              </a:rPr>
              <a:t>Rostu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ini</a:t>
            </a:r>
            <a:r>
              <a:rPr lang="es-ES" sz="2800" b="1" dirty="0">
                <a:latin typeface="Constantia" panose="02030602050306030303" pitchFamily="18" charset="0"/>
              </a:rPr>
              <a:t> a </a:t>
            </a:r>
            <a:r>
              <a:rPr lang="es-ES" sz="2800" b="1" dirty="0" err="1">
                <a:latin typeface="Constantia" panose="02030602050306030303" pitchFamily="18" charset="0"/>
              </a:rPr>
              <a:t>lobi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Krestes</a:t>
            </a:r>
            <a:r>
              <a:rPr lang="es-ES" sz="2800" b="1" dirty="0">
                <a:latin typeface="Constantia" panose="02030602050306030303" pitchFamily="18" charset="0"/>
              </a:rPr>
              <a:t>, nanga en </a:t>
            </a:r>
            <a:r>
              <a:rPr lang="es-ES" sz="2800" b="1" dirty="0" err="1">
                <a:latin typeface="Constantia" panose="02030602050306030303" pitchFamily="18" charset="0"/>
              </a:rPr>
              <a:t>sorgu</a:t>
            </a:r>
            <a:r>
              <a:rPr lang="es-ES" sz="2800" b="1" dirty="0">
                <a:latin typeface="Constantia" panose="02030602050306030303" pitchFamily="18" charset="0"/>
              </a:rPr>
              <a:t> di e </a:t>
            </a:r>
            <a:r>
              <a:rPr lang="es-ES" sz="2800" b="1" dirty="0" err="1">
                <a:latin typeface="Constantia" panose="02030602050306030303" pitchFamily="18" charset="0"/>
              </a:rPr>
              <a:t>kibri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yu</a:t>
            </a:r>
            <a:r>
              <a:rPr lang="es-ES" sz="2800" b="1" dirty="0">
                <a:latin typeface="Constantia" panose="02030602050306030303" pitchFamily="18" charset="0"/>
              </a:rPr>
              <a:t>. Te </a:t>
            </a:r>
            <a:r>
              <a:rPr lang="es-ES" sz="2800" b="1" dirty="0" err="1">
                <a:latin typeface="Constantia" panose="02030602050306030303" pitchFamily="18" charset="0"/>
              </a:rPr>
              <a:t>sondu</a:t>
            </a:r>
            <a:r>
              <a:rPr lang="es-ES" sz="2800" b="1" dirty="0">
                <a:latin typeface="Constantia" panose="02030602050306030303" pitchFamily="18" charset="0"/>
              </a:rPr>
              <a:t> e </a:t>
            </a:r>
            <a:r>
              <a:rPr lang="es-ES" sz="2800" b="1" dirty="0" err="1">
                <a:latin typeface="Constantia" panose="02030602050306030303" pitchFamily="18" charset="0"/>
              </a:rPr>
              <a:t>feti</a:t>
            </a:r>
            <a:r>
              <a:rPr lang="es-ES" sz="2800" b="1" dirty="0">
                <a:latin typeface="Constantia" panose="02030602050306030303" pitchFamily="18" charset="0"/>
              </a:rPr>
              <a:t> fu de </a:t>
            </a:r>
            <a:r>
              <a:rPr lang="es-ES" sz="2800" b="1" dirty="0" err="1">
                <a:latin typeface="Constantia" panose="02030602050306030303" pitchFamily="18" charset="0"/>
              </a:rPr>
              <a:t>basi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yu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ati</a:t>
            </a:r>
            <a:r>
              <a:rPr lang="es-ES" sz="2800" b="1" dirty="0">
                <a:latin typeface="Constantia" panose="02030602050306030303" pitchFamily="18" charset="0"/>
              </a:rPr>
              <a:t>, te </a:t>
            </a:r>
            <a:r>
              <a:rPr lang="es-ES" sz="2800" b="1" dirty="0" err="1">
                <a:latin typeface="Constantia" panose="02030602050306030303" pitchFamily="18" charset="0"/>
              </a:rPr>
              <a:t>yu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sabi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dati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yu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abi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fowtu</a:t>
            </a:r>
            <a:r>
              <a:rPr lang="es-ES" sz="2800" b="1" dirty="0">
                <a:latin typeface="Constantia" panose="02030602050306030303" pitchFamily="18" charset="0"/>
              </a:rPr>
              <a:t> di e masi </a:t>
            </a:r>
            <a:r>
              <a:rPr lang="es-ES" sz="2800" b="1" dirty="0" err="1">
                <a:latin typeface="Constantia" panose="02030602050306030303" pitchFamily="18" charset="0"/>
              </a:rPr>
              <a:t>yu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sili</a:t>
            </a:r>
            <a:r>
              <a:rPr lang="es-ES" sz="2800" b="1" dirty="0">
                <a:latin typeface="Constantia" panose="02030602050306030303" pitchFamily="18" charset="0"/>
              </a:rPr>
              <a:t>, di e </a:t>
            </a:r>
            <a:r>
              <a:rPr lang="es-ES" sz="2800" b="1" dirty="0" err="1">
                <a:latin typeface="Constantia" panose="02030602050306030303" pitchFamily="18" charset="0"/>
              </a:rPr>
              <a:t>hebi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yu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konsensi</a:t>
            </a:r>
            <a:r>
              <a:rPr lang="es-ES" sz="2800" b="1" dirty="0">
                <a:latin typeface="Constantia" panose="02030602050306030303" pitchFamily="18" charset="0"/>
              </a:rPr>
              <a:t>. Te </a:t>
            </a:r>
            <a:r>
              <a:rPr lang="es-ES" sz="2800" b="1" dirty="0" err="1">
                <a:latin typeface="Constantia" panose="02030602050306030303" pitchFamily="18" charset="0"/>
              </a:rPr>
              <a:t>yu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tonton</a:t>
            </a:r>
            <a:r>
              <a:rPr lang="es-ES" sz="2800" b="1" dirty="0">
                <a:latin typeface="Constantia" panose="02030602050306030303" pitchFamily="18" charset="0"/>
              </a:rPr>
              <a:t> e </a:t>
            </a:r>
            <a:r>
              <a:rPr lang="es-ES" sz="2800" b="1" dirty="0" err="1">
                <a:latin typeface="Constantia" panose="02030602050306030303" pitchFamily="18" charset="0"/>
              </a:rPr>
              <a:t>dungru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prakseri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dati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Krestes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kenade</a:t>
            </a:r>
            <a:r>
              <a:rPr lang="es-ES" sz="2800" b="1" dirty="0">
                <a:latin typeface="Constantia" panose="02030602050306030303" pitchFamily="18" charset="0"/>
              </a:rPr>
              <a:t> sari fu masi </a:t>
            </a:r>
            <a:r>
              <a:rPr lang="es-ES" sz="2800" b="1" dirty="0" err="1">
                <a:latin typeface="Constantia" panose="02030602050306030303" pitchFamily="18" charset="0"/>
              </a:rPr>
              <a:t>sondu</a:t>
            </a:r>
            <a:r>
              <a:rPr lang="es-ES" sz="2800" b="1" dirty="0">
                <a:latin typeface="Constantia" panose="02030602050306030303" pitchFamily="18" charset="0"/>
              </a:rPr>
              <a:t> nanga </a:t>
            </a:r>
            <a:r>
              <a:rPr lang="es-ES" sz="2800" b="1" dirty="0" err="1">
                <a:latin typeface="Constantia" panose="02030602050306030303" pitchFamily="18" charset="0"/>
              </a:rPr>
              <a:t>puru</a:t>
            </a:r>
            <a:r>
              <a:rPr lang="es-ES" sz="2800" b="1" dirty="0">
                <a:latin typeface="Constantia" panose="02030602050306030303" pitchFamily="18" charset="0"/>
              </a:rPr>
              <a:t> ala </a:t>
            </a:r>
            <a:r>
              <a:rPr lang="es-ES" sz="2800" b="1" dirty="0" err="1">
                <a:latin typeface="Constantia" panose="02030602050306030303" pitchFamily="18" charset="0"/>
              </a:rPr>
              <a:t>dungru</a:t>
            </a:r>
            <a:r>
              <a:rPr lang="es-ES" sz="2800" b="1" dirty="0">
                <a:latin typeface="Constantia" panose="02030602050306030303" pitchFamily="18" charset="0"/>
              </a:rPr>
              <a:t>. Te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bigin</a:t>
            </a:r>
            <a:r>
              <a:rPr lang="es-ES" sz="2800" b="1" dirty="0">
                <a:latin typeface="Constantia" panose="02030602050306030303" pitchFamily="18" charset="0"/>
              </a:rPr>
              <a:t> taki nanga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Ferlusuman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e </a:t>
            </a:r>
            <a:r>
              <a:rPr lang="es-ES" sz="2800" b="1" dirty="0" err="1">
                <a:latin typeface="Constantia" panose="02030602050306030303" pitchFamily="18" charset="0"/>
              </a:rPr>
              <a:t>begin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waka</a:t>
            </a:r>
            <a:r>
              <a:rPr lang="es-ES" sz="2800" b="1" dirty="0">
                <a:latin typeface="Constantia" panose="02030602050306030303" pitchFamily="18" charset="0"/>
              </a:rPr>
              <a:t> a </a:t>
            </a:r>
            <a:r>
              <a:rPr lang="es-ES" sz="2800" b="1" dirty="0" err="1">
                <a:latin typeface="Constantia" panose="02030602050306030303" pitchFamily="18" charset="0"/>
              </a:rPr>
              <a:t>pasi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freide</a:t>
            </a:r>
            <a:r>
              <a:rPr lang="es-ES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8294809" y="6417205"/>
            <a:ext cx="37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EGW (</a:t>
            </a:r>
            <a:r>
              <a:rPr lang="en-US" sz="1600" b="1" dirty="0"/>
              <a:t>The Ministry of Healing, pg. 193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51518BC-7885-658F-0AE1-38256832C8DE}"/>
              </a:ext>
            </a:extLst>
          </p:cNvPr>
          <p:cNvSpPr txBox="1"/>
          <p:nvPr/>
        </p:nvSpPr>
        <p:spPr>
          <a:xfrm>
            <a:off x="7168897" y="4415967"/>
            <a:ext cx="4718304" cy="2246769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“Dan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bigi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feti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broko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heimel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: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Migael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nanga den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engel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fu en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feti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nanga a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dra’k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;dan a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dra'k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nanga den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engel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fu en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feti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den no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wini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owktu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presi fu den  no ben de fu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feni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heimel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moro langa.”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(Kon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krin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12:7, 8)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8102476" y="4155517"/>
            <a:ext cx="397815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s-ES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 </a:t>
            </a:r>
            <a:r>
              <a:rPr lang="es-ES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bigin</a:t>
            </a:r>
            <a:r>
              <a:rPr lang="es-ES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fu a </a:t>
            </a:r>
            <a:r>
              <a:rPr lang="es-ES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feti</a:t>
            </a:r>
            <a:endParaRPr lang="es-ES" sz="2400" b="1" dirty="0">
              <a:solidFill>
                <a:srgbClr val="D1460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s-ES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 </a:t>
            </a:r>
            <a:r>
              <a:rPr lang="es-ES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kakafutu</a:t>
            </a:r>
            <a:r>
              <a:rPr lang="es-ES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ini</a:t>
            </a:r>
            <a:r>
              <a:rPr lang="es-ES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Heimel</a:t>
            </a:r>
            <a:endParaRPr lang="es-ES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s-ES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Kakafutu</a:t>
            </a:r>
            <a:r>
              <a:rPr lang="es-ES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na</a:t>
            </a:r>
            <a:r>
              <a:rPr lang="es-ES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Grontapu</a:t>
            </a:r>
            <a:endParaRPr lang="es-ES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s-ES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Lobi</a:t>
            </a:r>
            <a:r>
              <a:rPr lang="es-ES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opo</a:t>
            </a:r>
            <a:r>
              <a:rPr lang="es-ES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tnapu</a:t>
            </a:r>
            <a:endParaRPr lang="es-ES" sz="24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s-ES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 </a:t>
            </a:r>
            <a:r>
              <a:rPr lang="es-ES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strei</a:t>
            </a:r>
            <a:r>
              <a:rPr lang="es-ES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tide</a:t>
            </a:r>
            <a:endParaRPr lang="es-ES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4878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Wi</a:t>
            </a:r>
            <a:r>
              <a:rPr lang="es-ES" sz="2000" b="1" dirty="0"/>
              <a:t> e </a:t>
            </a:r>
            <a:r>
              <a:rPr lang="es-ES" sz="2000" b="1" dirty="0" err="1"/>
              <a:t>libi</a:t>
            </a:r>
            <a:r>
              <a:rPr lang="es-ES" sz="2000" b="1" dirty="0"/>
              <a:t> </a:t>
            </a:r>
            <a:r>
              <a:rPr lang="es-ES" sz="2000" b="1" dirty="0" err="1"/>
              <a:t>e'n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sungu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strei</a:t>
            </a:r>
            <a:r>
              <a:rPr lang="es-ES" sz="2000" b="1" dirty="0"/>
              <a:t> di </a:t>
            </a:r>
            <a:r>
              <a:rPr lang="es-ES" sz="2000" b="1" dirty="0" err="1"/>
              <a:t>abi</a:t>
            </a:r>
            <a:r>
              <a:rPr lang="es-ES" sz="2000" b="1" dirty="0"/>
              <a:t> te </a:t>
            </a:r>
            <a:r>
              <a:rPr lang="es-ES" sz="2000" b="1" dirty="0" err="1"/>
              <a:t>make</a:t>
            </a:r>
            <a:r>
              <a:rPr lang="es-ES" sz="2000" b="1" dirty="0"/>
              <a:t> nanga a </a:t>
            </a:r>
            <a:r>
              <a:rPr lang="es-ES" sz="2000" b="1" dirty="0" err="1"/>
              <a:t>heri</a:t>
            </a:r>
            <a:r>
              <a:rPr lang="es-ES" sz="2000" b="1" dirty="0"/>
              <a:t> cosmos. Ala di a no </a:t>
            </a:r>
            <a:r>
              <a:rPr lang="es-ES" sz="2000" b="1" dirty="0" err="1"/>
              <a:t>krin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, </a:t>
            </a:r>
            <a:r>
              <a:rPr lang="es-ES" sz="2000" b="1" dirty="0" err="1"/>
              <a:t>noso</a:t>
            </a:r>
            <a:r>
              <a:rPr lang="es-ES" sz="2000" b="1" dirty="0"/>
              <a:t> kan de </a:t>
            </a:r>
            <a:r>
              <a:rPr lang="es-ES" sz="2000" b="1" dirty="0" err="1"/>
              <a:t>wi</a:t>
            </a:r>
            <a:r>
              <a:rPr lang="es-ES" sz="2000" b="1" dirty="0"/>
              <a:t> no e </a:t>
            </a:r>
            <a:r>
              <a:rPr lang="es-ES" sz="2000" b="1" dirty="0" err="1"/>
              <a:t>bribi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a  kan, a </a:t>
            </a:r>
            <a:r>
              <a:rPr lang="es-ES" sz="2000" b="1" dirty="0" err="1"/>
              <a:t>feti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tru-tru</a:t>
            </a:r>
            <a:r>
              <a:rPr lang="es-ES" sz="2000" b="1" dirty="0"/>
              <a:t> </a:t>
            </a:r>
            <a:r>
              <a:rPr lang="es-ES" sz="2000" b="1" dirty="0" err="1"/>
              <a:t>feti</a:t>
            </a:r>
            <a:r>
              <a:rPr lang="es-ES" sz="2000" b="1" dirty="0"/>
              <a:t>.</a:t>
            </a:r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8" y="2807761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wegi</a:t>
            </a:r>
            <a:r>
              <a:rPr lang="es-ES" sz="2000" b="1" dirty="0"/>
              <a:t> ben de a </a:t>
            </a:r>
            <a:r>
              <a:rPr lang="es-ES" sz="2000" b="1" dirty="0" err="1"/>
              <a:t>ekte</a:t>
            </a:r>
            <a:r>
              <a:rPr lang="es-ES" sz="2000" b="1" dirty="0"/>
              <a:t> </a:t>
            </a:r>
            <a:r>
              <a:rPr lang="es-ES" sz="2000" b="1" dirty="0" err="1"/>
              <a:t>fasi</a:t>
            </a:r>
            <a:r>
              <a:rPr lang="es-ES" sz="2000" b="1" dirty="0"/>
              <a:t> fa Gado e </a:t>
            </a:r>
            <a:r>
              <a:rPr lang="es-ES" sz="2000" b="1" dirty="0" err="1"/>
              <a:t>tiri</a:t>
            </a:r>
            <a:r>
              <a:rPr lang="es-ES" sz="2000" b="1" dirty="0"/>
              <a:t>, a </a:t>
            </a:r>
            <a:r>
              <a:rPr lang="es-ES" sz="2000" b="1" dirty="0" err="1"/>
              <a:t>getrow</a:t>
            </a:r>
            <a:r>
              <a:rPr lang="es-ES" sz="2000" b="1" dirty="0"/>
              <a:t> fu den </a:t>
            </a:r>
            <a:r>
              <a:rPr lang="es-ES" sz="2000" b="1" dirty="0" err="1"/>
              <a:t>engel</a:t>
            </a:r>
            <a:r>
              <a:rPr lang="es-ES" sz="2000" b="1" dirty="0"/>
              <a:t> nanga den </a:t>
            </a:r>
            <a:r>
              <a:rPr lang="es-ES" sz="2000" b="1" dirty="0" err="1"/>
              <a:t>grontapu</a:t>
            </a:r>
            <a:r>
              <a:rPr lang="es-ES" sz="2000" b="1" dirty="0"/>
              <a:t> di no </a:t>
            </a:r>
            <a:r>
              <a:rPr lang="es-ES" sz="2000" b="1" dirty="0" err="1"/>
              <a:t>fadon</a:t>
            </a:r>
            <a:r>
              <a:rPr lang="es-ES" sz="2000" b="1" dirty="0"/>
              <a:t>. </a:t>
            </a:r>
            <a:r>
              <a:rPr lang="es-ES" sz="2000" b="1" dirty="0" err="1"/>
              <a:t>Tide</a:t>
            </a:r>
            <a:r>
              <a:rPr lang="es-ES" sz="2000" b="1" dirty="0"/>
              <a:t> a </a:t>
            </a:r>
            <a:r>
              <a:rPr lang="es-ES" sz="2000" b="1" dirty="0" err="1"/>
              <a:t>getrow</a:t>
            </a:r>
            <a:r>
              <a:rPr lang="es-ES" sz="2000" b="1" dirty="0"/>
              <a:t> fu </a:t>
            </a:r>
            <a:r>
              <a:rPr lang="es-ES" sz="2000" b="1" dirty="0" err="1"/>
              <a:t>yu</a:t>
            </a:r>
            <a:r>
              <a:rPr lang="es-ES" sz="2000" b="1" dirty="0"/>
              <a:t> nanga mi de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wegi</a:t>
            </a:r>
            <a:r>
              <a:rPr lang="es-ES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415823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Den </a:t>
            </a:r>
            <a:r>
              <a:rPr lang="es-ES" sz="2000" b="1" dirty="0" err="1"/>
              <a:t>feti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 de </a:t>
            </a:r>
            <a:r>
              <a:rPr lang="es-ES" sz="2000" b="1" dirty="0" err="1"/>
              <a:t>na</a:t>
            </a:r>
            <a:r>
              <a:rPr lang="es-ES" sz="2000" b="1" dirty="0"/>
              <a:t> yeye </a:t>
            </a:r>
            <a:r>
              <a:rPr lang="es-ES" sz="2000" b="1" dirty="0" err="1"/>
              <a:t>fasi,wi</a:t>
            </a:r>
            <a:r>
              <a:rPr lang="es-ES" sz="2000" b="1" dirty="0"/>
              <a:t> no </a:t>
            </a:r>
            <a:r>
              <a:rPr lang="es-ES" sz="2000" b="1" dirty="0" err="1"/>
              <a:t>man</a:t>
            </a:r>
            <a:r>
              <a:rPr lang="es-ES" sz="2000" b="1" dirty="0"/>
              <a:t> si den (</a:t>
            </a:r>
            <a:r>
              <a:rPr lang="es-ES" sz="2000" b="1" dirty="0" err="1"/>
              <a:t>Efeise</a:t>
            </a:r>
            <a:r>
              <a:rPr lang="es-ES" sz="2000" b="1" dirty="0"/>
              <a:t> 6:12). </a:t>
            </a:r>
            <a:r>
              <a:rPr lang="es-ES" sz="2000" b="1" dirty="0" err="1"/>
              <a:t>Toku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e </a:t>
            </a:r>
            <a:r>
              <a:rPr lang="es-ES" sz="2000" b="1" dirty="0" err="1"/>
              <a:t>feri</a:t>
            </a:r>
            <a:r>
              <a:rPr lang="es-ES" sz="2000" b="1" dirty="0"/>
              <a:t> a </a:t>
            </a:r>
            <a:r>
              <a:rPr lang="es-ES" sz="2000" b="1" dirty="0" err="1"/>
              <a:t>winti</a:t>
            </a:r>
            <a:r>
              <a:rPr lang="es-ES" sz="2000" b="1" dirty="0"/>
              <a:t> fu a </a:t>
            </a:r>
            <a:r>
              <a:rPr lang="es-ES" sz="2000" b="1" dirty="0" err="1"/>
              <a:t>feti</a:t>
            </a:r>
            <a:r>
              <a:rPr lang="es-ES" sz="2000" b="1" dirty="0"/>
              <a:t>. </a:t>
            </a:r>
            <a:r>
              <a:rPr lang="es-ES" sz="2000" b="1" dirty="0" err="1"/>
              <a:t>Bigi</a:t>
            </a:r>
            <a:r>
              <a:rPr lang="es-ES" sz="2000" b="1" dirty="0"/>
              <a:t> faya, </a:t>
            </a:r>
            <a:r>
              <a:rPr lang="es-ES" sz="2000" b="1" dirty="0" err="1"/>
              <a:t>seki</a:t>
            </a:r>
            <a:r>
              <a:rPr lang="es-ES" sz="2000" b="1" dirty="0"/>
              <a:t> </a:t>
            </a:r>
            <a:r>
              <a:rPr lang="es-ES" sz="2000" b="1" dirty="0" err="1"/>
              <a:t>gron</a:t>
            </a:r>
            <a:r>
              <a:rPr lang="es-ES" sz="2000" b="1" dirty="0"/>
              <a:t>, </a:t>
            </a:r>
            <a:r>
              <a:rPr lang="es-ES" sz="2000" b="1" dirty="0" err="1"/>
              <a:t>watra</a:t>
            </a:r>
            <a:r>
              <a:rPr lang="es-ES" sz="2000" b="1" dirty="0"/>
              <a:t>, </a:t>
            </a:r>
            <a:r>
              <a:rPr lang="es-ES" sz="2000" b="1" dirty="0" err="1"/>
              <a:t>kruktu</a:t>
            </a:r>
            <a:r>
              <a:rPr lang="es-ES" sz="2000" b="1" dirty="0"/>
              <a:t> </a:t>
            </a:r>
            <a:r>
              <a:rPr lang="es-ES" sz="2000" b="1" dirty="0" err="1"/>
              <a:t>libi</a:t>
            </a:r>
            <a:r>
              <a:rPr lang="es-ES" sz="2000" b="1" dirty="0"/>
              <a:t>, </a:t>
            </a:r>
            <a:r>
              <a:rPr lang="es-ES" sz="2000" b="1" dirty="0" err="1"/>
              <a:t>dede</a:t>
            </a:r>
            <a:r>
              <a:rPr lang="es-ES" sz="2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 BIGIN FU A STREI</a:t>
            </a:r>
            <a:endParaRPr lang="es-ES" sz="4400" b="1" dirty="0">
              <a:ln/>
              <a:solidFill>
                <a:schemeClr val="accent3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694585" y="565359"/>
            <a:ext cx="6802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no ben </a:t>
            </a:r>
            <a:r>
              <a:rPr lang="es-ES" b="1" dirty="0" err="1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abi</a:t>
            </a:r>
            <a:r>
              <a:rPr lang="es-ES" b="1" dirty="0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 </a:t>
            </a:r>
            <a:r>
              <a:rPr lang="es-ES" b="1" dirty="0" err="1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fowtu</a:t>
            </a:r>
            <a:r>
              <a:rPr lang="es-ES" b="1" dirty="0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du , </a:t>
            </a:r>
            <a:r>
              <a:rPr lang="es-ES" b="1" dirty="0" err="1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sensi</a:t>
            </a:r>
            <a:r>
              <a:rPr lang="es-ES" b="1" dirty="0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Gado </a:t>
            </a:r>
            <a:r>
              <a:rPr lang="es-ES" b="1" dirty="0" err="1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meki</a:t>
            </a:r>
            <a:r>
              <a:rPr lang="es-ES" b="1" dirty="0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teleki</a:t>
            </a:r>
            <a:r>
              <a:rPr lang="es-E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takru</a:t>
            </a:r>
            <a:r>
              <a:rPr lang="es-E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du ben </a:t>
            </a:r>
            <a:r>
              <a:rPr lang="es-E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feni</a:t>
            </a:r>
            <a:r>
              <a:rPr lang="es-E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Eseikiyel</a:t>
            </a:r>
            <a:r>
              <a:rPr lang="es-ES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41069" y="1268942"/>
            <a:ext cx="6933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 ben de so, dati ini Eiden, wan sani ben de di ben poti Eifa fu no fertrow Gado. So fasi wi e si dati a kakafutu ben de fosi libisma </a:t>
            </a:r>
            <a:r>
              <a:rPr lang="es-ES" sz="2000" b="1" dirty="0"/>
              <a:t>(</a:t>
            </a:r>
            <a:r>
              <a:rPr lang="es-ES" sz="2000" b="1" dirty="0" err="1"/>
              <a:t>Gein</a:t>
            </a:r>
            <a:r>
              <a:rPr lang="es-ES" sz="2000" b="1" dirty="0"/>
              <a:t>. 3:1).</a:t>
            </a:r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1987392" cy="170254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342" y="3298849"/>
            <a:ext cx="2556852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718566" y="3174283"/>
            <a:ext cx="86855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fosi</a:t>
            </a:r>
            <a:r>
              <a:rPr lang="es-ES" sz="2000" b="1" dirty="0"/>
              <a:t> </a:t>
            </a:r>
            <a:r>
              <a:rPr lang="es-ES" sz="2000" b="1" dirty="0" err="1"/>
              <a:t>aksi</a:t>
            </a:r>
            <a:r>
              <a:rPr lang="es-ES" sz="2000" b="1" dirty="0"/>
              <a:t> di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musu</a:t>
            </a:r>
            <a:r>
              <a:rPr lang="es-ES" sz="2000" b="1" dirty="0"/>
              <a:t> </a:t>
            </a:r>
            <a:r>
              <a:rPr lang="es-ES" sz="2000" b="1" dirty="0" err="1"/>
              <a:t>aksi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srefi</a:t>
            </a:r>
            <a:r>
              <a:rPr lang="es-ES" sz="2000" b="1" dirty="0"/>
              <a:t>: </a:t>
            </a:r>
            <a:r>
              <a:rPr lang="es-ES" sz="2000" b="1" dirty="0" err="1"/>
              <a:t>na</a:t>
            </a:r>
            <a:r>
              <a:rPr lang="es-ES" sz="2000" b="1" dirty="0"/>
              <a:t> Gado </a:t>
            </a:r>
            <a:r>
              <a:rPr lang="es-ES" sz="2000" b="1" dirty="0" err="1"/>
              <a:t>meki</a:t>
            </a:r>
            <a:r>
              <a:rPr lang="es-ES" sz="2000" b="1" dirty="0"/>
              <a:t> </a:t>
            </a:r>
            <a:r>
              <a:rPr lang="es-ES" sz="2000" b="1" dirty="0" err="1"/>
              <a:t>didibri</a:t>
            </a:r>
            <a:r>
              <a:rPr lang="es-ES" sz="2000" b="1" dirty="0"/>
              <a:t>, </a:t>
            </a:r>
            <a:r>
              <a:rPr lang="es-ES" sz="2000" b="1" dirty="0" err="1"/>
              <a:t>sobu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Gado </a:t>
            </a:r>
            <a:r>
              <a:rPr lang="es-ES" sz="2000" b="1" dirty="0" err="1"/>
              <a:t>meki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takru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?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440935" y="3745310"/>
            <a:ext cx="70669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wortu</a:t>
            </a:r>
            <a:r>
              <a:rPr lang="es-ES" sz="2000" b="1" dirty="0"/>
              <a:t> e </a:t>
            </a:r>
            <a:r>
              <a:rPr lang="es-ES" sz="2000" b="1" dirty="0" err="1"/>
              <a:t>taigi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didibri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engel</a:t>
            </a:r>
            <a:r>
              <a:rPr lang="es-ES" sz="2000" b="1" dirty="0"/>
              <a:t> di den e </a:t>
            </a:r>
            <a:r>
              <a:rPr lang="es-ES" sz="2000" b="1" dirty="0" err="1"/>
              <a:t>kari</a:t>
            </a:r>
            <a:r>
              <a:rPr lang="es-ES" sz="2000" b="1" dirty="0"/>
              <a:t> </a:t>
            </a:r>
            <a:r>
              <a:rPr lang="es-ES" sz="2000" b="1" dirty="0" err="1"/>
              <a:t>Lusifer</a:t>
            </a:r>
            <a:r>
              <a:rPr lang="es-ES" sz="2000" b="1" dirty="0"/>
              <a:t> (Yes. 14:12) Di a </a:t>
            </a:r>
            <a:r>
              <a:rPr lang="es-ES" sz="2000" b="1" dirty="0" err="1"/>
              <a:t>engel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ben </a:t>
            </a:r>
            <a:r>
              <a:rPr lang="es-ES" sz="2000" b="1" dirty="0" err="1"/>
              <a:t>meki</a:t>
            </a:r>
            <a:r>
              <a:rPr lang="es-ES" sz="2000" b="1" dirty="0"/>
              <a:t> a ben de </a:t>
            </a:r>
            <a:r>
              <a:rPr lang="es-ES" sz="2000" b="1" dirty="0" err="1"/>
              <a:t>sondro</a:t>
            </a:r>
            <a:r>
              <a:rPr lang="es-ES" sz="2000" b="1" dirty="0"/>
              <a:t> </a:t>
            </a:r>
            <a:r>
              <a:rPr lang="es-ES" sz="2000" b="1" dirty="0" err="1"/>
              <a:t>fowtu</a:t>
            </a:r>
            <a:r>
              <a:rPr lang="es-ES" sz="2000" b="1" dirty="0"/>
              <a:t> </a:t>
            </a:r>
            <a:r>
              <a:rPr lang="es-ES" sz="2000" b="1" dirty="0" err="1"/>
              <a:t>e’n</a:t>
            </a:r>
            <a:r>
              <a:rPr lang="es-ES" sz="2000" b="1" dirty="0"/>
              <a:t> </a:t>
            </a:r>
            <a:r>
              <a:rPr lang="es-ES" sz="2000" b="1" dirty="0" err="1"/>
              <a:t>moi</a:t>
            </a:r>
            <a:r>
              <a:rPr lang="es-ES" sz="2000" b="1" dirty="0"/>
              <a:t>. (Eis.28: 12). A ben </a:t>
            </a:r>
            <a:r>
              <a:rPr lang="es-ES" sz="2000" b="1" dirty="0" err="1"/>
              <a:t>s'don</a:t>
            </a:r>
            <a:r>
              <a:rPr lang="es-ES" sz="2000" b="1" dirty="0"/>
              <a:t> </a:t>
            </a:r>
            <a:r>
              <a:rPr lang="es-ES" sz="2000" b="1" dirty="0" err="1"/>
              <a:t>hei</a:t>
            </a:r>
            <a:r>
              <a:rPr lang="es-ES" sz="2000" b="1" dirty="0"/>
              <a:t> moro den </a:t>
            </a:r>
            <a:r>
              <a:rPr lang="es-ES" sz="2000" b="1" dirty="0" err="1"/>
              <a:t>tra</a:t>
            </a:r>
            <a:r>
              <a:rPr lang="es-ES" sz="2000" b="1" dirty="0"/>
              <a:t> </a:t>
            </a:r>
            <a:r>
              <a:rPr lang="es-ES" sz="2000" b="1" dirty="0" err="1"/>
              <a:t>engel</a:t>
            </a:r>
            <a:r>
              <a:rPr lang="es-ES" sz="2000" b="1" dirty="0"/>
              <a:t>: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Kereb</a:t>
            </a:r>
            <a:r>
              <a:rPr lang="es-ES" sz="2000" b="1" dirty="0"/>
              <a:t> di ben </a:t>
            </a:r>
            <a:r>
              <a:rPr lang="es-ES" sz="2000" b="1" dirty="0" err="1"/>
              <a:t>man</a:t>
            </a:r>
            <a:r>
              <a:rPr lang="es-ES" sz="2000" b="1" dirty="0"/>
              <a:t> </a:t>
            </a:r>
            <a:r>
              <a:rPr lang="es-ES" sz="2000" b="1" dirty="0" err="1"/>
              <a:t>sorgu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ala </a:t>
            </a:r>
            <a:r>
              <a:rPr lang="es-ES" sz="2000" b="1" dirty="0" err="1"/>
              <a:t>sani</a:t>
            </a:r>
            <a:r>
              <a:rPr lang="es-ES" sz="2000" b="1" dirty="0"/>
              <a:t> 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bun</a:t>
            </a:r>
            <a:r>
              <a:rPr lang="es-ES" sz="2000" b="1" dirty="0"/>
              <a:t>. (</a:t>
            </a:r>
            <a:r>
              <a:rPr lang="es-ES" sz="2000" b="1" dirty="0" err="1"/>
              <a:t>Eis</a:t>
            </a:r>
            <a:r>
              <a:rPr lang="es-ES" sz="2000" b="1" dirty="0"/>
              <a:t>. 28:13,14).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41069" y="2226655"/>
            <a:ext cx="65846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Yeises kari a sani di ben puru fertrow mindri Gado nanga den sani di a meki" wan feiyanti" di a si leki didibri (Mat. 13:39</a:t>
            </a:r>
            <a:r>
              <a:rPr lang="es-ES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440935" y="5255804"/>
            <a:ext cx="69029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Efu</a:t>
            </a:r>
            <a:r>
              <a:rPr lang="es-ES" sz="2000" b="1" dirty="0"/>
              <a:t> </a:t>
            </a:r>
            <a:r>
              <a:rPr lang="es-ES" sz="2000" b="1" dirty="0" err="1"/>
              <a:t>Lusifer</a:t>
            </a:r>
            <a:r>
              <a:rPr lang="es-ES" sz="2000" b="1" dirty="0"/>
              <a:t> ben de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sondro</a:t>
            </a:r>
            <a:r>
              <a:rPr lang="es-ES" sz="2000" b="1" dirty="0"/>
              <a:t> </a:t>
            </a:r>
            <a:r>
              <a:rPr lang="es-ES" sz="2000" b="1" dirty="0" err="1"/>
              <a:t>fowtu,fa</a:t>
            </a:r>
            <a:r>
              <a:rPr lang="es-ES" sz="2000" b="1" dirty="0"/>
              <a:t> a </a:t>
            </a:r>
            <a:r>
              <a:rPr lang="es-ES" sz="2000" b="1" dirty="0" err="1"/>
              <a:t>tron</a:t>
            </a:r>
            <a:r>
              <a:rPr lang="es-ES" sz="2000" b="1" dirty="0"/>
              <a:t> </a:t>
            </a:r>
            <a:r>
              <a:rPr lang="es-ES" sz="2000" b="1" dirty="0" err="1"/>
              <a:t>didibri</a:t>
            </a:r>
            <a:r>
              <a:rPr lang="es-ES" sz="2000" b="1" dirty="0"/>
              <a:t>? Fa a </a:t>
            </a:r>
            <a:r>
              <a:rPr lang="es-ES" sz="2000" b="1" dirty="0" err="1"/>
              <a:t>feti</a:t>
            </a:r>
            <a:r>
              <a:rPr lang="es-ES" sz="2000" b="1" dirty="0"/>
              <a:t> fu en nanga Gado </a:t>
            </a:r>
            <a:r>
              <a:rPr lang="es-ES" sz="2000" b="1" dirty="0" err="1"/>
              <a:t>bigin</a:t>
            </a:r>
            <a:r>
              <a:rPr lang="es-ES" sz="2000" b="1" dirty="0"/>
              <a:t>? Gado </a:t>
            </a:r>
            <a:r>
              <a:rPr lang="es-ES" sz="2000" b="1" dirty="0" err="1"/>
              <a:t>gi</a:t>
            </a:r>
            <a:r>
              <a:rPr lang="es-ES" sz="2000" b="1" dirty="0"/>
              <a:t> en </a:t>
            </a:r>
            <a:r>
              <a:rPr lang="es-ES" sz="2000" b="1" dirty="0" err="1"/>
              <a:t>leki</a:t>
            </a:r>
            <a:r>
              <a:rPr lang="es-ES" sz="2000" b="1" dirty="0"/>
              <a:t> ala </a:t>
            </a:r>
            <a:r>
              <a:rPr lang="es-ES" sz="2000" b="1" dirty="0" err="1"/>
              <a:t>trawan</a:t>
            </a:r>
            <a:r>
              <a:rPr lang="es-ES" sz="2000" b="1" dirty="0"/>
              <a:t> di a </a:t>
            </a:r>
            <a:r>
              <a:rPr lang="es-ES" sz="2000" b="1" dirty="0" err="1"/>
              <a:t>meki</a:t>
            </a:r>
            <a:r>
              <a:rPr lang="es-ES" sz="2000" b="1" dirty="0"/>
              <a:t>,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fri</a:t>
            </a:r>
            <a:r>
              <a:rPr lang="es-ES" sz="2000" b="1" dirty="0"/>
              <a:t> </a:t>
            </a:r>
            <a:r>
              <a:rPr lang="es-ES" sz="2000" b="1" dirty="0" err="1"/>
              <a:t>wani</a:t>
            </a:r>
            <a:r>
              <a:rPr lang="es-ES" sz="2000" b="1" dirty="0"/>
              <a:t> fu </a:t>
            </a:r>
            <a:r>
              <a:rPr lang="es-ES" sz="2000" b="1" dirty="0" err="1"/>
              <a:t>teki</a:t>
            </a:r>
            <a:r>
              <a:rPr lang="es-ES" sz="2000" b="1" dirty="0"/>
              <a:t> san a </a:t>
            </a:r>
            <a:r>
              <a:rPr lang="es-ES" sz="2000" b="1" dirty="0" err="1"/>
              <a:t>wani</a:t>
            </a:r>
            <a:r>
              <a:rPr lang="es-ES" sz="2000" b="1" dirty="0"/>
              <a:t>. </a:t>
            </a:r>
            <a:r>
              <a:rPr lang="es-ES" sz="2000" b="1" dirty="0" err="1"/>
              <a:t>Wi</a:t>
            </a:r>
            <a:r>
              <a:rPr lang="es-ES" sz="2000" b="1" dirty="0"/>
              <a:t> no </a:t>
            </a:r>
            <a:r>
              <a:rPr lang="es-ES" sz="2000" b="1" dirty="0" err="1"/>
              <a:t>man</a:t>
            </a:r>
            <a:r>
              <a:rPr lang="es-ES" sz="2000" b="1" dirty="0"/>
              <a:t> </a:t>
            </a:r>
            <a:r>
              <a:rPr lang="es-ES" sz="2000" b="1" dirty="0" err="1"/>
              <a:t>ferstan</a:t>
            </a:r>
            <a:r>
              <a:rPr lang="es-ES" sz="2000" b="1" dirty="0"/>
              <a:t>, </a:t>
            </a:r>
            <a:r>
              <a:rPr lang="es-ES" sz="2000" b="1" dirty="0" err="1"/>
              <a:t>Lusifer</a:t>
            </a:r>
            <a:r>
              <a:rPr lang="es-ES" sz="2000" b="1" dirty="0"/>
              <a:t> </a:t>
            </a:r>
            <a:r>
              <a:rPr lang="es-ES" sz="2000" b="1" dirty="0" err="1"/>
              <a:t>teki</a:t>
            </a:r>
            <a:r>
              <a:rPr lang="es-ES" sz="2000" b="1" dirty="0"/>
              <a:t> fu </a:t>
            </a:r>
            <a:r>
              <a:rPr lang="es-ES" sz="2000" b="1" dirty="0" err="1"/>
              <a:t>kakafutu</a:t>
            </a:r>
            <a:r>
              <a:rPr lang="es-ES" sz="2000" b="1" dirty="0"/>
              <a:t>, nanga a </a:t>
            </a:r>
            <a:r>
              <a:rPr lang="es-ES" sz="2000" b="1" dirty="0" err="1"/>
              <a:t>wani</a:t>
            </a:r>
            <a:r>
              <a:rPr lang="es-ES" sz="2000" b="1" dirty="0"/>
              <a:t> fu </a:t>
            </a:r>
            <a:r>
              <a:rPr lang="es-ES" sz="2000" b="1" dirty="0" err="1"/>
              <a:t>sidon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a </a:t>
            </a:r>
            <a:r>
              <a:rPr lang="es-ES" sz="2000" b="1" dirty="0" err="1"/>
              <a:t>kownusturu</a:t>
            </a:r>
            <a:r>
              <a:rPr lang="es-ES" sz="2000" b="1" dirty="0"/>
              <a:t> fu Gado (Esei.28:15; Yes.14:13,14).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KAKAFUTU INI HEIMEL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“En </a:t>
            </a:r>
            <a:r>
              <a:rPr lang="es-E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tere</a:t>
            </a:r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teki</a:t>
            </a:r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</a:t>
            </a:r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dri</a:t>
            </a:r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den </a:t>
            </a:r>
            <a:r>
              <a:rPr lang="es-E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stari</a:t>
            </a:r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loktu</a:t>
            </a:r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trowe</a:t>
            </a:r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</a:t>
            </a:r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grontapu</a:t>
            </a:r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s-E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(Kon </a:t>
            </a:r>
            <a:r>
              <a:rPr lang="es-ES" sz="14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krin</a:t>
            </a:r>
            <a:r>
              <a:rPr lang="es-E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40" y="1307809"/>
            <a:ext cx="4933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winsi</a:t>
            </a:r>
            <a:r>
              <a:rPr lang="es-ES" sz="2000" b="1" dirty="0"/>
              <a:t> fu! </a:t>
            </a:r>
            <a:r>
              <a:rPr lang="es-ES" sz="2000" b="1" dirty="0" err="1"/>
              <a:t>usifer</a:t>
            </a:r>
            <a:r>
              <a:rPr lang="es-ES" sz="2000" b="1" dirty="0"/>
              <a:t> fu </a:t>
            </a:r>
            <a:r>
              <a:rPr lang="es-ES" sz="2000" b="1" dirty="0" err="1"/>
              <a:t>s'don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a </a:t>
            </a:r>
            <a:r>
              <a:rPr lang="es-ES" sz="2000" b="1" dirty="0" err="1"/>
              <a:t>kownusturu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heimel</a:t>
            </a:r>
            <a:r>
              <a:rPr lang="es-ES" sz="2000" b="1" dirty="0"/>
              <a:t>, </a:t>
            </a:r>
            <a:r>
              <a:rPr lang="es-ES" sz="2000" b="1" dirty="0" err="1"/>
              <a:t>tyari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Lusifer</a:t>
            </a:r>
            <a:r>
              <a:rPr lang="es-ES" sz="2000" b="1" dirty="0"/>
              <a:t> </a:t>
            </a:r>
            <a:r>
              <a:rPr lang="es-ES" sz="2000" b="1" dirty="0" err="1"/>
              <a:t>meki</a:t>
            </a:r>
            <a:r>
              <a:rPr lang="es-ES" sz="2000" b="1" dirty="0"/>
              <a:t> den </a:t>
            </a:r>
            <a:r>
              <a:rPr lang="es-ES" sz="2000" b="1" dirty="0" err="1"/>
              <a:t>engel</a:t>
            </a:r>
            <a:r>
              <a:rPr lang="es-ES" sz="2000" b="1" dirty="0"/>
              <a:t> </a:t>
            </a:r>
            <a:r>
              <a:rPr lang="es-ES" sz="2000" b="1" dirty="0" err="1"/>
              <a:t>lasi</a:t>
            </a:r>
            <a:r>
              <a:rPr lang="es-ES" sz="2000" b="1" dirty="0"/>
              <a:t> </a:t>
            </a:r>
            <a:r>
              <a:rPr lang="es-ES" sz="2000" b="1" dirty="0" err="1"/>
              <a:t>fertrow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rekfardek</a:t>
            </a:r>
            <a:r>
              <a:rPr lang="es-ES" sz="2000" b="1" dirty="0"/>
              <a:t> </a:t>
            </a:r>
            <a:r>
              <a:rPr lang="es-ES" sz="2000" b="1" dirty="0" err="1"/>
              <a:t>fasi</a:t>
            </a:r>
            <a:r>
              <a:rPr lang="es-ES" sz="2000" b="1" dirty="0"/>
              <a:t> fa Gado ben </a:t>
            </a:r>
            <a:r>
              <a:rPr lang="es-ES" sz="2000" b="1" dirty="0" err="1"/>
              <a:t>tiri</a:t>
            </a:r>
            <a:r>
              <a:rPr lang="es-ES" sz="2000" b="1" dirty="0"/>
              <a:t>.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alamala</a:t>
            </a:r>
            <a:r>
              <a:rPr lang="es-ES" sz="2000" b="1" dirty="0"/>
              <a:t> no ben </a:t>
            </a:r>
            <a:r>
              <a:rPr lang="es-ES" sz="2000" b="1" dirty="0" err="1"/>
              <a:t>fri</a:t>
            </a:r>
            <a:r>
              <a:rPr lang="es-ES" sz="2000" b="1" dirty="0"/>
              <a:t>? </a:t>
            </a:r>
            <a:r>
              <a:rPr lang="es-ES" sz="2000" b="1" dirty="0" err="1"/>
              <a:t>Sainde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musu</a:t>
            </a:r>
            <a:r>
              <a:rPr lang="es-ES" sz="2000" b="1" dirty="0"/>
              <a:t> </a:t>
            </a:r>
            <a:r>
              <a:rPr lang="es-ES" sz="2000" b="1" dirty="0" err="1"/>
              <a:t>saki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srefi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hebi</a:t>
            </a:r>
            <a:r>
              <a:rPr lang="es-ES" sz="2000" b="1" dirty="0"/>
              <a:t> nanga </a:t>
            </a:r>
            <a:r>
              <a:rPr lang="es-ES" sz="2000" b="1" dirty="0" err="1"/>
              <a:t>kande</a:t>
            </a:r>
            <a:r>
              <a:rPr lang="es-ES" sz="2000" b="1" dirty="0"/>
              <a:t> </a:t>
            </a:r>
            <a:r>
              <a:rPr lang="es-ES" sz="2000" b="1" dirty="0" err="1"/>
              <a:t>komandi</a:t>
            </a:r>
            <a:r>
              <a:rPr lang="es-ES" sz="2000" b="1" dirty="0"/>
              <a:t> di no </a:t>
            </a:r>
            <a:r>
              <a:rPr lang="es-ES" sz="2000" b="1" dirty="0" err="1"/>
              <a:t>bun</a:t>
            </a:r>
            <a:r>
              <a:rPr lang="es-ES" sz="2000" b="1" dirty="0"/>
              <a:t>, </a:t>
            </a:r>
            <a:r>
              <a:rPr lang="es-ES" sz="2000" b="1" dirty="0" err="1"/>
              <a:t>noso</a:t>
            </a:r>
            <a:r>
              <a:rPr lang="es-ES" sz="2000" b="1" dirty="0"/>
              <a:t> </a:t>
            </a:r>
            <a:r>
              <a:rPr lang="es-ES" sz="2000" b="1" dirty="0" err="1"/>
              <a:t>kaprisi</a:t>
            </a:r>
            <a:r>
              <a:rPr lang="es-ES" sz="2000" b="1" dirty="0"/>
              <a:t>?</a:t>
            </a:r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915" y="1847863"/>
            <a:ext cx="3169059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4059936" y="4554852"/>
            <a:ext cx="8132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kakafutu</a:t>
            </a:r>
            <a:r>
              <a:rPr lang="es-ES" sz="2000" b="1" dirty="0"/>
              <a:t> </a:t>
            </a:r>
            <a:r>
              <a:rPr lang="es-ES" sz="2000" b="1" dirty="0" err="1"/>
              <a:t>tron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tru</a:t>
            </a:r>
            <a:r>
              <a:rPr lang="es-ES" sz="2000" b="1" dirty="0"/>
              <a:t> </a:t>
            </a:r>
            <a:r>
              <a:rPr lang="es-ES" sz="2000" b="1" dirty="0" err="1"/>
              <a:t>tru</a:t>
            </a:r>
            <a:r>
              <a:rPr lang="es-ES" sz="2000" b="1" dirty="0"/>
              <a:t> </a:t>
            </a:r>
            <a:r>
              <a:rPr lang="es-ES" sz="2000" b="1" dirty="0" err="1"/>
              <a:t>feti</a:t>
            </a:r>
            <a:r>
              <a:rPr lang="es-ES" sz="2000" b="1" dirty="0"/>
              <a:t>,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feti</a:t>
            </a:r>
            <a:r>
              <a:rPr lang="es-ES" sz="2000" b="1" dirty="0"/>
              <a:t> pe ala </a:t>
            </a:r>
            <a:r>
              <a:rPr lang="es-ES" sz="2000" b="1" dirty="0" err="1"/>
              <a:t>engel</a:t>
            </a:r>
            <a:r>
              <a:rPr lang="es-ES" sz="2000" b="1" dirty="0"/>
              <a:t> ben </a:t>
            </a:r>
            <a:r>
              <a:rPr lang="es-ES" sz="2000" b="1" dirty="0" err="1"/>
              <a:t>musu</a:t>
            </a:r>
            <a:r>
              <a:rPr lang="es-ES" sz="2000" b="1" dirty="0"/>
              <a:t> </a:t>
            </a:r>
            <a:r>
              <a:rPr lang="es-ES" sz="2000" b="1" dirty="0" err="1"/>
              <a:t>teki</a:t>
            </a:r>
            <a:r>
              <a:rPr lang="es-ES" sz="2000" b="1" dirty="0"/>
              <a:t> suma a </a:t>
            </a:r>
            <a:r>
              <a:rPr lang="es-ES" sz="2000" b="1" dirty="0" err="1"/>
              <a:t>wani</a:t>
            </a:r>
            <a:r>
              <a:rPr lang="es-ES" sz="2000" b="1" dirty="0"/>
              <a:t>. 1 </a:t>
            </a:r>
            <a:r>
              <a:rPr lang="es-ES" sz="2000" b="1" dirty="0" err="1"/>
              <a:t>ini</a:t>
            </a:r>
            <a:r>
              <a:rPr lang="es-ES" sz="2000" b="1" dirty="0"/>
              <a:t> 3 </a:t>
            </a:r>
            <a:r>
              <a:rPr lang="es-ES" sz="2000" b="1" dirty="0" err="1"/>
              <a:t>teki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 </a:t>
            </a:r>
            <a:r>
              <a:rPr lang="es-ES" sz="2000" b="1" dirty="0" err="1"/>
              <a:t>Satan</a:t>
            </a:r>
            <a:r>
              <a:rPr lang="es-ES" sz="2000" b="1" dirty="0"/>
              <a:t>, </a:t>
            </a:r>
            <a:r>
              <a:rPr lang="es-ES" sz="2000" b="1" dirty="0" err="1"/>
              <a:t>ma</a:t>
            </a:r>
            <a:r>
              <a:rPr lang="es-ES" sz="2000" b="1" dirty="0"/>
              <a:t> den </a:t>
            </a:r>
            <a:r>
              <a:rPr lang="es-ES" sz="2000" b="1" dirty="0" err="1"/>
              <a:t>trawan</a:t>
            </a:r>
            <a:r>
              <a:rPr lang="es-ES" sz="2000" b="1" dirty="0"/>
              <a:t> tan </a:t>
            </a:r>
            <a:r>
              <a:rPr lang="es-ES" sz="2000" b="1" dirty="0" err="1"/>
              <a:t>getrow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Gado. (Kon </a:t>
            </a:r>
            <a:r>
              <a:rPr lang="es-ES" sz="2000" b="1" dirty="0" err="1"/>
              <a:t>krin</a:t>
            </a:r>
            <a:r>
              <a:rPr lang="es-ES" sz="2000" b="1" dirty="0"/>
              <a:t> 12:4a).</a:t>
            </a:r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9740" y="3492206"/>
            <a:ext cx="49331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Lusifer</a:t>
            </a:r>
            <a:r>
              <a:rPr lang="es-ES" sz="2000" b="1" dirty="0"/>
              <a:t> </a:t>
            </a:r>
            <a:r>
              <a:rPr lang="es-ES" sz="2000" b="1" dirty="0" err="1"/>
              <a:t>tron</a:t>
            </a:r>
            <a:r>
              <a:rPr lang="es-ES" sz="2000" b="1" dirty="0"/>
              <a:t> </a:t>
            </a:r>
            <a:r>
              <a:rPr lang="es-ES" sz="2000" b="1" dirty="0" err="1"/>
              <a:t>Satan</a:t>
            </a:r>
            <a:r>
              <a:rPr lang="es-ES" sz="2000" b="1" dirty="0"/>
              <a:t>, en di e </a:t>
            </a:r>
            <a:r>
              <a:rPr lang="es-ES" sz="2000" b="1" dirty="0" err="1"/>
              <a:t>sori</a:t>
            </a:r>
            <a:r>
              <a:rPr lang="es-ES" sz="2000" b="1" dirty="0"/>
              <a:t> </a:t>
            </a:r>
            <a:r>
              <a:rPr lang="es-ES" sz="2000" b="1" dirty="0" err="1"/>
              <a:t>finga</a:t>
            </a:r>
            <a:r>
              <a:rPr lang="es-ES" sz="2000" b="1" dirty="0"/>
              <a:t> (Kon </a:t>
            </a:r>
            <a:r>
              <a:rPr lang="es-ES" sz="2000" b="1" dirty="0" err="1"/>
              <a:t>krin</a:t>
            </a:r>
            <a:r>
              <a:rPr lang="es-ES" sz="2000" b="1" dirty="0"/>
              <a:t> 12:1]; Job 1:6,9-10) A </a:t>
            </a:r>
            <a:r>
              <a:rPr lang="es-ES" sz="2000" b="1" dirty="0" err="1"/>
              <a:t>poti</a:t>
            </a:r>
            <a:r>
              <a:rPr lang="es-ES" sz="2000" b="1" dirty="0"/>
              <a:t> ala </a:t>
            </a:r>
            <a:r>
              <a:rPr lang="es-ES" sz="2000" b="1" dirty="0" err="1"/>
              <a:t>lobi</a:t>
            </a:r>
            <a:r>
              <a:rPr lang="es-ES" sz="2000" b="1" dirty="0"/>
              <a:t> </a:t>
            </a:r>
            <a:r>
              <a:rPr lang="es-ES" sz="2000" b="1" dirty="0" err="1"/>
              <a:t>kari</a:t>
            </a:r>
            <a:r>
              <a:rPr lang="es-ES" sz="2000" b="1" dirty="0"/>
              <a:t> fu Gado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sei</a:t>
            </a:r>
            <a:r>
              <a:rPr lang="es-ES" sz="2000" b="1" dirty="0"/>
              <a:t>, fu </a:t>
            </a:r>
            <a:r>
              <a:rPr lang="es-ES" sz="2000" b="1" dirty="0" err="1"/>
              <a:t>kenki</a:t>
            </a:r>
            <a:r>
              <a:rPr lang="es-ES" sz="2000" b="1" dirty="0"/>
              <a:t> en </a:t>
            </a:r>
            <a:r>
              <a:rPr lang="es-ES" sz="2000" b="1" dirty="0" err="1"/>
              <a:t>fasi</a:t>
            </a:r>
            <a:r>
              <a:rPr lang="es-ES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4059936" y="5515651"/>
            <a:ext cx="79320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Tide</a:t>
            </a:r>
            <a:r>
              <a:rPr lang="es-ES" sz="2000" b="1" dirty="0"/>
              <a:t> a </a:t>
            </a:r>
            <a:r>
              <a:rPr lang="es-ES" sz="2000" b="1" dirty="0" err="1"/>
              <a:t>feti</a:t>
            </a:r>
            <a:r>
              <a:rPr lang="es-ES" sz="2000" b="1" dirty="0"/>
              <a:t> e </a:t>
            </a:r>
            <a:r>
              <a:rPr lang="es-ES" sz="2000" b="1" dirty="0" err="1"/>
              <a:t>go</a:t>
            </a:r>
            <a:r>
              <a:rPr lang="es-ES" sz="2000" b="1" dirty="0"/>
              <a:t> doro. </a:t>
            </a:r>
            <a:r>
              <a:rPr lang="es-ES" sz="2000" b="1" dirty="0" err="1"/>
              <a:t>Satan</a:t>
            </a:r>
            <a:r>
              <a:rPr lang="es-ES" sz="2000" b="1" dirty="0"/>
              <a:t> e </a:t>
            </a:r>
            <a:r>
              <a:rPr lang="es-ES" sz="2000" b="1" dirty="0" err="1"/>
              <a:t>wroko</a:t>
            </a:r>
            <a:r>
              <a:rPr lang="es-ES" sz="2000" b="1" dirty="0"/>
              <a:t> te </a:t>
            </a:r>
            <a:r>
              <a:rPr lang="es-ES" sz="2000" b="1" dirty="0" err="1"/>
              <a:t>now</a:t>
            </a:r>
            <a:r>
              <a:rPr lang="es-ES" sz="2000" b="1" dirty="0"/>
              <a:t>. </a:t>
            </a:r>
            <a:r>
              <a:rPr lang="es-ES" sz="2000" b="1" dirty="0" err="1"/>
              <a:t>Ai</a:t>
            </a:r>
            <a:r>
              <a:rPr lang="es-ES" sz="2000" b="1" dirty="0"/>
              <a:t> du </a:t>
            </a:r>
            <a:r>
              <a:rPr lang="es-ES" sz="2000" b="1" dirty="0" err="1"/>
              <a:t>muiti</a:t>
            </a:r>
            <a:r>
              <a:rPr lang="es-ES" sz="2000" b="1" dirty="0"/>
              <a:t> fu </a:t>
            </a:r>
            <a:r>
              <a:rPr lang="es-ES" sz="2000" b="1" dirty="0" err="1"/>
              <a:t>srepi</a:t>
            </a:r>
            <a:r>
              <a:rPr lang="es-ES" sz="2000" b="1" dirty="0"/>
              <a:t> ala </a:t>
            </a:r>
            <a:r>
              <a:rPr lang="es-ES" sz="2000" b="1" dirty="0" err="1"/>
              <a:t>sma</a:t>
            </a:r>
            <a:r>
              <a:rPr lang="es-ES" sz="2000" b="1" dirty="0"/>
              <a:t> fu </a:t>
            </a:r>
            <a:r>
              <a:rPr lang="es-ES" sz="2000" b="1" dirty="0" err="1"/>
              <a:t>kakafutu</a:t>
            </a:r>
            <a:r>
              <a:rPr lang="es-ES" sz="2000" b="1" dirty="0"/>
              <a:t> </a:t>
            </a:r>
            <a:r>
              <a:rPr lang="es-ES" sz="2000" b="1" dirty="0" err="1"/>
              <a:t>teige</a:t>
            </a:r>
            <a:r>
              <a:rPr lang="es-ES" sz="2000" b="1" dirty="0"/>
              <a:t> Gado. Tu </a:t>
            </a:r>
            <a:r>
              <a:rPr lang="es-ES" sz="2000" b="1" dirty="0" err="1"/>
              <a:t>sei</a:t>
            </a:r>
            <a:r>
              <a:rPr lang="es-ES" sz="2000" b="1" dirty="0"/>
              <a:t> nomo de. Den di </a:t>
            </a:r>
            <a:r>
              <a:rPr lang="es-ES" sz="2000" b="1" dirty="0" err="1"/>
              <a:t>wani</a:t>
            </a:r>
            <a:r>
              <a:rPr lang="es-ES" sz="2000" b="1" dirty="0"/>
              <a:t> fu </a:t>
            </a:r>
            <a:r>
              <a:rPr lang="es-ES" sz="2000" b="1" dirty="0" err="1"/>
              <a:t>hori</a:t>
            </a:r>
            <a:r>
              <a:rPr lang="es-ES" sz="2000" b="1" dirty="0"/>
              <a:t> den </a:t>
            </a:r>
            <a:r>
              <a:rPr lang="es-ES" sz="2000" b="1" dirty="0" err="1"/>
              <a:t>komandi</a:t>
            </a:r>
            <a:r>
              <a:rPr lang="es-ES" sz="2000" b="1" dirty="0"/>
              <a:t> fu Gado, </a:t>
            </a:r>
            <a:r>
              <a:rPr lang="es-ES" sz="2000" b="1" dirty="0" err="1"/>
              <a:t>noso</a:t>
            </a:r>
            <a:r>
              <a:rPr lang="es-ES" sz="2000" b="1" dirty="0"/>
              <a:t> </a:t>
            </a:r>
            <a:r>
              <a:rPr lang="es-ES" sz="2000" b="1" dirty="0" err="1"/>
              <a:t>trowe</a:t>
            </a:r>
            <a:r>
              <a:rPr lang="es-ES" sz="2000" b="1" dirty="0"/>
              <a:t> en. A </a:t>
            </a:r>
            <a:r>
              <a:rPr lang="es-ES" sz="2000" b="1" dirty="0" err="1"/>
              <a:t>besroiti</a:t>
            </a:r>
            <a:r>
              <a:rPr lang="es-ES" sz="2000" b="1" dirty="0"/>
              <a:t> de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.</a:t>
            </a:r>
            <a:br>
              <a:rPr lang="es-ES" sz="2000" b="1" dirty="0"/>
            </a:br>
            <a:r>
              <a:rPr lang="es-ES" sz="2000" b="1" dirty="0"/>
              <a:t>(</a:t>
            </a:r>
            <a:r>
              <a:rPr lang="es-ES" sz="2000" b="1" dirty="0" err="1"/>
              <a:t>Deut</a:t>
            </a:r>
            <a:r>
              <a:rPr lang="es-ES" sz="2000" b="1" dirty="0"/>
              <a:t>. 30:11,16,19; </a:t>
            </a:r>
            <a:r>
              <a:rPr lang="es-ES" sz="2000" b="1" dirty="0" err="1"/>
              <a:t>Yosuwa</a:t>
            </a:r>
            <a:r>
              <a:rPr lang="es-ES" sz="2000" b="1" dirty="0"/>
              <a:t>. 24:15).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347908" y="1752091"/>
            <a:ext cx="105171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800" b="1" dirty="0">
                <a:latin typeface="Constantia" panose="02030602050306030303" pitchFamily="18" charset="0"/>
              </a:rPr>
              <a:t>“A </a:t>
            </a:r>
            <a:r>
              <a:rPr lang="es-ES" sz="2800" b="1" dirty="0" err="1">
                <a:latin typeface="Constantia" panose="02030602050306030303" pitchFamily="18" charset="0"/>
              </a:rPr>
              <a:t>bigi</a:t>
            </a:r>
            <a:r>
              <a:rPr lang="es-ES" sz="2800" b="1" dirty="0">
                <a:latin typeface="Constantia" panose="02030602050306030303" pitchFamily="18" charset="0"/>
              </a:rPr>
              <a:t> Gado </a:t>
            </a:r>
            <a:r>
              <a:rPr lang="es-ES" sz="2800" b="1" dirty="0" err="1">
                <a:latin typeface="Constantia" panose="02030602050306030303" pitchFamily="18" charset="0"/>
              </a:rPr>
              <a:t>wante</a:t>
            </a:r>
            <a:r>
              <a:rPr lang="es-ES" sz="2800" b="1" dirty="0">
                <a:latin typeface="Constantia" panose="02030602050306030303" pitchFamily="18" charset="0"/>
              </a:rPr>
              <a:t> ben kan </a:t>
            </a:r>
            <a:r>
              <a:rPr lang="es-ES" sz="2800" b="1" dirty="0" err="1">
                <a:latin typeface="Constantia" panose="02030602050306030303" pitchFamily="18" charset="0"/>
              </a:rPr>
              <a:t>fringi</a:t>
            </a:r>
            <a:r>
              <a:rPr lang="es-ES" sz="2800" b="1" dirty="0">
                <a:latin typeface="Constantia" panose="02030602050306030303" pitchFamily="18" charset="0"/>
              </a:rPr>
              <a:t> a </a:t>
            </a:r>
            <a:r>
              <a:rPr lang="es-ES" sz="2800" b="1" dirty="0" err="1">
                <a:latin typeface="Constantia" panose="02030602050306030303" pitchFamily="18" charset="0"/>
              </a:rPr>
              <a:t>bigi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dyoteman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disi</a:t>
            </a:r>
            <a:r>
              <a:rPr lang="es-ES" sz="2800" b="1" dirty="0">
                <a:latin typeface="Constantia" panose="02030602050306030303" pitchFamily="18" charset="0"/>
              </a:rPr>
              <a:t>  </a:t>
            </a:r>
            <a:r>
              <a:rPr lang="es-ES" sz="2800" b="1" dirty="0" err="1">
                <a:latin typeface="Constantia" panose="02030602050306030303" pitchFamily="18" charset="0"/>
              </a:rPr>
              <a:t>kmoto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na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heimel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ma</a:t>
            </a:r>
            <a:r>
              <a:rPr lang="es-ES" sz="2800" b="1" dirty="0">
                <a:latin typeface="Constantia" panose="02030602050306030303" pitchFamily="18" charset="0"/>
              </a:rPr>
              <a:t> a no </a:t>
            </a:r>
            <a:r>
              <a:rPr lang="es-ES" sz="2800" b="1" dirty="0" err="1">
                <a:latin typeface="Constantia" panose="02030602050306030303" pitchFamily="18" charset="0"/>
              </a:rPr>
              <a:t>dati</a:t>
            </a:r>
            <a:r>
              <a:rPr lang="es-ES" sz="2800" b="1" dirty="0">
                <a:latin typeface="Constantia" panose="02030602050306030303" pitchFamily="18" charset="0"/>
              </a:rPr>
              <a:t> a ben </a:t>
            </a:r>
            <a:r>
              <a:rPr lang="es-ES" sz="2800" b="1" dirty="0" err="1">
                <a:latin typeface="Constantia" panose="02030602050306030303" pitchFamily="18" charset="0"/>
              </a:rPr>
              <a:t>wani</a:t>
            </a:r>
            <a:r>
              <a:rPr lang="es-ES" sz="2800" b="1" dirty="0">
                <a:latin typeface="Constantia" panose="02030602050306030303" pitchFamily="18" charset="0"/>
              </a:rPr>
              <a:t>. A ben </a:t>
            </a:r>
            <a:r>
              <a:rPr lang="es-ES" sz="2800" b="1" dirty="0" err="1">
                <a:latin typeface="Constantia" panose="02030602050306030303" pitchFamily="18" charset="0"/>
              </a:rPr>
              <a:t>wani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gi</a:t>
            </a:r>
            <a:r>
              <a:rPr lang="es-ES" sz="2800" b="1" dirty="0">
                <a:latin typeface="Constantia" panose="02030602050306030303" pitchFamily="18" charset="0"/>
              </a:rPr>
              <a:t> den, di ben e </a:t>
            </a:r>
            <a:r>
              <a:rPr lang="es-ES" sz="2800" b="1" dirty="0" err="1">
                <a:latin typeface="Constantia" panose="02030602050306030303" pitchFamily="18" charset="0"/>
              </a:rPr>
              <a:t>kakafutu</a:t>
            </a:r>
            <a:r>
              <a:rPr lang="es-ES" sz="2800" b="1" dirty="0">
                <a:latin typeface="Constantia" panose="02030602050306030303" pitchFamily="18" charset="0"/>
              </a:rPr>
              <a:t> a </a:t>
            </a:r>
            <a:r>
              <a:rPr lang="es-ES" sz="2800" b="1" dirty="0" err="1">
                <a:latin typeface="Constantia" panose="02030602050306030303" pitchFamily="18" charset="0"/>
              </a:rPr>
              <a:t>srefi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tyans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feti</a:t>
            </a:r>
            <a:r>
              <a:rPr lang="es-ES" sz="2800" b="1" dirty="0">
                <a:latin typeface="Constantia" panose="02030602050306030303" pitchFamily="18" charset="0"/>
              </a:rPr>
              <a:t> nanga a </a:t>
            </a:r>
            <a:r>
              <a:rPr lang="es-ES" sz="2800" b="1" dirty="0" err="1">
                <a:latin typeface="Constantia" panose="02030602050306030303" pitchFamily="18" charset="0"/>
              </a:rPr>
              <a:t>srefi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krakti</a:t>
            </a:r>
            <a:r>
              <a:rPr lang="es-ES" sz="2800" b="1" dirty="0">
                <a:latin typeface="Constantia" panose="02030602050306030303" pitchFamily="18" charset="0"/>
              </a:rPr>
              <a:t> nanga </a:t>
            </a:r>
            <a:r>
              <a:rPr lang="es-ES" sz="2800" b="1" dirty="0" err="1">
                <a:latin typeface="Constantia" panose="02030602050306030303" pitchFamily="18" charset="0"/>
              </a:rPr>
              <a:t>tranga</a:t>
            </a:r>
            <a:r>
              <a:rPr lang="es-ES" sz="2800" b="1" dirty="0">
                <a:latin typeface="Constantia" panose="02030602050306030303" pitchFamily="18" charset="0"/>
              </a:rPr>
              <a:t>  ,nanga  En </a:t>
            </a:r>
            <a:r>
              <a:rPr lang="es-ES" sz="2800" b="1" dirty="0" err="1">
                <a:latin typeface="Constantia" panose="02030602050306030303" pitchFamily="18" charset="0"/>
              </a:rPr>
              <a:t>Eigi</a:t>
            </a:r>
            <a:r>
              <a:rPr lang="es-ES" sz="2800" b="1" dirty="0">
                <a:latin typeface="Constantia" panose="02030602050306030303" pitchFamily="18" charset="0"/>
              </a:rPr>
              <a:t> Boi nanga den </a:t>
            </a:r>
            <a:r>
              <a:rPr lang="es-ES" sz="2800" b="1" dirty="0" err="1">
                <a:latin typeface="Constantia" panose="02030602050306030303" pitchFamily="18" charset="0"/>
              </a:rPr>
              <a:t>engel</a:t>
            </a:r>
            <a:r>
              <a:rPr lang="es-ES" sz="2800" b="1" dirty="0">
                <a:latin typeface="Constantia" panose="02030602050306030303" pitchFamily="18" charset="0"/>
              </a:rPr>
              <a:t> di tan </a:t>
            </a:r>
            <a:r>
              <a:rPr lang="es-ES" sz="2800" b="1" dirty="0" err="1">
                <a:latin typeface="Constantia" panose="02030602050306030303" pitchFamily="18" charset="0"/>
              </a:rPr>
              <a:t>getrow</a:t>
            </a:r>
            <a:r>
              <a:rPr lang="es-ES" sz="2800" b="1" dirty="0">
                <a:latin typeface="Constantia" panose="02030602050306030303" pitchFamily="18" charset="0"/>
              </a:rPr>
              <a:t>. </a:t>
            </a:r>
            <a:r>
              <a:rPr lang="es-ES" sz="2800" b="1" dirty="0" err="1">
                <a:latin typeface="Constantia" panose="02030602050306030303" pitchFamily="18" charset="0"/>
              </a:rPr>
              <a:t>Ini</a:t>
            </a:r>
            <a:r>
              <a:rPr lang="es-ES" sz="2800" b="1" dirty="0">
                <a:latin typeface="Constantia" panose="02030602050306030303" pitchFamily="18" charset="0"/>
              </a:rPr>
              <a:t> a </a:t>
            </a:r>
            <a:r>
              <a:rPr lang="es-ES" sz="2800" b="1" dirty="0" err="1">
                <a:latin typeface="Constantia" panose="02030602050306030303" pitchFamily="18" charset="0"/>
              </a:rPr>
              <a:t>feti</a:t>
            </a:r>
            <a:r>
              <a:rPr lang="es-ES" sz="2800" b="1" dirty="0">
                <a:latin typeface="Constantia" panose="02030602050306030303" pitchFamily="18" charset="0"/>
              </a:rPr>
              <a:t>  </a:t>
            </a:r>
            <a:r>
              <a:rPr lang="es-ES" sz="2800" b="1" dirty="0" err="1">
                <a:latin typeface="Constantia" panose="02030602050306030303" pitchFamily="18" charset="0"/>
              </a:rPr>
              <a:t>disi</a:t>
            </a:r>
            <a:r>
              <a:rPr lang="es-ES" sz="2800" b="1" dirty="0">
                <a:latin typeface="Constantia" panose="02030602050306030303" pitchFamily="18" charset="0"/>
              </a:rPr>
              <a:t> ala </a:t>
            </a:r>
            <a:r>
              <a:rPr lang="es-ES" sz="2800" b="1" dirty="0" err="1">
                <a:latin typeface="Constantia" panose="02030602050306030303" pitchFamily="18" charset="0"/>
              </a:rPr>
              <a:t>engel</a:t>
            </a:r>
            <a:r>
              <a:rPr lang="es-ES" sz="2800" b="1" dirty="0">
                <a:latin typeface="Constantia" panose="02030602050306030303" pitchFamily="18" charset="0"/>
              </a:rPr>
              <a:t> ben </a:t>
            </a:r>
            <a:r>
              <a:rPr lang="es-ES" sz="2800" b="1" dirty="0" err="1">
                <a:latin typeface="Constantia" panose="02030602050306030303" pitchFamily="18" charset="0"/>
              </a:rPr>
              <a:t>musu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teki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sortu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sei</a:t>
            </a:r>
            <a:r>
              <a:rPr lang="es-ES" sz="2800" b="1" dirty="0">
                <a:latin typeface="Constantia" panose="02030602050306030303" pitchFamily="18" charset="0"/>
              </a:rPr>
              <a:t> den ,ben  </a:t>
            </a:r>
            <a:r>
              <a:rPr lang="es-ES" sz="2800" b="1" dirty="0" err="1">
                <a:latin typeface="Constantia" panose="02030602050306030303" pitchFamily="18" charset="0"/>
              </a:rPr>
              <a:t>sa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teki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alasma</a:t>
            </a:r>
            <a:r>
              <a:rPr lang="es-ES" sz="2800" b="1" dirty="0">
                <a:latin typeface="Constantia" panose="02030602050306030303" pitchFamily="18" charset="0"/>
              </a:rPr>
              <a:t> si.[…]</a:t>
            </a:r>
            <a:r>
              <a:rPr lang="es-ES" sz="2800" b="1" dirty="0" err="1">
                <a:latin typeface="Constantia" panose="02030602050306030303" pitchFamily="18" charset="0"/>
              </a:rPr>
              <a:t>Efu</a:t>
            </a:r>
            <a:r>
              <a:rPr lang="es-ES" sz="2800" b="1" dirty="0">
                <a:latin typeface="Constantia" panose="02030602050306030303" pitchFamily="18" charset="0"/>
              </a:rPr>
              <a:t> Gado ben </a:t>
            </a:r>
            <a:r>
              <a:rPr lang="es-ES" sz="2800" b="1" dirty="0" err="1">
                <a:latin typeface="Constantia" panose="02030602050306030303" pitchFamily="18" charset="0"/>
              </a:rPr>
              <a:t>teki</a:t>
            </a:r>
            <a:r>
              <a:rPr lang="es-ES" sz="2800" b="1" dirty="0">
                <a:latin typeface="Constantia" panose="02030602050306030303" pitchFamily="18" charset="0"/>
              </a:rPr>
              <a:t> En </a:t>
            </a:r>
            <a:r>
              <a:rPr lang="es-ES" sz="2800" b="1" dirty="0" err="1">
                <a:latin typeface="Constantia" panose="02030602050306030303" pitchFamily="18" charset="0"/>
              </a:rPr>
              <a:t>krakti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strafu</a:t>
            </a:r>
            <a:r>
              <a:rPr lang="es-ES" sz="2800" b="1" dirty="0">
                <a:latin typeface="Constantia" panose="02030602050306030303" pitchFamily="18" charset="0"/>
              </a:rPr>
              <a:t> a </a:t>
            </a:r>
            <a:r>
              <a:rPr lang="es-ES" sz="2800" b="1" dirty="0" err="1">
                <a:latin typeface="Constantia" panose="02030602050306030303" pitchFamily="18" charset="0"/>
              </a:rPr>
              <a:t>basi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kakafutuman</a:t>
            </a:r>
            <a:r>
              <a:rPr lang="es-ES" sz="2800" b="1" dirty="0">
                <a:latin typeface="Constantia" panose="02030602050306030303" pitchFamily="18" charset="0"/>
              </a:rPr>
              <a:t>, den </a:t>
            </a:r>
            <a:r>
              <a:rPr lang="es-ES" sz="2800" b="1" dirty="0" err="1">
                <a:latin typeface="Constantia" panose="02030602050306030303" pitchFamily="18" charset="0"/>
              </a:rPr>
              <a:t>engel</a:t>
            </a:r>
            <a:r>
              <a:rPr lang="es-ES" sz="2800" b="1" dirty="0">
                <a:latin typeface="Constantia" panose="02030602050306030303" pitchFamily="18" charset="0"/>
              </a:rPr>
              <a:t> di no ben de </a:t>
            </a:r>
            <a:r>
              <a:rPr lang="es-ES" sz="2800" b="1" dirty="0" err="1">
                <a:latin typeface="Constantia" panose="02030602050306030303" pitchFamily="18" charset="0"/>
              </a:rPr>
              <a:t>tefreide</a:t>
            </a:r>
            <a:r>
              <a:rPr lang="es-ES" sz="2800" b="1" dirty="0">
                <a:latin typeface="Constantia" panose="02030602050306030303" pitchFamily="18" charset="0"/>
              </a:rPr>
              <a:t> ben </a:t>
            </a:r>
            <a:r>
              <a:rPr lang="es-ES" sz="2800" b="1" dirty="0" err="1">
                <a:latin typeface="Constantia" panose="02030602050306030303" pitchFamily="18" charset="0"/>
              </a:rPr>
              <a:t>sa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sori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sense</a:t>
            </a:r>
            <a:r>
              <a:rPr lang="es-ES" sz="2800" b="1" dirty="0">
                <a:latin typeface="Constantia" panose="02030602050306030303" pitchFamily="18" charset="0"/>
              </a:rPr>
              <a:t> a </a:t>
            </a:r>
            <a:r>
              <a:rPr lang="es-ES" sz="2800" b="1" dirty="0" err="1">
                <a:latin typeface="Constantia" panose="02030602050306030303" pitchFamily="18" charset="0"/>
              </a:rPr>
              <a:t>dei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dati</a:t>
            </a:r>
            <a:r>
              <a:rPr lang="es-ES" sz="2800" b="1" dirty="0">
                <a:latin typeface="Constantia" panose="02030602050306030303" pitchFamily="18" charset="0"/>
              </a:rPr>
              <a:t>.; </a:t>
            </a:r>
            <a:r>
              <a:rPr lang="es-ES" sz="2800" b="1" dirty="0" err="1">
                <a:latin typeface="Constantia" panose="02030602050306030303" pitchFamily="18" charset="0"/>
              </a:rPr>
              <a:t>dat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meki</a:t>
            </a:r>
            <a:r>
              <a:rPr lang="es-ES" sz="2800" b="1" dirty="0">
                <a:latin typeface="Constantia" panose="02030602050306030303" pitchFamily="18" charset="0"/>
              </a:rPr>
              <a:t> Gado </a:t>
            </a:r>
            <a:r>
              <a:rPr lang="es-ES" sz="2800" b="1" dirty="0" err="1">
                <a:latin typeface="Constantia" panose="02030602050306030303" pitchFamily="18" charset="0"/>
              </a:rPr>
              <a:t>duen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tra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fasi</a:t>
            </a:r>
            <a:r>
              <a:rPr lang="es-ES" sz="2800" b="1" dirty="0">
                <a:latin typeface="Constantia" panose="02030602050306030303" pitchFamily="18" charset="0"/>
              </a:rPr>
              <a:t>, fu di a ben </a:t>
            </a:r>
            <a:r>
              <a:rPr lang="es-ES" sz="2800" b="1" dirty="0" err="1">
                <a:latin typeface="Constantia" panose="02030602050306030303" pitchFamily="18" charset="0"/>
              </a:rPr>
              <a:t>wani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sori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krin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gi</a:t>
            </a:r>
            <a:r>
              <a:rPr lang="es-ES" sz="2800" b="1" dirty="0">
                <a:latin typeface="Constantia" panose="02030602050306030303" pitchFamily="18" charset="0"/>
              </a:rPr>
              <a:t> ala </a:t>
            </a:r>
            <a:r>
              <a:rPr lang="es-ES" sz="2800" b="1" dirty="0" err="1">
                <a:latin typeface="Constantia" panose="02030602050306030303" pitchFamily="18" charset="0"/>
              </a:rPr>
              <a:t>na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heimel</a:t>
            </a:r>
            <a:r>
              <a:rPr lang="es-ES" sz="2800" b="1" dirty="0">
                <a:latin typeface="Constantia" panose="02030602050306030303" pitchFamily="18" charset="0"/>
              </a:rPr>
              <a:t> en </a:t>
            </a:r>
            <a:r>
              <a:rPr lang="es-ES" sz="2800" b="1" dirty="0" err="1">
                <a:latin typeface="Constantia" panose="02030602050306030303" pitchFamily="18" charset="0"/>
              </a:rPr>
              <a:t>rekfardeg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krutu</a:t>
            </a:r>
            <a:r>
              <a:rPr lang="es-ES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8254282" y="6395085"/>
            <a:ext cx="3825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EGW (</a:t>
            </a:r>
            <a:r>
              <a:rPr lang="en-US" sz="1600" b="1" dirty="0"/>
              <a:t>The Story of Redemption, pg. 17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KAKAFUTU NA GRONTAPU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“A taki,” Suma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taigi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dati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sososkin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nyan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fu a bon, di mi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komanderi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fu no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nyan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?”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Gein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361003"/>
            <a:ext cx="782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Gado </a:t>
            </a:r>
            <a:r>
              <a:rPr lang="es-ES" sz="2000" b="1" dirty="0" err="1"/>
              <a:t>meki</a:t>
            </a:r>
            <a:r>
              <a:rPr lang="es-ES" sz="2000" b="1" dirty="0"/>
              <a:t> </a:t>
            </a:r>
            <a:r>
              <a:rPr lang="es-ES" sz="2000" b="1" dirty="0" err="1"/>
              <a:t>engel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presi,di</a:t>
            </a:r>
            <a:r>
              <a:rPr lang="es-ES" sz="2000" b="1" dirty="0"/>
              <a:t> no ben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sondu</a:t>
            </a:r>
            <a:r>
              <a:rPr lang="es-ES" sz="2000" b="1" dirty="0"/>
              <a:t>, a ben de </a:t>
            </a:r>
            <a:r>
              <a:rPr lang="es-ES" sz="2000" b="1" dirty="0" err="1"/>
              <a:t>heri</a:t>
            </a:r>
            <a:r>
              <a:rPr lang="es-ES" sz="2000" b="1" dirty="0"/>
              <a:t> </a:t>
            </a:r>
            <a:r>
              <a:rPr lang="es-ES" sz="2000" b="1" dirty="0" err="1"/>
              <a:t>bun</a:t>
            </a:r>
            <a:r>
              <a:rPr lang="es-ES" sz="2000" b="1" dirty="0"/>
              <a:t>. </a:t>
            </a:r>
            <a:r>
              <a:rPr lang="es-ES" sz="2000" b="1" dirty="0" err="1"/>
              <a:t>Sosrefi</a:t>
            </a:r>
            <a:r>
              <a:rPr lang="es-ES" sz="2000" b="1" dirty="0"/>
              <a:t> Gado </a:t>
            </a:r>
            <a:r>
              <a:rPr lang="es-ES" sz="2000" b="1" dirty="0" err="1"/>
              <a:t>meki</a:t>
            </a:r>
            <a:r>
              <a:rPr lang="es-ES" sz="2000" b="1" dirty="0"/>
              <a:t> </a:t>
            </a:r>
            <a:r>
              <a:rPr lang="es-ES" sz="2000" b="1" dirty="0" err="1"/>
              <a:t>libisma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perfekti</a:t>
            </a:r>
            <a:r>
              <a:rPr lang="es-ES" sz="2000" b="1" dirty="0"/>
              <a:t> presi, </a:t>
            </a:r>
            <a:r>
              <a:rPr lang="es-ES" sz="2000" b="1" dirty="0" err="1"/>
              <a:t>fri</a:t>
            </a:r>
            <a:r>
              <a:rPr lang="es-ES" sz="2000" b="1" dirty="0"/>
              <a:t> fu  </a:t>
            </a:r>
            <a:r>
              <a:rPr lang="es-ES" sz="2000" b="1" dirty="0" err="1"/>
              <a:t>sondu</a:t>
            </a:r>
            <a:r>
              <a:rPr lang="es-ES" sz="2000" b="1" dirty="0"/>
              <a:t>. ( </a:t>
            </a:r>
            <a:r>
              <a:rPr lang="es-ES" sz="2000" b="1" dirty="0" err="1"/>
              <a:t>Gein</a:t>
            </a:r>
            <a:r>
              <a:rPr lang="es-ES" sz="2000" b="1" dirty="0"/>
              <a:t>. 1:31).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59530" y="3545788"/>
            <a:ext cx="68267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Dati</a:t>
            </a:r>
            <a:r>
              <a:rPr lang="es-ES" sz="2000" b="1" dirty="0"/>
              <a:t> ben de a </a:t>
            </a:r>
            <a:r>
              <a:rPr lang="es-ES" sz="2000" b="1" dirty="0" err="1"/>
              <a:t>enkri</a:t>
            </a:r>
            <a:r>
              <a:rPr lang="es-ES" sz="2000" b="1" dirty="0"/>
              <a:t> </a:t>
            </a:r>
            <a:r>
              <a:rPr lang="es-ES" sz="2000" b="1" dirty="0" err="1"/>
              <a:t>pasi</a:t>
            </a:r>
            <a:r>
              <a:rPr lang="es-ES" sz="2000" b="1" dirty="0"/>
              <a:t> pe </a:t>
            </a:r>
            <a:r>
              <a:rPr lang="es-ES" sz="2000" b="1" dirty="0" err="1"/>
              <a:t>Satan</a:t>
            </a:r>
            <a:r>
              <a:rPr lang="es-ES" sz="2000" b="1" dirty="0"/>
              <a:t> ben kan </a:t>
            </a:r>
            <a:r>
              <a:rPr lang="es-ES" sz="2000" b="1" dirty="0" err="1"/>
              <a:t>meki</a:t>
            </a:r>
            <a:r>
              <a:rPr lang="es-ES" sz="2000" b="1" dirty="0"/>
              <a:t> den </a:t>
            </a:r>
            <a:r>
              <a:rPr lang="es-ES" sz="2000" b="1" dirty="0" err="1"/>
              <a:t>dege</a:t>
            </a:r>
            <a:r>
              <a:rPr lang="es-ES" sz="2000" b="1" dirty="0"/>
              <a:t> </a:t>
            </a:r>
            <a:r>
              <a:rPr lang="es-ES" sz="2000" b="1" dirty="0" err="1"/>
              <a:t>dege</a:t>
            </a:r>
            <a:r>
              <a:rPr lang="es-ES" sz="2000" b="1" dirty="0"/>
              <a:t>.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didibri</a:t>
            </a:r>
            <a:r>
              <a:rPr lang="es-ES" sz="2000" b="1" dirty="0"/>
              <a:t> </a:t>
            </a:r>
            <a:r>
              <a:rPr lang="es-ES" sz="2000" b="1" dirty="0" err="1"/>
              <a:t>fasi</a:t>
            </a:r>
            <a:r>
              <a:rPr lang="es-ES" sz="2000" b="1" dirty="0"/>
              <a:t> a doro pe a ben </a:t>
            </a:r>
            <a:r>
              <a:rPr lang="es-ES" sz="2000" b="1" dirty="0" err="1"/>
              <a:t>wani</a:t>
            </a:r>
            <a:r>
              <a:rPr lang="es-ES" sz="2000" b="1" dirty="0"/>
              <a:t> den. Adam nanga </a:t>
            </a:r>
            <a:r>
              <a:rPr lang="es-ES" sz="2000" b="1" dirty="0" err="1"/>
              <a:t>Eifa</a:t>
            </a:r>
            <a:r>
              <a:rPr lang="es-ES" sz="2000" b="1" dirty="0"/>
              <a:t> no </a:t>
            </a:r>
            <a:r>
              <a:rPr lang="es-ES" sz="2000" b="1" dirty="0" err="1"/>
              <a:t>fertrow</a:t>
            </a:r>
            <a:r>
              <a:rPr lang="es-ES" sz="2000" b="1" dirty="0"/>
              <a:t> Gado, no du san En ben </a:t>
            </a:r>
            <a:r>
              <a:rPr lang="es-ES" sz="2000" b="1" dirty="0" err="1"/>
              <a:t>wani</a:t>
            </a:r>
            <a:r>
              <a:rPr lang="es-ES" sz="2000" b="1" dirty="0"/>
              <a:t>, </a:t>
            </a:r>
            <a:r>
              <a:rPr lang="es-ES" sz="2000" b="1" dirty="0" err="1"/>
              <a:t>sofasi</a:t>
            </a:r>
            <a:r>
              <a:rPr lang="es-ES" sz="2000" b="1" dirty="0"/>
              <a:t> den </a:t>
            </a:r>
            <a:r>
              <a:rPr lang="es-ES" sz="2000" b="1" dirty="0" err="1"/>
              <a:t>drai</a:t>
            </a:r>
            <a:r>
              <a:rPr lang="es-ES" sz="2000" b="1" dirty="0"/>
              <a:t> den </a:t>
            </a:r>
            <a:r>
              <a:rPr lang="es-ES" sz="2000" b="1" dirty="0" err="1"/>
              <a:t>baka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a </a:t>
            </a:r>
            <a:r>
              <a:rPr lang="es-ES" sz="2000" b="1" dirty="0" err="1"/>
              <a:t>peti</a:t>
            </a:r>
            <a:r>
              <a:rPr lang="es-ES" sz="2000" b="1" dirty="0"/>
              <a:t> fu </a:t>
            </a:r>
            <a:r>
              <a:rPr lang="es-ES" sz="2000" b="1" dirty="0" err="1"/>
              <a:t>libi</a:t>
            </a:r>
            <a:r>
              <a:rPr lang="es-ES" sz="2000" b="1" dirty="0"/>
              <a:t>. (</a:t>
            </a:r>
            <a:r>
              <a:rPr lang="es-ES" sz="2000" b="1" dirty="0" err="1"/>
              <a:t>Gein</a:t>
            </a:r>
            <a:r>
              <a:rPr lang="es-ES" sz="2000" b="1" dirty="0"/>
              <a:t>. 3:6,9-13,19) Adam </a:t>
            </a:r>
            <a:r>
              <a:rPr lang="es-ES" sz="2000" b="1" dirty="0" err="1"/>
              <a:t>opo</a:t>
            </a:r>
            <a:r>
              <a:rPr lang="es-ES" sz="2000" b="1" dirty="0"/>
              <a:t> a doro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sondu</a:t>
            </a:r>
            <a:r>
              <a:rPr lang="es-ES" sz="2000" b="1" dirty="0"/>
              <a:t> fu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ini,so</a:t>
            </a:r>
            <a:r>
              <a:rPr lang="es-ES" sz="2000" b="1" dirty="0"/>
              <a:t> </a:t>
            </a:r>
            <a:r>
              <a:rPr lang="es-ES" sz="2000" b="1" dirty="0" err="1"/>
              <a:t>fasi</a:t>
            </a:r>
            <a:r>
              <a:rPr lang="es-ES" sz="2000" b="1" dirty="0"/>
              <a:t> </a:t>
            </a:r>
            <a:r>
              <a:rPr lang="es-ES" sz="2000" b="1" dirty="0" err="1"/>
              <a:t>alasma</a:t>
            </a:r>
            <a:r>
              <a:rPr lang="es-ES" sz="2000" b="1" dirty="0"/>
              <a:t> </a:t>
            </a:r>
            <a:r>
              <a:rPr lang="es-ES" sz="2000" b="1" dirty="0" err="1"/>
              <a:t>fadon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dede</a:t>
            </a:r>
            <a:r>
              <a:rPr lang="es-ES" sz="2000" b="1" dirty="0"/>
              <a:t> </a:t>
            </a:r>
            <a:r>
              <a:rPr lang="es-ES" sz="2000" b="1" dirty="0" err="1"/>
              <a:t>anu</a:t>
            </a:r>
            <a:r>
              <a:rPr lang="es-ES" sz="2000" b="1" dirty="0"/>
              <a:t> (Roma 5:12).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621792" y="5440959"/>
            <a:ext cx="83585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Sensi a ten dati ,wi e libi ini a grontapu di abi pen,siki nanga dede. Wi e pai fu a sondu fu Adam</a:t>
            </a:r>
            <a:r>
              <a:rPr lang="es-ES" sz="2000" b="1" dirty="0"/>
              <a:t>?</a:t>
            </a:r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2" y="2266170"/>
            <a:ext cx="7921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Leki</a:t>
            </a:r>
            <a:r>
              <a:rPr lang="es-ES" sz="2000" b="1" dirty="0"/>
              <a:t> fa a </a:t>
            </a:r>
            <a:r>
              <a:rPr lang="es-ES" sz="2000" b="1" dirty="0" err="1"/>
              <a:t>psa</a:t>
            </a:r>
            <a:r>
              <a:rPr lang="es-ES" sz="2000" b="1" dirty="0"/>
              <a:t> nanga den </a:t>
            </a:r>
            <a:r>
              <a:rPr lang="es-ES" sz="2000" b="1" dirty="0" err="1"/>
              <a:t>engel</a:t>
            </a:r>
            <a:r>
              <a:rPr lang="es-ES" sz="2000" b="1" dirty="0"/>
              <a:t>, </a:t>
            </a:r>
            <a:r>
              <a:rPr lang="es-ES" sz="2000" b="1" dirty="0" err="1"/>
              <a:t>owktu</a:t>
            </a:r>
            <a:r>
              <a:rPr lang="es-ES" sz="2000" b="1" dirty="0"/>
              <a:t> Gado </a:t>
            </a:r>
            <a:r>
              <a:rPr lang="es-ES" sz="2000" b="1" dirty="0" err="1"/>
              <a:t>meki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nanga </a:t>
            </a:r>
            <a:r>
              <a:rPr lang="es-ES" sz="2000" b="1" dirty="0" err="1"/>
              <a:t>krakti</a:t>
            </a:r>
            <a:r>
              <a:rPr lang="es-ES" sz="2000" b="1" dirty="0"/>
              <a:t> fu </a:t>
            </a:r>
            <a:r>
              <a:rPr lang="es-ES" sz="2000" b="1" dirty="0" err="1"/>
              <a:t>teki</a:t>
            </a:r>
            <a:r>
              <a:rPr lang="es-ES" sz="2000" b="1" dirty="0"/>
              <a:t>  </a:t>
            </a:r>
            <a:r>
              <a:rPr lang="es-ES" sz="2000" b="1" dirty="0" err="1"/>
              <a:t>fri</a:t>
            </a:r>
            <a:r>
              <a:rPr lang="es-ES" sz="2000" b="1" dirty="0"/>
              <a:t>, san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wani</a:t>
            </a:r>
            <a:r>
              <a:rPr lang="es-ES" sz="2000" b="1" dirty="0"/>
              <a:t>.  So Adam nanga </a:t>
            </a:r>
            <a:r>
              <a:rPr lang="es-ES" sz="2000" b="1" dirty="0" err="1"/>
              <a:t>Eifa</a:t>
            </a:r>
            <a:r>
              <a:rPr lang="es-ES" sz="2000" b="1" dirty="0"/>
              <a:t> ben kan </a:t>
            </a:r>
            <a:r>
              <a:rPr lang="es-ES" sz="2000" b="1" dirty="0" err="1"/>
              <a:t>teki</a:t>
            </a:r>
            <a:r>
              <a:rPr lang="es-ES" sz="2000" b="1" dirty="0"/>
              <a:t> a </a:t>
            </a:r>
            <a:r>
              <a:rPr lang="es-ES" sz="2000" b="1" dirty="0" err="1"/>
              <a:t>fri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, di a </a:t>
            </a:r>
            <a:r>
              <a:rPr lang="es-ES" sz="2000" b="1" dirty="0" err="1"/>
              <a:t>gi</a:t>
            </a:r>
            <a:r>
              <a:rPr lang="es-ES" sz="2000" b="1" dirty="0"/>
              <a:t> den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pikin</a:t>
            </a:r>
            <a:r>
              <a:rPr lang="es-ES" sz="2000" b="1" dirty="0"/>
              <a:t> </a:t>
            </a:r>
            <a:r>
              <a:rPr lang="es-ES" sz="2000" b="1" dirty="0" err="1"/>
              <a:t>komandi</a:t>
            </a:r>
            <a:r>
              <a:rPr lang="es-ES" sz="2000" b="1" dirty="0"/>
              <a:t> : “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yu</a:t>
            </a:r>
            <a:r>
              <a:rPr lang="es-ES" sz="2000" b="1" dirty="0"/>
              <a:t> no </a:t>
            </a:r>
            <a:r>
              <a:rPr lang="es-ES" sz="2000" b="1" dirty="0" err="1"/>
              <a:t>mak</a:t>
            </a:r>
            <a:r>
              <a:rPr lang="es-ES" sz="2000" b="1" dirty="0"/>
              <a:t> </a:t>
            </a:r>
            <a:r>
              <a:rPr lang="es-ES" sz="2000" b="1" dirty="0" err="1"/>
              <a:t>nyan</a:t>
            </a:r>
            <a:r>
              <a:rPr lang="es-ES" sz="2000" b="1" dirty="0"/>
              <a:t> fu a bon fu </a:t>
            </a:r>
            <a:r>
              <a:rPr lang="es-ES" sz="2000" b="1" dirty="0" err="1"/>
              <a:t>koni</a:t>
            </a:r>
            <a:r>
              <a:rPr lang="es-ES" sz="2000" b="1" dirty="0"/>
              <a:t>, fu </a:t>
            </a:r>
            <a:r>
              <a:rPr lang="es-ES" sz="2000" b="1" dirty="0" err="1"/>
              <a:t>bun</a:t>
            </a:r>
            <a:r>
              <a:rPr lang="es-ES" sz="2000" b="1" dirty="0"/>
              <a:t> nanga </a:t>
            </a:r>
            <a:r>
              <a:rPr lang="es-ES" sz="2000" b="1" dirty="0" err="1"/>
              <a:t>ogri</a:t>
            </a:r>
            <a:r>
              <a:rPr lang="es-ES" sz="2000" b="1" dirty="0"/>
              <a:t>.” ( </a:t>
            </a:r>
            <a:r>
              <a:rPr lang="es-ES" sz="2000" b="1" dirty="0" err="1"/>
              <a:t>Gein</a:t>
            </a:r>
            <a:r>
              <a:rPr lang="es-ES" sz="2000" b="1" dirty="0"/>
              <a:t>. 2:17).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621792" y="6105025"/>
            <a:ext cx="8358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Wi srefi e pai fu wi sondu: “ di wi ala sondu  wi no de fu kisi a glori  fu Gado" (Roma 3:23</a:t>
            </a:r>
            <a:r>
              <a:rPr lang="es-ES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LOBI OPO TNAPU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lobi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 e taki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dati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ben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lobi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Gado,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dati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En ben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lobi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en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en Boi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leki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ofrandi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sondu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s-ES" sz="14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Yoh</a:t>
            </a:r>
            <a:r>
              <a:rPr lang="es-ES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.4:10)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91840" y="1381462"/>
            <a:ext cx="879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Srefi</a:t>
            </a:r>
            <a:r>
              <a:rPr lang="es-ES" sz="2000" b="1" dirty="0"/>
              <a:t> </a:t>
            </a:r>
            <a:r>
              <a:rPr lang="es-ES" sz="2000" b="1" dirty="0" err="1"/>
              <a:t>bifo</a:t>
            </a:r>
            <a:r>
              <a:rPr lang="es-ES" sz="2000" b="1" dirty="0"/>
              <a:t> a ben taki san ben </a:t>
            </a:r>
            <a:r>
              <a:rPr lang="es-ES" sz="2000" b="1" dirty="0" err="1"/>
              <a:t>sa</a:t>
            </a:r>
            <a:r>
              <a:rPr lang="es-ES" sz="2000" b="1" dirty="0"/>
              <a:t> de den </a:t>
            </a:r>
            <a:r>
              <a:rPr lang="es-ES" sz="2000" b="1" dirty="0" err="1"/>
              <a:t>baka</a:t>
            </a:r>
            <a:r>
              <a:rPr lang="es-ES" sz="2000" b="1" dirty="0"/>
              <a:t> </a:t>
            </a:r>
            <a:r>
              <a:rPr lang="es-ES" sz="2000" b="1" dirty="0" err="1"/>
              <a:t>tere</a:t>
            </a:r>
            <a:r>
              <a:rPr lang="es-ES" sz="2000" b="1" dirty="0"/>
              <a:t> fu a </a:t>
            </a:r>
            <a:r>
              <a:rPr lang="es-ES" sz="2000" b="1" dirty="0" err="1"/>
              <a:t>kakafutu</a:t>
            </a:r>
            <a:r>
              <a:rPr lang="es-ES" sz="2000" b="1" dirty="0"/>
              <a:t>, Gado ben </a:t>
            </a:r>
            <a:r>
              <a:rPr lang="es-ES" sz="2000" b="1" dirty="0" err="1"/>
              <a:t>taigi</a:t>
            </a:r>
            <a:r>
              <a:rPr lang="es-ES" sz="2000" b="1" dirty="0"/>
              <a:t> Adam nanga </a:t>
            </a:r>
            <a:r>
              <a:rPr lang="es-ES" sz="2000" b="1" dirty="0" err="1"/>
              <a:t>Eifa</a:t>
            </a:r>
            <a:r>
              <a:rPr lang="es-ES" sz="2000" b="1" dirty="0"/>
              <a:t> </a:t>
            </a:r>
            <a:r>
              <a:rPr lang="es-ES" sz="2000" b="1" dirty="0" err="1"/>
              <a:t>dat</a:t>
            </a:r>
            <a:r>
              <a:rPr lang="es-ES" sz="2000" b="1" dirty="0"/>
              <a:t> ‘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denki</a:t>
            </a:r>
            <a:r>
              <a:rPr lang="es-ES" sz="2000" b="1" dirty="0"/>
              <a:t> ben de fu den </a:t>
            </a:r>
            <a:r>
              <a:rPr lang="es-ES" sz="2000" b="1" dirty="0" err="1"/>
              <a:t>ferlusu</a:t>
            </a:r>
            <a:r>
              <a:rPr lang="es-ES" sz="2000" b="1" dirty="0"/>
              <a:t>. (</a:t>
            </a:r>
            <a:r>
              <a:rPr lang="es-ES" sz="2000" b="1" dirty="0" err="1"/>
              <a:t>Gein</a:t>
            </a:r>
            <a:r>
              <a:rPr lang="es-ES" sz="2000" b="1" dirty="0"/>
              <a:t>. 3: 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213" y="1157420"/>
            <a:ext cx="2825818" cy="275516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86889" y="5572937"/>
            <a:ext cx="54166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Noti</a:t>
            </a:r>
            <a:r>
              <a:rPr lang="es-ES" sz="2000" b="1" dirty="0"/>
              <a:t> e </a:t>
            </a:r>
            <a:r>
              <a:rPr lang="es-ES" sz="2000" b="1" dirty="0" err="1"/>
              <a:t>meki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warti</a:t>
            </a:r>
            <a:r>
              <a:rPr lang="es-ES" sz="2000" b="1" dirty="0"/>
              <a:t> fu </a:t>
            </a:r>
            <a:r>
              <a:rPr lang="es-ES" sz="2000" b="1" dirty="0" err="1"/>
              <a:t>kisi</a:t>
            </a:r>
            <a:r>
              <a:rPr lang="es-ES" sz="2000" b="1" dirty="0"/>
              <a:t> a </a:t>
            </a:r>
            <a:r>
              <a:rPr lang="es-ES" sz="2000" b="1" dirty="0" err="1"/>
              <a:t>lobi</a:t>
            </a:r>
            <a:r>
              <a:rPr lang="es-ES" sz="2000" b="1" dirty="0"/>
              <a:t> fu Gado. </a:t>
            </a:r>
            <a:r>
              <a:rPr lang="es-ES" sz="2000" b="1" dirty="0" err="1"/>
              <a:t>Toku</a:t>
            </a:r>
            <a:r>
              <a:rPr lang="es-ES" sz="2000" b="1" dirty="0"/>
              <a:t> nanga ala </a:t>
            </a:r>
            <a:r>
              <a:rPr lang="es-ES" sz="2000" b="1" dirty="0" err="1"/>
              <a:t>dropu</a:t>
            </a:r>
            <a:r>
              <a:rPr lang="es-ES" sz="2000" b="1" dirty="0"/>
              <a:t> </a:t>
            </a:r>
            <a:r>
              <a:rPr lang="es-ES" sz="2000" b="1" dirty="0" err="1"/>
              <a:t>brudu</a:t>
            </a:r>
            <a:r>
              <a:rPr lang="es-ES" sz="2000" b="1" dirty="0"/>
              <a:t> di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mek</a:t>
            </a:r>
            <a:r>
              <a:rPr lang="es-ES" sz="2000" b="1" dirty="0"/>
              <a:t>' </a:t>
            </a:r>
            <a:r>
              <a:rPr lang="es-ES" sz="2000" b="1" dirty="0" err="1"/>
              <a:t>fadon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Kalfari</a:t>
            </a:r>
            <a:r>
              <a:rPr lang="es-ES" sz="2000" b="1" dirty="0"/>
              <a:t>, Gado e </a:t>
            </a:r>
            <a:r>
              <a:rPr lang="es-ES" sz="2000" b="1" dirty="0" err="1"/>
              <a:t>taigi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: “Mi </a:t>
            </a:r>
            <a:r>
              <a:rPr lang="es-ES" sz="2000" b="1" dirty="0" err="1"/>
              <a:t>lobi</a:t>
            </a:r>
            <a:r>
              <a:rPr lang="es-ES" sz="2000" b="1" dirty="0"/>
              <a:t> </a:t>
            </a:r>
            <a:r>
              <a:rPr lang="es-ES" sz="2000" b="1" dirty="0" err="1"/>
              <a:t>yu</a:t>
            </a:r>
            <a:r>
              <a:rPr lang="es-ES" sz="2000" b="1" dirty="0"/>
              <a:t>”.</a:t>
            </a: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14" y="3017935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211227" y="3862882"/>
            <a:ext cx="37033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Dede no de wan  te'go pasi fu sondari  Yeises sori en lobi, di a pai a paiman fu sondu nanga en libi. (Roma 5:8</a:t>
            </a:r>
            <a:r>
              <a:rPr lang="es-ES" sz="2000" b="1" dirty="0"/>
              <a:t>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291839" y="2060773"/>
            <a:ext cx="87132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Libisma</a:t>
            </a:r>
            <a:r>
              <a:rPr lang="es-ES" sz="2000" b="1" dirty="0"/>
              <a:t> nanga en </a:t>
            </a:r>
            <a:r>
              <a:rPr lang="es-ES" sz="2000" b="1" dirty="0" err="1"/>
              <a:t>eigi</a:t>
            </a:r>
            <a:r>
              <a:rPr lang="es-ES" sz="2000" b="1" dirty="0"/>
              <a:t> </a:t>
            </a:r>
            <a:r>
              <a:rPr lang="es-ES" sz="2000" b="1" dirty="0" err="1"/>
              <a:t>fri</a:t>
            </a:r>
            <a:r>
              <a:rPr lang="es-ES" sz="2000" b="1" dirty="0"/>
              <a:t> </a:t>
            </a:r>
            <a:r>
              <a:rPr lang="es-ES" sz="2000" b="1" dirty="0" err="1"/>
              <a:t>wani</a:t>
            </a:r>
            <a:r>
              <a:rPr lang="es-ES" sz="2000" b="1" dirty="0"/>
              <a:t> ben </a:t>
            </a:r>
            <a:r>
              <a:rPr lang="es-ES" sz="2000" b="1" dirty="0" err="1"/>
              <a:t>prati</a:t>
            </a:r>
            <a:r>
              <a:rPr lang="es-ES" sz="2000" b="1" dirty="0"/>
              <a:t> </a:t>
            </a:r>
            <a:r>
              <a:rPr lang="es-ES" sz="2000" b="1" dirty="0" err="1"/>
              <a:t>ensrefi</a:t>
            </a:r>
            <a:r>
              <a:rPr lang="es-ES" sz="2000" b="1" dirty="0"/>
              <a:t> fu a </a:t>
            </a:r>
            <a:r>
              <a:rPr lang="es-ES" sz="2000" b="1" dirty="0" err="1"/>
              <a:t>Mekiman</a:t>
            </a:r>
            <a:r>
              <a:rPr lang="es-ES" sz="2000" b="1" dirty="0"/>
              <a:t>. Ma A no ben </a:t>
            </a:r>
            <a:r>
              <a:rPr lang="es-ES" sz="2000" b="1" dirty="0" err="1"/>
              <a:t>poti</a:t>
            </a:r>
            <a:r>
              <a:rPr lang="es-ES" sz="2000" b="1" dirty="0"/>
              <a:t> den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sei</a:t>
            </a:r>
            <a:r>
              <a:rPr lang="es-ES" sz="2000" b="1" dirty="0"/>
              <a:t> </a:t>
            </a:r>
            <a:r>
              <a:rPr lang="es-ES" sz="2000" b="1" dirty="0" err="1"/>
              <a:t>kwet</a:t>
            </a:r>
            <a:r>
              <a:rPr lang="es-ES" sz="2000" b="1" dirty="0"/>
              <a:t>’ </a:t>
            </a:r>
            <a:r>
              <a:rPr lang="es-ES" sz="2000" b="1" dirty="0" err="1"/>
              <a:t>kweti</a:t>
            </a:r>
            <a:r>
              <a:rPr lang="es-ES" sz="2000" b="1" dirty="0"/>
              <a:t>. Gado </a:t>
            </a:r>
            <a:r>
              <a:rPr lang="es-ES" sz="2000" b="1" dirty="0" err="1"/>
              <a:t>sori</a:t>
            </a:r>
            <a:r>
              <a:rPr lang="es-ES" sz="2000" b="1" dirty="0"/>
              <a:t> en </a:t>
            </a:r>
            <a:r>
              <a:rPr lang="es-ES" sz="2000" b="1" dirty="0" err="1"/>
              <a:t>tru</a:t>
            </a:r>
            <a:r>
              <a:rPr lang="es-ES" sz="2000" b="1" dirty="0"/>
              <a:t> </a:t>
            </a:r>
            <a:r>
              <a:rPr lang="es-ES" sz="2000" b="1" dirty="0" err="1"/>
              <a:t>ati</a:t>
            </a:r>
            <a:r>
              <a:rPr lang="es-ES" sz="2000" b="1" dirty="0"/>
              <a:t>. A </a:t>
            </a:r>
            <a:r>
              <a:rPr lang="es-ES" sz="2000" b="1" dirty="0" err="1"/>
              <a:t>sori</a:t>
            </a:r>
            <a:r>
              <a:rPr lang="es-ES" sz="2000" b="1" dirty="0"/>
              <a:t> den </a:t>
            </a:r>
            <a:r>
              <a:rPr lang="es-ES" sz="2000" b="1" dirty="0" err="1"/>
              <a:t>lobi</a:t>
            </a:r>
            <a:r>
              <a:rPr lang="es-ES" sz="2000" b="1" dirty="0"/>
              <a:t> di </a:t>
            </a:r>
            <a:r>
              <a:rPr lang="es-ES" sz="2000" b="1" dirty="0" err="1"/>
              <a:t>psa</a:t>
            </a:r>
            <a:r>
              <a:rPr lang="es-ES" sz="2000" b="1" dirty="0"/>
              <a:t> </a:t>
            </a:r>
            <a:r>
              <a:rPr lang="es-ES" sz="2000" b="1" dirty="0" err="1"/>
              <a:t>bribj</a:t>
            </a:r>
            <a:r>
              <a:rPr lang="es-ES" sz="2000" b="1" dirty="0"/>
              <a:t>. (Yoh.3:16).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/>
              <a:t>Fa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sori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en </a:t>
            </a:r>
            <a:r>
              <a:rPr lang="es-ES" sz="2000" b="1" dirty="0" err="1"/>
              <a:t>lobi</a:t>
            </a:r>
            <a:r>
              <a:rPr lang="es-ES" sz="2000" b="1" dirty="0"/>
              <a:t>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26528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LOBI SORI ENSREFI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lobi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no ben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lobi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Gado,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En ben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lobi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wi.Dan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en Boi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leki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ofrandi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sondu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s-ES" sz="14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Yoh</a:t>
            </a:r>
            <a:r>
              <a:rPr lang="es-ES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 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1777</Words>
  <Application>Microsoft Office PowerPoint</Application>
  <PresentationFormat>Panorámica</PresentationFormat>
  <Paragraphs>63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97</cp:revision>
  <dcterms:created xsi:type="dcterms:W3CDTF">2024-03-24T10:47:51Z</dcterms:created>
  <dcterms:modified xsi:type="dcterms:W3CDTF">2024-04-02T07:33:30Z</dcterms:modified>
</cp:coreProperties>
</file>