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5" r:id="rId3"/>
    <p:sldId id="270" r:id="rId4"/>
    <p:sldId id="257" r:id="rId5"/>
    <p:sldId id="258" r:id="rId6"/>
    <p:sldId id="259" r:id="rId7"/>
    <p:sldId id="260" r:id="rId8"/>
    <p:sldId id="276" r:id="rId9"/>
    <p:sldId id="262" r:id="rId10"/>
    <p:sldId id="263" r:id="rId11"/>
    <p:sldId id="274" r:id="rId12"/>
    <p:sldId id="277" r:id="rId13"/>
    <p:sldId id="271" r:id="rId14"/>
    <p:sldId id="272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7D5"/>
    <a:srgbClr val="E18B61"/>
    <a:srgbClr val="889FB8"/>
    <a:srgbClr val="99A0A7"/>
    <a:srgbClr val="A0DDE0"/>
    <a:srgbClr val="73CDD1"/>
    <a:srgbClr val="474062"/>
    <a:srgbClr val="5C537E"/>
    <a:srgbClr val="FF2D82"/>
    <a:srgbClr val="F20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02B3E2-E96B-47B1-ACAB-30379AE4693F}" v="178" dt="2024-04-10T15:59:30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DA4875-3509-4BD2-1283-82D27DF4E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FF61C5-B525-29F5-22A8-36CEA36C4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247233-5F94-AFB2-95AB-7C459B12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E7660D-A579-6F22-2D2D-5E46BA9D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ABF3EA-4BB7-DE2E-C204-41E485E1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90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CF4F8-50BE-AD5E-942F-CD19BD9C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9A7E9E-E77F-0C08-3E70-F258FDB4D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3CB7A9-25CC-71B2-B9AF-FE890E14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356C2B-8A08-F0FE-4A57-A8768D547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1FB862-053A-B816-FF53-12FDCF67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5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6650D8-FEB3-B2E0-A590-87BDF1B0F7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9E184A-8D68-4AB6-530E-19F2A77F8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5F93E-FF3F-73A2-04A5-DC1BB0F4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FDEFCB-E941-6715-79E1-23134197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9C0A85-62B3-98CC-A894-73EDE971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42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30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64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54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26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283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4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000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14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D02D1-98AC-907E-DB67-81D02DDB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57DBC6-6127-54C6-5A1D-106A0C494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CA1E45-0F13-5D8E-104F-73A56785E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25B6D7-9228-B9D2-65BF-F59493BF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795A6-9936-8A4A-7437-DEFC8348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4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5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1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37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E5F51-9F05-17AC-220C-4A91FABB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AE5D7A-3CA5-5C7A-F7E0-42064D15C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43AF69-973E-7058-1E1B-10DE9A21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1F33F7-852D-A6CB-24FE-9C7FEA52B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03162C-4C0B-2482-88B7-DB52B496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C481E-9019-B80B-7F80-0886A814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F21D96-B4A8-4F22-6785-16836A97A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121BD8-1CF2-E04E-FCB8-D5D655DBC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87FC19-DE6A-E03F-6C7C-3862D6F36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30F905-9B60-BA4A-2FAD-EB0DA078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1579DC-30D5-CC44-9DB7-DE8E399C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81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75EA8-360A-3720-EA8C-96A046850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9DFECC-49D6-E4C3-96E8-CD2AC6FDB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F34A63-F946-6304-3349-CCD4854D5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8C1A0A-A038-54AC-9805-F1985846D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E370B3-7576-9224-3957-17DF71F41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162E755-4B53-354D-CE3A-F5FF8777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853014-052F-B0F3-2E19-0105D8EBD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874040-5DBD-6F97-3653-0DC2024D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38088-AFD6-6406-E6E6-70678F554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0DF3F4-3DD2-B949-778E-217F3969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6E3D5A-183F-081E-8A81-720EA5B37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0C4C70-890E-6B64-AC2F-64010979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1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BBF016B-0BCF-DA07-CBBE-733012FD3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D362595-A6C0-C5C0-3D43-246479BE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2F8EF4-83E7-1782-8E41-27AFE493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23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792D27-420A-7038-E8FB-F3A5D109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758E3D-4263-849D-38C4-6C247A4AE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3A75DA-F451-0DB1-B1D3-F4FBA59F3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B6A437-8EE1-BF5B-96DD-AC7F9D8C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5B2752-3C9E-A160-75ED-71FF9ED8F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CD5066-D290-1CAA-E3C9-D4E8C3A5C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58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F3BCA-865E-29E7-68A0-E83AF571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F3C2CD-3FCA-662A-E837-8A83070B1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FA65AC-2B34-DEFF-7363-D643E740D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760E6B-1196-786B-B993-CF193C99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1625B5-4CAC-BCC9-CD3B-2CE86F9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98DF28-1991-1E55-5771-4DC99E74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3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337231-0C0F-8765-07C7-48D3A73F9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1BF194-C620-E49D-C801-2ECBA229A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70D5E7-8BE0-F98C-3C72-BA4B3196A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2B7CA8-529F-44B7-914D-1B87AC336B9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CA03FD-F10C-51DC-A13D-55EA4A575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E19F6-8C13-DEF6-9A4D-2C8EA5E1F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18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99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5138B80-96FB-BEFA-D2B7-BF74EEA1E75F}"/>
              </a:ext>
            </a:extLst>
          </p:cNvPr>
          <p:cNvSpPr txBox="1"/>
          <p:nvPr/>
        </p:nvSpPr>
        <p:spPr>
          <a:xfrm>
            <a:off x="2149642" y="517690"/>
            <a:ext cx="7104086" cy="3438294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>
                <a:gd name="adj" fmla="val 17290"/>
              </a:avLst>
            </a:prstTxWarp>
            <a:spAutoFit/>
          </a:bodyPr>
          <a:lstStyle/>
          <a:p>
            <a:pPr algn="ctr"/>
            <a:r>
              <a:rPr lang="it-IT" sz="7200" b="1" dirty="0">
                <a:ln w="2540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LETI E SKIJN INI A DUNGRU</a:t>
            </a:r>
            <a:endParaRPr lang="es-ES" sz="7200" b="1" spc="600" dirty="0">
              <a:ln w="25400" cmpd="sng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258DF7-4841-EEAF-4B52-78106B53AFEA}"/>
              </a:ext>
            </a:extLst>
          </p:cNvPr>
          <p:cNvSpPr txBox="1"/>
          <p:nvPr/>
        </p:nvSpPr>
        <p:spPr>
          <a:xfrm>
            <a:off x="9938935" y="6447415"/>
            <a:ext cx="2165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b="1" dirty="0">
                <a:solidFill>
                  <a:srgbClr val="D8DBCF"/>
                </a:solidFill>
              </a:rPr>
              <a:t>Les 3 fu 20 </a:t>
            </a:r>
            <a:r>
              <a:rPr lang="fr-FR" sz="1600" b="1" dirty="0" err="1">
                <a:solidFill>
                  <a:srgbClr val="D8DBCF"/>
                </a:solidFill>
              </a:rPr>
              <a:t>Aprel</a:t>
            </a:r>
            <a:r>
              <a:rPr lang="fr-FR" sz="1600" b="1" dirty="0">
                <a:solidFill>
                  <a:srgbClr val="D8DBCF"/>
                </a:solidFill>
              </a:rPr>
              <a:t> 2024</a:t>
            </a:r>
            <a:endParaRPr lang="es-ES" sz="1600" b="1" dirty="0">
              <a:solidFill>
                <a:srgbClr val="D8DB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8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C993C9-085C-F81E-D214-F8CA7088D6F6}"/>
              </a:ext>
            </a:extLst>
          </p:cNvPr>
          <p:cNvSpPr txBox="1"/>
          <p:nvPr/>
        </p:nvSpPr>
        <p:spPr>
          <a:xfrm>
            <a:off x="1373316" y="1988871"/>
            <a:ext cx="10609444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600" b="1" dirty="0">
                <a:latin typeface="Constantia" panose="02030602050306030303" pitchFamily="18" charset="0"/>
              </a:rPr>
              <a:t>“</a:t>
            </a:r>
            <a:r>
              <a:rPr lang="es-ES" sz="2600" b="1" dirty="0" err="1">
                <a:latin typeface="Constantia" panose="02030602050306030303" pitchFamily="18" charset="0"/>
              </a:rPr>
              <a:t>Dungru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na</a:t>
            </a:r>
            <a:r>
              <a:rPr lang="es-ES" sz="2600" b="1" dirty="0">
                <a:latin typeface="Constantia" panose="02030602050306030303" pitchFamily="18" charset="0"/>
              </a:rPr>
              <a:t> yeye </a:t>
            </a:r>
            <a:r>
              <a:rPr lang="es-ES" sz="2600" b="1" dirty="0" err="1">
                <a:latin typeface="Constantia" panose="02030602050306030303" pitchFamily="18" charset="0"/>
              </a:rPr>
              <a:t>fasi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lontu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grontapu</a:t>
            </a:r>
            <a:r>
              <a:rPr lang="es-ES" sz="2600" b="1" dirty="0">
                <a:latin typeface="Constantia" panose="02030602050306030303" pitchFamily="18" charset="0"/>
              </a:rPr>
              <a:t> nanga </a:t>
            </a:r>
            <a:r>
              <a:rPr lang="es-ES" sz="2600" b="1" dirty="0" err="1">
                <a:latin typeface="Constantia" panose="02030602050306030303" pitchFamily="18" charset="0"/>
              </a:rPr>
              <a:t>dipi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dungru</a:t>
            </a:r>
            <a:r>
              <a:rPr lang="es-ES" sz="2600" b="1" dirty="0">
                <a:latin typeface="Constantia" panose="02030602050306030303" pitchFamily="18" charset="0"/>
              </a:rPr>
              <a:t> den </a:t>
            </a:r>
            <a:r>
              <a:rPr lang="es-ES" sz="2600" b="1" dirty="0" err="1">
                <a:latin typeface="Constantia" panose="02030602050306030303" pitchFamily="18" charset="0"/>
              </a:rPr>
              <a:t>pipel</a:t>
            </a:r>
            <a:r>
              <a:rPr lang="es-ES" sz="2600" b="1" dirty="0">
                <a:latin typeface="Constantia" panose="02030602050306030303" pitchFamily="18" charset="0"/>
              </a:rPr>
              <a:t>. </a:t>
            </a:r>
            <a:r>
              <a:rPr lang="es-ES" sz="2600" b="1" dirty="0" err="1">
                <a:latin typeface="Constantia" panose="02030602050306030303" pitchFamily="18" charset="0"/>
              </a:rPr>
              <a:t>Ini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furu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kerki</a:t>
            </a:r>
            <a:r>
              <a:rPr lang="es-ES" sz="2600" b="1" dirty="0">
                <a:latin typeface="Constantia" panose="02030602050306030303" pitchFamily="18" charset="0"/>
              </a:rPr>
              <a:t> ,</a:t>
            </a:r>
            <a:r>
              <a:rPr lang="es-ES" sz="2600" b="1" dirty="0" err="1">
                <a:latin typeface="Constantia" panose="02030602050306030303" pitchFamily="18" charset="0"/>
              </a:rPr>
              <a:t>sma</a:t>
            </a:r>
            <a:r>
              <a:rPr lang="es-ES" sz="2600" b="1" dirty="0">
                <a:latin typeface="Constantia" panose="02030602050306030303" pitchFamily="18" charset="0"/>
              </a:rPr>
              <a:t> no e </a:t>
            </a:r>
            <a:r>
              <a:rPr lang="es-ES" sz="2600" b="1" dirty="0" err="1">
                <a:latin typeface="Constantia" panose="02030602050306030303" pitchFamily="18" charset="0"/>
              </a:rPr>
              <a:t>bribi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e'n</a:t>
            </a:r>
            <a:r>
              <a:rPr lang="es-ES" sz="2600" b="1" dirty="0">
                <a:latin typeface="Constantia" panose="02030602050306030303" pitchFamily="18" charset="0"/>
              </a:rPr>
              <a:t> den no de </a:t>
            </a:r>
            <a:r>
              <a:rPr lang="es-ES" sz="2600" b="1" dirty="0" err="1">
                <a:latin typeface="Constantia" panose="02030602050306030303" pitchFamily="18" charset="0"/>
              </a:rPr>
              <a:t>getrow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ini</a:t>
            </a:r>
            <a:r>
              <a:rPr lang="es-ES" sz="2600" b="1" dirty="0">
                <a:latin typeface="Constantia" panose="02030602050306030303" pitchFamily="18" charset="0"/>
              </a:rPr>
              <a:t> a </a:t>
            </a:r>
            <a:r>
              <a:rPr lang="es-ES" sz="2600" b="1" dirty="0" err="1">
                <a:latin typeface="Constantia" panose="02030602050306030303" pitchFamily="18" charset="0"/>
              </a:rPr>
              <a:t>fasi</a:t>
            </a:r>
            <a:r>
              <a:rPr lang="es-ES" sz="2600" b="1" dirty="0">
                <a:latin typeface="Constantia" panose="02030602050306030303" pitchFamily="18" charset="0"/>
              </a:rPr>
              <a:t> di den e taki abra a </a:t>
            </a:r>
            <a:r>
              <a:rPr lang="es-ES" sz="2600" b="1" dirty="0" err="1">
                <a:latin typeface="Constantia" panose="02030602050306030303" pitchFamily="18" charset="0"/>
              </a:rPr>
              <a:t>Wortu</a:t>
            </a:r>
            <a:r>
              <a:rPr lang="es-ES" sz="2600" b="1" dirty="0">
                <a:latin typeface="Constantia" panose="02030602050306030303" pitchFamily="18" charset="0"/>
              </a:rPr>
              <a:t>. </a:t>
            </a:r>
            <a:r>
              <a:rPr lang="es-ES" sz="2600" b="1" dirty="0" err="1">
                <a:latin typeface="Constantia" panose="02030602050306030303" pitchFamily="18" charset="0"/>
              </a:rPr>
              <a:t>Furu,bun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furu</a:t>
            </a:r>
            <a:r>
              <a:rPr lang="es-ES" sz="2600" b="1" dirty="0">
                <a:latin typeface="Constantia" panose="02030602050306030303" pitchFamily="18" charset="0"/>
              </a:rPr>
              <a:t> e </a:t>
            </a:r>
            <a:r>
              <a:rPr lang="es-ES" sz="2600" b="1" dirty="0" err="1">
                <a:latin typeface="Constantia" panose="02030602050306030303" pitchFamily="18" charset="0"/>
              </a:rPr>
              <a:t>aksi</a:t>
            </a:r>
            <a:r>
              <a:rPr lang="es-ES" sz="2600" b="1" dirty="0">
                <a:latin typeface="Constantia" panose="02030602050306030303" pitchFamily="18" charset="0"/>
              </a:rPr>
              <a:t> den </a:t>
            </a:r>
            <a:r>
              <a:rPr lang="es-ES" sz="2600" b="1" dirty="0" err="1">
                <a:latin typeface="Constantia" panose="02030602050306030303" pitchFamily="18" charset="0"/>
              </a:rPr>
              <a:t>srefi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efu</a:t>
            </a:r>
            <a:r>
              <a:rPr lang="es-ES" sz="2600" b="1" dirty="0">
                <a:latin typeface="Constantia" panose="02030602050306030303" pitchFamily="18" charset="0"/>
              </a:rPr>
              <a:t> a  </a:t>
            </a:r>
            <a:r>
              <a:rPr lang="es-ES" sz="2600" b="1" dirty="0" err="1">
                <a:latin typeface="Constantia" panose="02030602050306030303" pitchFamily="18" charset="0"/>
              </a:rPr>
              <a:t>Wortu</a:t>
            </a:r>
            <a:r>
              <a:rPr lang="es-ES" sz="2600" b="1" dirty="0">
                <a:latin typeface="Constantia" panose="02030602050306030303" pitchFamily="18" charset="0"/>
              </a:rPr>
              <a:t> de </a:t>
            </a:r>
            <a:r>
              <a:rPr lang="es-ES" sz="2600" b="1" dirty="0" err="1">
                <a:latin typeface="Constantia" panose="02030602050306030303" pitchFamily="18" charset="0"/>
              </a:rPr>
              <a:t>trutru</a:t>
            </a:r>
            <a:r>
              <a:rPr lang="es-ES" sz="2600" b="1" dirty="0">
                <a:latin typeface="Constantia" panose="02030602050306030303" pitchFamily="18" charset="0"/>
              </a:rPr>
              <a:t>. A </a:t>
            </a:r>
            <a:r>
              <a:rPr lang="es-ES" sz="2600" b="1" dirty="0" err="1">
                <a:latin typeface="Constantia" panose="02030602050306030303" pitchFamily="18" charset="0"/>
              </a:rPr>
              <a:t>fasi</a:t>
            </a:r>
            <a:r>
              <a:rPr lang="es-ES" sz="2600" b="1" dirty="0">
                <a:latin typeface="Constantia" panose="02030602050306030303" pitchFamily="18" charset="0"/>
              </a:rPr>
              <a:t> fa </a:t>
            </a:r>
            <a:r>
              <a:rPr lang="es-ES" sz="2600" b="1" dirty="0" err="1">
                <a:latin typeface="Constantia" panose="02030602050306030303" pitchFamily="18" charset="0"/>
              </a:rPr>
              <a:t>sma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ati</a:t>
            </a:r>
            <a:r>
              <a:rPr lang="es-ES" sz="2600" b="1" dirty="0">
                <a:latin typeface="Constantia" panose="02030602050306030303" pitchFamily="18" charset="0"/>
              </a:rPr>
              <a:t> e </a:t>
            </a:r>
            <a:r>
              <a:rPr lang="es-ES" sz="2600" b="1" dirty="0" err="1">
                <a:latin typeface="Constantia" panose="02030602050306030303" pitchFamily="18" charset="0"/>
              </a:rPr>
              <a:t>denki</a:t>
            </a:r>
            <a:r>
              <a:rPr lang="es-ES" sz="2600" b="1" dirty="0">
                <a:latin typeface="Constantia" panose="02030602050306030303" pitchFamily="18" charset="0"/>
              </a:rPr>
              <a:t>, a </a:t>
            </a:r>
            <a:r>
              <a:rPr lang="es-ES" sz="2600" b="1" dirty="0" err="1">
                <a:latin typeface="Constantia" panose="02030602050306030303" pitchFamily="18" charset="0"/>
              </a:rPr>
              <a:t>fasi</a:t>
            </a:r>
            <a:r>
              <a:rPr lang="es-ES" sz="2600" b="1" dirty="0">
                <a:latin typeface="Constantia" panose="02030602050306030303" pitchFamily="18" charset="0"/>
              </a:rPr>
              <a:t> fa den e </a:t>
            </a:r>
            <a:r>
              <a:rPr lang="es-ES" sz="2600" b="1" dirty="0" err="1">
                <a:latin typeface="Constantia" panose="02030602050306030303" pitchFamily="18" charset="0"/>
              </a:rPr>
              <a:t>ferberde</a:t>
            </a:r>
            <a:r>
              <a:rPr lang="es-ES" sz="2600" b="1" dirty="0">
                <a:latin typeface="Constantia" panose="02030602050306030303" pitchFamily="18" charset="0"/>
              </a:rPr>
              <a:t> e </a:t>
            </a:r>
            <a:r>
              <a:rPr lang="es-ES" sz="2600" b="1" dirty="0" err="1">
                <a:latin typeface="Constantia" panose="02030602050306030303" pitchFamily="18" charset="0"/>
              </a:rPr>
              <a:t>ondro</a:t>
            </a:r>
            <a:r>
              <a:rPr lang="es-ES" sz="2600" b="1" dirty="0">
                <a:latin typeface="Constantia" panose="02030602050306030303" pitchFamily="18" charset="0"/>
              </a:rPr>
              <a:t> a yeye </a:t>
            </a:r>
            <a:r>
              <a:rPr lang="es-ES" sz="2600" b="1" dirty="0" err="1">
                <a:latin typeface="Constantia" panose="02030602050306030303" pitchFamily="18" charset="0"/>
              </a:rPr>
              <a:t>fasi</a:t>
            </a:r>
            <a:r>
              <a:rPr lang="es-ES" sz="2600" b="1" dirty="0">
                <a:latin typeface="Constantia" panose="02030602050306030303" pitchFamily="18" charset="0"/>
              </a:rPr>
              <a:t> fu a </a:t>
            </a:r>
            <a:r>
              <a:rPr lang="es-ES" sz="2600" b="1" dirty="0" err="1">
                <a:latin typeface="Constantia" panose="02030602050306030303" pitchFamily="18" charset="0"/>
              </a:rPr>
              <a:t>Wortu</a:t>
            </a:r>
            <a:r>
              <a:rPr lang="es-ES" sz="2600" b="1" dirty="0">
                <a:latin typeface="Constantia" panose="02030602050306030303" pitchFamily="18" charset="0"/>
              </a:rPr>
              <a:t> fu Gado.”[…]</a:t>
            </a:r>
          </a:p>
          <a:p>
            <a:pPr>
              <a:spcBef>
                <a:spcPts val="600"/>
              </a:spcBef>
            </a:pPr>
            <a:r>
              <a:rPr lang="es-ES" sz="2600" b="1" dirty="0">
                <a:latin typeface="Constantia" panose="02030602050306030303" pitchFamily="18" charset="0"/>
              </a:rPr>
              <a:t>A Santa </a:t>
            </a:r>
            <a:r>
              <a:rPr lang="es-ES" sz="2600" b="1" dirty="0" err="1">
                <a:latin typeface="Constantia" panose="02030602050306030303" pitchFamily="18" charset="0"/>
              </a:rPr>
              <a:t>Buku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disi</a:t>
            </a:r>
            <a:r>
              <a:rPr lang="es-ES" sz="2600" b="1" dirty="0">
                <a:latin typeface="Constantia" panose="02030602050306030303" pitchFamily="18" charset="0"/>
              </a:rPr>
              <a:t> tan </a:t>
            </a:r>
            <a:r>
              <a:rPr lang="es-ES" sz="2600" b="1" dirty="0" err="1">
                <a:latin typeface="Constantia" panose="02030602050306030303" pitchFamily="18" charset="0"/>
              </a:rPr>
              <a:t>tnapu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teige</a:t>
            </a:r>
            <a:r>
              <a:rPr lang="es-ES" sz="2600" b="1" dirty="0">
                <a:latin typeface="Constantia" panose="02030602050306030303" pitchFamily="18" charset="0"/>
              </a:rPr>
              <a:t> den </a:t>
            </a:r>
            <a:r>
              <a:rPr lang="es-ES" sz="2600" b="1" dirty="0" err="1">
                <a:latin typeface="Constantia" panose="02030602050306030303" pitchFamily="18" charset="0"/>
              </a:rPr>
              <a:t>fonfon</a:t>
            </a:r>
            <a:r>
              <a:rPr lang="es-ES" sz="2600" b="1" dirty="0">
                <a:latin typeface="Constantia" panose="02030602050306030303" pitchFamily="18" charset="0"/>
              </a:rPr>
              <a:t> fu </a:t>
            </a:r>
            <a:r>
              <a:rPr lang="es-ES" sz="2600" b="1" dirty="0" err="1">
                <a:latin typeface="Constantia" panose="02030602050306030303" pitchFamily="18" charset="0"/>
              </a:rPr>
              <a:t>Satan</a:t>
            </a:r>
            <a:r>
              <a:rPr lang="es-ES" sz="2600" b="1" dirty="0">
                <a:latin typeface="Constantia" panose="02030602050306030303" pitchFamily="18" charset="0"/>
              </a:rPr>
              <a:t>, di </a:t>
            </a:r>
            <a:r>
              <a:rPr lang="es-ES" sz="2600" b="1" dirty="0" err="1">
                <a:latin typeface="Constantia" panose="02030602050306030303" pitchFamily="18" charset="0"/>
              </a:rPr>
              <a:t>moksi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makandra</a:t>
            </a:r>
            <a:r>
              <a:rPr lang="es-ES" sz="2600" b="1" dirty="0">
                <a:latin typeface="Constantia" panose="02030602050306030303" pitchFamily="18" charset="0"/>
              </a:rPr>
              <a:t> nanga </a:t>
            </a:r>
            <a:r>
              <a:rPr lang="es-ES" sz="2600" b="1" dirty="0" err="1">
                <a:latin typeface="Constantia" panose="02030602050306030303" pitchFamily="18" charset="0"/>
              </a:rPr>
              <a:t>takru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sma</a:t>
            </a:r>
            <a:r>
              <a:rPr lang="es-ES" sz="2600" b="1" dirty="0">
                <a:latin typeface="Constantia" panose="02030602050306030303" pitchFamily="18" charset="0"/>
              </a:rPr>
              <a:t> ,fu </a:t>
            </a:r>
            <a:r>
              <a:rPr lang="es-ES" sz="2600" b="1" dirty="0" err="1">
                <a:latin typeface="Constantia" panose="02030602050306030303" pitchFamily="18" charset="0"/>
              </a:rPr>
              <a:t>meki</a:t>
            </a:r>
            <a:r>
              <a:rPr lang="es-ES" sz="2600" b="1" dirty="0">
                <a:latin typeface="Constantia" panose="02030602050306030303" pitchFamily="18" charset="0"/>
              </a:rPr>
              <a:t> ala </a:t>
            </a:r>
            <a:r>
              <a:rPr lang="es-ES" sz="2600" b="1" dirty="0" err="1">
                <a:latin typeface="Constantia" panose="02030602050306030303" pitchFamily="18" charset="0"/>
              </a:rPr>
              <a:t>sani</a:t>
            </a:r>
            <a:r>
              <a:rPr lang="es-ES" sz="2600" b="1" dirty="0">
                <a:latin typeface="Constantia" panose="02030602050306030303" pitchFamily="18" charset="0"/>
              </a:rPr>
              <a:t> di </a:t>
            </a:r>
            <a:r>
              <a:rPr lang="es-ES" sz="2600" b="1" dirty="0" err="1">
                <a:latin typeface="Constantia" panose="02030602050306030303" pitchFamily="18" charset="0"/>
              </a:rPr>
              <a:t>abi</a:t>
            </a:r>
            <a:r>
              <a:rPr lang="es-ES" sz="2600" b="1" dirty="0">
                <a:latin typeface="Constantia" panose="02030602050306030303" pitchFamily="18" charset="0"/>
              </a:rPr>
              <a:t> te </a:t>
            </a:r>
            <a:r>
              <a:rPr lang="es-ES" sz="2600" b="1" dirty="0" err="1">
                <a:latin typeface="Constantia" panose="02030602050306030303" pitchFamily="18" charset="0"/>
              </a:rPr>
              <a:t>make</a:t>
            </a:r>
            <a:r>
              <a:rPr lang="es-ES" sz="2600" b="1" dirty="0">
                <a:latin typeface="Constantia" panose="02030602050306030303" pitchFamily="18" charset="0"/>
              </a:rPr>
              <a:t> nanga  gado </a:t>
            </a:r>
            <a:r>
              <a:rPr lang="es-ES" sz="2600" b="1" dirty="0" err="1">
                <a:latin typeface="Constantia" panose="02030602050306030303" pitchFamily="18" charset="0"/>
              </a:rPr>
              <a:t>maniri</a:t>
            </a:r>
            <a:r>
              <a:rPr lang="es-ES" sz="2600" b="1" dirty="0">
                <a:latin typeface="Constantia" panose="02030602050306030303" pitchFamily="18" charset="0"/>
              </a:rPr>
              <a:t> ,</a:t>
            </a:r>
            <a:r>
              <a:rPr lang="es-ES" sz="2600" b="1" dirty="0" err="1">
                <a:latin typeface="Constantia" panose="02030602050306030303" pitchFamily="18" charset="0"/>
              </a:rPr>
              <a:t>domru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ini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wolku</a:t>
            </a:r>
            <a:r>
              <a:rPr lang="es-ES" sz="2600" b="1" dirty="0">
                <a:latin typeface="Constantia" panose="02030602050306030303" pitchFamily="18" charset="0"/>
              </a:rPr>
              <a:t> nanga </a:t>
            </a:r>
            <a:r>
              <a:rPr lang="es-ES" sz="2600" b="1" dirty="0" err="1">
                <a:latin typeface="Constantia" panose="02030602050306030303" pitchFamily="18" charset="0"/>
              </a:rPr>
              <a:t>dungru</a:t>
            </a:r>
            <a:r>
              <a:rPr lang="es-ES" sz="2600" b="1" dirty="0">
                <a:latin typeface="Constantia" panose="02030602050306030303" pitchFamily="18" charset="0"/>
              </a:rPr>
              <a:t>. Ma </a:t>
            </a:r>
            <a:r>
              <a:rPr lang="es-ES" sz="2600" b="1" dirty="0" err="1">
                <a:latin typeface="Constantia" panose="02030602050306030303" pitchFamily="18" charset="0"/>
              </a:rPr>
              <a:t>Masra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hori</a:t>
            </a:r>
            <a:r>
              <a:rPr lang="es-ES" sz="2600" b="1" dirty="0">
                <a:latin typeface="Constantia" panose="02030602050306030303" pitchFamily="18" charset="0"/>
              </a:rPr>
              <a:t> a  Santa </a:t>
            </a:r>
            <a:r>
              <a:rPr lang="es-ES" sz="2600" b="1" dirty="0" err="1">
                <a:latin typeface="Constantia" panose="02030602050306030303" pitchFamily="18" charset="0"/>
              </a:rPr>
              <a:t>buku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tnapu</a:t>
            </a:r>
            <a:r>
              <a:rPr lang="es-ES" sz="2600" b="1" dirty="0">
                <a:latin typeface="Constantia" panose="02030602050306030303" pitchFamily="18" charset="0"/>
              </a:rPr>
              <a:t> nanga en </a:t>
            </a:r>
            <a:r>
              <a:rPr lang="es-ES" sz="2600" b="1" dirty="0" err="1">
                <a:latin typeface="Constantia" panose="02030602050306030303" pitchFamily="18" charset="0"/>
              </a:rPr>
              <a:t>eigi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wondru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makti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leki</a:t>
            </a:r>
            <a:r>
              <a:rPr lang="es-ES" sz="2600" b="1" dirty="0">
                <a:latin typeface="Constantia" panose="02030602050306030303" pitchFamily="18" charset="0"/>
              </a:rPr>
              <a:t> fa a de </a:t>
            </a:r>
            <a:r>
              <a:rPr lang="es-ES" sz="2600" b="1" dirty="0" err="1">
                <a:latin typeface="Constantia" panose="02030602050306030303" pitchFamily="18" charset="0"/>
              </a:rPr>
              <a:t>tide</a:t>
            </a:r>
            <a:r>
              <a:rPr lang="es-ES" sz="2600" b="1" dirty="0">
                <a:latin typeface="Constantia" panose="02030602050306030303" pitchFamily="18" charset="0"/>
              </a:rPr>
              <a:t>- </a:t>
            </a:r>
            <a:r>
              <a:rPr lang="es-ES" sz="2600" b="1" dirty="0" err="1">
                <a:latin typeface="Constantia" panose="02030602050306030303" pitchFamily="18" charset="0"/>
              </a:rPr>
              <a:t>wan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buku</a:t>
            </a:r>
            <a:r>
              <a:rPr lang="es-ES" sz="2600" b="1" dirty="0">
                <a:latin typeface="Constantia" panose="02030602050306030303" pitchFamily="18" charset="0"/>
              </a:rPr>
              <a:t> di e </a:t>
            </a:r>
            <a:r>
              <a:rPr lang="es-ES" sz="2600" b="1" dirty="0" err="1">
                <a:latin typeface="Constantia" panose="02030602050306030303" pitchFamily="18" charset="0"/>
              </a:rPr>
              <a:t>sori</a:t>
            </a:r>
            <a:r>
              <a:rPr lang="es-ES" sz="2600" b="1" dirty="0">
                <a:latin typeface="Constantia" panose="02030602050306030303" pitchFamily="18" charset="0"/>
              </a:rPr>
              <a:t>  </a:t>
            </a:r>
            <a:r>
              <a:rPr lang="es-ES" sz="2600" b="1" dirty="0" err="1">
                <a:latin typeface="Constantia" panose="02030602050306030303" pitchFamily="18" charset="0"/>
              </a:rPr>
              <a:t>libisma</a:t>
            </a:r>
            <a:r>
              <a:rPr lang="es-ES" sz="2600" b="1" dirty="0">
                <a:latin typeface="Constantia" panose="02030602050306030303" pitchFamily="18" charset="0"/>
              </a:rPr>
              <a:t> a </a:t>
            </a:r>
            <a:r>
              <a:rPr lang="es-ES" sz="2600" b="1" dirty="0" err="1">
                <a:latin typeface="Constantia" panose="02030602050306030303" pitchFamily="18" charset="0"/>
              </a:rPr>
              <a:t>pasi</a:t>
            </a:r>
            <a:r>
              <a:rPr lang="es-ES" sz="2600" b="1" dirty="0">
                <a:latin typeface="Constantia" panose="02030602050306030303" pitchFamily="18" charset="0"/>
              </a:rPr>
              <a:t> fu </a:t>
            </a:r>
            <a:r>
              <a:rPr lang="es-ES" sz="2600" b="1" dirty="0" err="1">
                <a:latin typeface="Constantia" panose="02030602050306030303" pitchFamily="18" charset="0"/>
              </a:rPr>
              <a:t>go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na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heimel</a:t>
            </a:r>
            <a:r>
              <a:rPr lang="es-ES" sz="26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0A910F-9D13-2784-0B18-6D83BFC33762}"/>
              </a:ext>
            </a:extLst>
          </p:cNvPr>
          <p:cNvSpPr txBox="1"/>
          <p:nvPr/>
        </p:nvSpPr>
        <p:spPr>
          <a:xfrm>
            <a:off x="1235413" y="58368"/>
            <a:ext cx="10885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EGW (</a:t>
            </a:r>
            <a:r>
              <a:rPr lang="es-ES" sz="1400" b="1" dirty="0" err="1"/>
              <a:t>Selected</a:t>
            </a:r>
            <a:r>
              <a:rPr lang="es-ES" sz="1400" b="1" dirty="0"/>
              <a:t> </a:t>
            </a:r>
            <a:r>
              <a:rPr lang="es-ES" sz="1400" b="1" dirty="0" err="1"/>
              <a:t>Messages</a:t>
            </a:r>
            <a:r>
              <a:rPr lang="es-ES" sz="1400" b="1" dirty="0"/>
              <a:t>, </a:t>
            </a:r>
            <a:r>
              <a:rPr lang="es-ES" sz="1400" b="1" dirty="0" err="1"/>
              <a:t>volume</a:t>
            </a:r>
            <a:r>
              <a:rPr lang="es-ES" sz="1400" b="1" dirty="0"/>
              <a:t> 1, page 17)</a:t>
            </a:r>
          </a:p>
        </p:txBody>
      </p:sp>
    </p:spTree>
    <p:extLst>
      <p:ext uri="{BB962C8B-B14F-4D97-AF65-F5344CB8AC3E}">
        <p14:creationId xmlns:p14="http://schemas.microsoft.com/office/powerpoint/2010/main" val="320284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BC3E82-9916-6BBB-A8F7-D338B28A7E4A}"/>
              </a:ext>
            </a:extLst>
          </p:cNvPr>
          <p:cNvSpPr txBox="1"/>
          <p:nvPr/>
        </p:nvSpPr>
        <p:spPr>
          <a:xfrm>
            <a:off x="1446998" y="2921168"/>
            <a:ext cx="92980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6000" b="1" dirty="0">
                <a:ln w="6600">
                  <a:solidFill>
                    <a:srgbClr val="132960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132960"/>
                  </a:outerShdw>
                </a:effectLst>
              </a:rPr>
              <a:t>A STREI FU A TONTON</a:t>
            </a:r>
            <a:endParaRPr lang="es-ES" sz="6000" b="1" dirty="0">
              <a:ln w="6600">
                <a:solidFill>
                  <a:srgbClr val="132960"/>
                </a:solidFill>
                <a:prstDash val="solid"/>
              </a:ln>
              <a:solidFill>
                <a:srgbClr val="FFFFFF"/>
              </a:solidFill>
              <a:effectLst>
                <a:outerShdw dist="50800" dir="2700000" algn="tl" rotWithShape="0">
                  <a:srgbClr val="13296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722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F3A1A4B-D33D-DA61-9C6D-E6CF22BFC4F9}"/>
              </a:ext>
            </a:extLst>
          </p:cNvPr>
          <p:cNvSpPr txBox="1"/>
          <p:nvPr/>
        </p:nvSpPr>
        <p:spPr>
          <a:xfrm>
            <a:off x="301558" y="442425"/>
            <a:ext cx="10126494" cy="646331"/>
          </a:xfrm>
          <a:prstGeom prst="rect">
            <a:avLst/>
          </a:prstGeom>
          <a:solidFill>
            <a:srgbClr val="889FB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gado fu a ten disi breni a denki fu sma di no e bribi, sofasi den no kan si a leti fu a, bun nyunsu, di e sori a grani fu Krestes, di de a prentyi fu Gado« 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(2 Kor.4:4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CE2429-13E7-8830-A05C-9623E1D98697}"/>
              </a:ext>
            </a:extLst>
          </p:cNvPr>
          <p:cNvSpPr txBox="1"/>
          <p:nvPr/>
        </p:nvSpPr>
        <p:spPr>
          <a:xfrm>
            <a:off x="161365" y="1274555"/>
            <a:ext cx="8943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Spanioro</a:t>
            </a:r>
            <a:r>
              <a:rPr lang="es-ES" sz="2000" b="1" dirty="0"/>
              <a:t> </a:t>
            </a:r>
            <a:r>
              <a:rPr lang="es-ES" sz="2000" b="1" dirty="0" err="1"/>
              <a:t>odo</a:t>
            </a:r>
            <a:r>
              <a:rPr lang="es-ES" sz="2000" b="1" dirty="0"/>
              <a:t> e taki: ”Moro </a:t>
            </a:r>
            <a:r>
              <a:rPr lang="es-ES" sz="2000" b="1" dirty="0" err="1"/>
              <a:t>takru</a:t>
            </a:r>
            <a:r>
              <a:rPr lang="es-ES" sz="2000" b="1" dirty="0"/>
              <a:t>  </a:t>
            </a:r>
            <a:r>
              <a:rPr lang="es-ES" sz="2000" b="1" dirty="0" err="1"/>
              <a:t>breniman</a:t>
            </a:r>
            <a:r>
              <a:rPr lang="es-ES" sz="2000" b="1" dirty="0"/>
              <a:t> no </a:t>
            </a:r>
            <a:r>
              <a:rPr lang="es-ES" sz="2000" b="1" dirty="0" err="1"/>
              <a:t>dei</a:t>
            </a:r>
            <a:r>
              <a:rPr lang="es-ES" sz="2000" b="1" dirty="0"/>
              <a:t> </a:t>
            </a:r>
            <a:r>
              <a:rPr lang="es-ES" sz="2000" b="1" dirty="0" err="1"/>
              <a:t>leki</a:t>
            </a:r>
            <a:r>
              <a:rPr lang="es-ES" sz="2000" b="1" dirty="0"/>
              <a:t> en di no </a:t>
            </a:r>
            <a:r>
              <a:rPr lang="es-ES" sz="2000" b="1" dirty="0" err="1"/>
              <a:t>wani</a:t>
            </a:r>
            <a:r>
              <a:rPr lang="es-ES" sz="2000" b="1" dirty="0"/>
              <a:t> fu si.” </a:t>
            </a:r>
            <a:r>
              <a:rPr lang="es-ES" sz="2000" b="1" dirty="0" err="1"/>
              <a:t>Dati</a:t>
            </a:r>
            <a:r>
              <a:rPr lang="es-ES" sz="2000" b="1" dirty="0"/>
              <a:t> </a:t>
            </a:r>
            <a:r>
              <a:rPr lang="es-ES" sz="2000" b="1" dirty="0" err="1"/>
              <a:t>wani</a:t>
            </a:r>
            <a:r>
              <a:rPr lang="es-ES" sz="2000" b="1" dirty="0"/>
              <a:t> taki </a:t>
            </a:r>
            <a:r>
              <a:rPr lang="es-ES" sz="2000" b="1" dirty="0" err="1"/>
              <a:t>dati</a:t>
            </a:r>
            <a:r>
              <a:rPr lang="es-ES" sz="2000" b="1" dirty="0"/>
              <a:t> </a:t>
            </a:r>
            <a:r>
              <a:rPr lang="es-ES" sz="2000" b="1" dirty="0" err="1"/>
              <a:t>yu</a:t>
            </a:r>
            <a:r>
              <a:rPr lang="es-ES" sz="2000" b="1" dirty="0"/>
              <a:t> no </a:t>
            </a:r>
            <a:r>
              <a:rPr lang="es-ES" sz="2000" b="1" dirty="0" err="1"/>
              <a:t>man</a:t>
            </a:r>
            <a:r>
              <a:rPr lang="es-ES" sz="2000" b="1" dirty="0"/>
              <a:t> </a:t>
            </a:r>
            <a:r>
              <a:rPr lang="es-ES" sz="2000" b="1" dirty="0" err="1"/>
              <a:t>dwingi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sma</a:t>
            </a:r>
            <a:r>
              <a:rPr lang="es-ES" sz="2000" b="1" dirty="0"/>
              <a:t> fu si, san den no </a:t>
            </a:r>
            <a:r>
              <a:rPr lang="es-ES" sz="2000" b="1" dirty="0" err="1"/>
              <a:t>wani</a:t>
            </a:r>
            <a:r>
              <a:rPr lang="es-ES" sz="2000" b="1" dirty="0"/>
              <a:t> fu si. So a de nanga den  “di a gado fu a </a:t>
            </a:r>
            <a:r>
              <a:rPr lang="es-ES" sz="2000" b="1" dirty="0" err="1"/>
              <a:t>grontapu</a:t>
            </a:r>
            <a:r>
              <a:rPr lang="es-ES" sz="2000" b="1" dirty="0"/>
              <a:t> </a:t>
            </a:r>
            <a:r>
              <a:rPr lang="es-ES" sz="2000" b="1" dirty="0" err="1"/>
              <a:t>disi</a:t>
            </a:r>
            <a:r>
              <a:rPr lang="es-ES" sz="2000" b="1" dirty="0"/>
              <a:t> </a:t>
            </a:r>
            <a:r>
              <a:rPr lang="es-ES" sz="2000" b="1" dirty="0" err="1"/>
              <a:t>breni</a:t>
            </a:r>
            <a:r>
              <a:rPr lang="es-ES" sz="2000" b="1" dirty="0"/>
              <a:t>.” (2 Kor.4:4).</a:t>
            </a:r>
          </a:p>
        </p:txBody>
      </p:sp>
      <p:pic>
        <p:nvPicPr>
          <p:cNvPr id="5" name="Imagen 4" descr="Imagen que contiene hombre, roca, comida, grande&#10;&#10;Descripción generada automáticamente">
            <a:extLst>
              <a:ext uri="{FF2B5EF4-FFF2-40B4-BE49-F238E27FC236}">
                <a16:creationId xmlns:a16="http://schemas.microsoft.com/office/drawing/2014/main" id="{79703241-4C15-D672-B25C-071C1D50CC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2911" y="1342696"/>
            <a:ext cx="2847724" cy="229415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Persona en el agua&#10;&#10;Descripción generada automáticamente con confianza media">
            <a:extLst>
              <a:ext uri="{FF2B5EF4-FFF2-40B4-BE49-F238E27FC236}">
                <a16:creationId xmlns:a16="http://schemas.microsoft.com/office/drawing/2014/main" id="{6575DDB2-588D-DE72-86D7-B59503C7E7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97" y="3646717"/>
            <a:ext cx="3121152" cy="3121152"/>
          </a:xfrm>
          <a:prstGeom prst="round2DiagRect">
            <a:avLst>
              <a:gd name="adj1" fmla="val 16667"/>
              <a:gd name="adj2" fmla="val 1683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C6C5F2D-B01E-4559-10A4-CBAB167AE0E0}"/>
              </a:ext>
            </a:extLst>
          </p:cNvPr>
          <p:cNvSpPr txBox="1"/>
          <p:nvPr/>
        </p:nvSpPr>
        <p:spPr>
          <a:xfrm>
            <a:off x="3431836" y="3650111"/>
            <a:ext cx="53283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Ma no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musu</a:t>
            </a:r>
            <a:r>
              <a:rPr lang="es-ES" sz="2000" b="1" dirty="0"/>
              <a:t> tan </a:t>
            </a:r>
            <a:r>
              <a:rPr lang="es-ES" sz="2000" b="1" dirty="0" err="1"/>
              <a:t>ini</a:t>
            </a:r>
            <a:r>
              <a:rPr lang="es-ES" sz="2000" b="1" dirty="0"/>
              <a:t> </a:t>
            </a:r>
            <a:r>
              <a:rPr lang="es-ES" sz="2000" b="1" dirty="0" err="1"/>
              <a:t>disi</a:t>
            </a:r>
            <a:r>
              <a:rPr lang="es-ES" sz="2000" b="1" dirty="0"/>
              <a:t>. Te a </a:t>
            </a:r>
            <a:r>
              <a:rPr lang="es-ES" sz="2000" b="1" dirty="0" err="1"/>
              <a:t>tonton</a:t>
            </a:r>
            <a:r>
              <a:rPr lang="es-ES" sz="2000" b="1" dirty="0"/>
              <a:t> de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</a:t>
            </a:r>
            <a:r>
              <a:rPr lang="es-ES" sz="2000" b="1" dirty="0" err="1"/>
              <a:t>dungru</a:t>
            </a:r>
            <a:r>
              <a:rPr lang="es-ES" sz="2000" b="1" dirty="0"/>
              <a:t> fu yeye,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leti</a:t>
            </a:r>
            <a:r>
              <a:rPr lang="es-ES" sz="2000" b="1" dirty="0"/>
              <a:t> de, di kan </a:t>
            </a:r>
            <a:r>
              <a:rPr lang="es-ES" sz="2000" b="1" dirty="0" err="1"/>
              <a:t>e'n</a:t>
            </a:r>
            <a:r>
              <a:rPr lang="es-ES" sz="2000" b="1" dirty="0"/>
              <a:t>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skijn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.” A </a:t>
            </a:r>
            <a:r>
              <a:rPr lang="es-ES" sz="2000" b="1" dirty="0" err="1"/>
              <a:t>leti</a:t>
            </a:r>
            <a:r>
              <a:rPr lang="es-ES" sz="2000" b="1" dirty="0"/>
              <a:t> (</a:t>
            </a:r>
            <a:r>
              <a:rPr lang="es-ES" sz="2000" b="1" dirty="0" err="1"/>
              <a:t>Yeises</a:t>
            </a:r>
            <a:r>
              <a:rPr lang="es-ES" sz="2000" b="1" dirty="0"/>
              <a:t>) e </a:t>
            </a:r>
            <a:r>
              <a:rPr lang="es-ES" sz="2000" b="1" dirty="0" err="1"/>
              <a:t>skijn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a </a:t>
            </a:r>
            <a:r>
              <a:rPr lang="es-ES" sz="2000" b="1" dirty="0" err="1"/>
              <a:t>dungru,so</a:t>
            </a:r>
            <a:r>
              <a:rPr lang="es-ES" sz="2000" b="1" dirty="0"/>
              <a:t> a </a:t>
            </a:r>
            <a:r>
              <a:rPr lang="es-ES" sz="2000" b="1" dirty="0" err="1"/>
              <a:t>dungru</a:t>
            </a:r>
            <a:r>
              <a:rPr lang="es-ES" sz="2000" b="1" dirty="0"/>
              <a:t> no </a:t>
            </a:r>
            <a:r>
              <a:rPr lang="es-ES" sz="2000" b="1" dirty="0" err="1"/>
              <a:t>man</a:t>
            </a:r>
            <a:r>
              <a:rPr lang="es-ES" sz="2000" b="1" dirty="0"/>
              <a:t> </a:t>
            </a:r>
            <a:r>
              <a:rPr lang="es-ES" sz="2000" b="1" dirty="0" err="1"/>
              <a:t>wini</a:t>
            </a:r>
            <a:r>
              <a:rPr lang="es-ES" sz="2000" b="1" dirty="0"/>
              <a:t> en.” (Yoh.1:5).</a:t>
            </a:r>
          </a:p>
        </p:txBody>
      </p:sp>
      <p:pic>
        <p:nvPicPr>
          <p:cNvPr id="11" name="Imagen 10" descr="Un dibujo de una mujer sentada en una silla&#10;&#10;Descripción generada automáticamente con confianza baja">
            <a:extLst>
              <a:ext uri="{FF2B5EF4-FFF2-40B4-BE49-F238E27FC236}">
                <a16:creationId xmlns:a16="http://schemas.microsoft.com/office/drawing/2014/main" id="{156093E2-A08D-6EA9-62C3-F93461B7D7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8629" y="3890791"/>
            <a:ext cx="3058874" cy="2786135"/>
          </a:xfrm>
          <a:prstGeom prst="round2DiagRect">
            <a:avLst>
              <a:gd name="adj1" fmla="val 0"/>
              <a:gd name="adj2" fmla="val 15013"/>
            </a:avLst>
          </a:prstGeom>
          <a:ln w="38100" cap="sq">
            <a:solidFill>
              <a:srgbClr val="E18B6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B900FD6-144B-AAD3-682C-B5CF20B12726}"/>
              </a:ext>
            </a:extLst>
          </p:cNvPr>
          <p:cNvSpPr txBox="1"/>
          <p:nvPr/>
        </p:nvSpPr>
        <p:spPr>
          <a:xfrm>
            <a:off x="161365" y="2441919"/>
            <a:ext cx="89437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Pe </a:t>
            </a:r>
            <a:r>
              <a:rPr lang="es-ES" sz="2000" b="1" dirty="0" err="1"/>
              <a:t>koni</a:t>
            </a:r>
            <a:r>
              <a:rPr lang="es-ES" sz="2000" b="1" dirty="0"/>
              <a:t> </a:t>
            </a:r>
            <a:r>
              <a:rPr lang="es-ES" sz="2000" b="1" dirty="0" err="1"/>
              <a:t>mankeri</a:t>
            </a:r>
            <a:r>
              <a:rPr lang="es-ES" sz="2000" b="1" dirty="0"/>
              <a:t>, fu den di </a:t>
            </a:r>
            <a:r>
              <a:rPr lang="es-ES" sz="2000" b="1" dirty="0" err="1"/>
              <a:t>lasi</a:t>
            </a:r>
            <a:r>
              <a:rPr lang="es-ES" sz="2000" b="1" dirty="0"/>
              <a:t>, no de </a:t>
            </a:r>
            <a:r>
              <a:rPr lang="es-ES" sz="2000" b="1" dirty="0" err="1"/>
              <a:t>bika</a:t>
            </a:r>
            <a:r>
              <a:rPr lang="es-ES" sz="2000" b="1" dirty="0"/>
              <a:t> den no </a:t>
            </a:r>
            <a:r>
              <a:rPr lang="es-ES" sz="2000" b="1" dirty="0" err="1"/>
              <a:t>man</a:t>
            </a:r>
            <a:r>
              <a:rPr lang="es-ES" sz="2000" b="1" dirty="0"/>
              <a:t> </a:t>
            </a:r>
            <a:r>
              <a:rPr lang="es-ES" sz="2000" b="1" dirty="0" err="1"/>
              <a:t>ferstan</a:t>
            </a:r>
            <a:r>
              <a:rPr lang="es-ES" sz="2000" b="1" dirty="0"/>
              <a:t> </a:t>
            </a:r>
            <a:r>
              <a:rPr lang="es-ES" sz="2000" b="1" dirty="0" err="1"/>
              <a:t>kwet'kweti</a:t>
            </a:r>
            <a:r>
              <a:rPr lang="es-ES" sz="2000" b="1" dirty="0"/>
              <a:t>. A de so </a:t>
            </a:r>
            <a:r>
              <a:rPr lang="es-ES" sz="2000" b="1" dirty="0" err="1"/>
              <a:t>bika</a:t>
            </a:r>
            <a:r>
              <a:rPr lang="es-ES" sz="2000" b="1" dirty="0"/>
              <a:t> den no </a:t>
            </a:r>
            <a:r>
              <a:rPr lang="es-ES" sz="2000" b="1" dirty="0" err="1"/>
              <a:t>wani</a:t>
            </a:r>
            <a:r>
              <a:rPr lang="es-ES" sz="2000" b="1" dirty="0"/>
              <a:t> fu </a:t>
            </a:r>
            <a:r>
              <a:rPr lang="es-ES" sz="2000" b="1" dirty="0" err="1"/>
              <a:t>sabi</a:t>
            </a:r>
            <a:r>
              <a:rPr lang="es-ES" sz="2000" b="1" dirty="0"/>
              <a:t>. </a:t>
            </a:r>
            <a:r>
              <a:rPr lang="es-ES" sz="2000" b="1" dirty="0" err="1"/>
              <a:t>Didibri</a:t>
            </a:r>
            <a:r>
              <a:rPr lang="es-ES" sz="2000" b="1" dirty="0"/>
              <a:t> </a:t>
            </a:r>
            <a:r>
              <a:rPr lang="es-ES" sz="2000" b="1" dirty="0" err="1"/>
              <a:t>tapu</a:t>
            </a:r>
            <a:r>
              <a:rPr lang="es-ES" sz="2000" b="1" dirty="0"/>
              <a:t> den </a:t>
            </a:r>
            <a:r>
              <a:rPr lang="es-ES" sz="2000" b="1" dirty="0" err="1"/>
              <a:t>ferstan</a:t>
            </a:r>
            <a:r>
              <a:rPr lang="es-ES" sz="2000" b="1" dirty="0"/>
              <a:t> nanga </a:t>
            </a:r>
            <a:r>
              <a:rPr lang="es-ES" sz="2000" b="1" dirty="0" err="1"/>
              <a:t>furu</a:t>
            </a:r>
            <a:r>
              <a:rPr lang="es-ES" sz="2000" b="1" dirty="0"/>
              <a:t> </a:t>
            </a:r>
            <a:r>
              <a:rPr lang="es-ES" sz="2000" b="1" dirty="0" err="1"/>
              <a:t>sani</a:t>
            </a:r>
            <a:r>
              <a:rPr lang="es-ES" sz="2000" b="1" dirty="0"/>
              <a:t> di e </a:t>
            </a:r>
            <a:r>
              <a:rPr lang="es-ES" sz="2000" b="1" dirty="0" err="1"/>
              <a:t>hori</a:t>
            </a:r>
            <a:r>
              <a:rPr lang="es-ES" sz="2000" b="1" dirty="0"/>
              <a:t> den fu </a:t>
            </a:r>
            <a:r>
              <a:rPr lang="es-ES" sz="2000" b="1" dirty="0" err="1"/>
              <a:t>prakseri</a:t>
            </a:r>
            <a:r>
              <a:rPr lang="es-ES" sz="2000" b="1" dirty="0"/>
              <a:t> san de </a:t>
            </a:r>
            <a:r>
              <a:rPr lang="es-ES" sz="2000" b="1" dirty="0" err="1"/>
              <a:t>prenspari</a:t>
            </a:r>
            <a:r>
              <a:rPr lang="es-ES" sz="2000" b="1" dirty="0"/>
              <a:t>: den </a:t>
            </a:r>
            <a:r>
              <a:rPr lang="es-ES" sz="2000" b="1" dirty="0" err="1"/>
              <a:t>te'go</a:t>
            </a:r>
            <a:r>
              <a:rPr lang="es-ES" sz="2000" b="1" dirty="0"/>
              <a:t> </a:t>
            </a:r>
            <a:r>
              <a:rPr lang="es-ES" sz="2000" b="1" dirty="0" err="1"/>
              <a:t>libi</a:t>
            </a:r>
            <a:r>
              <a:rPr lang="es-ES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D689E5-BAD2-829A-817A-172F1FD280AD}"/>
              </a:ext>
            </a:extLst>
          </p:cNvPr>
          <p:cNvSpPr txBox="1"/>
          <p:nvPr/>
        </p:nvSpPr>
        <p:spPr>
          <a:xfrm>
            <a:off x="3431836" y="5588124"/>
            <a:ext cx="53283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Wi</a:t>
            </a:r>
            <a:r>
              <a:rPr lang="es-ES" sz="2000" b="1" dirty="0"/>
              <a:t> di </a:t>
            </a:r>
            <a:r>
              <a:rPr lang="es-ES" sz="2000" b="1" dirty="0" err="1"/>
              <a:t>teki</a:t>
            </a:r>
            <a:r>
              <a:rPr lang="es-ES" sz="2000" b="1" dirty="0"/>
              <a:t> a </a:t>
            </a:r>
            <a:r>
              <a:rPr lang="es-ES" sz="2000" b="1" dirty="0" err="1"/>
              <a:t>leti</a:t>
            </a:r>
            <a:r>
              <a:rPr lang="es-ES" sz="2000" b="1" dirty="0"/>
              <a:t> </a:t>
            </a:r>
            <a:r>
              <a:rPr lang="es-ES" sz="2000" b="1" dirty="0" err="1"/>
              <a:t>disi</a:t>
            </a:r>
            <a:r>
              <a:rPr lang="es-ES" sz="2000" b="1" dirty="0"/>
              <a:t> kan </a:t>
            </a:r>
            <a:r>
              <a:rPr lang="es-ES" sz="2000" b="1" dirty="0" err="1"/>
              <a:t>panya</a:t>
            </a:r>
            <a:r>
              <a:rPr lang="es-ES" sz="2000" b="1" dirty="0"/>
              <a:t> a </a:t>
            </a:r>
            <a:r>
              <a:rPr lang="es-ES" sz="2000" b="1" dirty="0" err="1"/>
              <a:t>wroko</a:t>
            </a:r>
            <a:r>
              <a:rPr lang="es-ES" sz="2000" b="1" dirty="0"/>
              <a:t> fu a </a:t>
            </a:r>
            <a:r>
              <a:rPr lang="es-ES" sz="2000" b="1" dirty="0" err="1"/>
              <a:t>feiyanti</a:t>
            </a:r>
            <a:r>
              <a:rPr lang="es-ES" sz="2000" b="1" dirty="0"/>
              <a:t> </a:t>
            </a:r>
            <a:r>
              <a:rPr lang="es-ES" sz="2000" b="1" dirty="0" err="1"/>
              <a:t>e'n</a:t>
            </a:r>
            <a:r>
              <a:rPr lang="es-ES" sz="2000" b="1" dirty="0"/>
              <a:t> </a:t>
            </a:r>
            <a:r>
              <a:rPr lang="es-ES" sz="2000" b="1" dirty="0" err="1"/>
              <a:t>meki</a:t>
            </a:r>
            <a:r>
              <a:rPr lang="es-ES" sz="2000" b="1" dirty="0"/>
              <a:t> a </a:t>
            </a:r>
            <a:r>
              <a:rPr lang="es-ES" sz="2000" b="1" dirty="0" err="1"/>
              <a:t>leti</a:t>
            </a:r>
            <a:r>
              <a:rPr lang="es-ES" sz="2000" b="1" dirty="0"/>
              <a:t> fu </a:t>
            </a:r>
            <a:r>
              <a:rPr lang="es-ES" sz="2000" b="1" dirty="0" err="1"/>
              <a:t>Yeises</a:t>
            </a:r>
            <a:r>
              <a:rPr lang="es-ES" sz="2000" b="1" dirty="0"/>
              <a:t> </a:t>
            </a:r>
            <a:r>
              <a:rPr lang="es-ES" sz="2000" b="1" dirty="0" err="1"/>
              <a:t>skijn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a </a:t>
            </a:r>
            <a:r>
              <a:rPr lang="es-ES" sz="2000" b="1" dirty="0" err="1"/>
              <a:t>dungru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287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C993C9-085C-F81E-D214-F8CA7088D6F6}"/>
              </a:ext>
            </a:extLst>
          </p:cNvPr>
          <p:cNvSpPr txBox="1"/>
          <p:nvPr/>
        </p:nvSpPr>
        <p:spPr>
          <a:xfrm>
            <a:off x="2157633" y="1128370"/>
            <a:ext cx="9826844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600" b="1" dirty="0">
                <a:latin typeface="Constantia" panose="02030602050306030303" pitchFamily="18" charset="0"/>
              </a:rPr>
              <a:t>“</a:t>
            </a:r>
            <a:r>
              <a:rPr lang="es-ES" sz="2600" b="1" dirty="0" err="1">
                <a:latin typeface="Constantia" panose="02030602050306030303" pitchFamily="18" charset="0"/>
              </a:rPr>
              <a:t>Alasma</a:t>
            </a:r>
            <a:r>
              <a:rPr lang="es-ES" sz="2600" b="1" dirty="0">
                <a:latin typeface="Constantia" panose="02030602050306030303" pitchFamily="18" charset="0"/>
              </a:rPr>
              <a:t> di e </a:t>
            </a:r>
            <a:r>
              <a:rPr lang="es-ES" sz="2600" b="1" dirty="0" err="1">
                <a:latin typeface="Constantia" panose="02030602050306030303" pitchFamily="18" charset="0"/>
              </a:rPr>
              <a:t>koiri</a:t>
            </a:r>
            <a:r>
              <a:rPr lang="es-ES" sz="2600" b="1" dirty="0">
                <a:latin typeface="Constantia" panose="02030602050306030303" pitchFamily="18" charset="0"/>
              </a:rPr>
              <a:t> a </a:t>
            </a:r>
            <a:r>
              <a:rPr lang="es-ES" sz="2600" b="1" dirty="0" err="1">
                <a:latin typeface="Constantia" panose="02030602050306030303" pitchFamily="18" charset="0"/>
              </a:rPr>
              <a:t>pasi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go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na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heimel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abi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wan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bun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sma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fanowdu</a:t>
            </a:r>
            <a:r>
              <a:rPr lang="es-ES" sz="2600" b="1" dirty="0">
                <a:latin typeface="Constantia" panose="02030602050306030303" pitchFamily="18" charset="0"/>
              </a:rPr>
              <a:t> fu </a:t>
            </a:r>
            <a:r>
              <a:rPr lang="es-ES" sz="2600" b="1" dirty="0" err="1">
                <a:latin typeface="Constantia" panose="02030602050306030303" pitchFamily="18" charset="0"/>
              </a:rPr>
              <a:t>sori</a:t>
            </a:r>
            <a:r>
              <a:rPr lang="es-ES" sz="2600" b="1" dirty="0">
                <a:latin typeface="Constantia" panose="02030602050306030303" pitchFamily="18" charset="0"/>
              </a:rPr>
              <a:t> en a </a:t>
            </a:r>
            <a:r>
              <a:rPr lang="es-ES" sz="2600" b="1" dirty="0" err="1">
                <a:latin typeface="Constantia" panose="02030602050306030303" pitchFamily="18" charset="0"/>
              </a:rPr>
              <a:t>pasi</a:t>
            </a:r>
            <a:r>
              <a:rPr lang="es-ES" sz="2600" b="1" dirty="0">
                <a:latin typeface="Constantia" panose="02030602050306030303" pitchFamily="18" charset="0"/>
              </a:rPr>
              <a:t>. </a:t>
            </a:r>
            <a:r>
              <a:rPr lang="es-ES" sz="2600" b="1" dirty="0" err="1">
                <a:latin typeface="Constantia" panose="02030602050306030303" pitchFamily="18" charset="0"/>
              </a:rPr>
              <a:t>Wi</a:t>
            </a:r>
            <a:r>
              <a:rPr lang="es-ES" sz="2600" b="1" dirty="0">
                <a:latin typeface="Constantia" panose="02030602050306030303" pitchFamily="18" charset="0"/>
              </a:rPr>
              <a:t> no </a:t>
            </a:r>
            <a:r>
              <a:rPr lang="es-ES" sz="2600" b="1" dirty="0" err="1">
                <a:latin typeface="Constantia" panose="02030602050306030303" pitchFamily="18" charset="0"/>
              </a:rPr>
              <a:t>musu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waka</a:t>
            </a:r>
            <a:r>
              <a:rPr lang="es-ES" sz="2600" b="1" dirty="0">
                <a:latin typeface="Constantia" panose="02030602050306030303" pitchFamily="18" charset="0"/>
              </a:rPr>
              <a:t> nanga </a:t>
            </a:r>
            <a:r>
              <a:rPr lang="es-ES" sz="2600" b="1" dirty="0" err="1">
                <a:latin typeface="Constantia" panose="02030602050306030303" pitchFamily="18" charset="0"/>
              </a:rPr>
              <a:t>libisma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koni</a:t>
            </a:r>
            <a:r>
              <a:rPr lang="es-ES" sz="2600" b="1" dirty="0">
                <a:latin typeface="Constantia" panose="02030602050306030303" pitchFamily="18" charset="0"/>
              </a:rPr>
              <a:t>. A de </a:t>
            </a:r>
            <a:r>
              <a:rPr lang="es-ES" sz="2600" b="1" dirty="0" err="1">
                <a:latin typeface="Constantia" panose="02030602050306030303" pitchFamily="18" charset="0"/>
              </a:rPr>
              <a:t>wan</a:t>
            </a:r>
            <a:r>
              <a:rPr lang="es-ES" sz="2600" b="1" dirty="0">
                <a:latin typeface="Constantia" panose="02030602050306030303" pitchFamily="18" charset="0"/>
              </a:rPr>
              <a:t>  </a:t>
            </a:r>
            <a:r>
              <a:rPr lang="es-ES" sz="2600" b="1" dirty="0" err="1">
                <a:latin typeface="Constantia" panose="02030602050306030303" pitchFamily="18" charset="0"/>
              </a:rPr>
              <a:t>grani</a:t>
            </a:r>
            <a:r>
              <a:rPr lang="es-ES" sz="2600" b="1" dirty="0">
                <a:latin typeface="Constantia" panose="02030602050306030303" pitchFamily="18" charset="0"/>
              </a:rPr>
              <a:t> fu </a:t>
            </a:r>
            <a:r>
              <a:rPr lang="es-ES" sz="2600" b="1" dirty="0" err="1">
                <a:latin typeface="Constantia" panose="02030602050306030303" pitchFamily="18" charset="0"/>
              </a:rPr>
              <a:t>arki</a:t>
            </a:r>
            <a:r>
              <a:rPr lang="es-ES" sz="2600" b="1" dirty="0">
                <a:latin typeface="Constantia" panose="02030602050306030303" pitchFamily="18" charset="0"/>
              </a:rPr>
              <a:t> a </a:t>
            </a:r>
            <a:r>
              <a:rPr lang="es-ES" sz="2600" b="1" dirty="0" err="1">
                <a:latin typeface="Constantia" panose="02030602050306030303" pitchFamily="18" charset="0"/>
              </a:rPr>
              <a:t>sten</a:t>
            </a:r>
            <a:r>
              <a:rPr lang="es-ES" sz="2600" b="1" dirty="0">
                <a:latin typeface="Constantia" panose="02030602050306030303" pitchFamily="18" charset="0"/>
              </a:rPr>
              <a:t> fu </a:t>
            </a:r>
            <a:r>
              <a:rPr lang="es-ES" sz="2600" b="1" dirty="0" err="1">
                <a:latin typeface="Constantia" panose="02030602050306030303" pitchFamily="18" charset="0"/>
              </a:rPr>
              <a:t>Krestes</a:t>
            </a:r>
            <a:r>
              <a:rPr lang="es-ES" sz="2600" b="1" dirty="0">
                <a:latin typeface="Constantia" panose="02030602050306030303" pitchFamily="18" charset="0"/>
              </a:rPr>
              <a:t> di e taki nanga </a:t>
            </a:r>
            <a:r>
              <a:rPr lang="es-ES" sz="2600" b="1" dirty="0" err="1">
                <a:latin typeface="Constantia" panose="02030602050306030303" pitchFamily="18" charset="0"/>
              </a:rPr>
              <a:t>wi</a:t>
            </a:r>
            <a:r>
              <a:rPr lang="es-ES" sz="2600" b="1" dirty="0">
                <a:latin typeface="Constantia" panose="02030602050306030303" pitchFamily="18" charset="0"/>
              </a:rPr>
              <a:t> te </a:t>
            </a:r>
            <a:r>
              <a:rPr lang="es-ES" sz="2600" b="1" dirty="0" err="1">
                <a:latin typeface="Constantia" panose="02030602050306030303" pitchFamily="18" charset="0"/>
              </a:rPr>
              <a:t>wi</a:t>
            </a:r>
            <a:r>
              <a:rPr lang="es-ES" sz="2600" b="1" dirty="0">
                <a:latin typeface="Constantia" panose="02030602050306030303" pitchFamily="18" charset="0"/>
              </a:rPr>
              <a:t> e </a:t>
            </a:r>
            <a:r>
              <a:rPr lang="es-ES" sz="2600" b="1" dirty="0" err="1">
                <a:latin typeface="Constantia" panose="02030602050306030303" pitchFamily="18" charset="0"/>
              </a:rPr>
              <a:t>waka</a:t>
            </a:r>
            <a:r>
              <a:rPr lang="es-ES" sz="2600" b="1" dirty="0">
                <a:latin typeface="Constantia" panose="02030602050306030303" pitchFamily="18" charset="0"/>
              </a:rPr>
              <a:t> a </a:t>
            </a:r>
            <a:r>
              <a:rPr lang="es-ES" sz="2600" b="1" dirty="0" err="1">
                <a:latin typeface="Constantia" panose="02030602050306030303" pitchFamily="18" charset="0"/>
              </a:rPr>
              <a:t>waka</a:t>
            </a:r>
            <a:r>
              <a:rPr lang="es-ES" sz="2600" b="1" dirty="0">
                <a:latin typeface="Constantia" panose="02030602050306030303" pitchFamily="18" charset="0"/>
              </a:rPr>
              <a:t> fu </a:t>
            </a:r>
            <a:r>
              <a:rPr lang="es-ES" sz="2600" b="1" dirty="0" err="1">
                <a:latin typeface="Constantia" panose="02030602050306030303" pitchFamily="18" charset="0"/>
              </a:rPr>
              <a:t>libi</a:t>
            </a:r>
            <a:r>
              <a:rPr lang="es-ES" sz="2600" b="1" dirty="0">
                <a:latin typeface="Constantia" panose="02030602050306030303" pitchFamily="18" charset="0"/>
              </a:rPr>
              <a:t>, e' n en </a:t>
            </a:r>
            <a:r>
              <a:rPr lang="es-ES" sz="2600" b="1" dirty="0" err="1">
                <a:latin typeface="Constantia" panose="02030602050306030303" pitchFamily="18" charset="0"/>
              </a:rPr>
              <a:t>wortu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alaten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furu</a:t>
            </a:r>
            <a:r>
              <a:rPr lang="es-ES" sz="2600" b="1" dirty="0">
                <a:latin typeface="Constantia" panose="02030602050306030303" pitchFamily="18" charset="0"/>
              </a:rPr>
              <a:t> nanga </a:t>
            </a:r>
            <a:r>
              <a:rPr lang="es-ES" sz="2600" b="1" dirty="0" err="1">
                <a:latin typeface="Constantia" panose="02030602050306030303" pitchFamily="18" charset="0"/>
              </a:rPr>
              <a:t>koni</a:t>
            </a:r>
            <a:r>
              <a:rPr lang="es-ES" sz="2600" b="1" dirty="0">
                <a:latin typeface="Constantia" panose="02030602050306030303" pitchFamily="18" charset="0"/>
              </a:rPr>
              <a:t> …</a:t>
            </a:r>
          </a:p>
          <a:p>
            <a:pPr>
              <a:spcBef>
                <a:spcPts val="600"/>
              </a:spcBef>
            </a:pPr>
            <a:r>
              <a:rPr lang="es-ES" sz="2600" b="1" dirty="0" err="1">
                <a:latin typeface="Constantia" panose="02030602050306030303" pitchFamily="18" charset="0"/>
              </a:rPr>
              <a:t>Wan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fasi</a:t>
            </a:r>
            <a:r>
              <a:rPr lang="es-ES" sz="2600" b="1" dirty="0">
                <a:latin typeface="Constantia" panose="02030602050306030303" pitchFamily="18" charset="0"/>
              </a:rPr>
              <a:t> nomo </a:t>
            </a:r>
            <a:r>
              <a:rPr lang="es-ES" sz="2600" b="1" dirty="0" err="1">
                <a:latin typeface="Constantia" panose="02030602050306030303" pitchFamily="18" charset="0"/>
              </a:rPr>
              <a:t>wi</a:t>
            </a:r>
            <a:r>
              <a:rPr lang="es-ES" sz="2600" b="1" dirty="0">
                <a:latin typeface="Constantia" panose="02030602050306030303" pitchFamily="18" charset="0"/>
              </a:rPr>
              <a:t>  kan </a:t>
            </a:r>
            <a:r>
              <a:rPr lang="es-ES" sz="2600" b="1" dirty="0" err="1">
                <a:latin typeface="Constantia" panose="02030602050306030303" pitchFamily="18" charset="0"/>
              </a:rPr>
              <a:t>kibri</a:t>
            </a:r>
            <a:r>
              <a:rPr lang="es-ES" sz="2600" b="1" dirty="0">
                <a:latin typeface="Constantia" panose="02030602050306030303" pitchFamily="18" charset="0"/>
              </a:rPr>
              <a:t>, te </a:t>
            </a:r>
            <a:r>
              <a:rPr lang="es-ES" sz="2600" b="1" dirty="0" err="1">
                <a:latin typeface="Constantia" panose="02030602050306030303" pitchFamily="18" charset="0"/>
              </a:rPr>
              <a:t>wi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waka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krosbei</a:t>
            </a:r>
            <a:r>
              <a:rPr lang="es-ES" sz="2600" b="1" dirty="0">
                <a:latin typeface="Constantia" panose="02030602050306030303" pitchFamily="18" charset="0"/>
              </a:rPr>
              <a:t>  </a:t>
            </a:r>
            <a:r>
              <a:rPr lang="es-ES" sz="2600" b="1" dirty="0" err="1">
                <a:latin typeface="Constantia" panose="02030602050306030303" pitchFamily="18" charset="0"/>
              </a:rPr>
              <a:t>na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Krestes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baka</a:t>
            </a:r>
            <a:r>
              <a:rPr lang="es-ES" sz="2600" b="1" dirty="0">
                <a:latin typeface="Constantia" panose="02030602050306030303" pitchFamily="18" charset="0"/>
              </a:rPr>
              <a:t>, </a:t>
            </a:r>
            <a:r>
              <a:rPr lang="es-ES" sz="2600" b="1" dirty="0" err="1">
                <a:latin typeface="Constantia" panose="02030602050306030303" pitchFamily="18" charset="0"/>
              </a:rPr>
              <a:t>waka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ini</a:t>
            </a:r>
            <a:r>
              <a:rPr lang="es-ES" sz="2600" b="1" dirty="0">
                <a:latin typeface="Constantia" panose="02030602050306030303" pitchFamily="18" charset="0"/>
              </a:rPr>
              <a:t> En </a:t>
            </a:r>
            <a:r>
              <a:rPr lang="es-ES" sz="2600" b="1" dirty="0" err="1">
                <a:latin typeface="Constantia" panose="02030602050306030303" pitchFamily="18" charset="0"/>
              </a:rPr>
              <a:t>koni</a:t>
            </a:r>
            <a:r>
              <a:rPr lang="es-ES" sz="2600" b="1" dirty="0">
                <a:latin typeface="Constantia" panose="02030602050306030303" pitchFamily="18" charset="0"/>
              </a:rPr>
              <a:t> nanga fu du san </a:t>
            </a:r>
            <a:r>
              <a:rPr lang="es-ES" sz="2600" b="1" dirty="0" err="1">
                <a:latin typeface="Constantia" panose="02030602050306030303" pitchFamily="18" charset="0"/>
              </a:rPr>
              <a:t>tru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ini</a:t>
            </a:r>
            <a:r>
              <a:rPr lang="es-ES" sz="2600" b="1" dirty="0">
                <a:latin typeface="Constantia" panose="02030602050306030303" pitchFamily="18" charset="0"/>
              </a:rPr>
              <a:t> En. </a:t>
            </a:r>
            <a:r>
              <a:rPr lang="es-ES" sz="2600" b="1" dirty="0" err="1">
                <a:latin typeface="Constantia" panose="02030602050306030303" pitchFamily="18" charset="0"/>
              </a:rPr>
              <a:t>Wi</a:t>
            </a:r>
            <a:r>
              <a:rPr lang="es-ES" sz="2600" b="1" dirty="0">
                <a:latin typeface="Constantia" panose="02030602050306030303" pitchFamily="18" charset="0"/>
              </a:rPr>
              <a:t> no kan si </a:t>
            </a:r>
            <a:r>
              <a:rPr lang="es-ES" sz="2600" b="1" dirty="0" err="1">
                <a:latin typeface="Constantia" panose="02030602050306030303" pitchFamily="18" charset="0"/>
              </a:rPr>
              <a:t>krin</a:t>
            </a:r>
            <a:r>
              <a:rPr lang="es-ES" sz="2600" b="1" dirty="0">
                <a:latin typeface="Constantia" panose="02030602050306030303" pitchFamily="18" charset="0"/>
              </a:rPr>
              <a:t>, ala </a:t>
            </a:r>
            <a:r>
              <a:rPr lang="es-ES" sz="2600" b="1" dirty="0" err="1">
                <a:latin typeface="Constantia" panose="02030602050306030303" pitchFamily="18" charset="0"/>
              </a:rPr>
              <a:t>leisi</a:t>
            </a:r>
            <a:r>
              <a:rPr lang="es-ES" sz="2600" b="1" dirty="0">
                <a:latin typeface="Constantia" panose="02030602050306030303" pitchFamily="18" charset="0"/>
              </a:rPr>
              <a:t> fa </a:t>
            </a:r>
            <a:r>
              <a:rPr lang="es-ES" sz="2600" b="1" dirty="0" err="1">
                <a:latin typeface="Constantia" panose="02030602050306030303" pitchFamily="18" charset="0"/>
              </a:rPr>
              <a:t>Satan</a:t>
            </a:r>
            <a:r>
              <a:rPr lang="es-ES" sz="2600" b="1" dirty="0">
                <a:latin typeface="Constantia" panose="02030602050306030303" pitchFamily="18" charset="0"/>
              </a:rPr>
              <a:t> e </a:t>
            </a:r>
            <a:r>
              <a:rPr lang="es-ES" sz="2600" b="1" dirty="0" err="1">
                <a:latin typeface="Constantia" panose="02030602050306030303" pitchFamily="18" charset="0"/>
              </a:rPr>
              <a:t>wroko</a:t>
            </a:r>
            <a:r>
              <a:rPr lang="es-ES" sz="2600" b="1" dirty="0">
                <a:latin typeface="Constantia" panose="02030602050306030303" pitchFamily="18" charset="0"/>
              </a:rPr>
              <a:t>, </a:t>
            </a:r>
            <a:r>
              <a:rPr lang="es-ES" sz="2600" b="1" dirty="0" err="1">
                <a:latin typeface="Constantia" panose="02030602050306030303" pitchFamily="18" charset="0"/>
              </a:rPr>
              <a:t>wi</a:t>
            </a:r>
            <a:r>
              <a:rPr lang="es-ES" sz="2600" b="1" dirty="0">
                <a:latin typeface="Constantia" panose="02030602050306030303" pitchFamily="18" charset="0"/>
              </a:rPr>
              <a:t> no kan si pe </a:t>
            </a:r>
            <a:r>
              <a:rPr lang="es-ES" sz="2600" b="1" dirty="0" err="1">
                <a:latin typeface="Constantia" panose="02030602050306030303" pitchFamily="18" charset="0"/>
              </a:rPr>
              <a:t>ai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poti</a:t>
            </a:r>
            <a:r>
              <a:rPr lang="es-ES" sz="2600" b="1" dirty="0">
                <a:latin typeface="Constantia" panose="02030602050306030303" pitchFamily="18" charset="0"/>
              </a:rPr>
              <a:t> en </a:t>
            </a:r>
            <a:r>
              <a:rPr lang="es-ES" sz="2600" b="1" dirty="0" err="1">
                <a:latin typeface="Constantia" panose="02030602050306030303" pitchFamily="18" charset="0"/>
              </a:rPr>
              <a:t>trapu</a:t>
            </a:r>
            <a:r>
              <a:rPr lang="es-ES" sz="2600" b="1" dirty="0">
                <a:latin typeface="Constantia" panose="02030602050306030303" pitchFamily="18" charset="0"/>
              </a:rPr>
              <a:t>. Ma </a:t>
            </a:r>
            <a:r>
              <a:rPr lang="es-ES" sz="2600" b="1" dirty="0" err="1">
                <a:latin typeface="Constantia" panose="02030602050306030303" pitchFamily="18" charset="0"/>
              </a:rPr>
              <a:t>Yeises</a:t>
            </a:r>
            <a:r>
              <a:rPr lang="es-ES" sz="2600" b="1" dirty="0">
                <a:latin typeface="Constantia" panose="02030602050306030303" pitchFamily="18" charset="0"/>
              </a:rPr>
              <a:t> e </a:t>
            </a:r>
            <a:r>
              <a:rPr lang="es-ES" sz="2600" b="1" dirty="0" err="1">
                <a:latin typeface="Constantia" panose="02030602050306030303" pitchFamily="18" charset="0"/>
              </a:rPr>
              <a:t>ferstan</a:t>
            </a:r>
            <a:r>
              <a:rPr lang="es-ES" sz="2600" b="1" dirty="0">
                <a:latin typeface="Constantia" panose="02030602050306030303" pitchFamily="18" charset="0"/>
              </a:rPr>
              <a:t>  a </a:t>
            </a:r>
            <a:r>
              <a:rPr lang="es-ES" sz="2600" b="1" dirty="0" err="1">
                <a:latin typeface="Constantia" panose="02030602050306030303" pitchFamily="18" charset="0"/>
              </a:rPr>
              <a:t>dyote</a:t>
            </a:r>
            <a:r>
              <a:rPr lang="es-ES" sz="2600" b="1" dirty="0">
                <a:latin typeface="Constantia" panose="02030602050306030303" pitchFamily="18" charset="0"/>
              </a:rPr>
              <a:t>  </a:t>
            </a:r>
            <a:r>
              <a:rPr lang="es-ES" sz="2600" b="1" dirty="0" err="1">
                <a:latin typeface="Constantia" panose="02030602050306030303" pitchFamily="18" charset="0"/>
              </a:rPr>
              <a:t>fasi</a:t>
            </a:r>
            <a:r>
              <a:rPr lang="es-ES" sz="2600" b="1" dirty="0">
                <a:latin typeface="Constantia" panose="02030602050306030303" pitchFamily="18" charset="0"/>
              </a:rPr>
              <a:t> fu a </a:t>
            </a:r>
            <a:r>
              <a:rPr lang="es-ES" sz="2600" b="1" dirty="0" err="1">
                <a:latin typeface="Constantia" panose="02030602050306030303" pitchFamily="18" charset="0"/>
              </a:rPr>
              <a:t>feiyanti</a:t>
            </a:r>
            <a:r>
              <a:rPr lang="es-ES" sz="2600" b="1" dirty="0">
                <a:latin typeface="Constantia" panose="02030602050306030303" pitchFamily="18" charset="0"/>
              </a:rPr>
              <a:t>, so a kan </a:t>
            </a:r>
            <a:r>
              <a:rPr lang="es-ES" sz="2600" b="1" dirty="0" err="1">
                <a:latin typeface="Constantia" panose="02030602050306030303" pitchFamily="18" charset="0"/>
              </a:rPr>
              <a:t>hori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wi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futu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ini</a:t>
            </a:r>
            <a:r>
              <a:rPr lang="es-ES" sz="2600" b="1" dirty="0">
                <a:latin typeface="Constantia" panose="02030602050306030303" pitchFamily="18" charset="0"/>
              </a:rPr>
              <a:t> a </a:t>
            </a:r>
            <a:r>
              <a:rPr lang="es-ES" sz="2600" b="1" dirty="0" err="1">
                <a:latin typeface="Constantia" panose="02030602050306030303" pitchFamily="18" charset="0"/>
              </a:rPr>
              <a:t>bun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pasi</a:t>
            </a:r>
            <a:r>
              <a:rPr lang="es-ES" sz="26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0A910F-9D13-2784-0B18-6D83BFC33762}"/>
              </a:ext>
            </a:extLst>
          </p:cNvPr>
          <p:cNvSpPr txBox="1"/>
          <p:nvPr/>
        </p:nvSpPr>
        <p:spPr>
          <a:xfrm>
            <a:off x="9109040" y="6472708"/>
            <a:ext cx="3082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 (</a:t>
            </a:r>
            <a:r>
              <a:rPr lang="en-US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High Calling, January 10</a:t>
            </a:r>
            <a:r>
              <a:rPr lang="es-ES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899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F8E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 descr="Hombre parado en un cuerpo de agua&#10;&#10;Descripción generada automáticamente">
            <a:extLst>
              <a:ext uri="{FF2B5EF4-FFF2-40B4-BE49-F238E27FC236}">
                <a16:creationId xmlns:a16="http://schemas.microsoft.com/office/drawing/2014/main" id="{04AC55FD-EBB1-5257-911E-B63F6C54B4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4FBBD9-1307-23C2-928F-1E09A92CE77F}"/>
              </a:ext>
            </a:extLst>
          </p:cNvPr>
          <p:cNvSpPr txBox="1"/>
          <p:nvPr/>
        </p:nvSpPr>
        <p:spPr>
          <a:xfrm>
            <a:off x="238386" y="1151451"/>
            <a:ext cx="4471416" cy="455509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“Dan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Yeises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taigi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den,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yu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abi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 faya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pikinso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moro langa.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Waka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te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yu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abi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 faya ,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bifo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dungru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tapu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yu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Suma e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waka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ini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dungru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, no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sabi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pe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ai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go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Yoh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12:35)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7E972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76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22637E14-3CCA-6DF1-2DB4-4DE1837478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5945" y="3347670"/>
            <a:ext cx="11860109" cy="342460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C1003A-54FD-9525-365D-091D0AB7A469}"/>
              </a:ext>
            </a:extLst>
          </p:cNvPr>
          <p:cNvSpPr txBox="1"/>
          <p:nvPr/>
        </p:nvSpPr>
        <p:spPr>
          <a:xfrm>
            <a:off x="6338048" y="3429000"/>
            <a:ext cx="561100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400" b="1" dirty="0">
                <a:solidFill>
                  <a:srgbClr val="176653"/>
                </a:solidFill>
              </a:rPr>
              <a:t>A strei fu san Tru</a:t>
            </a:r>
            <a:r>
              <a:rPr lang="es-ES" sz="2400" b="1" dirty="0">
                <a:solidFill>
                  <a:srgbClr val="176653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s-ES" sz="2400" b="1" dirty="0"/>
              <a:t>	</a:t>
            </a:r>
            <a:r>
              <a:rPr lang="de-DE" sz="2400" b="1" dirty="0"/>
              <a:t>Strei fu tru teige lei</a:t>
            </a:r>
            <a:r>
              <a:rPr lang="es-ES" sz="2400" b="1" dirty="0"/>
              <a:t>.</a:t>
            </a:r>
          </a:p>
          <a:p>
            <a:pPr>
              <a:spcBef>
                <a:spcPts val="600"/>
              </a:spcBef>
            </a:pPr>
            <a:r>
              <a:rPr lang="es-ES" sz="2400" b="1" dirty="0"/>
              <a:t>	A </a:t>
            </a:r>
            <a:r>
              <a:rPr lang="es-ES" sz="2400" b="1" dirty="0" err="1"/>
              <a:t>agri</a:t>
            </a:r>
            <a:r>
              <a:rPr lang="es-ES" sz="2400" b="1" dirty="0"/>
              <a:t> fu </a:t>
            </a:r>
            <a:r>
              <a:rPr lang="es-ES" sz="2400" b="1" dirty="0" err="1"/>
              <a:t>kerki</a:t>
            </a:r>
            <a:r>
              <a:rPr lang="es-ES" sz="2400" b="1" dirty="0"/>
              <a:t>.</a:t>
            </a:r>
          </a:p>
          <a:p>
            <a:pPr>
              <a:spcBef>
                <a:spcPts val="1200"/>
              </a:spcBef>
            </a:pPr>
            <a:r>
              <a:rPr lang="es-ES" sz="2400" b="1" dirty="0" err="1">
                <a:solidFill>
                  <a:srgbClr val="791974"/>
                </a:solidFill>
              </a:rPr>
              <a:t>Strei</a:t>
            </a:r>
            <a:r>
              <a:rPr lang="es-ES" sz="2400" b="1" dirty="0">
                <a:solidFill>
                  <a:srgbClr val="791974"/>
                </a:solidFill>
              </a:rPr>
              <a:t> fu a </a:t>
            </a:r>
            <a:r>
              <a:rPr lang="es-ES" sz="2400" b="1" dirty="0" err="1">
                <a:solidFill>
                  <a:srgbClr val="791974"/>
                </a:solidFill>
              </a:rPr>
              <a:t>Wortu</a:t>
            </a:r>
            <a:r>
              <a:rPr lang="es-ES" sz="2400" b="1" dirty="0">
                <a:solidFill>
                  <a:srgbClr val="791974"/>
                </a:solidFill>
              </a:rPr>
              <a:t> fu Gado:</a:t>
            </a:r>
          </a:p>
          <a:p>
            <a:pPr>
              <a:spcBef>
                <a:spcPts val="600"/>
              </a:spcBef>
            </a:pPr>
            <a:r>
              <a:rPr lang="es-ES" sz="2400" b="1" dirty="0"/>
              <a:t>	</a:t>
            </a:r>
            <a:r>
              <a:rPr lang="es-ES" sz="2400" b="1" dirty="0" err="1"/>
              <a:t>Dyaranti</a:t>
            </a:r>
            <a:r>
              <a:rPr lang="es-ES" sz="2400" b="1" dirty="0"/>
              <a:t> </a:t>
            </a:r>
            <a:r>
              <a:rPr lang="es-ES" sz="2400" b="1" dirty="0" err="1"/>
              <a:t>ini</a:t>
            </a:r>
            <a:r>
              <a:rPr lang="es-ES" sz="2400" b="1" dirty="0"/>
              <a:t> a </a:t>
            </a:r>
            <a:r>
              <a:rPr lang="es-ES" sz="2400" b="1" dirty="0" err="1"/>
              <a:t>Wortu</a:t>
            </a:r>
            <a:r>
              <a:rPr lang="es-ES" sz="2400" b="1" dirty="0"/>
              <a:t>.</a:t>
            </a:r>
          </a:p>
          <a:p>
            <a:pPr>
              <a:spcBef>
                <a:spcPts val="600"/>
              </a:spcBef>
            </a:pPr>
            <a:r>
              <a:rPr lang="es-ES" sz="2400" b="1" dirty="0"/>
              <a:t>	</a:t>
            </a:r>
            <a:r>
              <a:rPr lang="es-ES" sz="2400" b="1" dirty="0" err="1"/>
              <a:t>Sma</a:t>
            </a:r>
            <a:r>
              <a:rPr lang="es-ES" sz="2400" b="1" dirty="0"/>
              <a:t> </a:t>
            </a:r>
            <a:r>
              <a:rPr lang="es-ES" sz="2400" b="1" dirty="0" err="1"/>
              <a:t>denki</a:t>
            </a:r>
            <a:r>
              <a:rPr lang="es-ES" sz="2400" b="1" dirty="0"/>
              <a:t>.</a:t>
            </a:r>
          </a:p>
          <a:p>
            <a:pPr>
              <a:spcBef>
                <a:spcPts val="1200"/>
              </a:spcBef>
            </a:pPr>
            <a:r>
              <a:rPr lang="es-ES" sz="2400" b="1" dirty="0" err="1">
                <a:solidFill>
                  <a:srgbClr val="713518"/>
                </a:solidFill>
              </a:rPr>
              <a:t>Strei</a:t>
            </a:r>
            <a:r>
              <a:rPr lang="es-ES" sz="2400" b="1" dirty="0">
                <a:solidFill>
                  <a:srgbClr val="713518"/>
                </a:solidFill>
              </a:rPr>
              <a:t> fu a </a:t>
            </a:r>
            <a:r>
              <a:rPr lang="es-ES" sz="2400" b="1" dirty="0" err="1">
                <a:solidFill>
                  <a:srgbClr val="713518"/>
                </a:solidFill>
              </a:rPr>
              <a:t>tonton</a:t>
            </a:r>
            <a:r>
              <a:rPr lang="es-ES" sz="2400" b="1" dirty="0">
                <a:solidFill>
                  <a:srgbClr val="713518"/>
                </a:solidFill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F157353-2A0A-7DAD-CA8D-0BC55B81B87C}"/>
              </a:ext>
            </a:extLst>
          </p:cNvPr>
          <p:cNvSpPr txBox="1"/>
          <p:nvPr/>
        </p:nvSpPr>
        <p:spPr>
          <a:xfrm>
            <a:off x="245258" y="135791"/>
            <a:ext cx="5898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 feti e wini noso e lasi ini pikin feti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6B4F27E9-EF4E-1B1A-F6DD-6823C674E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8176" y="135791"/>
            <a:ext cx="3505601" cy="313806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2524656-23A6-59BF-834E-1096A5DAFE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698" y="135791"/>
            <a:ext cx="1905000" cy="313806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D03C0B6-5C3C-07F0-C623-C7D742FAC3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5953" y="3477125"/>
            <a:ext cx="2495482" cy="319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persona, hombre, edificio, sostener&#10;&#10;Descripción generada automáticamente">
            <a:extLst>
              <a:ext uri="{FF2B5EF4-FFF2-40B4-BE49-F238E27FC236}">
                <a16:creationId xmlns:a16="http://schemas.microsoft.com/office/drawing/2014/main" id="{31F6CC88-2391-3630-21B1-C087954D25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945" y="3477124"/>
            <a:ext cx="2495482" cy="319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 descr="Imagen que contiene verde, luz, iluminado, oscuro&#10;&#10;Descripción generada automáticamente">
            <a:extLst>
              <a:ext uri="{FF2B5EF4-FFF2-40B4-BE49-F238E27FC236}">
                <a16:creationId xmlns:a16="http://schemas.microsoft.com/office/drawing/2014/main" id="{E01FFE65-DDF6-FD26-26FA-0FCAF24408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886" y="5738114"/>
            <a:ext cx="408641" cy="406142"/>
          </a:xfrm>
          <a:prstGeom prst="rect">
            <a:avLst/>
          </a:prstGeom>
        </p:spPr>
      </p:pic>
      <p:pic>
        <p:nvPicPr>
          <p:cNvPr id="19" name="Imagen 18" descr="Imagen que contiene firmar, naranja, oscuro, luz&#10;&#10;Descripción generada automáticamente">
            <a:extLst>
              <a:ext uri="{FF2B5EF4-FFF2-40B4-BE49-F238E27FC236}">
                <a16:creationId xmlns:a16="http://schemas.microsoft.com/office/drawing/2014/main" id="{F85BA111-318C-BDEA-A7E7-B4829A0F77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886" y="4334397"/>
            <a:ext cx="408641" cy="406142"/>
          </a:xfrm>
          <a:prstGeom prst="rect">
            <a:avLst/>
          </a:prstGeom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3D8B2582-2C91-AF69-4CC8-B3B748EB04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886" y="5283987"/>
            <a:ext cx="408641" cy="406142"/>
          </a:xfrm>
          <a:prstGeom prst="rect">
            <a:avLst/>
          </a:prstGeom>
        </p:spPr>
      </p:pic>
      <p:pic>
        <p:nvPicPr>
          <p:cNvPr id="22" name="Imagen 21" descr="Forma, Flecha&#10;&#10;Descripción generada automáticamente">
            <a:extLst>
              <a:ext uri="{FF2B5EF4-FFF2-40B4-BE49-F238E27FC236}">
                <a16:creationId xmlns:a16="http://schemas.microsoft.com/office/drawing/2014/main" id="{A0D122BD-91BE-D5C9-906C-D0E5D684B1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886" y="3894738"/>
            <a:ext cx="408641" cy="406142"/>
          </a:xfrm>
          <a:prstGeom prst="rect">
            <a:avLst/>
          </a:prstGeom>
        </p:spPr>
      </p:pic>
      <p:pic>
        <p:nvPicPr>
          <p:cNvPr id="24" name="Imagen 23" descr="Imagen que contiene tabla, oscuro, naranja, luz&#10;&#10;Descripción generada automáticamente">
            <a:extLst>
              <a:ext uri="{FF2B5EF4-FFF2-40B4-BE49-F238E27FC236}">
                <a16:creationId xmlns:a16="http://schemas.microsoft.com/office/drawing/2014/main" id="{365F6D1E-58AC-DBCF-D4E4-BB05FE0AECF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11310" y="6221970"/>
            <a:ext cx="334165" cy="482347"/>
          </a:xfrm>
          <a:prstGeom prst="rect">
            <a:avLst/>
          </a:prstGeom>
        </p:spPr>
      </p:pic>
      <p:pic>
        <p:nvPicPr>
          <p:cNvPr id="27" name="Imagen 26" descr="Imagen que contiene tabla, verde, monitor, oscuro&#10;&#10;Descripción generada automáticamente">
            <a:extLst>
              <a:ext uri="{FF2B5EF4-FFF2-40B4-BE49-F238E27FC236}">
                <a16:creationId xmlns:a16="http://schemas.microsoft.com/office/drawing/2014/main" id="{7F3D6A42-82A3-641D-8536-8050CD7E563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11310" y="3417522"/>
            <a:ext cx="334165" cy="482347"/>
          </a:xfrm>
          <a:prstGeom prst="rect">
            <a:avLst/>
          </a:prstGeom>
        </p:spPr>
      </p:pic>
      <p:pic>
        <p:nvPicPr>
          <p:cNvPr id="30" name="Imagen 29" descr="Imagen que contiene morado, oscuro, gato, tabla&#10;&#10;Descripción generada automáticamente">
            <a:extLst>
              <a:ext uri="{FF2B5EF4-FFF2-40B4-BE49-F238E27FC236}">
                <a16:creationId xmlns:a16="http://schemas.microsoft.com/office/drawing/2014/main" id="{7B3B5EDF-34EE-4BFC-8886-520D2C6A130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11310" y="4818798"/>
            <a:ext cx="334165" cy="48234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3CF85A6-8BFA-0EC6-AF8A-F2F18F56120A}"/>
              </a:ext>
            </a:extLst>
          </p:cNvPr>
          <p:cNvSpPr txBox="1"/>
          <p:nvPr/>
        </p:nvSpPr>
        <p:spPr>
          <a:xfrm>
            <a:off x="243572" y="2151727"/>
            <a:ext cx="5898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enkri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kan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yepi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Yeises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En de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nanga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nanga en santa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Wortu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75E2F6-5CEF-A2F8-13FA-B0B6E74023C3}"/>
              </a:ext>
            </a:extLst>
          </p:cNvPr>
          <p:cNvSpPr txBox="1"/>
          <p:nvPr/>
        </p:nvSpPr>
        <p:spPr>
          <a:xfrm>
            <a:off x="242945" y="648008"/>
            <a:ext cx="58987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 masi den ,a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nanga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nyun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prakseri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moksi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nanga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srepe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milyun-milyun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 brasa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no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moksi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17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BC3E82-9916-6BBB-A8F7-D338B28A7E4A}"/>
              </a:ext>
            </a:extLst>
          </p:cNvPr>
          <p:cNvSpPr txBox="1"/>
          <p:nvPr/>
        </p:nvSpPr>
        <p:spPr>
          <a:xfrm>
            <a:off x="1446998" y="2921168"/>
            <a:ext cx="92980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ln w="6600">
                  <a:solidFill>
                    <a:srgbClr val="862256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862256"/>
                  </a:outerShdw>
                </a:effectLst>
              </a:rPr>
              <a:t>STREI FU SAN TRU</a:t>
            </a:r>
          </a:p>
        </p:txBody>
      </p:sp>
    </p:spTree>
    <p:extLst>
      <p:ext uri="{BB962C8B-B14F-4D97-AF65-F5344CB8AC3E}">
        <p14:creationId xmlns:p14="http://schemas.microsoft.com/office/powerpoint/2010/main" val="232704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CEE907F-1DCC-689C-BF88-7B5789E033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0" y="0"/>
            <a:ext cx="12191999" cy="128489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EF6546-3C17-3C80-56D6-D3343C52FF7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STREI FU TRU TEIGE LEI</a:t>
            </a:r>
            <a:endParaRPr lang="es-ES" sz="4400" b="1" spc="3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35D7BC-0F40-ECFE-067A-E0F17E539E4C}"/>
              </a:ext>
            </a:extLst>
          </p:cNvPr>
          <p:cNvSpPr txBox="1"/>
          <p:nvPr/>
        </p:nvSpPr>
        <p:spPr>
          <a:xfrm>
            <a:off x="2779776" y="638565"/>
            <a:ext cx="67848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Yeises piki,” Mi na a pasi, nanga san tru, nanga libi. No wan sma e kon na a Tata sondro fu psa mi.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Yoh</a:t>
            </a:r>
            <a:r>
              <a:rPr lang="es-ES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14:6)</a:t>
            </a:r>
            <a:endParaRPr lang="es-ES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76200">
                  <a:srgbClr val="BC964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25BF3B-EB49-01B9-8D0D-475247A14A20}"/>
              </a:ext>
            </a:extLst>
          </p:cNvPr>
          <p:cNvSpPr txBox="1"/>
          <p:nvPr/>
        </p:nvSpPr>
        <p:spPr>
          <a:xfrm>
            <a:off x="3169934" y="1714400"/>
            <a:ext cx="5739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Yeises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san </a:t>
            </a:r>
            <a:r>
              <a:rPr lang="es-ES" sz="2000" b="1" dirty="0" err="1"/>
              <a:t>Tru</a:t>
            </a:r>
            <a:r>
              <a:rPr lang="es-ES" sz="2000" b="1" dirty="0"/>
              <a:t>, </a:t>
            </a:r>
            <a:r>
              <a:rPr lang="es-ES" sz="2000" b="1" dirty="0" err="1"/>
              <a:t>sobu</a:t>
            </a:r>
            <a:r>
              <a:rPr lang="es-ES" sz="2000" b="1" dirty="0"/>
              <a:t> a Tata fu ala san </a:t>
            </a:r>
            <a:r>
              <a:rPr lang="es-ES" sz="2000" b="1" dirty="0" err="1"/>
              <a:t>tru</a:t>
            </a:r>
            <a:r>
              <a:rPr lang="es-ES" sz="2000" b="1" dirty="0"/>
              <a:t> (Yoh.14:6) Ala san </a:t>
            </a:r>
            <a:r>
              <a:rPr lang="es-ES" sz="2000" b="1" dirty="0" err="1"/>
              <a:t>tru</a:t>
            </a:r>
            <a:r>
              <a:rPr lang="es-ES" sz="2000" b="1" dirty="0"/>
              <a:t>, ala </a:t>
            </a:r>
            <a:r>
              <a:rPr lang="es-ES" sz="2000" b="1" dirty="0" err="1"/>
              <a:t>sani</a:t>
            </a:r>
            <a:r>
              <a:rPr lang="es-ES" sz="2000" b="1" dirty="0"/>
              <a:t> di </a:t>
            </a:r>
            <a:r>
              <a:rPr lang="es-ES" sz="2000" b="1" dirty="0" err="1"/>
              <a:t>yu</a:t>
            </a:r>
            <a:r>
              <a:rPr lang="es-ES" sz="2000" b="1" dirty="0"/>
              <a:t> kan </a:t>
            </a:r>
            <a:r>
              <a:rPr lang="es-ES" sz="2000" b="1" dirty="0" err="1"/>
              <a:t>fertrow</a:t>
            </a:r>
            <a:r>
              <a:rPr lang="es-ES" sz="2000" b="1" dirty="0"/>
              <a:t>, di de  </a:t>
            </a:r>
            <a:r>
              <a:rPr lang="es-ES" sz="2000" b="1" dirty="0" err="1"/>
              <a:t>tru</a:t>
            </a:r>
            <a:r>
              <a:rPr lang="es-ES" sz="2000" b="1" dirty="0"/>
              <a:t>, </a:t>
            </a:r>
            <a:r>
              <a:rPr lang="es-ES" sz="2000" b="1" dirty="0" err="1"/>
              <a:t>kmoto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En. En </a:t>
            </a:r>
            <a:r>
              <a:rPr lang="es-ES" sz="2000" b="1" dirty="0" err="1"/>
              <a:t>Tru</a:t>
            </a:r>
            <a:r>
              <a:rPr lang="es-ES" sz="2000" b="1" dirty="0"/>
              <a:t> e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libi</a:t>
            </a:r>
            <a:r>
              <a:rPr lang="es-ES" sz="2000" b="1" dirty="0"/>
              <a:t>.</a:t>
            </a:r>
          </a:p>
        </p:txBody>
      </p:sp>
      <p:pic>
        <p:nvPicPr>
          <p:cNvPr id="7" name="Imagen 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4D98785-1634-8DE7-946A-6636430010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537" y="1024127"/>
            <a:ext cx="2697954" cy="35073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BB28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hombre, frente, parado, oscuro&#10;&#10;Descripción generada automáticamente">
            <a:extLst>
              <a:ext uri="{FF2B5EF4-FFF2-40B4-BE49-F238E27FC236}">
                <a16:creationId xmlns:a16="http://schemas.microsoft.com/office/drawing/2014/main" id="{8FA19D2C-7BBF-958D-0053-AEB89392DE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7375" y="1024127"/>
            <a:ext cx="2827876" cy="3120509"/>
          </a:xfrm>
          <a:prstGeom prst="snip2DiagRect">
            <a:avLst>
              <a:gd name="adj1" fmla="val 1618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D83A2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persona, pájaro, parado, grupo&#10;&#10;Descripción generada automáticamente">
            <a:extLst>
              <a:ext uri="{FF2B5EF4-FFF2-40B4-BE49-F238E27FC236}">
                <a16:creationId xmlns:a16="http://schemas.microsoft.com/office/drawing/2014/main" id="{699D0C1B-4C9A-7F4F-FC48-7E1C8773A5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278" y="4667248"/>
            <a:ext cx="2911443" cy="209519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Imagen 12" descr="Un grupo de personas sentadas en una cama&#10;&#10;Descripción generada automáticamente con confianza media">
            <a:extLst>
              <a:ext uri="{FF2B5EF4-FFF2-40B4-BE49-F238E27FC236}">
                <a16:creationId xmlns:a16="http://schemas.microsoft.com/office/drawing/2014/main" id="{A5054436-C0A4-BE34-7BEA-507D9B036F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126" y="4267297"/>
            <a:ext cx="3056964" cy="245623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7B7061-6E29-A592-03A9-C9B537E740B2}"/>
              </a:ext>
            </a:extLst>
          </p:cNvPr>
          <p:cNvSpPr txBox="1"/>
          <p:nvPr/>
        </p:nvSpPr>
        <p:spPr>
          <a:xfrm>
            <a:off x="3187155" y="5214972"/>
            <a:ext cx="560353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Datmeki</a:t>
            </a:r>
            <a:r>
              <a:rPr lang="es-ES" sz="2000" b="1" dirty="0"/>
              <a:t>, </a:t>
            </a:r>
            <a:r>
              <a:rPr lang="es-ES" sz="2000" b="1" dirty="0" err="1"/>
              <a:t>didibri</a:t>
            </a:r>
            <a:r>
              <a:rPr lang="es-ES" sz="2000" b="1" dirty="0"/>
              <a:t> </a:t>
            </a:r>
            <a:r>
              <a:rPr lang="es-ES" sz="2000" b="1" dirty="0" err="1"/>
              <a:t>wroko</a:t>
            </a:r>
            <a:r>
              <a:rPr lang="es-ES" sz="2000" b="1" dirty="0"/>
              <a:t> fu </a:t>
            </a:r>
            <a:r>
              <a:rPr lang="es-ES" sz="2000" b="1" dirty="0" err="1"/>
              <a:t>kroiki</a:t>
            </a:r>
            <a:r>
              <a:rPr lang="es-ES" sz="2000" b="1" dirty="0"/>
              <a:t> a </a:t>
            </a:r>
            <a:r>
              <a:rPr lang="es-ES" sz="2000" b="1" dirty="0" err="1"/>
              <a:t>Wortu</a:t>
            </a:r>
            <a:r>
              <a:rPr lang="es-ES" sz="2000" b="1" dirty="0"/>
              <a:t> </a:t>
            </a:r>
            <a:r>
              <a:rPr lang="es-ES" sz="2000" b="1" dirty="0" err="1"/>
              <a:t>trowe</a:t>
            </a:r>
            <a:r>
              <a:rPr lang="es-ES" sz="2000" b="1" dirty="0"/>
              <a:t>, </a:t>
            </a:r>
            <a:r>
              <a:rPr lang="es-ES" sz="2000" b="1" dirty="0" err="1"/>
              <a:t>kibri</a:t>
            </a:r>
            <a:r>
              <a:rPr lang="es-ES" sz="2000" b="1" dirty="0"/>
              <a:t> en </a:t>
            </a:r>
            <a:r>
              <a:rPr lang="es-ES" sz="2000" b="1" dirty="0" err="1"/>
              <a:t>noso</a:t>
            </a:r>
            <a:r>
              <a:rPr lang="es-ES" sz="2000" b="1" dirty="0"/>
              <a:t> </a:t>
            </a:r>
            <a:r>
              <a:rPr lang="es-ES" sz="2000" b="1" dirty="0" err="1"/>
              <a:t>meki</a:t>
            </a:r>
            <a:r>
              <a:rPr lang="es-ES" sz="2000" b="1" dirty="0"/>
              <a:t> a </a:t>
            </a:r>
            <a:r>
              <a:rPr lang="es-ES" sz="2000" b="1" dirty="0" err="1"/>
              <a:t>luku</a:t>
            </a:r>
            <a:r>
              <a:rPr lang="es-ES" sz="2000" b="1" dirty="0"/>
              <a:t> </a:t>
            </a:r>
            <a:r>
              <a:rPr lang="es-ES" sz="2000" b="1" dirty="0" err="1"/>
              <a:t>trafasi</a:t>
            </a:r>
            <a:r>
              <a:rPr lang="es-ES" sz="2000" b="1" dirty="0"/>
              <a:t>. A doro pe </a:t>
            </a:r>
            <a:r>
              <a:rPr lang="es-ES" sz="2000" b="1" dirty="0" err="1"/>
              <a:t>ai</a:t>
            </a:r>
            <a:r>
              <a:rPr lang="es-ES" sz="2000" b="1" dirty="0"/>
              <a:t> </a:t>
            </a:r>
            <a:r>
              <a:rPr lang="es-ES" sz="2000" b="1" dirty="0" err="1"/>
              <a:t>go</a:t>
            </a:r>
            <a:r>
              <a:rPr lang="es-ES" sz="2000" b="1" dirty="0"/>
              <a:t>, (no </a:t>
            </a:r>
            <a:r>
              <a:rPr lang="es-ES" sz="2000" b="1" dirty="0" err="1"/>
              <a:t>heilemal</a:t>
            </a:r>
            <a:r>
              <a:rPr lang="es-ES" sz="2000" b="1" dirty="0"/>
              <a:t>) </a:t>
            </a:r>
            <a:r>
              <a:rPr lang="es-ES" sz="2000" b="1" dirty="0" err="1"/>
              <a:t>bika</a:t>
            </a:r>
            <a:r>
              <a:rPr lang="es-ES" sz="2000" b="1" dirty="0"/>
              <a:t> a </a:t>
            </a:r>
            <a:r>
              <a:rPr lang="es-ES" sz="2000" b="1" dirty="0" err="1"/>
              <a:t>kerki</a:t>
            </a:r>
            <a:r>
              <a:rPr lang="es-ES" sz="2000" b="1" dirty="0"/>
              <a:t> fu Roma </a:t>
            </a:r>
            <a:r>
              <a:rPr lang="es-ES" sz="2000" b="1" dirty="0" err="1"/>
              <a:t>ini</a:t>
            </a:r>
            <a:r>
              <a:rPr lang="es-ES" sz="2000" b="1" dirty="0"/>
              <a:t> den </a:t>
            </a:r>
            <a:r>
              <a:rPr lang="es-ES" sz="2000" b="1" dirty="0" err="1"/>
              <a:t>mindri</a:t>
            </a:r>
            <a:r>
              <a:rPr lang="es-ES" sz="2000" b="1" dirty="0"/>
              <a:t> </a:t>
            </a:r>
            <a:r>
              <a:rPr lang="es-ES" sz="2000" b="1" dirty="0" err="1"/>
              <a:t>bigi</a:t>
            </a:r>
            <a:r>
              <a:rPr lang="es-ES" sz="2000" b="1" dirty="0"/>
              <a:t> </a:t>
            </a:r>
            <a:r>
              <a:rPr lang="es-ES" sz="2000" b="1" dirty="0" err="1"/>
              <a:t>yari</a:t>
            </a:r>
            <a:r>
              <a:rPr lang="es-ES" sz="2000" b="1" dirty="0"/>
              <a:t> di </a:t>
            </a:r>
            <a:r>
              <a:rPr lang="es-ES" sz="2000" b="1" dirty="0" err="1"/>
              <a:t>sma</a:t>
            </a:r>
            <a:r>
              <a:rPr lang="es-ES" sz="2000" b="1" dirty="0"/>
              <a:t> e </a:t>
            </a:r>
            <a:r>
              <a:rPr lang="es-ES" sz="2000" b="1" dirty="0" err="1"/>
              <a:t>kari</a:t>
            </a:r>
            <a:r>
              <a:rPr lang="es-ES" sz="2000" b="1" dirty="0"/>
              <a:t> </a:t>
            </a:r>
            <a:r>
              <a:rPr lang="es-ES" sz="2000" b="1" dirty="0" err="1"/>
              <a:t>Dungru</a:t>
            </a:r>
            <a:r>
              <a:rPr lang="es-ES" sz="2000" b="1" dirty="0"/>
              <a:t> </a:t>
            </a:r>
            <a:r>
              <a:rPr lang="es-ES" sz="2000" b="1" dirty="0" err="1"/>
              <a:t>yari</a:t>
            </a:r>
            <a:r>
              <a:rPr lang="es-ES" sz="2000" b="1" dirty="0"/>
              <a:t> </a:t>
            </a:r>
            <a:r>
              <a:rPr lang="es-ES" sz="2000" b="1" dirty="0" err="1"/>
              <a:t>drai</a:t>
            </a:r>
            <a:r>
              <a:rPr lang="es-ES" sz="2000" b="1" dirty="0"/>
              <a:t> en </a:t>
            </a:r>
            <a:r>
              <a:rPr lang="es-ES" sz="2000" b="1" dirty="0" err="1"/>
              <a:t>poti</a:t>
            </a:r>
            <a:r>
              <a:rPr lang="es-ES" sz="2000" b="1" dirty="0"/>
              <a:t> so.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6A86A6E-CC72-AA65-536B-269FE440D1CE}"/>
              </a:ext>
            </a:extLst>
          </p:cNvPr>
          <p:cNvSpPr txBox="1"/>
          <p:nvPr/>
        </p:nvSpPr>
        <p:spPr>
          <a:xfrm>
            <a:off x="3187155" y="4177547"/>
            <a:ext cx="57219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Ini</a:t>
            </a:r>
            <a:r>
              <a:rPr lang="es-ES" sz="2000" b="1" dirty="0"/>
              <a:t> a </a:t>
            </a:r>
            <a:r>
              <a:rPr lang="es-ES" sz="2000" b="1" dirty="0" err="1"/>
              <a:t>feti</a:t>
            </a:r>
            <a:r>
              <a:rPr lang="es-ES" sz="2000" b="1" dirty="0"/>
              <a:t> nanga a </a:t>
            </a:r>
            <a:r>
              <a:rPr lang="es-ES" sz="2000" b="1" dirty="0" err="1"/>
              <a:t>feiyanti</a:t>
            </a:r>
            <a:r>
              <a:rPr lang="es-ES" sz="2000" b="1" dirty="0"/>
              <a:t>, </a:t>
            </a:r>
            <a:r>
              <a:rPr lang="es-ES" sz="2000" b="1" dirty="0" err="1"/>
              <a:t>Yeises</a:t>
            </a:r>
            <a:r>
              <a:rPr lang="es-ES" sz="2000" b="1" dirty="0"/>
              <a:t> </a:t>
            </a:r>
            <a:r>
              <a:rPr lang="es-ES" sz="2000" b="1" dirty="0" err="1"/>
              <a:t>gebroiki</a:t>
            </a:r>
            <a:r>
              <a:rPr lang="es-ES" sz="2000" b="1" dirty="0"/>
              <a:t> a </a:t>
            </a:r>
            <a:r>
              <a:rPr lang="es-ES" sz="2000" b="1" dirty="0" err="1"/>
              <a:t>wortu</a:t>
            </a:r>
            <a:r>
              <a:rPr lang="es-ES" sz="2000" b="1" dirty="0"/>
              <a:t> </a:t>
            </a:r>
            <a:r>
              <a:rPr lang="es-ES" sz="2000" b="1" dirty="0" err="1"/>
              <a:t>leki</a:t>
            </a:r>
            <a:r>
              <a:rPr lang="es-ES" sz="2000" b="1" dirty="0"/>
              <a:t> a </a:t>
            </a:r>
            <a:r>
              <a:rPr lang="es-ES" sz="2000" b="1" dirty="0" err="1"/>
              <a:t>peti</a:t>
            </a:r>
            <a:r>
              <a:rPr lang="es-ES" sz="2000" b="1" dirty="0"/>
              <a:t> fu </a:t>
            </a:r>
            <a:r>
              <a:rPr lang="es-ES" sz="2000" b="1" dirty="0" err="1"/>
              <a:t>tru</a:t>
            </a:r>
            <a:r>
              <a:rPr lang="es-ES" sz="2000" b="1" dirty="0"/>
              <a:t>: “a </a:t>
            </a:r>
            <a:r>
              <a:rPr lang="es-ES" sz="2000" b="1" dirty="0" err="1"/>
              <a:t>skrifi</a:t>
            </a:r>
            <a:r>
              <a:rPr lang="es-ES" sz="2000" b="1" dirty="0"/>
              <a:t>" (Mat.4: 4;21:13).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9E0159F-7B61-8D32-F128-0D187544D4F3}"/>
              </a:ext>
            </a:extLst>
          </p:cNvPr>
          <p:cNvSpPr txBox="1"/>
          <p:nvPr/>
        </p:nvSpPr>
        <p:spPr>
          <a:xfrm>
            <a:off x="3169934" y="2841463"/>
            <a:ext cx="55992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Na tra sei, Satan na a tata fu lei (Yoh. 8:44) Ala dyote, takru bedrigi, tru di drai, e  kmoto fu en... Den lei dati e tyari dede gi wi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992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3914277E-3006-3274-62B0-BB3F97F952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2315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A2CBBABD-4800-FCE9-3E96-49B3CB929EB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523151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424EC4B-600F-ACCA-46B9-7BAEC273DC5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4400" b="1" dirty="0">
                <a:ln/>
                <a:solidFill>
                  <a:srgbClr val="A400A4"/>
                </a:solidFill>
              </a:rPr>
              <a:t>A DOBRU KONI FU A KERKI</a:t>
            </a:r>
            <a:endParaRPr lang="es-ES" sz="4400" b="1" dirty="0">
              <a:ln/>
              <a:solidFill>
                <a:srgbClr val="A400A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BF5ED6-6EE5-A9C9-C153-7DF1253220A7}"/>
              </a:ext>
            </a:extLst>
          </p:cNvPr>
          <p:cNvSpPr txBox="1"/>
          <p:nvPr/>
        </p:nvSpPr>
        <p:spPr>
          <a:xfrm>
            <a:off x="1156447" y="684912"/>
            <a:ext cx="9879106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“Mi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sabi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dati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te mi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gwe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busi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dagu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kon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mindri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di no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kibri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den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skapu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Mindri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eigi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srefi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man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opo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e'n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pori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 san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tru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fu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hari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den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disipel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den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baka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Bosk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 20:29-30)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0DA57C5-2DAE-9E5D-3B15-0CE736F08AD4}"/>
              </a:ext>
            </a:extLst>
          </p:cNvPr>
          <p:cNvSpPr txBox="1"/>
          <p:nvPr/>
        </p:nvSpPr>
        <p:spPr>
          <a:xfrm>
            <a:off x="168611" y="1533854"/>
            <a:ext cx="7546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Pawles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ben taki den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edeman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Eifeise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adiosi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dan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taki san ben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Den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dorosei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nanga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problema di ben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tendekon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Bosk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20:29:30).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0E8139-0B76-EA6C-01D9-24B11D5C08EF}"/>
              </a:ext>
            </a:extLst>
          </p:cNvPr>
          <p:cNvSpPr txBox="1"/>
          <p:nvPr/>
        </p:nvSpPr>
        <p:spPr>
          <a:xfrm>
            <a:off x="176241" y="2549517"/>
            <a:ext cx="75280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000" b="1" dirty="0" err="1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Busidagu</a:t>
            </a:r>
            <a:r>
              <a:rPr lang="es-ES" sz="2000" b="1" dirty="0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e </a:t>
            </a:r>
            <a:r>
              <a:rPr lang="es-ES" sz="2000" b="1" dirty="0" err="1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it-IT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 a yari 64 go miti 311 (komandi fu Serdica), a kerki ben musu lon kibrif tangi fu a Kownukondre fu Roma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b="1" dirty="0" err="1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Takru</a:t>
            </a:r>
            <a:r>
              <a:rPr lang="es-ES" sz="2000" b="1" dirty="0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Bigin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hondro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meki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no ben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kerki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moksi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hijden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gwenti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nanga san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9CD7523-66F5-FEB3-7B65-4BE925E2AA55}"/>
              </a:ext>
            </a:extLst>
          </p:cNvPr>
          <p:cNvSpPr txBox="1"/>
          <p:nvPr/>
        </p:nvSpPr>
        <p:spPr>
          <a:xfrm>
            <a:off x="4036340" y="4460311"/>
            <a:ext cx="3523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gebroiki en koni " fu insei" fu puri san tru, fu tya afkodrei nanga a hori fu a Sonde ini a Kerki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10" name="Imagen 9" descr="Un animal color cafe con un perro&#10;&#10;Descripción generada automáticamente con confianza media">
            <a:extLst>
              <a:ext uri="{FF2B5EF4-FFF2-40B4-BE49-F238E27FC236}">
                <a16:creationId xmlns:a16="http://schemas.microsoft.com/office/drawing/2014/main" id="{F77E692A-2757-E7B2-BF22-C93A637DA6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0048" y="1605977"/>
            <a:ext cx="4274679" cy="2045710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CC153D7E-4E56-D25D-E619-FC7936B5CDAE}"/>
              </a:ext>
            </a:extLst>
          </p:cNvPr>
          <p:cNvGrpSpPr/>
          <p:nvPr/>
        </p:nvGrpSpPr>
        <p:grpSpPr>
          <a:xfrm>
            <a:off x="7812418" y="3694790"/>
            <a:ext cx="4282309" cy="2323391"/>
            <a:chOff x="7715138" y="3947718"/>
            <a:chExt cx="4282309" cy="2323391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8989CF-95A5-E8FA-49CC-E2B7478E6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5750" y="3947718"/>
              <a:ext cx="1741697" cy="232339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3846CBDA-EEB5-E5CB-2FF5-5D6688D7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15138" y="3947718"/>
              <a:ext cx="1116039" cy="2323391"/>
            </a:xfrm>
            <a:prstGeom prst="rect">
              <a:avLst/>
            </a:prstGeom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C11971A-ACD7-CDA1-9AAF-88394321EE49}"/>
                </a:ext>
              </a:extLst>
            </p:cNvPr>
            <p:cNvSpPr txBox="1"/>
            <p:nvPr/>
          </p:nvSpPr>
          <p:spPr>
            <a:xfrm>
              <a:off x="8831177" y="4068026"/>
              <a:ext cx="1424573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400" b="1" dirty="0"/>
                <a:t>A </a:t>
              </a:r>
              <a:r>
                <a:rPr lang="es-ES" sz="1400" b="1" dirty="0" err="1"/>
                <a:t>popki</a:t>
              </a:r>
              <a:r>
                <a:rPr lang="es-ES" sz="1400" b="1" dirty="0"/>
                <a:t> fu a gado fu Roma, </a:t>
              </a:r>
              <a:r>
                <a:rPr lang="es-ES" sz="1400" b="1" dirty="0" err="1"/>
                <a:t>Yupiter</a:t>
              </a:r>
              <a:r>
                <a:rPr lang="es-ES" sz="1400" b="1" dirty="0"/>
                <a:t>, di ben de </a:t>
              </a:r>
              <a:r>
                <a:rPr lang="es-ES" sz="1400" b="1" dirty="0" err="1"/>
                <a:t>tapu</a:t>
              </a:r>
              <a:r>
                <a:rPr lang="es-ES" sz="1400" b="1" dirty="0"/>
                <a:t> </a:t>
              </a:r>
              <a:r>
                <a:rPr lang="es-ES" sz="1400" b="1" dirty="0" err="1"/>
                <a:t>wan</a:t>
              </a:r>
              <a:r>
                <a:rPr lang="es-ES" sz="1400" b="1" dirty="0"/>
                <a:t> </a:t>
              </a:r>
              <a:r>
                <a:rPr lang="es-ES" sz="1400" b="1" dirty="0" err="1"/>
                <a:t>pikin</a:t>
              </a:r>
              <a:r>
                <a:rPr lang="es-ES" sz="1400" b="1" dirty="0"/>
                <a:t> </a:t>
              </a:r>
              <a:r>
                <a:rPr lang="es-ES" sz="1400" b="1" dirty="0" err="1"/>
                <a:t>bergi</a:t>
              </a:r>
              <a:r>
                <a:rPr lang="es-ES" sz="1400" b="1" dirty="0"/>
                <a:t>, den </a:t>
              </a:r>
              <a:r>
                <a:rPr lang="es-ES" sz="1400" b="1" dirty="0" err="1"/>
                <a:t>gebroikki</a:t>
              </a:r>
              <a:r>
                <a:rPr lang="es-ES" sz="1400" b="1" dirty="0"/>
                <a:t> </a:t>
              </a:r>
              <a:r>
                <a:rPr lang="es-ES" sz="1400" b="1" dirty="0" err="1"/>
                <a:t>baka</a:t>
              </a:r>
              <a:r>
                <a:rPr lang="es-ES" sz="1400" b="1" dirty="0"/>
                <a:t> </a:t>
              </a:r>
              <a:r>
                <a:rPr lang="es-ES" sz="1400" b="1" dirty="0" err="1"/>
                <a:t>leki</a:t>
              </a:r>
              <a:r>
                <a:rPr lang="es-ES" sz="1400" b="1" dirty="0"/>
                <a:t> </a:t>
              </a:r>
              <a:r>
                <a:rPr lang="es-ES" sz="1400" b="1" dirty="0" err="1"/>
                <a:t>wan</a:t>
              </a:r>
              <a:r>
                <a:rPr lang="es-ES" sz="1400" b="1" dirty="0"/>
                <a:t> </a:t>
              </a:r>
              <a:r>
                <a:rPr lang="es-ES" sz="1400" b="1" dirty="0" err="1"/>
                <a:t>popki</a:t>
              </a:r>
              <a:r>
                <a:rPr lang="es-ES" sz="1400" b="1" dirty="0"/>
                <a:t> fu santa </a:t>
              </a:r>
              <a:r>
                <a:rPr lang="es-ES" sz="1400" b="1" dirty="0" err="1"/>
                <a:t>Peitres</a:t>
              </a:r>
              <a:endParaRPr lang="es-ES" sz="1400" b="1" dirty="0"/>
            </a:p>
          </p:txBody>
        </p:sp>
      </p:grpSp>
      <p:pic>
        <p:nvPicPr>
          <p:cNvPr id="27" name="Imagen 26" descr="Moneda de metal con letras&#10;&#10;Descripción generada automáticamente con confianza baja">
            <a:extLst>
              <a:ext uri="{FF2B5EF4-FFF2-40B4-BE49-F238E27FC236}">
                <a16:creationId xmlns:a16="http://schemas.microsoft.com/office/drawing/2014/main" id="{27478AEF-73E4-DD8A-EDFF-40CA78EE05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229" y="4460311"/>
            <a:ext cx="1679969" cy="1682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Logotipo&#10;&#10;Descripción generada automáticamente">
            <a:extLst>
              <a:ext uri="{FF2B5EF4-FFF2-40B4-BE49-F238E27FC236}">
                <a16:creationId xmlns:a16="http://schemas.microsoft.com/office/drawing/2014/main" id="{BCFB1248-0596-AAA8-5C77-E236C4920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47" y="4460311"/>
            <a:ext cx="1739800" cy="1673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404F1208-4AAF-33A9-568F-D178CA39CA0B}"/>
              </a:ext>
            </a:extLst>
          </p:cNvPr>
          <p:cNvSpPr txBox="1"/>
          <p:nvPr/>
        </p:nvSpPr>
        <p:spPr>
          <a:xfrm>
            <a:off x="0" y="6144218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Soleki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Pawles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ben taki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kruktu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ben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abra, den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tan te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kba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mindri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 di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(2 Tes. 2:7-12)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kriboi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feti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fu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nanga a Sabat.</a:t>
            </a:r>
            <a:endParaRPr lang="es-ES" sz="2000" dirty="0">
              <a:solidFill>
                <a:schemeClr val="bg1"/>
              </a:solidFill>
              <a:effectLst>
                <a:glow rad="127000">
                  <a:srgbClr val="3A57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98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uiExpand="1" build="p"/>
      <p:bldP spid="8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BC3E82-9916-6BBB-A8F7-D338B28A7E4A}"/>
              </a:ext>
            </a:extLst>
          </p:cNvPr>
          <p:cNvSpPr txBox="1"/>
          <p:nvPr/>
        </p:nvSpPr>
        <p:spPr>
          <a:xfrm>
            <a:off x="1456623" y="2459504"/>
            <a:ext cx="92787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6000" b="1" dirty="0">
                <a:ln w="6600">
                  <a:solidFill>
                    <a:srgbClr val="5E2F0C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5E2F0C"/>
                  </a:outerShdw>
                </a:effectLst>
              </a:rPr>
              <a:t>A FETI GI A WORTU FU GADO</a:t>
            </a:r>
            <a:endParaRPr lang="es-ES" sz="6000" b="1" dirty="0">
              <a:ln w="6600">
                <a:solidFill>
                  <a:srgbClr val="5E2F0C"/>
                </a:solidFill>
                <a:prstDash val="solid"/>
              </a:ln>
              <a:solidFill>
                <a:srgbClr val="FFFFFF"/>
              </a:solidFill>
              <a:effectLst>
                <a:outerShdw dist="50800" dir="2700000" algn="tl" rotWithShape="0">
                  <a:srgbClr val="5E2F0C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139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362730-4EC0-0B73-62D7-CE9E84A03580}"/>
              </a:ext>
            </a:extLst>
          </p:cNvPr>
          <p:cNvSpPr txBox="1"/>
          <p:nvPr/>
        </p:nvSpPr>
        <p:spPr>
          <a:xfrm>
            <a:off x="0" y="-4864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50800">
                    <a:schemeClr val="accent5">
                      <a:lumMod val="75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DYARANTI INI A WORTU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7A000E-1BF8-12E2-E540-35B12EC1BDC5}"/>
              </a:ext>
            </a:extLst>
          </p:cNvPr>
          <p:cNvSpPr txBox="1"/>
          <p:nvPr/>
        </p:nvSpPr>
        <p:spPr>
          <a:xfrm>
            <a:off x="2034987" y="638565"/>
            <a:ext cx="8122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“Santa den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ini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tru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wortu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tru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(Yoh.17:17)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B2B3A2-14F9-E210-8322-F54E11D9755C}"/>
              </a:ext>
            </a:extLst>
          </p:cNvPr>
          <p:cNvSpPr txBox="1"/>
          <p:nvPr/>
        </p:nvSpPr>
        <p:spPr>
          <a:xfrm>
            <a:off x="4942958" y="1060900"/>
            <a:ext cx="7249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A Wortu na pe Gado,sondro fowtu, sori ,san en wani. Ai persteri a denki fu heimel fu gi sma a blesi libi</a:t>
            </a:r>
            <a:r>
              <a:rPr lang="es-ES" sz="2000" b="1" dirty="0"/>
              <a:t>.</a:t>
            </a:r>
          </a:p>
        </p:txBody>
      </p:sp>
      <p:pic>
        <p:nvPicPr>
          <p:cNvPr id="8" name="Imagen 7" descr="Imagen que contiene persona, hombre, montar a caballo, sostener&#10;&#10;Descripción generada automáticamente">
            <a:extLst>
              <a:ext uri="{FF2B5EF4-FFF2-40B4-BE49-F238E27FC236}">
                <a16:creationId xmlns:a16="http://schemas.microsoft.com/office/drawing/2014/main" id="{A6E4EBBD-6361-C448-09FE-714A2D1AF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393" y="3881594"/>
            <a:ext cx="2732829" cy="2815348"/>
          </a:xfrm>
          <a:prstGeom prst="rect">
            <a:avLst/>
          </a:prstGeom>
          <a:ln w="57150" cap="rnd">
            <a:solidFill>
              <a:srgbClr val="FF2D82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interior, persona, hombre, tabla&#10;&#10;Descripción generada automáticamente">
            <a:extLst>
              <a:ext uri="{FF2B5EF4-FFF2-40B4-BE49-F238E27FC236}">
                <a16:creationId xmlns:a16="http://schemas.microsoft.com/office/drawing/2014/main" id="{C89B0FB7-3174-B6EB-A430-50F69147AD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22" y="1085995"/>
            <a:ext cx="4630810" cy="374185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4B6EC1E-BC78-6CD0-ED63-05E78621464A}"/>
              </a:ext>
            </a:extLst>
          </p:cNvPr>
          <p:cNvSpPr txBox="1"/>
          <p:nvPr/>
        </p:nvSpPr>
        <p:spPr>
          <a:xfrm>
            <a:off x="197222" y="5193040"/>
            <a:ext cx="512853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Efu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drai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baka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pikinso</a:t>
            </a:r>
            <a:r>
              <a:rPr lang="es-ES" sz="2000" b="1" dirty="0"/>
              <a:t>( </a:t>
            </a:r>
            <a:r>
              <a:rPr lang="es-ES" sz="2000" b="1" dirty="0" err="1"/>
              <a:t>eksempre</a:t>
            </a:r>
            <a:r>
              <a:rPr lang="es-ES" sz="2000" b="1" dirty="0"/>
              <a:t>; a </a:t>
            </a:r>
            <a:r>
              <a:rPr lang="es-ES" sz="2000" b="1" dirty="0" err="1"/>
              <a:t>tori</a:t>
            </a:r>
            <a:r>
              <a:rPr lang="es-ES" sz="2000" b="1" dirty="0"/>
              <a:t> fu a </a:t>
            </a:r>
            <a:r>
              <a:rPr lang="es-ES" sz="2000" b="1" dirty="0" err="1"/>
              <a:t>Creasi</a:t>
            </a:r>
            <a:r>
              <a:rPr lang="es-ES" sz="2000" b="1" dirty="0"/>
              <a:t> fu </a:t>
            </a:r>
            <a:r>
              <a:rPr lang="es-ES" sz="2000" b="1" dirty="0" err="1"/>
              <a:t>Geineses</a:t>
            </a:r>
            <a:r>
              <a:rPr lang="es-ES" sz="2000" b="1" dirty="0"/>
              <a:t> 1,2),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sa</a:t>
            </a:r>
            <a:r>
              <a:rPr lang="es-ES" sz="2000" b="1" dirty="0"/>
              <a:t> doro pe </a:t>
            </a:r>
            <a:r>
              <a:rPr lang="es-ES" sz="2000" b="1" dirty="0" err="1"/>
              <a:t>wi</a:t>
            </a:r>
            <a:r>
              <a:rPr lang="es-ES" sz="2000" b="1" dirty="0"/>
              <a:t> e </a:t>
            </a:r>
            <a:r>
              <a:rPr lang="es-ES" sz="2000" b="1" dirty="0" err="1"/>
              <a:t>drai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baka</a:t>
            </a:r>
            <a:r>
              <a:rPr lang="es-ES" sz="2000" b="1" dirty="0"/>
              <a:t> </a:t>
            </a:r>
            <a:r>
              <a:rPr lang="es-ES" sz="2000" b="1" dirty="0" err="1"/>
              <a:t>gi</a:t>
            </a:r>
            <a:r>
              <a:rPr lang="es-ES" sz="2000" b="1" dirty="0"/>
              <a:t> ala </a:t>
            </a:r>
            <a:r>
              <a:rPr lang="es-ES" sz="2000" b="1" dirty="0" err="1"/>
              <a:t>leri</a:t>
            </a:r>
            <a:r>
              <a:rPr lang="es-ES" sz="2000" b="1" dirty="0"/>
              <a:t> di </a:t>
            </a:r>
            <a:r>
              <a:rPr lang="es-ES" sz="2000" b="1" dirty="0" err="1"/>
              <a:t>ai</a:t>
            </a:r>
            <a:r>
              <a:rPr lang="es-ES" sz="2000" b="1" dirty="0"/>
              <a:t> </a:t>
            </a:r>
            <a:r>
              <a:rPr lang="es-ES" sz="2000" b="1" dirty="0" err="1"/>
              <a:t>tya</a:t>
            </a:r>
            <a:r>
              <a:rPr lang="es-ES" sz="2000" b="1" dirty="0"/>
              <a:t>. Dan … </a:t>
            </a:r>
            <a:r>
              <a:rPr lang="es-ES" sz="2000" b="1" dirty="0" err="1"/>
              <a:t>sortu</a:t>
            </a:r>
            <a:r>
              <a:rPr lang="es-ES" sz="2000" b="1" dirty="0"/>
              <a:t> </a:t>
            </a:r>
            <a:r>
              <a:rPr lang="es-ES" sz="2000" b="1" dirty="0" err="1"/>
              <a:t>dyaranti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abi</a:t>
            </a:r>
            <a:r>
              <a:rPr lang="es-ES" sz="2000" b="1" dirty="0"/>
              <a:t> fu </a:t>
            </a:r>
            <a:r>
              <a:rPr lang="es-ES" sz="2000" b="1" dirty="0" err="1"/>
              <a:t>fertrow</a:t>
            </a:r>
            <a:r>
              <a:rPr lang="es-ES" sz="2000" b="1" dirty="0"/>
              <a:t> den </a:t>
            </a:r>
            <a:r>
              <a:rPr lang="es-ES" sz="2000" b="1" dirty="0" err="1"/>
              <a:t>tra</a:t>
            </a:r>
            <a:r>
              <a:rPr lang="es-ES" sz="2000" b="1" dirty="0"/>
              <a:t> </a:t>
            </a:r>
            <a:r>
              <a:rPr lang="es-ES" sz="2000" b="1" dirty="0" err="1"/>
              <a:t>sani</a:t>
            </a:r>
            <a:r>
              <a:rPr lang="es-ES" sz="2000" b="1" dirty="0"/>
              <a:t> fu a </a:t>
            </a:r>
            <a:r>
              <a:rPr lang="es-ES" sz="2000" b="1" dirty="0" err="1"/>
              <a:t>Wortu</a:t>
            </a:r>
            <a:r>
              <a:rPr lang="es-ES" sz="2000" b="1" dirty="0"/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D3AFA8C-7AA1-5A3B-4734-7AD105324A56}"/>
              </a:ext>
            </a:extLst>
          </p:cNvPr>
          <p:cNvSpPr txBox="1"/>
          <p:nvPr/>
        </p:nvSpPr>
        <p:spPr>
          <a:xfrm>
            <a:off x="8406741" y="4060793"/>
            <a:ext cx="3518289" cy="1015663"/>
          </a:xfrm>
          <a:custGeom>
            <a:avLst/>
            <a:gdLst>
              <a:gd name="connsiteX0" fmla="*/ 0 w 3518289"/>
              <a:gd name="connsiteY0" fmla="*/ 0 h 1015663"/>
              <a:gd name="connsiteX1" fmla="*/ 586382 w 3518289"/>
              <a:gd name="connsiteY1" fmla="*/ 0 h 1015663"/>
              <a:gd name="connsiteX2" fmla="*/ 1102397 w 3518289"/>
              <a:gd name="connsiteY2" fmla="*/ 0 h 1015663"/>
              <a:gd name="connsiteX3" fmla="*/ 1618413 w 3518289"/>
              <a:gd name="connsiteY3" fmla="*/ 0 h 1015663"/>
              <a:gd name="connsiteX4" fmla="*/ 2204794 w 3518289"/>
              <a:gd name="connsiteY4" fmla="*/ 0 h 1015663"/>
              <a:gd name="connsiteX5" fmla="*/ 2755993 w 3518289"/>
              <a:gd name="connsiteY5" fmla="*/ 0 h 1015663"/>
              <a:gd name="connsiteX6" fmla="*/ 3518289 w 3518289"/>
              <a:gd name="connsiteY6" fmla="*/ 0 h 1015663"/>
              <a:gd name="connsiteX7" fmla="*/ 3518289 w 3518289"/>
              <a:gd name="connsiteY7" fmla="*/ 487518 h 1015663"/>
              <a:gd name="connsiteX8" fmla="*/ 3518289 w 3518289"/>
              <a:gd name="connsiteY8" fmla="*/ 1015663 h 1015663"/>
              <a:gd name="connsiteX9" fmla="*/ 2931908 w 3518289"/>
              <a:gd name="connsiteY9" fmla="*/ 1015663 h 1015663"/>
              <a:gd name="connsiteX10" fmla="*/ 2380709 w 3518289"/>
              <a:gd name="connsiteY10" fmla="*/ 1015663 h 1015663"/>
              <a:gd name="connsiteX11" fmla="*/ 1723962 w 3518289"/>
              <a:gd name="connsiteY11" fmla="*/ 1015663 h 1015663"/>
              <a:gd name="connsiteX12" fmla="*/ 1207946 w 3518289"/>
              <a:gd name="connsiteY12" fmla="*/ 1015663 h 1015663"/>
              <a:gd name="connsiteX13" fmla="*/ 691930 w 3518289"/>
              <a:gd name="connsiteY13" fmla="*/ 1015663 h 1015663"/>
              <a:gd name="connsiteX14" fmla="*/ 0 w 3518289"/>
              <a:gd name="connsiteY14" fmla="*/ 1015663 h 1015663"/>
              <a:gd name="connsiteX15" fmla="*/ 0 w 3518289"/>
              <a:gd name="connsiteY15" fmla="*/ 497675 h 1015663"/>
              <a:gd name="connsiteX16" fmla="*/ 0 w 3518289"/>
              <a:gd name="connsiteY16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18289" h="1015663" fill="none" extrusionOk="0">
                <a:moveTo>
                  <a:pt x="0" y="0"/>
                </a:moveTo>
                <a:cubicBezTo>
                  <a:pt x="148574" y="-53081"/>
                  <a:pt x="449523" y="29451"/>
                  <a:pt x="586382" y="0"/>
                </a:cubicBezTo>
                <a:cubicBezTo>
                  <a:pt x="723241" y="-29451"/>
                  <a:pt x="908955" y="20731"/>
                  <a:pt x="1102397" y="0"/>
                </a:cubicBezTo>
                <a:cubicBezTo>
                  <a:pt x="1295839" y="-20731"/>
                  <a:pt x="1439968" y="38336"/>
                  <a:pt x="1618413" y="0"/>
                </a:cubicBezTo>
                <a:cubicBezTo>
                  <a:pt x="1796858" y="-38336"/>
                  <a:pt x="1916946" y="58285"/>
                  <a:pt x="2204794" y="0"/>
                </a:cubicBezTo>
                <a:cubicBezTo>
                  <a:pt x="2492642" y="-58285"/>
                  <a:pt x="2498354" y="56894"/>
                  <a:pt x="2755993" y="0"/>
                </a:cubicBezTo>
                <a:cubicBezTo>
                  <a:pt x="3013632" y="-56894"/>
                  <a:pt x="3167306" y="37462"/>
                  <a:pt x="3518289" y="0"/>
                </a:cubicBezTo>
                <a:cubicBezTo>
                  <a:pt x="3573807" y="221136"/>
                  <a:pt x="3474539" y="334133"/>
                  <a:pt x="3518289" y="487518"/>
                </a:cubicBezTo>
                <a:cubicBezTo>
                  <a:pt x="3562039" y="640903"/>
                  <a:pt x="3458027" y="772221"/>
                  <a:pt x="3518289" y="1015663"/>
                </a:cubicBezTo>
                <a:cubicBezTo>
                  <a:pt x="3246028" y="1068682"/>
                  <a:pt x="3112951" y="968525"/>
                  <a:pt x="2931908" y="1015663"/>
                </a:cubicBezTo>
                <a:cubicBezTo>
                  <a:pt x="2750865" y="1062801"/>
                  <a:pt x="2617154" y="1014553"/>
                  <a:pt x="2380709" y="1015663"/>
                </a:cubicBezTo>
                <a:cubicBezTo>
                  <a:pt x="2144264" y="1016773"/>
                  <a:pt x="1936205" y="937190"/>
                  <a:pt x="1723962" y="1015663"/>
                </a:cubicBezTo>
                <a:cubicBezTo>
                  <a:pt x="1511719" y="1094136"/>
                  <a:pt x="1402813" y="977241"/>
                  <a:pt x="1207946" y="1015663"/>
                </a:cubicBezTo>
                <a:cubicBezTo>
                  <a:pt x="1013079" y="1054085"/>
                  <a:pt x="853529" y="973931"/>
                  <a:pt x="691930" y="1015663"/>
                </a:cubicBezTo>
                <a:cubicBezTo>
                  <a:pt x="530331" y="1057395"/>
                  <a:pt x="193860" y="1000963"/>
                  <a:pt x="0" y="1015663"/>
                </a:cubicBezTo>
                <a:cubicBezTo>
                  <a:pt x="-56877" y="769209"/>
                  <a:pt x="33108" y="643748"/>
                  <a:pt x="0" y="497675"/>
                </a:cubicBezTo>
                <a:cubicBezTo>
                  <a:pt x="-33108" y="351602"/>
                  <a:pt x="4357" y="220356"/>
                  <a:pt x="0" y="0"/>
                </a:cubicBezTo>
                <a:close/>
              </a:path>
              <a:path w="3518289" h="1015663" stroke="0" extrusionOk="0">
                <a:moveTo>
                  <a:pt x="0" y="0"/>
                </a:moveTo>
                <a:cubicBezTo>
                  <a:pt x="124248" y="-60896"/>
                  <a:pt x="360331" y="29688"/>
                  <a:pt x="516016" y="0"/>
                </a:cubicBezTo>
                <a:cubicBezTo>
                  <a:pt x="671701" y="-29688"/>
                  <a:pt x="850804" y="32662"/>
                  <a:pt x="1172763" y="0"/>
                </a:cubicBezTo>
                <a:cubicBezTo>
                  <a:pt x="1494722" y="-32662"/>
                  <a:pt x="1506049" y="9965"/>
                  <a:pt x="1653596" y="0"/>
                </a:cubicBezTo>
                <a:cubicBezTo>
                  <a:pt x="1801143" y="-9965"/>
                  <a:pt x="2127028" y="30781"/>
                  <a:pt x="2275160" y="0"/>
                </a:cubicBezTo>
                <a:cubicBezTo>
                  <a:pt x="2423292" y="-30781"/>
                  <a:pt x="2698433" y="35436"/>
                  <a:pt x="2861542" y="0"/>
                </a:cubicBezTo>
                <a:cubicBezTo>
                  <a:pt x="3024651" y="-35436"/>
                  <a:pt x="3373553" y="26306"/>
                  <a:pt x="3518289" y="0"/>
                </a:cubicBezTo>
                <a:cubicBezTo>
                  <a:pt x="3521014" y="198394"/>
                  <a:pt x="3488834" y="328515"/>
                  <a:pt x="3518289" y="487518"/>
                </a:cubicBezTo>
                <a:cubicBezTo>
                  <a:pt x="3547744" y="646521"/>
                  <a:pt x="3476463" y="789465"/>
                  <a:pt x="3518289" y="1015663"/>
                </a:cubicBezTo>
                <a:cubicBezTo>
                  <a:pt x="3269020" y="1059547"/>
                  <a:pt x="3177404" y="1003230"/>
                  <a:pt x="3002273" y="1015663"/>
                </a:cubicBezTo>
                <a:cubicBezTo>
                  <a:pt x="2827142" y="1028096"/>
                  <a:pt x="2635706" y="1013768"/>
                  <a:pt x="2345526" y="1015663"/>
                </a:cubicBezTo>
                <a:cubicBezTo>
                  <a:pt x="2055346" y="1017558"/>
                  <a:pt x="1907072" y="982083"/>
                  <a:pt x="1688779" y="1015663"/>
                </a:cubicBezTo>
                <a:cubicBezTo>
                  <a:pt x="1470486" y="1049243"/>
                  <a:pt x="1299668" y="954038"/>
                  <a:pt x="1067214" y="1015663"/>
                </a:cubicBezTo>
                <a:cubicBezTo>
                  <a:pt x="834760" y="1077288"/>
                  <a:pt x="803347" y="992895"/>
                  <a:pt x="551199" y="1015663"/>
                </a:cubicBezTo>
                <a:cubicBezTo>
                  <a:pt x="299051" y="1038431"/>
                  <a:pt x="133357" y="967366"/>
                  <a:pt x="0" y="1015663"/>
                </a:cubicBezTo>
                <a:cubicBezTo>
                  <a:pt x="-5204" y="777892"/>
                  <a:pt x="40693" y="740264"/>
                  <a:pt x="0" y="538301"/>
                </a:cubicBezTo>
                <a:cubicBezTo>
                  <a:pt x="-40693" y="336338"/>
                  <a:pt x="25393" y="155709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es-ES" sz="2000" b="1" dirty="0" err="1">
                <a:solidFill>
                  <a:schemeClr val="accent6">
                    <a:lumMod val="50000"/>
                  </a:schemeClr>
                </a:solidFill>
              </a:rPr>
              <a:t>Yu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6">
                    <a:lumMod val="50000"/>
                  </a:schemeClr>
                </a:solidFill>
              </a:rPr>
              <a:t>wortu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6">
                    <a:lumMod val="50000"/>
                  </a:schemeClr>
                </a:solidFill>
              </a:rPr>
              <a:t>na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6">
                    <a:lumMod val="50000"/>
                  </a:schemeClr>
                </a:solidFill>
              </a:rPr>
              <a:t>wan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6">
                    <a:lumMod val="50000"/>
                  </a:schemeClr>
                </a:solidFill>
              </a:rPr>
              <a:t>lampu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 fu mi </a:t>
            </a:r>
            <a:r>
              <a:rPr lang="es-ES" sz="2000" b="1" dirty="0" err="1">
                <a:solidFill>
                  <a:schemeClr val="accent6">
                    <a:lumMod val="50000"/>
                  </a:schemeClr>
                </a:solidFill>
              </a:rPr>
              <a:t>futu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es-ES" sz="2000" b="1" dirty="0" err="1">
                <a:solidFill>
                  <a:schemeClr val="accent6">
                    <a:lumMod val="50000"/>
                  </a:schemeClr>
                </a:solidFill>
              </a:rPr>
              <a:t>wan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 faya fu mi </a:t>
            </a:r>
            <a:r>
              <a:rPr lang="es-ES" sz="2000" b="1" dirty="0" err="1">
                <a:solidFill>
                  <a:schemeClr val="accent6">
                    <a:lumMod val="50000"/>
                  </a:schemeClr>
                </a:solidFill>
              </a:rPr>
              <a:t>pasi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.” (</a:t>
            </a:r>
            <a:r>
              <a:rPr lang="es-ES" sz="2000" b="1" dirty="0" err="1">
                <a:solidFill>
                  <a:schemeClr val="accent6">
                    <a:lumMod val="50000"/>
                  </a:schemeClr>
                </a:solidFill>
              </a:rPr>
              <a:t>Singi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 119:105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9847F1A-9664-1EE0-078D-A262FB477A80}"/>
              </a:ext>
            </a:extLst>
          </p:cNvPr>
          <p:cNvSpPr txBox="1"/>
          <p:nvPr/>
        </p:nvSpPr>
        <p:spPr>
          <a:xfrm>
            <a:off x="8397866" y="5352527"/>
            <a:ext cx="3518289" cy="1015663"/>
          </a:xfrm>
          <a:custGeom>
            <a:avLst/>
            <a:gdLst>
              <a:gd name="connsiteX0" fmla="*/ 0 w 3518289"/>
              <a:gd name="connsiteY0" fmla="*/ 0 h 1015663"/>
              <a:gd name="connsiteX1" fmla="*/ 586382 w 3518289"/>
              <a:gd name="connsiteY1" fmla="*/ 0 h 1015663"/>
              <a:gd name="connsiteX2" fmla="*/ 1102397 w 3518289"/>
              <a:gd name="connsiteY2" fmla="*/ 0 h 1015663"/>
              <a:gd name="connsiteX3" fmla="*/ 1618413 w 3518289"/>
              <a:gd name="connsiteY3" fmla="*/ 0 h 1015663"/>
              <a:gd name="connsiteX4" fmla="*/ 2204794 w 3518289"/>
              <a:gd name="connsiteY4" fmla="*/ 0 h 1015663"/>
              <a:gd name="connsiteX5" fmla="*/ 2755993 w 3518289"/>
              <a:gd name="connsiteY5" fmla="*/ 0 h 1015663"/>
              <a:gd name="connsiteX6" fmla="*/ 3518289 w 3518289"/>
              <a:gd name="connsiteY6" fmla="*/ 0 h 1015663"/>
              <a:gd name="connsiteX7" fmla="*/ 3518289 w 3518289"/>
              <a:gd name="connsiteY7" fmla="*/ 487518 h 1015663"/>
              <a:gd name="connsiteX8" fmla="*/ 3518289 w 3518289"/>
              <a:gd name="connsiteY8" fmla="*/ 1015663 h 1015663"/>
              <a:gd name="connsiteX9" fmla="*/ 2931908 w 3518289"/>
              <a:gd name="connsiteY9" fmla="*/ 1015663 h 1015663"/>
              <a:gd name="connsiteX10" fmla="*/ 2380709 w 3518289"/>
              <a:gd name="connsiteY10" fmla="*/ 1015663 h 1015663"/>
              <a:gd name="connsiteX11" fmla="*/ 1723962 w 3518289"/>
              <a:gd name="connsiteY11" fmla="*/ 1015663 h 1015663"/>
              <a:gd name="connsiteX12" fmla="*/ 1207946 w 3518289"/>
              <a:gd name="connsiteY12" fmla="*/ 1015663 h 1015663"/>
              <a:gd name="connsiteX13" fmla="*/ 691930 w 3518289"/>
              <a:gd name="connsiteY13" fmla="*/ 1015663 h 1015663"/>
              <a:gd name="connsiteX14" fmla="*/ 0 w 3518289"/>
              <a:gd name="connsiteY14" fmla="*/ 1015663 h 1015663"/>
              <a:gd name="connsiteX15" fmla="*/ 0 w 3518289"/>
              <a:gd name="connsiteY15" fmla="*/ 497675 h 1015663"/>
              <a:gd name="connsiteX16" fmla="*/ 0 w 3518289"/>
              <a:gd name="connsiteY16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18289" h="1015663" fill="none" extrusionOk="0">
                <a:moveTo>
                  <a:pt x="0" y="0"/>
                </a:moveTo>
                <a:cubicBezTo>
                  <a:pt x="148574" y="-53081"/>
                  <a:pt x="449523" y="29451"/>
                  <a:pt x="586382" y="0"/>
                </a:cubicBezTo>
                <a:cubicBezTo>
                  <a:pt x="723241" y="-29451"/>
                  <a:pt x="908955" y="20731"/>
                  <a:pt x="1102397" y="0"/>
                </a:cubicBezTo>
                <a:cubicBezTo>
                  <a:pt x="1295839" y="-20731"/>
                  <a:pt x="1439968" y="38336"/>
                  <a:pt x="1618413" y="0"/>
                </a:cubicBezTo>
                <a:cubicBezTo>
                  <a:pt x="1796858" y="-38336"/>
                  <a:pt x="1916946" y="58285"/>
                  <a:pt x="2204794" y="0"/>
                </a:cubicBezTo>
                <a:cubicBezTo>
                  <a:pt x="2492642" y="-58285"/>
                  <a:pt x="2498354" y="56894"/>
                  <a:pt x="2755993" y="0"/>
                </a:cubicBezTo>
                <a:cubicBezTo>
                  <a:pt x="3013632" y="-56894"/>
                  <a:pt x="3167306" y="37462"/>
                  <a:pt x="3518289" y="0"/>
                </a:cubicBezTo>
                <a:cubicBezTo>
                  <a:pt x="3573807" y="221136"/>
                  <a:pt x="3474539" y="334133"/>
                  <a:pt x="3518289" y="487518"/>
                </a:cubicBezTo>
                <a:cubicBezTo>
                  <a:pt x="3562039" y="640903"/>
                  <a:pt x="3458027" y="772221"/>
                  <a:pt x="3518289" y="1015663"/>
                </a:cubicBezTo>
                <a:cubicBezTo>
                  <a:pt x="3246028" y="1068682"/>
                  <a:pt x="3112951" y="968525"/>
                  <a:pt x="2931908" y="1015663"/>
                </a:cubicBezTo>
                <a:cubicBezTo>
                  <a:pt x="2750865" y="1062801"/>
                  <a:pt x="2617154" y="1014553"/>
                  <a:pt x="2380709" y="1015663"/>
                </a:cubicBezTo>
                <a:cubicBezTo>
                  <a:pt x="2144264" y="1016773"/>
                  <a:pt x="1936205" y="937190"/>
                  <a:pt x="1723962" y="1015663"/>
                </a:cubicBezTo>
                <a:cubicBezTo>
                  <a:pt x="1511719" y="1094136"/>
                  <a:pt x="1402813" y="977241"/>
                  <a:pt x="1207946" y="1015663"/>
                </a:cubicBezTo>
                <a:cubicBezTo>
                  <a:pt x="1013079" y="1054085"/>
                  <a:pt x="853529" y="973931"/>
                  <a:pt x="691930" y="1015663"/>
                </a:cubicBezTo>
                <a:cubicBezTo>
                  <a:pt x="530331" y="1057395"/>
                  <a:pt x="193860" y="1000963"/>
                  <a:pt x="0" y="1015663"/>
                </a:cubicBezTo>
                <a:cubicBezTo>
                  <a:pt x="-56877" y="769209"/>
                  <a:pt x="33108" y="643748"/>
                  <a:pt x="0" y="497675"/>
                </a:cubicBezTo>
                <a:cubicBezTo>
                  <a:pt x="-33108" y="351602"/>
                  <a:pt x="4357" y="220356"/>
                  <a:pt x="0" y="0"/>
                </a:cubicBezTo>
                <a:close/>
              </a:path>
              <a:path w="3518289" h="1015663" stroke="0" extrusionOk="0">
                <a:moveTo>
                  <a:pt x="0" y="0"/>
                </a:moveTo>
                <a:cubicBezTo>
                  <a:pt x="124248" y="-60896"/>
                  <a:pt x="360331" y="29688"/>
                  <a:pt x="516016" y="0"/>
                </a:cubicBezTo>
                <a:cubicBezTo>
                  <a:pt x="671701" y="-29688"/>
                  <a:pt x="850804" y="32662"/>
                  <a:pt x="1172763" y="0"/>
                </a:cubicBezTo>
                <a:cubicBezTo>
                  <a:pt x="1494722" y="-32662"/>
                  <a:pt x="1506049" y="9965"/>
                  <a:pt x="1653596" y="0"/>
                </a:cubicBezTo>
                <a:cubicBezTo>
                  <a:pt x="1801143" y="-9965"/>
                  <a:pt x="2127028" y="30781"/>
                  <a:pt x="2275160" y="0"/>
                </a:cubicBezTo>
                <a:cubicBezTo>
                  <a:pt x="2423292" y="-30781"/>
                  <a:pt x="2698433" y="35436"/>
                  <a:pt x="2861542" y="0"/>
                </a:cubicBezTo>
                <a:cubicBezTo>
                  <a:pt x="3024651" y="-35436"/>
                  <a:pt x="3373553" y="26306"/>
                  <a:pt x="3518289" y="0"/>
                </a:cubicBezTo>
                <a:cubicBezTo>
                  <a:pt x="3521014" y="198394"/>
                  <a:pt x="3488834" y="328515"/>
                  <a:pt x="3518289" y="487518"/>
                </a:cubicBezTo>
                <a:cubicBezTo>
                  <a:pt x="3547744" y="646521"/>
                  <a:pt x="3476463" y="789465"/>
                  <a:pt x="3518289" y="1015663"/>
                </a:cubicBezTo>
                <a:cubicBezTo>
                  <a:pt x="3269020" y="1059547"/>
                  <a:pt x="3177404" y="1003230"/>
                  <a:pt x="3002273" y="1015663"/>
                </a:cubicBezTo>
                <a:cubicBezTo>
                  <a:pt x="2827142" y="1028096"/>
                  <a:pt x="2635706" y="1013768"/>
                  <a:pt x="2345526" y="1015663"/>
                </a:cubicBezTo>
                <a:cubicBezTo>
                  <a:pt x="2055346" y="1017558"/>
                  <a:pt x="1907072" y="982083"/>
                  <a:pt x="1688779" y="1015663"/>
                </a:cubicBezTo>
                <a:cubicBezTo>
                  <a:pt x="1470486" y="1049243"/>
                  <a:pt x="1299668" y="954038"/>
                  <a:pt x="1067214" y="1015663"/>
                </a:cubicBezTo>
                <a:cubicBezTo>
                  <a:pt x="834760" y="1077288"/>
                  <a:pt x="803347" y="992895"/>
                  <a:pt x="551199" y="1015663"/>
                </a:cubicBezTo>
                <a:cubicBezTo>
                  <a:pt x="299051" y="1038431"/>
                  <a:pt x="133357" y="967366"/>
                  <a:pt x="0" y="1015663"/>
                </a:cubicBezTo>
                <a:cubicBezTo>
                  <a:pt x="-5204" y="777892"/>
                  <a:pt x="40693" y="740264"/>
                  <a:pt x="0" y="538301"/>
                </a:cubicBezTo>
                <a:cubicBezTo>
                  <a:pt x="-40693" y="336338"/>
                  <a:pt x="25393" y="155709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“Te </a:t>
            </a:r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wi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leisi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yu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wortu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ai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gi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 faya; </a:t>
            </a:r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ai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meki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 den </a:t>
            </a:r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mumu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wan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ferstan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“ (</a:t>
            </a:r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Singi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 119:130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8C1833-F17A-048E-F421-11B314694990}"/>
              </a:ext>
            </a:extLst>
          </p:cNvPr>
          <p:cNvSpPr txBox="1"/>
          <p:nvPr/>
        </p:nvSpPr>
        <p:spPr>
          <a:xfrm>
            <a:off x="4942957" y="2461283"/>
            <a:ext cx="71636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Ini</a:t>
            </a:r>
            <a:r>
              <a:rPr lang="es-ES" sz="2000" b="1" dirty="0"/>
              <a:t> en </a:t>
            </a:r>
            <a:r>
              <a:rPr lang="es-ES" sz="2000" b="1" dirty="0" err="1"/>
              <a:t>wi</a:t>
            </a:r>
            <a:r>
              <a:rPr lang="es-ES" sz="2000" b="1" dirty="0"/>
              <a:t> e </a:t>
            </a:r>
            <a:r>
              <a:rPr lang="es-ES" sz="2000" b="1" dirty="0" err="1"/>
              <a:t>feni</a:t>
            </a:r>
            <a:r>
              <a:rPr lang="es-ES" sz="2000" b="1" dirty="0"/>
              <a:t> a </a:t>
            </a:r>
            <a:r>
              <a:rPr lang="es-ES" sz="2000" b="1" dirty="0" err="1"/>
              <a:t>fasi</a:t>
            </a:r>
            <a:r>
              <a:rPr lang="es-ES" sz="2000" b="1" dirty="0"/>
              <a:t> fa </a:t>
            </a:r>
            <a:r>
              <a:rPr lang="es-ES" sz="2000" b="1" dirty="0" err="1"/>
              <a:t>didibri</a:t>
            </a:r>
            <a:r>
              <a:rPr lang="es-ES" sz="2000" b="1" dirty="0"/>
              <a:t> e </a:t>
            </a:r>
            <a:r>
              <a:rPr lang="es-ES" sz="2000" b="1" dirty="0" err="1"/>
              <a:t>wroko</a:t>
            </a:r>
            <a:r>
              <a:rPr lang="es-ES" sz="2000" b="1" dirty="0"/>
              <a:t>; a </a:t>
            </a:r>
            <a:r>
              <a:rPr lang="es-ES" sz="2000" b="1" dirty="0" err="1"/>
              <a:t>kreasi</a:t>
            </a:r>
            <a:r>
              <a:rPr lang="es-ES" sz="2000" b="1" dirty="0"/>
              <a:t>, a si fu a son, a </a:t>
            </a:r>
            <a:r>
              <a:rPr lang="es-ES" sz="2000" b="1" dirty="0" err="1"/>
              <a:t>libi</a:t>
            </a:r>
            <a:r>
              <a:rPr lang="es-ES" sz="2000" b="1" dirty="0"/>
              <a:t>, </a:t>
            </a:r>
            <a:r>
              <a:rPr lang="es-ES" sz="2000" b="1" dirty="0" err="1"/>
              <a:t>dede</a:t>
            </a:r>
            <a:r>
              <a:rPr lang="es-ES" sz="2000" b="1" dirty="0"/>
              <a:t> nanga </a:t>
            </a:r>
            <a:r>
              <a:rPr lang="es-ES" sz="2000" b="1" dirty="0" err="1"/>
              <a:t>opobaka</a:t>
            </a:r>
            <a:r>
              <a:rPr lang="es-ES" sz="2000" b="1" dirty="0"/>
              <a:t> nanga a </a:t>
            </a:r>
            <a:r>
              <a:rPr lang="es-ES" sz="2000" b="1" dirty="0" err="1"/>
              <a:t>afkati</a:t>
            </a:r>
            <a:r>
              <a:rPr lang="es-ES" sz="2000" b="1" dirty="0"/>
              <a:t> </a:t>
            </a:r>
            <a:r>
              <a:rPr lang="es-ES" sz="2000" b="1" dirty="0" err="1"/>
              <a:t>wroko</a:t>
            </a:r>
            <a:r>
              <a:rPr lang="es-ES" sz="2000" b="1" dirty="0"/>
              <a:t> fu </a:t>
            </a:r>
            <a:r>
              <a:rPr lang="es-ES" sz="2000" b="1" dirty="0" err="1"/>
              <a:t>Yeises;pardon</a:t>
            </a:r>
            <a:r>
              <a:rPr lang="es-ES" sz="2000" b="1" dirty="0"/>
              <a:t> fu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sondu</a:t>
            </a:r>
            <a:r>
              <a:rPr lang="es-ES" sz="2000" b="1" dirty="0"/>
              <a:t>; a </a:t>
            </a:r>
            <a:r>
              <a:rPr lang="es-ES" sz="2000" b="1" dirty="0" err="1"/>
              <a:t>tweide</a:t>
            </a:r>
            <a:r>
              <a:rPr lang="es-ES" sz="2000" b="1" dirty="0"/>
              <a:t> </a:t>
            </a:r>
            <a:r>
              <a:rPr lang="es-ES" sz="2000" b="1" dirty="0" err="1"/>
              <a:t>kon</a:t>
            </a:r>
            <a:r>
              <a:rPr lang="es-ES" sz="2000" b="1" dirty="0"/>
              <a:t>; </a:t>
            </a:r>
            <a:r>
              <a:rPr lang="es-ES" sz="2000" b="1" dirty="0" err="1"/>
              <a:t>te’go</a:t>
            </a:r>
            <a:r>
              <a:rPr lang="es-ES" sz="2000" b="1" dirty="0"/>
              <a:t> </a:t>
            </a:r>
            <a:r>
              <a:rPr lang="es-ES" sz="2000" b="1" dirty="0" err="1"/>
              <a:t>libi</a:t>
            </a:r>
            <a:r>
              <a:rPr lang="es-ES" sz="2000" b="1" dirty="0"/>
              <a:t> </a:t>
            </a:r>
            <a:r>
              <a:rPr lang="es-ES" sz="2000" b="1" dirty="0" err="1"/>
              <a:t>tapu</a:t>
            </a:r>
            <a:r>
              <a:rPr lang="es-ES" sz="2000" b="1" dirty="0"/>
              <a:t> a </a:t>
            </a:r>
            <a:r>
              <a:rPr lang="es-ES" sz="2000" b="1" dirty="0" err="1"/>
              <a:t>Nyun</a:t>
            </a:r>
            <a:r>
              <a:rPr lang="es-ES" sz="2000" b="1" dirty="0"/>
              <a:t> </a:t>
            </a:r>
            <a:r>
              <a:rPr lang="es-ES" sz="2000" b="1" dirty="0" err="1"/>
              <a:t>Grontapu</a:t>
            </a:r>
            <a:r>
              <a:rPr lang="es-ES" sz="2000" b="1" dirty="0"/>
              <a:t>…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363709B-479B-2B63-17AF-E769000B8EB2}"/>
              </a:ext>
            </a:extLst>
          </p:cNvPr>
          <p:cNvSpPr txBox="1"/>
          <p:nvPr/>
        </p:nvSpPr>
        <p:spPr>
          <a:xfrm>
            <a:off x="4942957" y="1768786"/>
            <a:ext cx="71636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Datmeki</a:t>
            </a:r>
            <a:r>
              <a:rPr lang="es-ES" sz="2000" b="1" dirty="0"/>
              <a:t>,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dyaranti</a:t>
            </a:r>
            <a:r>
              <a:rPr lang="es-ES" sz="2000" b="1" dirty="0"/>
              <a:t> e </a:t>
            </a:r>
            <a:r>
              <a:rPr lang="es-ES" sz="2000" b="1" dirty="0" err="1"/>
              <a:t>feni</a:t>
            </a:r>
            <a:r>
              <a:rPr lang="es-ES" sz="2000" b="1" dirty="0"/>
              <a:t> soso </a:t>
            </a:r>
            <a:r>
              <a:rPr lang="es-ES" sz="2000" b="1" dirty="0" err="1"/>
              <a:t>ini</a:t>
            </a:r>
            <a:r>
              <a:rPr lang="es-ES" sz="2000" b="1" dirty="0"/>
              <a:t> a </a:t>
            </a:r>
            <a:r>
              <a:rPr lang="es-ES" sz="2000" b="1" dirty="0" err="1"/>
              <a:t>Wortu</a:t>
            </a:r>
            <a:r>
              <a:rPr lang="es-ES" sz="2000" b="1" dirty="0"/>
              <a:t>, </a:t>
            </a:r>
            <a:r>
              <a:rPr lang="es-ES" sz="2000" b="1" dirty="0" err="1"/>
              <a:t>ini</a:t>
            </a:r>
            <a:r>
              <a:rPr lang="es-ES" sz="2000" b="1" dirty="0"/>
              <a:t>  </a:t>
            </a:r>
            <a:r>
              <a:rPr lang="es-ES" sz="2000" b="1" dirty="0" err="1"/>
              <a:t>ibriwan</a:t>
            </a:r>
            <a:r>
              <a:rPr lang="es-ES" sz="2000" b="1" dirty="0"/>
              <a:t> fu den </a:t>
            </a:r>
            <a:r>
              <a:rPr lang="es-ES" sz="2000" b="1" dirty="0" err="1"/>
              <a:t>buku</a:t>
            </a:r>
            <a:r>
              <a:rPr lang="es-ES" sz="2000" b="1" dirty="0"/>
              <a:t>, </a:t>
            </a:r>
            <a:r>
              <a:rPr lang="es-ES" sz="2000" b="1" dirty="0" err="1"/>
              <a:t>kapitel</a:t>
            </a:r>
            <a:r>
              <a:rPr lang="es-ES" sz="2000" b="1" dirty="0"/>
              <a:t> nanga den </a:t>
            </a:r>
            <a:r>
              <a:rPr lang="es-ES" sz="2000" b="1" dirty="0" err="1"/>
              <a:t>fersi</a:t>
            </a:r>
            <a:r>
              <a:rPr lang="es-ES" sz="2000" b="1" dirty="0"/>
              <a:t>. (2 Tim 3:16).</a:t>
            </a:r>
          </a:p>
        </p:txBody>
      </p:sp>
    </p:spTree>
    <p:extLst>
      <p:ext uri="{BB962C8B-B14F-4D97-AF65-F5344CB8AC3E}">
        <p14:creationId xmlns:p14="http://schemas.microsoft.com/office/powerpoint/2010/main" val="10750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 animBg="1"/>
      <p:bldP spid="2" grpId="0" animBg="1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A34462C-0DB1-FD10-12D7-B398A35A4B1C}"/>
              </a:ext>
            </a:extLst>
          </p:cNvPr>
          <p:cNvSpPr txBox="1"/>
          <p:nvPr/>
        </p:nvSpPr>
        <p:spPr>
          <a:xfrm>
            <a:off x="2636197" y="-29184"/>
            <a:ext cx="776381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accent4"/>
                </a:solidFill>
              </a:rPr>
              <a:t>FA SMA E DENKI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3F635-42E0-9EBB-C928-9E0F7F354158}"/>
              </a:ext>
            </a:extLst>
          </p:cNvPr>
          <p:cNvSpPr txBox="1"/>
          <p:nvPr/>
        </p:nvSpPr>
        <p:spPr>
          <a:xfrm>
            <a:off x="3127442" y="769850"/>
            <a:ext cx="6781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 pasi de di gersi a bun,ma a kba fu en e tyari dede.</a:t>
            </a:r>
            <a:r>
              <a:rPr lang="es-ES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(Odo 16:25)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D8E9C4-F44F-540B-79A8-4E236040BDF8}"/>
              </a:ext>
            </a:extLst>
          </p:cNvPr>
          <p:cNvSpPr txBox="1"/>
          <p:nvPr/>
        </p:nvSpPr>
        <p:spPr>
          <a:xfrm>
            <a:off x="4603426" y="1575271"/>
            <a:ext cx="6259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Gado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yeye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Wortu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suma kan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(2 Peit.1:20;  Yoh.14:26)?</a:t>
            </a:r>
          </a:p>
        </p:txBody>
      </p:sp>
      <p:pic>
        <p:nvPicPr>
          <p:cNvPr id="4" name="Imagen 3" descr="Imagen que contiene agua, tabla&#10;&#10;Descripción generada automáticamente">
            <a:extLst>
              <a:ext uri="{FF2B5EF4-FFF2-40B4-BE49-F238E27FC236}">
                <a16:creationId xmlns:a16="http://schemas.microsoft.com/office/drawing/2014/main" id="{45E61A15-D2CF-1137-4F72-E39636B92B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0010" y="102691"/>
            <a:ext cx="1683457" cy="1453735"/>
          </a:xfrm>
          <a:prstGeom prst="rect">
            <a:avLst/>
          </a:prstGeom>
          <a:ln w="38100" cap="sq">
            <a:solidFill>
              <a:srgbClr val="A0DDE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Imagen 7" descr="Imagen que contiene ventana, hombre, tabla, mujer&#10;&#10;Descripción generada automáticamente">
            <a:extLst>
              <a:ext uri="{FF2B5EF4-FFF2-40B4-BE49-F238E27FC236}">
                <a16:creationId xmlns:a16="http://schemas.microsoft.com/office/drawing/2014/main" id="{B098FEC5-81E3-011E-CCAC-956AD3355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39" y="1203168"/>
            <a:ext cx="4360856" cy="5586738"/>
          </a:xfrm>
          <a:prstGeom prst="roundRect">
            <a:avLst>
              <a:gd name="adj" fmla="val 643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0DDE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655BE58-2921-B0C1-872B-62B9BC670421}"/>
              </a:ext>
            </a:extLst>
          </p:cNvPr>
          <p:cNvSpPr txBox="1"/>
          <p:nvPr/>
        </p:nvSpPr>
        <p:spPr>
          <a:xfrm>
            <a:off x="4603429" y="3611020"/>
            <a:ext cx="7588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eksempre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denki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moro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kritik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den 18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Hondro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nanga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skoro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Wortu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0937DA4-EBAB-1E46-B1F7-F56F6CA72A26}"/>
              </a:ext>
            </a:extLst>
          </p:cNvPr>
          <p:cNvSpPr txBox="1"/>
          <p:nvPr/>
        </p:nvSpPr>
        <p:spPr>
          <a:xfrm>
            <a:off x="4603426" y="2439257"/>
            <a:ext cx="75885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sondro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Yeye no 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kmoto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 a Yeye fu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Gado,ma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 den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a no kan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ferstan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soso a Yeye kan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meki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ferstan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den.”  (1 Kor.2:14).</a:t>
            </a:r>
          </a:p>
        </p:txBody>
      </p:sp>
      <p:pic>
        <p:nvPicPr>
          <p:cNvPr id="14" name="Imagen 13" descr="Un dibujo de un grupo de personas en una montaña&#10;&#10;Descripción generada automáticamente con confianza baja">
            <a:extLst>
              <a:ext uri="{FF2B5EF4-FFF2-40B4-BE49-F238E27FC236}">
                <a16:creationId xmlns:a16="http://schemas.microsoft.com/office/drawing/2014/main" id="{AC70E91D-9D5C-1E27-E41F-26D0D8E61C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039" y="102691"/>
            <a:ext cx="2502158" cy="100626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3B30672-D355-E2DF-D3F3-7EF510DD4130}"/>
              </a:ext>
            </a:extLst>
          </p:cNvPr>
          <p:cNvSpPr txBox="1"/>
          <p:nvPr/>
        </p:nvSpPr>
        <p:spPr>
          <a:xfrm>
            <a:off x="4603427" y="5954545"/>
            <a:ext cx="75885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Sondro degedege, a feiyanti e meki pasi di e sori bun, ma a kba na dede. (Odo 16:25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46D20C-B581-4F9C-1054-00B2F69F2C90}"/>
              </a:ext>
            </a:extLst>
          </p:cNvPr>
          <p:cNvSpPr txBox="1"/>
          <p:nvPr/>
        </p:nvSpPr>
        <p:spPr>
          <a:xfrm>
            <a:off x="4603426" y="4475006"/>
            <a:ext cx="75885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moro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disi;no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bribi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wondru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nanga taki san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tendekon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Den e taki :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kan!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 den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so,san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Wortu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 Gado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bribi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makti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 nanga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kan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san 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wakti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tendekon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74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1628</Words>
  <Application>Microsoft Office PowerPoint</Application>
  <PresentationFormat>Panorámica</PresentationFormat>
  <Paragraphs>57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72</cp:revision>
  <dcterms:created xsi:type="dcterms:W3CDTF">2024-03-31T16:03:06Z</dcterms:created>
  <dcterms:modified xsi:type="dcterms:W3CDTF">2024-04-10T16:00:25Z</dcterms:modified>
</cp:coreProperties>
</file>