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Waliamini</a:t>
          </a:r>
          <a:r>
            <a:rPr sz="2000" dirty="0"/>
            <a:t> </a:t>
          </a:r>
          <a:r>
            <a:rPr sz="2000" dirty="0" err="1"/>
            <a:t>katika</a:t>
          </a:r>
          <a:r>
            <a:rPr sz="2000" dirty="0"/>
            <a:t> </a:t>
          </a:r>
          <a:r>
            <a:rPr sz="2000" dirty="0" err="1"/>
            <a:t>mafundisho</a:t>
          </a:r>
          <a:r>
            <a:rPr sz="2000" dirty="0"/>
            <a:t> </a:t>
          </a:r>
          <a:r>
            <a:rPr sz="2000" dirty="0" err="1"/>
            <a:t>ya</a:t>
          </a:r>
          <a:r>
            <a:rPr sz="2000" dirty="0"/>
            <a:t> </a:t>
          </a:r>
          <a:r>
            <a:rPr sz="2000" dirty="0" err="1"/>
            <a:t>Yesu</a:t>
          </a:r>
          <a:endParaRPr sz="2000" dirty="0"/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/>
            <a:t>Wale </a:t>
          </a:r>
          <a:r>
            <a:rPr sz="2000" dirty="0" err="1"/>
            <a:t>waliokuwa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karama</a:t>
          </a:r>
          <a:r>
            <a:rPr sz="2000" dirty="0"/>
            <a:t> </a:t>
          </a:r>
          <a:r>
            <a:rPr sz="2000" dirty="0" err="1"/>
            <a:t>waliponya</a:t>
          </a:r>
          <a:r>
            <a:rPr sz="2000" dirty="0"/>
            <a:t> </a:t>
          </a:r>
          <a:r>
            <a:rPr sz="2000" dirty="0" err="1"/>
            <a:t>wagonjwa</a:t>
          </a:r>
          <a:r>
            <a:rPr sz="2000" dirty="0"/>
            <a:t>.</a:t>
          </a: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Walikuwa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vitu</a:t>
          </a:r>
          <a:r>
            <a:rPr sz="2000" dirty="0"/>
            <a:t> </a:t>
          </a:r>
          <a:r>
            <a:rPr sz="2000" dirty="0" err="1"/>
            <a:t>vyote</a:t>
          </a:r>
          <a:r>
            <a:rPr sz="2000" dirty="0"/>
            <a:t> </a:t>
          </a:r>
          <a:r>
            <a:rPr sz="2000" dirty="0" err="1"/>
            <a:t>kwa</a:t>
          </a:r>
          <a:r>
            <a:rPr sz="2000" dirty="0"/>
            <a:t> </a:t>
          </a:r>
          <a:r>
            <a:rPr sz="2000" dirty="0" err="1"/>
            <a:t>pamoja</a:t>
          </a:r>
          <a:endParaRPr sz="2000" dirty="0"/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Walishiriki</a:t>
          </a:r>
          <a:r>
            <a:rPr sz="2000" dirty="0"/>
            <a:t> </a:t>
          </a:r>
          <a:r>
            <a:rPr sz="2000" dirty="0" err="1"/>
            <a:t>kile</a:t>
          </a:r>
          <a:r>
            <a:rPr sz="2000" dirty="0"/>
            <a:t> </a:t>
          </a:r>
          <a:r>
            <a:rPr sz="2000" dirty="0" err="1"/>
            <a:t>walichokuwa</a:t>
          </a:r>
          <a:r>
            <a:rPr sz="2000" dirty="0"/>
            <a:t> nacho </a:t>
          </a:r>
          <a:r>
            <a:rPr sz="2000" dirty="0" err="1"/>
            <a:t>na</a:t>
          </a:r>
          <a:r>
            <a:rPr sz="2000" dirty="0"/>
            <a:t> wale </a:t>
          </a:r>
          <a:r>
            <a:rPr sz="2000" dirty="0" err="1"/>
            <a:t>wanaohitaji</a:t>
          </a:r>
          <a:r>
            <a:rPr sz="2000" dirty="0"/>
            <a:t>.</a:t>
          </a: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Walikuwa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mikutano</a:t>
          </a:r>
          <a:r>
            <a:rPr sz="2000" dirty="0"/>
            <a:t> </a:t>
          </a:r>
          <a:r>
            <a:rPr sz="2000" dirty="0" err="1"/>
            <a:t>ya</a:t>
          </a:r>
          <a:r>
            <a:rPr sz="2000" dirty="0"/>
            <a:t> </a:t>
          </a:r>
          <a:r>
            <a:rPr sz="2000" dirty="0" err="1"/>
            <a:t>hadhara</a:t>
          </a:r>
          <a:endParaRPr sz="2000" dirty="0"/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Walikuwa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mikutano</a:t>
          </a:r>
          <a:r>
            <a:rPr sz="2000" dirty="0"/>
            <a:t> </a:t>
          </a:r>
          <a:r>
            <a:rPr sz="2000" dirty="0" err="1"/>
            <a:t>nyumbani</a:t>
          </a:r>
          <a:r>
            <a:rPr sz="2000" dirty="0"/>
            <a:t>, </a:t>
          </a:r>
          <a:r>
            <a:rPr sz="2000" dirty="0" err="1"/>
            <a:t>ambapo</a:t>
          </a:r>
          <a:r>
            <a:rPr sz="2000" dirty="0"/>
            <a:t> </a:t>
          </a:r>
          <a:r>
            <a:rPr sz="2000" dirty="0" err="1"/>
            <a:t>walisherehekea</a:t>
          </a:r>
          <a:r>
            <a:rPr sz="2000" dirty="0"/>
            <a:t> Meza </a:t>
          </a:r>
          <a:r>
            <a:rPr sz="2000" dirty="0" err="1"/>
            <a:t>ya</a:t>
          </a:r>
          <a:r>
            <a:rPr sz="2000" dirty="0"/>
            <a:t> Bwana</a:t>
          </a: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Waliishi</a:t>
          </a:r>
          <a:r>
            <a:rPr sz="2000" dirty="0"/>
            <a:t> </a:t>
          </a:r>
          <a:r>
            <a:rPr sz="2000" dirty="0" err="1"/>
            <a:t>kwa</a:t>
          </a:r>
          <a:r>
            <a:rPr sz="2000" dirty="0"/>
            <a:t> </a:t>
          </a:r>
          <a:r>
            <a:rPr sz="2000" dirty="0" err="1"/>
            <a:t>furaha</a:t>
          </a:r>
          <a:r>
            <a:rPr sz="2000" dirty="0"/>
            <a:t> </a:t>
          </a:r>
          <a:r>
            <a:rPr sz="2000" dirty="0" err="1"/>
            <a:t>na</a:t>
          </a:r>
          <a:r>
            <a:rPr sz="2000" dirty="0"/>
            <a:t> </a:t>
          </a:r>
          <a:r>
            <a:rPr sz="2000" dirty="0" err="1"/>
            <a:t>urahisi</a:t>
          </a:r>
          <a:r>
            <a:rPr sz="2000" dirty="0"/>
            <a:t> </a:t>
          </a:r>
          <a:r>
            <a:rPr sz="2000" dirty="0" err="1"/>
            <a:t>wa</a:t>
          </a:r>
          <a:r>
            <a:rPr sz="2000" dirty="0"/>
            <a:t> </a:t>
          </a:r>
          <a:r>
            <a:rPr sz="2000" dirty="0" err="1"/>
            <a:t>moyo</a:t>
          </a:r>
          <a:endParaRPr sz="2000" dirty="0"/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 err="1"/>
            <a:t>Walimsifu</a:t>
          </a:r>
          <a:r>
            <a:rPr sz="2000" dirty="0"/>
            <a:t> </a:t>
          </a:r>
          <a:r>
            <a:rPr sz="2000" dirty="0" err="1"/>
            <a:t>Mungu</a:t>
          </a:r>
          <a:endParaRPr sz="2000" dirty="0"/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Waliamini</a:t>
          </a:r>
          <a:r>
            <a:rPr sz="2000" kern="1200" dirty="0"/>
            <a:t> </a:t>
          </a:r>
          <a:r>
            <a:rPr sz="2000" kern="1200" dirty="0" err="1"/>
            <a:t>katika</a:t>
          </a:r>
          <a:r>
            <a:rPr sz="2000" kern="1200" dirty="0"/>
            <a:t> </a:t>
          </a:r>
          <a:r>
            <a:rPr sz="2000" kern="1200" dirty="0" err="1"/>
            <a:t>mafundisho</a:t>
          </a:r>
          <a:r>
            <a:rPr sz="2000" kern="1200" dirty="0"/>
            <a:t> </a:t>
          </a:r>
          <a:r>
            <a:rPr sz="2000" kern="1200" dirty="0" err="1"/>
            <a:t>ya</a:t>
          </a:r>
          <a:r>
            <a:rPr sz="2000" kern="1200" dirty="0"/>
            <a:t> </a:t>
          </a:r>
          <a:r>
            <a:rPr sz="2000" kern="1200" dirty="0" err="1"/>
            <a:t>Yesu</a:t>
          </a:r>
          <a:endParaRPr sz="2000" kern="1200" dirty="0"/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/>
            <a:t>Wale </a:t>
          </a:r>
          <a:r>
            <a:rPr sz="2000" kern="1200" dirty="0" err="1"/>
            <a:t>waliokuwa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karama</a:t>
          </a:r>
          <a:r>
            <a:rPr sz="2000" kern="1200" dirty="0"/>
            <a:t> </a:t>
          </a:r>
          <a:r>
            <a:rPr sz="2000" kern="1200" dirty="0" err="1"/>
            <a:t>waliponya</a:t>
          </a:r>
          <a:r>
            <a:rPr sz="2000" kern="1200" dirty="0"/>
            <a:t> </a:t>
          </a:r>
          <a:r>
            <a:rPr sz="2000" kern="1200" dirty="0" err="1"/>
            <a:t>wagonjwa</a:t>
          </a:r>
          <a:r>
            <a:rPr sz="2000" kern="1200" dirty="0"/>
            <a:t>.</a:t>
          </a: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6538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Walikuwa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vitu</a:t>
          </a:r>
          <a:r>
            <a:rPr sz="2000" kern="1200" dirty="0"/>
            <a:t> </a:t>
          </a:r>
          <a:r>
            <a:rPr sz="2000" kern="1200" dirty="0" err="1"/>
            <a:t>vyote</a:t>
          </a:r>
          <a:r>
            <a:rPr sz="2000" kern="1200" dirty="0"/>
            <a:t> </a:t>
          </a:r>
          <a:r>
            <a:rPr sz="2000" kern="1200" dirty="0" err="1"/>
            <a:t>kwa</a:t>
          </a:r>
          <a:r>
            <a:rPr sz="2000" kern="1200" dirty="0"/>
            <a:t> </a:t>
          </a:r>
          <a:r>
            <a:rPr sz="2000" kern="1200" dirty="0" err="1"/>
            <a:t>pamoja</a:t>
          </a:r>
          <a:endParaRPr sz="2000" kern="1200" dirty="0"/>
        </a:p>
      </dsp:txBody>
      <dsp:txXfrm rot="10800000">
        <a:off x="534618" y="965386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Walishiriki</a:t>
          </a:r>
          <a:r>
            <a:rPr sz="2000" kern="1200" dirty="0"/>
            <a:t> </a:t>
          </a:r>
          <a:r>
            <a:rPr sz="2000" kern="1200" dirty="0" err="1"/>
            <a:t>kile</a:t>
          </a:r>
          <a:r>
            <a:rPr sz="2000" kern="1200" dirty="0"/>
            <a:t> </a:t>
          </a:r>
          <a:r>
            <a:rPr sz="2000" kern="1200" dirty="0" err="1"/>
            <a:t>walichokuwa</a:t>
          </a:r>
          <a:r>
            <a:rPr sz="2000" kern="1200" dirty="0"/>
            <a:t> nacho </a:t>
          </a:r>
          <a:r>
            <a:rPr sz="2000" kern="1200" dirty="0" err="1"/>
            <a:t>na</a:t>
          </a:r>
          <a:r>
            <a:rPr sz="2000" kern="1200" dirty="0"/>
            <a:t> wale </a:t>
          </a:r>
          <a:r>
            <a:rPr sz="2000" kern="1200" dirty="0" err="1"/>
            <a:t>wanaohitaji</a:t>
          </a:r>
          <a:r>
            <a:rPr sz="2000" kern="1200" dirty="0"/>
            <a:t>.</a:t>
          </a: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Walikuwa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mikutano</a:t>
          </a:r>
          <a:r>
            <a:rPr sz="2000" kern="1200" dirty="0"/>
            <a:t> </a:t>
          </a:r>
          <a:r>
            <a:rPr sz="2000" kern="1200" dirty="0" err="1"/>
            <a:t>ya</a:t>
          </a:r>
          <a:r>
            <a:rPr sz="2000" kern="1200" dirty="0"/>
            <a:t> </a:t>
          </a:r>
          <a:r>
            <a:rPr sz="2000" kern="1200" dirty="0" err="1"/>
            <a:t>hadhara</a:t>
          </a:r>
          <a:endParaRPr sz="2000" kern="1200" dirty="0"/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Walikuwa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mikutano</a:t>
          </a:r>
          <a:r>
            <a:rPr sz="2000" kern="1200" dirty="0"/>
            <a:t> </a:t>
          </a:r>
          <a:r>
            <a:rPr sz="2000" kern="1200" dirty="0" err="1"/>
            <a:t>nyumbani</a:t>
          </a:r>
          <a:r>
            <a:rPr sz="2000" kern="1200" dirty="0"/>
            <a:t>, </a:t>
          </a:r>
          <a:r>
            <a:rPr sz="2000" kern="1200" dirty="0" err="1"/>
            <a:t>ambapo</a:t>
          </a:r>
          <a:r>
            <a:rPr sz="2000" kern="1200" dirty="0"/>
            <a:t> </a:t>
          </a:r>
          <a:r>
            <a:rPr sz="2000" kern="1200" dirty="0" err="1"/>
            <a:t>walisherehekea</a:t>
          </a:r>
          <a:r>
            <a:rPr sz="2000" kern="1200" dirty="0"/>
            <a:t> Meza </a:t>
          </a:r>
          <a:r>
            <a:rPr sz="2000" kern="1200" dirty="0" err="1"/>
            <a:t>ya</a:t>
          </a:r>
          <a:r>
            <a:rPr sz="2000" kern="1200" dirty="0"/>
            <a:t> Bwana</a:t>
          </a: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Waliishi</a:t>
          </a:r>
          <a:r>
            <a:rPr sz="2000" kern="1200" dirty="0"/>
            <a:t> </a:t>
          </a:r>
          <a:r>
            <a:rPr sz="2000" kern="1200" dirty="0" err="1"/>
            <a:t>kwa</a:t>
          </a:r>
          <a:r>
            <a:rPr sz="2000" kern="1200" dirty="0"/>
            <a:t> </a:t>
          </a:r>
          <a:r>
            <a:rPr sz="2000" kern="1200" dirty="0" err="1"/>
            <a:t>furaha</a:t>
          </a:r>
          <a:r>
            <a:rPr sz="2000" kern="1200" dirty="0"/>
            <a:t> </a:t>
          </a:r>
          <a:r>
            <a:rPr sz="2000" kern="1200" dirty="0" err="1"/>
            <a:t>na</a:t>
          </a:r>
          <a:r>
            <a:rPr sz="2000" kern="1200" dirty="0"/>
            <a:t> </a:t>
          </a:r>
          <a:r>
            <a:rPr sz="2000" kern="1200" dirty="0" err="1"/>
            <a:t>urahisi</a:t>
          </a:r>
          <a:r>
            <a:rPr sz="2000" kern="1200" dirty="0"/>
            <a:t> </a:t>
          </a:r>
          <a:r>
            <a:rPr sz="2000" kern="1200" dirty="0" err="1"/>
            <a:t>wa</a:t>
          </a:r>
          <a:r>
            <a:rPr sz="2000" kern="1200" dirty="0"/>
            <a:t> </a:t>
          </a:r>
          <a:r>
            <a:rPr sz="2000" kern="1200" dirty="0" err="1"/>
            <a:t>moyo</a:t>
          </a:r>
          <a:endParaRPr sz="2000" kern="1200" dirty="0"/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 err="1"/>
            <a:t>Walimsifu</a:t>
          </a:r>
          <a:r>
            <a:rPr sz="2000" kern="1200" dirty="0"/>
            <a:t> </a:t>
          </a:r>
          <a:r>
            <a:rPr sz="2000" kern="1200" dirty="0" err="1"/>
            <a:t>Mungu</a:t>
          </a:r>
          <a:endParaRPr sz="2000" kern="1200" dirty="0"/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523" y="1458704"/>
            <a:ext cx="50555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400" b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pPr>
            <a:r>
              <a:rPr dirty="0"/>
              <a:t>SUALA KUU:</a:t>
            </a:r>
            <a:endParaRPr lang="en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363793" y="3640216"/>
            <a:ext cx="46424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400" b="1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pPr>
            <a:r>
              <a:rPr dirty="0"/>
              <a:t>UPENDO AU UBINAFSI?</a:t>
            </a:r>
            <a:endParaRPr lang="en" sz="5400" b="1" spc="50" dirty="0">
              <a:ln w="0"/>
              <a:solidFill>
                <a:srgbClr val="9E4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1432414" y="6059460"/>
            <a:ext cx="2088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 b="1">
                <a:solidFill>
                  <a:schemeClr val="accent1">
                    <a:lumMod val="75000"/>
                  </a:schemeClr>
                </a:solidFill>
              </a:defRPr>
            </a:pPr>
            <a:r>
              <a:rPr lang="en-US" dirty="0" err="1"/>
              <a:t>Lessoni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dirty="0"/>
              <a:t> 2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ajili</a:t>
            </a:r>
            <a:r>
              <a:rPr lang="en-US" dirty="0"/>
              <a:t> </a:t>
            </a:r>
            <a:r>
              <a:rPr lang="en-US" dirty="0" err="1"/>
              <a:t>y</a:t>
            </a:r>
            <a:r>
              <a:rPr dirty="0" err="1"/>
              <a:t>a</a:t>
            </a:r>
            <a:r>
              <a:rPr dirty="0"/>
              <a:t> </a:t>
            </a:r>
            <a:r>
              <a:rPr dirty="0" err="1"/>
              <a:t>Aprili</a:t>
            </a:r>
            <a:r>
              <a:rPr dirty="0"/>
              <a:t> 13, 2024</a:t>
            </a: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76200"/>
            <a:ext cx="9499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WASAIDIE WALE WANAOHITAJI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1011254" y="506662"/>
            <a:ext cx="7476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“Wakauza mali zao na mali zao, wakawagawia wote sawasawa na mahitaji ya kila mtu” </a:t>
            </a:r>
            <a:r>
              <a:rPr sz="1400"/>
              <a:t>(Matendo 2:45)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88634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Injili ilikuwa na athari gani kwa Wakristo wa kwanza (Matendo 2:42-47)?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39435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0" y="5455476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Kama </a:t>
            </a:r>
            <a:r>
              <a:rPr dirty="0" err="1"/>
              <a:t>mabalozi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Kristo</a:t>
            </a:r>
            <a:r>
              <a:rPr dirty="0"/>
              <a:t>, </a:t>
            </a:r>
            <a:r>
              <a:rPr dirty="0" err="1"/>
              <a:t>walimwiga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. Kwa </a:t>
            </a:r>
            <a:r>
              <a:rPr dirty="0" err="1"/>
              <a:t>kutunza</a:t>
            </a:r>
            <a:r>
              <a:rPr dirty="0"/>
              <a:t> </a:t>
            </a:r>
            <a:r>
              <a:rPr dirty="0" err="1"/>
              <a:t>mahitaji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wale </a:t>
            </a:r>
            <a:r>
              <a:rPr dirty="0" err="1"/>
              <a:t>walio</a:t>
            </a:r>
            <a:r>
              <a:rPr dirty="0"/>
              <a:t> </a:t>
            </a:r>
            <a:r>
              <a:rPr dirty="0" err="1"/>
              <a:t>karibu</a:t>
            </a:r>
            <a:r>
              <a:rPr dirty="0"/>
              <a:t> </a:t>
            </a:r>
            <a:r>
              <a:rPr dirty="0" err="1"/>
              <a:t>nao</a:t>
            </a:r>
            <a:r>
              <a:rPr dirty="0"/>
              <a:t>, </a:t>
            </a:r>
            <a:r>
              <a:rPr dirty="0" err="1"/>
              <a:t>walipata</a:t>
            </a:r>
            <a:r>
              <a:rPr dirty="0"/>
              <a:t> </a:t>
            </a:r>
            <a:r>
              <a:rPr dirty="0" err="1"/>
              <a:t>upendeleo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mji</a:t>
            </a:r>
            <a:r>
              <a:rPr dirty="0"/>
              <a:t> </a:t>
            </a:r>
            <a:r>
              <a:rPr dirty="0" err="1"/>
              <a:t>mzima</a:t>
            </a:r>
            <a:r>
              <a:rPr dirty="0"/>
              <a:t>.</a:t>
            </a:r>
          </a:p>
        </p:txBody>
      </p:sp>
      <p:pic>
        <p:nvPicPr>
          <p:cNvPr id="8" name="Imagen 7" descr="Imagen que contiene persona, tabla, mujer, foto  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  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  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Kama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, </a:t>
            </a:r>
            <a:r>
              <a:rPr dirty="0" err="1"/>
              <a:t>Kanisa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lihesabiwe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Wakristo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kujali</a:t>
            </a:r>
            <a:r>
              <a:rPr dirty="0"/>
              <a:t> </a:t>
            </a:r>
            <a:r>
              <a:rPr dirty="0" err="1"/>
              <a:t>jamii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  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4275117" y="0"/>
            <a:ext cx="791688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>
              <a:defRPr sz="44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pPr>
            <a:r>
              <a:rPr lang="en-US" dirty="0"/>
              <a:t>UPENDO, ISHARA YETU YA UTAMBULISHO.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5" y="1382046"/>
            <a:ext cx="702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lang="en-US" dirty="0" err="1"/>
              <a:t>Yesu</a:t>
            </a:r>
            <a:r>
              <a:rPr lang="en-US" dirty="0"/>
              <a:t> </a:t>
            </a:r>
            <a:r>
              <a:rPr lang="en-US" dirty="0" err="1"/>
              <a:t>alisema</a:t>
            </a:r>
            <a:r>
              <a:rPr lang="en-US" dirty="0"/>
              <a:t>: “Kwa </a:t>
            </a:r>
            <a:r>
              <a:rPr lang="en-US" dirty="0" err="1"/>
              <a:t>hili</a:t>
            </a:r>
            <a:r>
              <a:rPr lang="en-US" dirty="0"/>
              <a:t> </a:t>
            </a:r>
            <a:r>
              <a:rPr lang="en-US" dirty="0" err="1"/>
              <a:t>kila</a:t>
            </a:r>
            <a:r>
              <a:rPr lang="en-US" dirty="0"/>
              <a:t> </a:t>
            </a:r>
            <a:r>
              <a:rPr lang="en-US" dirty="0" err="1"/>
              <a:t>mtu</a:t>
            </a:r>
            <a:r>
              <a:rPr lang="en-US" dirty="0"/>
              <a:t> </a:t>
            </a:r>
            <a:r>
              <a:rPr lang="en-US" dirty="0" err="1"/>
              <a:t>atajua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kuwa</a:t>
            </a:r>
            <a:r>
              <a:rPr lang="en-US" dirty="0"/>
              <a:t> </a:t>
            </a:r>
            <a:r>
              <a:rPr lang="en-US" dirty="0" err="1"/>
              <a:t>ninyi</a:t>
            </a:r>
            <a:r>
              <a:rPr lang="en-US" dirty="0"/>
              <a:t> </a:t>
            </a:r>
            <a:r>
              <a:rPr lang="en-US" dirty="0" err="1"/>
              <a:t>mmekuwa</a:t>
            </a:r>
            <a:r>
              <a:rPr lang="en-US" dirty="0"/>
              <a:t> </a:t>
            </a:r>
            <a:r>
              <a:rPr lang="en-US" dirty="0" err="1"/>
              <a:t>wanafunzi</a:t>
            </a:r>
            <a:r>
              <a:rPr lang="en-US" dirty="0"/>
              <a:t> </a:t>
            </a:r>
            <a:r>
              <a:rPr lang="en-US" dirty="0" err="1"/>
              <a:t>wangu</a:t>
            </a:r>
            <a:r>
              <a:rPr lang="en-US" dirty="0"/>
              <a:t>, </a:t>
            </a:r>
            <a:r>
              <a:rPr lang="en-US" dirty="0" err="1"/>
              <a:t>mkipendana</a:t>
            </a:r>
            <a:r>
              <a:rPr lang="en-US" dirty="0"/>
              <a:t>” (Yohana 13:35). 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5164455" y="2142677"/>
            <a:ext cx="70180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Kila </a:t>
            </a:r>
            <a:r>
              <a:rPr dirty="0" err="1"/>
              <a:t>upande</a:t>
            </a:r>
            <a:r>
              <a:rPr dirty="0"/>
              <a:t> </a:t>
            </a:r>
            <a:r>
              <a:rPr dirty="0" err="1"/>
              <a:t>unaohusika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mzozo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sifa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: </a:t>
            </a:r>
            <a:r>
              <a:rPr dirty="0" err="1"/>
              <a:t>Shetani</a:t>
            </a:r>
            <a:r>
              <a:rPr dirty="0"/>
              <a:t> </a:t>
            </a:r>
            <a:r>
              <a:rPr dirty="0" err="1"/>
              <a:t>anachukia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kuharibu</a:t>
            </a:r>
            <a:r>
              <a:rPr dirty="0"/>
              <a:t>;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anapenda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kurejesha</a:t>
            </a:r>
            <a:r>
              <a:rPr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5164454" y="5466664"/>
            <a:ext cx="70180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Walijitoa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waliwanufaisha</a:t>
            </a:r>
            <a:r>
              <a:rPr dirty="0"/>
              <a:t> </a:t>
            </a:r>
            <a:r>
              <a:rPr dirty="0" err="1"/>
              <a:t>mamilioni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hawakuvuta</a:t>
            </a:r>
            <a:r>
              <a:rPr dirty="0"/>
              <a:t> </a:t>
            </a:r>
            <a:r>
              <a:rPr dirty="0" err="1"/>
              <a:t>mawazo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kwao</a:t>
            </a:r>
            <a:r>
              <a:rPr dirty="0"/>
              <a:t> </a:t>
            </a:r>
            <a:r>
              <a:rPr dirty="0" err="1"/>
              <a:t>wenyewe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yule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kutoa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</a:t>
            </a:r>
            <a:r>
              <a:rPr lang="en-US" dirty="0" err="1"/>
              <a:t>o</a:t>
            </a:r>
            <a:r>
              <a:rPr lang="en-US" dirty="0"/>
              <a:t> </a:t>
            </a:r>
            <a:r>
              <a:rPr lang="en-US" dirty="0" err="1"/>
              <a:t>kwake</a:t>
            </a:r>
            <a:r>
              <a:rPr lang="en-US" dirty="0"/>
              <a:t> -</a:t>
            </a:r>
            <a:r>
              <a:rPr dirty="0"/>
              <a:t> </a:t>
            </a:r>
            <a:r>
              <a:rPr dirty="0" err="1"/>
              <a:t>Mwokozi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: </a:t>
            </a:r>
            <a:r>
              <a:rPr dirty="0" err="1"/>
              <a:t>Yesu</a:t>
            </a:r>
            <a:r>
              <a:rPr lang="en-US" dirty="0"/>
              <a:t> </a:t>
            </a:r>
            <a:r>
              <a:rPr lang="en-US" dirty="0" err="1"/>
              <a:t>Kristo</a:t>
            </a:r>
            <a:r>
              <a:rPr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5164210" y="4158613"/>
            <a:ext cx="70277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Wakristo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karne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2 </a:t>
            </a:r>
            <a:r>
              <a:rPr dirty="0" err="1"/>
              <a:t>na</a:t>
            </a:r>
            <a:r>
              <a:rPr dirty="0"/>
              <a:t> 3 </a:t>
            </a:r>
            <a:r>
              <a:rPr dirty="0" err="1"/>
              <a:t>waliweka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usio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ubinafsi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vitendo</a:t>
            </a:r>
            <a:r>
              <a:rPr dirty="0"/>
              <a:t>.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majanga</a:t>
            </a:r>
            <a:r>
              <a:rPr dirty="0"/>
              <a:t> </a:t>
            </a:r>
            <a:r>
              <a:rPr dirty="0" err="1"/>
              <a:t>mawili</a:t>
            </a:r>
            <a:r>
              <a:rPr dirty="0"/>
              <a:t> </a:t>
            </a:r>
            <a:r>
              <a:rPr dirty="0" err="1"/>
              <a:t>makubwa</a:t>
            </a:r>
            <a:r>
              <a:rPr dirty="0"/>
              <a:t> (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miaka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160 </a:t>
            </a:r>
            <a:r>
              <a:rPr dirty="0" err="1"/>
              <a:t>na</a:t>
            </a:r>
            <a:r>
              <a:rPr dirty="0"/>
              <a:t> 265), </a:t>
            </a:r>
            <a:r>
              <a:rPr dirty="0" err="1"/>
              <a:t>walijitolea</a:t>
            </a:r>
            <a:r>
              <a:rPr dirty="0"/>
              <a:t> </a:t>
            </a:r>
            <a:r>
              <a:rPr dirty="0" err="1"/>
              <a:t>kuwatunza</a:t>
            </a:r>
            <a:r>
              <a:rPr dirty="0"/>
              <a:t> wale </a:t>
            </a:r>
            <a:r>
              <a:rPr dirty="0" err="1"/>
              <a:t>walioathiriwa</a:t>
            </a:r>
            <a:r>
              <a:rPr dirty="0"/>
              <a:t>,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kuzingatia</a:t>
            </a:r>
            <a:r>
              <a:rPr dirty="0"/>
              <a:t> </a:t>
            </a:r>
            <a:r>
              <a:rPr dirty="0" err="1"/>
              <a:t>usalama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 </a:t>
            </a:r>
            <a:r>
              <a:rPr dirty="0" err="1"/>
              <a:t>wenyewe</a:t>
            </a:r>
            <a:r>
              <a:rPr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5164453" y="3142952"/>
            <a:ext cx="70180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Wafuasi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chama</a:t>
            </a:r>
            <a:r>
              <a:rPr dirty="0"/>
              <a:t> </a:t>
            </a:r>
            <a:r>
              <a:rPr dirty="0" err="1"/>
              <a:t>kimoja</a:t>
            </a:r>
            <a:r>
              <a:rPr dirty="0"/>
              <a:t> au </a:t>
            </a:r>
            <a:r>
              <a:rPr dirty="0" err="1"/>
              <a:t>kingine</a:t>
            </a:r>
            <a:r>
              <a:rPr dirty="0"/>
              <a:t> </a:t>
            </a:r>
            <a:r>
              <a:rPr dirty="0" err="1"/>
              <a:t>hutenda</a:t>
            </a:r>
            <a:r>
              <a:rPr dirty="0"/>
              <a:t> </a:t>
            </a:r>
            <a:r>
              <a:rPr dirty="0" err="1"/>
              <a:t>kulingana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lang="en-US" dirty="0" err="1"/>
              <a:t>ruwaza</a:t>
            </a:r>
            <a:r>
              <a:rPr dirty="0"/>
              <a:t> </a:t>
            </a:r>
            <a:r>
              <a:rPr dirty="0" err="1"/>
              <a:t>hizi</a:t>
            </a:r>
            <a:r>
              <a:rPr dirty="0"/>
              <a:t>. </a:t>
            </a:r>
            <a:r>
              <a:rPr dirty="0" err="1"/>
              <a:t>Tukimfuata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tutaonyesha</a:t>
            </a:r>
            <a:r>
              <a:rPr dirty="0"/>
              <a:t>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lang="en-US" dirty="0" err="1"/>
              <a:t>tuna</a:t>
            </a:r>
            <a:r>
              <a:rPr dirty="0" err="1"/>
              <a:t>o</a:t>
            </a:r>
            <a:r>
              <a:rPr lang="en-US" dirty="0" err="1"/>
              <a:t>u</a:t>
            </a:r>
            <a:r>
              <a:rPr dirty="0" err="1"/>
              <a:t>nyesha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 (1 Yoh. 4:20-21).</a:t>
            </a:r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409139" y="1074224"/>
            <a:ext cx="98017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800" b="1">
                <a:latin typeface="Constantia" panose="02030602050306030303" pitchFamily="18" charset="0"/>
              </a:defRPr>
            </a:pPr>
            <a:r>
              <a:rPr dirty="0"/>
              <a:t>“Ni </a:t>
            </a:r>
            <a:r>
              <a:rPr dirty="0" err="1"/>
              <a:t>fursa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nafsi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hai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kwayo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anaweza</a:t>
            </a:r>
            <a:r>
              <a:rPr dirty="0"/>
              <a:t> </a:t>
            </a:r>
            <a:r>
              <a:rPr dirty="0" err="1"/>
              <a:t>kuwasilisha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hazina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neema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utajiri</a:t>
            </a:r>
            <a:r>
              <a:rPr dirty="0"/>
              <a:t> </a:t>
            </a:r>
            <a:r>
              <a:rPr dirty="0" err="1"/>
              <a:t>usiochunguzika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Kristo</a:t>
            </a:r>
            <a:r>
              <a:rPr dirty="0"/>
              <a:t>. Hakuna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ambacho</a:t>
            </a:r>
            <a:r>
              <a:rPr dirty="0"/>
              <a:t> </a:t>
            </a:r>
            <a:r>
              <a:rPr dirty="0" err="1"/>
              <a:t>Kristo</a:t>
            </a:r>
            <a:r>
              <a:rPr dirty="0"/>
              <a:t> </a:t>
            </a:r>
            <a:r>
              <a:rPr dirty="0" err="1"/>
              <a:t>anatamani</a:t>
            </a:r>
            <a:r>
              <a:rPr dirty="0"/>
              <a:t> </a:t>
            </a:r>
            <a:r>
              <a:rPr dirty="0" err="1"/>
              <a:t>sana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mawakala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watawakilisha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tabia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. Hakuna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ambacho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unahitaji</a:t>
            </a:r>
            <a:r>
              <a:rPr dirty="0"/>
              <a:t> </a:t>
            </a:r>
            <a:r>
              <a:rPr dirty="0" err="1"/>
              <a:t>sana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udhihirisho</a:t>
            </a:r>
            <a:r>
              <a:rPr dirty="0"/>
              <a:t>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ubinadamu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Mwokozi</a:t>
            </a:r>
            <a:r>
              <a:rPr dirty="0"/>
              <a:t>. </a:t>
            </a:r>
            <a:r>
              <a:rPr dirty="0" err="1"/>
              <a:t>Mbingu</a:t>
            </a:r>
            <a:r>
              <a:rPr dirty="0"/>
              <a:t> </a:t>
            </a:r>
            <a:r>
              <a:rPr dirty="0" err="1"/>
              <a:t>zote</a:t>
            </a:r>
            <a:r>
              <a:rPr dirty="0"/>
              <a:t> </a:t>
            </a:r>
            <a:r>
              <a:rPr dirty="0" err="1"/>
              <a:t>zinasubiri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zinaweza</a:t>
            </a:r>
            <a:r>
              <a:rPr dirty="0"/>
              <a:t> </a:t>
            </a:r>
            <a:r>
              <a:rPr dirty="0" err="1"/>
              <a:t>kumiminwa</a:t>
            </a:r>
            <a:r>
              <a:rPr dirty="0"/>
              <a:t> </a:t>
            </a:r>
            <a:r>
              <a:rPr dirty="0" err="1"/>
              <a:t>mafuta</a:t>
            </a:r>
            <a:r>
              <a:rPr dirty="0"/>
              <a:t> </a:t>
            </a:r>
            <a:r>
              <a:rPr dirty="0" err="1"/>
              <a:t>matakatifu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furaha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baraka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mioyo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wanadamu</a:t>
            </a:r>
            <a:r>
              <a:rPr dirty="0"/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517481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/>
            </a:pPr>
            <a:r>
              <a:t>EGW (</a:t>
            </a:r>
            <a:r>
              <a:rPr lang="en-US" sz="1600" b="1"/>
              <a:t>God's Amazing Grace - Unsearchable Riches,</a:t>
            </a:r>
            <a:r>
              <a:t> </a:t>
            </a:r>
            <a:r>
              <a:rPr dirty="0" err="1"/>
              <a:t>Juni</a:t>
            </a:r>
            <a:r>
              <a:rPr dirty="0"/>
              <a:t> 28)</a:t>
            </a:r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152410" y="13546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>
              <a:defRPr b="1">
                <a:solidFill>
                  <a:srgbClr val="166588"/>
                </a:solidFill>
                <a:latin typeface="Comic Sans MS" panose="030F0702030302020204" pitchFamily="66" charset="0"/>
              </a:defRPr>
            </a:pPr>
            <a:r>
              <a:rPr sz="2400" dirty="0"/>
              <a:t>“</a:t>
            </a:r>
            <a:r>
              <a:rPr lang="en-US" sz="2400" dirty="0" err="1"/>
              <a:t>Usiogope</a:t>
            </a:r>
            <a:r>
              <a:rPr lang="en-US" sz="2400" dirty="0"/>
              <a:t>, </a:t>
            </a:r>
            <a:r>
              <a:rPr lang="en-US" sz="2400" dirty="0" err="1"/>
              <a:t>kwa</a:t>
            </a:r>
            <a:r>
              <a:rPr lang="en-US" sz="2400" dirty="0"/>
              <a:t> </a:t>
            </a:r>
            <a:r>
              <a:rPr lang="en-US" sz="2400" dirty="0" err="1"/>
              <a:t>maana</a:t>
            </a:r>
            <a:r>
              <a:rPr lang="en-US" sz="2400" dirty="0"/>
              <a:t> </a:t>
            </a:r>
            <a:r>
              <a:rPr lang="en-US" sz="2400" dirty="0" err="1"/>
              <a:t>mimi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pamoja</a:t>
            </a:r>
            <a:r>
              <a:rPr lang="en-US" sz="2400" dirty="0"/>
              <a:t> </a:t>
            </a:r>
            <a:r>
              <a:rPr lang="en-US" sz="2400" dirty="0" err="1"/>
              <a:t>nawe</a:t>
            </a:r>
            <a:r>
              <a:rPr lang="en-US" sz="2400" dirty="0"/>
              <a:t>; </a:t>
            </a:r>
            <a:r>
              <a:rPr lang="en-US" sz="2400" dirty="0" err="1"/>
              <a:t>usifadhaike</a:t>
            </a:r>
            <a:r>
              <a:rPr lang="en-US" sz="2400" dirty="0"/>
              <a:t>, </a:t>
            </a:r>
            <a:r>
              <a:rPr lang="en-US" sz="2400" dirty="0" err="1"/>
              <a:t>kwa</a:t>
            </a:r>
            <a:r>
              <a:rPr lang="en-US" sz="2400" dirty="0"/>
              <a:t> </a:t>
            </a:r>
            <a:r>
              <a:rPr lang="en-US" sz="2400" dirty="0" err="1"/>
              <a:t>maana</a:t>
            </a:r>
            <a:r>
              <a:rPr lang="en-US" sz="2400" dirty="0"/>
              <a:t> </a:t>
            </a:r>
            <a:r>
              <a:rPr lang="en-US" sz="2400" dirty="0" err="1"/>
              <a:t>mimi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Mungu</a:t>
            </a:r>
            <a:r>
              <a:rPr lang="en-US" sz="2400" dirty="0"/>
              <a:t> </a:t>
            </a:r>
            <a:r>
              <a:rPr lang="en-US" sz="2400" dirty="0" err="1"/>
              <a:t>wako.</a:t>
            </a:r>
            <a:r>
              <a:rPr sz="2400" dirty="0" err="1"/>
              <a:t>Nitakutia</a:t>
            </a:r>
            <a:r>
              <a:rPr sz="2400" dirty="0"/>
              <a:t> </a:t>
            </a:r>
            <a:r>
              <a:rPr sz="2400" dirty="0" err="1"/>
              <a:t>nguvu</a:t>
            </a:r>
            <a:r>
              <a:rPr sz="2400" dirty="0"/>
              <a:t>, </a:t>
            </a:r>
            <a:r>
              <a:rPr sz="2400" dirty="0" err="1"/>
              <a:t>naam</a:t>
            </a:r>
            <a:r>
              <a:rPr sz="2400" dirty="0"/>
              <a:t>, </a:t>
            </a:r>
            <a:r>
              <a:rPr sz="2400" dirty="0" err="1"/>
              <a:t>nitakusaidia</a:t>
            </a:r>
            <a:r>
              <a:rPr sz="2400" dirty="0"/>
              <a:t>, </a:t>
            </a:r>
            <a:r>
              <a:rPr sz="2400" dirty="0" err="1"/>
              <a:t>nitakushika</a:t>
            </a:r>
            <a:r>
              <a:rPr sz="2400" dirty="0"/>
              <a:t> </a:t>
            </a:r>
            <a:r>
              <a:rPr sz="2400" dirty="0" err="1"/>
              <a:t>kwa</a:t>
            </a:r>
            <a:r>
              <a:rPr sz="2400" dirty="0"/>
              <a:t> </a:t>
            </a:r>
            <a:r>
              <a:rPr sz="2400" dirty="0" err="1"/>
              <a:t>mkono</a:t>
            </a:r>
            <a:r>
              <a:rPr sz="2400" dirty="0"/>
              <a:t> </a:t>
            </a:r>
            <a:r>
              <a:rPr sz="2400" dirty="0" err="1"/>
              <a:t>wangu</a:t>
            </a:r>
            <a:r>
              <a:rPr sz="2400" dirty="0"/>
              <a:t> </a:t>
            </a:r>
            <a:r>
              <a:rPr sz="2400" dirty="0" err="1"/>
              <a:t>wa</a:t>
            </a:r>
            <a:r>
              <a:rPr sz="2400" dirty="0"/>
              <a:t> </a:t>
            </a:r>
            <a:r>
              <a:rPr sz="2400" dirty="0" err="1"/>
              <a:t>kuume</a:t>
            </a:r>
            <a:r>
              <a:rPr sz="2400" dirty="0"/>
              <a:t> </a:t>
            </a:r>
            <a:r>
              <a:rPr sz="2400" dirty="0" err="1"/>
              <a:t>wa</a:t>
            </a:r>
            <a:r>
              <a:rPr sz="2400" dirty="0"/>
              <a:t> </a:t>
            </a:r>
            <a:r>
              <a:rPr sz="2400" dirty="0" err="1"/>
              <a:t>haki</a:t>
            </a:r>
            <a:r>
              <a:rPr sz="2400" dirty="0"/>
              <a:t> ” </a:t>
            </a:r>
            <a:r>
              <a:rPr dirty="0"/>
              <a:t>(</a:t>
            </a:r>
            <a:r>
              <a:rPr dirty="0" err="1"/>
              <a:t>Isaya</a:t>
            </a:r>
            <a:r>
              <a:rPr dirty="0"/>
              <a:t> 41:10)</a:t>
            </a:r>
            <a:endParaRPr lang="es-ES" sz="2400" b="1" dirty="0">
              <a:solidFill>
                <a:srgbClr val="16658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765385"/>
            <a:ext cx="56746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  <a:defRPr sz="2000" b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defRPr>
            </a:pPr>
            <a:r>
              <a:rPr dirty="0" err="1"/>
              <a:t>Masomo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uharibifu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Yerusalemu</a:t>
            </a:r>
            <a:r>
              <a:rPr dirty="0"/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  <a:defRPr sz="2000" b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defRPr>
            </a:pPr>
            <a:r>
              <a:rPr lang="en-US" dirty="0"/>
              <a:t>	</a:t>
            </a:r>
            <a:r>
              <a:rPr dirty="0" err="1"/>
              <a:t>Kukataliwa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  <a:defRPr sz="2000" b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defRPr>
            </a:pPr>
            <a:r>
              <a:rPr lang="en-US" dirty="0"/>
              <a:t>	</a:t>
            </a:r>
            <a:r>
              <a:rPr dirty="0" err="1"/>
              <a:t>Utunzaji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wake.</a:t>
            </a:r>
          </a:p>
          <a:p>
            <a:pPr>
              <a:spcBef>
                <a:spcPts val="1800"/>
              </a:spcBef>
              <a:tabLst>
                <a:tab pos="538163" algn="l"/>
              </a:tabLst>
              <a:defRPr sz="2000" b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defRPr>
            </a:pPr>
            <a:r>
              <a:rPr dirty="0" err="1"/>
              <a:t>Masomo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Wakristo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  <a:defRPr sz="2000" b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defRPr>
            </a:pPr>
            <a:r>
              <a:rPr lang="en-US" dirty="0"/>
              <a:t>	</a:t>
            </a:r>
            <a:r>
              <a:rPr dirty="0" err="1"/>
              <a:t>Uaminifu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harakati</a:t>
            </a:r>
            <a:r>
              <a:rPr dirty="0"/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  <a:defRPr sz="2000" b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defRPr>
            </a:pPr>
            <a:r>
              <a:rPr lang="en-US" dirty="0"/>
              <a:t>	</a:t>
            </a:r>
            <a:r>
              <a:rPr dirty="0" err="1"/>
              <a:t>Wasaidie</a:t>
            </a:r>
            <a:r>
              <a:rPr dirty="0"/>
              <a:t> </a:t>
            </a:r>
            <a:r>
              <a:rPr dirty="0" err="1"/>
              <a:t>wahitaji</a:t>
            </a:r>
            <a:r>
              <a:rPr dirty="0"/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  <a:defRPr sz="2000" b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defRPr>
            </a:pPr>
            <a:r>
              <a:rPr lang="en-US" dirty="0"/>
              <a:t>	</a:t>
            </a:r>
            <a:r>
              <a:rPr dirty="0" err="1"/>
              <a:t>Upendo</a:t>
            </a:r>
            <a:r>
              <a:rPr dirty="0"/>
              <a:t>, </a:t>
            </a:r>
            <a:r>
              <a:rPr dirty="0" err="1"/>
              <a:t>ishara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utambulisho</a:t>
            </a:r>
            <a:r>
              <a:rPr lang="en-US" dirty="0"/>
              <a:t> </a:t>
            </a:r>
            <a:r>
              <a:rPr lang="en-US" dirty="0" err="1"/>
              <a:t>wetu</a:t>
            </a:r>
            <a:r>
              <a:rPr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11" y="210325"/>
            <a:ext cx="6687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Mwaka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70 </a:t>
            </a:r>
            <a:r>
              <a:rPr dirty="0" err="1"/>
              <a:t>uliashiria</a:t>
            </a:r>
            <a:r>
              <a:rPr dirty="0"/>
              <a:t> </a:t>
            </a:r>
            <a:r>
              <a:rPr dirty="0" err="1"/>
              <a:t>mwisho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Israeli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taifa</a:t>
            </a:r>
            <a:r>
              <a:rPr dirty="0"/>
              <a:t>. </a:t>
            </a:r>
            <a:r>
              <a:rPr dirty="0" err="1"/>
              <a:t>Ingawa</a:t>
            </a:r>
            <a:r>
              <a:rPr dirty="0"/>
              <a:t> R</a:t>
            </a:r>
            <a:r>
              <a:rPr lang="en-US" dirty="0"/>
              <a:t>u</a:t>
            </a:r>
            <a:r>
              <a:rPr dirty="0"/>
              <a:t>m</a:t>
            </a:r>
            <a:r>
              <a:rPr lang="en-US" dirty="0"/>
              <a:t>i</a:t>
            </a:r>
            <a:r>
              <a:rPr dirty="0"/>
              <a:t> </a:t>
            </a:r>
            <a:r>
              <a:rPr dirty="0" err="1"/>
              <a:t>ndiyo</a:t>
            </a:r>
            <a:r>
              <a:rPr dirty="0"/>
              <a:t> </a:t>
            </a:r>
            <a:r>
              <a:rPr dirty="0" err="1"/>
              <a:t>iliyoharibu</a:t>
            </a:r>
            <a:r>
              <a:rPr dirty="0"/>
              <a:t> </a:t>
            </a:r>
            <a:r>
              <a:rPr dirty="0" err="1"/>
              <a:t>Yerusalemu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Hekalu</a:t>
            </a:r>
            <a:r>
              <a:rPr dirty="0"/>
              <a:t>, </a:t>
            </a:r>
            <a:r>
              <a:rPr dirty="0" err="1"/>
              <a:t>mamlaka</a:t>
            </a:r>
            <a:r>
              <a:rPr dirty="0"/>
              <a:t> </a:t>
            </a:r>
            <a:r>
              <a:rPr dirty="0" err="1"/>
              <a:t>nyingine</a:t>
            </a:r>
            <a:r>
              <a:rPr dirty="0"/>
              <a:t> </a:t>
            </a:r>
            <a:r>
              <a:rPr dirty="0" err="1"/>
              <a:t>zilihusika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vita </a:t>
            </a:r>
            <a:r>
              <a:rPr dirty="0" err="1"/>
              <a:t>hivyo</a:t>
            </a:r>
            <a:r>
              <a:rPr dirty="0"/>
              <a:t>.</a:t>
            </a:r>
          </a:p>
        </p:txBody>
      </p:sp>
      <p:pic>
        <p:nvPicPr>
          <p:cNvPr id="5" name="Imagen 4" descr="Imagen que contiene exterior, naturaleza, pasto, agua  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  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3693780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  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  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  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4901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  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412372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  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579556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  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617474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  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91" y="541389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10" y="1918485"/>
            <a:ext cx="66876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upande</a:t>
            </a:r>
            <a:r>
              <a:rPr dirty="0"/>
              <a:t> </a:t>
            </a:r>
            <a:r>
              <a:rPr dirty="0" err="1"/>
              <a:t>mwingine</a:t>
            </a:r>
            <a:r>
              <a:rPr dirty="0"/>
              <a:t>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alionya</a:t>
            </a:r>
            <a:r>
              <a:rPr dirty="0"/>
              <a:t> </a:t>
            </a:r>
            <a:r>
              <a:rPr dirty="0" err="1"/>
              <a:t>mara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mara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matokeo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kumkataa</a:t>
            </a:r>
            <a:r>
              <a:rPr dirty="0"/>
              <a:t>; </a:t>
            </a:r>
            <a:r>
              <a:rPr dirty="0" err="1"/>
              <a:t>kuchelewesha</a:t>
            </a:r>
            <a:r>
              <a:rPr dirty="0"/>
              <a:t> </a:t>
            </a:r>
            <a:r>
              <a:rPr dirty="0" err="1"/>
              <a:t>utekelezaji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hukumu</a:t>
            </a:r>
            <a:r>
              <a:rPr dirty="0"/>
              <a:t>;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kuandaa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, </a:t>
            </a:r>
            <a:r>
              <a:rPr dirty="0" err="1"/>
              <a:t>Kanisa</a:t>
            </a:r>
            <a:r>
              <a:rPr dirty="0"/>
              <a:t>, </a:t>
            </a:r>
            <a:r>
              <a:rPr dirty="0" err="1"/>
              <a:t>kuchukua</a:t>
            </a:r>
            <a:r>
              <a:rPr dirty="0"/>
              <a:t> </a:t>
            </a:r>
            <a:r>
              <a:rPr lang="en-US" dirty="0" err="1"/>
              <a:t>nuru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</a:t>
            </a:r>
            <a:r>
              <a:rPr lang="en-US" dirty="0" err="1"/>
              <a:t>u</a:t>
            </a:r>
            <a:r>
              <a:rPr dirty="0" err="1"/>
              <a:t>angazia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ujumbe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9" y="1221070"/>
            <a:ext cx="6687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Kwa upande mmoja, Shetani aliwachochea Israeli kumkataa Masihi, na kisha kudai haki yake ya kuliangamiza taifa.</a:t>
            </a:r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488402"/>
            <a:ext cx="113862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800" b="1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pPr>
            <a:r>
              <a:rPr lang="en-US" dirty="0"/>
              <a:t>MASOMO KUTOKA KWA UHARIBIFU WA YERUSALEMU</a:t>
            </a: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pPr>
            <a:r>
              <a:rPr lang="en-US" dirty="0"/>
              <a:t>KUKATALIWA KWA UPENDO WA MUNGU.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3241964" y="587659"/>
            <a:ext cx="89073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rPr sz="1400" dirty="0"/>
              <a:t>"</a:t>
            </a:r>
            <a:r>
              <a:rPr sz="1400" dirty="0" err="1"/>
              <a:t>Yerusalemu</a:t>
            </a:r>
            <a:r>
              <a:rPr sz="1400" dirty="0"/>
              <a:t>, </a:t>
            </a:r>
            <a:r>
              <a:rPr sz="1400" dirty="0" err="1"/>
              <a:t>Yerusalemu</a:t>
            </a:r>
            <a:r>
              <a:rPr sz="1400" dirty="0"/>
              <a:t>, </a:t>
            </a:r>
            <a:r>
              <a:rPr sz="1400" dirty="0" err="1"/>
              <a:t>wewe</a:t>
            </a:r>
            <a:r>
              <a:rPr sz="1400" dirty="0"/>
              <a:t> </a:t>
            </a:r>
            <a:r>
              <a:rPr sz="1400" dirty="0" err="1"/>
              <a:t>uuaye</a:t>
            </a:r>
            <a:r>
              <a:rPr sz="1400" dirty="0"/>
              <a:t> </a:t>
            </a:r>
            <a:r>
              <a:rPr sz="1400" dirty="0" err="1"/>
              <a:t>manabii</a:t>
            </a:r>
            <a:r>
              <a:rPr sz="1400" dirty="0"/>
              <a:t> </a:t>
            </a:r>
            <a:r>
              <a:rPr sz="1400" dirty="0" err="1"/>
              <a:t>na</a:t>
            </a:r>
            <a:r>
              <a:rPr sz="1400" dirty="0"/>
              <a:t> </a:t>
            </a:r>
            <a:r>
              <a:rPr sz="1400" dirty="0" err="1"/>
              <a:t>kuwapiga</a:t>
            </a:r>
            <a:r>
              <a:rPr sz="1400" dirty="0"/>
              <a:t> </a:t>
            </a:r>
            <a:r>
              <a:rPr sz="1400" dirty="0" err="1"/>
              <a:t>mawe</a:t>
            </a:r>
            <a:r>
              <a:rPr sz="1400" dirty="0"/>
              <a:t> wale </a:t>
            </a:r>
            <a:r>
              <a:rPr sz="1400" dirty="0" err="1"/>
              <a:t>waliotumwa</a:t>
            </a:r>
            <a:r>
              <a:rPr sz="1400" dirty="0"/>
              <a:t> </a:t>
            </a:r>
            <a:r>
              <a:rPr sz="1400" dirty="0" err="1"/>
              <a:t>kwako</a:t>
            </a:r>
            <a:r>
              <a:rPr sz="1400" dirty="0"/>
              <a:t>, </a:t>
            </a:r>
            <a:r>
              <a:rPr sz="1400" dirty="0" err="1"/>
              <a:t>ni</a:t>
            </a:r>
            <a:r>
              <a:rPr sz="1400" dirty="0"/>
              <a:t> </a:t>
            </a:r>
            <a:r>
              <a:rPr sz="1400" dirty="0" err="1"/>
              <a:t>mara</a:t>
            </a:r>
            <a:r>
              <a:rPr sz="1400" dirty="0"/>
              <a:t> ngapi </a:t>
            </a:r>
            <a:r>
              <a:rPr sz="1400" dirty="0" err="1"/>
              <a:t>nimetamani</a:t>
            </a:r>
            <a:r>
              <a:rPr sz="1400" dirty="0"/>
              <a:t> </a:t>
            </a:r>
            <a:r>
              <a:rPr sz="1400" dirty="0" err="1"/>
              <a:t>kuwakusanya</a:t>
            </a:r>
            <a:r>
              <a:rPr sz="1400" dirty="0"/>
              <a:t> </a:t>
            </a:r>
            <a:r>
              <a:rPr sz="1400" dirty="0" err="1"/>
              <a:t>watoto</a:t>
            </a:r>
            <a:r>
              <a:rPr sz="1400" dirty="0"/>
              <a:t> </a:t>
            </a:r>
            <a:r>
              <a:rPr sz="1400" dirty="0" err="1"/>
              <a:t>wako</a:t>
            </a:r>
            <a:r>
              <a:rPr sz="1400" dirty="0"/>
              <a:t> </a:t>
            </a:r>
            <a:r>
              <a:rPr sz="1400" dirty="0" err="1"/>
              <a:t>pamoja</a:t>
            </a:r>
            <a:r>
              <a:rPr sz="1400" dirty="0"/>
              <a:t>, </a:t>
            </a:r>
            <a:r>
              <a:rPr sz="1400" dirty="0" err="1"/>
              <a:t>kama</a:t>
            </a:r>
            <a:r>
              <a:rPr sz="1400" dirty="0"/>
              <a:t> vile kuku </a:t>
            </a:r>
            <a:r>
              <a:rPr sz="1400" dirty="0" err="1"/>
              <a:t>avikusanyavyo</a:t>
            </a:r>
            <a:r>
              <a:rPr sz="1400" dirty="0"/>
              <a:t> </a:t>
            </a:r>
            <a:r>
              <a:rPr sz="1400" dirty="0" err="1"/>
              <a:t>vifaranga</a:t>
            </a:r>
            <a:r>
              <a:rPr sz="1400" dirty="0"/>
              <a:t> </a:t>
            </a:r>
            <a:r>
              <a:rPr sz="1400" dirty="0" err="1"/>
              <a:t>vyake</a:t>
            </a:r>
            <a:r>
              <a:rPr sz="1400" dirty="0"/>
              <a:t> </a:t>
            </a:r>
            <a:r>
              <a:rPr sz="1400" dirty="0" err="1"/>
              <a:t>chini</a:t>
            </a:r>
            <a:r>
              <a:rPr sz="1400" dirty="0"/>
              <a:t> </a:t>
            </a:r>
            <a:r>
              <a:rPr sz="1400" dirty="0" err="1"/>
              <a:t>ya</a:t>
            </a:r>
            <a:r>
              <a:rPr sz="1400" dirty="0"/>
              <a:t> </a:t>
            </a:r>
            <a:r>
              <a:rPr sz="1400" dirty="0" err="1"/>
              <a:t>mabawa</a:t>
            </a:r>
            <a:r>
              <a:rPr sz="1400" dirty="0"/>
              <a:t> </a:t>
            </a:r>
            <a:r>
              <a:rPr sz="1400" dirty="0" err="1"/>
              <a:t>yake</a:t>
            </a:r>
            <a:r>
              <a:rPr sz="1400" dirty="0"/>
              <a:t>, </a:t>
            </a:r>
            <a:r>
              <a:rPr sz="1400" dirty="0" err="1"/>
              <a:t>wala</a:t>
            </a:r>
            <a:r>
              <a:rPr sz="1400" dirty="0"/>
              <a:t> </a:t>
            </a:r>
            <a:r>
              <a:rPr sz="1400" dirty="0" err="1"/>
              <a:t>hamkutaka</a:t>
            </a:r>
            <a:r>
              <a:rPr sz="1400" dirty="0"/>
              <a:t>!"</a:t>
            </a:r>
            <a:r>
              <a:rPr lang="en-US" sz="1400" dirty="0"/>
              <a:t> </a:t>
            </a:r>
            <a:r>
              <a:rPr sz="1400" dirty="0"/>
              <a:t>(</a:t>
            </a:r>
            <a:r>
              <a:rPr sz="1400" dirty="0" err="1"/>
              <a:t>Matth</a:t>
            </a:r>
            <a:r>
              <a:rPr lang="en-US" sz="1400" dirty="0" err="1"/>
              <a:t>ayo</a:t>
            </a:r>
            <a:r>
              <a:rPr sz="1400" dirty="0"/>
              <a:t> 23:37)</a:t>
            </a:r>
            <a:endParaRPr lang="es-ES" sz="1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663645" y="1510989"/>
            <a:ext cx="8567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alilia</a:t>
            </a:r>
            <a:r>
              <a:rPr dirty="0"/>
              <a:t> </a:t>
            </a:r>
            <a:r>
              <a:rPr dirty="0" err="1"/>
              <a:t>alipokaribia</a:t>
            </a:r>
            <a:r>
              <a:rPr dirty="0"/>
              <a:t> </a:t>
            </a:r>
            <a:r>
              <a:rPr dirty="0" err="1"/>
              <a:t>Yerusalemu</a:t>
            </a:r>
            <a:r>
              <a:rPr dirty="0"/>
              <a:t> (Luka 19:41-44). </a:t>
            </a:r>
            <a:r>
              <a:rPr dirty="0" err="1"/>
              <a:t>Alijua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watapata</a:t>
            </a:r>
            <a:r>
              <a:rPr dirty="0"/>
              <a:t> </a:t>
            </a:r>
            <a:r>
              <a:rPr dirty="0" err="1"/>
              <a:t>matokeo</a:t>
            </a:r>
            <a:r>
              <a:rPr dirty="0"/>
              <a:t> </a:t>
            </a:r>
            <a:r>
              <a:rPr dirty="0" err="1"/>
              <a:t>yanayostahili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kukataa</a:t>
            </a:r>
            <a:r>
              <a:rPr dirty="0"/>
              <a:t> </a:t>
            </a:r>
            <a:r>
              <a:rPr dirty="0" err="1"/>
              <a:t>kwao</a:t>
            </a:r>
            <a:r>
              <a:rPr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</a:t>
            </a:r>
            <a:r>
              <a:rPr dirty="0" err="1"/>
              <a:t>ukaidi</a:t>
            </a:r>
            <a:r>
              <a:rPr dirty="0"/>
              <a:t> </a:t>
            </a:r>
            <a:r>
              <a:rPr dirty="0" err="1"/>
              <a:t>miito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(Mt. 23:37 </a:t>
            </a:r>
          </a:p>
        </p:txBody>
      </p:sp>
      <p:pic>
        <p:nvPicPr>
          <p:cNvPr id="4" name="Imagen 3" descr="Un grupo de personas disfrazadas  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872836"/>
            <a:ext cx="3251389" cy="254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  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39" y="3657357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  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856" y="3245970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8" y="3541077"/>
            <a:ext cx="68111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Historia </a:t>
            </a:r>
            <a:r>
              <a:rPr dirty="0" err="1"/>
              <a:t>inatuambia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Wayahudi</a:t>
            </a:r>
            <a:r>
              <a:rPr dirty="0"/>
              <a:t> </a:t>
            </a:r>
            <a:r>
              <a:rPr dirty="0" err="1"/>
              <a:t>waliasi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mwaka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66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unyanyasaji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Kirumi</a:t>
            </a:r>
            <a:r>
              <a:rPr dirty="0"/>
              <a:t>. </a:t>
            </a:r>
            <a:r>
              <a:rPr dirty="0" err="1"/>
              <a:t>Makundi</a:t>
            </a:r>
            <a:r>
              <a:rPr dirty="0"/>
              <a:t> </a:t>
            </a:r>
            <a:r>
              <a:rPr dirty="0" err="1"/>
              <a:t>mbalimbali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Kiyahudi</a:t>
            </a:r>
            <a:r>
              <a:rPr dirty="0"/>
              <a:t> </a:t>
            </a:r>
            <a:r>
              <a:rPr dirty="0" err="1"/>
              <a:t>yalipigana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,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Warumi</a:t>
            </a:r>
            <a:r>
              <a:rPr dirty="0"/>
              <a:t> </a:t>
            </a:r>
            <a:r>
              <a:rPr dirty="0" err="1"/>
              <a:t>waliuzingira</a:t>
            </a:r>
            <a:r>
              <a:rPr dirty="0"/>
              <a:t> </a:t>
            </a:r>
            <a:r>
              <a:rPr dirty="0" err="1"/>
              <a:t>mji</a:t>
            </a:r>
            <a:r>
              <a:rPr dirty="0"/>
              <a:t>.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mwaka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70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kilimalizika</a:t>
            </a:r>
            <a:r>
              <a:rPr dirty="0"/>
              <a:t>. Tito </a:t>
            </a:r>
            <a:r>
              <a:rPr dirty="0" err="1"/>
              <a:t>aliharibu</a:t>
            </a:r>
            <a:r>
              <a:rPr dirty="0"/>
              <a:t> </a:t>
            </a:r>
            <a:r>
              <a:rPr dirty="0" err="1"/>
              <a:t>Yerusalemu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Hekalu</a:t>
            </a:r>
            <a:r>
              <a:rPr dirty="0"/>
              <a:t>. </a:t>
            </a:r>
            <a:r>
              <a:rPr dirty="0" err="1"/>
              <a:t>Wayahudi</a:t>
            </a:r>
            <a:r>
              <a:rPr dirty="0"/>
              <a:t> </a:t>
            </a:r>
            <a:r>
              <a:rPr dirty="0" err="1"/>
              <a:t>milioni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 </a:t>
            </a:r>
            <a:r>
              <a:rPr dirty="0" err="1"/>
              <a:t>waliangamia</a:t>
            </a:r>
            <a:r>
              <a:rPr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663645" y="2526033"/>
            <a:ext cx="8485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Alilia kwa sababu msiba huo ungeweza kuepukwa. Kwa sababu Mungu anatupenda sana hivi kwamba hataki mtu yeyote afe, bali kila mtu awe na uzima wa milele (Yn. 5:39-40; Eze. 18:31-32).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5039" y="5171675"/>
            <a:ext cx="67696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historia</a:t>
            </a:r>
            <a:r>
              <a:rPr dirty="0"/>
              <a:t> </a:t>
            </a:r>
            <a:r>
              <a:rPr dirty="0" err="1"/>
              <a:t>haituambii</a:t>
            </a:r>
            <a:r>
              <a:rPr dirty="0"/>
              <a:t> </a:t>
            </a: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Shetani</a:t>
            </a:r>
            <a:r>
              <a:rPr dirty="0"/>
              <a:t> </a:t>
            </a:r>
            <a:r>
              <a:rPr dirty="0" err="1"/>
              <a:t>alivyowachochea</a:t>
            </a:r>
            <a:r>
              <a:rPr dirty="0"/>
              <a:t> </a:t>
            </a:r>
            <a:r>
              <a:rPr dirty="0" err="1"/>
              <a:t>Wayahudi</a:t>
            </a:r>
            <a:r>
              <a:rPr dirty="0"/>
              <a:t> </a:t>
            </a:r>
            <a:r>
              <a:rPr dirty="0" err="1"/>
              <a:t>kuasi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Warumi</a:t>
            </a:r>
            <a:r>
              <a:rPr dirty="0"/>
              <a:t> </a:t>
            </a:r>
            <a:r>
              <a:rPr dirty="0" err="1"/>
              <a:t>kulipiza</a:t>
            </a:r>
            <a:r>
              <a:rPr dirty="0"/>
              <a:t> </a:t>
            </a:r>
            <a:r>
              <a:rPr dirty="0" err="1"/>
              <a:t>kisasi</a:t>
            </a:r>
            <a:r>
              <a:rPr dirty="0"/>
              <a:t>. </a:t>
            </a:r>
            <a:r>
              <a:rPr dirty="0" err="1"/>
              <a:t>Uharibifu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Yerusalemu</a:t>
            </a:r>
            <a:r>
              <a:rPr dirty="0"/>
              <a:t> </a:t>
            </a:r>
            <a:r>
              <a:rPr dirty="0" err="1"/>
              <a:t>ulikuwa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lang="en-US" dirty="0" err="1"/>
              <a:t>S</a:t>
            </a:r>
            <a:r>
              <a:rPr dirty="0" err="1"/>
              <a:t>hetani</a:t>
            </a:r>
            <a:r>
              <a:rPr dirty="0"/>
              <a:t>. Kwa </a:t>
            </a:r>
            <a:r>
              <a:rPr dirty="0" err="1"/>
              <a:t>kuachana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chanzo</a:t>
            </a:r>
            <a:r>
              <a:rPr dirty="0"/>
              <a:t> cha </a:t>
            </a:r>
            <a:r>
              <a:rPr dirty="0" err="1"/>
              <a:t>uzima</a:t>
            </a:r>
            <a:r>
              <a:rPr dirty="0"/>
              <a:t>, Israeli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rehema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adui</a:t>
            </a:r>
            <a:r>
              <a:rPr dirty="0"/>
              <a:t>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anatafuta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uharibifu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lang="en-US" dirty="0"/>
              <a:t>UTUNZAJI WA MUNGU KWA WATU WAKE.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179293" y="645476"/>
            <a:ext cx="1164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002060"/>
                </a:solidFill>
                <a:latin typeface="Comic Sans MS" panose="030F0702030302020204" pitchFamily="66" charset="0"/>
              </a:defRPr>
            </a:pPr>
            <a:r>
              <a:rPr dirty="0"/>
              <a:t>“</a:t>
            </a:r>
            <a:r>
              <a:rPr dirty="0" err="1"/>
              <a:t>Basi</a:t>
            </a:r>
            <a:r>
              <a:rPr dirty="0"/>
              <a:t> </a:t>
            </a:r>
            <a:r>
              <a:rPr dirty="0" err="1"/>
              <a:t>usiogope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mimi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nawe</a:t>
            </a:r>
            <a:r>
              <a:rPr dirty="0"/>
              <a:t>; </a:t>
            </a:r>
            <a:r>
              <a:rPr dirty="0" err="1"/>
              <a:t>usifadhaike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mimi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. </a:t>
            </a:r>
            <a:r>
              <a:rPr dirty="0" err="1"/>
              <a:t>Nitakutia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kukusaidia</a:t>
            </a:r>
            <a:r>
              <a:rPr dirty="0"/>
              <a:t>; </a:t>
            </a:r>
            <a:r>
              <a:rPr dirty="0" err="1"/>
              <a:t>Nitakushika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mkono</a:t>
            </a:r>
            <a:r>
              <a:rPr dirty="0"/>
              <a:t> </a:t>
            </a:r>
            <a:r>
              <a:rPr dirty="0" err="1"/>
              <a:t>wangu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kuume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 ” </a:t>
            </a:r>
            <a:r>
              <a:rPr sz="1400" dirty="0"/>
              <a:t>(</a:t>
            </a:r>
            <a:r>
              <a:rPr sz="1400" dirty="0" err="1"/>
              <a:t>Isaya</a:t>
            </a:r>
            <a:r>
              <a:rPr sz="1400" dirty="0"/>
              <a:t> 41:10)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4" y="1291807"/>
            <a:ext cx="82331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Katika upendo wake, Mungu alitoa fursa kwa kila mtu ambaye alitaka kuepuka uharibifu. Alitoa ishara: Yerusalemu iliyozungukwa na majeshi (Luka 21:20).</a:t>
            </a:r>
          </a:p>
        </p:txBody>
      </p:sp>
      <p:pic>
        <p:nvPicPr>
          <p:cNvPr id="4" name="Imagen 3" descr="Una multitud de gente  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0" y="1405487"/>
            <a:ext cx="3617407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  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  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841" y="3958921"/>
            <a:ext cx="3312590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179294" y="3249993"/>
            <a:ext cx="8233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Kila mtu aliyeamini maneno ya Yesu alitumia wakati huo wakati Yerusalemu iliachwa bila ulinzi kukimbia.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62113" y="4852261"/>
            <a:ext cx="6191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anaweza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anataka</a:t>
            </a:r>
            <a:r>
              <a:rPr dirty="0"/>
              <a:t> </a:t>
            </a:r>
            <a:r>
              <a:rPr dirty="0" err="1"/>
              <a:t>kuwalinda</a:t>
            </a:r>
            <a:r>
              <a:rPr dirty="0"/>
              <a:t> </a:t>
            </a:r>
            <a:r>
              <a:rPr dirty="0" err="1"/>
              <a:t>watoto</a:t>
            </a:r>
            <a:r>
              <a:rPr dirty="0"/>
              <a:t> wake, </a:t>
            </a:r>
            <a:r>
              <a:rPr dirty="0" err="1"/>
              <a:t>hata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nyakati</a:t>
            </a:r>
            <a:r>
              <a:rPr dirty="0"/>
              <a:t> </a:t>
            </a:r>
            <a:r>
              <a:rPr dirty="0" err="1"/>
              <a:t>ngumu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(</a:t>
            </a:r>
            <a:r>
              <a:rPr dirty="0" err="1"/>
              <a:t>Zab</a:t>
            </a:r>
            <a:r>
              <a:rPr dirty="0"/>
              <a:t>. 46:1; Isa. 41:10</a:t>
            </a:r>
            <a:r>
              <a:rPr lang="en-US" dirty="0"/>
              <a:t>)</a:t>
            </a:r>
            <a:r>
              <a:rPr dirty="0"/>
              <a:t> </a:t>
            </a:r>
            <a:r>
              <a:rPr dirty="0" err="1"/>
              <a:t>Walakini</a:t>
            </a:r>
            <a:r>
              <a:rPr dirty="0"/>
              <a:t>, </a:t>
            </a:r>
            <a:r>
              <a:rPr dirty="0" err="1"/>
              <a:t>wengi</a:t>
            </a:r>
            <a:r>
              <a:rPr dirty="0"/>
              <a:t> </a:t>
            </a:r>
            <a:r>
              <a:rPr dirty="0" err="1"/>
              <a:t>wamepoteza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uaminifu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</a:t>
            </a:r>
            <a:r>
              <a:rPr dirty="0" err="1"/>
              <a:t>Ebr</a:t>
            </a:r>
            <a:r>
              <a:rPr dirty="0"/>
              <a:t>. 11:35-38).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79293" y="3889487"/>
            <a:ext cx="63045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Miezi michache baadaye, Nero alimtuma Vespasian kukomesha uasi. Kuanzia mwaka wa 67 hadi 70, mzingiro ulikuwa wa kudumu.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179292" y="2254581"/>
            <a:ext cx="82331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Gayo</a:t>
            </a:r>
            <a:r>
              <a:rPr dirty="0"/>
              <a:t> </a:t>
            </a:r>
            <a:r>
              <a:rPr dirty="0" err="1"/>
              <a:t>Cestius</a:t>
            </a:r>
            <a:r>
              <a:rPr dirty="0"/>
              <a:t> Gallus </a:t>
            </a:r>
            <a:r>
              <a:rPr dirty="0" err="1"/>
              <a:t>alitimiza</a:t>
            </a:r>
            <a:r>
              <a:rPr dirty="0"/>
              <a:t> </a:t>
            </a:r>
            <a:r>
              <a:rPr dirty="0" err="1"/>
              <a:t>ishara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mwaka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66. </a:t>
            </a:r>
            <a:r>
              <a:rPr dirty="0" err="1"/>
              <a:t>Kuzingirwa</a:t>
            </a:r>
            <a:r>
              <a:rPr dirty="0"/>
              <a:t> </a:t>
            </a:r>
            <a:r>
              <a:rPr dirty="0" err="1"/>
              <a:t>kuliondolewa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kiongozi</a:t>
            </a:r>
            <a:r>
              <a:rPr dirty="0"/>
              <a:t> </a:t>
            </a:r>
            <a:r>
              <a:rPr dirty="0" err="1"/>
              <a:t>wa</a:t>
            </a:r>
            <a:r>
              <a:rPr lang="en-US" dirty="0" err="1"/>
              <a:t>o</a:t>
            </a:r>
            <a:r>
              <a:rPr dirty="0"/>
              <a:t> </a:t>
            </a:r>
            <a:r>
              <a:rPr dirty="0" err="1"/>
              <a:t>Eleazar</a:t>
            </a:r>
            <a:r>
              <a:rPr dirty="0"/>
              <a:t> ben Simon </a:t>
            </a:r>
            <a:r>
              <a:rPr dirty="0" err="1"/>
              <a:t>aliwafuata</a:t>
            </a:r>
            <a:r>
              <a:rPr dirty="0"/>
              <a:t> </a:t>
            </a:r>
            <a:r>
              <a:rPr dirty="0" err="1"/>
              <a:t>Warumi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kuwashinda</a:t>
            </a:r>
            <a:r>
              <a:rPr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62112" y="6175700"/>
            <a:ext cx="6321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Kwa nini wengine wanalindwa na wengine, inaonekana, wameachwa na Mungu?</a:t>
            </a:r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566026" y="749383"/>
            <a:ext cx="1105994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800" b="1">
                <a:latin typeface="Constantia" panose="02030602050306030303" pitchFamily="18" charset="0"/>
              </a:defRPr>
            </a:pPr>
            <a:r>
              <a:rPr dirty="0"/>
              <a:t>"</a:t>
            </a:r>
            <a:r>
              <a:rPr dirty="0" err="1"/>
              <a:t>Riziki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ajabu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inamruhusu</a:t>
            </a:r>
            <a:r>
              <a:rPr dirty="0"/>
              <a:t>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kuteswa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mikono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waovu</a:t>
            </a:r>
            <a:r>
              <a:rPr dirty="0"/>
              <a:t> </a:t>
            </a:r>
            <a:r>
              <a:rPr dirty="0" err="1"/>
              <a:t>imekuwa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mashaka</a:t>
            </a:r>
            <a:r>
              <a:rPr dirty="0"/>
              <a:t> </a:t>
            </a:r>
            <a:r>
              <a:rPr dirty="0" err="1"/>
              <a:t>makubwa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wengi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dhaifu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. </a:t>
            </a:r>
            <a:r>
              <a:rPr dirty="0" err="1"/>
              <a:t>Wengine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hata</a:t>
            </a:r>
            <a:r>
              <a:rPr dirty="0"/>
              <a:t> </a:t>
            </a:r>
            <a:r>
              <a:rPr dirty="0" err="1"/>
              <a:t>kutupilia</a:t>
            </a:r>
            <a:r>
              <a:rPr dirty="0"/>
              <a:t> </a:t>
            </a:r>
            <a:r>
              <a:rPr dirty="0" err="1"/>
              <a:t>mbali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Yeye</a:t>
            </a:r>
            <a:r>
              <a:rPr dirty="0"/>
              <a:t> </a:t>
            </a:r>
            <a:r>
              <a:rPr lang="en-US" dirty="0" err="1"/>
              <a:t>anaachia</a:t>
            </a:r>
            <a:r>
              <a:rPr dirty="0"/>
              <a:t> </a:t>
            </a:r>
            <a:r>
              <a:rPr dirty="0" err="1"/>
              <a:t>wanadamu</a:t>
            </a:r>
            <a:r>
              <a:rPr lang="en-US" dirty="0"/>
              <a:t> </a:t>
            </a:r>
            <a:r>
              <a:rPr lang="en-US" dirty="0" err="1"/>
              <a:t>waovu</a:t>
            </a:r>
            <a:r>
              <a:rPr dirty="0"/>
              <a:t> </a:t>
            </a:r>
            <a:r>
              <a:rPr dirty="0" err="1"/>
              <a:t>kufanikiwa</a:t>
            </a:r>
            <a:r>
              <a:rPr dirty="0"/>
              <a:t>, </a:t>
            </a:r>
            <a:r>
              <a:rPr dirty="0" err="1"/>
              <a:t>wakati</a:t>
            </a:r>
            <a:r>
              <a:rPr lang="en-US" dirty="0"/>
              <a:t> </a:t>
            </a:r>
            <a:r>
              <a:rPr lang="en-US" dirty="0" err="1"/>
              <a:t>walio</a:t>
            </a:r>
            <a:r>
              <a:rPr dirty="0"/>
              <a:t> bora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safi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wanasumbuliwa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kuteswa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zao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kikatili</a:t>
            </a:r>
            <a:r>
              <a:rPr dirty="0"/>
              <a:t>. </a:t>
            </a:r>
            <a:r>
              <a:rPr dirty="0" err="1"/>
              <a:t>Inaulizwa</a:t>
            </a:r>
            <a:r>
              <a:rPr dirty="0"/>
              <a:t>, </a:t>
            </a:r>
            <a:r>
              <a:rPr dirty="0" err="1"/>
              <a:t>je</a:t>
            </a:r>
            <a:r>
              <a:rPr dirty="0"/>
              <a:t>, Yule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mwadilifu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rehema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ambaye</a:t>
            </a:r>
            <a:r>
              <a:rPr dirty="0"/>
              <a:t> pia </a:t>
            </a:r>
            <a:r>
              <a:rPr dirty="0" err="1"/>
              <a:t>ana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isiyo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kikomo</a:t>
            </a:r>
            <a:r>
              <a:rPr dirty="0"/>
              <a:t>, </a:t>
            </a:r>
            <a:r>
              <a:rPr dirty="0" err="1"/>
              <a:t>anawezaje</a:t>
            </a:r>
            <a:r>
              <a:rPr dirty="0"/>
              <a:t> </a:t>
            </a:r>
            <a:r>
              <a:rPr dirty="0" err="1"/>
              <a:t>kuvumilia</a:t>
            </a:r>
            <a:r>
              <a:rPr dirty="0"/>
              <a:t> </a:t>
            </a:r>
            <a:r>
              <a:rPr dirty="0" err="1"/>
              <a:t>udhalimu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ukandamizaji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? </a:t>
            </a:r>
            <a:r>
              <a:rPr dirty="0" err="1"/>
              <a:t>Hili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swali</a:t>
            </a:r>
            <a:r>
              <a:rPr dirty="0"/>
              <a:t> </a:t>
            </a:r>
            <a:r>
              <a:rPr dirty="0" err="1"/>
              <a:t>ambalo</a:t>
            </a:r>
            <a:r>
              <a:rPr dirty="0"/>
              <a:t> </a:t>
            </a:r>
            <a:r>
              <a:rPr dirty="0" err="1"/>
              <a:t>hatuna</a:t>
            </a:r>
            <a:r>
              <a:rPr dirty="0"/>
              <a:t> la </a:t>
            </a:r>
            <a:r>
              <a:rPr dirty="0" err="1"/>
              <a:t>kufanya</a:t>
            </a:r>
            <a:r>
              <a:rPr dirty="0"/>
              <a:t>.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ametupa</a:t>
            </a:r>
            <a:r>
              <a:rPr dirty="0"/>
              <a:t> </a:t>
            </a:r>
            <a:r>
              <a:rPr dirty="0" err="1"/>
              <a:t>ushahidi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kutosha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wake,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hatupaswi</a:t>
            </a:r>
            <a:r>
              <a:rPr dirty="0"/>
              <a:t> </a:t>
            </a:r>
            <a:r>
              <a:rPr dirty="0" err="1"/>
              <a:t>kutilia</a:t>
            </a:r>
            <a:r>
              <a:rPr dirty="0"/>
              <a:t> </a:t>
            </a:r>
            <a:r>
              <a:rPr dirty="0" err="1"/>
              <a:t>shaka</a:t>
            </a:r>
            <a:r>
              <a:rPr dirty="0"/>
              <a:t> </a:t>
            </a:r>
            <a:r>
              <a:rPr dirty="0" err="1"/>
              <a:t>wema</a:t>
            </a:r>
            <a:r>
              <a:rPr dirty="0"/>
              <a:t> wake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hatuwezi</a:t>
            </a:r>
            <a:r>
              <a:rPr dirty="0"/>
              <a:t> </a:t>
            </a:r>
            <a:r>
              <a:rPr dirty="0" err="1"/>
              <a:t>kuelewa</a:t>
            </a:r>
            <a:r>
              <a:rPr dirty="0"/>
              <a:t> </a:t>
            </a:r>
            <a:r>
              <a:rPr dirty="0" err="1"/>
              <a:t>utendaji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utoaji</a:t>
            </a:r>
            <a:r>
              <a:rPr dirty="0"/>
              <a:t> wake.”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 b="1"/>
            </a:pPr>
            <a:r>
              <a:rPr dirty="0"/>
              <a:t>EGW (</a:t>
            </a:r>
            <a:r>
              <a:rPr dirty="0" err="1"/>
              <a:t>Pambano</a:t>
            </a:r>
            <a:r>
              <a:rPr dirty="0"/>
              <a:t> </a:t>
            </a:r>
            <a:r>
              <a:rPr dirty="0" err="1"/>
              <a:t>Kuu</a:t>
            </a:r>
            <a:r>
              <a:rPr dirty="0"/>
              <a:t>, </a:t>
            </a:r>
            <a:r>
              <a:rPr dirty="0" err="1"/>
              <a:t>uk</a:t>
            </a:r>
            <a:r>
              <a:rPr dirty="0"/>
              <a:t>. 47</a:t>
            </a:r>
            <a:r>
              <a:rPr lang="en-US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282213"/>
            <a:ext cx="119206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400" b="1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defRPr>
            </a:pPr>
            <a:r>
              <a:rPr dirty="0"/>
              <a:t>MASOMO KUTOKA KWA WAKRISTO WA KWANZA</a:t>
            </a: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  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UAMINIFU KATIKA MATESO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3" y="589447"/>
            <a:ext cx="8470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“Lakini Sauli akaanza kuliharibu kanisa. Akaenda nyumba kwa nyumba, akawakokota wanaume na wanawake, akawatia gerezani” </a:t>
            </a:r>
            <a:r>
              <a:rPr sz="1400"/>
              <a:t>(Matendo 8:3)</a:t>
            </a:r>
            <a: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258698"/>
            <a:ext cx="98541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Mwanzo</a:t>
            </a:r>
            <a:r>
              <a:rPr dirty="0"/>
              <a:t> </a:t>
            </a:r>
            <a:r>
              <a:rPr dirty="0" err="1"/>
              <a:t>ulikuwa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tumaini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: </a:t>
            </a:r>
            <a:r>
              <a:rPr dirty="0" err="1"/>
              <a:t>w</a:t>
            </a:r>
            <a:r>
              <a:rPr lang="en-US" dirty="0" err="1"/>
              <a:t>a</a:t>
            </a:r>
            <a:r>
              <a:rPr dirty="0" err="1"/>
              <a:t>ongofu</a:t>
            </a:r>
            <a:r>
              <a:rPr dirty="0"/>
              <a:t> </a:t>
            </a:r>
            <a:r>
              <a:rPr dirty="0" err="1"/>
              <a:t>walihesabiwa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maelfu</a:t>
            </a:r>
            <a:br>
              <a:rPr lang="en" sz="2000" b="1" dirty="0"/>
            </a:br>
            <a:r>
              <a:rPr dirty="0"/>
              <a:t>(</a:t>
            </a:r>
            <a:r>
              <a:rPr dirty="0" err="1"/>
              <a:t>Matendo</a:t>
            </a:r>
            <a:r>
              <a:rPr dirty="0"/>
              <a:t> 2:41; 4:4); </a:t>
            </a:r>
            <a:r>
              <a:rPr dirty="0" err="1"/>
              <a:t>waumini</a:t>
            </a:r>
            <a:r>
              <a:rPr dirty="0"/>
              <a:t> </a:t>
            </a:r>
            <a:r>
              <a:rPr dirty="0" err="1"/>
              <a:t>walihubiri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(</a:t>
            </a:r>
            <a:r>
              <a:rPr dirty="0" err="1"/>
              <a:t>Matendo</a:t>
            </a:r>
            <a:r>
              <a:rPr dirty="0"/>
              <a:t> 4:31; 5:42).</a:t>
            </a:r>
          </a:p>
        </p:txBody>
      </p:sp>
      <p:pic>
        <p:nvPicPr>
          <p:cNvPr id="10" name="Imagen 9" descr="Imagen que contiene persona, interior, hombre, turbante  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  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  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  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52400" y="4106174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mateso</a:t>
            </a:r>
            <a:r>
              <a:rPr dirty="0"/>
              <a:t> </a:t>
            </a:r>
            <a:r>
              <a:rPr dirty="0" err="1"/>
              <a:t>yaliyotolewa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Sauli</a:t>
            </a:r>
            <a:r>
              <a:rPr dirty="0"/>
              <a:t>, </a:t>
            </a:r>
            <a:r>
              <a:rPr dirty="0" err="1"/>
              <a:t>wanafunzi</a:t>
            </a:r>
            <a:r>
              <a:rPr dirty="0"/>
              <a:t> </a:t>
            </a:r>
            <a:r>
              <a:rPr dirty="0" err="1"/>
              <a:t>walitawanyika</a:t>
            </a:r>
            <a:r>
              <a:rPr dirty="0"/>
              <a:t> (</a:t>
            </a:r>
            <a:r>
              <a:rPr dirty="0" err="1"/>
              <a:t>Matendo</a:t>
            </a:r>
            <a:r>
              <a:rPr dirty="0"/>
              <a:t> 8:1). </a:t>
            </a:r>
            <a:r>
              <a:rPr dirty="0" err="1"/>
              <a:t>Lakini</a:t>
            </a:r>
            <a:r>
              <a:rPr dirty="0"/>
              <a:t>, </a:t>
            </a:r>
            <a:r>
              <a:rPr dirty="0" err="1"/>
              <a:t>mbali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nuru</a:t>
            </a:r>
            <a:r>
              <a:rPr dirty="0"/>
              <a:t> </a:t>
            </a:r>
            <a:r>
              <a:rPr dirty="0" err="1"/>
              <a:t>kuzimwa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uaminifu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waumini</a:t>
            </a:r>
            <a:r>
              <a:rPr dirty="0"/>
              <a:t>, </a:t>
            </a:r>
            <a:r>
              <a:rPr dirty="0" err="1"/>
              <a:t>iliangaza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uangavu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unaojulikana</a:t>
            </a:r>
            <a:r>
              <a:rPr dirty="0"/>
              <a:t> (</a:t>
            </a:r>
            <a:r>
              <a:rPr dirty="0" err="1"/>
              <a:t>Matendo</a:t>
            </a:r>
            <a:r>
              <a:rPr dirty="0"/>
              <a:t> 8:4; 11:19-21; Rum. 15:19; </a:t>
            </a:r>
            <a:r>
              <a:rPr dirty="0" err="1"/>
              <a:t>Kol</a:t>
            </a:r>
            <a:r>
              <a:rPr dirty="0"/>
              <a:t>. 1:23).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41052" y="2074270"/>
            <a:ext cx="32702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adui</a:t>
            </a:r>
            <a:r>
              <a:rPr dirty="0"/>
              <a:t> </a:t>
            </a:r>
            <a:r>
              <a:rPr dirty="0" err="1"/>
              <a:t>hakutulia</a:t>
            </a:r>
            <a:r>
              <a:rPr dirty="0"/>
              <a:t>. </a:t>
            </a:r>
            <a:r>
              <a:rPr dirty="0" err="1"/>
              <a:t>Vitisho</a:t>
            </a:r>
            <a:r>
              <a:rPr dirty="0"/>
              <a:t> </a:t>
            </a:r>
            <a:r>
              <a:rPr dirty="0" err="1"/>
              <a:t>vya</a:t>
            </a:r>
            <a:r>
              <a:rPr dirty="0"/>
              <a:t> kwanza (</a:t>
            </a:r>
            <a:r>
              <a:rPr dirty="0" err="1"/>
              <a:t>Matendo</a:t>
            </a:r>
            <a:r>
              <a:rPr dirty="0"/>
              <a:t> 4:17-18); </a:t>
            </a:r>
            <a:r>
              <a:rPr dirty="0" err="1"/>
              <a:t>kisha</a:t>
            </a:r>
            <a:r>
              <a:rPr dirty="0"/>
              <a:t>, </a:t>
            </a:r>
            <a:r>
              <a:rPr dirty="0" err="1"/>
              <a:t>adhabu</a:t>
            </a:r>
            <a:r>
              <a:rPr dirty="0"/>
              <a:t> (</a:t>
            </a:r>
            <a:r>
              <a:rPr dirty="0" err="1"/>
              <a:t>Matendo</a:t>
            </a:r>
            <a:r>
              <a:rPr dirty="0"/>
              <a:t> 5:40); </a:t>
            </a:r>
            <a:r>
              <a:rPr dirty="0" err="1"/>
              <a:t>hatimaye</a:t>
            </a:r>
            <a:r>
              <a:rPr dirty="0"/>
              <a:t>, </a:t>
            </a:r>
            <a:r>
              <a:rPr dirty="0" err="1"/>
              <a:t>kifo</a:t>
            </a:r>
            <a:r>
              <a:rPr dirty="0"/>
              <a:t> (</a:t>
            </a:r>
            <a:r>
              <a:rPr dirty="0" err="1"/>
              <a:t>Matendo</a:t>
            </a:r>
            <a:r>
              <a:rPr dirty="0"/>
              <a:t> 7:59).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52399" y="5405886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amelipa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lake </a:t>
            </a:r>
            <a:r>
              <a:rPr dirty="0" err="1"/>
              <a:t>agizo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kulipeleka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(</a:t>
            </a:r>
            <a:r>
              <a:rPr dirty="0" err="1"/>
              <a:t>Matendo</a:t>
            </a:r>
            <a:r>
              <a:rPr dirty="0"/>
              <a:t> 1:8). Hakuna </a:t>
            </a:r>
            <a:r>
              <a:rPr dirty="0" err="1"/>
              <a:t>nguvu</a:t>
            </a:r>
            <a:r>
              <a:rPr dirty="0"/>
              <a:t>,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kimwili</a:t>
            </a:r>
            <a:r>
              <a:rPr dirty="0"/>
              <a:t> au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kiroho</a:t>
            </a:r>
            <a:r>
              <a:rPr dirty="0"/>
              <a:t>, </a:t>
            </a:r>
            <a:r>
              <a:rPr dirty="0" err="1"/>
              <a:t>inayoweza</a:t>
            </a:r>
            <a:r>
              <a:rPr dirty="0"/>
              <a:t> </a:t>
            </a:r>
            <a:r>
              <a:rPr dirty="0" err="1"/>
              <a:t>kuzuia</a:t>
            </a:r>
            <a:r>
              <a:rPr dirty="0"/>
              <a:t> </a:t>
            </a:r>
            <a:r>
              <a:rPr dirty="0" err="1"/>
              <a:t>maendeleo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 (Mt. 16 18 "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yuko</a:t>
            </a:r>
            <a:r>
              <a:rPr dirty="0"/>
              <a:t> </a:t>
            </a:r>
            <a:r>
              <a:rPr dirty="0" err="1"/>
              <a:t>upande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, hakuna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anayeweza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!" (Rum. 8:31</a:t>
            </a:r>
            <a:r>
              <a:rPr lang="en-US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1288</Words>
  <Application>Microsoft Office PowerPoint</Application>
  <PresentationFormat>Panorámica</PresentationFormat>
  <Paragraphs>59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93</cp:revision>
  <dcterms:created xsi:type="dcterms:W3CDTF">2024-03-30T09:19:10Z</dcterms:created>
  <dcterms:modified xsi:type="dcterms:W3CDTF">2024-04-02T06:17:45Z</dcterms:modified>
</cp:coreProperties>
</file>