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7" d="100"/>
          <a:sy n="27" d="100"/>
        </p:scale>
        <p:origin x="84" y="1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16/04/2024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sv-SE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NAGNININGNING ANG LIWANAG SA KADILIMAN 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227266" y="6447415"/>
            <a:ext cx="2876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>
                <a:solidFill>
                  <a:srgbClr val="D8DBCF"/>
                </a:solidFill>
              </a:rPr>
              <a:t>Aralin</a:t>
            </a:r>
            <a:r>
              <a:rPr lang="en-US" sz="1600" b="1" dirty="0">
                <a:solidFill>
                  <a:srgbClr val="D8DBCF"/>
                </a:solidFill>
              </a:rPr>
              <a:t> 3 para </a:t>
            </a:r>
            <a:r>
              <a:rPr lang="en-US" sz="1600" b="1" dirty="0" err="1">
                <a:solidFill>
                  <a:srgbClr val="D8DBCF"/>
                </a:solidFill>
              </a:rPr>
              <a:t>sa</a:t>
            </a:r>
            <a:r>
              <a:rPr lang="en-US" sz="1600" b="1" dirty="0">
                <a:solidFill>
                  <a:srgbClr val="D8DBCF"/>
                </a:solidFill>
              </a:rPr>
              <a:t> Abril 20, 2024</a:t>
            </a:r>
            <a:endParaRPr lang="en" sz="1600" b="1" dirty="0">
              <a:solidFill>
                <a:srgbClr val="D8DB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36360" y="1506568"/>
            <a:ext cx="1068335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500" b="1" dirty="0">
                <a:latin typeface="Constantia" panose="02030602050306030303" pitchFamily="18" charset="0"/>
              </a:rPr>
              <a:t>“</a:t>
            </a:r>
            <a:r>
              <a:rPr lang="en-US" sz="2500" b="1" dirty="0" err="1">
                <a:latin typeface="Constantia" panose="02030602050306030303" pitchFamily="18" charset="0"/>
              </a:rPr>
              <a:t>Tinakpan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espirituwal</a:t>
            </a:r>
            <a:r>
              <a:rPr lang="en-US" sz="2500" b="1" dirty="0">
                <a:latin typeface="Constantia" panose="02030602050306030303" pitchFamily="18" charset="0"/>
              </a:rPr>
              <a:t> na </a:t>
            </a:r>
            <a:r>
              <a:rPr lang="en-US" sz="2500" b="1" dirty="0" err="1">
                <a:latin typeface="Constantia" panose="02030602050306030303" pitchFamily="18" charset="0"/>
              </a:rPr>
              <a:t>kadiliman</a:t>
            </a:r>
            <a:r>
              <a:rPr lang="en-US" sz="2500" b="1" dirty="0">
                <a:latin typeface="Constantia" panose="02030602050306030303" pitchFamily="18" charset="0"/>
              </a:rPr>
              <a:t> ang </a:t>
            </a:r>
            <a:r>
              <a:rPr lang="en-US" sz="2500" b="1" dirty="0" err="1">
                <a:latin typeface="Constantia" panose="02030602050306030303" pitchFamily="18" charset="0"/>
              </a:rPr>
              <a:t>lupa</a:t>
            </a:r>
            <a:r>
              <a:rPr lang="en-US" sz="2500" b="1" dirty="0">
                <a:latin typeface="Constantia" panose="02030602050306030303" pitchFamily="18" charset="0"/>
              </a:rPr>
              <a:t> at ng </a:t>
            </a:r>
            <a:r>
              <a:rPr lang="en-US" sz="2500" b="1" dirty="0" err="1">
                <a:latin typeface="Constantia" panose="02030602050306030303" pitchFamily="18" charset="0"/>
              </a:rPr>
              <a:t>matinding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kadiliman</a:t>
            </a:r>
            <a:r>
              <a:rPr lang="en-US" sz="2500" b="1" dirty="0">
                <a:latin typeface="Constantia" panose="02030602050306030303" pitchFamily="18" charset="0"/>
              </a:rPr>
              <a:t> ang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tao</a:t>
            </a:r>
            <a:r>
              <a:rPr lang="en-US" sz="2500" b="1" dirty="0">
                <a:latin typeface="Constantia" panose="02030602050306030303" pitchFamily="18" charset="0"/>
              </a:rPr>
              <a:t>. Sa maraming </a:t>
            </a:r>
            <a:r>
              <a:rPr lang="en-US" sz="2500" b="1" dirty="0" err="1">
                <a:latin typeface="Constantia" panose="02030602050306030303" pitchFamily="18" charset="0"/>
              </a:rPr>
              <a:t>iglesia</a:t>
            </a:r>
            <a:r>
              <a:rPr lang="en-US" sz="2500" b="1" dirty="0">
                <a:latin typeface="Constantia" panose="02030602050306030303" pitchFamily="18" charset="0"/>
              </a:rPr>
              <a:t> ay </a:t>
            </a:r>
            <a:r>
              <a:rPr lang="en-US" sz="2500" b="1" dirty="0" err="1">
                <a:latin typeface="Constantia" panose="02030602050306030303" pitchFamily="18" charset="0"/>
              </a:rPr>
              <a:t>mayroong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pag-aalinlangan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pagtataksil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interpretasyon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Kasulatan</a:t>
            </a:r>
            <a:r>
              <a:rPr lang="en-US" sz="2500" b="1" dirty="0"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latin typeface="Constantia" panose="02030602050306030303" pitchFamily="18" charset="0"/>
              </a:rPr>
              <a:t>Marami</a:t>
            </a:r>
            <a:r>
              <a:rPr lang="en-US" sz="2500" b="1" dirty="0"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latin typeface="Constantia" panose="02030602050306030303" pitchFamily="18" charset="0"/>
              </a:rPr>
              <a:t>napakarami</a:t>
            </a:r>
            <a:r>
              <a:rPr lang="en-US" sz="2500" b="1" dirty="0">
                <a:latin typeface="Constantia" panose="02030602050306030303" pitchFamily="18" charset="0"/>
              </a:rPr>
              <a:t>, ang </a:t>
            </a:r>
            <a:r>
              <a:rPr lang="en-US" sz="2500" b="1" dirty="0" err="1">
                <a:latin typeface="Constantia" panose="02030602050306030303" pitchFamily="18" charset="0"/>
              </a:rPr>
              <a:t>bumabatikos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katotohanan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katotohanan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Kasulatan</a:t>
            </a:r>
            <a:r>
              <a:rPr lang="en-US" sz="2500" b="1" dirty="0">
                <a:latin typeface="Constantia" panose="02030602050306030303" pitchFamily="18" charset="0"/>
              </a:rPr>
              <a:t>. Ang </a:t>
            </a:r>
            <a:r>
              <a:rPr lang="en-US" sz="2500" b="1" dirty="0" err="1">
                <a:latin typeface="Constantia" panose="02030602050306030303" pitchFamily="18" charset="0"/>
              </a:rPr>
              <a:t>pangangatuwiran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tao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haka-haka ng puso ng </a:t>
            </a:r>
            <a:r>
              <a:rPr lang="en-US" sz="2500" b="1" dirty="0" err="1">
                <a:latin typeface="Constantia" panose="02030602050306030303" pitchFamily="18" charset="0"/>
              </a:rPr>
              <a:t>tao</a:t>
            </a:r>
            <a:r>
              <a:rPr lang="en-US" sz="2500" b="1" dirty="0">
                <a:latin typeface="Constantia" panose="02030602050306030303" pitchFamily="18" charset="0"/>
              </a:rPr>
              <a:t> ay </a:t>
            </a:r>
            <a:r>
              <a:rPr lang="en-US" sz="2500" b="1" dirty="0" err="1">
                <a:latin typeface="Constantia" panose="02030602050306030303" pitchFamily="18" charset="0"/>
              </a:rPr>
              <a:t>sumisira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inspirasyon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Salita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Diyos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" sz="2500" b="1" dirty="0">
                <a:latin typeface="Constantia" panose="02030602050306030303" pitchFamily="18" charset="0"/>
              </a:rPr>
              <a:t>[…]</a:t>
            </a:r>
          </a:p>
          <a:p>
            <a:pPr>
              <a:spcBef>
                <a:spcPts val="600"/>
              </a:spcBef>
            </a:pPr>
            <a:r>
              <a:rPr lang="en-US" sz="2500" b="1" dirty="0" err="1">
                <a:latin typeface="Constantia" panose="02030602050306030303" pitchFamily="18" charset="0"/>
              </a:rPr>
              <a:t>Nakatayo</a:t>
            </a:r>
            <a:r>
              <a:rPr lang="en-US" sz="2500" b="1" dirty="0">
                <a:latin typeface="Constantia" panose="02030602050306030303" pitchFamily="18" charset="0"/>
              </a:rPr>
              <a:t> ang Banal na </a:t>
            </a:r>
            <a:r>
              <a:rPr lang="en-US" sz="2500" b="1" dirty="0" err="1">
                <a:latin typeface="Constantia" panose="02030602050306030303" pitchFamily="18" charset="0"/>
              </a:rPr>
              <a:t>Aklat</a:t>
            </a:r>
            <a:r>
              <a:rPr lang="en-US" sz="2500" b="1" dirty="0">
                <a:latin typeface="Constantia" panose="02030602050306030303" pitchFamily="18" charset="0"/>
              </a:rPr>
              <a:t> na </a:t>
            </a:r>
            <a:r>
              <a:rPr lang="en-US" sz="2500" b="1" dirty="0" err="1">
                <a:latin typeface="Constantia" panose="02030602050306030303" pitchFamily="18" charset="0"/>
              </a:rPr>
              <a:t>ito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pagsalakay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ni</a:t>
            </a:r>
            <a:r>
              <a:rPr lang="en-US" sz="2500" b="1" dirty="0">
                <a:latin typeface="Constantia" panose="02030602050306030303" pitchFamily="18" charset="0"/>
              </a:rPr>
              <a:t> Satanas, na </a:t>
            </a:r>
            <a:r>
              <a:rPr lang="en-US" sz="2500" b="1" dirty="0" err="1">
                <a:latin typeface="Constantia" panose="02030602050306030303" pitchFamily="18" charset="0"/>
              </a:rPr>
              <a:t>nakipag</a:t>
            </a:r>
            <a:r>
              <a:rPr lang="en-US" sz="2500" b="1" dirty="0">
                <a:latin typeface="Constantia" panose="02030602050306030303" pitchFamily="18" charset="0"/>
              </a:rPr>
              <a:t>-isa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masasamang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tao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upang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balutin</a:t>
            </a:r>
            <a:r>
              <a:rPr lang="en-US" sz="2500" b="1" dirty="0">
                <a:latin typeface="Constantia" panose="02030602050306030303" pitchFamily="18" charset="0"/>
              </a:rPr>
              <a:t> ang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bagay na may banal na </a:t>
            </a:r>
            <a:r>
              <a:rPr lang="en-US" sz="2500" b="1" dirty="0" err="1">
                <a:latin typeface="Constantia" panose="02030602050306030303" pitchFamily="18" charset="0"/>
              </a:rPr>
              <a:t>katangian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mga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ulap</a:t>
            </a:r>
            <a:r>
              <a:rPr lang="en-US" sz="2500" b="1" dirty="0">
                <a:latin typeface="Constantia" panose="02030602050306030303" pitchFamily="18" charset="0"/>
              </a:rPr>
              <a:t> at </a:t>
            </a:r>
            <a:r>
              <a:rPr lang="en-US" sz="2500" b="1" dirty="0" err="1">
                <a:latin typeface="Constantia" panose="02030602050306030303" pitchFamily="18" charset="0"/>
              </a:rPr>
              <a:t>kadiliman</a:t>
            </a:r>
            <a:r>
              <a:rPr lang="en-US" sz="2500" b="1" dirty="0"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latin typeface="Constantia" panose="02030602050306030303" pitchFamily="18" charset="0"/>
              </a:rPr>
              <a:t>Ngunit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iningatan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Panginoon</a:t>
            </a:r>
            <a:r>
              <a:rPr lang="en-US" sz="2500" b="1" dirty="0">
                <a:latin typeface="Constantia" panose="02030602050306030303" pitchFamily="18" charset="0"/>
              </a:rPr>
              <a:t> ang Banal na </a:t>
            </a:r>
            <a:r>
              <a:rPr lang="en-US" sz="2500" b="1" dirty="0" err="1">
                <a:latin typeface="Constantia" panose="02030602050306030303" pitchFamily="18" charset="0"/>
              </a:rPr>
              <a:t>Aklat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pamamagitan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Kanyang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sariling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mahimalang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kapangyarihan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kasalukuyang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anyo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nito</a:t>
            </a:r>
            <a:r>
              <a:rPr lang="en-US" sz="2500" b="1" dirty="0">
                <a:latin typeface="Constantia" panose="02030602050306030303" pitchFamily="18" charset="0"/>
              </a:rPr>
              <a:t>—</a:t>
            </a:r>
            <a:r>
              <a:rPr lang="en-US" sz="2500" b="1" dirty="0" err="1">
                <a:latin typeface="Constantia" panose="02030602050306030303" pitchFamily="18" charset="0"/>
              </a:rPr>
              <a:t>isang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talanguhitan</a:t>
            </a:r>
            <a:r>
              <a:rPr lang="en-US" sz="2500" b="1" dirty="0">
                <a:latin typeface="Constantia" panose="02030602050306030303" pitchFamily="18" charset="0"/>
              </a:rPr>
              <a:t> o </a:t>
            </a:r>
            <a:r>
              <a:rPr lang="en-US" sz="2500" b="1" dirty="0" err="1">
                <a:latin typeface="Constantia" panose="02030602050306030303" pitchFamily="18" charset="0"/>
              </a:rPr>
              <a:t>gabay</a:t>
            </a:r>
            <a:r>
              <a:rPr lang="en-US" sz="2500" b="1" dirty="0">
                <a:latin typeface="Constantia" panose="02030602050306030303" pitchFamily="18" charset="0"/>
              </a:rPr>
              <a:t> na </a:t>
            </a:r>
            <a:r>
              <a:rPr lang="en-US" sz="2500" b="1" dirty="0" err="1">
                <a:latin typeface="Constantia" panose="02030602050306030303" pitchFamily="18" charset="0"/>
              </a:rPr>
              <a:t>aklat</a:t>
            </a:r>
            <a:r>
              <a:rPr lang="en-US" sz="2500" b="1" dirty="0">
                <a:latin typeface="Constantia" panose="02030602050306030303" pitchFamily="18" charset="0"/>
              </a:rPr>
              <a:t> ng </a:t>
            </a:r>
            <a:r>
              <a:rPr lang="en-US" sz="2500" b="1" dirty="0" err="1">
                <a:latin typeface="Constantia" panose="02030602050306030303" pitchFamily="18" charset="0"/>
              </a:rPr>
              <a:t>sangkatauhan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upang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ipakita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kanila</a:t>
            </a:r>
            <a:r>
              <a:rPr lang="en-US" sz="2500" b="1" dirty="0">
                <a:latin typeface="Constantia" panose="02030602050306030303" pitchFamily="18" charset="0"/>
              </a:rPr>
              <a:t> ang </a:t>
            </a:r>
            <a:r>
              <a:rPr lang="en-US" sz="2500" b="1" dirty="0" err="1">
                <a:latin typeface="Constantia" panose="02030602050306030303" pitchFamily="18" charset="0"/>
              </a:rPr>
              <a:t>daan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patungo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langit</a:t>
            </a:r>
            <a:r>
              <a:rPr lang="en" sz="2500" b="1" dirty="0"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LABANAN PARA SA ISIP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81572" y="90131"/>
            <a:ext cx="10126494" cy="923330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binulag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dios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sanglibutang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pagiisip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nagsisisampalataya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kanila'y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huwag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sumilang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kaliwanagan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evangelio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kaluwalhatian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Cristo, na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siyang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larawan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Dios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Corinto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339991" y="1086044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May </a:t>
            </a:r>
            <a:r>
              <a:rPr lang="en-US" sz="2000" b="1" dirty="0" err="1"/>
              <a:t>kasabihan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Kastila</a:t>
            </a:r>
            <a:r>
              <a:rPr lang="en-US" sz="2000" b="1" dirty="0"/>
              <a:t> ang </a:t>
            </a:r>
            <a:r>
              <a:rPr lang="en-US" sz="2000" b="1" dirty="0" err="1"/>
              <a:t>nagsasabi</a:t>
            </a:r>
            <a:r>
              <a:rPr lang="en-US" sz="2000" b="1" dirty="0"/>
              <a:t>: “Walang mas </a:t>
            </a:r>
            <a:r>
              <a:rPr lang="en-US" sz="2000" b="1" dirty="0" err="1"/>
              <a:t>masahol</a:t>
            </a:r>
            <a:r>
              <a:rPr lang="en-US" sz="2000" b="1" dirty="0"/>
              <a:t> pang </a:t>
            </a:r>
            <a:r>
              <a:rPr lang="en-US" sz="2000" b="1" dirty="0" err="1"/>
              <a:t>bulag</a:t>
            </a:r>
            <a:r>
              <a:rPr lang="en-US" sz="2000" b="1" dirty="0"/>
              <a:t>, </a:t>
            </a:r>
            <a:r>
              <a:rPr lang="en-US" sz="2000" b="1" dirty="0" err="1"/>
              <a:t>kaysa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taong</a:t>
            </a:r>
            <a:r>
              <a:rPr lang="en-US" sz="2000" b="1" dirty="0"/>
              <a:t> </a:t>
            </a:r>
            <a:r>
              <a:rPr lang="en-US" sz="2000" b="1" dirty="0" err="1"/>
              <a:t>ayaw</a:t>
            </a:r>
            <a:r>
              <a:rPr lang="en-US" sz="2000" b="1" dirty="0"/>
              <a:t> </a:t>
            </a:r>
            <a:r>
              <a:rPr lang="en-US" sz="2000" b="1" dirty="0" err="1"/>
              <a:t>makakita</a:t>
            </a:r>
            <a:r>
              <a:rPr lang="en-US" sz="2000" b="1" dirty="0"/>
              <a:t>.” </a:t>
            </a:r>
            <a:r>
              <a:rPr lang="en-US" sz="2000" b="1" dirty="0" err="1"/>
              <a:t>Ibig</a:t>
            </a:r>
            <a:r>
              <a:rPr lang="en-US" sz="2000" b="1" dirty="0"/>
              <a:t> </a:t>
            </a:r>
            <a:r>
              <a:rPr lang="en-US" sz="2000" b="1" dirty="0" err="1"/>
              <a:t>sabihin</a:t>
            </a:r>
            <a:r>
              <a:rPr lang="en-US" sz="2000" b="1" dirty="0"/>
              <a:t>,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silbi</a:t>
            </a:r>
            <a:r>
              <a:rPr lang="en-US" sz="2000" b="1" dirty="0"/>
              <a:t> na </a:t>
            </a:r>
            <a:r>
              <a:rPr lang="en-US" sz="2000" b="1" dirty="0" err="1"/>
              <a:t>kumbinsihin</a:t>
            </a:r>
            <a:r>
              <a:rPr lang="en-US" sz="2000" b="1" dirty="0"/>
              <a:t> ang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na </a:t>
            </a:r>
            <a:r>
              <a:rPr lang="en-US" sz="2000" b="1" dirty="0" err="1"/>
              <a:t>makita</a:t>
            </a:r>
            <a:r>
              <a:rPr lang="en-US" sz="2000" b="1" dirty="0"/>
              <a:t> ang </a:t>
            </a:r>
            <a:r>
              <a:rPr lang="en-US" sz="2000" b="1" dirty="0" err="1"/>
              <a:t>ayaw</a:t>
            </a:r>
            <a:r>
              <a:rPr lang="en-US" sz="2000" b="1" dirty="0"/>
              <a:t> </a:t>
            </a:r>
            <a:r>
              <a:rPr lang="en-US" sz="2000" b="1" dirty="0" err="1"/>
              <a:t>niyang</a:t>
            </a:r>
            <a:r>
              <a:rPr lang="en-US" sz="2000" b="1" dirty="0"/>
              <a:t> </a:t>
            </a:r>
            <a:r>
              <a:rPr lang="en-US" sz="2000" b="1" dirty="0" err="1"/>
              <a:t>makita</a:t>
            </a:r>
            <a:r>
              <a:rPr lang="en-US" sz="2000" b="1" dirty="0"/>
              <a:t>. </a:t>
            </a:r>
            <a:r>
              <a:rPr lang="en-US" sz="2000" b="1" dirty="0" err="1"/>
              <a:t>Gayon</a:t>
            </a:r>
            <a:r>
              <a:rPr lang="en-US" sz="2000" b="1" dirty="0"/>
              <a:t> din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binulag</a:t>
            </a:r>
            <a:r>
              <a:rPr lang="en-US" sz="2000" b="1" dirty="0"/>
              <a:t> ng “</a:t>
            </a:r>
            <a:r>
              <a:rPr lang="en-US" sz="2000" b="1" dirty="0" err="1"/>
              <a:t>diyos</a:t>
            </a:r>
            <a:r>
              <a:rPr lang="en-US" sz="2000" b="1" dirty="0"/>
              <a:t> ng </a:t>
            </a:r>
            <a:r>
              <a:rPr lang="en-US" sz="2000" b="1" dirty="0" err="1"/>
              <a:t>sanlibutang</a:t>
            </a:r>
            <a:r>
              <a:rPr lang="en-US" sz="2000" b="1" dirty="0"/>
              <a:t> </a:t>
            </a:r>
            <a:r>
              <a:rPr lang="en-US" sz="2000" b="1" dirty="0" err="1"/>
              <a:t>ito</a:t>
            </a:r>
            <a:r>
              <a:rPr lang="en" sz="2000" b="1" dirty="0"/>
              <a:t>(2Co.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0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105509" y="3852737"/>
            <a:ext cx="587312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Ngunit</a:t>
            </a:r>
            <a:r>
              <a:rPr lang="en-US" sz="1900" b="1" dirty="0"/>
              <a:t> </a:t>
            </a:r>
            <a:r>
              <a:rPr lang="en-US" sz="1900" b="1" dirty="0" err="1"/>
              <a:t>walang</a:t>
            </a:r>
            <a:r>
              <a:rPr lang="en-US" sz="1900" b="1" dirty="0"/>
              <a:t> </a:t>
            </a:r>
            <a:r>
              <a:rPr lang="en-US" sz="1900" b="1" dirty="0" err="1"/>
              <a:t>sinuman</a:t>
            </a:r>
            <a:r>
              <a:rPr lang="en-US" sz="1900" b="1" dirty="0"/>
              <a:t> ang </a:t>
            </a:r>
            <a:r>
              <a:rPr lang="en-US" sz="1900" b="1" dirty="0" err="1"/>
              <a:t>kailangang</a:t>
            </a:r>
            <a:r>
              <a:rPr lang="en-US" sz="1900" b="1" dirty="0"/>
              <a:t> </a:t>
            </a:r>
            <a:r>
              <a:rPr lang="en-US" sz="1900" b="1" dirty="0" err="1"/>
              <a:t>manatili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ganitong</a:t>
            </a:r>
            <a:r>
              <a:rPr lang="en-US" sz="1900" b="1" dirty="0"/>
              <a:t> </a:t>
            </a:r>
            <a:r>
              <a:rPr lang="en-US" sz="1900" b="1" dirty="0" err="1"/>
              <a:t>kalagayan</a:t>
            </a:r>
            <a:r>
              <a:rPr lang="en-US" sz="1900" b="1" dirty="0"/>
              <a:t>. </a:t>
            </a:r>
            <a:r>
              <a:rPr lang="en-US" sz="1900" b="1" dirty="0" err="1"/>
              <a:t>Kapag</a:t>
            </a:r>
            <a:r>
              <a:rPr lang="en-US" sz="1900" b="1" dirty="0"/>
              <a:t> ang </a:t>
            </a:r>
            <a:r>
              <a:rPr lang="en-US" sz="1900" b="1" dirty="0" err="1"/>
              <a:t>isip</a:t>
            </a:r>
            <a:r>
              <a:rPr lang="en-US" sz="1900" b="1" dirty="0"/>
              <a:t> ay </a:t>
            </a:r>
            <a:r>
              <a:rPr lang="en-US" sz="1900" b="1" dirty="0" err="1"/>
              <a:t>nasa</a:t>
            </a:r>
            <a:r>
              <a:rPr lang="en-US" sz="1900" b="1" dirty="0"/>
              <a:t> </a:t>
            </a:r>
            <a:r>
              <a:rPr lang="en-US" sz="1900" b="1" dirty="0" err="1"/>
              <a:t>espirituwal</a:t>
            </a:r>
            <a:r>
              <a:rPr lang="en-US" sz="1900" b="1" dirty="0"/>
              <a:t> na </a:t>
            </a:r>
            <a:r>
              <a:rPr lang="en-US" sz="1900" b="1" dirty="0" err="1"/>
              <a:t>kadiliman</a:t>
            </a:r>
            <a:r>
              <a:rPr lang="en-US" sz="1900" b="1" dirty="0"/>
              <a:t>, </a:t>
            </a:r>
            <a:r>
              <a:rPr lang="en-US" sz="1900" b="1" dirty="0" err="1"/>
              <a:t>mayroong</a:t>
            </a:r>
            <a:r>
              <a:rPr lang="en-US" sz="1900" b="1" dirty="0"/>
              <a:t> </a:t>
            </a:r>
            <a:r>
              <a:rPr lang="en-US" sz="1900" b="1" dirty="0" err="1"/>
              <a:t>liwanag</a:t>
            </a:r>
            <a:r>
              <a:rPr lang="en-US" sz="1900" b="1" dirty="0"/>
              <a:t> na </a:t>
            </a:r>
            <a:r>
              <a:rPr lang="en-US" sz="1900" b="1" dirty="0" err="1"/>
              <a:t>maaaring</a:t>
            </a:r>
            <a:r>
              <a:rPr lang="en-US" sz="1900" b="1" dirty="0"/>
              <a:t> </a:t>
            </a:r>
            <a:r>
              <a:rPr lang="en-US" sz="1900" b="1" dirty="0" err="1"/>
              <a:t>magliwanag</a:t>
            </a:r>
            <a:r>
              <a:rPr lang="en-US" sz="1900" b="1" dirty="0"/>
              <a:t> </a:t>
            </a:r>
            <a:r>
              <a:rPr lang="en-US" sz="1900" b="1" dirty="0" err="1"/>
              <a:t>dito</a:t>
            </a:r>
            <a:r>
              <a:rPr lang="en-US" sz="1900" b="1" dirty="0"/>
              <a:t>: “Ang </a:t>
            </a:r>
            <a:r>
              <a:rPr lang="en-US" sz="1900" b="1" dirty="0" err="1"/>
              <a:t>liwanag</a:t>
            </a:r>
            <a:r>
              <a:rPr lang="en-US" sz="1900" b="1" dirty="0"/>
              <a:t> [</a:t>
            </a:r>
            <a:r>
              <a:rPr lang="en-US" sz="1900" b="1" dirty="0" err="1"/>
              <a:t>si</a:t>
            </a:r>
            <a:r>
              <a:rPr lang="en-US" sz="1900" b="1" dirty="0"/>
              <a:t> Jesus] ay </a:t>
            </a:r>
            <a:r>
              <a:rPr lang="en-US" sz="1900" b="1" dirty="0" err="1"/>
              <a:t>sumisikat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kadiliman</a:t>
            </a:r>
            <a:r>
              <a:rPr lang="en-US" sz="1900" b="1" dirty="0"/>
              <a:t>, at ang </a:t>
            </a:r>
            <a:r>
              <a:rPr lang="en-US" sz="1900" b="1" dirty="0" err="1"/>
              <a:t>kadiliman</a:t>
            </a:r>
            <a:r>
              <a:rPr lang="en-US" sz="1900" b="1" dirty="0"/>
              <a:t> ay </a:t>
            </a:r>
            <a:r>
              <a:rPr lang="en-US" sz="1900" b="1" dirty="0" err="1"/>
              <a:t>hindi</a:t>
            </a:r>
            <a:r>
              <a:rPr lang="en-US" sz="1900" b="1" dirty="0"/>
              <a:t> </a:t>
            </a:r>
            <a:r>
              <a:rPr lang="en-US" sz="1900" b="1" dirty="0" err="1"/>
              <a:t>nananaig</a:t>
            </a:r>
            <a:r>
              <a:rPr lang="en-US" sz="1900" b="1" dirty="0"/>
              <a:t> </a:t>
            </a:r>
            <a:r>
              <a:rPr lang="en-US" sz="1900" b="1" dirty="0" err="1"/>
              <a:t>laban</a:t>
            </a:r>
            <a:r>
              <a:rPr lang="en-US" sz="1900" b="1" dirty="0"/>
              <a:t> </a:t>
            </a:r>
            <a:r>
              <a:rPr lang="en-US" sz="1900" b="1" dirty="0" err="1"/>
              <a:t>dito</a:t>
            </a:r>
            <a:r>
              <a:rPr lang="en-US" sz="1900" b="1" dirty="0"/>
              <a:t>” (Juan </a:t>
            </a:r>
            <a:r>
              <a:rPr lang="en" sz="1900" b="1" dirty="0"/>
              <a:t>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333123" y="2453973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kakulangan</a:t>
            </a:r>
            <a:r>
              <a:rPr lang="en-US" sz="2000" b="1" dirty="0"/>
              <a:t> ng </a:t>
            </a:r>
            <a:r>
              <a:rPr lang="en-US" sz="2000" b="1" dirty="0" err="1"/>
              <a:t>kaalaman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bahagi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naliligaw</a:t>
            </a:r>
            <a:r>
              <a:rPr lang="en-US" sz="2000" b="1" dirty="0"/>
              <a:t> ay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dahil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wala</a:t>
            </a:r>
            <a:r>
              <a:rPr lang="en-US" sz="2000" b="1" dirty="0"/>
              <a:t> </a:t>
            </a:r>
            <a:r>
              <a:rPr lang="en-US" sz="2000" b="1" dirty="0" err="1"/>
              <a:t>silang</a:t>
            </a:r>
            <a:r>
              <a:rPr lang="en-US" sz="2000" b="1" dirty="0"/>
              <a:t> </a:t>
            </a:r>
            <a:r>
              <a:rPr lang="en-US" sz="2000" b="1" dirty="0" err="1"/>
              <a:t>kakayahang</a:t>
            </a:r>
            <a:r>
              <a:rPr lang="en-US" sz="2000" b="1" dirty="0"/>
              <a:t> </a:t>
            </a:r>
            <a:r>
              <a:rPr lang="en-US" sz="2000" b="1" dirty="0" err="1"/>
              <a:t>makaalam</a:t>
            </a:r>
            <a:r>
              <a:rPr lang="en-US" sz="2000" b="1" dirty="0"/>
              <a:t>. </a:t>
            </a:r>
            <a:r>
              <a:rPr lang="en-US" sz="2000" b="1" i="1" dirty="0"/>
              <a:t>Ayaw kasi </a:t>
            </a:r>
            <a:r>
              <a:rPr lang="en-US" sz="2000" b="1" i="1" dirty="0" err="1"/>
              <a:t>nilang</a:t>
            </a:r>
            <a:r>
              <a:rPr lang="en-US" sz="2000" b="1" i="1" dirty="0"/>
              <a:t> </a:t>
            </a:r>
            <a:r>
              <a:rPr lang="en-US" sz="2000" b="1" i="1" dirty="0" err="1"/>
              <a:t>makaalam</a:t>
            </a:r>
            <a:r>
              <a:rPr lang="en-US" sz="2000" b="1" dirty="0"/>
              <a:t>. </a:t>
            </a:r>
            <a:r>
              <a:rPr lang="en-US" sz="2000" b="1" dirty="0" err="1"/>
              <a:t>Sinakop</a:t>
            </a:r>
            <a:r>
              <a:rPr lang="en-US" sz="2000" b="1" dirty="0"/>
              <a:t> ng </a:t>
            </a:r>
            <a:r>
              <a:rPr lang="en-US" sz="2000" b="1" dirty="0" err="1"/>
              <a:t>diyablo</a:t>
            </a:r>
            <a:r>
              <a:rPr lang="en-US" sz="2000" b="1" dirty="0"/>
              <a:t> ang </a:t>
            </a:r>
            <a:r>
              <a:rPr lang="en-US" sz="2000" b="1" dirty="0" err="1"/>
              <a:t>kanilang</a:t>
            </a:r>
            <a:r>
              <a:rPr lang="en-US" sz="2000" b="1" dirty="0"/>
              <a:t> </a:t>
            </a:r>
            <a:r>
              <a:rPr lang="en-US" sz="2000" b="1" dirty="0" err="1"/>
              <a:t>isipan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maraming bagay na </a:t>
            </a:r>
            <a:r>
              <a:rPr lang="en-US" sz="2000" b="1" dirty="0" err="1"/>
              <a:t>pumipigil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kanila</a:t>
            </a:r>
            <a:r>
              <a:rPr lang="en-US" sz="2000" b="1" dirty="0"/>
              <a:t> na </a:t>
            </a:r>
            <a:r>
              <a:rPr lang="en-US" sz="2000" b="1" dirty="0" err="1"/>
              <a:t>isipin</a:t>
            </a:r>
            <a:r>
              <a:rPr lang="en-US" sz="2000" b="1" dirty="0"/>
              <a:t> kung </a:t>
            </a:r>
            <a:r>
              <a:rPr lang="en-US" sz="2000" b="1" dirty="0" err="1"/>
              <a:t>ano</a:t>
            </a:r>
            <a:r>
              <a:rPr lang="en-US" sz="2000" b="1" dirty="0"/>
              <a:t> ang </a:t>
            </a:r>
            <a:r>
              <a:rPr lang="en-US" sz="2000" b="1" dirty="0" err="1"/>
              <a:t>tunay</a:t>
            </a:r>
            <a:r>
              <a:rPr lang="en-US" sz="2000" b="1" dirty="0"/>
              <a:t> na </a:t>
            </a:r>
            <a:r>
              <a:rPr lang="en-US" sz="2000" b="1" dirty="0" err="1"/>
              <a:t>mahalaga</a:t>
            </a:r>
            <a:r>
              <a:rPr lang="en-US" sz="2000" b="1" dirty="0"/>
              <a:t>: ang </a:t>
            </a:r>
            <a:r>
              <a:rPr lang="en-US" sz="2000" b="1" dirty="0" err="1"/>
              <a:t>kanilang</a:t>
            </a:r>
            <a:r>
              <a:rPr lang="en-US" sz="2000" b="1" dirty="0"/>
              <a:t> </a:t>
            </a:r>
            <a:r>
              <a:rPr lang="en-US" sz="2000" b="1" dirty="0" err="1"/>
              <a:t>kaligtasan</a:t>
            </a:r>
            <a:r>
              <a:rPr lang="en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6" y="5625557"/>
            <a:ext cx="5328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tumatanggap</a:t>
            </a:r>
            <a:r>
              <a:rPr lang="en-US" sz="2000" b="1" dirty="0"/>
              <a:t> ng </a:t>
            </a:r>
            <a:r>
              <a:rPr lang="en-US" sz="2000" b="1" dirty="0" err="1"/>
              <a:t>liwanag</a:t>
            </a:r>
            <a:r>
              <a:rPr lang="en-US" sz="2000" b="1" dirty="0"/>
              <a:t> na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maaaring</a:t>
            </a:r>
            <a:r>
              <a:rPr lang="en-US" sz="2000" b="1" dirty="0"/>
              <a:t> </a:t>
            </a:r>
            <a:r>
              <a:rPr lang="en-US" sz="2000" b="1" dirty="0" err="1"/>
              <a:t>alisin</a:t>
            </a:r>
            <a:r>
              <a:rPr lang="en-US" sz="2000" b="1" dirty="0"/>
              <a:t> ang </a:t>
            </a:r>
            <a:r>
              <a:rPr lang="en-US" sz="2000" b="1" dirty="0" err="1"/>
              <a:t>gawain</a:t>
            </a:r>
            <a:r>
              <a:rPr lang="en-US" sz="2000" b="1" dirty="0"/>
              <a:t> ng </a:t>
            </a:r>
            <a:r>
              <a:rPr lang="en-US" sz="2000" b="1" dirty="0" err="1"/>
              <a:t>kaaway</a:t>
            </a:r>
            <a:r>
              <a:rPr lang="en-US" sz="2000" b="1" dirty="0"/>
              <a:t>, at </a:t>
            </a:r>
            <a:r>
              <a:rPr lang="en-US" sz="2000" b="1" dirty="0" err="1"/>
              <a:t>pasikatin</a:t>
            </a:r>
            <a:r>
              <a:rPr lang="en-US" sz="2000" b="1" dirty="0"/>
              <a:t> ang </a:t>
            </a:r>
            <a:r>
              <a:rPr lang="en-US" sz="2000" b="1" dirty="0" err="1"/>
              <a:t>liwanag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kadiliman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049411" y="1228750"/>
            <a:ext cx="1000169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Lahat ng </a:t>
            </a:r>
            <a:r>
              <a:rPr lang="en-US" sz="2400" b="1" dirty="0" err="1">
                <a:latin typeface="Constantia" panose="02030602050306030303" pitchFamily="18" charset="0"/>
              </a:rPr>
              <a:t>naglalakbay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patungo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langit</a:t>
            </a:r>
            <a:r>
              <a:rPr lang="en-US" sz="2400" b="1" dirty="0"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latin typeface="Constantia" panose="02030602050306030303" pitchFamily="18" charset="0"/>
              </a:rPr>
              <a:t>nangangailangan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ligtas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gabay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sv-SE" sz="2400" b="1" dirty="0">
                <a:latin typeface="Constantia" panose="02030602050306030303" pitchFamily="18" charset="0"/>
              </a:rPr>
              <a:t>Hindi tayo dapat lumakad sa karunungan ng tao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Pribilehiyo</a:t>
            </a:r>
            <a:r>
              <a:rPr lang="en-US" sz="2400" b="1" dirty="0">
                <a:latin typeface="Constantia" panose="02030602050306030303" pitchFamily="18" charset="0"/>
              </a:rPr>
              <a:t> natin na </a:t>
            </a:r>
            <a:r>
              <a:rPr lang="en-US" sz="2400" b="1" dirty="0" err="1">
                <a:latin typeface="Constantia" panose="02030602050306030303" pitchFamily="18" charset="0"/>
              </a:rPr>
              <a:t>makinig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tinig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</a:t>
            </a:r>
            <a:r>
              <a:rPr lang="en-US" sz="2400" b="1" dirty="0">
                <a:latin typeface="Constantia" panose="02030602050306030303" pitchFamily="18" charset="0"/>
              </a:rPr>
              <a:t> Kristo na </a:t>
            </a:r>
            <a:r>
              <a:rPr lang="en-US" sz="2400" b="1" dirty="0" err="1">
                <a:latin typeface="Constantia" panose="02030602050306030303" pitchFamily="18" charset="0"/>
              </a:rPr>
              <a:t>nagsasalita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atin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habang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naglalakad</a:t>
            </a:r>
            <a:r>
              <a:rPr lang="en-US" sz="2400" b="1" dirty="0">
                <a:latin typeface="Constantia" panose="02030602050306030303" pitchFamily="18" charset="0"/>
              </a:rPr>
              <a:t> tayo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paglalakbay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buhay</a:t>
            </a:r>
            <a:r>
              <a:rPr lang="en-US" sz="2400" b="1" dirty="0">
                <a:latin typeface="Constantia" panose="02030602050306030303" pitchFamily="18" charset="0"/>
              </a:rPr>
              <a:t>, at ang </a:t>
            </a:r>
            <a:r>
              <a:rPr lang="en-US" sz="2400" b="1" dirty="0" err="1">
                <a:latin typeface="Constantia" panose="02030602050306030303" pitchFamily="18" charset="0"/>
              </a:rPr>
              <a:t>Kanyang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salita</a:t>
            </a:r>
            <a:r>
              <a:rPr lang="en-US" sz="2400" b="1" dirty="0"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latin typeface="Constantia" panose="02030602050306030303" pitchFamily="18" charset="0"/>
              </a:rPr>
              <a:t>palaging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salita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karunungan</a:t>
            </a:r>
            <a:r>
              <a:rPr lang="en-US" sz="2400" b="1" dirty="0">
                <a:latin typeface="Constantia" panose="02030602050306030303" pitchFamily="18" charset="0"/>
              </a:rPr>
              <a:t>...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Ang tanging </a:t>
            </a:r>
            <a:r>
              <a:rPr lang="en-US" sz="2400" b="1" dirty="0" err="1">
                <a:latin typeface="Constantia" panose="02030602050306030303" pitchFamily="18" charset="0"/>
              </a:rPr>
              <a:t>kaligtasan</a:t>
            </a:r>
            <a:r>
              <a:rPr lang="en-US" sz="2400" b="1" dirty="0">
                <a:latin typeface="Constantia" panose="02030602050306030303" pitchFamily="18" charset="0"/>
              </a:rPr>
              <a:t> natin ay </a:t>
            </a:r>
            <a:r>
              <a:rPr lang="en-US" sz="2400" b="1" dirty="0" err="1">
                <a:latin typeface="Constantia" panose="02030602050306030303" pitchFamily="18" charset="0"/>
              </a:rPr>
              <a:t>nasa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pagsunod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malapit</a:t>
            </a:r>
            <a:r>
              <a:rPr lang="en-US" sz="2400" b="1" dirty="0">
                <a:latin typeface="Constantia" panose="02030602050306030303" pitchFamily="18" charset="0"/>
              </a:rPr>
              <a:t> kay Kristo, </a:t>
            </a:r>
            <a:r>
              <a:rPr lang="en-US" sz="2400" b="1" dirty="0" err="1">
                <a:latin typeface="Constantia" panose="02030602050306030303" pitchFamily="18" charset="0"/>
              </a:rPr>
              <a:t>paglakad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Kanyang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karunungan</a:t>
            </a:r>
            <a:r>
              <a:rPr lang="en-US" sz="2400" b="1" dirty="0"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latin typeface="Constantia" panose="02030602050306030303" pitchFamily="18" charset="0"/>
              </a:rPr>
              <a:t>pagsasakabuhayan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Kanyang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katotohanan</a:t>
            </a:r>
            <a:r>
              <a:rPr lang="en-US" sz="2400" b="1" dirty="0">
                <a:latin typeface="Constantia" panose="02030602050306030303" pitchFamily="18" charset="0"/>
              </a:rPr>
              <a:t>. Hindi natin </a:t>
            </a:r>
            <a:r>
              <a:rPr lang="en-US" sz="2400" b="1" dirty="0" err="1">
                <a:latin typeface="Constantia" panose="02030602050306030303" pitchFamily="18" charset="0"/>
              </a:rPr>
              <a:t>laging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makikita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agad</a:t>
            </a:r>
            <a:r>
              <a:rPr lang="en-US" sz="2400" b="1" dirty="0"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latin typeface="Constantia" panose="02030602050306030303" pitchFamily="18" charset="0"/>
              </a:rPr>
              <a:t>gawain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</a:t>
            </a:r>
            <a:r>
              <a:rPr lang="en-US" sz="2400" b="1" dirty="0">
                <a:latin typeface="Constantia" panose="02030602050306030303" pitchFamily="18" charset="0"/>
              </a:rPr>
              <a:t> Satanas; </a:t>
            </a:r>
            <a:r>
              <a:rPr lang="en-US" sz="2400" b="1" dirty="0" err="1">
                <a:latin typeface="Constantia" panose="02030602050306030303" pitchFamily="18" charset="0"/>
              </a:rPr>
              <a:t>hindi</a:t>
            </a:r>
            <a:r>
              <a:rPr lang="en-US" sz="2400" b="1" dirty="0">
                <a:latin typeface="Constantia" panose="02030602050306030303" pitchFamily="18" charset="0"/>
              </a:rPr>
              <a:t> natin </a:t>
            </a:r>
            <a:r>
              <a:rPr lang="en-US" sz="2400" b="1" dirty="0" err="1">
                <a:latin typeface="Constantia" panose="02030602050306030303" pitchFamily="18" charset="0"/>
              </a:rPr>
              <a:t>alam</a:t>
            </a:r>
            <a:r>
              <a:rPr lang="en-US" sz="2400" b="1" dirty="0">
                <a:latin typeface="Constantia" panose="02030602050306030303" pitchFamily="18" charset="0"/>
              </a:rPr>
              <a:t> kung </a:t>
            </a:r>
            <a:r>
              <a:rPr lang="en-US" sz="2400" b="1" dirty="0" err="1">
                <a:latin typeface="Constantia" panose="02030602050306030303" pitchFamily="18" charset="0"/>
              </a:rPr>
              <a:t>saan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inilalagay</a:t>
            </a:r>
            <a:r>
              <a:rPr lang="en-US" sz="2400" b="1" dirty="0"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latin typeface="Constantia" panose="02030602050306030303" pitchFamily="18" charset="0"/>
              </a:rPr>
              <a:t>kanyang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bitag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Ngunit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alam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</a:t>
            </a:r>
            <a:r>
              <a:rPr lang="en-US" sz="2400" b="1" dirty="0">
                <a:latin typeface="Constantia" panose="02030602050306030303" pitchFamily="18" charset="0"/>
              </a:rPr>
              <a:t> Jesus ang </a:t>
            </a:r>
            <a:r>
              <a:rPr lang="en-US" sz="2400" b="1" dirty="0" err="1">
                <a:latin typeface="Constantia" panose="02030602050306030303" pitchFamily="18" charset="0"/>
              </a:rPr>
              <a:t>tusong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sining</a:t>
            </a:r>
            <a:r>
              <a:rPr lang="en-US" sz="2400" b="1" dirty="0"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latin typeface="Constantia" panose="02030602050306030303" pitchFamily="18" charset="0"/>
              </a:rPr>
              <a:t>kaaway</a:t>
            </a:r>
            <a:r>
              <a:rPr lang="en-US" sz="2400" b="1" dirty="0"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latin typeface="Constantia" panose="02030602050306030303" pitchFamily="18" charset="0"/>
              </a:rPr>
              <a:t>maaari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Niyang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panatilihin</a:t>
            </a:r>
            <a:r>
              <a:rPr lang="en-US" sz="2400" b="1" dirty="0"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latin typeface="Constantia" panose="02030602050306030303" pitchFamily="18" charset="0"/>
              </a:rPr>
              <a:t>ating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ligtas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landas</a:t>
            </a:r>
            <a:r>
              <a:rPr lang="en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382010"/>
            <a:ext cx="4709802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Sinabi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kanila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Jesus,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Kaunting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panahon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lamang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sasagitna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ninyo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ilaw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Kayo'y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magsilakad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samantalang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nasa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inyo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ilaw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upang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huwag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kayong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abutin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kadiliman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at 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lumalakad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kadiliman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ay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hindi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nalalaman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kung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siya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tutungo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12:35)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5854972" y="3429000"/>
            <a:ext cx="60940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176653"/>
                </a:solidFill>
              </a:rPr>
              <a:t>Labanan</a:t>
            </a:r>
            <a:r>
              <a:rPr lang="en-US" sz="2400" b="1" dirty="0">
                <a:solidFill>
                  <a:srgbClr val="176653"/>
                </a:solidFill>
              </a:rPr>
              <a:t> para </a:t>
            </a:r>
            <a:r>
              <a:rPr lang="en-US" sz="2400" b="1" dirty="0" err="1">
                <a:solidFill>
                  <a:srgbClr val="176653"/>
                </a:solidFill>
              </a:rPr>
              <a:t>sa</a:t>
            </a:r>
            <a:r>
              <a:rPr lang="en-US" sz="2400" b="1" dirty="0">
                <a:solidFill>
                  <a:srgbClr val="176653"/>
                </a:solidFill>
              </a:rPr>
              <a:t> </a:t>
            </a:r>
            <a:r>
              <a:rPr lang="en-US" sz="2400" b="1" dirty="0" err="1">
                <a:solidFill>
                  <a:srgbClr val="176653"/>
                </a:solidFill>
              </a:rPr>
              <a:t>katotohanan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400" b="1" dirty="0" err="1"/>
              <a:t>Katotohanan</a:t>
            </a:r>
            <a:r>
              <a:rPr lang="en-US" sz="2400" b="1" dirty="0"/>
              <a:t> </a:t>
            </a:r>
            <a:r>
              <a:rPr lang="en-US" sz="2400" b="1" dirty="0" err="1"/>
              <a:t>laban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kasinungalingan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2400" b="1" dirty="0"/>
              <a:t>Ang </a:t>
            </a:r>
            <a:r>
              <a:rPr lang="en-US" sz="2400" b="1" dirty="0" err="1"/>
              <a:t>kompromiso</a:t>
            </a:r>
            <a:r>
              <a:rPr lang="en-US" sz="2400" b="1" dirty="0"/>
              <a:t> ng </a:t>
            </a:r>
            <a:r>
              <a:rPr lang="en-US" sz="2400" b="1" dirty="0" err="1"/>
              <a:t>iglesia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791974"/>
                </a:solidFill>
              </a:rPr>
              <a:t>Labanan</a:t>
            </a:r>
            <a:r>
              <a:rPr lang="en-US" sz="2400" b="1" dirty="0">
                <a:solidFill>
                  <a:srgbClr val="791974"/>
                </a:solidFill>
              </a:rPr>
              <a:t> para </a:t>
            </a:r>
            <a:r>
              <a:rPr lang="en-US" sz="2400" b="1" dirty="0" err="1">
                <a:solidFill>
                  <a:srgbClr val="791974"/>
                </a:solidFill>
              </a:rPr>
              <a:t>sa</a:t>
            </a:r>
            <a:r>
              <a:rPr lang="en-US" sz="2400" b="1" dirty="0">
                <a:solidFill>
                  <a:srgbClr val="791974"/>
                </a:solidFill>
              </a:rPr>
              <a:t> </a:t>
            </a:r>
            <a:r>
              <a:rPr lang="en-US" sz="2400" b="1" dirty="0" err="1">
                <a:solidFill>
                  <a:srgbClr val="791974"/>
                </a:solidFill>
              </a:rPr>
              <a:t>Salita</a:t>
            </a:r>
            <a:r>
              <a:rPr lang="en-US" sz="2400" b="1" dirty="0">
                <a:solidFill>
                  <a:srgbClr val="791974"/>
                </a:solidFill>
              </a:rPr>
              <a:t> ng </a:t>
            </a:r>
            <a:r>
              <a:rPr lang="en-US" sz="2400" b="1" dirty="0" err="1">
                <a:solidFill>
                  <a:srgbClr val="791974"/>
                </a:solidFill>
              </a:rPr>
              <a:t>Diyos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400" b="1" dirty="0" err="1"/>
              <a:t>Seguridad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Bibliya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US" sz="2400" b="1" dirty="0" err="1"/>
              <a:t>Pangangatwiran</a:t>
            </a:r>
            <a:r>
              <a:rPr lang="en-US" sz="2400" b="1" dirty="0"/>
              <a:t> ng </a:t>
            </a:r>
            <a:r>
              <a:rPr lang="en-US" sz="2400" b="1" dirty="0" err="1"/>
              <a:t>tao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713518"/>
                </a:solidFill>
              </a:rPr>
              <a:t>Labanan</a:t>
            </a:r>
            <a:r>
              <a:rPr lang="en-US" sz="2400" b="1" dirty="0">
                <a:solidFill>
                  <a:srgbClr val="713518"/>
                </a:solidFill>
              </a:rPr>
              <a:t> para </a:t>
            </a:r>
            <a:r>
              <a:rPr lang="en-US" sz="2400" b="1" dirty="0" err="1">
                <a:solidFill>
                  <a:srgbClr val="713518"/>
                </a:solidFill>
              </a:rPr>
              <a:t>sa</a:t>
            </a:r>
            <a:r>
              <a:rPr lang="en-US" sz="2400" b="1" dirty="0">
                <a:solidFill>
                  <a:srgbClr val="713518"/>
                </a:solidFill>
              </a:rPr>
              <a:t> </a:t>
            </a:r>
            <a:r>
              <a:rPr lang="en-US" sz="2400" b="1" dirty="0" err="1">
                <a:solidFill>
                  <a:srgbClr val="713518"/>
                </a:solidFill>
              </a:rPr>
              <a:t>isip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306406" y="-2143"/>
            <a:ext cx="589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digmaan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nanalo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bawat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labanan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5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5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5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5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1098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1098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1098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86702" y="2332876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tanging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sanggalang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labanang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kumapit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kay Jesus,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Buhay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Banal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Salita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303326" y="699347"/>
            <a:ext cx="62252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Satanas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labanan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pag-uusig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gumawa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plano: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kompromiso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pinaghalong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kasinungalingan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kumaladkad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milyun-milyong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yakapin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kontaminado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377987" y="2459504"/>
            <a:ext cx="92980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LABANAN PARA SA KATOTOHANAN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 LABAN SA KASINUNGALINGAN</a:t>
            </a:r>
            <a:endParaRPr lang="en" sz="36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498143"/>
            <a:ext cx="6764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v-SE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Sinabi sa kaniya ni Jesus, Ako ang daan, at ang katotohanan, at ang buhay: sinoman ay di makaparoroon sa Ama, kundi sa pamamagitan ko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(Juan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037447" y="1314237"/>
            <a:ext cx="60087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Si Jesus ang </a:t>
            </a:r>
            <a:r>
              <a:rPr lang="en-US" sz="1900" b="1" dirty="0" err="1"/>
              <a:t>Katotohanan</a:t>
            </a:r>
            <a:r>
              <a:rPr lang="en-US" sz="1900" b="1" dirty="0"/>
              <a:t> at </a:t>
            </a:r>
            <a:r>
              <a:rPr lang="en-US" sz="1900" b="1" dirty="0" err="1"/>
              <a:t>samakatuwid</a:t>
            </a:r>
            <a:r>
              <a:rPr lang="en-US" sz="1900" b="1" dirty="0"/>
              <a:t> ang ama ng lahat ng </a:t>
            </a:r>
            <a:r>
              <a:rPr lang="en-US" sz="1900" b="1" dirty="0" err="1"/>
              <a:t>katotohanan</a:t>
            </a:r>
            <a:r>
              <a:rPr lang="en-US" sz="1900" b="1" dirty="0"/>
              <a:t> (Juan 14:6). Lahat ng </a:t>
            </a:r>
            <a:r>
              <a:rPr lang="en-US" sz="1900" b="1" dirty="0" err="1"/>
              <a:t>totoo</a:t>
            </a:r>
            <a:r>
              <a:rPr lang="en-US" sz="1900" b="1" dirty="0"/>
              <a:t>, lahat </a:t>
            </a:r>
            <a:r>
              <a:rPr lang="en-US" sz="1900" b="1" dirty="0" err="1"/>
              <a:t>mapagkakatiwalaan</a:t>
            </a:r>
            <a:r>
              <a:rPr lang="en-US" sz="1900" b="1" dirty="0"/>
              <a:t> ay </a:t>
            </a:r>
            <a:r>
              <a:rPr lang="en-US" sz="1900" b="1" dirty="0" err="1"/>
              <a:t>sa</a:t>
            </a:r>
            <a:r>
              <a:rPr lang="en-US" sz="1900" b="1" dirty="0"/>
              <a:t> Kanya </a:t>
            </a:r>
            <a:r>
              <a:rPr lang="en-US" sz="1900" b="1" dirty="0" err="1"/>
              <a:t>galing</a:t>
            </a:r>
            <a:r>
              <a:rPr lang="en-US" sz="1900" b="1" dirty="0"/>
              <a:t>. At ang </a:t>
            </a:r>
            <a:r>
              <a:rPr lang="en-US" sz="1900" b="1" dirty="0" err="1"/>
              <a:t>Kanyang</a:t>
            </a:r>
            <a:r>
              <a:rPr lang="en-US" sz="1900" b="1" dirty="0"/>
              <a:t> </a:t>
            </a:r>
            <a:r>
              <a:rPr lang="en-US" sz="1900" b="1" dirty="0" err="1"/>
              <a:t>katotohanan</a:t>
            </a:r>
            <a:r>
              <a:rPr lang="en-US" sz="1900" b="1" dirty="0"/>
              <a:t> ay </a:t>
            </a:r>
            <a:r>
              <a:rPr lang="en-US" sz="1900" b="1" dirty="0" err="1"/>
              <a:t>nagbibigay</a:t>
            </a:r>
            <a:r>
              <a:rPr lang="en-US" sz="1900" b="1" dirty="0"/>
              <a:t> ng </a:t>
            </a:r>
            <a:r>
              <a:rPr lang="en-US" sz="1900" b="1" dirty="0" err="1"/>
              <a:t>buhay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atin</a:t>
            </a:r>
            <a:r>
              <a:rPr lang="en" sz="1900" b="1" dirty="0"/>
              <a:t>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21632" y="5157757"/>
            <a:ext cx="5840405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50" b="1" dirty="0"/>
              <a:t>Kaya, ang </a:t>
            </a:r>
            <a:r>
              <a:rPr lang="en-US" sz="1850" b="1" dirty="0" err="1"/>
              <a:t>diyablo</a:t>
            </a:r>
            <a:r>
              <a:rPr lang="en-US" sz="1850" b="1" dirty="0"/>
              <a:t> ay </a:t>
            </a:r>
            <a:r>
              <a:rPr lang="en-US" sz="1850" b="1" dirty="0" err="1"/>
              <a:t>gumawa</a:t>
            </a:r>
            <a:r>
              <a:rPr lang="en-US" sz="1850" b="1" dirty="0"/>
              <a:t> </a:t>
            </a:r>
            <a:r>
              <a:rPr lang="en-US" sz="1850" b="1" dirty="0" err="1"/>
              <a:t>upang</a:t>
            </a:r>
            <a:r>
              <a:rPr lang="en-US" sz="1850" b="1" dirty="0"/>
              <a:t> </a:t>
            </a:r>
            <a:r>
              <a:rPr lang="en-US" sz="1850" b="1" dirty="0" err="1"/>
              <a:t>sirain</a:t>
            </a:r>
            <a:r>
              <a:rPr lang="en-US" sz="1850" b="1" dirty="0"/>
              <a:t> ang </a:t>
            </a:r>
            <a:r>
              <a:rPr lang="en-US" sz="1850" b="1" dirty="0" err="1"/>
              <a:t>Bibliya</a:t>
            </a:r>
            <a:r>
              <a:rPr lang="en-US" sz="1850" b="1" dirty="0"/>
              <a:t>, </a:t>
            </a:r>
            <a:r>
              <a:rPr lang="en-US" sz="1850" b="1" dirty="0" err="1"/>
              <a:t>alinman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pamamagitan</a:t>
            </a:r>
            <a:r>
              <a:rPr lang="en-US" sz="1850" b="1" dirty="0"/>
              <a:t> ng </a:t>
            </a:r>
            <a:r>
              <a:rPr lang="en-US" sz="1850" b="1" dirty="0" err="1"/>
              <a:t>pagtago</a:t>
            </a:r>
            <a:r>
              <a:rPr lang="en-US" sz="1850" b="1" dirty="0"/>
              <a:t> </a:t>
            </a:r>
            <a:r>
              <a:rPr lang="en-US" sz="1850" b="1" dirty="0" err="1"/>
              <a:t>nito</a:t>
            </a:r>
            <a:r>
              <a:rPr lang="en-US" sz="1850" b="1" dirty="0"/>
              <a:t> o </a:t>
            </a:r>
            <a:r>
              <a:rPr lang="en-US" sz="1850" b="1" dirty="0" err="1"/>
              <a:t>pagbaluktot</a:t>
            </a:r>
            <a:r>
              <a:rPr lang="en-US" sz="1850" b="1" dirty="0"/>
              <a:t> </a:t>
            </a:r>
            <a:r>
              <a:rPr lang="en-US" sz="1850" b="1" dirty="0" err="1"/>
              <a:t>nito</a:t>
            </a:r>
            <a:r>
              <a:rPr lang="en-US" sz="1850" b="1" dirty="0"/>
              <a:t>. At </a:t>
            </a:r>
            <a:r>
              <a:rPr lang="en-US" sz="1850" b="1" dirty="0" err="1"/>
              <a:t>nakamit</a:t>
            </a:r>
            <a:r>
              <a:rPr lang="en-US" sz="1850" b="1" dirty="0"/>
              <a:t> </a:t>
            </a:r>
            <a:r>
              <a:rPr lang="en-US" sz="1850" b="1" dirty="0" err="1"/>
              <a:t>niya</a:t>
            </a:r>
            <a:r>
              <a:rPr lang="en-US" sz="1850" b="1" dirty="0"/>
              <a:t> </a:t>
            </a:r>
            <a:r>
              <a:rPr lang="en-US" sz="1850" b="1" dirty="0" err="1"/>
              <a:t>ito</a:t>
            </a:r>
            <a:r>
              <a:rPr lang="en-US" sz="1850" b="1" dirty="0"/>
              <a:t> (</a:t>
            </a:r>
            <a:r>
              <a:rPr lang="en-US" sz="1850" b="1" dirty="0" err="1"/>
              <a:t>bagaman</a:t>
            </a:r>
            <a:r>
              <a:rPr lang="en-US" sz="1850" b="1" dirty="0"/>
              <a:t> </a:t>
            </a:r>
            <a:r>
              <a:rPr lang="en-US" sz="1850" b="1" dirty="0" err="1"/>
              <a:t>hindi</a:t>
            </a:r>
            <a:r>
              <a:rPr lang="en-US" sz="1850" b="1" dirty="0"/>
              <a:t> </a:t>
            </a:r>
            <a:r>
              <a:rPr lang="en-US" sz="1850" b="1" dirty="0" err="1"/>
              <a:t>ganap</a:t>
            </a:r>
            <a:r>
              <a:rPr lang="en-US" sz="1850" b="1" dirty="0"/>
              <a:t>)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pamamagitan</a:t>
            </a:r>
            <a:r>
              <a:rPr lang="en-US" sz="1850" b="1" dirty="0"/>
              <a:t> ng </a:t>
            </a:r>
            <a:r>
              <a:rPr lang="en-US" sz="1850" b="1" dirty="0" err="1"/>
              <a:t>Simbahang</a:t>
            </a:r>
            <a:r>
              <a:rPr lang="en-US" sz="1850" b="1" dirty="0"/>
              <a:t> Romano, </a:t>
            </a:r>
            <a:r>
              <a:rPr lang="en-US" sz="1850" b="1" dirty="0" err="1"/>
              <a:t>noong</a:t>
            </a:r>
            <a:r>
              <a:rPr lang="en-US" sz="1850" b="1" dirty="0"/>
              <a:t> Middle Ages </a:t>
            </a:r>
            <a:r>
              <a:rPr lang="en-US" b="1" dirty="0"/>
              <a:t>(</a:t>
            </a:r>
            <a:r>
              <a:rPr lang="en-US" b="1" dirty="0" err="1"/>
              <a:t>tinatawag</a:t>
            </a:r>
            <a:r>
              <a:rPr lang="en-US" b="1" dirty="0"/>
              <a:t> ding "Dark Ages</a:t>
            </a:r>
            <a:r>
              <a:rPr lang="en" b="1" dirty="0"/>
              <a:t>”).</a:t>
            </a:r>
            <a:endParaRPr lang="en" sz="19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pagharap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kaaway</a:t>
            </a:r>
            <a:r>
              <a:rPr lang="en-US" sz="2000" b="1" dirty="0"/>
              <a:t>, </a:t>
            </a:r>
            <a:r>
              <a:rPr lang="en-US" sz="2000" b="1" dirty="0" err="1"/>
              <a:t>ginamit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 ang </a:t>
            </a:r>
            <a:r>
              <a:rPr lang="en-US" sz="2000" b="1" dirty="0" err="1"/>
              <a:t>Bibliya</a:t>
            </a:r>
            <a:r>
              <a:rPr lang="en-US" sz="2000" b="1" dirty="0"/>
              <a:t> </a:t>
            </a: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batayan</a:t>
            </a:r>
            <a:r>
              <a:rPr lang="en-US" sz="2000" b="1" dirty="0"/>
              <a:t> ng lahat ng </a:t>
            </a:r>
            <a:r>
              <a:rPr lang="en-US" sz="2000" b="1" dirty="0" err="1"/>
              <a:t>katotohanan</a:t>
            </a:r>
            <a:r>
              <a:rPr lang="en-US" sz="2000" b="1" dirty="0"/>
              <a:t>: “</a:t>
            </a:r>
            <a:r>
              <a:rPr lang="en-US" sz="2000" b="1" dirty="0" err="1"/>
              <a:t>Nasusulat</a:t>
            </a:r>
            <a:r>
              <a:rPr lang="en" sz="2000" b="1" dirty="0"/>
              <a:t>” (Mt.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037447" y="2572501"/>
            <a:ext cx="60087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Sa </a:t>
            </a:r>
            <a:r>
              <a:rPr lang="en-US" b="1" dirty="0" err="1"/>
              <a:t>kabaligtaran</a:t>
            </a:r>
            <a:r>
              <a:rPr lang="en-US" b="1" dirty="0"/>
              <a:t>, </a:t>
            </a:r>
            <a:r>
              <a:rPr lang="en-US" b="1" dirty="0" err="1"/>
              <a:t>si</a:t>
            </a:r>
            <a:r>
              <a:rPr lang="en-US" b="1" dirty="0"/>
              <a:t> Satanas ang ama ng </a:t>
            </a:r>
            <a:r>
              <a:rPr lang="en-US" b="1" dirty="0" err="1"/>
              <a:t>kasinungalingan</a:t>
            </a:r>
            <a:r>
              <a:rPr lang="en-US" b="1" dirty="0"/>
              <a:t> (Juan 8:44). Lahat ng </a:t>
            </a:r>
            <a:r>
              <a:rPr lang="en-US" b="1" dirty="0" err="1"/>
              <a:t>panlilinlang</a:t>
            </a:r>
            <a:r>
              <a:rPr lang="en-US" b="1" dirty="0"/>
              <a:t>, lahat ng </a:t>
            </a:r>
            <a:r>
              <a:rPr lang="en-US" b="1" dirty="0" err="1"/>
              <a:t>banayad</a:t>
            </a:r>
            <a:r>
              <a:rPr lang="en-US" b="1" dirty="0"/>
              <a:t> na </a:t>
            </a:r>
            <a:r>
              <a:rPr lang="en-US" b="1" dirty="0" err="1"/>
              <a:t>kasamaan</a:t>
            </a:r>
            <a:r>
              <a:rPr lang="en-US" b="1" dirty="0"/>
              <a:t>, lahat ng </a:t>
            </a:r>
            <a:r>
              <a:rPr lang="en-US" b="1" dirty="0" err="1"/>
              <a:t>kontaminadong</a:t>
            </a:r>
            <a:r>
              <a:rPr lang="en-US" b="1" dirty="0"/>
              <a:t> </a:t>
            </a:r>
            <a:r>
              <a:rPr lang="en-US" b="1" dirty="0" err="1"/>
              <a:t>katotohanan</a:t>
            </a:r>
            <a:r>
              <a:rPr lang="en-US" b="1" dirty="0"/>
              <a:t> ay </a:t>
            </a:r>
            <a:r>
              <a:rPr lang="en-US" b="1" dirty="0" err="1"/>
              <a:t>nagmumula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kanya. At ang </a:t>
            </a:r>
            <a:r>
              <a:rPr lang="en-US" b="1" dirty="0" err="1"/>
              <a:t>kanilang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kasinungalingan</a:t>
            </a:r>
            <a:r>
              <a:rPr lang="en-US" b="1" dirty="0"/>
              <a:t> ay </a:t>
            </a:r>
            <a:r>
              <a:rPr lang="en-US" b="1" dirty="0" err="1"/>
              <a:t>nagdudulot</a:t>
            </a:r>
            <a:r>
              <a:rPr lang="en-US" b="1" dirty="0"/>
              <a:t> ng </a:t>
            </a:r>
            <a:r>
              <a:rPr lang="en-US" b="1" dirty="0" err="1"/>
              <a:t>kamatayan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atin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A400A4"/>
                </a:solidFill>
              </a:rPr>
              <a:t>ANG PAGKOMPROMISO NG IGLESIA</a:t>
            </a:r>
            <a:endParaRPr lang="en" sz="4400" b="1" dirty="0">
              <a:ln/>
              <a:solidFill>
                <a:srgbClr val="A400A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81648" y="600268"/>
            <a:ext cx="1191307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Aking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talastas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pagalis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ko ay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magsisipasok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inyo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ganid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 lobo, 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mangagpapatawad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kawan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; At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magsisilitaw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kasamahan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din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ninyo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taong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mangagsasalita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bagay 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masasama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mangagdala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alagad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kanilang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hulihan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(Gawa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" y="1533854"/>
            <a:ext cx="7715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pagpapaalam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Pablo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matatanda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ipinahayag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pagkabahala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tungkol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panlabas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panloob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haharapin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hinaharap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20:29-30).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Mapanirang</a:t>
            </a:r>
            <a:r>
              <a:rPr 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lobo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hanggang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311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Serdica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edict of tolerance),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Iglesia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dumanas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matinding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pag-uusig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Imperyo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Roma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 </a:t>
            </a: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perwisyong</a:t>
            </a:r>
            <a:r>
              <a:rPr 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lalaki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ika-4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ipinakilala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kombertidong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lalaki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Iglesia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naghalo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paganismo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294105"/>
            <a:ext cx="37760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Ginamit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Satanas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panloob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diskarte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sirain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ipasok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pagsamba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diosdiosan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pagdiriwang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Linggo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Iglesia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10737"/>
              <a:ext cx="1424573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Ang </a:t>
              </a:r>
              <a:r>
                <a:rPr lang="en-US" sz="1400" b="1" dirty="0" err="1"/>
                <a:t>estatwa</a:t>
              </a:r>
              <a:r>
                <a:rPr lang="en-US" sz="1400" b="1" dirty="0"/>
                <a:t> ng </a:t>
              </a:r>
              <a:r>
                <a:rPr lang="en-US" sz="1400" b="1" dirty="0" err="1"/>
                <a:t>Romanong</a:t>
              </a:r>
              <a:r>
                <a:rPr lang="en-US" sz="1400" b="1" dirty="0"/>
                <a:t> </a:t>
              </a:r>
              <a:r>
                <a:rPr lang="en-US" sz="1400" b="1" dirty="0" err="1"/>
                <a:t>diyos</a:t>
              </a:r>
              <a:r>
                <a:rPr lang="en-US" sz="1400" b="1" dirty="0"/>
                <a:t> na </a:t>
              </a:r>
              <a:r>
                <a:rPr lang="en-US" sz="1400" b="1" dirty="0" err="1"/>
                <a:t>si</a:t>
              </a:r>
              <a:r>
                <a:rPr lang="en-US" sz="1400" b="1" dirty="0"/>
                <a:t> Jupiter </a:t>
              </a:r>
              <a:r>
                <a:rPr lang="en-US" sz="1400" b="1" dirty="0" err="1"/>
                <a:t>sa</a:t>
              </a:r>
              <a:r>
                <a:rPr lang="en-US" sz="1400" b="1" dirty="0"/>
                <a:t> Capitoline Hill </a:t>
              </a:r>
              <a:r>
                <a:rPr lang="en-US" sz="1400" b="1" dirty="0" err="1"/>
                <a:t>sa</a:t>
              </a:r>
              <a:r>
                <a:rPr lang="en-US" sz="1400" b="1" dirty="0"/>
                <a:t> Roma ay </a:t>
              </a:r>
              <a:r>
                <a:rPr lang="en-US" sz="1400" b="1" dirty="0" err="1"/>
                <a:t>muling</a:t>
              </a:r>
              <a:r>
                <a:rPr lang="en-US" sz="1400" b="1" dirty="0"/>
                <a:t> </a:t>
              </a:r>
              <a:r>
                <a:rPr lang="en-US" sz="1400" b="1" dirty="0" err="1"/>
                <a:t>ginamit</a:t>
              </a:r>
              <a:r>
                <a:rPr lang="en-US" sz="1400" b="1" dirty="0"/>
                <a:t> at </a:t>
              </a:r>
              <a:r>
                <a:rPr lang="en-US" sz="1400" b="1" dirty="0" err="1"/>
                <a:t>naging</a:t>
              </a:r>
              <a:r>
                <a:rPr lang="en-US" sz="1400" b="1" dirty="0"/>
                <a:t> </a:t>
              </a:r>
              <a:r>
                <a:rPr lang="en-US" sz="1400" b="1" dirty="0" err="1"/>
                <a:t>estatwa</a:t>
              </a:r>
              <a:r>
                <a:rPr lang="en-US" sz="1400" b="1" dirty="0"/>
                <a:t> </a:t>
              </a:r>
              <a:r>
                <a:rPr lang="en-US" sz="1400" b="1" dirty="0" err="1"/>
                <a:t>ni</a:t>
              </a:r>
              <a:r>
                <a:rPr lang="en-US" sz="1400" b="1" dirty="0"/>
                <a:t> San Pedro</a:t>
              </a:r>
              <a:endParaRPr lang="en" sz="14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Gaya 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inihula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Pablo,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kamaliang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tinanggap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mananatili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hanggang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wakas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gustong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malaman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katotohanan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2:7-12).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huling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labanan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ibabatay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kompromiso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Sabbath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190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LABANAN PARA SA SALITA NG DIYOS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2700">
                  <a:solidFill>
                    <a:sysClr val="windowText" lastClr="00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SEGURIDAD SA BIBLIYA</a:t>
            </a:r>
            <a:endParaRPr lang="en" sz="4400" b="1" spc="300" dirty="0">
              <a:ln w="12700">
                <a:solidFill>
                  <a:sysClr val="windowText" lastClr="00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50800">
                  <a:schemeClr val="accent5">
                    <a:lumMod val="75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1439766" y="638565"/>
            <a:ext cx="912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Pakabanalin mo sila sa katotohanan: ang salita mo'y katotohanan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(Juan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957388"/>
            <a:ext cx="7249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Bibliya</a:t>
            </a:r>
            <a:r>
              <a:rPr lang="en-US" b="1" dirty="0"/>
              <a:t> ay </a:t>
            </a:r>
            <a:r>
              <a:rPr lang="en-US" b="1" dirty="0" err="1"/>
              <a:t>hindi</a:t>
            </a:r>
            <a:r>
              <a:rPr lang="en-US" b="1" dirty="0"/>
              <a:t> </a:t>
            </a:r>
            <a:r>
              <a:rPr lang="en-US" b="1" dirty="0" err="1"/>
              <a:t>nagkakamaling</a:t>
            </a:r>
            <a:r>
              <a:rPr lang="en-US" b="1" dirty="0"/>
              <a:t> </a:t>
            </a:r>
            <a:r>
              <a:rPr lang="en-US" b="1" dirty="0" err="1"/>
              <a:t>pahayag</a:t>
            </a:r>
            <a:r>
              <a:rPr lang="en-US" b="1" dirty="0"/>
              <a:t> ng </a:t>
            </a:r>
            <a:r>
              <a:rPr lang="en-US" b="1" dirty="0" err="1"/>
              <a:t>kalooban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. </a:t>
            </a:r>
            <a:r>
              <a:rPr lang="en-US" b="1" dirty="0" err="1"/>
              <a:t>Naglalahad</a:t>
            </a:r>
            <a:r>
              <a:rPr lang="en-US" b="1" dirty="0"/>
              <a:t> </a:t>
            </a:r>
            <a:r>
              <a:rPr lang="en-US" b="1" dirty="0" err="1"/>
              <a:t>ito</a:t>
            </a:r>
            <a:r>
              <a:rPr lang="en-US" b="1" dirty="0"/>
              <a:t> ng </a:t>
            </a:r>
            <a:r>
              <a:rPr lang="en-US" b="1" dirty="0" err="1"/>
              <a:t>makalangit</a:t>
            </a:r>
            <a:r>
              <a:rPr lang="en-US" b="1" dirty="0"/>
              <a:t> na plano para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kaligtasan</a:t>
            </a:r>
            <a:r>
              <a:rPr lang="en-US" b="1" dirty="0"/>
              <a:t> ng </a:t>
            </a:r>
            <a:r>
              <a:rPr lang="en-US" b="1" dirty="0" err="1"/>
              <a:t>sangkatauhan</a:t>
            </a:r>
            <a:r>
              <a:rPr lang="en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4166558"/>
            <a:ext cx="2732829" cy="2530384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-1" y="4903690"/>
            <a:ext cx="5408393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50" b="1" dirty="0"/>
              <a:t>Kung </a:t>
            </a:r>
            <a:r>
              <a:rPr lang="en-US" sz="1850" b="1" dirty="0" err="1"/>
              <a:t>tatanggihan</a:t>
            </a:r>
            <a:r>
              <a:rPr lang="en-US" sz="1850" b="1" dirty="0"/>
              <a:t> natin ang </a:t>
            </a:r>
            <a:r>
              <a:rPr lang="en-US" sz="1850" b="1" dirty="0" err="1"/>
              <a:t>bahagi</a:t>
            </a:r>
            <a:r>
              <a:rPr lang="en-US" sz="1850" b="1" dirty="0"/>
              <a:t> </a:t>
            </a:r>
            <a:r>
              <a:rPr lang="en-US" sz="1850" b="1" dirty="0" err="1"/>
              <a:t>nito</a:t>
            </a:r>
            <a:r>
              <a:rPr lang="en-US" sz="1850" b="1" dirty="0"/>
              <a:t> (</a:t>
            </a:r>
            <a:r>
              <a:rPr lang="en-US" sz="1850" b="1" dirty="0" err="1"/>
              <a:t>halimbawa</a:t>
            </a:r>
            <a:r>
              <a:rPr lang="en-US" sz="1850" b="1" dirty="0"/>
              <a:t>, ang </a:t>
            </a:r>
            <a:r>
              <a:rPr lang="en-US" sz="1850" b="1" dirty="0" err="1"/>
              <a:t>salaysay</a:t>
            </a:r>
            <a:r>
              <a:rPr lang="en-US" sz="1850" b="1" dirty="0"/>
              <a:t> ng </a:t>
            </a:r>
            <a:r>
              <a:rPr lang="en-US" sz="1850" b="1" dirty="0" err="1"/>
              <a:t>Paglikha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Genesis 1 at 2), </a:t>
            </a:r>
            <a:r>
              <a:rPr lang="en-US" sz="1850" b="1" dirty="0" err="1"/>
              <a:t>maaari</a:t>
            </a:r>
            <a:r>
              <a:rPr lang="en-US" sz="1850" b="1" dirty="0"/>
              <a:t> </a:t>
            </a:r>
            <a:r>
              <a:rPr lang="en-US" sz="1850" b="1" dirty="0" err="1"/>
              <a:t>nating</a:t>
            </a:r>
            <a:r>
              <a:rPr lang="en-US" sz="1850" b="1" dirty="0"/>
              <a:t> </a:t>
            </a:r>
            <a:r>
              <a:rPr lang="en-US" sz="1850" b="1" dirty="0" err="1"/>
              <a:t>tanggihan</a:t>
            </a:r>
            <a:r>
              <a:rPr lang="en-US" sz="1850" b="1" dirty="0"/>
              <a:t> ang </a:t>
            </a:r>
            <a:r>
              <a:rPr lang="en-US" sz="1850" b="1" dirty="0" err="1"/>
              <a:t>alinman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mga</a:t>
            </a:r>
            <a:r>
              <a:rPr lang="en-US" sz="1850" b="1" dirty="0"/>
              <a:t> </a:t>
            </a:r>
            <a:r>
              <a:rPr lang="en-US" sz="1850" b="1" dirty="0" err="1"/>
              <a:t>doktrinang</a:t>
            </a:r>
            <a:r>
              <a:rPr lang="en-US" sz="1850" b="1" dirty="0"/>
              <a:t> </a:t>
            </a:r>
            <a:r>
              <a:rPr lang="en-US" sz="1850" b="1" dirty="0" err="1"/>
              <a:t>itinuturo</a:t>
            </a:r>
            <a:r>
              <a:rPr lang="en-US" sz="1850" b="1" dirty="0"/>
              <a:t> </a:t>
            </a:r>
            <a:r>
              <a:rPr lang="en-US" sz="1850" b="1" dirty="0" err="1"/>
              <a:t>nito</a:t>
            </a:r>
            <a:r>
              <a:rPr lang="en-US" sz="1850" b="1" dirty="0"/>
              <a:t>. At </a:t>
            </a:r>
            <a:r>
              <a:rPr lang="en-US" sz="1850" b="1" dirty="0" err="1"/>
              <a:t>pagkatapos</a:t>
            </a:r>
            <a:r>
              <a:rPr lang="en-US" sz="1850" b="1" dirty="0"/>
              <a:t>... </a:t>
            </a:r>
            <a:r>
              <a:rPr lang="en-US" sz="1850" b="1" dirty="0" err="1"/>
              <a:t>anong</a:t>
            </a:r>
            <a:r>
              <a:rPr lang="en-US" sz="1850" b="1" dirty="0"/>
              <a:t> </a:t>
            </a:r>
            <a:r>
              <a:rPr lang="en-US" sz="1850" b="1" dirty="0" err="1"/>
              <a:t>seguridad</a:t>
            </a:r>
            <a:r>
              <a:rPr lang="en-US" sz="1850" b="1" dirty="0"/>
              <a:t> ang </a:t>
            </a:r>
            <a:r>
              <a:rPr lang="en-US" sz="1850" b="1" dirty="0" err="1"/>
              <a:t>maaari</a:t>
            </a:r>
            <a:r>
              <a:rPr lang="en-US" sz="1850" b="1" dirty="0"/>
              <a:t> </a:t>
            </a:r>
            <a:r>
              <a:rPr lang="en-US" sz="1850" b="1" dirty="0" err="1"/>
              <a:t>nating</a:t>
            </a:r>
            <a:r>
              <a:rPr lang="en-US" sz="1850" b="1" dirty="0"/>
              <a:t> </a:t>
            </a:r>
            <a:r>
              <a:rPr lang="en-US" sz="1850" b="1" dirty="0" err="1"/>
              <a:t>pagkatiwalaan</a:t>
            </a:r>
            <a:r>
              <a:rPr lang="en-US" sz="1850" b="1" dirty="0"/>
              <a:t> </a:t>
            </a:r>
            <a:r>
              <a:rPr lang="en-US" sz="1850" b="1" dirty="0" err="1"/>
              <a:t>sa</a:t>
            </a:r>
            <a:r>
              <a:rPr lang="en-US" sz="1850" b="1" dirty="0"/>
              <a:t> </a:t>
            </a:r>
            <a:r>
              <a:rPr lang="en-US" sz="1850" b="1" dirty="0" err="1"/>
              <a:t>natitirang</a:t>
            </a:r>
            <a:r>
              <a:rPr lang="en-US" sz="1850" b="1" dirty="0"/>
              <a:t> </a:t>
            </a:r>
            <a:r>
              <a:rPr lang="en-US" sz="1850" b="1" dirty="0" err="1"/>
              <a:t>bahagi</a:t>
            </a:r>
            <a:r>
              <a:rPr lang="en-US" sz="1850" b="1" dirty="0"/>
              <a:t> ng </a:t>
            </a:r>
            <a:r>
              <a:rPr lang="en-US" sz="1850" b="1" dirty="0" err="1"/>
              <a:t>Bibliya</a:t>
            </a:r>
            <a:r>
              <a:rPr lang="en" sz="1850" b="1" dirty="0"/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978763"/>
            <a:ext cx="3518289" cy="1015663"/>
          </a:xfrm>
          <a:custGeom>
            <a:avLst/>
            <a:gdLst>
              <a:gd name="connsiteX0" fmla="*/ 0 w 3518289"/>
              <a:gd name="connsiteY0" fmla="*/ 0 h 1015663"/>
              <a:gd name="connsiteX1" fmla="*/ 586382 w 3518289"/>
              <a:gd name="connsiteY1" fmla="*/ 0 h 1015663"/>
              <a:gd name="connsiteX2" fmla="*/ 1102397 w 3518289"/>
              <a:gd name="connsiteY2" fmla="*/ 0 h 1015663"/>
              <a:gd name="connsiteX3" fmla="*/ 1618413 w 3518289"/>
              <a:gd name="connsiteY3" fmla="*/ 0 h 1015663"/>
              <a:gd name="connsiteX4" fmla="*/ 2204794 w 3518289"/>
              <a:gd name="connsiteY4" fmla="*/ 0 h 1015663"/>
              <a:gd name="connsiteX5" fmla="*/ 2755993 w 3518289"/>
              <a:gd name="connsiteY5" fmla="*/ 0 h 1015663"/>
              <a:gd name="connsiteX6" fmla="*/ 3518289 w 3518289"/>
              <a:gd name="connsiteY6" fmla="*/ 0 h 1015663"/>
              <a:gd name="connsiteX7" fmla="*/ 3518289 w 3518289"/>
              <a:gd name="connsiteY7" fmla="*/ 487518 h 1015663"/>
              <a:gd name="connsiteX8" fmla="*/ 3518289 w 3518289"/>
              <a:gd name="connsiteY8" fmla="*/ 1015663 h 1015663"/>
              <a:gd name="connsiteX9" fmla="*/ 2931908 w 3518289"/>
              <a:gd name="connsiteY9" fmla="*/ 1015663 h 1015663"/>
              <a:gd name="connsiteX10" fmla="*/ 2380709 w 3518289"/>
              <a:gd name="connsiteY10" fmla="*/ 1015663 h 1015663"/>
              <a:gd name="connsiteX11" fmla="*/ 1723962 w 3518289"/>
              <a:gd name="connsiteY11" fmla="*/ 1015663 h 1015663"/>
              <a:gd name="connsiteX12" fmla="*/ 1207946 w 3518289"/>
              <a:gd name="connsiteY12" fmla="*/ 1015663 h 1015663"/>
              <a:gd name="connsiteX13" fmla="*/ 691930 w 3518289"/>
              <a:gd name="connsiteY13" fmla="*/ 1015663 h 1015663"/>
              <a:gd name="connsiteX14" fmla="*/ 0 w 3518289"/>
              <a:gd name="connsiteY14" fmla="*/ 1015663 h 1015663"/>
              <a:gd name="connsiteX15" fmla="*/ 0 w 3518289"/>
              <a:gd name="connsiteY15" fmla="*/ 497675 h 1015663"/>
              <a:gd name="connsiteX16" fmla="*/ 0 w 3518289"/>
              <a:gd name="connsiteY1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8289" h="1015663" fill="none" extrusionOk="0">
                <a:moveTo>
                  <a:pt x="0" y="0"/>
                </a:moveTo>
                <a:cubicBezTo>
                  <a:pt x="148574" y="-53081"/>
                  <a:pt x="449523" y="29451"/>
                  <a:pt x="586382" y="0"/>
                </a:cubicBezTo>
                <a:cubicBezTo>
                  <a:pt x="723241" y="-29451"/>
                  <a:pt x="908955" y="20731"/>
                  <a:pt x="1102397" y="0"/>
                </a:cubicBezTo>
                <a:cubicBezTo>
                  <a:pt x="1295839" y="-20731"/>
                  <a:pt x="1439968" y="38336"/>
                  <a:pt x="1618413" y="0"/>
                </a:cubicBezTo>
                <a:cubicBezTo>
                  <a:pt x="1796858" y="-38336"/>
                  <a:pt x="1916946" y="58285"/>
                  <a:pt x="2204794" y="0"/>
                </a:cubicBezTo>
                <a:cubicBezTo>
                  <a:pt x="2492642" y="-58285"/>
                  <a:pt x="2498354" y="56894"/>
                  <a:pt x="2755993" y="0"/>
                </a:cubicBezTo>
                <a:cubicBezTo>
                  <a:pt x="3013632" y="-56894"/>
                  <a:pt x="3167306" y="37462"/>
                  <a:pt x="3518289" y="0"/>
                </a:cubicBezTo>
                <a:cubicBezTo>
                  <a:pt x="3573807" y="221136"/>
                  <a:pt x="3474539" y="334133"/>
                  <a:pt x="3518289" y="487518"/>
                </a:cubicBezTo>
                <a:cubicBezTo>
                  <a:pt x="3562039" y="640903"/>
                  <a:pt x="3458027" y="772221"/>
                  <a:pt x="3518289" y="1015663"/>
                </a:cubicBezTo>
                <a:cubicBezTo>
                  <a:pt x="3246028" y="1068682"/>
                  <a:pt x="3112951" y="968525"/>
                  <a:pt x="2931908" y="1015663"/>
                </a:cubicBezTo>
                <a:cubicBezTo>
                  <a:pt x="2750865" y="1062801"/>
                  <a:pt x="2617154" y="1014553"/>
                  <a:pt x="2380709" y="1015663"/>
                </a:cubicBezTo>
                <a:cubicBezTo>
                  <a:pt x="2144264" y="1016773"/>
                  <a:pt x="1936205" y="937190"/>
                  <a:pt x="1723962" y="1015663"/>
                </a:cubicBezTo>
                <a:cubicBezTo>
                  <a:pt x="1511719" y="1094136"/>
                  <a:pt x="1402813" y="977241"/>
                  <a:pt x="1207946" y="1015663"/>
                </a:cubicBezTo>
                <a:cubicBezTo>
                  <a:pt x="1013079" y="1054085"/>
                  <a:pt x="853529" y="973931"/>
                  <a:pt x="691930" y="1015663"/>
                </a:cubicBezTo>
                <a:cubicBezTo>
                  <a:pt x="530331" y="1057395"/>
                  <a:pt x="193860" y="1000963"/>
                  <a:pt x="0" y="1015663"/>
                </a:cubicBezTo>
                <a:cubicBezTo>
                  <a:pt x="-56877" y="769209"/>
                  <a:pt x="33108" y="643748"/>
                  <a:pt x="0" y="497675"/>
                </a:cubicBezTo>
                <a:cubicBezTo>
                  <a:pt x="-33108" y="351602"/>
                  <a:pt x="4357" y="220356"/>
                  <a:pt x="0" y="0"/>
                </a:cubicBezTo>
                <a:close/>
              </a:path>
              <a:path w="3518289" h="1015663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21014" y="198394"/>
                  <a:pt x="3488834" y="328515"/>
                  <a:pt x="3518289" y="487518"/>
                </a:cubicBezTo>
                <a:cubicBezTo>
                  <a:pt x="3547744" y="646521"/>
                  <a:pt x="3476463" y="789465"/>
                  <a:pt x="3518289" y="1015663"/>
                </a:cubicBezTo>
                <a:cubicBezTo>
                  <a:pt x="3269020" y="1059547"/>
                  <a:pt x="3177404" y="1003230"/>
                  <a:pt x="3002273" y="1015663"/>
                </a:cubicBezTo>
                <a:cubicBezTo>
                  <a:pt x="2827142" y="1028096"/>
                  <a:pt x="2635706" y="1013768"/>
                  <a:pt x="2345526" y="1015663"/>
                </a:cubicBezTo>
                <a:cubicBezTo>
                  <a:pt x="2055346" y="1017558"/>
                  <a:pt x="1907072" y="982083"/>
                  <a:pt x="1688779" y="1015663"/>
                </a:cubicBezTo>
                <a:cubicBezTo>
                  <a:pt x="1470486" y="1049243"/>
                  <a:pt x="1299668" y="954038"/>
                  <a:pt x="1067214" y="1015663"/>
                </a:cubicBezTo>
                <a:cubicBezTo>
                  <a:pt x="834760" y="1077288"/>
                  <a:pt x="803347" y="992895"/>
                  <a:pt x="551199" y="1015663"/>
                </a:cubicBezTo>
                <a:cubicBezTo>
                  <a:pt x="299051" y="1038431"/>
                  <a:pt x="133357" y="967366"/>
                  <a:pt x="0" y="1015663"/>
                </a:cubicBezTo>
                <a:cubicBezTo>
                  <a:pt x="-5204" y="777892"/>
                  <a:pt x="40693" y="740264"/>
                  <a:pt x="0" y="538301"/>
                </a:cubicBezTo>
                <a:cubicBezTo>
                  <a:pt x="-40693" y="336338"/>
                  <a:pt x="25393" y="15570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Ang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salita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mo'y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ilawan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sa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aking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mga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paa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, at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liwanag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sa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aking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landas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(Awit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122413"/>
            <a:ext cx="3518289" cy="1600438"/>
          </a:xfrm>
          <a:custGeom>
            <a:avLst/>
            <a:gdLst>
              <a:gd name="connsiteX0" fmla="*/ 0 w 3518289"/>
              <a:gd name="connsiteY0" fmla="*/ 0 h 1600438"/>
              <a:gd name="connsiteX1" fmla="*/ 480833 w 3518289"/>
              <a:gd name="connsiteY1" fmla="*/ 0 h 1600438"/>
              <a:gd name="connsiteX2" fmla="*/ 1067214 w 3518289"/>
              <a:gd name="connsiteY2" fmla="*/ 0 h 1600438"/>
              <a:gd name="connsiteX3" fmla="*/ 1618413 w 3518289"/>
              <a:gd name="connsiteY3" fmla="*/ 0 h 1600438"/>
              <a:gd name="connsiteX4" fmla="*/ 2099246 w 3518289"/>
              <a:gd name="connsiteY4" fmla="*/ 0 h 1600438"/>
              <a:gd name="connsiteX5" fmla="*/ 2615261 w 3518289"/>
              <a:gd name="connsiteY5" fmla="*/ 0 h 1600438"/>
              <a:gd name="connsiteX6" fmla="*/ 3518289 w 3518289"/>
              <a:gd name="connsiteY6" fmla="*/ 0 h 1600438"/>
              <a:gd name="connsiteX7" fmla="*/ 3518289 w 3518289"/>
              <a:gd name="connsiteY7" fmla="*/ 549484 h 1600438"/>
              <a:gd name="connsiteX8" fmla="*/ 3518289 w 3518289"/>
              <a:gd name="connsiteY8" fmla="*/ 1066959 h 1600438"/>
              <a:gd name="connsiteX9" fmla="*/ 3518289 w 3518289"/>
              <a:gd name="connsiteY9" fmla="*/ 1600438 h 1600438"/>
              <a:gd name="connsiteX10" fmla="*/ 2896725 w 3518289"/>
              <a:gd name="connsiteY10" fmla="*/ 1600438 h 1600438"/>
              <a:gd name="connsiteX11" fmla="*/ 2380709 w 3518289"/>
              <a:gd name="connsiteY11" fmla="*/ 1600438 h 1600438"/>
              <a:gd name="connsiteX12" fmla="*/ 1899876 w 3518289"/>
              <a:gd name="connsiteY12" fmla="*/ 1600438 h 1600438"/>
              <a:gd name="connsiteX13" fmla="*/ 1278312 w 3518289"/>
              <a:gd name="connsiteY13" fmla="*/ 1600438 h 1600438"/>
              <a:gd name="connsiteX14" fmla="*/ 691930 w 3518289"/>
              <a:gd name="connsiteY14" fmla="*/ 1600438 h 1600438"/>
              <a:gd name="connsiteX15" fmla="*/ 0 w 3518289"/>
              <a:gd name="connsiteY15" fmla="*/ 1600438 h 1600438"/>
              <a:gd name="connsiteX16" fmla="*/ 0 w 3518289"/>
              <a:gd name="connsiteY16" fmla="*/ 1050954 h 1600438"/>
              <a:gd name="connsiteX17" fmla="*/ 0 w 3518289"/>
              <a:gd name="connsiteY17" fmla="*/ 549484 h 1600438"/>
              <a:gd name="connsiteX18" fmla="*/ 0 w 3518289"/>
              <a:gd name="connsiteY18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600438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3386" y="168402"/>
                  <a:pt x="3466751" y="355433"/>
                  <a:pt x="3518289" y="549484"/>
                </a:cubicBezTo>
                <a:cubicBezTo>
                  <a:pt x="3569827" y="743535"/>
                  <a:pt x="3495928" y="909344"/>
                  <a:pt x="3518289" y="1066959"/>
                </a:cubicBezTo>
                <a:cubicBezTo>
                  <a:pt x="3540650" y="1224574"/>
                  <a:pt x="3510185" y="1409044"/>
                  <a:pt x="3518289" y="1600438"/>
                </a:cubicBezTo>
                <a:cubicBezTo>
                  <a:pt x="3300650" y="1674009"/>
                  <a:pt x="3110359" y="1526797"/>
                  <a:pt x="2896725" y="1600438"/>
                </a:cubicBezTo>
                <a:cubicBezTo>
                  <a:pt x="2683091" y="1674079"/>
                  <a:pt x="2542308" y="1558706"/>
                  <a:pt x="2380709" y="1600438"/>
                </a:cubicBezTo>
                <a:cubicBezTo>
                  <a:pt x="2219110" y="1642170"/>
                  <a:pt x="2027003" y="1578206"/>
                  <a:pt x="1899876" y="1600438"/>
                </a:cubicBezTo>
                <a:cubicBezTo>
                  <a:pt x="1772749" y="1622670"/>
                  <a:pt x="1581906" y="1530911"/>
                  <a:pt x="1278312" y="1600438"/>
                </a:cubicBezTo>
                <a:cubicBezTo>
                  <a:pt x="974718" y="1669965"/>
                  <a:pt x="945855" y="1594442"/>
                  <a:pt x="691930" y="1600438"/>
                </a:cubicBezTo>
                <a:cubicBezTo>
                  <a:pt x="438005" y="1606434"/>
                  <a:pt x="213738" y="1594153"/>
                  <a:pt x="0" y="1600438"/>
                </a:cubicBezTo>
                <a:cubicBezTo>
                  <a:pt x="-27577" y="1367021"/>
                  <a:pt x="10987" y="1239619"/>
                  <a:pt x="0" y="1050954"/>
                </a:cubicBezTo>
                <a:cubicBezTo>
                  <a:pt x="-10987" y="862289"/>
                  <a:pt x="7701" y="761103"/>
                  <a:pt x="0" y="549484"/>
                </a:cubicBezTo>
                <a:cubicBezTo>
                  <a:pt x="-7701" y="337865"/>
                  <a:pt x="47464" y="273147"/>
                  <a:pt x="0" y="0"/>
                </a:cubicBezTo>
                <a:close/>
              </a:path>
              <a:path w="3518289" h="1600438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65832" y="125431"/>
                  <a:pt x="3490319" y="253604"/>
                  <a:pt x="3518289" y="501471"/>
                </a:cubicBezTo>
                <a:cubicBezTo>
                  <a:pt x="3546259" y="749338"/>
                  <a:pt x="3463453" y="799132"/>
                  <a:pt x="3518289" y="1034950"/>
                </a:cubicBezTo>
                <a:cubicBezTo>
                  <a:pt x="3573125" y="1270768"/>
                  <a:pt x="3518045" y="1326133"/>
                  <a:pt x="3518289" y="1600438"/>
                </a:cubicBezTo>
                <a:cubicBezTo>
                  <a:pt x="3355023" y="1623317"/>
                  <a:pt x="3202065" y="1560467"/>
                  <a:pt x="3037456" y="1600438"/>
                </a:cubicBezTo>
                <a:cubicBezTo>
                  <a:pt x="2872847" y="1640409"/>
                  <a:pt x="2599002" y="1566858"/>
                  <a:pt x="2380709" y="1600438"/>
                </a:cubicBezTo>
                <a:cubicBezTo>
                  <a:pt x="2162416" y="1634018"/>
                  <a:pt x="1987808" y="1534264"/>
                  <a:pt x="1759145" y="1600438"/>
                </a:cubicBezTo>
                <a:cubicBezTo>
                  <a:pt x="1530482" y="1666612"/>
                  <a:pt x="1347236" y="1580606"/>
                  <a:pt x="1243129" y="1600438"/>
                </a:cubicBezTo>
                <a:cubicBezTo>
                  <a:pt x="1139022" y="1620270"/>
                  <a:pt x="887646" y="1536793"/>
                  <a:pt x="586381" y="1600438"/>
                </a:cubicBezTo>
                <a:cubicBezTo>
                  <a:pt x="285116" y="1664083"/>
                  <a:pt x="281014" y="1599855"/>
                  <a:pt x="0" y="1600438"/>
                </a:cubicBezTo>
                <a:cubicBezTo>
                  <a:pt x="-16246" y="1366137"/>
                  <a:pt x="45317" y="1309343"/>
                  <a:pt x="0" y="1082963"/>
                </a:cubicBezTo>
                <a:cubicBezTo>
                  <a:pt x="-45317" y="856584"/>
                  <a:pt x="10247" y="682102"/>
                  <a:pt x="0" y="549484"/>
                </a:cubicBezTo>
                <a:cubicBezTo>
                  <a:pt x="-10247" y="416866"/>
                  <a:pt x="63973" y="22220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Ang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pagbukas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iyong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mga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salita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ay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nagbibigay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liwanag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nagbibigay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unawa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walang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muwang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(Awit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1636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Dito</a:t>
            </a:r>
            <a:r>
              <a:rPr lang="en-US" sz="2000" b="1" dirty="0"/>
              <a:t> </a:t>
            </a:r>
            <a:r>
              <a:rPr lang="en-US" sz="2000" b="1" dirty="0" err="1"/>
              <a:t>makikita</a:t>
            </a:r>
            <a:r>
              <a:rPr lang="en-US" sz="2000" b="1" dirty="0"/>
              <a:t> natin ang </a:t>
            </a:r>
            <a:r>
              <a:rPr lang="en-US" sz="2000" b="1" dirty="0" err="1"/>
              <a:t>diskarte</a:t>
            </a:r>
            <a:r>
              <a:rPr lang="en-US" sz="2000" b="1" dirty="0"/>
              <a:t> ng </a:t>
            </a:r>
            <a:r>
              <a:rPr lang="en-US" sz="2000" b="1" dirty="0" err="1"/>
              <a:t>diyablo</a:t>
            </a:r>
            <a:r>
              <a:rPr lang="en-US" sz="2000" b="1" dirty="0"/>
              <a:t>; ang </a:t>
            </a:r>
            <a:r>
              <a:rPr lang="en-US" sz="2000" b="1" dirty="0" err="1"/>
              <a:t>paglikha</a:t>
            </a:r>
            <a:r>
              <a:rPr lang="en-US" sz="2000" b="1" dirty="0"/>
              <a:t>; ang </a:t>
            </a:r>
            <a:r>
              <a:rPr lang="en-US" sz="2000" b="1" dirty="0" err="1"/>
              <a:t>kapanganakan</a:t>
            </a:r>
            <a:r>
              <a:rPr lang="en-US" sz="2000" b="1" dirty="0"/>
              <a:t>, </a:t>
            </a:r>
            <a:r>
              <a:rPr lang="en-US" sz="2000" b="1" dirty="0" err="1"/>
              <a:t>buhay</a:t>
            </a:r>
            <a:r>
              <a:rPr lang="en-US" sz="2000" b="1" dirty="0"/>
              <a:t>, </a:t>
            </a:r>
            <a:r>
              <a:rPr lang="en-US" sz="2000" b="1" dirty="0" err="1"/>
              <a:t>kamatayan</a:t>
            </a:r>
            <a:r>
              <a:rPr lang="en-US" sz="2000" b="1" dirty="0"/>
              <a:t>, </a:t>
            </a:r>
            <a:r>
              <a:rPr lang="en-US" sz="2000" b="1" dirty="0" err="1"/>
              <a:t>muling</a:t>
            </a:r>
            <a:r>
              <a:rPr lang="en-US" sz="2000" b="1" dirty="0"/>
              <a:t> </a:t>
            </a:r>
            <a:r>
              <a:rPr lang="en-US" sz="2000" b="1" dirty="0" err="1"/>
              <a:t>pagkabuhay</a:t>
            </a:r>
            <a:r>
              <a:rPr lang="en-US" sz="2000" b="1" dirty="0"/>
              <a:t> at </a:t>
            </a:r>
            <a:r>
              <a:rPr lang="en-US" sz="2000" b="1" dirty="0" err="1"/>
              <a:t>pamamagitan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Jesus; </a:t>
            </a:r>
            <a:r>
              <a:rPr lang="en-US" sz="2000" b="1" dirty="0" err="1"/>
              <a:t>kapatawaran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kasalanan</a:t>
            </a:r>
            <a:r>
              <a:rPr lang="en-US" sz="2000" b="1" dirty="0"/>
              <a:t>; ang </a:t>
            </a:r>
            <a:r>
              <a:rPr lang="en-US" sz="2000" b="1" dirty="0" err="1"/>
              <a:t>Ikalawang</a:t>
            </a:r>
            <a:r>
              <a:rPr lang="en-US" sz="2000" b="1" dirty="0"/>
              <a:t> </a:t>
            </a:r>
            <a:r>
              <a:rPr lang="en-US" sz="2000" b="1" dirty="0" err="1"/>
              <a:t>Pagparito</a:t>
            </a:r>
            <a:r>
              <a:rPr lang="en-US" sz="2000" b="1" dirty="0"/>
              <a:t>; </a:t>
            </a:r>
            <a:r>
              <a:rPr lang="en-US" sz="2000" b="1" dirty="0" err="1"/>
              <a:t>buhay</a:t>
            </a:r>
            <a:r>
              <a:rPr lang="en-US" sz="2000" b="1" dirty="0"/>
              <a:t> na </a:t>
            </a:r>
            <a:r>
              <a:rPr lang="en-US" sz="2000" b="1" dirty="0" err="1"/>
              <a:t>walang</a:t>
            </a:r>
            <a:r>
              <a:rPr lang="en-US" sz="2000" b="1" dirty="0"/>
              <a:t> </a:t>
            </a:r>
            <a:r>
              <a:rPr lang="en-US" sz="2000" b="1" dirty="0" err="1"/>
              <a:t>hanggan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Bagong </a:t>
            </a:r>
            <a:r>
              <a:rPr lang="en-US" sz="2000" b="1" dirty="0" err="1"/>
              <a:t>Lupa</a:t>
            </a:r>
            <a:r>
              <a:rPr lang="en" sz="2000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768786"/>
            <a:ext cx="7163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Kaya, ang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seguridad</a:t>
            </a:r>
            <a:r>
              <a:rPr lang="en-US" sz="2000" b="1" dirty="0"/>
              <a:t> ay </a:t>
            </a:r>
            <a:r>
              <a:rPr lang="en-US" sz="2000" b="1" dirty="0" err="1"/>
              <a:t>matatagpuan</a:t>
            </a:r>
            <a:r>
              <a:rPr lang="en-US" sz="2000" b="1" dirty="0"/>
              <a:t> </a:t>
            </a:r>
            <a:r>
              <a:rPr lang="en-US" sz="2000" b="1" dirty="0" err="1"/>
              <a:t>lamang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Bibliya</a:t>
            </a:r>
            <a:r>
              <a:rPr lang="en-US" sz="2000" b="1" dirty="0"/>
              <a:t>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bawat</a:t>
            </a:r>
            <a:r>
              <a:rPr lang="en-US" sz="2000" b="1" dirty="0"/>
              <a:t> </a:t>
            </a:r>
            <a:r>
              <a:rPr lang="en-US" sz="2000" b="1" dirty="0" err="1"/>
              <a:t>aklat</a:t>
            </a:r>
            <a:r>
              <a:rPr lang="en-US" sz="2000" b="1" dirty="0"/>
              <a:t>, </a:t>
            </a:r>
            <a:r>
              <a:rPr lang="en-US" sz="2000" b="1" dirty="0" err="1"/>
              <a:t>kabanata</a:t>
            </a:r>
            <a:r>
              <a:rPr lang="en-US" sz="2000" b="1" dirty="0"/>
              <a:t> at </a:t>
            </a:r>
            <a:r>
              <a:rPr lang="en-US" sz="2000" b="1" dirty="0" err="1"/>
              <a:t>talata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" sz="2000" b="1" dirty="0"/>
              <a:t> (2Tim. 3:16).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PANGANGATWIRAN NG TAO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922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May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daan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tila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matuwid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nguni't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dulo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niyaon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daan</a:t>
            </a:r>
            <a:r>
              <a:rPr lang="en-US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kamatayan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(Kawikaan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063041" y="1313648"/>
            <a:ext cx="713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nagbigay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inspirasyon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makapagbibigay-kahulugan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Ped. 1:20; Juan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4754" y="29772"/>
            <a:ext cx="1683456" cy="1453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556426"/>
            <a:ext cx="3799606" cy="5233480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106175" y="3484773"/>
            <a:ext cx="8051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halimbawa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pangangatuwiran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ang mas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kritisismo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ika-18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nagmungkahi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akademikong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interpretasyon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Bibliya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063042" y="2091434"/>
            <a:ext cx="81289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taong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Espiritu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tumatanggap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bagay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nagmumula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Espiritu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ngunit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itinuturing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kamangmangan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mauunawaan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sapagkat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nauunawaan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lamang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pamamagitan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Espiritu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(1Co.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8" y="102690"/>
            <a:ext cx="2643167" cy="1320667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469392" y="6038348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duda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kaaway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gumagawa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ngunit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kamatayan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(Kaw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063041" y="4484076"/>
            <a:ext cx="8128959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pangunahing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diskarte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ay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tanggihan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himala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imposibilidad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paghula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hinaharap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Sa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ilalim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pamamaraang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mapapakinabang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salita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Diyos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babaliwalain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natin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kapangyarihan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nito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kakayahang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malaman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hinaharap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naghihintay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atin</a:t>
            </a:r>
            <a:r>
              <a:rPr lang="en" sz="19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1500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103</cp:revision>
  <dcterms:created xsi:type="dcterms:W3CDTF">2024-03-31T16:03:06Z</dcterms:created>
  <dcterms:modified xsi:type="dcterms:W3CDTF">2024-04-16T05:57:36Z</dcterms:modified>
</cp:coreProperties>
</file>