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endParaRPr lang="en-NZ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fanongonongo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vahaʻataimi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fakatangá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founga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kehekehe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tolu</a:t>
          </a:r>
          <a:endParaRPr lang="en-NZ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endParaRPr lang="en-NZ" sz="2000" b="1" dirty="0"/>
        </a:p>
        <a:p>
          <a:r>
            <a:rPr lang="en-NZ" sz="2000" b="1" dirty="0"/>
            <a:t>"</a:t>
          </a:r>
          <a:r>
            <a:rPr lang="en-NZ" sz="2000" b="1" dirty="0" err="1"/>
            <a:t>taimi</a:t>
          </a:r>
          <a:r>
            <a:rPr lang="en-NZ" sz="2000" b="1" dirty="0"/>
            <a:t>, </a:t>
          </a:r>
          <a:r>
            <a:rPr lang="en-NZ" sz="2000" b="1" dirty="0" err="1"/>
            <a:t>taimi</a:t>
          </a:r>
          <a:r>
            <a:rPr lang="en-NZ" sz="2000" b="1" dirty="0"/>
            <a:t> </a:t>
          </a:r>
          <a:r>
            <a:rPr lang="en-NZ" sz="2000" b="1" dirty="0" err="1"/>
            <a:t>mo</a:t>
          </a:r>
          <a:r>
            <a:rPr lang="en-NZ" sz="2000" b="1" dirty="0"/>
            <a:t> e </a:t>
          </a:r>
          <a:r>
            <a:rPr lang="en-NZ" sz="2000" b="1" dirty="0" err="1"/>
            <a:t>konga</a:t>
          </a:r>
          <a:r>
            <a:rPr lang="en-NZ" sz="2000" b="1" dirty="0"/>
            <a:t> </a:t>
          </a:r>
          <a:r>
            <a:rPr lang="en-NZ" sz="2000" b="1" dirty="0" err="1"/>
            <a:t>ʻo</a:t>
          </a:r>
          <a:r>
            <a:rPr lang="en-NZ" sz="2000" b="1" dirty="0"/>
            <a:t> e </a:t>
          </a:r>
          <a:r>
            <a:rPr lang="en-NZ" sz="2000" b="1" dirty="0" err="1"/>
            <a:t>taimi</a:t>
          </a:r>
          <a:r>
            <a:rPr lang="en-NZ" sz="2000" b="1" dirty="0"/>
            <a:t>" (</a:t>
          </a:r>
          <a:r>
            <a:rPr lang="en-NZ" sz="2000" b="1" dirty="0" err="1"/>
            <a:t>Taniela</a:t>
          </a:r>
          <a:r>
            <a:rPr lang="en-NZ" sz="2000" b="1" dirty="0"/>
            <a:t>. 7:25; 12:7; </a:t>
          </a:r>
          <a:r>
            <a:rPr lang="en-NZ" sz="2000" b="1" dirty="0" err="1"/>
            <a:t>Fakaha</a:t>
          </a:r>
          <a:r>
            <a:rPr lang="en-NZ" sz="2000" b="1" dirty="0"/>
            <a:t>. 12:14)</a:t>
          </a:r>
        </a:p>
        <a:p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/>
            <a:t>‘</a:t>
          </a:r>
          <a:r>
            <a:rPr lang="en-US" sz="2000" b="1" dirty="0" err="1"/>
            <a:t>Aho</a:t>
          </a:r>
          <a:r>
            <a:rPr lang="en-US" sz="2000" b="1" dirty="0"/>
            <a:t> 1,260 (</a:t>
          </a:r>
          <a:r>
            <a:rPr lang="en-US" sz="2000" b="1" dirty="0" err="1"/>
            <a:t>Fakaha</a:t>
          </a:r>
          <a:r>
            <a:rPr lang="en-US" sz="2000" b="1" dirty="0"/>
            <a:t>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 err="1"/>
            <a:t>Mahina</a:t>
          </a:r>
          <a:r>
            <a:rPr lang="en-US" sz="2000" b="1" dirty="0"/>
            <a:t> 42 (</a:t>
          </a:r>
          <a:r>
            <a:rPr lang="en-US" sz="2000" b="1" dirty="0" err="1"/>
            <a:t>Fakaha</a:t>
          </a:r>
          <a:r>
            <a:rPr lang="en-US" sz="2000" b="1" dirty="0"/>
            <a:t>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0D8E6C-092C-4ECF-B531-D2FB37F2D9DE}">
      <dgm:prSet custT="1"/>
      <dgm:spPr/>
      <dgm:t>
        <a:bodyPr/>
        <a:lstStyle/>
        <a:p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987433-BEF3-40EB-911D-E12663A1A677}" type="parTrans" cxnId="{AFC81265-5790-47ED-AEF4-033E21889D97}">
      <dgm:prSet/>
      <dgm:spPr/>
      <dgm:t>
        <a:bodyPr/>
        <a:lstStyle/>
        <a:p>
          <a:endParaRPr lang="en-NZ"/>
        </a:p>
      </dgm:t>
    </dgm:pt>
    <dgm:pt modelId="{3A021292-664B-421E-9928-10616D81C920}" type="sibTrans" cxnId="{AFC81265-5790-47ED-AEF4-033E21889D97}">
      <dgm:prSet/>
      <dgm:spPr/>
      <dgm:t>
        <a:bodyPr/>
        <a:lstStyle/>
        <a:p>
          <a:endParaRPr lang="en-NZ"/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3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1B2FEB99-3A2B-4CE7-9CEE-9DCB0F1F523E}" type="pres">
      <dgm:prSet presAssocID="{D40D8E6C-092C-4ECF-B531-D2FB37F2D9DE}" presName="node" presStyleLbl="node1" presStyleIdx="1" presStyleCnt="4">
        <dgm:presLayoutVars>
          <dgm:bulletEnabled val="1"/>
        </dgm:presLayoutVars>
      </dgm:prSet>
      <dgm:spPr/>
    </dgm:pt>
    <dgm:pt modelId="{F4CD6868-5447-4AF1-82FA-17E9E5CF4360}" type="pres">
      <dgm:prSet presAssocID="{3A021292-664B-421E-9928-10616D81C920}" presName="spacerL" presStyleCnt="0"/>
      <dgm:spPr/>
    </dgm:pt>
    <dgm:pt modelId="{D65705EC-B6BB-4363-8FD1-AFBD93EE8AD5}" type="pres">
      <dgm:prSet presAssocID="{3A021292-664B-421E-9928-10616D81C920}" presName="sibTrans" presStyleLbl="sibTrans2D1" presStyleIdx="1" presStyleCnt="3"/>
      <dgm:spPr/>
    </dgm:pt>
    <dgm:pt modelId="{78E8FB09-3F75-4CDF-9755-B0A5E9E04D3F}" type="pres">
      <dgm:prSet presAssocID="{3A021292-664B-421E-9928-10616D81C920}" presName="spacerR" presStyleCnt="0"/>
      <dgm:spPr/>
    </dgm:pt>
    <dgm:pt modelId="{99806F92-5573-4FB6-82BC-76D81DE1483E}" type="pres">
      <dgm:prSet presAssocID="{37C24833-8F9E-4EB6-8212-CA176985F15D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2" presStyleCnt="3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53CCC61-25B2-4A22-AC96-D484B0F4B36B}" type="presOf" srcId="{3A021292-664B-421E-9928-10616D81C920}" destId="{D65705EC-B6BB-4363-8FD1-AFBD93EE8AD5}" srcOrd="0" destOrd="0" presId="urn:microsoft.com/office/officeart/2005/8/layout/equation1"/>
    <dgm:cxn modelId="{AFC81265-5790-47ED-AEF4-033E21889D97}" srcId="{386AF3CB-1FBE-4DEF-B7C6-89123A170EC0}" destId="{D40D8E6C-092C-4ECF-B531-D2FB37F2D9DE}" srcOrd="1" destOrd="0" parTransId="{90987433-BEF3-40EB-911D-E12663A1A677}" sibTransId="{3A021292-664B-421E-9928-10616D81C920}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CE5FE759-4ED2-4FD7-AFE8-E652A3CBBE4A}" type="presOf" srcId="{D40D8E6C-092C-4ECF-B531-D2FB37F2D9DE}" destId="{1B2FEB99-3A2B-4CE7-9CEE-9DCB0F1F523E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2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3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DEC3F2C8-B8BA-42A2-8CFF-B54AC6B9F164}" type="presParOf" srcId="{B09B7C1F-B0DF-45B7-BC4F-F11651BE97FB}" destId="{1B2FEB99-3A2B-4CE7-9CEE-9DCB0F1F523E}" srcOrd="4" destOrd="0" presId="urn:microsoft.com/office/officeart/2005/8/layout/equation1"/>
    <dgm:cxn modelId="{07BBF724-64F7-4EC9-B03F-E0F995142911}" type="presParOf" srcId="{B09B7C1F-B0DF-45B7-BC4F-F11651BE97FB}" destId="{F4CD6868-5447-4AF1-82FA-17E9E5CF4360}" srcOrd="5" destOrd="0" presId="urn:microsoft.com/office/officeart/2005/8/layout/equation1"/>
    <dgm:cxn modelId="{877D2B93-7D99-49A9-AC8B-BECDBF821F25}" type="presParOf" srcId="{B09B7C1F-B0DF-45B7-BC4F-F11651BE97FB}" destId="{D65705EC-B6BB-4363-8FD1-AFBD93EE8AD5}" srcOrd="6" destOrd="0" presId="urn:microsoft.com/office/officeart/2005/8/layout/equation1"/>
    <dgm:cxn modelId="{8FC2BE22-119B-4BE7-8AF6-AB2309164A91}" type="presParOf" srcId="{B09B7C1F-B0DF-45B7-BC4F-F11651BE97FB}" destId="{78E8FB09-3F75-4CDF-9755-B0A5E9E04D3F}" srcOrd="7" destOrd="0" presId="urn:microsoft.com/office/officeart/2005/8/layout/equation1"/>
    <dgm:cxn modelId="{9B131DFB-E96A-4C65-B55B-FE24D6C2B7DF}" type="presParOf" srcId="{B09B7C1F-B0DF-45B7-BC4F-F11651BE97FB}" destId="{99806F92-5573-4FB6-82BC-76D81DE1483E}" srcOrd="8" destOrd="0" presId="urn:microsoft.com/office/officeart/2005/8/layout/equation1"/>
    <dgm:cxn modelId="{44373A32-5D43-486E-93A2-896BB4F870D9}" type="presParOf" srcId="{B09B7C1F-B0DF-45B7-BC4F-F11651BE97FB}" destId="{2ED52018-6F3D-449F-B852-3E7CD8305CBA}" srcOrd="9" destOrd="0" presId="urn:microsoft.com/office/officeart/2005/8/layout/equation1"/>
    <dgm:cxn modelId="{E0758434-AFB1-40F5-AF19-F0BA1BF732A7}" type="presParOf" srcId="{B09B7C1F-B0DF-45B7-BC4F-F11651BE97FB}" destId="{139553DC-D759-44FF-82B1-B9B79888A920}" srcOrd="10" destOrd="0" presId="urn:microsoft.com/office/officeart/2005/8/layout/equation1"/>
    <dgm:cxn modelId="{70644E01-8D7C-4C39-93F0-2B21A82FD78C}" type="presParOf" srcId="{B09B7C1F-B0DF-45B7-BC4F-F11651BE97FB}" destId="{061F05B0-2708-4814-A60E-2AD9BF02AA7B}" srcOrd="11" destOrd="0" presId="urn:microsoft.com/office/officeart/2005/8/layout/equation1"/>
    <dgm:cxn modelId="{FDDB7D97-D517-4707-B4BD-DD23B2A77CF6}" type="presParOf" srcId="{B09B7C1F-B0DF-45B7-BC4F-F11651BE97FB}" destId="{E8EC5DFC-A572-4B0E-837F-0AF9F8B7879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 err="1"/>
            <a:t>Ta’u</a:t>
          </a:r>
          <a:r>
            <a:rPr lang="es-ES" sz="1800" b="1" dirty="0"/>
            <a:t> 1 </a:t>
          </a:r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 err="1"/>
            <a:t>Ta’u</a:t>
          </a:r>
          <a:r>
            <a:rPr lang="es-ES" sz="1800" b="1" dirty="0"/>
            <a:t> 2</a:t>
          </a:r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 err="1"/>
            <a:t>Ta’u</a:t>
          </a:r>
          <a:r>
            <a:rPr lang="es-ES" sz="1800" b="1" dirty="0"/>
            <a:t> ½</a:t>
          </a:r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 err="1"/>
            <a:t>Ta’u</a:t>
          </a:r>
          <a:r>
            <a:rPr lang="es-ES" sz="1800" b="1" dirty="0"/>
            <a:t> 3 ½ </a:t>
          </a:r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 err="1"/>
            <a:t>Mahina</a:t>
          </a:r>
          <a:r>
            <a:rPr lang="es-ES" sz="1600" b="1" dirty="0"/>
            <a:t> 12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 err="1"/>
            <a:t>Mahina</a:t>
          </a:r>
          <a:r>
            <a:rPr lang="es-ES" sz="1600" b="1" dirty="0"/>
            <a:t> 24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 err="1"/>
            <a:t>Mahina</a:t>
          </a:r>
          <a:r>
            <a:rPr lang="es-ES" sz="1600" b="1" dirty="0"/>
            <a:t> 6 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 err="1"/>
            <a:t>Mahina</a:t>
          </a:r>
          <a:r>
            <a:rPr lang="es-ES" sz="1600" b="1" dirty="0"/>
            <a:t> 42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Ta’u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Ta’u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NZ" sz="1600" b="1" dirty="0" err="1"/>
            <a:t>Naʻe</a:t>
          </a:r>
          <a:r>
            <a:rPr lang="en-NZ" sz="1600" b="1" dirty="0"/>
            <a:t> </a:t>
          </a:r>
          <a:r>
            <a:rPr lang="en-NZ" sz="1600" b="1" dirty="0" err="1"/>
            <a:t>maʻu</a:t>
          </a:r>
          <a:r>
            <a:rPr lang="en-NZ" sz="1600" b="1" dirty="0"/>
            <a:t> </a:t>
          </a:r>
          <a:r>
            <a:rPr lang="en-NZ" sz="1600" b="1" dirty="0" err="1"/>
            <a:t>ʻe</a:t>
          </a:r>
          <a:r>
            <a:rPr lang="en-NZ" sz="1600" b="1" dirty="0"/>
            <a:t> he </a:t>
          </a:r>
          <a:r>
            <a:rPr lang="en-NZ" sz="1600" b="1" dirty="0" err="1"/>
            <a:t>Siasi</a:t>
          </a:r>
          <a:r>
            <a:rPr lang="en-NZ" sz="1600" b="1" dirty="0"/>
            <a:t> Loma ha </a:t>
          </a:r>
          <a:r>
            <a:rPr lang="en-NZ" sz="1600" b="1" dirty="0" err="1"/>
            <a:t>malohi</a:t>
          </a:r>
          <a:r>
            <a:rPr lang="en-NZ" sz="1600" b="1" dirty="0"/>
            <a:t> </a:t>
          </a:r>
          <a:r>
            <a:rPr lang="en-NZ" sz="1600" b="1" dirty="0" err="1"/>
            <a:t>fakapolitikale</a:t>
          </a:r>
          <a:r>
            <a:rPr lang="en-NZ" sz="1600" b="1" dirty="0"/>
            <a:t> </a:t>
          </a:r>
          <a:r>
            <a:rPr lang="en-NZ" sz="1600" b="1" dirty="0" err="1"/>
            <a:t>ʻi</a:t>
          </a:r>
          <a:r>
            <a:rPr lang="en-NZ" sz="1600" b="1" dirty="0"/>
            <a:t> he </a:t>
          </a:r>
          <a:r>
            <a:rPr lang="en-NZ" sz="1600" b="1" dirty="0" err="1"/>
            <a:t>taimi</a:t>
          </a:r>
          <a:r>
            <a:rPr lang="en-NZ" sz="1600" b="1" dirty="0"/>
            <a:t> </a:t>
          </a:r>
          <a:r>
            <a:rPr lang="en-NZ" sz="1600" b="1" dirty="0" err="1"/>
            <a:t>naʻe</a:t>
          </a:r>
          <a:r>
            <a:rPr lang="en-NZ" sz="1600" b="1" dirty="0"/>
            <a:t> </a:t>
          </a:r>
          <a:r>
            <a:rPr lang="en-NZ" sz="1600" b="1" dirty="0" err="1"/>
            <a:t>ikunaʻi</a:t>
          </a:r>
          <a:r>
            <a:rPr lang="en-NZ" sz="1600" b="1" dirty="0"/>
            <a:t> </a:t>
          </a:r>
          <a:r>
            <a:rPr lang="en-NZ" sz="1600" b="1" dirty="0" err="1"/>
            <a:t>ai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faʻahinga</a:t>
          </a:r>
          <a:r>
            <a:rPr lang="en-NZ" sz="1600" b="1" dirty="0"/>
            <a:t> </a:t>
          </a:r>
          <a:r>
            <a:rPr lang="en-NZ" sz="1600" b="1" dirty="0" err="1"/>
            <a:t>ʻe</a:t>
          </a:r>
          <a:r>
            <a:rPr lang="en-NZ" sz="1600" b="1" dirty="0"/>
            <a:t> </a:t>
          </a:r>
          <a:r>
            <a:rPr lang="en-NZ" sz="1600" b="1" dirty="0" err="1"/>
            <a:t>tolu</a:t>
          </a:r>
          <a:r>
            <a:rPr lang="en-NZ" sz="1600" b="1" dirty="0"/>
            <a:t> </a:t>
          </a:r>
          <a:r>
            <a:rPr lang="en-NZ" sz="1600" b="1" dirty="0" err="1"/>
            <a:t>naʻa</a:t>
          </a:r>
          <a:r>
            <a:rPr lang="en-NZ" sz="1600" b="1" dirty="0"/>
            <a:t> </a:t>
          </a:r>
          <a:r>
            <a:rPr lang="en-NZ" sz="1600" b="1" dirty="0" err="1"/>
            <a:t>nau</a:t>
          </a:r>
          <a:r>
            <a:rPr lang="en-NZ" sz="1600" b="1" dirty="0"/>
            <a:t> </a:t>
          </a:r>
          <a:r>
            <a:rPr lang="en-NZ" sz="1600" b="1" dirty="0" err="1"/>
            <a:t>tali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Arianism: </a:t>
          </a:r>
          <a:r>
            <a:rPr lang="en-NZ" sz="1600" b="1" dirty="0" err="1"/>
            <a:t>Heruli</a:t>
          </a:r>
          <a:r>
            <a:rPr lang="en-NZ" sz="1600" b="1" dirty="0"/>
            <a:t>, Vandals </a:t>
          </a:r>
          <a:r>
            <a:rPr lang="en-NZ" sz="1600" b="1" dirty="0" err="1"/>
            <a:t>mo</a:t>
          </a:r>
          <a:r>
            <a:rPr lang="en-NZ" sz="1600" b="1" dirty="0"/>
            <a:t> </a:t>
          </a:r>
          <a:r>
            <a:rPr lang="en-NZ" sz="1600" b="1" dirty="0" err="1"/>
            <a:t>Ostrogoths</a:t>
          </a:r>
          <a:endParaRPr lang="es-ES" sz="16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NZ" sz="1600" b="1" dirty="0" err="1"/>
            <a:t>ʻOku</a:t>
          </a:r>
          <a:r>
            <a:rPr lang="en-NZ" sz="1600" b="1" dirty="0"/>
            <a:t> </a:t>
          </a:r>
          <a:r>
            <a:rPr lang="en-NZ" sz="1600" b="1" dirty="0" err="1"/>
            <a:t>ʻave</a:t>
          </a:r>
          <a:r>
            <a:rPr lang="en-NZ" sz="1600" b="1" dirty="0"/>
            <a:t> </a:t>
          </a:r>
          <a:r>
            <a:rPr lang="en-NZ" sz="1600" b="1" dirty="0" err="1"/>
            <a:t>popula</a:t>
          </a:r>
          <a:r>
            <a:rPr lang="en-NZ" sz="1600" b="1" dirty="0"/>
            <a:t> </a:t>
          </a:r>
          <a:r>
            <a:rPr lang="en-NZ" sz="1600" b="1" dirty="0" err="1"/>
            <a:t>ʻe</a:t>
          </a:r>
          <a:r>
            <a:rPr lang="en-NZ" sz="1600" b="1" dirty="0"/>
            <a:t> he Berthier </a:t>
          </a:r>
          <a:r>
            <a:rPr lang="en-NZ" sz="1600" b="1" dirty="0" err="1"/>
            <a:t>lahi</a:t>
          </a:r>
          <a:r>
            <a:rPr lang="en-NZ" sz="1600" b="1" dirty="0"/>
            <a:t> </a:t>
          </a:r>
          <a:r>
            <a:rPr lang="en-NZ" sz="1600" b="1" dirty="0" err="1"/>
            <a:t>ʻo</a:t>
          </a:r>
          <a:r>
            <a:rPr lang="en-NZ" sz="1600" b="1" dirty="0"/>
            <a:t> </a:t>
          </a:r>
          <a:r>
            <a:rPr lang="en-NZ" sz="1600" b="1" dirty="0" err="1"/>
            <a:t>Falanisee</a:t>
          </a:r>
          <a:r>
            <a:rPr lang="en-NZ" sz="1600" b="1" dirty="0"/>
            <a:t>, </a:t>
          </a:r>
          <a:r>
            <a:rPr lang="en-NZ" sz="1600" b="1" dirty="0" err="1"/>
            <a:t>ʻi</a:t>
          </a:r>
          <a:r>
            <a:rPr lang="en-NZ" sz="1600" b="1" dirty="0"/>
            <a:t> he </a:t>
          </a:r>
          <a:r>
            <a:rPr lang="en-NZ" sz="1600" b="1" dirty="0" err="1"/>
            <a:t>malumalu</a:t>
          </a:r>
          <a:r>
            <a:rPr lang="en-NZ" sz="1600" b="1" dirty="0"/>
            <a:t> </a:t>
          </a:r>
          <a:r>
            <a:rPr lang="en-NZ" sz="1600" b="1" dirty="0" err="1"/>
            <a:t>ʻo</a:t>
          </a:r>
          <a:r>
            <a:rPr lang="en-NZ" sz="1600" b="1" dirty="0"/>
            <a:t> e </a:t>
          </a:r>
          <a:r>
            <a:rPr lang="en-NZ" sz="1600" b="1" dirty="0" err="1"/>
            <a:t>ngaahi</a:t>
          </a:r>
          <a:r>
            <a:rPr lang="en-NZ" sz="1600" b="1" dirty="0"/>
            <a:t> </a:t>
          </a:r>
          <a:r>
            <a:rPr lang="en-NZ" sz="1600" b="1" dirty="0" err="1"/>
            <a:t>tuʻutuʻuni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Kau</a:t>
          </a:r>
          <a:r>
            <a:rPr lang="en-NZ" sz="1600" b="1" dirty="0"/>
            <a:t> </a:t>
          </a:r>
          <a:r>
            <a:rPr lang="en-NZ" sz="1600" b="1" dirty="0" err="1"/>
            <a:t>Tuʻi</a:t>
          </a:r>
          <a:r>
            <a:rPr lang="en-NZ" sz="1600" b="1" dirty="0"/>
            <a:t> </a:t>
          </a:r>
          <a:r>
            <a:rPr lang="en-NZ" sz="1600" b="1" dirty="0" err="1"/>
            <a:t>ko</a:t>
          </a:r>
          <a:r>
            <a:rPr lang="en-NZ" sz="1600" b="1" dirty="0"/>
            <a:t> </a:t>
          </a:r>
          <a:r>
            <a:rPr lang="en-NZ" sz="1600" b="1" dirty="0" err="1"/>
            <a:t>Poupi</a:t>
          </a:r>
          <a:r>
            <a:rPr lang="en-NZ" sz="1600" b="1" dirty="0"/>
            <a:t>, </a:t>
          </a:r>
          <a:r>
            <a:rPr lang="en-NZ" sz="1600" b="1" dirty="0" err="1"/>
            <a:t>ʻo</a:t>
          </a:r>
          <a:r>
            <a:rPr lang="en-NZ" sz="1600" b="1" dirty="0"/>
            <a:t> </a:t>
          </a:r>
          <a:r>
            <a:rPr lang="en-NZ" sz="1600" b="1" dirty="0" err="1"/>
            <a:t>fakaʻosi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supremacy </a:t>
          </a:r>
          <a:r>
            <a:rPr lang="en-NZ" sz="1600" b="1" dirty="0" err="1"/>
            <a:t>ʻo</a:t>
          </a:r>
          <a:r>
            <a:rPr lang="en-NZ" sz="1600" b="1" dirty="0"/>
            <a:t> e </a:t>
          </a:r>
          <a:r>
            <a:rPr lang="en-NZ" sz="1600" b="1" dirty="0" err="1"/>
            <a:t>Siasi</a:t>
          </a:r>
          <a:r>
            <a:rPr lang="en-NZ" sz="1600" b="1" dirty="0"/>
            <a:t> Loma</a:t>
          </a:r>
          <a:endParaRPr lang="es-ES" sz="16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AB4E2D26-E37A-412E-85E0-14B559D7CE4C}">
      <dgm:prSet custT="1"/>
      <dgm:spPr/>
      <dgm:t>
        <a:bodyPr/>
        <a:lstStyle/>
        <a:p>
          <a:endParaRPr lang="en-NZ" sz="1800" b="1" dirty="0"/>
        </a:p>
      </dgm:t>
    </dgm:pt>
    <dgm:pt modelId="{59B7955F-14D6-438B-BC9A-C2434F7D3661}" type="parTrans" cxnId="{5D1B6F36-6EC0-408F-A348-632655D23355}">
      <dgm:prSet/>
      <dgm:spPr/>
      <dgm:t>
        <a:bodyPr/>
        <a:lstStyle/>
        <a:p>
          <a:endParaRPr lang="en-NZ"/>
        </a:p>
      </dgm:t>
    </dgm:pt>
    <dgm:pt modelId="{6C734513-24DE-4481-8DB6-BFD41153F2B4}" type="sibTrans" cxnId="{5D1B6F36-6EC0-408F-A348-632655D23355}">
      <dgm:prSet/>
      <dgm:spPr/>
      <dgm:t>
        <a:bodyPr/>
        <a:lstStyle/>
        <a:p>
          <a:endParaRPr lang="en-NZ"/>
        </a:p>
      </dgm:t>
    </dgm:pt>
    <dgm:pt modelId="{A8804A05-9953-4595-B6FA-8009DC4BFF90}">
      <dgm:prSet custT="1"/>
      <dgm:spPr/>
      <dgm:t>
        <a:bodyPr/>
        <a:lstStyle/>
        <a:p>
          <a:endParaRPr lang="en-NZ" sz="1800" b="1" dirty="0"/>
        </a:p>
      </dgm:t>
    </dgm:pt>
    <dgm:pt modelId="{E113887C-92C4-4B6C-91CA-85857888230B}" type="parTrans" cxnId="{9DAC6109-A12A-4500-90F3-DDF95DF76CD7}">
      <dgm:prSet/>
      <dgm:spPr/>
      <dgm:t>
        <a:bodyPr/>
        <a:lstStyle/>
        <a:p>
          <a:endParaRPr lang="en-NZ"/>
        </a:p>
      </dgm:t>
    </dgm:pt>
    <dgm:pt modelId="{A95F8AF4-EA91-45C5-B43F-6E3EBF3688F9}" type="sibTrans" cxnId="{9DAC6109-A12A-4500-90F3-DDF95DF76CD7}">
      <dgm:prSet/>
      <dgm:spPr/>
      <dgm:t>
        <a:bodyPr/>
        <a:lstStyle/>
        <a:p>
          <a:endParaRPr lang="en-NZ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DAC6109-A12A-4500-90F3-DDF95DF76CD7}" srcId="{DA41CFFB-6E83-4B77-9957-1C2D03FEBBE0}" destId="{A8804A05-9953-4595-B6FA-8009DC4BFF90}" srcOrd="1" destOrd="0" parTransId="{E113887C-92C4-4B6C-91CA-85857888230B}" sibTransId="{A95F8AF4-EA91-45C5-B43F-6E3EBF3688F9}"/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5D1B6F36-6EC0-408F-A348-632655D23355}" srcId="{CBCD1555-AF38-4090-9A78-5EAC46476EAE}" destId="{AB4E2D26-E37A-412E-85E0-14B559D7CE4C}" srcOrd="1" destOrd="0" parTransId="{59B7955F-14D6-438B-BC9A-C2434F7D3661}" sibTransId="{6C734513-24DE-4481-8DB6-BFD41153F2B4}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94659C45-87E3-4D62-B0DF-39293A970B10}" type="presOf" srcId="{AB4E2D26-E37A-412E-85E0-14B559D7CE4C}" destId="{C9C986BE-73A4-49CF-8965-101FF16491B0}" srcOrd="0" destOrd="1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9132EBB6-2321-4398-BF68-87F36B6D1943}" type="presOf" srcId="{A8804A05-9953-4595-B6FA-8009DC4BFF90}" destId="{417CCEBC-1CD5-4AC5-A999-F9BDDCC753C6}" srcOrd="0" destOrd="1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endParaRPr lang="en-NZ" sz="1800" b="1" dirty="0"/>
        </a:p>
        <a:p>
          <a:r>
            <a:rPr lang="en-NZ" sz="1600" b="1" dirty="0" err="1"/>
            <a:t>Ko</a:t>
          </a:r>
          <a:r>
            <a:rPr lang="en-NZ" sz="1600" b="1" dirty="0"/>
            <a:t> </a:t>
          </a:r>
          <a:r>
            <a:rPr lang="en-NZ" sz="1600" b="1" dirty="0" err="1"/>
            <a:t>kinautolu</a:t>
          </a:r>
          <a:r>
            <a:rPr lang="en-NZ" sz="1600" b="1" dirty="0"/>
            <a:t> </a:t>
          </a:r>
          <a:r>
            <a:rPr lang="en-NZ" sz="1600" b="1" dirty="0" err="1"/>
            <a:t>naʻe</a:t>
          </a:r>
          <a:r>
            <a:rPr lang="en-NZ" sz="1600" b="1" dirty="0"/>
            <a:t> </a:t>
          </a:r>
          <a:r>
            <a:rPr lang="en-NZ" sz="1600" b="1" dirty="0" err="1"/>
            <a:t>fuofua</a:t>
          </a:r>
          <a:r>
            <a:rPr lang="en-NZ" sz="1600" b="1" dirty="0"/>
            <a:t> </a:t>
          </a:r>
          <a:r>
            <a:rPr lang="en-NZ" sz="1600" b="1" dirty="0" err="1"/>
            <a:t>maʻu</a:t>
          </a:r>
          <a:r>
            <a:rPr lang="en-NZ" sz="1600" b="1" dirty="0"/>
            <a:t> ʻ a e </a:t>
          </a:r>
          <a:r>
            <a:rPr lang="en-NZ" sz="1600" b="1" dirty="0" err="1"/>
            <a:t>Tohi</a:t>
          </a:r>
          <a:r>
            <a:rPr lang="en-NZ" sz="1600" b="1" dirty="0"/>
            <a:t> </a:t>
          </a:r>
          <a:r>
            <a:rPr lang="en-NZ" sz="1600" b="1" dirty="0" err="1"/>
            <a:t>Tapú</a:t>
          </a:r>
          <a:r>
            <a:rPr lang="en-NZ" sz="1600" b="1" dirty="0"/>
            <a:t> </a:t>
          </a:r>
          <a:r>
            <a:rPr lang="en-NZ" sz="1600" b="1" dirty="0" err="1"/>
            <a:t>ʻi</a:t>
          </a:r>
          <a:r>
            <a:rPr lang="en-NZ" sz="1600" b="1" dirty="0"/>
            <a:t> </a:t>
          </a:r>
          <a:r>
            <a:rPr lang="en-NZ" sz="1600" b="1" dirty="0" err="1"/>
            <a:t>heʻenau</a:t>
          </a:r>
          <a:r>
            <a:rPr lang="en-NZ" sz="1600" b="1" dirty="0"/>
            <a:t> lea </a:t>
          </a:r>
          <a:r>
            <a:rPr lang="en-NZ" sz="1600" b="1" dirty="0" err="1"/>
            <a:t>pē</a:t>
          </a:r>
          <a:r>
            <a:rPr lang="en-NZ" sz="1600" b="1" dirty="0"/>
            <a:t> ʻ </a:t>
          </a:r>
          <a:r>
            <a:rPr lang="en-NZ" sz="1600" b="1" dirty="0" err="1"/>
            <a:t>anautolú</a:t>
          </a:r>
          <a:r>
            <a:rPr lang="en-NZ" sz="1600" b="1" dirty="0"/>
            <a:t> (ʻ o </a:t>
          </a:r>
          <a:r>
            <a:rPr lang="en-NZ" sz="1600" b="1" dirty="0" err="1"/>
            <a:t>aʻu</a:t>
          </a:r>
          <a:r>
            <a:rPr lang="en-NZ" sz="1600" b="1" dirty="0"/>
            <a:t> </a:t>
          </a:r>
          <a:r>
            <a:rPr lang="en-NZ" sz="1600" b="1" dirty="0" err="1"/>
            <a:t>mai</a:t>
          </a:r>
          <a:r>
            <a:rPr lang="en-NZ" sz="1600" b="1" dirty="0"/>
            <a:t> </a:t>
          </a:r>
          <a:r>
            <a:rPr lang="en-NZ" sz="1600" b="1" dirty="0" err="1"/>
            <a:t>ki</a:t>
          </a:r>
          <a:r>
            <a:rPr lang="en-NZ" sz="1600" b="1" dirty="0"/>
            <a:t> he </a:t>
          </a:r>
          <a:r>
            <a:rPr lang="en-NZ" sz="1600" b="1" dirty="0" err="1"/>
            <a:t>taimi</a:t>
          </a:r>
          <a:r>
            <a:rPr lang="en-NZ" sz="1600" b="1" dirty="0"/>
            <a:t> </a:t>
          </a:r>
          <a:r>
            <a:rPr lang="en-NZ" sz="1600" b="1" dirty="0" err="1"/>
            <a:t>ko</a:t>
          </a:r>
          <a:r>
            <a:rPr lang="en-NZ" sz="1600" b="1" dirty="0"/>
            <a:t> </a:t>
          </a:r>
          <a:r>
            <a:rPr lang="en-NZ" sz="1600" b="1" dirty="0" err="1"/>
            <a:t>iá</a:t>
          </a:r>
          <a:r>
            <a:rPr lang="en-NZ" sz="1600" b="1" dirty="0"/>
            <a:t>, </a:t>
          </a:r>
          <a:r>
            <a:rPr lang="en-NZ" sz="1600" b="1" dirty="0" err="1"/>
            <a:t>naʻe</a:t>
          </a:r>
          <a:r>
            <a:rPr lang="en-NZ" sz="1600" b="1" dirty="0"/>
            <a:t> ala </a:t>
          </a:r>
          <a:r>
            <a:rPr lang="en-NZ" sz="1600" b="1" dirty="0" err="1"/>
            <a:t>maʻu</a:t>
          </a:r>
          <a:r>
            <a:rPr lang="en-NZ" sz="1600" b="1" dirty="0"/>
            <a:t> </a:t>
          </a:r>
          <a:r>
            <a:rPr lang="en-NZ" sz="1600" b="1" dirty="0" err="1"/>
            <a:t>pē</a:t>
          </a:r>
          <a:r>
            <a:rPr lang="en-NZ" sz="1600" b="1" dirty="0"/>
            <a:t> </a:t>
          </a:r>
          <a:r>
            <a:rPr lang="en-NZ" sz="1600" b="1" dirty="0" err="1"/>
            <a:t>ia</a:t>
          </a:r>
          <a:r>
            <a:rPr lang="en-NZ" sz="1600" b="1" dirty="0"/>
            <a:t> </a:t>
          </a:r>
          <a:r>
            <a:rPr lang="en-NZ" sz="1600" b="1" dirty="0" err="1"/>
            <a:t>ʻi</a:t>
          </a:r>
          <a:r>
            <a:rPr lang="en-NZ" sz="1600" b="1" dirty="0"/>
            <a:t> he lea </a:t>
          </a:r>
          <a:r>
            <a:rPr lang="en-NZ" sz="1600" b="1" dirty="0" err="1"/>
            <a:t>faka</a:t>
          </a:r>
          <a:r>
            <a:rPr lang="en-NZ" sz="1600" b="1" dirty="0"/>
            <a:t> - </a:t>
          </a:r>
          <a:r>
            <a:rPr lang="en-NZ" sz="1600" b="1" dirty="0" err="1"/>
            <a:t>Latiná</a:t>
          </a:r>
          <a:r>
            <a:rPr lang="en-NZ" sz="1600" b="1" dirty="0"/>
            <a:t>, </a:t>
          </a:r>
          <a:r>
            <a:rPr lang="en-NZ" sz="1600" b="1" dirty="0" err="1"/>
            <a:t>faka</a:t>
          </a:r>
          <a:r>
            <a:rPr lang="en-NZ" sz="1600" b="1" dirty="0"/>
            <a:t> - </a:t>
          </a:r>
          <a:r>
            <a:rPr lang="en-NZ" sz="1600" b="1" dirty="0" err="1"/>
            <a:t>Kalisí</a:t>
          </a:r>
          <a:r>
            <a:rPr lang="en-NZ" sz="1600" b="1" dirty="0"/>
            <a:t> </a:t>
          </a:r>
          <a:r>
            <a:rPr lang="en-NZ" sz="1600" b="1" dirty="0" err="1"/>
            <a:t>pe</a:t>
          </a:r>
          <a:r>
            <a:rPr lang="en-NZ" sz="1600" b="1" dirty="0"/>
            <a:t> </a:t>
          </a:r>
          <a:r>
            <a:rPr lang="en-NZ" sz="1600" b="1" dirty="0" err="1"/>
            <a:t>faka</a:t>
          </a:r>
          <a:r>
            <a:rPr lang="en-NZ" sz="1600" b="1" dirty="0"/>
            <a:t> - </a:t>
          </a:r>
          <a:r>
            <a:rPr lang="en-NZ" sz="1600" b="1" dirty="0" err="1"/>
            <a:t>Hepeluú</a:t>
          </a:r>
          <a:r>
            <a:rPr lang="en-NZ" sz="1600" b="1" dirty="0"/>
            <a:t>).</a:t>
          </a:r>
        </a:p>
        <a:p>
          <a:endParaRPr lang="es-ES" sz="1800" b="1" dirty="0"/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endParaRPr lang="en-NZ" sz="1800" b="1" dirty="0"/>
        </a:p>
        <a:p>
          <a:r>
            <a:rPr lang="en-NZ" sz="1800" b="1" dirty="0" err="1"/>
            <a:t>Koeʻuhi</a:t>
          </a:r>
          <a:r>
            <a:rPr lang="en-NZ" sz="1800" b="1" dirty="0"/>
            <a:t> </a:t>
          </a:r>
          <a:r>
            <a:rPr lang="en-NZ" sz="1800" b="1" dirty="0" err="1"/>
            <a:t>ko</a:t>
          </a:r>
          <a:r>
            <a:rPr lang="en-NZ" sz="1800" b="1" dirty="0"/>
            <a:t> ha </a:t>
          </a:r>
          <a:r>
            <a:rPr lang="en-NZ" sz="1800" b="1" dirty="0" err="1"/>
            <a:t>tohi</a:t>
          </a:r>
          <a:r>
            <a:rPr lang="en-NZ" sz="1800" b="1" dirty="0"/>
            <a:t> </a:t>
          </a:r>
          <a:r>
            <a:rPr lang="en-NZ" sz="1800" b="1" dirty="0" err="1"/>
            <a:t>tapu</a:t>
          </a:r>
          <a:r>
            <a:rPr lang="en-NZ" sz="1800" b="1" dirty="0"/>
            <a:t> </a:t>
          </a:r>
          <a:r>
            <a:rPr lang="en-NZ" sz="1800" b="1" dirty="0" err="1"/>
            <a:t>ia</a:t>
          </a:r>
          <a:r>
            <a:rPr lang="en-NZ" sz="1800" b="1" dirty="0"/>
            <a:t>, </a:t>
          </a:r>
          <a:r>
            <a:rPr lang="en-NZ" sz="1800" b="1" dirty="0" err="1"/>
            <a:t>naʻa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hiki</a:t>
          </a:r>
          <a:r>
            <a:rPr lang="en-NZ" sz="1800" b="1" dirty="0"/>
            <a:t> </a:t>
          </a:r>
          <a:r>
            <a:rPr lang="en-NZ" sz="1800" b="1" dirty="0" err="1"/>
            <a:t>ia</a:t>
          </a:r>
          <a:r>
            <a:rPr lang="en-NZ" sz="1800" b="1" dirty="0"/>
            <a:t> ʻ </a:t>
          </a:r>
          <a:r>
            <a:rPr lang="en-NZ" sz="1800" b="1" dirty="0" err="1"/>
            <a:t>i</a:t>
          </a:r>
          <a:r>
            <a:rPr lang="en-NZ" sz="1800" b="1" dirty="0"/>
            <a:t> he </a:t>
          </a:r>
          <a:r>
            <a:rPr lang="en-NZ" sz="1800" b="1" dirty="0" err="1"/>
            <a:t>ngaahi</a:t>
          </a:r>
          <a:r>
            <a:rPr lang="en-NZ" sz="1800" b="1" dirty="0"/>
            <a:t> ʻ </a:t>
          </a:r>
          <a:r>
            <a:rPr lang="en-NZ" sz="1800" b="1" dirty="0" err="1"/>
            <a:t>ana</a:t>
          </a:r>
          <a:r>
            <a:rPr lang="en-NZ" sz="1800" b="1" dirty="0"/>
            <a:t>, ʻ o </a:t>
          </a:r>
          <a:r>
            <a:rPr lang="en-NZ" sz="1800" b="1" dirty="0" err="1"/>
            <a:t>toitoi</a:t>
          </a:r>
          <a:r>
            <a:rPr lang="en-NZ" sz="1800" b="1" dirty="0"/>
            <a:t> </a:t>
          </a:r>
          <a:r>
            <a:rPr lang="en-NZ" sz="1800" b="1" dirty="0" err="1"/>
            <a:t>mei</a:t>
          </a:r>
          <a:r>
            <a:rPr lang="en-NZ" sz="1800" b="1" dirty="0"/>
            <a:t> he </a:t>
          </a:r>
          <a:r>
            <a:rPr lang="en-NZ" sz="1800" b="1" dirty="0" err="1"/>
            <a:t>kau</a:t>
          </a:r>
          <a:r>
            <a:rPr lang="en-NZ" sz="1800" b="1" dirty="0"/>
            <a:t> papists </a:t>
          </a:r>
          <a:r>
            <a:rPr lang="en-NZ" sz="1800" b="1" dirty="0" err="1"/>
            <a:t>naʻa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fakaʻaiʻai</a:t>
          </a:r>
          <a:r>
            <a:rPr lang="en-NZ" sz="1800" b="1" dirty="0"/>
            <a:t> </a:t>
          </a:r>
          <a:r>
            <a:rPr lang="en-NZ" sz="1800" b="1" dirty="0" err="1"/>
            <a:t>kinautolú</a:t>
          </a:r>
          <a:r>
            <a:rPr lang="en-NZ" sz="1800" b="1" dirty="0"/>
            <a:t>.</a:t>
          </a:r>
        </a:p>
        <a:p>
          <a:endParaRPr lang="es-ES" sz="18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endParaRPr lang="en-NZ" sz="1800" b="1" dirty="0"/>
        </a:p>
        <a:p>
          <a:r>
            <a:rPr lang="en-NZ" sz="1600" b="1" dirty="0" err="1"/>
            <a:t>Naʻa</a:t>
          </a:r>
          <a:r>
            <a:rPr lang="en-NZ" sz="1600" b="1" dirty="0"/>
            <a:t> </a:t>
          </a:r>
          <a:r>
            <a:rPr lang="en-NZ" sz="1600" b="1" dirty="0" err="1"/>
            <a:t>nau</a:t>
          </a:r>
          <a:r>
            <a:rPr lang="en-NZ" sz="1600" b="1" dirty="0"/>
            <a:t> </a:t>
          </a:r>
          <a:r>
            <a:rPr lang="en-NZ" sz="1600" b="1" dirty="0" err="1"/>
            <a:t>toʻotoʻo</a:t>
          </a:r>
          <a:r>
            <a:rPr lang="en-NZ" sz="1600" b="1" dirty="0"/>
            <a:t> </a:t>
          </a:r>
          <a:r>
            <a:rPr lang="en-NZ" sz="1600" b="1" dirty="0" err="1"/>
            <a:t>maʻu</a:t>
          </a:r>
          <a:r>
            <a:rPr lang="en-NZ" sz="1600" b="1" dirty="0"/>
            <a:t> </a:t>
          </a:r>
          <a:r>
            <a:rPr lang="en-NZ" sz="1600" b="1" dirty="0" err="1"/>
            <a:t>pē</a:t>
          </a:r>
          <a:r>
            <a:rPr lang="en-NZ" sz="1600" b="1" dirty="0"/>
            <a:t> ha </a:t>
          </a:r>
          <a:r>
            <a:rPr lang="en-NZ" sz="1600" b="1" dirty="0" err="1"/>
            <a:t>ngaahi</a:t>
          </a:r>
          <a:r>
            <a:rPr lang="en-NZ" sz="1600" b="1" dirty="0"/>
            <a:t> </a:t>
          </a:r>
          <a:r>
            <a:rPr lang="en-NZ" sz="1600" b="1" dirty="0" err="1"/>
            <a:t>konga</a:t>
          </a:r>
          <a:r>
            <a:rPr lang="en-NZ" sz="1600" b="1" dirty="0"/>
            <a:t> </a:t>
          </a:r>
          <a:r>
            <a:rPr lang="en-NZ" sz="1600" b="1" dirty="0" err="1"/>
            <a:t>ʻo</a:t>
          </a:r>
          <a:r>
            <a:rPr lang="en-NZ" sz="1600" b="1" dirty="0"/>
            <a:t> e </a:t>
          </a:r>
          <a:r>
            <a:rPr lang="en-NZ" sz="1600" b="1" dirty="0" err="1"/>
            <a:t>Tohi</a:t>
          </a:r>
          <a:r>
            <a:rPr lang="en-NZ" sz="1600" b="1" dirty="0"/>
            <a:t> </a:t>
          </a:r>
          <a:r>
            <a:rPr lang="en-NZ" sz="1600" b="1" dirty="0" err="1"/>
            <a:t>Tapú</a:t>
          </a:r>
          <a:r>
            <a:rPr lang="en-NZ" sz="1600" b="1" dirty="0"/>
            <a:t>, </a:t>
          </a:r>
          <a:r>
            <a:rPr lang="en-NZ" sz="1600" b="1" dirty="0" err="1"/>
            <a:t>ʻa</a:t>
          </a:r>
          <a:r>
            <a:rPr lang="en-NZ" sz="1600" b="1" dirty="0"/>
            <a:t> </a:t>
          </a:r>
          <a:r>
            <a:rPr lang="en-NZ" sz="1600" b="1" dirty="0" err="1"/>
            <a:t>ia</a:t>
          </a:r>
          <a:r>
            <a:rPr lang="en-NZ" sz="1600" b="1" dirty="0"/>
            <a:t> </a:t>
          </a:r>
          <a:r>
            <a:rPr lang="en-NZ" sz="1600" b="1" dirty="0" err="1"/>
            <a:t>naʻa</a:t>
          </a:r>
          <a:r>
            <a:rPr lang="en-NZ" sz="1600" b="1" dirty="0"/>
            <a:t> </a:t>
          </a:r>
          <a:r>
            <a:rPr lang="en-NZ" sz="1600" b="1" dirty="0" err="1"/>
            <a:t>nau</a:t>
          </a:r>
          <a:r>
            <a:rPr lang="en-NZ" sz="1600" b="1" dirty="0"/>
            <a:t> </a:t>
          </a:r>
          <a:r>
            <a:rPr lang="en-NZ" sz="1600" b="1" dirty="0" err="1"/>
            <a:t>vahevahe</a:t>
          </a:r>
          <a:r>
            <a:rPr lang="en-NZ" sz="1600" b="1" dirty="0"/>
            <a:t> </a:t>
          </a:r>
          <a:r>
            <a:rPr lang="en-NZ" sz="1600" b="1" dirty="0" err="1"/>
            <a:t>mo</a:t>
          </a:r>
          <a:r>
            <a:rPr lang="en-NZ" sz="1600" b="1" dirty="0"/>
            <a:t> e </a:t>
          </a:r>
          <a:r>
            <a:rPr lang="en-NZ" sz="1600" b="1" dirty="0" err="1"/>
            <a:t>niʻihi</a:t>
          </a:r>
          <a:r>
            <a:rPr lang="en-NZ" sz="1600" b="1" dirty="0"/>
            <a:t> </a:t>
          </a:r>
          <a:r>
            <a:rPr lang="en-NZ" sz="1600" b="1" dirty="0" err="1"/>
            <a:t>kehé</a:t>
          </a:r>
          <a:r>
            <a:rPr lang="en-NZ" sz="1600" b="1" dirty="0"/>
            <a:t> </a:t>
          </a:r>
          <a:r>
            <a:rPr lang="en-NZ" sz="1600" b="1" dirty="0" err="1"/>
            <a:t>ʻi</a:t>
          </a:r>
          <a:r>
            <a:rPr lang="en-NZ" sz="1600" b="1" dirty="0"/>
            <a:t> ha </a:t>
          </a:r>
          <a:r>
            <a:rPr lang="en-NZ" sz="1600" b="1" dirty="0" err="1"/>
            <a:t>ngaahi</a:t>
          </a:r>
          <a:r>
            <a:rPr lang="en-NZ" sz="1600" b="1" dirty="0"/>
            <a:t> </a:t>
          </a:r>
          <a:r>
            <a:rPr lang="en-NZ" sz="1600" b="1" dirty="0" err="1"/>
            <a:t>momeniti</a:t>
          </a:r>
          <a:r>
            <a:rPr lang="en-NZ" sz="1600" b="1" dirty="0"/>
            <a:t> </a:t>
          </a:r>
          <a:r>
            <a:rPr lang="en-NZ" sz="1600" b="1" dirty="0" err="1"/>
            <a:t>faingamālie</a:t>
          </a:r>
          <a:r>
            <a:rPr lang="en-NZ" sz="1600" b="1" dirty="0"/>
            <a:t>, </a:t>
          </a:r>
          <a:r>
            <a:rPr lang="en-NZ" sz="1600" b="1" dirty="0" err="1"/>
            <a:t>ʻo</a:t>
          </a:r>
          <a:r>
            <a:rPr lang="en-NZ" sz="1600" b="1" dirty="0"/>
            <a:t> </a:t>
          </a:r>
          <a:r>
            <a:rPr lang="en-NZ" sz="1600" b="1" dirty="0" err="1"/>
            <a:t>ʻoange</a:t>
          </a:r>
          <a:r>
            <a:rPr lang="en-NZ" sz="1600" b="1" dirty="0"/>
            <a:t> </a:t>
          </a:r>
          <a:r>
            <a:rPr lang="en-NZ" sz="1600" b="1" dirty="0" err="1"/>
            <a:t>kiate</a:t>
          </a:r>
          <a:r>
            <a:rPr lang="en-NZ" sz="1600" b="1" dirty="0"/>
            <a:t> </a:t>
          </a:r>
          <a:r>
            <a:rPr lang="en-NZ" sz="1600" b="1" dirty="0" err="1"/>
            <a:t>kinautolu</a:t>
          </a:r>
          <a:r>
            <a:rPr lang="en-NZ" sz="1600" b="1" dirty="0"/>
            <a:t> ha </a:t>
          </a:r>
          <a:r>
            <a:rPr lang="en-NZ" sz="1600" b="1" dirty="0" err="1"/>
            <a:t>ʻamanaki</a:t>
          </a:r>
          <a:r>
            <a:rPr lang="en-NZ" sz="1600" b="1" dirty="0"/>
            <a:t> </a:t>
          </a:r>
          <a:r>
            <a:rPr lang="en-NZ" sz="1600" b="1" dirty="0" err="1"/>
            <a:t>lelei</a:t>
          </a:r>
          <a:r>
            <a:rPr lang="en-NZ" sz="1600" b="1" dirty="0"/>
            <a:t> </a:t>
          </a:r>
          <a:r>
            <a:rPr lang="en-NZ" sz="1600" b="1" dirty="0" err="1"/>
            <a:t>mo</a:t>
          </a:r>
          <a:r>
            <a:rPr lang="en-NZ" sz="1600" b="1" dirty="0"/>
            <a:t> ha </a:t>
          </a:r>
          <a:r>
            <a:rPr lang="en-NZ" sz="1600" b="1" dirty="0" err="1"/>
            <a:t>fakalotolahi</a:t>
          </a:r>
          <a:r>
            <a:rPr lang="en-NZ" sz="1600" b="1" dirty="0"/>
            <a:t> </a:t>
          </a:r>
          <a:r>
            <a:rPr lang="en-NZ" sz="1600" b="1" dirty="0" err="1"/>
            <a:t>ʻi</a:t>
          </a:r>
          <a:r>
            <a:rPr lang="en-NZ" sz="1600" b="1" dirty="0"/>
            <a:t> he </a:t>
          </a:r>
          <a:r>
            <a:rPr lang="en-NZ" sz="1600" b="1" dirty="0" err="1"/>
            <a:t>ʻEikí</a:t>
          </a:r>
          <a:r>
            <a:rPr lang="en-NZ" sz="1600" b="1" dirty="0"/>
            <a:t>.</a:t>
          </a:r>
        </a:p>
        <a:p>
          <a:r>
            <a:rPr lang="es-ES" sz="1600" b="1" dirty="0"/>
            <a:t>.</a:t>
          </a:r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endParaRPr lang="en-NZ" sz="1800" b="1" dirty="0"/>
        </a:p>
        <a:p>
          <a:r>
            <a:rPr lang="en-NZ" sz="1800" b="1" dirty="0" err="1"/>
            <a:t>Naʻa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fakatolonga</a:t>
          </a:r>
          <a:r>
            <a:rPr lang="en-NZ" sz="1800" b="1" dirty="0"/>
            <a:t> ʻ a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moʻoni</a:t>
          </a:r>
          <a:r>
            <a:rPr lang="en-NZ" sz="1800" b="1" dirty="0"/>
            <a:t> </a:t>
          </a:r>
          <a:r>
            <a:rPr lang="en-NZ" sz="1800" b="1" dirty="0" err="1"/>
            <a:t>fakatohitapu</a:t>
          </a:r>
          <a:r>
            <a:rPr lang="en-NZ" sz="1800" b="1" dirty="0"/>
            <a:t> </a:t>
          </a:r>
          <a:r>
            <a:rPr lang="en-NZ" sz="1800" b="1" dirty="0" err="1"/>
            <a:t>naʻa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ʻ </a:t>
          </a:r>
          <a:r>
            <a:rPr lang="en-NZ" sz="1800" b="1" dirty="0" err="1"/>
            <a:t>iloʻi</a:t>
          </a:r>
          <a:r>
            <a:rPr lang="en-NZ" sz="1800" b="1" dirty="0"/>
            <a:t> ʻ </a:t>
          </a:r>
          <a:r>
            <a:rPr lang="en-NZ" sz="1800" b="1" dirty="0" err="1"/>
            <a:t>i</a:t>
          </a:r>
          <a:r>
            <a:rPr lang="en-NZ" sz="1800" b="1" dirty="0"/>
            <a:t> he </a:t>
          </a:r>
          <a:r>
            <a:rPr lang="en-NZ" sz="1800" b="1" dirty="0" err="1"/>
            <a:t>laui</a:t>
          </a:r>
          <a:r>
            <a:rPr lang="en-NZ" sz="1800" b="1" dirty="0"/>
            <a:t> </a:t>
          </a:r>
          <a:r>
            <a:rPr lang="en-NZ" sz="1800" b="1" dirty="0" err="1"/>
            <a:t>senituli</a:t>
          </a:r>
          <a:r>
            <a:rPr lang="en-NZ" sz="1800" b="1" dirty="0"/>
            <a:t>. </a:t>
          </a:r>
          <a:r>
            <a:rPr lang="en-NZ" sz="1800" b="1" dirty="0" err="1"/>
            <a:t>Naʻe</a:t>
          </a:r>
          <a:r>
            <a:rPr lang="en-NZ" sz="1800" b="1" dirty="0"/>
            <a:t> </a:t>
          </a:r>
          <a:r>
            <a:rPr lang="en-NZ" sz="1800" b="1" dirty="0" err="1"/>
            <a:t>ʻiloa</a:t>
          </a:r>
          <a:r>
            <a:rPr lang="en-NZ" sz="1800" b="1" dirty="0"/>
            <a:t> </a:t>
          </a:r>
          <a:r>
            <a:rPr lang="en-NZ" sz="1800" b="1" dirty="0" err="1"/>
            <a:t>kinautolu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</a:t>
          </a:r>
          <a:r>
            <a:rPr lang="en-NZ" sz="1800" b="1" dirty="0" err="1"/>
            <a:t>heʻenau</a:t>
          </a:r>
          <a:r>
            <a:rPr lang="en-NZ" sz="1800" b="1" dirty="0"/>
            <a:t> </a:t>
          </a:r>
          <a:r>
            <a:rPr lang="en-NZ" sz="1800" b="1" dirty="0" err="1"/>
            <a:t>anganofó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mateakí</a:t>
          </a:r>
          <a:r>
            <a:rPr lang="en-NZ" sz="1800" b="1" dirty="0"/>
            <a:t>.</a:t>
          </a:r>
        </a:p>
        <a:p>
          <a:endParaRPr lang="es-ES" sz="1800" b="1" dirty="0"/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endParaRPr lang="en-NZ" sz="1800" b="1" dirty="0"/>
        </a:p>
        <a:p>
          <a:r>
            <a:rPr lang="en-NZ" sz="1800" b="1" dirty="0" err="1"/>
            <a:t>Naʻe</a:t>
          </a:r>
          <a:r>
            <a:rPr lang="en-NZ" sz="1800" b="1" dirty="0"/>
            <a:t> </a:t>
          </a:r>
          <a:r>
            <a:rPr lang="en-NZ" sz="1800" b="1" dirty="0" err="1"/>
            <a:t>ului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kolo</a:t>
          </a:r>
          <a:r>
            <a:rPr lang="en-NZ" sz="1800" b="1" dirty="0"/>
            <a:t> </a:t>
          </a:r>
          <a:r>
            <a:rPr lang="en-NZ" sz="1800" b="1" dirty="0" err="1"/>
            <a:t>kotoa</a:t>
          </a:r>
          <a:r>
            <a:rPr lang="en-NZ" sz="1800" b="1" dirty="0"/>
            <a:t> </a:t>
          </a:r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fakatonga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</a:t>
          </a:r>
          <a:r>
            <a:rPr lang="en-NZ" sz="1800" b="1" dirty="0" err="1"/>
            <a:t>Falanisee</a:t>
          </a:r>
          <a:r>
            <a:rPr lang="en-NZ" sz="1800" b="1" dirty="0"/>
            <a:t> pea </a:t>
          </a:r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fakatokelau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</a:t>
          </a:r>
          <a:r>
            <a:rPr lang="en-NZ" sz="1800" b="1" dirty="0" err="1"/>
            <a:t>ʻItali</a:t>
          </a:r>
          <a:r>
            <a:rPr lang="en-NZ" sz="1800" b="1" dirty="0"/>
            <a:t>, </a:t>
          </a:r>
          <a:r>
            <a:rPr lang="en-NZ" sz="1800" b="1" dirty="0" err="1"/>
            <a:t>Pitimoni</a:t>
          </a:r>
          <a:r>
            <a:rPr lang="en-NZ" sz="1800" b="1" dirty="0"/>
            <a:t>.</a:t>
          </a:r>
        </a:p>
        <a:p>
          <a:endParaRPr lang="es-ES" sz="1800" b="1" dirty="0"/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endParaRPr lang="en-NZ" sz="1800" b="1" dirty="0"/>
        </a:p>
        <a:p>
          <a:r>
            <a:rPr lang="en-NZ" sz="1800" b="1" dirty="0" err="1"/>
            <a:t>Ko</a:t>
          </a:r>
          <a:r>
            <a:rPr lang="en-NZ" sz="1800" b="1" dirty="0"/>
            <a:t> e </a:t>
          </a:r>
          <a:r>
            <a:rPr lang="en-NZ" sz="1800" b="1" dirty="0" err="1"/>
            <a:t>lahi</a:t>
          </a:r>
          <a:r>
            <a:rPr lang="en-NZ" sz="1800" b="1" dirty="0"/>
            <a:t> </a:t>
          </a:r>
          <a:r>
            <a:rPr lang="en-NZ" sz="1800" b="1" dirty="0" err="1"/>
            <a:t>taha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kolo</a:t>
          </a:r>
          <a:r>
            <a:rPr lang="en-NZ" sz="1800" b="1" dirty="0"/>
            <a:t> </a:t>
          </a:r>
          <a:r>
            <a:rPr lang="en-NZ" sz="1800" b="1" dirty="0" err="1"/>
            <a:t>ko</a:t>
          </a:r>
          <a:r>
            <a:rPr lang="en-NZ" sz="1800" b="1" dirty="0"/>
            <a:t> </a:t>
          </a:r>
          <a:r>
            <a:rPr lang="en-NZ" sz="1800" b="1" dirty="0" err="1"/>
            <a:t>ʻeni</a:t>
          </a:r>
          <a:r>
            <a:rPr lang="en-NZ" sz="1800" b="1" dirty="0"/>
            <a:t> </a:t>
          </a:r>
          <a:r>
            <a:rPr lang="en-NZ" sz="1800" b="1" dirty="0" err="1"/>
            <a:t>naʻe</a:t>
          </a:r>
          <a:r>
            <a:rPr lang="en-NZ" sz="1800" b="1" dirty="0"/>
            <a:t> razed </a:t>
          </a:r>
          <a:r>
            <a:rPr lang="en-NZ" sz="1800" b="1" dirty="0" err="1"/>
            <a:t>ki</a:t>
          </a:r>
          <a:r>
            <a:rPr lang="en-NZ" sz="1800" b="1" dirty="0"/>
            <a:t> he </a:t>
          </a:r>
          <a:r>
            <a:rPr lang="en-NZ" sz="1800" b="1" dirty="0" err="1"/>
            <a:t>kelekele</a:t>
          </a:r>
          <a:r>
            <a:rPr lang="en-NZ" sz="1800" b="1" dirty="0"/>
            <a:t> </a:t>
          </a:r>
          <a:r>
            <a:rPr lang="en-NZ" sz="1800" b="1" dirty="0" err="1"/>
            <a:t>ʻe</a:t>
          </a:r>
          <a:r>
            <a:rPr lang="en-NZ" sz="1800" b="1" dirty="0"/>
            <a:t> he Papacy, pea massacred </a:t>
          </a:r>
          <a:r>
            <a:rPr lang="en-NZ" sz="1800" b="1" dirty="0" err="1"/>
            <a:t>honau</a:t>
          </a:r>
          <a:r>
            <a:rPr lang="en-NZ" sz="1800" b="1" dirty="0"/>
            <a:t> </a:t>
          </a:r>
          <a:r>
            <a:rPr lang="en-NZ" sz="1800" b="1" dirty="0" err="1"/>
            <a:t>kakai</a:t>
          </a:r>
          <a:r>
            <a:rPr lang="en-NZ" sz="1800" b="1" dirty="0"/>
            <a:t>.</a:t>
          </a:r>
        </a:p>
        <a:p>
          <a:endParaRPr lang="es-ES" sz="1800" b="1" dirty="0"/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endParaRPr lang="fi-FI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tui ki he ngaahi talaʻofa ʻa Kalaisí 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NZ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feʻunga pē ʻa e mālohi ʻo Kalaisí ke nau ikunaʻi ai ʻa e ngaahi ʻahiʻahí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BFC81-17A2-459E-8137-43824BCAD01E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maʻu ʻa e fiefia ʻi he kau ʻi he ngaahi mamahi ʻa Kalaisí</a:t>
          </a:r>
        </a:p>
      </dgm:t>
    </dgm:pt>
    <dgm:pt modelId="{0F101CD2-2C78-4694-8940-D86C94BA9123}" type="parTrans" cxnId="{76694E39-556E-4C77-B845-91F633CB5BCD}">
      <dgm:prSet/>
      <dgm:spPr/>
      <dgm:t>
        <a:bodyPr/>
        <a:lstStyle/>
        <a:p>
          <a:endParaRPr lang="en-NZ"/>
        </a:p>
      </dgm:t>
    </dgm:pt>
    <dgm:pt modelId="{C71035DB-E172-494B-BA47-6F12CB13A6AB}" type="sibTrans" cxnId="{76694E39-556E-4C77-B845-91F633CB5BCD}">
      <dgm:prSet/>
      <dgm:spPr/>
      <dgm:t>
        <a:bodyPr/>
        <a:lstStyle/>
        <a:p>
          <a:endParaRPr lang="en-NZ"/>
        </a:p>
      </dgm:t>
    </dgm:pt>
    <dgm:pt modelId="{86F25B84-780A-4D5E-98B8-EF5EB96F64BE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hoko ʻene faivelengá ko ha fakamoʻoni mālohi ki he māmaní</a:t>
          </a:r>
        </a:p>
      </dgm:t>
    </dgm:pt>
    <dgm:pt modelId="{1CCDFC01-97A4-4640-8569-CA82B4D76817}" type="parTrans" cxnId="{CD0508D8-8B9B-4AF7-9106-211057B338C9}">
      <dgm:prSet/>
      <dgm:spPr/>
      <dgm:t>
        <a:bodyPr/>
        <a:lstStyle/>
        <a:p>
          <a:endParaRPr lang="en-NZ"/>
        </a:p>
      </dgm:t>
    </dgm:pt>
    <dgm:pt modelId="{45589103-B710-43AC-97FC-38ACF6BAF13A}" type="sibTrans" cxnId="{CD0508D8-8B9B-4AF7-9106-211057B338C9}">
      <dgm:prSet/>
      <dgm:spPr/>
      <dgm:t>
        <a:bodyPr/>
        <a:lstStyle/>
        <a:p>
          <a:endParaRPr lang="en-NZ"/>
        </a:p>
      </dgm:t>
    </dgm:pt>
    <dgm:pt modelId="{74DA66A5-5407-424F-B795-0FE843273C81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sio fakalaka atu ʻi he lolotongá, ki he kahaʻu nāunauʻiá</a:t>
          </a:r>
        </a:p>
      </dgm:t>
    </dgm:pt>
    <dgm:pt modelId="{B037292F-BA71-4605-B264-C45224859C35}" type="parTrans" cxnId="{3A09E053-9EEB-4AF3-AF8C-4250B21EFB71}">
      <dgm:prSet/>
      <dgm:spPr/>
      <dgm:t>
        <a:bodyPr/>
        <a:lstStyle/>
        <a:p>
          <a:endParaRPr lang="en-NZ"/>
        </a:p>
      </dgm:t>
    </dgm:pt>
    <dgm:pt modelId="{3BF859EE-CB83-4F38-9CDB-655DD925BAC3}" type="sibTrans" cxnId="{3A09E053-9EEB-4AF3-AF8C-4250B21EFB71}">
      <dgm:prSet/>
      <dgm:spPr/>
      <dgm:t>
        <a:bodyPr/>
        <a:lstStyle/>
        <a:p>
          <a:endParaRPr lang="en-NZ"/>
        </a:p>
      </dgm:t>
    </dgm:pt>
    <dgm:pt modelId="{B788C64C-4220-4929-B8E8-38307C9760B3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ʻilo ko e maté ko ha fili kuo ikunaʻi</a:t>
          </a:r>
        </a:p>
      </dgm:t>
    </dgm:pt>
    <dgm:pt modelId="{ECFC17F4-6531-43E2-8FA2-8D28ACECAECA}" type="parTrans" cxnId="{C7C5E11D-2E15-442D-AF58-33510AA91630}">
      <dgm:prSet/>
      <dgm:spPr/>
      <dgm:t>
        <a:bodyPr/>
        <a:lstStyle/>
        <a:p>
          <a:endParaRPr lang="en-NZ"/>
        </a:p>
      </dgm:t>
    </dgm:pt>
    <dgm:pt modelId="{2A973B6C-E483-4817-9811-C4955A27DB2E}" type="sibTrans" cxnId="{C7C5E11D-2E15-442D-AF58-33510AA91630}">
      <dgm:prSet/>
      <dgm:spPr/>
      <dgm:t>
        <a:bodyPr/>
        <a:lstStyle/>
        <a:p>
          <a:endParaRPr lang="en-NZ"/>
        </a:p>
      </dgm:t>
    </dgm:pt>
    <dgm:pt modelId="{82DBC473-12CA-4037-BE29-E550FD0A7249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pīkitai ki he ngaahi talaʻofa ʻ a e Folofola ʻ a e ʻ Otuá</a:t>
          </a:r>
        </a:p>
      </dgm:t>
    </dgm:pt>
    <dgm:pt modelId="{60E1315A-FF01-4F75-8824-A432B36906C1}" type="parTrans" cxnId="{C58D96B9-AD8A-4B70-9344-5AF71603383A}">
      <dgm:prSet/>
      <dgm:spPr/>
      <dgm:t>
        <a:bodyPr/>
        <a:lstStyle/>
        <a:p>
          <a:endParaRPr lang="en-NZ"/>
        </a:p>
      </dgm:t>
    </dgm:pt>
    <dgm:pt modelId="{76770053-0AB9-4C53-A922-AC8113A9EF39}" type="sibTrans" cxnId="{C58D96B9-AD8A-4B70-9344-5AF71603383A}">
      <dgm:prSet/>
      <dgm:spPr/>
      <dgm:t>
        <a:bodyPr/>
        <a:lstStyle/>
        <a:p>
          <a:endParaRPr lang="en-NZ"/>
        </a:p>
      </dgm:t>
    </dgm:pt>
    <dgm:pt modelId="{9DDF81B1-88FE-4897-9FE6-4C57D6700600}">
      <dgm:prSet custT="1"/>
      <dgm:spPr/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AD089-D4A5-45E1-AE21-E05EF3C6151F}" type="parTrans" cxnId="{54C46D48-8B01-42E1-A76B-BB943AD9B7DB}">
      <dgm:prSet/>
      <dgm:spPr/>
      <dgm:t>
        <a:bodyPr/>
        <a:lstStyle/>
        <a:p>
          <a:endParaRPr lang="en-NZ"/>
        </a:p>
      </dgm:t>
    </dgm:pt>
    <dgm:pt modelId="{B4C30AB2-9165-46B3-B9F6-86D7CEFCCE0A}" type="sibTrans" cxnId="{54C46D48-8B01-42E1-A76B-BB943AD9B7DB}">
      <dgm:prSet/>
      <dgm:spPr/>
      <dgm:t>
        <a:bodyPr/>
        <a:lstStyle/>
        <a:p>
          <a:endParaRPr lang="en-NZ"/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8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8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8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8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84D3F40-29CF-40C3-8283-826F725A3D9B}" type="pres">
      <dgm:prSet presAssocID="{57EBFC81-17A2-459E-8137-43824BCAD01E}" presName="composite" presStyleCnt="0"/>
      <dgm:spPr/>
    </dgm:pt>
    <dgm:pt modelId="{5F02CC0A-274F-4740-A7F3-0CA82F8F2046}" type="pres">
      <dgm:prSet presAssocID="{57EBFC81-17A2-459E-8137-43824BCAD01E}" presName="imgShp" presStyleLbl="fgImgPlace1" presStyleIdx="2" presStyleCnt="8"/>
      <dgm:spPr/>
    </dgm:pt>
    <dgm:pt modelId="{69D13D06-2269-4581-8266-BA6A96273CB5}" type="pres">
      <dgm:prSet presAssocID="{57EBFC81-17A2-459E-8137-43824BCAD01E}" presName="txShp" presStyleLbl="node1" presStyleIdx="2" presStyleCnt="8">
        <dgm:presLayoutVars>
          <dgm:bulletEnabled val="1"/>
        </dgm:presLayoutVars>
      </dgm:prSet>
      <dgm:spPr/>
    </dgm:pt>
    <dgm:pt modelId="{07098AC9-9F61-469E-AC4E-D4E1BFEA271F}" type="pres">
      <dgm:prSet presAssocID="{C71035DB-E172-494B-BA47-6F12CB13A6AB}" presName="spacing" presStyleCnt="0"/>
      <dgm:spPr/>
    </dgm:pt>
    <dgm:pt modelId="{EA2E3902-9AF3-40E4-B54B-94AFF29F1A9B}" type="pres">
      <dgm:prSet presAssocID="{86F25B84-780A-4D5E-98B8-EF5EB96F64BE}" presName="composite" presStyleCnt="0"/>
      <dgm:spPr/>
    </dgm:pt>
    <dgm:pt modelId="{1CA7825B-C16F-4456-BFE5-61252C7EFA27}" type="pres">
      <dgm:prSet presAssocID="{86F25B84-780A-4D5E-98B8-EF5EB96F64BE}" presName="imgShp" presStyleLbl="fgImgPlace1" presStyleIdx="3" presStyleCnt="8"/>
      <dgm:spPr/>
    </dgm:pt>
    <dgm:pt modelId="{A92ED375-520E-4A3E-8772-DBDBC72294E4}" type="pres">
      <dgm:prSet presAssocID="{86F25B84-780A-4D5E-98B8-EF5EB96F64BE}" presName="txShp" presStyleLbl="node1" presStyleIdx="3" presStyleCnt="8">
        <dgm:presLayoutVars>
          <dgm:bulletEnabled val="1"/>
        </dgm:presLayoutVars>
      </dgm:prSet>
      <dgm:spPr/>
    </dgm:pt>
    <dgm:pt modelId="{6D73BC97-4B2F-449F-AC82-19A03B6EDB26}" type="pres">
      <dgm:prSet presAssocID="{45589103-B710-43AC-97FC-38ACF6BAF13A}" presName="spacing" presStyleCnt="0"/>
      <dgm:spPr/>
    </dgm:pt>
    <dgm:pt modelId="{86A12D65-F6AD-43E3-A15B-F27DF9712768}" type="pres">
      <dgm:prSet presAssocID="{74DA66A5-5407-424F-B795-0FE843273C81}" presName="composite" presStyleCnt="0"/>
      <dgm:spPr/>
    </dgm:pt>
    <dgm:pt modelId="{56DABD91-3BF5-4D7E-82FE-C242C0D203E3}" type="pres">
      <dgm:prSet presAssocID="{74DA66A5-5407-424F-B795-0FE843273C81}" presName="imgShp" presStyleLbl="fgImgPlace1" presStyleIdx="4" presStyleCnt="8"/>
      <dgm:spPr/>
    </dgm:pt>
    <dgm:pt modelId="{D3788CB0-7C2A-4040-A4A8-057A920E6480}" type="pres">
      <dgm:prSet presAssocID="{74DA66A5-5407-424F-B795-0FE843273C81}" presName="txShp" presStyleLbl="node1" presStyleIdx="4" presStyleCnt="8">
        <dgm:presLayoutVars>
          <dgm:bulletEnabled val="1"/>
        </dgm:presLayoutVars>
      </dgm:prSet>
      <dgm:spPr/>
    </dgm:pt>
    <dgm:pt modelId="{71080286-BC03-44BA-8859-FCDFFED1C609}" type="pres">
      <dgm:prSet presAssocID="{3BF859EE-CB83-4F38-9CDB-655DD925BAC3}" presName="spacing" presStyleCnt="0"/>
      <dgm:spPr/>
    </dgm:pt>
    <dgm:pt modelId="{774F40CD-B156-42E8-8004-BDFD5677970E}" type="pres">
      <dgm:prSet presAssocID="{B788C64C-4220-4929-B8E8-38307C9760B3}" presName="composite" presStyleCnt="0"/>
      <dgm:spPr/>
    </dgm:pt>
    <dgm:pt modelId="{5B4C271E-82D0-4421-8A6B-6A60D78DDFEB}" type="pres">
      <dgm:prSet presAssocID="{B788C64C-4220-4929-B8E8-38307C9760B3}" presName="imgShp" presStyleLbl="fgImgPlace1" presStyleIdx="5" presStyleCnt="8"/>
      <dgm:spPr/>
    </dgm:pt>
    <dgm:pt modelId="{DAAF5F88-64A6-468D-B5E7-3BFAAC5640AB}" type="pres">
      <dgm:prSet presAssocID="{B788C64C-4220-4929-B8E8-38307C9760B3}" presName="txShp" presStyleLbl="node1" presStyleIdx="5" presStyleCnt="8">
        <dgm:presLayoutVars>
          <dgm:bulletEnabled val="1"/>
        </dgm:presLayoutVars>
      </dgm:prSet>
      <dgm:spPr/>
    </dgm:pt>
    <dgm:pt modelId="{0649F206-59D6-4981-9E02-2A8622081E88}" type="pres">
      <dgm:prSet presAssocID="{2A973B6C-E483-4817-9811-C4955A27DB2E}" presName="spacing" presStyleCnt="0"/>
      <dgm:spPr/>
    </dgm:pt>
    <dgm:pt modelId="{D17D9FA8-18F8-4720-B65E-B7010E0D53F5}" type="pres">
      <dgm:prSet presAssocID="{82DBC473-12CA-4037-BE29-E550FD0A7249}" presName="composite" presStyleCnt="0"/>
      <dgm:spPr/>
    </dgm:pt>
    <dgm:pt modelId="{4CA93362-125F-495E-96EF-6B7A722BD748}" type="pres">
      <dgm:prSet presAssocID="{82DBC473-12CA-4037-BE29-E550FD0A7249}" presName="imgShp" presStyleLbl="fgImgPlace1" presStyleIdx="6" presStyleCnt="8"/>
      <dgm:spPr/>
    </dgm:pt>
    <dgm:pt modelId="{C5523282-3069-4970-9A05-33B5D788C3EF}" type="pres">
      <dgm:prSet presAssocID="{82DBC473-12CA-4037-BE29-E550FD0A7249}" presName="txShp" presStyleLbl="node1" presStyleIdx="6" presStyleCnt="8">
        <dgm:presLayoutVars>
          <dgm:bulletEnabled val="1"/>
        </dgm:presLayoutVars>
      </dgm:prSet>
      <dgm:spPr/>
    </dgm:pt>
    <dgm:pt modelId="{06A4BEA5-CDB1-4A20-A952-D9D975317B17}" type="pres">
      <dgm:prSet presAssocID="{76770053-0AB9-4C53-A922-AC8113A9EF39}" presName="spacing" presStyleCnt="0"/>
      <dgm:spPr/>
    </dgm:pt>
    <dgm:pt modelId="{12EE59B1-252D-4F0B-910A-840E3B236691}" type="pres">
      <dgm:prSet presAssocID="{9DDF81B1-88FE-4897-9FE6-4C57D6700600}" presName="composite" presStyleCnt="0"/>
      <dgm:spPr/>
    </dgm:pt>
    <dgm:pt modelId="{9374EA74-EE92-46A4-B030-37840823E99F}" type="pres">
      <dgm:prSet presAssocID="{9DDF81B1-88FE-4897-9FE6-4C57D6700600}" presName="imgShp" presStyleLbl="fgImgPlace1" presStyleIdx="7" presStyleCnt="8"/>
      <dgm:spPr/>
    </dgm:pt>
    <dgm:pt modelId="{63EF72A5-4177-495F-88AC-4861C7504CB1}" type="pres">
      <dgm:prSet presAssocID="{9DDF81B1-88FE-4897-9FE6-4C57D6700600}" presName="txShp" presStyleLbl="node1" presStyleIdx="7" presStyleCnt="8">
        <dgm:presLayoutVars>
          <dgm:bulletEnabled val="1"/>
        </dgm:presLayoutVars>
      </dgm:prSet>
      <dgm:spPr/>
    </dgm:pt>
  </dgm:ptLst>
  <dgm:cxnLst>
    <dgm:cxn modelId="{C7C5E11D-2E15-442D-AF58-33510AA91630}" srcId="{C1BA0D4E-395A-490F-9B47-B2E2CFEE457F}" destId="{B788C64C-4220-4929-B8E8-38307C9760B3}" srcOrd="5" destOrd="0" parTransId="{ECFC17F4-6531-43E2-8FA2-8D28ACECAECA}" sibTransId="{2A973B6C-E483-4817-9811-C4955A27DB2E}"/>
    <dgm:cxn modelId="{76694E39-556E-4C77-B845-91F633CB5BCD}" srcId="{C1BA0D4E-395A-490F-9B47-B2E2CFEE457F}" destId="{57EBFC81-17A2-459E-8137-43824BCAD01E}" srcOrd="2" destOrd="0" parTransId="{0F101CD2-2C78-4694-8940-D86C94BA9123}" sibTransId="{C71035DB-E172-494B-BA47-6F12CB13A6AB}"/>
    <dgm:cxn modelId="{CFE3BF62-B289-4E85-B783-49E0403C976A}" type="presOf" srcId="{82DBC473-12CA-4037-BE29-E550FD0A7249}" destId="{C5523282-3069-4970-9A05-33B5D788C3EF}" srcOrd="0" destOrd="0" presId="urn:microsoft.com/office/officeart/2005/8/layout/vList3"/>
    <dgm:cxn modelId="{D741BD46-4139-420E-AE45-92F99B7898E3}" type="presOf" srcId="{74DA66A5-5407-424F-B795-0FE843273C81}" destId="{D3788CB0-7C2A-4040-A4A8-057A920E6480}" srcOrd="0" destOrd="0" presId="urn:microsoft.com/office/officeart/2005/8/layout/vList3"/>
    <dgm:cxn modelId="{54C46D48-8B01-42E1-A76B-BB943AD9B7DB}" srcId="{C1BA0D4E-395A-490F-9B47-B2E2CFEE457F}" destId="{9DDF81B1-88FE-4897-9FE6-4C57D6700600}" srcOrd="7" destOrd="0" parTransId="{B98AD089-D4A5-45E1-AE21-E05EF3C6151F}" sibTransId="{B4C30AB2-9165-46B3-B9F6-86D7CEFCCE0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3A09E053-9EEB-4AF3-AF8C-4250B21EFB71}" srcId="{C1BA0D4E-395A-490F-9B47-B2E2CFEE457F}" destId="{74DA66A5-5407-424F-B795-0FE843273C81}" srcOrd="4" destOrd="0" parTransId="{B037292F-BA71-4605-B264-C45224859C35}" sibTransId="{3BF859EE-CB83-4F38-9CDB-655DD925BAC3}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951C5F85-1FBD-4B72-8FF7-D30D3A3BC53C}" type="presOf" srcId="{B788C64C-4220-4929-B8E8-38307C9760B3}" destId="{DAAF5F88-64A6-468D-B5E7-3BFAAC5640AB}" srcOrd="0" destOrd="0" presId="urn:microsoft.com/office/officeart/2005/8/layout/vList3"/>
    <dgm:cxn modelId="{FE5284A0-86A2-4392-880C-8C805B5DDC37}" type="presOf" srcId="{86F25B84-780A-4D5E-98B8-EF5EB96F64BE}" destId="{A92ED375-520E-4A3E-8772-DBDBC72294E4}" srcOrd="0" destOrd="0" presId="urn:microsoft.com/office/officeart/2005/8/layout/vList3"/>
    <dgm:cxn modelId="{446CCCA2-A6D9-45CF-8BFD-8A28F43385C4}" type="presOf" srcId="{9DDF81B1-88FE-4897-9FE6-4C57D6700600}" destId="{63EF72A5-4177-495F-88AC-4861C7504CB1}" srcOrd="0" destOrd="0" presId="urn:microsoft.com/office/officeart/2005/8/layout/vList3"/>
    <dgm:cxn modelId="{C58D96B9-AD8A-4B70-9344-5AF71603383A}" srcId="{C1BA0D4E-395A-490F-9B47-B2E2CFEE457F}" destId="{82DBC473-12CA-4037-BE29-E550FD0A7249}" srcOrd="6" destOrd="0" parTransId="{60E1315A-FF01-4F75-8824-A432B36906C1}" sibTransId="{76770053-0AB9-4C53-A922-AC8113A9EF39}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CD0508D8-8B9B-4AF7-9106-211057B338C9}" srcId="{C1BA0D4E-395A-490F-9B47-B2E2CFEE457F}" destId="{86F25B84-780A-4D5E-98B8-EF5EB96F64BE}" srcOrd="3" destOrd="0" parTransId="{1CCDFC01-97A4-4640-8569-CA82B4D76817}" sibTransId="{45589103-B710-43AC-97FC-38ACF6BAF13A}"/>
    <dgm:cxn modelId="{EF76BCEB-D739-4C61-AA6B-25C3B7206084}" type="presOf" srcId="{57EBFC81-17A2-459E-8137-43824BCAD01E}" destId="{69D13D06-2269-4581-8266-BA6A96273CB5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9BA11F6F-2DA8-434C-A3D2-A8FA58C405A0}" type="presParOf" srcId="{B13FF826-58A7-482A-8E64-7FA7A3B2BFB8}" destId="{584D3F40-29CF-40C3-8283-826F725A3D9B}" srcOrd="4" destOrd="0" presId="urn:microsoft.com/office/officeart/2005/8/layout/vList3"/>
    <dgm:cxn modelId="{6BBDEDCC-601D-4E95-B1A6-6DF8BEFECF1F}" type="presParOf" srcId="{584D3F40-29CF-40C3-8283-826F725A3D9B}" destId="{5F02CC0A-274F-4740-A7F3-0CA82F8F2046}" srcOrd="0" destOrd="0" presId="urn:microsoft.com/office/officeart/2005/8/layout/vList3"/>
    <dgm:cxn modelId="{F4AD9B0A-ECA3-4B01-88F7-2A4A7F3727CE}" type="presParOf" srcId="{584D3F40-29CF-40C3-8283-826F725A3D9B}" destId="{69D13D06-2269-4581-8266-BA6A96273CB5}" srcOrd="1" destOrd="0" presId="urn:microsoft.com/office/officeart/2005/8/layout/vList3"/>
    <dgm:cxn modelId="{251B53B2-AAE6-4DBC-A8C5-56C5A8F43CBA}" type="presParOf" srcId="{B13FF826-58A7-482A-8E64-7FA7A3B2BFB8}" destId="{07098AC9-9F61-469E-AC4E-D4E1BFEA271F}" srcOrd="5" destOrd="0" presId="urn:microsoft.com/office/officeart/2005/8/layout/vList3"/>
    <dgm:cxn modelId="{E3B97EB4-E918-42A8-ADE5-505BA3EC635E}" type="presParOf" srcId="{B13FF826-58A7-482A-8E64-7FA7A3B2BFB8}" destId="{EA2E3902-9AF3-40E4-B54B-94AFF29F1A9B}" srcOrd="6" destOrd="0" presId="urn:microsoft.com/office/officeart/2005/8/layout/vList3"/>
    <dgm:cxn modelId="{67C3C8C7-F891-436B-9786-3F17F901AAAC}" type="presParOf" srcId="{EA2E3902-9AF3-40E4-B54B-94AFF29F1A9B}" destId="{1CA7825B-C16F-4456-BFE5-61252C7EFA27}" srcOrd="0" destOrd="0" presId="urn:microsoft.com/office/officeart/2005/8/layout/vList3"/>
    <dgm:cxn modelId="{069D8E57-9DA5-4870-ACBC-2DEE2A3568DA}" type="presParOf" srcId="{EA2E3902-9AF3-40E4-B54B-94AFF29F1A9B}" destId="{A92ED375-520E-4A3E-8772-DBDBC72294E4}" srcOrd="1" destOrd="0" presId="urn:microsoft.com/office/officeart/2005/8/layout/vList3"/>
    <dgm:cxn modelId="{30D44B69-F933-4F20-AAB0-EBCABDC73C84}" type="presParOf" srcId="{B13FF826-58A7-482A-8E64-7FA7A3B2BFB8}" destId="{6D73BC97-4B2F-449F-AC82-19A03B6EDB26}" srcOrd="7" destOrd="0" presId="urn:microsoft.com/office/officeart/2005/8/layout/vList3"/>
    <dgm:cxn modelId="{63CC4119-DC46-410B-A613-4337C58851CF}" type="presParOf" srcId="{B13FF826-58A7-482A-8E64-7FA7A3B2BFB8}" destId="{86A12D65-F6AD-43E3-A15B-F27DF9712768}" srcOrd="8" destOrd="0" presId="urn:microsoft.com/office/officeart/2005/8/layout/vList3"/>
    <dgm:cxn modelId="{39E4632B-C13A-4315-ACAA-27C5A15813F9}" type="presParOf" srcId="{86A12D65-F6AD-43E3-A15B-F27DF9712768}" destId="{56DABD91-3BF5-4D7E-82FE-C242C0D203E3}" srcOrd="0" destOrd="0" presId="urn:microsoft.com/office/officeart/2005/8/layout/vList3"/>
    <dgm:cxn modelId="{59F1200F-B528-44E6-8000-0132D5799868}" type="presParOf" srcId="{86A12D65-F6AD-43E3-A15B-F27DF9712768}" destId="{D3788CB0-7C2A-4040-A4A8-057A920E6480}" srcOrd="1" destOrd="0" presId="urn:microsoft.com/office/officeart/2005/8/layout/vList3"/>
    <dgm:cxn modelId="{23FD34F4-136E-47F9-B883-0F85BAFFB771}" type="presParOf" srcId="{B13FF826-58A7-482A-8E64-7FA7A3B2BFB8}" destId="{71080286-BC03-44BA-8859-FCDFFED1C609}" srcOrd="9" destOrd="0" presId="urn:microsoft.com/office/officeart/2005/8/layout/vList3"/>
    <dgm:cxn modelId="{394602F8-2D96-4731-AD70-85D5F5593560}" type="presParOf" srcId="{B13FF826-58A7-482A-8E64-7FA7A3B2BFB8}" destId="{774F40CD-B156-42E8-8004-BDFD5677970E}" srcOrd="10" destOrd="0" presId="urn:microsoft.com/office/officeart/2005/8/layout/vList3"/>
    <dgm:cxn modelId="{036A7D72-8545-4213-BB66-80FF4AAB60D4}" type="presParOf" srcId="{774F40CD-B156-42E8-8004-BDFD5677970E}" destId="{5B4C271E-82D0-4421-8A6B-6A60D78DDFEB}" srcOrd="0" destOrd="0" presId="urn:microsoft.com/office/officeart/2005/8/layout/vList3"/>
    <dgm:cxn modelId="{E2202E78-D726-495E-935C-9576E64CCA61}" type="presParOf" srcId="{774F40CD-B156-42E8-8004-BDFD5677970E}" destId="{DAAF5F88-64A6-468D-B5E7-3BFAAC5640AB}" srcOrd="1" destOrd="0" presId="urn:microsoft.com/office/officeart/2005/8/layout/vList3"/>
    <dgm:cxn modelId="{CF5DD616-8170-449C-9065-6BF2FC61F91C}" type="presParOf" srcId="{B13FF826-58A7-482A-8E64-7FA7A3B2BFB8}" destId="{0649F206-59D6-4981-9E02-2A8622081E88}" srcOrd="11" destOrd="0" presId="urn:microsoft.com/office/officeart/2005/8/layout/vList3"/>
    <dgm:cxn modelId="{8C021079-01C1-4DF4-AFB4-673AC34669C4}" type="presParOf" srcId="{B13FF826-58A7-482A-8E64-7FA7A3B2BFB8}" destId="{D17D9FA8-18F8-4720-B65E-B7010E0D53F5}" srcOrd="12" destOrd="0" presId="urn:microsoft.com/office/officeart/2005/8/layout/vList3"/>
    <dgm:cxn modelId="{E42B63A6-821E-4866-807C-61A290543CCF}" type="presParOf" srcId="{D17D9FA8-18F8-4720-B65E-B7010E0D53F5}" destId="{4CA93362-125F-495E-96EF-6B7A722BD748}" srcOrd="0" destOrd="0" presId="urn:microsoft.com/office/officeart/2005/8/layout/vList3"/>
    <dgm:cxn modelId="{91196CFF-1006-45EB-8356-7EFBC6996C15}" type="presParOf" srcId="{D17D9FA8-18F8-4720-B65E-B7010E0D53F5}" destId="{C5523282-3069-4970-9A05-33B5D788C3EF}" srcOrd="1" destOrd="0" presId="urn:microsoft.com/office/officeart/2005/8/layout/vList3"/>
    <dgm:cxn modelId="{625BA934-4C0E-4CDF-A534-D7D5342B7548}" type="presParOf" srcId="{B13FF826-58A7-482A-8E64-7FA7A3B2BFB8}" destId="{06A4BEA5-CDB1-4A20-A952-D9D975317B17}" srcOrd="13" destOrd="0" presId="urn:microsoft.com/office/officeart/2005/8/layout/vList3"/>
    <dgm:cxn modelId="{EB005B02-59B0-4B0C-B3CC-04B4A30CE1AA}" type="presParOf" srcId="{B13FF826-58A7-482A-8E64-7FA7A3B2BFB8}" destId="{12EE59B1-252D-4F0B-910A-840E3B236691}" srcOrd="14" destOrd="0" presId="urn:microsoft.com/office/officeart/2005/8/layout/vList3"/>
    <dgm:cxn modelId="{50D82C6E-E093-46A6-84D9-2B0029ADCDA0}" type="presParOf" srcId="{12EE59B1-252D-4F0B-910A-840E3B236691}" destId="{9374EA74-EE92-46A4-B030-37840823E99F}" srcOrd="0" destOrd="0" presId="urn:microsoft.com/office/officeart/2005/8/layout/vList3"/>
    <dgm:cxn modelId="{E867C376-C499-4EA3-8C9C-63DC6B8F646E}" type="presParOf" srcId="{12EE59B1-252D-4F0B-910A-840E3B236691}" destId="{63EF72A5-4177-495F-88AC-4861C7504C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fanongonongo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vahaʻataimi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fakatangá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founga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kehekehe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tolu</a:t>
          </a:r>
          <a:endParaRPr lang="en-NZ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"</a:t>
          </a:r>
          <a:r>
            <a:rPr lang="en-NZ" sz="2000" b="1" kern="1200" dirty="0" err="1"/>
            <a:t>taimi</a:t>
          </a:r>
          <a:r>
            <a:rPr lang="en-NZ" sz="2000" b="1" kern="1200" dirty="0"/>
            <a:t>, </a:t>
          </a:r>
          <a:r>
            <a:rPr lang="en-NZ" sz="2000" b="1" kern="1200" dirty="0" err="1"/>
            <a:t>taimi</a:t>
          </a:r>
          <a:r>
            <a:rPr lang="en-NZ" sz="2000" b="1" kern="1200" dirty="0"/>
            <a:t> </a:t>
          </a:r>
          <a:r>
            <a:rPr lang="en-NZ" sz="2000" b="1" kern="1200" dirty="0" err="1"/>
            <a:t>mo</a:t>
          </a:r>
          <a:r>
            <a:rPr lang="en-NZ" sz="2000" b="1" kern="1200" dirty="0"/>
            <a:t> e </a:t>
          </a:r>
          <a:r>
            <a:rPr lang="en-NZ" sz="2000" b="1" kern="1200" dirty="0" err="1"/>
            <a:t>konga</a:t>
          </a:r>
          <a:r>
            <a:rPr lang="en-NZ" sz="2000" b="1" kern="1200" dirty="0"/>
            <a:t> </a:t>
          </a:r>
          <a:r>
            <a:rPr lang="en-NZ" sz="2000" b="1" kern="1200" dirty="0" err="1"/>
            <a:t>ʻo</a:t>
          </a:r>
          <a:r>
            <a:rPr lang="en-NZ" sz="2000" b="1" kern="1200" dirty="0"/>
            <a:t> e </a:t>
          </a:r>
          <a:r>
            <a:rPr lang="en-NZ" sz="2000" b="1" kern="1200" dirty="0" err="1"/>
            <a:t>taimi</a:t>
          </a:r>
          <a:r>
            <a:rPr lang="en-NZ" sz="2000" b="1" kern="1200" dirty="0"/>
            <a:t>" (</a:t>
          </a:r>
          <a:r>
            <a:rPr lang="en-NZ" sz="2000" b="1" kern="1200" dirty="0" err="1"/>
            <a:t>Taniela</a:t>
          </a:r>
          <a:r>
            <a:rPr lang="en-NZ" sz="2000" b="1" kern="1200" dirty="0"/>
            <a:t>. 7:25; 12:7; </a:t>
          </a:r>
          <a:r>
            <a:rPr lang="en-NZ" sz="2000" b="1" kern="1200" dirty="0" err="1"/>
            <a:t>Fakaha</a:t>
          </a:r>
          <a:r>
            <a:rPr lang="en-NZ" sz="2000" b="1" kern="1200" dirty="0"/>
            <a:t>. 12:14)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‘</a:t>
          </a:r>
          <a:r>
            <a:rPr lang="en-US" sz="2000" b="1" kern="1200" dirty="0" err="1"/>
            <a:t>Aho</a:t>
          </a:r>
          <a:r>
            <a:rPr lang="en-US" sz="2000" b="1" kern="1200" dirty="0"/>
            <a:t> 1,260 (</a:t>
          </a:r>
          <a:r>
            <a:rPr lang="en-US" sz="2000" b="1" kern="1200" dirty="0" err="1"/>
            <a:t>Fakaha</a:t>
          </a:r>
          <a:r>
            <a:rPr lang="en-US" sz="2000" b="1" kern="1200" dirty="0"/>
            <a:t>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Mahina</a:t>
          </a:r>
          <a:r>
            <a:rPr lang="en-US" sz="2000" b="1" kern="1200" dirty="0"/>
            <a:t> 42 (</a:t>
          </a:r>
          <a:r>
            <a:rPr lang="en-US" sz="2000" b="1" kern="1200" dirty="0" err="1"/>
            <a:t>Fakaha</a:t>
          </a:r>
          <a:r>
            <a:rPr lang="en-US" sz="2000" b="1" kern="1200" dirty="0"/>
            <a:t>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2227" y="152282"/>
          <a:ext cx="618764" cy="618764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2227" y="152282"/>
        <a:ext cx="618764" cy="515635"/>
      </dsp:txXfrm>
    </dsp:sp>
    <dsp:sp modelId="{36C2B9E6-EE9D-4AB3-B46F-F76D958323FA}">
      <dsp:nvSpPr>
        <dsp:cNvPr id="0" name=""/>
        <dsp:cNvSpPr/>
      </dsp:nvSpPr>
      <dsp:spPr>
        <a:xfrm>
          <a:off x="671235" y="282223"/>
          <a:ext cx="358883" cy="358883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587" y="338575"/>
        <a:ext cx="246179" cy="246179"/>
      </dsp:txXfrm>
    </dsp:sp>
    <dsp:sp modelId="{1B2FEB99-3A2B-4CE7-9CEE-9DCB0F1F523E}">
      <dsp:nvSpPr>
        <dsp:cNvPr id="0" name=""/>
        <dsp:cNvSpPr/>
      </dsp:nvSpPr>
      <dsp:spPr>
        <a:xfrm>
          <a:off x="1080362" y="152282"/>
          <a:ext cx="618764" cy="618764"/>
        </a:xfrm>
        <a:prstGeom prst="ellips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tint val="60000"/>
                <a:satMod val="160000"/>
              </a:schemeClr>
            </a:gs>
            <a:gs pos="46000">
              <a:schemeClr val="accent2">
                <a:hueOff val="4725010"/>
                <a:satOff val="0"/>
                <a:lumOff val="-4967"/>
                <a:alphaOff val="0"/>
                <a:tint val="86000"/>
                <a:satMod val="16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0978" y="242898"/>
        <a:ext cx="437532" cy="437532"/>
      </dsp:txXfrm>
    </dsp:sp>
    <dsp:sp modelId="{D65705EC-B6BB-4363-8FD1-AFBD93EE8AD5}">
      <dsp:nvSpPr>
        <dsp:cNvPr id="0" name=""/>
        <dsp:cNvSpPr/>
      </dsp:nvSpPr>
      <dsp:spPr>
        <a:xfrm>
          <a:off x="1749370" y="282223"/>
          <a:ext cx="358883" cy="358883"/>
        </a:xfrm>
        <a:prstGeom prst="mathPlus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600" kern="1200"/>
        </a:p>
      </dsp:txBody>
      <dsp:txXfrm>
        <a:off x="1796940" y="419460"/>
        <a:ext cx="263743" cy="84409"/>
      </dsp:txXfrm>
    </dsp:sp>
    <dsp:sp modelId="{99806F92-5573-4FB6-82BC-76D81DE1483E}">
      <dsp:nvSpPr>
        <dsp:cNvPr id="0" name=""/>
        <dsp:cNvSpPr/>
      </dsp:nvSpPr>
      <dsp:spPr>
        <a:xfrm>
          <a:off x="2158497" y="152282"/>
          <a:ext cx="618764" cy="618764"/>
        </a:xfrm>
        <a:prstGeom prst="foldedCorner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tint val="60000"/>
                <a:satMod val="160000"/>
              </a:schemeClr>
            </a:gs>
            <a:gs pos="46000">
              <a:schemeClr val="accent2">
                <a:hueOff val="9450020"/>
                <a:satOff val="0"/>
                <a:lumOff val="-9935"/>
                <a:alphaOff val="0"/>
                <a:tint val="86000"/>
                <a:satMod val="16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sp:txBody>
      <dsp:txXfrm>
        <a:off x="2158497" y="152282"/>
        <a:ext cx="618764" cy="515635"/>
      </dsp:txXfrm>
    </dsp:sp>
    <dsp:sp modelId="{139553DC-D759-44FF-82B1-B9B79888A920}">
      <dsp:nvSpPr>
        <dsp:cNvPr id="0" name=""/>
        <dsp:cNvSpPr/>
      </dsp:nvSpPr>
      <dsp:spPr>
        <a:xfrm>
          <a:off x="2827506" y="282223"/>
          <a:ext cx="358883" cy="358883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5076" y="356153"/>
        <a:ext cx="263743" cy="211023"/>
      </dsp:txXfrm>
    </dsp:sp>
    <dsp:sp modelId="{E8EC5DFC-A572-4B0E-837F-0AF9F8B7879E}">
      <dsp:nvSpPr>
        <dsp:cNvPr id="0" name=""/>
        <dsp:cNvSpPr/>
      </dsp:nvSpPr>
      <dsp:spPr>
        <a:xfrm>
          <a:off x="3236633" y="152282"/>
          <a:ext cx="618764" cy="618764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1.260</a:t>
          </a:r>
        </a:p>
      </dsp:txBody>
      <dsp:txXfrm>
        <a:off x="3236633" y="152282"/>
        <a:ext cx="618764" cy="515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Ta’u</a:t>
          </a:r>
          <a:r>
            <a:rPr lang="es-ES" sz="1800" b="1" kern="1200" dirty="0"/>
            <a:t> 1 </a:t>
          </a:r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Ta’u</a:t>
          </a:r>
          <a:r>
            <a:rPr lang="es-ES" sz="1800" b="1" kern="1200" dirty="0"/>
            <a:t> 2</a:t>
          </a:r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Ta’u</a:t>
          </a:r>
          <a:r>
            <a:rPr lang="es-ES" sz="1800" b="1" kern="1200" dirty="0"/>
            <a:t> ½</a:t>
          </a:r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Ta’u</a:t>
          </a:r>
          <a:r>
            <a:rPr lang="es-ES" sz="1800" b="1" kern="1200" dirty="0"/>
            <a:t> 3 ½ </a:t>
          </a:r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Mahina</a:t>
          </a:r>
          <a:r>
            <a:rPr lang="es-ES" sz="1600" b="1" kern="1200" dirty="0"/>
            <a:t> 12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Mahina</a:t>
          </a:r>
          <a:r>
            <a:rPr lang="es-ES" sz="1600" b="1" kern="1200" dirty="0"/>
            <a:t> 24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Mahina</a:t>
          </a:r>
          <a:r>
            <a:rPr lang="es-ES" sz="1600" b="1" kern="1200" dirty="0"/>
            <a:t> 6 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Mahina</a:t>
          </a:r>
          <a:r>
            <a:rPr lang="es-ES" sz="1600" b="1" kern="1200" dirty="0"/>
            <a:t> 42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1.260</a:t>
          </a: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600" b="1" kern="1200" dirty="0" err="1"/>
            <a:t>Naʻe</a:t>
          </a:r>
          <a:r>
            <a:rPr lang="en-NZ" sz="1600" b="1" kern="1200" dirty="0"/>
            <a:t> </a:t>
          </a:r>
          <a:r>
            <a:rPr lang="en-NZ" sz="1600" b="1" kern="1200" dirty="0" err="1"/>
            <a:t>maʻu</a:t>
          </a:r>
          <a:r>
            <a:rPr lang="en-NZ" sz="1600" b="1" kern="1200" dirty="0"/>
            <a:t> </a:t>
          </a:r>
          <a:r>
            <a:rPr lang="en-NZ" sz="1600" b="1" kern="1200" dirty="0" err="1"/>
            <a:t>ʻe</a:t>
          </a:r>
          <a:r>
            <a:rPr lang="en-NZ" sz="1600" b="1" kern="1200" dirty="0"/>
            <a:t> he </a:t>
          </a:r>
          <a:r>
            <a:rPr lang="en-NZ" sz="1600" b="1" kern="1200" dirty="0" err="1"/>
            <a:t>Siasi</a:t>
          </a:r>
          <a:r>
            <a:rPr lang="en-NZ" sz="1600" b="1" kern="1200" dirty="0"/>
            <a:t> Loma ha </a:t>
          </a:r>
          <a:r>
            <a:rPr lang="en-NZ" sz="1600" b="1" kern="1200" dirty="0" err="1"/>
            <a:t>malohi</a:t>
          </a:r>
          <a:r>
            <a:rPr lang="en-NZ" sz="1600" b="1" kern="1200" dirty="0"/>
            <a:t> </a:t>
          </a:r>
          <a:r>
            <a:rPr lang="en-NZ" sz="1600" b="1" kern="1200" dirty="0" err="1"/>
            <a:t>fakapolitikale</a:t>
          </a:r>
          <a:r>
            <a:rPr lang="en-NZ" sz="1600" b="1" kern="1200" dirty="0"/>
            <a:t> </a:t>
          </a:r>
          <a:r>
            <a:rPr lang="en-NZ" sz="1600" b="1" kern="1200" dirty="0" err="1"/>
            <a:t>ʻi</a:t>
          </a:r>
          <a:r>
            <a:rPr lang="en-NZ" sz="1600" b="1" kern="1200" dirty="0"/>
            <a:t> he </a:t>
          </a:r>
          <a:r>
            <a:rPr lang="en-NZ" sz="1600" b="1" kern="1200" dirty="0" err="1"/>
            <a:t>taimi</a:t>
          </a:r>
          <a:r>
            <a:rPr lang="en-NZ" sz="1600" b="1" kern="1200" dirty="0"/>
            <a:t> </a:t>
          </a:r>
          <a:r>
            <a:rPr lang="en-NZ" sz="1600" b="1" kern="1200" dirty="0" err="1"/>
            <a:t>naʻe</a:t>
          </a:r>
          <a:r>
            <a:rPr lang="en-NZ" sz="1600" b="1" kern="1200" dirty="0"/>
            <a:t> </a:t>
          </a:r>
          <a:r>
            <a:rPr lang="en-NZ" sz="1600" b="1" kern="1200" dirty="0" err="1"/>
            <a:t>ikunaʻi</a:t>
          </a:r>
          <a:r>
            <a:rPr lang="en-NZ" sz="1600" b="1" kern="1200" dirty="0"/>
            <a:t> </a:t>
          </a:r>
          <a:r>
            <a:rPr lang="en-NZ" sz="1600" b="1" kern="1200" dirty="0" err="1"/>
            <a:t>ai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faʻahinga</a:t>
          </a:r>
          <a:r>
            <a:rPr lang="en-NZ" sz="1600" b="1" kern="1200" dirty="0"/>
            <a:t> </a:t>
          </a:r>
          <a:r>
            <a:rPr lang="en-NZ" sz="1600" b="1" kern="1200" dirty="0" err="1"/>
            <a:t>ʻe</a:t>
          </a:r>
          <a:r>
            <a:rPr lang="en-NZ" sz="1600" b="1" kern="1200" dirty="0"/>
            <a:t> </a:t>
          </a:r>
          <a:r>
            <a:rPr lang="en-NZ" sz="1600" b="1" kern="1200" dirty="0" err="1"/>
            <a:t>tolu</a:t>
          </a:r>
          <a:r>
            <a:rPr lang="en-NZ" sz="1600" b="1" kern="1200" dirty="0"/>
            <a:t> </a:t>
          </a:r>
          <a:r>
            <a:rPr lang="en-NZ" sz="1600" b="1" kern="1200" dirty="0" err="1"/>
            <a:t>naʻa</a:t>
          </a:r>
          <a:r>
            <a:rPr lang="en-NZ" sz="1600" b="1" kern="1200" dirty="0"/>
            <a:t> </a:t>
          </a:r>
          <a:r>
            <a:rPr lang="en-NZ" sz="1600" b="1" kern="1200" dirty="0" err="1"/>
            <a:t>nau</a:t>
          </a:r>
          <a:r>
            <a:rPr lang="en-NZ" sz="1600" b="1" kern="1200" dirty="0"/>
            <a:t> </a:t>
          </a:r>
          <a:r>
            <a:rPr lang="en-NZ" sz="1600" b="1" kern="1200" dirty="0" err="1"/>
            <a:t>tali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Arianism: </a:t>
          </a:r>
          <a:r>
            <a:rPr lang="en-NZ" sz="1600" b="1" kern="1200" dirty="0" err="1"/>
            <a:t>Heruli</a:t>
          </a:r>
          <a:r>
            <a:rPr lang="en-NZ" sz="1600" b="1" kern="1200" dirty="0"/>
            <a:t>, Vandals </a:t>
          </a:r>
          <a:r>
            <a:rPr lang="en-NZ" sz="1600" b="1" kern="1200" dirty="0" err="1"/>
            <a:t>mo</a:t>
          </a:r>
          <a:r>
            <a:rPr lang="en-NZ" sz="1600" b="1" kern="1200" dirty="0"/>
            <a:t> </a:t>
          </a:r>
          <a:r>
            <a:rPr lang="en-NZ" sz="1600" b="1" kern="1200" dirty="0" err="1"/>
            <a:t>Ostrogoths</a:t>
          </a:r>
          <a:endParaRPr lang="es-E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800" b="1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Ta’u</a:t>
          </a:r>
          <a:r>
            <a:rPr lang="es-E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600" b="1" kern="1200" dirty="0" err="1"/>
            <a:t>ʻOku</a:t>
          </a:r>
          <a:r>
            <a:rPr lang="en-NZ" sz="1600" b="1" kern="1200" dirty="0"/>
            <a:t> </a:t>
          </a:r>
          <a:r>
            <a:rPr lang="en-NZ" sz="1600" b="1" kern="1200" dirty="0" err="1"/>
            <a:t>ʻave</a:t>
          </a:r>
          <a:r>
            <a:rPr lang="en-NZ" sz="1600" b="1" kern="1200" dirty="0"/>
            <a:t> </a:t>
          </a:r>
          <a:r>
            <a:rPr lang="en-NZ" sz="1600" b="1" kern="1200" dirty="0" err="1"/>
            <a:t>popula</a:t>
          </a:r>
          <a:r>
            <a:rPr lang="en-NZ" sz="1600" b="1" kern="1200" dirty="0"/>
            <a:t> </a:t>
          </a:r>
          <a:r>
            <a:rPr lang="en-NZ" sz="1600" b="1" kern="1200" dirty="0" err="1"/>
            <a:t>ʻe</a:t>
          </a:r>
          <a:r>
            <a:rPr lang="en-NZ" sz="1600" b="1" kern="1200" dirty="0"/>
            <a:t> he Berthier </a:t>
          </a:r>
          <a:r>
            <a:rPr lang="en-NZ" sz="1600" b="1" kern="1200" dirty="0" err="1"/>
            <a:t>lahi</a:t>
          </a:r>
          <a:r>
            <a:rPr lang="en-NZ" sz="1600" b="1" kern="1200" dirty="0"/>
            <a:t> </a:t>
          </a:r>
          <a:r>
            <a:rPr lang="en-NZ" sz="1600" b="1" kern="1200" dirty="0" err="1"/>
            <a:t>ʻo</a:t>
          </a:r>
          <a:r>
            <a:rPr lang="en-NZ" sz="1600" b="1" kern="1200" dirty="0"/>
            <a:t> </a:t>
          </a:r>
          <a:r>
            <a:rPr lang="en-NZ" sz="1600" b="1" kern="1200" dirty="0" err="1"/>
            <a:t>Falanisee</a:t>
          </a:r>
          <a:r>
            <a:rPr lang="en-NZ" sz="1600" b="1" kern="1200" dirty="0"/>
            <a:t>, </a:t>
          </a:r>
          <a:r>
            <a:rPr lang="en-NZ" sz="1600" b="1" kern="1200" dirty="0" err="1"/>
            <a:t>ʻi</a:t>
          </a:r>
          <a:r>
            <a:rPr lang="en-NZ" sz="1600" b="1" kern="1200" dirty="0"/>
            <a:t> he </a:t>
          </a:r>
          <a:r>
            <a:rPr lang="en-NZ" sz="1600" b="1" kern="1200" dirty="0" err="1"/>
            <a:t>malumalu</a:t>
          </a:r>
          <a:r>
            <a:rPr lang="en-NZ" sz="1600" b="1" kern="1200" dirty="0"/>
            <a:t> </a:t>
          </a:r>
          <a:r>
            <a:rPr lang="en-NZ" sz="1600" b="1" kern="1200" dirty="0" err="1"/>
            <a:t>ʻo</a:t>
          </a:r>
          <a:r>
            <a:rPr lang="en-NZ" sz="1600" b="1" kern="1200" dirty="0"/>
            <a:t> e </a:t>
          </a:r>
          <a:r>
            <a:rPr lang="en-NZ" sz="1600" b="1" kern="1200" dirty="0" err="1"/>
            <a:t>ngaahi</a:t>
          </a:r>
          <a:r>
            <a:rPr lang="en-NZ" sz="1600" b="1" kern="1200" dirty="0"/>
            <a:t> </a:t>
          </a:r>
          <a:r>
            <a:rPr lang="en-NZ" sz="1600" b="1" kern="1200" dirty="0" err="1"/>
            <a:t>tuʻutuʻuni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Kau</a:t>
          </a:r>
          <a:r>
            <a:rPr lang="en-NZ" sz="1600" b="1" kern="1200" dirty="0"/>
            <a:t> </a:t>
          </a:r>
          <a:r>
            <a:rPr lang="en-NZ" sz="1600" b="1" kern="1200" dirty="0" err="1"/>
            <a:t>Tuʻi</a:t>
          </a:r>
          <a:r>
            <a:rPr lang="en-NZ" sz="1600" b="1" kern="1200" dirty="0"/>
            <a:t> </a:t>
          </a:r>
          <a:r>
            <a:rPr lang="en-NZ" sz="1600" b="1" kern="1200" dirty="0" err="1"/>
            <a:t>ko</a:t>
          </a:r>
          <a:r>
            <a:rPr lang="en-NZ" sz="1600" b="1" kern="1200" dirty="0"/>
            <a:t> </a:t>
          </a:r>
          <a:r>
            <a:rPr lang="en-NZ" sz="1600" b="1" kern="1200" dirty="0" err="1"/>
            <a:t>Poupi</a:t>
          </a:r>
          <a:r>
            <a:rPr lang="en-NZ" sz="1600" b="1" kern="1200" dirty="0"/>
            <a:t>, </a:t>
          </a:r>
          <a:r>
            <a:rPr lang="en-NZ" sz="1600" b="1" kern="1200" dirty="0" err="1"/>
            <a:t>ʻo</a:t>
          </a:r>
          <a:r>
            <a:rPr lang="en-NZ" sz="1600" b="1" kern="1200" dirty="0"/>
            <a:t> </a:t>
          </a:r>
          <a:r>
            <a:rPr lang="en-NZ" sz="1600" b="1" kern="1200" dirty="0" err="1"/>
            <a:t>fakaʻosi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supremacy </a:t>
          </a:r>
          <a:r>
            <a:rPr lang="en-NZ" sz="1600" b="1" kern="1200" dirty="0" err="1"/>
            <a:t>ʻo</a:t>
          </a:r>
          <a:r>
            <a:rPr lang="en-NZ" sz="1600" b="1" kern="1200" dirty="0"/>
            <a:t> e </a:t>
          </a:r>
          <a:r>
            <a:rPr lang="en-NZ" sz="1600" b="1" kern="1200" dirty="0" err="1"/>
            <a:t>Siasi</a:t>
          </a:r>
          <a:r>
            <a:rPr lang="en-NZ" sz="1600" b="1" kern="1200" dirty="0"/>
            <a:t> Loma</a:t>
          </a:r>
          <a:endParaRPr lang="es-E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800" b="1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Ta’u</a:t>
          </a:r>
          <a:r>
            <a:rPr lang="es-E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Ko</a:t>
          </a:r>
          <a:r>
            <a:rPr lang="en-NZ" sz="1600" b="1" kern="1200" dirty="0"/>
            <a:t> </a:t>
          </a:r>
          <a:r>
            <a:rPr lang="en-NZ" sz="1600" b="1" kern="1200" dirty="0" err="1"/>
            <a:t>kinautolu</a:t>
          </a:r>
          <a:r>
            <a:rPr lang="en-NZ" sz="1600" b="1" kern="1200" dirty="0"/>
            <a:t> </a:t>
          </a:r>
          <a:r>
            <a:rPr lang="en-NZ" sz="1600" b="1" kern="1200" dirty="0" err="1"/>
            <a:t>naʻe</a:t>
          </a:r>
          <a:r>
            <a:rPr lang="en-NZ" sz="1600" b="1" kern="1200" dirty="0"/>
            <a:t> </a:t>
          </a:r>
          <a:r>
            <a:rPr lang="en-NZ" sz="1600" b="1" kern="1200" dirty="0" err="1"/>
            <a:t>fuofua</a:t>
          </a:r>
          <a:r>
            <a:rPr lang="en-NZ" sz="1600" b="1" kern="1200" dirty="0"/>
            <a:t> </a:t>
          </a:r>
          <a:r>
            <a:rPr lang="en-NZ" sz="1600" b="1" kern="1200" dirty="0" err="1"/>
            <a:t>maʻu</a:t>
          </a:r>
          <a:r>
            <a:rPr lang="en-NZ" sz="1600" b="1" kern="1200" dirty="0"/>
            <a:t> ʻ a e </a:t>
          </a:r>
          <a:r>
            <a:rPr lang="en-NZ" sz="1600" b="1" kern="1200" dirty="0" err="1"/>
            <a:t>Tohi</a:t>
          </a:r>
          <a:r>
            <a:rPr lang="en-NZ" sz="1600" b="1" kern="1200" dirty="0"/>
            <a:t> </a:t>
          </a:r>
          <a:r>
            <a:rPr lang="en-NZ" sz="1600" b="1" kern="1200" dirty="0" err="1"/>
            <a:t>Tapú</a:t>
          </a:r>
          <a:r>
            <a:rPr lang="en-NZ" sz="1600" b="1" kern="1200" dirty="0"/>
            <a:t> </a:t>
          </a:r>
          <a:r>
            <a:rPr lang="en-NZ" sz="1600" b="1" kern="1200" dirty="0" err="1"/>
            <a:t>ʻi</a:t>
          </a:r>
          <a:r>
            <a:rPr lang="en-NZ" sz="1600" b="1" kern="1200" dirty="0"/>
            <a:t> </a:t>
          </a:r>
          <a:r>
            <a:rPr lang="en-NZ" sz="1600" b="1" kern="1200" dirty="0" err="1"/>
            <a:t>heʻenau</a:t>
          </a:r>
          <a:r>
            <a:rPr lang="en-NZ" sz="1600" b="1" kern="1200" dirty="0"/>
            <a:t> lea </a:t>
          </a:r>
          <a:r>
            <a:rPr lang="en-NZ" sz="1600" b="1" kern="1200" dirty="0" err="1"/>
            <a:t>pē</a:t>
          </a:r>
          <a:r>
            <a:rPr lang="en-NZ" sz="1600" b="1" kern="1200" dirty="0"/>
            <a:t> ʻ </a:t>
          </a:r>
          <a:r>
            <a:rPr lang="en-NZ" sz="1600" b="1" kern="1200" dirty="0" err="1"/>
            <a:t>anautolú</a:t>
          </a:r>
          <a:r>
            <a:rPr lang="en-NZ" sz="1600" b="1" kern="1200" dirty="0"/>
            <a:t> (ʻ o </a:t>
          </a:r>
          <a:r>
            <a:rPr lang="en-NZ" sz="1600" b="1" kern="1200" dirty="0" err="1"/>
            <a:t>aʻu</a:t>
          </a:r>
          <a:r>
            <a:rPr lang="en-NZ" sz="1600" b="1" kern="1200" dirty="0"/>
            <a:t> </a:t>
          </a:r>
          <a:r>
            <a:rPr lang="en-NZ" sz="1600" b="1" kern="1200" dirty="0" err="1"/>
            <a:t>mai</a:t>
          </a:r>
          <a:r>
            <a:rPr lang="en-NZ" sz="1600" b="1" kern="1200" dirty="0"/>
            <a:t> </a:t>
          </a:r>
          <a:r>
            <a:rPr lang="en-NZ" sz="1600" b="1" kern="1200" dirty="0" err="1"/>
            <a:t>ki</a:t>
          </a:r>
          <a:r>
            <a:rPr lang="en-NZ" sz="1600" b="1" kern="1200" dirty="0"/>
            <a:t> he </a:t>
          </a:r>
          <a:r>
            <a:rPr lang="en-NZ" sz="1600" b="1" kern="1200" dirty="0" err="1"/>
            <a:t>taimi</a:t>
          </a:r>
          <a:r>
            <a:rPr lang="en-NZ" sz="1600" b="1" kern="1200" dirty="0"/>
            <a:t> </a:t>
          </a:r>
          <a:r>
            <a:rPr lang="en-NZ" sz="1600" b="1" kern="1200" dirty="0" err="1"/>
            <a:t>ko</a:t>
          </a:r>
          <a:r>
            <a:rPr lang="en-NZ" sz="1600" b="1" kern="1200" dirty="0"/>
            <a:t> </a:t>
          </a:r>
          <a:r>
            <a:rPr lang="en-NZ" sz="1600" b="1" kern="1200" dirty="0" err="1"/>
            <a:t>iá</a:t>
          </a:r>
          <a:r>
            <a:rPr lang="en-NZ" sz="1600" b="1" kern="1200" dirty="0"/>
            <a:t>, </a:t>
          </a:r>
          <a:r>
            <a:rPr lang="en-NZ" sz="1600" b="1" kern="1200" dirty="0" err="1"/>
            <a:t>naʻe</a:t>
          </a:r>
          <a:r>
            <a:rPr lang="en-NZ" sz="1600" b="1" kern="1200" dirty="0"/>
            <a:t> ala </a:t>
          </a:r>
          <a:r>
            <a:rPr lang="en-NZ" sz="1600" b="1" kern="1200" dirty="0" err="1"/>
            <a:t>maʻu</a:t>
          </a:r>
          <a:r>
            <a:rPr lang="en-NZ" sz="1600" b="1" kern="1200" dirty="0"/>
            <a:t> </a:t>
          </a:r>
          <a:r>
            <a:rPr lang="en-NZ" sz="1600" b="1" kern="1200" dirty="0" err="1"/>
            <a:t>pē</a:t>
          </a:r>
          <a:r>
            <a:rPr lang="en-NZ" sz="1600" b="1" kern="1200" dirty="0"/>
            <a:t> </a:t>
          </a:r>
          <a:r>
            <a:rPr lang="en-NZ" sz="1600" b="1" kern="1200" dirty="0" err="1"/>
            <a:t>ia</a:t>
          </a:r>
          <a:r>
            <a:rPr lang="en-NZ" sz="1600" b="1" kern="1200" dirty="0"/>
            <a:t> </a:t>
          </a:r>
          <a:r>
            <a:rPr lang="en-NZ" sz="1600" b="1" kern="1200" dirty="0" err="1"/>
            <a:t>ʻi</a:t>
          </a:r>
          <a:r>
            <a:rPr lang="en-NZ" sz="1600" b="1" kern="1200" dirty="0"/>
            <a:t> he lea </a:t>
          </a:r>
          <a:r>
            <a:rPr lang="en-NZ" sz="1600" b="1" kern="1200" dirty="0" err="1"/>
            <a:t>faka</a:t>
          </a:r>
          <a:r>
            <a:rPr lang="en-NZ" sz="1600" b="1" kern="1200" dirty="0"/>
            <a:t> - </a:t>
          </a:r>
          <a:r>
            <a:rPr lang="en-NZ" sz="1600" b="1" kern="1200" dirty="0" err="1"/>
            <a:t>Latiná</a:t>
          </a:r>
          <a:r>
            <a:rPr lang="en-NZ" sz="1600" b="1" kern="1200" dirty="0"/>
            <a:t>, </a:t>
          </a:r>
          <a:r>
            <a:rPr lang="en-NZ" sz="1600" b="1" kern="1200" dirty="0" err="1"/>
            <a:t>faka</a:t>
          </a:r>
          <a:r>
            <a:rPr lang="en-NZ" sz="1600" b="1" kern="1200" dirty="0"/>
            <a:t> - </a:t>
          </a:r>
          <a:r>
            <a:rPr lang="en-NZ" sz="1600" b="1" kern="1200" dirty="0" err="1"/>
            <a:t>Kalisí</a:t>
          </a:r>
          <a:r>
            <a:rPr lang="en-NZ" sz="1600" b="1" kern="1200" dirty="0"/>
            <a:t> </a:t>
          </a:r>
          <a:r>
            <a:rPr lang="en-NZ" sz="1600" b="1" kern="1200" dirty="0" err="1"/>
            <a:t>pe</a:t>
          </a:r>
          <a:r>
            <a:rPr lang="en-NZ" sz="1600" b="1" kern="1200" dirty="0"/>
            <a:t> </a:t>
          </a:r>
          <a:r>
            <a:rPr lang="en-NZ" sz="1600" b="1" kern="1200" dirty="0" err="1"/>
            <a:t>faka</a:t>
          </a:r>
          <a:r>
            <a:rPr lang="en-NZ" sz="1600" b="1" kern="1200" dirty="0"/>
            <a:t> - </a:t>
          </a:r>
          <a:r>
            <a:rPr lang="en-NZ" sz="1600" b="1" kern="1200" dirty="0" err="1"/>
            <a:t>Hepeluú</a:t>
          </a:r>
          <a:r>
            <a:rPr lang="en-NZ" sz="1600" b="1" kern="1200" dirty="0"/>
            <a:t>).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Koeʻuhi</a:t>
          </a:r>
          <a:r>
            <a:rPr lang="en-NZ" sz="1800" b="1" kern="1200" dirty="0"/>
            <a:t> </a:t>
          </a:r>
          <a:r>
            <a:rPr lang="en-NZ" sz="1800" b="1" kern="1200" dirty="0" err="1"/>
            <a:t>ko</a:t>
          </a:r>
          <a:r>
            <a:rPr lang="en-NZ" sz="1800" b="1" kern="1200" dirty="0"/>
            <a:t> ha </a:t>
          </a:r>
          <a:r>
            <a:rPr lang="en-NZ" sz="1800" b="1" kern="1200" dirty="0" err="1"/>
            <a:t>tohi</a:t>
          </a:r>
          <a:r>
            <a:rPr lang="en-NZ" sz="1800" b="1" kern="1200" dirty="0"/>
            <a:t> </a:t>
          </a:r>
          <a:r>
            <a:rPr lang="en-NZ" sz="1800" b="1" kern="1200" dirty="0" err="1"/>
            <a:t>tapu</a:t>
          </a:r>
          <a:r>
            <a:rPr lang="en-NZ" sz="1800" b="1" kern="1200" dirty="0"/>
            <a:t> </a:t>
          </a:r>
          <a:r>
            <a:rPr lang="en-NZ" sz="1800" b="1" kern="1200" dirty="0" err="1"/>
            <a:t>ia</a:t>
          </a:r>
          <a:r>
            <a:rPr lang="en-NZ" sz="1800" b="1" kern="1200" dirty="0"/>
            <a:t>, </a:t>
          </a:r>
          <a:r>
            <a:rPr lang="en-NZ" sz="1800" b="1" kern="1200" dirty="0" err="1"/>
            <a:t>naʻa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hiki</a:t>
          </a:r>
          <a:r>
            <a:rPr lang="en-NZ" sz="1800" b="1" kern="1200" dirty="0"/>
            <a:t> </a:t>
          </a:r>
          <a:r>
            <a:rPr lang="en-NZ" sz="1800" b="1" kern="1200" dirty="0" err="1"/>
            <a:t>ia</a:t>
          </a:r>
          <a:r>
            <a:rPr lang="en-NZ" sz="1800" b="1" kern="1200" dirty="0"/>
            <a:t> ʻ </a:t>
          </a:r>
          <a:r>
            <a:rPr lang="en-NZ" sz="1800" b="1" kern="1200" dirty="0" err="1"/>
            <a:t>i</a:t>
          </a:r>
          <a:r>
            <a:rPr lang="en-NZ" sz="1800" b="1" kern="1200" dirty="0"/>
            <a:t> he </a:t>
          </a:r>
          <a:r>
            <a:rPr lang="en-NZ" sz="1800" b="1" kern="1200" dirty="0" err="1"/>
            <a:t>ngaahi</a:t>
          </a:r>
          <a:r>
            <a:rPr lang="en-NZ" sz="1800" b="1" kern="1200" dirty="0"/>
            <a:t> ʻ </a:t>
          </a:r>
          <a:r>
            <a:rPr lang="en-NZ" sz="1800" b="1" kern="1200" dirty="0" err="1"/>
            <a:t>ana</a:t>
          </a:r>
          <a:r>
            <a:rPr lang="en-NZ" sz="1800" b="1" kern="1200" dirty="0"/>
            <a:t>, ʻ o </a:t>
          </a:r>
          <a:r>
            <a:rPr lang="en-NZ" sz="1800" b="1" kern="1200" dirty="0" err="1"/>
            <a:t>toitoi</a:t>
          </a:r>
          <a:r>
            <a:rPr lang="en-NZ" sz="1800" b="1" kern="1200" dirty="0"/>
            <a:t> </a:t>
          </a:r>
          <a:r>
            <a:rPr lang="en-NZ" sz="1800" b="1" kern="1200" dirty="0" err="1"/>
            <a:t>mei</a:t>
          </a:r>
          <a:r>
            <a:rPr lang="en-NZ" sz="1800" b="1" kern="1200" dirty="0"/>
            <a:t> he </a:t>
          </a:r>
          <a:r>
            <a:rPr lang="en-NZ" sz="1800" b="1" kern="1200" dirty="0" err="1"/>
            <a:t>kau</a:t>
          </a:r>
          <a:r>
            <a:rPr lang="en-NZ" sz="1800" b="1" kern="1200" dirty="0"/>
            <a:t> papists </a:t>
          </a:r>
          <a:r>
            <a:rPr lang="en-NZ" sz="1800" b="1" kern="1200" dirty="0" err="1"/>
            <a:t>naʻa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fakaʻaiʻai</a:t>
          </a:r>
          <a:r>
            <a:rPr lang="en-NZ" sz="1800" b="1" kern="1200" dirty="0"/>
            <a:t> </a:t>
          </a:r>
          <a:r>
            <a:rPr lang="en-NZ" sz="1800" b="1" kern="1200" dirty="0" err="1"/>
            <a:t>kinautolú</a:t>
          </a:r>
          <a:r>
            <a:rPr lang="en-NZ" sz="1800" b="1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Naʻa</a:t>
          </a:r>
          <a:r>
            <a:rPr lang="en-NZ" sz="1600" b="1" kern="1200" dirty="0"/>
            <a:t> </a:t>
          </a:r>
          <a:r>
            <a:rPr lang="en-NZ" sz="1600" b="1" kern="1200" dirty="0" err="1"/>
            <a:t>nau</a:t>
          </a:r>
          <a:r>
            <a:rPr lang="en-NZ" sz="1600" b="1" kern="1200" dirty="0"/>
            <a:t> </a:t>
          </a:r>
          <a:r>
            <a:rPr lang="en-NZ" sz="1600" b="1" kern="1200" dirty="0" err="1"/>
            <a:t>toʻotoʻo</a:t>
          </a:r>
          <a:r>
            <a:rPr lang="en-NZ" sz="1600" b="1" kern="1200" dirty="0"/>
            <a:t> </a:t>
          </a:r>
          <a:r>
            <a:rPr lang="en-NZ" sz="1600" b="1" kern="1200" dirty="0" err="1"/>
            <a:t>maʻu</a:t>
          </a:r>
          <a:r>
            <a:rPr lang="en-NZ" sz="1600" b="1" kern="1200" dirty="0"/>
            <a:t> </a:t>
          </a:r>
          <a:r>
            <a:rPr lang="en-NZ" sz="1600" b="1" kern="1200" dirty="0" err="1"/>
            <a:t>pē</a:t>
          </a:r>
          <a:r>
            <a:rPr lang="en-NZ" sz="1600" b="1" kern="1200" dirty="0"/>
            <a:t> ha </a:t>
          </a:r>
          <a:r>
            <a:rPr lang="en-NZ" sz="1600" b="1" kern="1200" dirty="0" err="1"/>
            <a:t>ngaahi</a:t>
          </a:r>
          <a:r>
            <a:rPr lang="en-NZ" sz="1600" b="1" kern="1200" dirty="0"/>
            <a:t> </a:t>
          </a:r>
          <a:r>
            <a:rPr lang="en-NZ" sz="1600" b="1" kern="1200" dirty="0" err="1"/>
            <a:t>konga</a:t>
          </a:r>
          <a:r>
            <a:rPr lang="en-NZ" sz="1600" b="1" kern="1200" dirty="0"/>
            <a:t> </a:t>
          </a:r>
          <a:r>
            <a:rPr lang="en-NZ" sz="1600" b="1" kern="1200" dirty="0" err="1"/>
            <a:t>ʻo</a:t>
          </a:r>
          <a:r>
            <a:rPr lang="en-NZ" sz="1600" b="1" kern="1200" dirty="0"/>
            <a:t> e </a:t>
          </a:r>
          <a:r>
            <a:rPr lang="en-NZ" sz="1600" b="1" kern="1200" dirty="0" err="1"/>
            <a:t>Tohi</a:t>
          </a:r>
          <a:r>
            <a:rPr lang="en-NZ" sz="1600" b="1" kern="1200" dirty="0"/>
            <a:t> </a:t>
          </a:r>
          <a:r>
            <a:rPr lang="en-NZ" sz="1600" b="1" kern="1200" dirty="0" err="1"/>
            <a:t>Tapú</a:t>
          </a:r>
          <a:r>
            <a:rPr lang="en-NZ" sz="1600" b="1" kern="1200" dirty="0"/>
            <a:t>, </a:t>
          </a:r>
          <a:r>
            <a:rPr lang="en-NZ" sz="1600" b="1" kern="1200" dirty="0" err="1"/>
            <a:t>ʻa</a:t>
          </a:r>
          <a:r>
            <a:rPr lang="en-NZ" sz="1600" b="1" kern="1200" dirty="0"/>
            <a:t> </a:t>
          </a:r>
          <a:r>
            <a:rPr lang="en-NZ" sz="1600" b="1" kern="1200" dirty="0" err="1"/>
            <a:t>ia</a:t>
          </a:r>
          <a:r>
            <a:rPr lang="en-NZ" sz="1600" b="1" kern="1200" dirty="0"/>
            <a:t> </a:t>
          </a:r>
          <a:r>
            <a:rPr lang="en-NZ" sz="1600" b="1" kern="1200" dirty="0" err="1"/>
            <a:t>naʻa</a:t>
          </a:r>
          <a:r>
            <a:rPr lang="en-NZ" sz="1600" b="1" kern="1200" dirty="0"/>
            <a:t> </a:t>
          </a:r>
          <a:r>
            <a:rPr lang="en-NZ" sz="1600" b="1" kern="1200" dirty="0" err="1"/>
            <a:t>nau</a:t>
          </a:r>
          <a:r>
            <a:rPr lang="en-NZ" sz="1600" b="1" kern="1200" dirty="0"/>
            <a:t> </a:t>
          </a:r>
          <a:r>
            <a:rPr lang="en-NZ" sz="1600" b="1" kern="1200" dirty="0" err="1"/>
            <a:t>vahevahe</a:t>
          </a:r>
          <a:r>
            <a:rPr lang="en-NZ" sz="1600" b="1" kern="1200" dirty="0"/>
            <a:t> </a:t>
          </a:r>
          <a:r>
            <a:rPr lang="en-NZ" sz="1600" b="1" kern="1200" dirty="0" err="1"/>
            <a:t>mo</a:t>
          </a:r>
          <a:r>
            <a:rPr lang="en-NZ" sz="1600" b="1" kern="1200" dirty="0"/>
            <a:t> e </a:t>
          </a:r>
          <a:r>
            <a:rPr lang="en-NZ" sz="1600" b="1" kern="1200" dirty="0" err="1"/>
            <a:t>niʻihi</a:t>
          </a:r>
          <a:r>
            <a:rPr lang="en-NZ" sz="1600" b="1" kern="1200" dirty="0"/>
            <a:t> </a:t>
          </a:r>
          <a:r>
            <a:rPr lang="en-NZ" sz="1600" b="1" kern="1200" dirty="0" err="1"/>
            <a:t>kehé</a:t>
          </a:r>
          <a:r>
            <a:rPr lang="en-NZ" sz="1600" b="1" kern="1200" dirty="0"/>
            <a:t> </a:t>
          </a:r>
          <a:r>
            <a:rPr lang="en-NZ" sz="1600" b="1" kern="1200" dirty="0" err="1"/>
            <a:t>ʻi</a:t>
          </a:r>
          <a:r>
            <a:rPr lang="en-NZ" sz="1600" b="1" kern="1200" dirty="0"/>
            <a:t> ha </a:t>
          </a:r>
          <a:r>
            <a:rPr lang="en-NZ" sz="1600" b="1" kern="1200" dirty="0" err="1"/>
            <a:t>ngaahi</a:t>
          </a:r>
          <a:r>
            <a:rPr lang="en-NZ" sz="1600" b="1" kern="1200" dirty="0"/>
            <a:t> </a:t>
          </a:r>
          <a:r>
            <a:rPr lang="en-NZ" sz="1600" b="1" kern="1200" dirty="0" err="1"/>
            <a:t>momeniti</a:t>
          </a:r>
          <a:r>
            <a:rPr lang="en-NZ" sz="1600" b="1" kern="1200" dirty="0"/>
            <a:t> </a:t>
          </a:r>
          <a:r>
            <a:rPr lang="en-NZ" sz="1600" b="1" kern="1200" dirty="0" err="1"/>
            <a:t>faingamālie</a:t>
          </a:r>
          <a:r>
            <a:rPr lang="en-NZ" sz="1600" b="1" kern="1200" dirty="0"/>
            <a:t>, </a:t>
          </a:r>
          <a:r>
            <a:rPr lang="en-NZ" sz="1600" b="1" kern="1200" dirty="0" err="1"/>
            <a:t>ʻo</a:t>
          </a:r>
          <a:r>
            <a:rPr lang="en-NZ" sz="1600" b="1" kern="1200" dirty="0"/>
            <a:t> </a:t>
          </a:r>
          <a:r>
            <a:rPr lang="en-NZ" sz="1600" b="1" kern="1200" dirty="0" err="1"/>
            <a:t>ʻoange</a:t>
          </a:r>
          <a:r>
            <a:rPr lang="en-NZ" sz="1600" b="1" kern="1200" dirty="0"/>
            <a:t> </a:t>
          </a:r>
          <a:r>
            <a:rPr lang="en-NZ" sz="1600" b="1" kern="1200" dirty="0" err="1"/>
            <a:t>kiate</a:t>
          </a:r>
          <a:r>
            <a:rPr lang="en-NZ" sz="1600" b="1" kern="1200" dirty="0"/>
            <a:t> </a:t>
          </a:r>
          <a:r>
            <a:rPr lang="en-NZ" sz="1600" b="1" kern="1200" dirty="0" err="1"/>
            <a:t>kinautolu</a:t>
          </a:r>
          <a:r>
            <a:rPr lang="en-NZ" sz="1600" b="1" kern="1200" dirty="0"/>
            <a:t> ha </a:t>
          </a:r>
          <a:r>
            <a:rPr lang="en-NZ" sz="1600" b="1" kern="1200" dirty="0" err="1"/>
            <a:t>ʻamanaki</a:t>
          </a:r>
          <a:r>
            <a:rPr lang="en-NZ" sz="1600" b="1" kern="1200" dirty="0"/>
            <a:t> </a:t>
          </a:r>
          <a:r>
            <a:rPr lang="en-NZ" sz="1600" b="1" kern="1200" dirty="0" err="1"/>
            <a:t>lelei</a:t>
          </a:r>
          <a:r>
            <a:rPr lang="en-NZ" sz="1600" b="1" kern="1200" dirty="0"/>
            <a:t> </a:t>
          </a:r>
          <a:r>
            <a:rPr lang="en-NZ" sz="1600" b="1" kern="1200" dirty="0" err="1"/>
            <a:t>mo</a:t>
          </a:r>
          <a:r>
            <a:rPr lang="en-NZ" sz="1600" b="1" kern="1200" dirty="0"/>
            <a:t> ha </a:t>
          </a:r>
          <a:r>
            <a:rPr lang="en-NZ" sz="1600" b="1" kern="1200" dirty="0" err="1"/>
            <a:t>fakalotolahi</a:t>
          </a:r>
          <a:r>
            <a:rPr lang="en-NZ" sz="1600" b="1" kern="1200" dirty="0"/>
            <a:t> </a:t>
          </a:r>
          <a:r>
            <a:rPr lang="en-NZ" sz="1600" b="1" kern="1200" dirty="0" err="1"/>
            <a:t>ʻi</a:t>
          </a:r>
          <a:r>
            <a:rPr lang="en-NZ" sz="1600" b="1" kern="1200" dirty="0"/>
            <a:t> he </a:t>
          </a:r>
          <a:r>
            <a:rPr lang="en-NZ" sz="1600" b="1" kern="1200" dirty="0" err="1"/>
            <a:t>ʻEikí</a:t>
          </a:r>
          <a:r>
            <a:rPr lang="en-NZ" sz="1600" b="1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.</a:t>
          </a:r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Naʻa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fakatolonga</a:t>
          </a:r>
          <a:r>
            <a:rPr lang="en-NZ" sz="1800" b="1" kern="1200" dirty="0"/>
            <a:t> ʻ a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moʻoni</a:t>
          </a:r>
          <a:r>
            <a:rPr lang="en-NZ" sz="1800" b="1" kern="1200" dirty="0"/>
            <a:t> </a:t>
          </a:r>
          <a:r>
            <a:rPr lang="en-NZ" sz="1800" b="1" kern="1200" dirty="0" err="1"/>
            <a:t>fakatohitapu</a:t>
          </a:r>
          <a:r>
            <a:rPr lang="en-NZ" sz="1800" b="1" kern="1200" dirty="0"/>
            <a:t> </a:t>
          </a:r>
          <a:r>
            <a:rPr lang="en-NZ" sz="1800" b="1" kern="1200" dirty="0" err="1"/>
            <a:t>naʻa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ʻ </a:t>
          </a:r>
          <a:r>
            <a:rPr lang="en-NZ" sz="1800" b="1" kern="1200" dirty="0" err="1"/>
            <a:t>iloʻi</a:t>
          </a:r>
          <a:r>
            <a:rPr lang="en-NZ" sz="1800" b="1" kern="1200" dirty="0"/>
            <a:t> ʻ </a:t>
          </a:r>
          <a:r>
            <a:rPr lang="en-NZ" sz="1800" b="1" kern="1200" dirty="0" err="1"/>
            <a:t>i</a:t>
          </a:r>
          <a:r>
            <a:rPr lang="en-NZ" sz="1800" b="1" kern="1200" dirty="0"/>
            <a:t> he </a:t>
          </a:r>
          <a:r>
            <a:rPr lang="en-NZ" sz="1800" b="1" kern="1200" dirty="0" err="1"/>
            <a:t>laui</a:t>
          </a:r>
          <a:r>
            <a:rPr lang="en-NZ" sz="1800" b="1" kern="1200" dirty="0"/>
            <a:t> </a:t>
          </a:r>
          <a:r>
            <a:rPr lang="en-NZ" sz="1800" b="1" kern="1200" dirty="0" err="1"/>
            <a:t>senituli</a:t>
          </a:r>
          <a:r>
            <a:rPr lang="en-NZ" sz="1800" b="1" kern="1200" dirty="0"/>
            <a:t>. </a:t>
          </a:r>
          <a:r>
            <a:rPr lang="en-NZ" sz="1800" b="1" kern="1200" dirty="0" err="1"/>
            <a:t>Naʻe</a:t>
          </a:r>
          <a:r>
            <a:rPr lang="en-NZ" sz="1800" b="1" kern="1200" dirty="0"/>
            <a:t> </a:t>
          </a:r>
          <a:r>
            <a:rPr lang="en-NZ" sz="1800" b="1" kern="1200" dirty="0" err="1"/>
            <a:t>ʻiloa</a:t>
          </a:r>
          <a:r>
            <a:rPr lang="en-NZ" sz="1800" b="1" kern="1200" dirty="0"/>
            <a:t> </a:t>
          </a:r>
          <a:r>
            <a:rPr lang="en-NZ" sz="1800" b="1" kern="1200" dirty="0" err="1"/>
            <a:t>kinautolu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</a:t>
          </a:r>
          <a:r>
            <a:rPr lang="en-NZ" sz="1800" b="1" kern="1200" dirty="0" err="1"/>
            <a:t>heʻenau</a:t>
          </a:r>
          <a:r>
            <a:rPr lang="en-NZ" sz="1800" b="1" kern="1200" dirty="0"/>
            <a:t> </a:t>
          </a:r>
          <a:r>
            <a:rPr lang="en-NZ" sz="1800" b="1" kern="1200" dirty="0" err="1"/>
            <a:t>anganofó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mateakí</a:t>
          </a:r>
          <a:r>
            <a:rPr lang="en-NZ" sz="1800" b="1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Naʻe</a:t>
          </a:r>
          <a:r>
            <a:rPr lang="en-NZ" sz="1800" b="1" kern="1200" dirty="0"/>
            <a:t> </a:t>
          </a:r>
          <a:r>
            <a:rPr lang="en-NZ" sz="1800" b="1" kern="1200" dirty="0" err="1"/>
            <a:t>ului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kolo</a:t>
          </a:r>
          <a:r>
            <a:rPr lang="en-NZ" sz="1800" b="1" kern="1200" dirty="0"/>
            <a:t> </a:t>
          </a:r>
          <a:r>
            <a:rPr lang="en-NZ" sz="1800" b="1" kern="1200" dirty="0" err="1"/>
            <a:t>kotoa</a:t>
          </a:r>
          <a:r>
            <a:rPr lang="en-NZ" sz="1800" b="1" kern="1200" dirty="0"/>
            <a:t> </a:t>
          </a: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fakatonga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</a:t>
          </a:r>
          <a:r>
            <a:rPr lang="en-NZ" sz="1800" b="1" kern="1200" dirty="0" err="1"/>
            <a:t>Falanisee</a:t>
          </a:r>
          <a:r>
            <a:rPr lang="en-NZ" sz="1800" b="1" kern="1200" dirty="0"/>
            <a:t> pea </a:t>
          </a: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fakatokelau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</a:t>
          </a:r>
          <a:r>
            <a:rPr lang="en-NZ" sz="1800" b="1" kern="1200" dirty="0" err="1"/>
            <a:t>ʻItali</a:t>
          </a:r>
          <a:r>
            <a:rPr lang="en-NZ" sz="1800" b="1" kern="1200" dirty="0"/>
            <a:t>, </a:t>
          </a:r>
          <a:r>
            <a:rPr lang="en-NZ" sz="1800" b="1" kern="1200" dirty="0" err="1"/>
            <a:t>Pitimoni</a:t>
          </a:r>
          <a:r>
            <a:rPr lang="en-NZ" sz="1800" b="1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Ko</a:t>
          </a:r>
          <a:r>
            <a:rPr lang="en-NZ" sz="1800" b="1" kern="1200" dirty="0"/>
            <a:t> e </a:t>
          </a:r>
          <a:r>
            <a:rPr lang="en-NZ" sz="1800" b="1" kern="1200" dirty="0" err="1"/>
            <a:t>lahi</a:t>
          </a:r>
          <a:r>
            <a:rPr lang="en-NZ" sz="1800" b="1" kern="1200" dirty="0"/>
            <a:t> </a:t>
          </a:r>
          <a:r>
            <a:rPr lang="en-NZ" sz="1800" b="1" kern="1200" dirty="0" err="1"/>
            <a:t>taha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kolo</a:t>
          </a:r>
          <a:r>
            <a:rPr lang="en-NZ" sz="1800" b="1" kern="1200" dirty="0"/>
            <a:t> </a:t>
          </a:r>
          <a:r>
            <a:rPr lang="en-NZ" sz="1800" b="1" kern="1200" dirty="0" err="1"/>
            <a:t>ko</a:t>
          </a:r>
          <a:r>
            <a:rPr lang="en-NZ" sz="1800" b="1" kern="1200" dirty="0"/>
            <a:t> </a:t>
          </a:r>
          <a:r>
            <a:rPr lang="en-NZ" sz="1800" b="1" kern="1200" dirty="0" err="1"/>
            <a:t>ʻeni</a:t>
          </a:r>
          <a:r>
            <a:rPr lang="en-NZ" sz="1800" b="1" kern="1200" dirty="0"/>
            <a:t> </a:t>
          </a:r>
          <a:r>
            <a:rPr lang="en-NZ" sz="1800" b="1" kern="1200" dirty="0" err="1"/>
            <a:t>naʻe</a:t>
          </a:r>
          <a:r>
            <a:rPr lang="en-NZ" sz="1800" b="1" kern="1200" dirty="0"/>
            <a:t> razed </a:t>
          </a:r>
          <a:r>
            <a:rPr lang="en-NZ" sz="1800" b="1" kern="1200" dirty="0" err="1"/>
            <a:t>ki</a:t>
          </a:r>
          <a:r>
            <a:rPr lang="en-NZ" sz="1800" b="1" kern="1200" dirty="0"/>
            <a:t> he </a:t>
          </a:r>
          <a:r>
            <a:rPr lang="en-NZ" sz="1800" b="1" kern="1200" dirty="0" err="1"/>
            <a:t>kelekele</a:t>
          </a:r>
          <a:r>
            <a:rPr lang="en-NZ" sz="1800" b="1" kern="1200" dirty="0"/>
            <a:t> </a:t>
          </a:r>
          <a:r>
            <a:rPr lang="en-NZ" sz="1800" b="1" kern="1200" dirty="0" err="1"/>
            <a:t>ʻe</a:t>
          </a:r>
          <a:r>
            <a:rPr lang="en-NZ" sz="1800" b="1" kern="1200" dirty="0"/>
            <a:t> he Papacy, pea massacred </a:t>
          </a:r>
          <a:r>
            <a:rPr lang="en-NZ" sz="1800" b="1" kern="1200" dirty="0" err="1"/>
            <a:t>honau</a:t>
          </a:r>
          <a:r>
            <a:rPr lang="en-NZ" sz="1800" b="1" kern="1200" dirty="0"/>
            <a:t> </a:t>
          </a:r>
          <a:r>
            <a:rPr lang="en-NZ" sz="1800" b="1" kern="1200" dirty="0" err="1"/>
            <a:t>kakai</a:t>
          </a:r>
          <a:r>
            <a:rPr lang="en-NZ" sz="1800" b="1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292"/>
          <a:ext cx="7995276" cy="2454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tui ki he ngaahi talaʻofa ʻa Kalaisí 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 rot="10800000">
        <a:off x="63901" y="292"/>
        <a:ext cx="7933924" cy="245410"/>
      </dsp:txXfrm>
    </dsp:sp>
    <dsp:sp modelId="{DAB620C4-3E8A-419D-B6E1-CCC62804A07F}">
      <dsp:nvSpPr>
        <dsp:cNvPr id="0" name=""/>
        <dsp:cNvSpPr/>
      </dsp:nvSpPr>
      <dsp:spPr>
        <a:xfrm>
          <a:off x="112944" y="292"/>
          <a:ext cx="245410" cy="245410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07055"/>
          <a:ext cx="7995276" cy="245410"/>
        </a:xfrm>
        <a:prstGeom prst="homePlate">
          <a:avLst/>
        </a:prstGeom>
        <a:solidFill>
          <a:schemeClr val="accent2">
            <a:hueOff val="2025004"/>
            <a:satOff val="0"/>
            <a:lumOff val="-212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feʻunga pē ʻa e mālohi ʻo Kalaisí ke nau ikunaʻi ai ʻa e ngaahi ʻahiʻahí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3901" y="307055"/>
        <a:ext cx="7933924" cy="245410"/>
      </dsp:txXfrm>
    </dsp:sp>
    <dsp:sp modelId="{A3C0C93E-8A07-47E8-A965-51CC0AF43759}">
      <dsp:nvSpPr>
        <dsp:cNvPr id="0" name=""/>
        <dsp:cNvSpPr/>
      </dsp:nvSpPr>
      <dsp:spPr>
        <a:xfrm>
          <a:off x="112944" y="307055"/>
          <a:ext cx="245410" cy="245410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D13D06-2269-4581-8266-BA6A96273CB5}">
      <dsp:nvSpPr>
        <dsp:cNvPr id="0" name=""/>
        <dsp:cNvSpPr/>
      </dsp:nvSpPr>
      <dsp:spPr>
        <a:xfrm rot="10800000">
          <a:off x="1400988" y="613818"/>
          <a:ext cx="5318554" cy="245410"/>
        </a:xfrm>
        <a:prstGeom prst="homePlate">
          <a:avLst/>
        </a:prstGeom>
        <a:solidFill>
          <a:schemeClr val="accent2">
            <a:hueOff val="4050009"/>
            <a:satOff val="0"/>
            <a:lumOff val="-425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maʻu ʻa e fiefia ʻi he kau ʻi he ngaahi mamahi ʻa Kalaisí</a:t>
          </a:r>
        </a:p>
      </dsp:txBody>
      <dsp:txXfrm rot="10800000">
        <a:off x="1462340" y="613818"/>
        <a:ext cx="5257202" cy="245410"/>
      </dsp:txXfrm>
    </dsp:sp>
    <dsp:sp modelId="{5F02CC0A-274F-4740-A7F3-0CA82F8F2046}">
      <dsp:nvSpPr>
        <dsp:cNvPr id="0" name=""/>
        <dsp:cNvSpPr/>
      </dsp:nvSpPr>
      <dsp:spPr>
        <a:xfrm>
          <a:off x="1278283" y="613818"/>
          <a:ext cx="245410" cy="245410"/>
        </a:xfrm>
        <a:prstGeom prst="ellipse">
          <a:avLst/>
        </a:prstGeom>
        <a:solidFill>
          <a:schemeClr val="accent2">
            <a:tint val="50000"/>
            <a:hueOff val="4016414"/>
            <a:satOff val="-9601"/>
            <a:lumOff val="-1498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2ED375-520E-4A3E-8772-DBDBC72294E4}">
      <dsp:nvSpPr>
        <dsp:cNvPr id="0" name=""/>
        <dsp:cNvSpPr/>
      </dsp:nvSpPr>
      <dsp:spPr>
        <a:xfrm rot="10800000">
          <a:off x="1400988" y="920581"/>
          <a:ext cx="5318554" cy="245410"/>
        </a:xfrm>
        <a:prstGeom prst="homePlate">
          <a:avLst/>
        </a:prstGeom>
        <a:solidFill>
          <a:schemeClr val="accent2">
            <a:hueOff val="6075013"/>
            <a:satOff val="0"/>
            <a:lumOff val="-638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 hoko ʻene faivelengá ko ha fakamoʻoni mālohi ki he māmaní</a:t>
          </a:r>
        </a:p>
      </dsp:txBody>
      <dsp:txXfrm rot="10800000">
        <a:off x="1462340" y="920581"/>
        <a:ext cx="5257202" cy="245410"/>
      </dsp:txXfrm>
    </dsp:sp>
    <dsp:sp modelId="{1CA7825B-C16F-4456-BFE5-61252C7EFA27}">
      <dsp:nvSpPr>
        <dsp:cNvPr id="0" name=""/>
        <dsp:cNvSpPr/>
      </dsp:nvSpPr>
      <dsp:spPr>
        <a:xfrm>
          <a:off x="1278283" y="920581"/>
          <a:ext cx="245410" cy="245410"/>
        </a:xfrm>
        <a:prstGeom prst="ellipse">
          <a:avLst/>
        </a:prstGeom>
        <a:solidFill>
          <a:schemeClr val="accent2">
            <a:tint val="50000"/>
            <a:hueOff val="6024621"/>
            <a:satOff val="-14402"/>
            <a:lumOff val="-2247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788CB0-7C2A-4040-A4A8-057A920E6480}">
      <dsp:nvSpPr>
        <dsp:cNvPr id="0" name=""/>
        <dsp:cNvSpPr/>
      </dsp:nvSpPr>
      <dsp:spPr>
        <a:xfrm rot="10800000">
          <a:off x="1400988" y="1227344"/>
          <a:ext cx="5318554" cy="245410"/>
        </a:xfrm>
        <a:prstGeom prst="homePlate">
          <a:avLst/>
        </a:prstGeom>
        <a:solidFill>
          <a:schemeClr val="accent2">
            <a:hueOff val="8100017"/>
            <a:satOff val="0"/>
            <a:lumOff val="-851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sio fakalaka atu ʻi he lolotongá, ki he kahaʻu nāunauʻiá</a:t>
          </a:r>
        </a:p>
      </dsp:txBody>
      <dsp:txXfrm rot="10800000">
        <a:off x="1462340" y="1227344"/>
        <a:ext cx="5257202" cy="245410"/>
      </dsp:txXfrm>
    </dsp:sp>
    <dsp:sp modelId="{56DABD91-3BF5-4D7E-82FE-C242C0D203E3}">
      <dsp:nvSpPr>
        <dsp:cNvPr id="0" name=""/>
        <dsp:cNvSpPr/>
      </dsp:nvSpPr>
      <dsp:spPr>
        <a:xfrm>
          <a:off x="1278283" y="1227344"/>
          <a:ext cx="245410" cy="245410"/>
        </a:xfrm>
        <a:prstGeom prst="ellipse">
          <a:avLst/>
        </a:prstGeom>
        <a:solidFill>
          <a:schemeClr val="accent2">
            <a:tint val="50000"/>
            <a:hueOff val="8032829"/>
            <a:satOff val="-19202"/>
            <a:lumOff val="-2996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AF5F88-64A6-468D-B5E7-3BFAAC5640AB}">
      <dsp:nvSpPr>
        <dsp:cNvPr id="0" name=""/>
        <dsp:cNvSpPr/>
      </dsp:nvSpPr>
      <dsp:spPr>
        <a:xfrm rot="10800000">
          <a:off x="1400988" y="1534107"/>
          <a:ext cx="5318554" cy="245410"/>
        </a:xfrm>
        <a:prstGeom prst="homePlate">
          <a:avLst/>
        </a:prstGeom>
        <a:solidFill>
          <a:schemeClr val="accent2">
            <a:hueOff val="10125021"/>
            <a:satOff val="0"/>
            <a:lumOff val="-1064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ʻilo ko e maté ko ha fili kuo ikunaʻi</a:t>
          </a:r>
        </a:p>
      </dsp:txBody>
      <dsp:txXfrm rot="10800000">
        <a:off x="1462340" y="1534107"/>
        <a:ext cx="5257202" cy="245410"/>
      </dsp:txXfrm>
    </dsp:sp>
    <dsp:sp modelId="{5B4C271E-82D0-4421-8A6B-6A60D78DDFEB}">
      <dsp:nvSpPr>
        <dsp:cNvPr id="0" name=""/>
        <dsp:cNvSpPr/>
      </dsp:nvSpPr>
      <dsp:spPr>
        <a:xfrm>
          <a:off x="1278283" y="1534107"/>
          <a:ext cx="245410" cy="245410"/>
        </a:xfrm>
        <a:prstGeom prst="ellipse">
          <a:avLst/>
        </a:prstGeom>
        <a:solidFill>
          <a:schemeClr val="accent2">
            <a:tint val="50000"/>
            <a:hueOff val="10041036"/>
            <a:satOff val="-24003"/>
            <a:lumOff val="-3745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523282-3069-4970-9A05-33B5D788C3EF}">
      <dsp:nvSpPr>
        <dsp:cNvPr id="0" name=""/>
        <dsp:cNvSpPr/>
      </dsp:nvSpPr>
      <dsp:spPr>
        <a:xfrm rot="10800000">
          <a:off x="1400988" y="1840870"/>
          <a:ext cx="5318554" cy="245410"/>
        </a:xfrm>
        <a:prstGeom prst="homePlate">
          <a:avLst/>
        </a:prstGeom>
        <a:solidFill>
          <a:schemeClr val="accent2">
            <a:hueOff val="12150026"/>
            <a:satOff val="0"/>
            <a:lumOff val="-1277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 nau pīkitai ki he ngaahi talaʻofa ʻ a e Folofola ʻ a e ʻ Otuá</a:t>
          </a:r>
        </a:p>
      </dsp:txBody>
      <dsp:txXfrm rot="10800000">
        <a:off x="1462340" y="1840870"/>
        <a:ext cx="5257202" cy="245410"/>
      </dsp:txXfrm>
    </dsp:sp>
    <dsp:sp modelId="{4CA93362-125F-495E-96EF-6B7A722BD748}">
      <dsp:nvSpPr>
        <dsp:cNvPr id="0" name=""/>
        <dsp:cNvSpPr/>
      </dsp:nvSpPr>
      <dsp:spPr>
        <a:xfrm>
          <a:off x="1278283" y="1840870"/>
          <a:ext cx="245410" cy="245410"/>
        </a:xfrm>
        <a:prstGeom prst="ellipse">
          <a:avLst/>
        </a:prstGeom>
        <a:solidFill>
          <a:schemeClr val="accent2">
            <a:tint val="50000"/>
            <a:hueOff val="12049243"/>
            <a:satOff val="-28803"/>
            <a:lumOff val="-4494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EF72A5-4177-495F-88AC-4861C7504CB1}">
      <dsp:nvSpPr>
        <dsp:cNvPr id="0" name=""/>
        <dsp:cNvSpPr/>
      </dsp:nvSpPr>
      <dsp:spPr>
        <a:xfrm rot="10800000">
          <a:off x="1400988" y="2147633"/>
          <a:ext cx="5318554" cy="245410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21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62340" y="2147633"/>
        <a:ext cx="5257202" cy="245410"/>
      </dsp:txXfrm>
    </dsp:sp>
    <dsp:sp modelId="{9374EA74-EE92-46A4-B030-37840823E99F}">
      <dsp:nvSpPr>
        <dsp:cNvPr id="0" name=""/>
        <dsp:cNvSpPr/>
      </dsp:nvSpPr>
      <dsp:spPr>
        <a:xfrm>
          <a:off x="1278283" y="2147633"/>
          <a:ext cx="245410" cy="245410"/>
        </a:xfrm>
        <a:prstGeom prst="ellipse">
          <a:avLst/>
        </a:prstGeom>
        <a:solidFill>
          <a:schemeClr val="accent2">
            <a:tint val="50000"/>
            <a:hueOff val="14057450"/>
            <a:satOff val="-33604"/>
            <a:lumOff val="-5243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417986"/>
            <a:ext cx="62293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TU'U MA'AE MO'ONI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4998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4 ki he ʻaho 27 ʻo ʻEpeleli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591102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/>
              <a:t>Ko</a:t>
            </a:r>
            <a:r>
              <a:rPr lang="es-ES" sz="2400" b="1" dirty="0"/>
              <a:t> e </a:t>
            </a:r>
            <a:r>
              <a:rPr lang="es-ES" sz="2400" b="1" dirty="0" err="1"/>
              <a:t>hā</a:t>
            </a:r>
            <a:r>
              <a:rPr lang="es-ES" sz="2400" b="1" dirty="0"/>
              <a:t> </a:t>
            </a:r>
            <a:r>
              <a:rPr lang="es-ES" sz="2400" b="1" dirty="0" err="1"/>
              <a:t>naʻá</a:t>
            </a:r>
            <a:r>
              <a:rPr lang="es-ES" sz="2400" b="1" dirty="0"/>
              <a:t> </a:t>
            </a:r>
            <a:r>
              <a:rPr lang="es-ES" sz="2400" b="1" dirty="0" err="1"/>
              <a:t>ne</a:t>
            </a:r>
            <a:r>
              <a:rPr lang="es-ES" sz="2400" b="1" dirty="0"/>
              <a:t> </a:t>
            </a:r>
            <a:r>
              <a:rPr lang="es-ES" sz="2400" b="1" dirty="0" err="1"/>
              <a:t>fakatātāʻaki</a:t>
            </a:r>
            <a:r>
              <a:rPr lang="es-ES" sz="2400" b="1" dirty="0"/>
              <a:t> ʻ a e </a:t>
            </a:r>
            <a:r>
              <a:rPr lang="es-ES" sz="2400" b="1" dirty="0" err="1"/>
              <a:t>kau</a:t>
            </a:r>
            <a:r>
              <a:rPr lang="es-ES" sz="2400" b="1" dirty="0"/>
              <a:t> </a:t>
            </a:r>
            <a:r>
              <a:rPr lang="es-ES" sz="2400" b="1" dirty="0" err="1"/>
              <a:t>waldeness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LOTOTO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ʹ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A KE TU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ʹ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U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-7359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 E MAAMA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ʻO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 LILIU: SIONE WICLEF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505013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 hala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maʻoniʻoni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tatau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laʻa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pongipongi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ulo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ulo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ange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kae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kakato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maama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ʻaho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" (Lea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Fakatata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17459" y="1084586"/>
            <a:ext cx="7985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fakatapui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Sione</a:t>
            </a:r>
            <a:r>
              <a:rPr lang="en-US" b="1" dirty="0"/>
              <a:t> Wycliffe (1324-1384)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konga</a:t>
            </a:r>
            <a:r>
              <a:rPr lang="en-US" b="1" dirty="0"/>
              <a:t> </a:t>
            </a:r>
            <a:r>
              <a:rPr lang="en-US" b="1" dirty="0" err="1"/>
              <a:t>lahi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ʻene</a:t>
            </a:r>
            <a:r>
              <a:rPr lang="en-US" b="1" dirty="0"/>
              <a:t> </a:t>
            </a:r>
            <a:r>
              <a:rPr lang="en-US" b="1" dirty="0" err="1"/>
              <a:t>moʻuí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liliu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Tohi</a:t>
            </a:r>
            <a:r>
              <a:rPr lang="en-US" b="1" dirty="0"/>
              <a:t> </a:t>
            </a:r>
            <a:r>
              <a:rPr lang="en-US" b="1" dirty="0" err="1"/>
              <a:t>Tapú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he lea </a:t>
            </a:r>
            <a:r>
              <a:rPr lang="en-US" b="1" dirty="0" err="1"/>
              <a:t>faka-Pilitāniá</a:t>
            </a:r>
            <a:r>
              <a:rPr lang="en-US" b="1" dirty="0"/>
              <a:t>. </a:t>
            </a: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hā</a:t>
            </a:r>
            <a:r>
              <a:rPr lang="en-US" b="1" dirty="0"/>
              <a:t> </a:t>
            </a:r>
            <a:r>
              <a:rPr lang="en-US" b="1" dirty="0" err="1"/>
              <a:t>naʻá</a:t>
            </a:r>
            <a:r>
              <a:rPr lang="en-US" b="1" dirty="0"/>
              <a:t> ne </a:t>
            </a:r>
            <a:r>
              <a:rPr lang="en-US" b="1" dirty="0" err="1"/>
              <a:t>ueʻi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ne </a:t>
            </a:r>
            <a:r>
              <a:rPr lang="en-US" b="1" dirty="0" err="1"/>
              <a:t>fai</a:t>
            </a:r>
            <a:r>
              <a:rPr lang="en-US" b="1" dirty="0"/>
              <a:t> </a:t>
            </a:r>
            <a:r>
              <a:rPr lang="en-US" b="1" dirty="0" err="1"/>
              <a:t>ení</a:t>
            </a:r>
            <a:r>
              <a:rPr lang="en-US" b="1" dirty="0"/>
              <a:t>? </a:t>
            </a:r>
            <a:r>
              <a:rPr lang="en-US" b="1" dirty="0" err="1"/>
              <a:t>ʻUhinga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ua</a:t>
            </a:r>
            <a:r>
              <a:rPr lang="en-US" b="1" dirty="0"/>
              <a:t>: </a:t>
            </a:r>
            <a:r>
              <a:rPr lang="en-US" b="1" dirty="0" err="1"/>
              <a:t>Kuo</a:t>
            </a:r>
            <a:r>
              <a:rPr lang="en-US" b="1" dirty="0"/>
              <a:t> </a:t>
            </a:r>
            <a:r>
              <a:rPr lang="en-US" b="1" dirty="0" err="1"/>
              <a:t>liliu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Kalaisi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fakafou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Folofola</a:t>
            </a:r>
            <a:r>
              <a:rPr lang="en-US" b="1" dirty="0"/>
              <a:t>; pea </a:t>
            </a:r>
            <a:r>
              <a:rPr lang="en-US" b="1" dirty="0" err="1"/>
              <a:t>naʻá</a:t>
            </a:r>
            <a:r>
              <a:rPr lang="en-US" b="1" dirty="0"/>
              <a:t> ne fie </a:t>
            </a:r>
            <a:r>
              <a:rPr lang="en-US" b="1" dirty="0" err="1"/>
              <a:t>vahevahe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ʻofa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Kalaisí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e </a:t>
            </a:r>
            <a:r>
              <a:rPr lang="en-US" b="1" dirty="0" err="1"/>
              <a:t>niʻihi</a:t>
            </a:r>
            <a:r>
              <a:rPr lang="en-US" b="1" dirty="0"/>
              <a:t> </a:t>
            </a:r>
            <a:r>
              <a:rPr lang="en-US" b="1" dirty="0" err="1"/>
              <a:t>kehé</a:t>
            </a:r>
            <a:r>
              <a:rPr lang="en-US" b="1" dirty="0"/>
              <a:t>.</a:t>
            </a:r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108078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26046" y="3982292"/>
            <a:ext cx="7270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moʻoni</a:t>
            </a:r>
            <a:r>
              <a:rPr lang="en-US" b="1" dirty="0"/>
              <a:t>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fepaki</a:t>
            </a:r>
            <a:r>
              <a:rPr lang="en-US" b="1" dirty="0"/>
              <a:t> </a:t>
            </a:r>
            <a:r>
              <a:rPr lang="en-US" b="1" dirty="0" err="1"/>
              <a:t>ʻeni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e </a:t>
            </a:r>
            <a:r>
              <a:rPr lang="en-US" b="1" dirty="0" err="1"/>
              <a:t>Siasí</a:t>
            </a:r>
            <a:r>
              <a:rPr lang="en-US" b="1" dirty="0"/>
              <a:t>. </a:t>
            </a:r>
            <a:r>
              <a:rPr lang="en-US" b="1" dirty="0" err="1"/>
              <a:t>Mālō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</a:t>
            </a:r>
            <a:r>
              <a:rPr lang="en-US" b="1" dirty="0" err="1"/>
              <a:t>ʻene</a:t>
            </a:r>
            <a:r>
              <a:rPr lang="en-US" b="1" dirty="0"/>
              <a:t> </a:t>
            </a:r>
            <a:r>
              <a:rPr lang="en-US" b="1" dirty="0" err="1"/>
              <a:t>fetuʻutaki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e </a:t>
            </a:r>
            <a:r>
              <a:rPr lang="en-US" b="1" dirty="0" err="1"/>
              <a:t>kau</a:t>
            </a:r>
            <a:r>
              <a:rPr lang="en-US" b="1" dirty="0"/>
              <a:t> </a:t>
            </a:r>
            <a:r>
              <a:rPr lang="en-US" b="1" dirty="0" err="1"/>
              <a:t>ʻōfisa</a:t>
            </a:r>
            <a:r>
              <a:rPr lang="en-US" b="1" dirty="0"/>
              <a:t> </a:t>
            </a:r>
            <a:r>
              <a:rPr lang="en-US" b="1" dirty="0" err="1"/>
              <a:t>māʻolunga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</a:t>
            </a:r>
            <a:r>
              <a:rPr lang="en-US" b="1" dirty="0" err="1"/>
              <a:t>ʻIngilaní</a:t>
            </a:r>
            <a:r>
              <a:rPr lang="en-US" b="1" dirty="0"/>
              <a:t>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fakaʻehiʻehi</a:t>
            </a:r>
            <a:r>
              <a:rPr lang="en-US" b="1" dirty="0"/>
              <a:t> </a:t>
            </a:r>
            <a:r>
              <a:rPr lang="en-US" b="1" dirty="0" err="1"/>
              <a:t>ai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Sione</a:t>
            </a:r>
            <a:r>
              <a:rPr lang="en-US" b="1" dirty="0"/>
              <a:t> </a:t>
            </a:r>
            <a:r>
              <a:rPr lang="en-US" b="1" dirty="0" err="1"/>
              <a:t>mei</a:t>
            </a:r>
            <a:r>
              <a:rPr lang="en-US" b="1" dirty="0"/>
              <a:t> he </a:t>
            </a:r>
            <a:r>
              <a:rPr lang="en-US" b="1" dirty="0" err="1"/>
              <a:t>maté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nima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Siasí</a:t>
            </a:r>
            <a:r>
              <a:rPr lang="en-US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39698" y="2606395"/>
            <a:ext cx="33331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Ko</a:t>
            </a:r>
            <a:r>
              <a:rPr lang="en-US" sz="1600" b="1" dirty="0"/>
              <a:t> </a:t>
            </a:r>
            <a:r>
              <a:rPr lang="en-US" sz="1600" b="1" dirty="0" err="1"/>
              <a:t>ia</a:t>
            </a:r>
            <a:r>
              <a:rPr lang="en-US" sz="1600" b="1" dirty="0"/>
              <a:t>, ʻ </a:t>
            </a:r>
            <a:r>
              <a:rPr lang="en-US" sz="1600" b="1" dirty="0" err="1"/>
              <a:t>okú</a:t>
            </a:r>
            <a:r>
              <a:rPr lang="en-US" sz="1600" b="1" dirty="0"/>
              <a:t> ne </a:t>
            </a:r>
            <a:r>
              <a:rPr lang="en-US" sz="1600" b="1" dirty="0" err="1"/>
              <a:t>ako</a:t>
            </a:r>
            <a:r>
              <a:rPr lang="en-US" sz="1600" b="1" dirty="0"/>
              <a:t> </a:t>
            </a:r>
            <a:r>
              <a:rPr lang="en-US" sz="1600" b="1" dirty="0" err="1"/>
              <a:t>loto</a:t>
            </a:r>
            <a:r>
              <a:rPr lang="en-US" sz="1600" b="1" dirty="0"/>
              <a:t> - </a:t>
            </a:r>
            <a:r>
              <a:rPr lang="en-US" sz="1600" b="1" dirty="0" err="1"/>
              <a:t>moʻoni</a:t>
            </a:r>
            <a:r>
              <a:rPr lang="en-US" sz="1600" b="1" dirty="0"/>
              <a:t> ʻ a e </a:t>
            </a:r>
            <a:r>
              <a:rPr lang="en-US" sz="1600" b="1" dirty="0" err="1"/>
              <a:t>Tohi</a:t>
            </a:r>
            <a:r>
              <a:rPr lang="en-US" sz="1600" b="1" dirty="0"/>
              <a:t> </a:t>
            </a:r>
            <a:r>
              <a:rPr lang="en-US" sz="1600" b="1" dirty="0" err="1"/>
              <a:t>Tapú</a:t>
            </a:r>
            <a:r>
              <a:rPr lang="en-US" sz="1600" b="1" dirty="0"/>
              <a:t>, pea </a:t>
            </a:r>
            <a:r>
              <a:rPr lang="en-US" sz="1600" b="1" dirty="0" err="1"/>
              <a:t>fakaava</a:t>
            </a:r>
            <a:r>
              <a:rPr lang="en-US" sz="1600" b="1" dirty="0"/>
              <a:t> </a:t>
            </a:r>
            <a:r>
              <a:rPr lang="en-US" sz="1600" b="1" dirty="0" err="1"/>
              <a:t>hono</a:t>
            </a:r>
            <a:r>
              <a:rPr lang="en-US" sz="1600" b="1" dirty="0"/>
              <a:t> </a:t>
            </a:r>
            <a:r>
              <a:rPr lang="en-US" sz="1600" b="1" dirty="0" err="1"/>
              <a:t>lotó</a:t>
            </a:r>
            <a:r>
              <a:rPr lang="en-US" sz="1600" b="1" dirty="0"/>
              <a:t> </a:t>
            </a:r>
            <a:r>
              <a:rPr lang="en-US" sz="1600" b="1" dirty="0" err="1"/>
              <a:t>ki</a:t>
            </a:r>
            <a:r>
              <a:rPr lang="en-US" sz="1600" b="1" dirty="0"/>
              <a:t> he </a:t>
            </a:r>
            <a:r>
              <a:rPr lang="en-US" sz="1600" b="1" dirty="0" err="1"/>
              <a:t>tākiekina</a:t>
            </a:r>
            <a:r>
              <a:rPr lang="en-US" sz="1600" b="1" dirty="0"/>
              <a:t> ʻ a e </a:t>
            </a:r>
            <a:r>
              <a:rPr lang="en-US" sz="1600" b="1" dirty="0" err="1"/>
              <a:t>Laumālie</a:t>
            </a:r>
            <a:r>
              <a:rPr lang="en-US" sz="1600" b="1" dirty="0"/>
              <a:t> </a:t>
            </a:r>
            <a:r>
              <a:rPr lang="en-US" sz="1600" b="1" dirty="0" err="1"/>
              <a:t>Māʻoniʻoní</a:t>
            </a:r>
            <a:r>
              <a:rPr lang="en-US" sz="1600" b="1" dirty="0"/>
              <a:t>, ʻ </a:t>
            </a:r>
            <a:r>
              <a:rPr lang="en-US" sz="1600" b="1" dirty="0" err="1"/>
              <a:t>okú</a:t>
            </a:r>
            <a:r>
              <a:rPr lang="en-US" sz="1600" b="1" dirty="0"/>
              <a:t> ne </a:t>
            </a:r>
            <a:r>
              <a:rPr lang="en-US" sz="1600" b="1" dirty="0" err="1"/>
              <a:t>liliu</a:t>
            </a:r>
            <a:r>
              <a:rPr lang="en-US" sz="1600" b="1" dirty="0"/>
              <a:t> (</a:t>
            </a:r>
            <a:r>
              <a:rPr lang="en-US" sz="1600" b="1" dirty="0" err="1"/>
              <a:t>Hep</a:t>
            </a:r>
            <a:r>
              <a:rPr lang="en-US" sz="1600" b="1" dirty="0"/>
              <a:t>. 4:12).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834045" y="4792896"/>
            <a:ext cx="8751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ʻI</a:t>
            </a:r>
            <a:r>
              <a:rPr lang="en-US" b="1" dirty="0"/>
              <a:t> he 1428 </a:t>
            </a:r>
            <a:r>
              <a:rPr lang="en-US" b="1" dirty="0" err="1"/>
              <a:t>naʻe</a:t>
            </a:r>
            <a:r>
              <a:rPr lang="en-US" b="1" dirty="0"/>
              <a:t> tutu </a:t>
            </a:r>
            <a:r>
              <a:rPr lang="en-US" b="1" dirty="0" err="1"/>
              <a:t>ai</a:t>
            </a:r>
            <a:r>
              <a:rPr lang="en-US" b="1" dirty="0"/>
              <a:t> ʻ a e </a:t>
            </a:r>
            <a:r>
              <a:rPr lang="en-US" b="1" dirty="0" err="1"/>
              <a:t>tokotaha</a:t>
            </a:r>
            <a:r>
              <a:rPr lang="en-US" b="1" dirty="0"/>
              <a:t> </a:t>
            </a:r>
            <a:r>
              <a:rPr lang="en-US" b="1" dirty="0" err="1"/>
              <a:t>fokotuʻu</a:t>
            </a:r>
            <a:r>
              <a:rPr lang="en-US" b="1" dirty="0"/>
              <a:t> </a:t>
            </a:r>
            <a:r>
              <a:rPr lang="en-US" b="1" dirty="0" err="1"/>
              <a:t>lotu</a:t>
            </a:r>
            <a:r>
              <a:rPr lang="en-US" b="1" dirty="0"/>
              <a:t> </a:t>
            </a:r>
            <a:r>
              <a:rPr lang="en-US" b="1" dirty="0" err="1"/>
              <a:t>foʻoú</a:t>
            </a:r>
            <a:r>
              <a:rPr lang="en-US" b="1" dirty="0"/>
              <a:t>, pea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lī</a:t>
            </a:r>
            <a:r>
              <a:rPr lang="en-US" b="1" dirty="0"/>
              <a:t>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efué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he </a:t>
            </a:r>
            <a:r>
              <a:rPr lang="en-US" b="1" dirty="0" err="1"/>
              <a:t>vaitafé</a:t>
            </a:r>
            <a:r>
              <a:rPr lang="en-US" b="1" dirty="0"/>
              <a:t>.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hoko</a:t>
            </a:r>
            <a:r>
              <a:rPr lang="en-US" b="1" dirty="0"/>
              <a:t>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efuefu</a:t>
            </a:r>
            <a:r>
              <a:rPr lang="en-US" b="1" dirty="0"/>
              <a:t> </a:t>
            </a:r>
            <a:r>
              <a:rPr lang="en-US" b="1" dirty="0" err="1"/>
              <a:t>kuo</a:t>
            </a:r>
            <a:r>
              <a:rPr lang="en-US" b="1" dirty="0"/>
              <a:t> </a:t>
            </a:r>
            <a:r>
              <a:rPr lang="en-US" b="1" dirty="0" err="1"/>
              <a:t>fakamoveteveteʻí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ha </a:t>
            </a:r>
            <a:r>
              <a:rPr lang="en-US" b="1" dirty="0" err="1"/>
              <a:t>fakaʻilonga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tukufakaholó</a:t>
            </a:r>
            <a:r>
              <a:rPr lang="en-US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716226"/>
            <a:ext cx="87519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Ko</a:t>
            </a:r>
            <a:r>
              <a:rPr lang="en-US" sz="1600" b="1" dirty="0"/>
              <a:t> e </a:t>
            </a:r>
            <a:r>
              <a:rPr lang="en-US" sz="1600" b="1" dirty="0" err="1"/>
              <a:t>kiʻi</a:t>
            </a:r>
            <a:r>
              <a:rPr lang="en-US" sz="1600" b="1" dirty="0"/>
              <a:t> </a:t>
            </a:r>
            <a:r>
              <a:rPr lang="en-US" sz="1600" b="1" dirty="0" err="1"/>
              <a:t>maama</a:t>
            </a:r>
            <a:r>
              <a:rPr lang="en-US" sz="1600" b="1" dirty="0"/>
              <a:t> </a:t>
            </a:r>
            <a:r>
              <a:rPr lang="en-US" sz="1600" b="1" dirty="0" err="1"/>
              <a:t>siʻisiʻi</a:t>
            </a:r>
            <a:r>
              <a:rPr lang="en-US" sz="1600" b="1" dirty="0"/>
              <a:t> ʻ o e </a:t>
            </a:r>
            <a:r>
              <a:rPr lang="en-US" sz="1600" b="1" dirty="0" err="1"/>
              <a:t>moʻoni</a:t>
            </a:r>
            <a:r>
              <a:rPr lang="en-US" sz="1600" b="1" dirty="0"/>
              <a:t> </a:t>
            </a:r>
            <a:r>
              <a:rPr lang="en-US" sz="1600" b="1" dirty="0" err="1"/>
              <a:t>naʻe</a:t>
            </a:r>
            <a:r>
              <a:rPr lang="en-US" sz="1600" b="1" dirty="0"/>
              <a:t> tutu ʻ e John Wycliffe </a:t>
            </a:r>
            <a:r>
              <a:rPr lang="en-US" sz="1600" b="1" dirty="0" err="1"/>
              <a:t>naʻe</a:t>
            </a:r>
            <a:r>
              <a:rPr lang="en-US" sz="1600" b="1" dirty="0"/>
              <a:t> </a:t>
            </a:r>
            <a:r>
              <a:rPr lang="en-US" sz="1600" b="1" dirty="0" err="1"/>
              <a:t>aʻu</a:t>
            </a:r>
            <a:r>
              <a:rPr lang="en-US" sz="1600" b="1" dirty="0"/>
              <a:t>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ki</a:t>
            </a:r>
            <a:r>
              <a:rPr lang="en-US" sz="1600" b="1" dirty="0"/>
              <a:t> Bohemia, ʻ a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naʻe</a:t>
            </a:r>
            <a:r>
              <a:rPr lang="en-US" sz="1600" b="1" dirty="0"/>
              <a:t> ʻ </a:t>
            </a:r>
            <a:r>
              <a:rPr lang="en-US" sz="1600" b="1" dirty="0" err="1"/>
              <a:t>ave</a:t>
            </a:r>
            <a:r>
              <a:rPr lang="en-US" sz="1600" b="1" dirty="0"/>
              <a:t> </a:t>
            </a:r>
            <a:r>
              <a:rPr lang="en-US" sz="1600" b="1" dirty="0" err="1"/>
              <a:t>ai</a:t>
            </a:r>
            <a:r>
              <a:rPr lang="en-US" sz="1600" b="1" dirty="0"/>
              <a:t> ʻ e </a:t>
            </a:r>
            <a:r>
              <a:rPr lang="en-US" sz="1600" b="1" dirty="0" err="1"/>
              <a:t>Sione</a:t>
            </a:r>
            <a:r>
              <a:rPr lang="en-US" sz="1600" b="1" dirty="0"/>
              <a:t> Hus ʻ a </a:t>
            </a:r>
            <a:r>
              <a:rPr lang="en-US" sz="1600" b="1" dirty="0" err="1"/>
              <a:t>hono</a:t>
            </a:r>
            <a:r>
              <a:rPr lang="en-US" sz="1600" b="1" dirty="0"/>
              <a:t> </a:t>
            </a:r>
            <a:r>
              <a:rPr lang="en-US" sz="1600" b="1" dirty="0" err="1"/>
              <a:t>tukufakaholó</a:t>
            </a:r>
            <a:r>
              <a:rPr lang="en-US" sz="1600" b="1" dirty="0"/>
              <a:t>. ʻ I he </a:t>
            </a:r>
            <a:r>
              <a:rPr lang="en-US" sz="1600" b="1" dirty="0" err="1"/>
              <a:t>foungá</a:t>
            </a:r>
            <a:r>
              <a:rPr lang="en-US" sz="1600" b="1" dirty="0"/>
              <a:t> </a:t>
            </a:r>
            <a:r>
              <a:rPr lang="en-US" sz="1600" b="1" dirty="0" err="1"/>
              <a:t>ni</a:t>
            </a:r>
            <a:r>
              <a:rPr lang="en-US" sz="1600" b="1" dirty="0"/>
              <a:t>, </a:t>
            </a:r>
            <a:r>
              <a:rPr lang="en-US" sz="1600" b="1" dirty="0" err="1"/>
              <a:t>naʻe</a:t>
            </a:r>
            <a:r>
              <a:rPr lang="en-US" sz="1600" b="1" dirty="0"/>
              <a:t> </a:t>
            </a:r>
            <a:r>
              <a:rPr lang="en-US" sz="1600" b="1" dirty="0" err="1"/>
              <a:t>fononga</a:t>
            </a:r>
            <a:r>
              <a:rPr lang="en-US" sz="1600" b="1" dirty="0"/>
              <a:t> </a:t>
            </a:r>
            <a:r>
              <a:rPr lang="en-US" sz="1600" b="1" dirty="0" err="1"/>
              <a:t>ai</a:t>
            </a:r>
            <a:r>
              <a:rPr lang="en-US" sz="1600" b="1" dirty="0"/>
              <a:t> ʻ a e </a:t>
            </a:r>
            <a:r>
              <a:rPr lang="en-US" sz="1600" b="1" dirty="0" err="1"/>
              <a:t>moʻoní</a:t>
            </a:r>
            <a:r>
              <a:rPr lang="en-US" sz="1600" b="1" dirty="0"/>
              <a:t> ʻ o </a:t>
            </a:r>
            <a:r>
              <a:rPr lang="en-US" sz="1600" b="1" dirty="0" err="1"/>
              <a:t>aʻu</a:t>
            </a:r>
            <a:r>
              <a:rPr lang="en-US" sz="1600" b="1" dirty="0"/>
              <a:t> </a:t>
            </a:r>
            <a:r>
              <a:rPr lang="en-US" sz="1600" b="1" dirty="0" err="1"/>
              <a:t>ki</a:t>
            </a:r>
            <a:r>
              <a:rPr lang="en-US" sz="1600" b="1" dirty="0"/>
              <a:t> he </a:t>
            </a:r>
            <a:r>
              <a:rPr lang="en-US" sz="1600" b="1" dirty="0" err="1"/>
              <a:t>kamataʻanga</a:t>
            </a:r>
            <a:r>
              <a:rPr lang="en-US" sz="1600" b="1" dirty="0"/>
              <a:t> ʻ o e </a:t>
            </a:r>
            <a:r>
              <a:rPr lang="en-US" sz="1600" b="1" dirty="0" err="1"/>
              <a:t>liliú</a:t>
            </a:r>
            <a:r>
              <a:rPr lang="en-US" sz="1600" b="1" dirty="0"/>
              <a:t>. </a:t>
            </a:r>
            <a:r>
              <a:rPr lang="en-US" sz="1600" b="1" dirty="0" err="1"/>
              <a:t>Naʻe</a:t>
            </a:r>
            <a:r>
              <a:rPr lang="en-US" sz="1600" b="1" dirty="0"/>
              <a:t> </a:t>
            </a:r>
            <a:r>
              <a:rPr lang="en-US" sz="1600" b="1" dirty="0" err="1"/>
              <a:t>kamata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fakamaʻamaʻa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ʻahó</a:t>
            </a:r>
            <a:r>
              <a:rPr 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137161" y="-90457"/>
            <a:ext cx="12466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FAKAMALOHIA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ʻE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HE TUI: SIONE HUSS MO E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NIʻIHI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KEHE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0" y="502264"/>
            <a:ext cx="12191999" cy="52322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ʻokú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maʻu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ʻAló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ʻokú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maʻu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ʻilonga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maʻu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ʻAlo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ʻOtuá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te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maʻu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moʻuí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" (1Sione5:12)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38098" y="1046705"/>
            <a:ext cx="373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Hili</a:t>
            </a:r>
            <a:r>
              <a:rPr lang="en-US" sz="1600" b="1" dirty="0"/>
              <a:t> ʻ a e </a:t>
            </a:r>
            <a:r>
              <a:rPr lang="en-US" sz="1600" b="1" dirty="0" err="1"/>
              <a:t>tuʻu</a:t>
            </a:r>
            <a:r>
              <a:rPr lang="en-US" sz="1600" b="1" dirty="0"/>
              <a:t> hake ʻ a John Wycliffe, </a:t>
            </a:r>
            <a:r>
              <a:rPr lang="en-US" sz="1600" b="1" dirty="0" err="1"/>
              <a:t>naʻe</a:t>
            </a:r>
            <a:r>
              <a:rPr lang="en-US" sz="1600" b="1" dirty="0"/>
              <a:t> </a:t>
            </a:r>
            <a:r>
              <a:rPr lang="en-US" sz="1600" b="1" dirty="0" err="1"/>
              <a:t>malanga</a:t>
            </a:r>
            <a:r>
              <a:rPr lang="en-US" sz="1600" b="1" dirty="0"/>
              <a:t> hake ʻ a e </a:t>
            </a:r>
            <a:r>
              <a:rPr lang="en-US" sz="1600" b="1" dirty="0" err="1"/>
              <a:t>kau</a:t>
            </a:r>
            <a:r>
              <a:rPr lang="en-US" sz="1600" b="1" dirty="0"/>
              <a:t> </a:t>
            </a:r>
            <a:r>
              <a:rPr lang="en-US" sz="1600" b="1" dirty="0" err="1"/>
              <a:t>fokotuʻu</a:t>
            </a:r>
            <a:r>
              <a:rPr lang="en-US" sz="1600" b="1" dirty="0"/>
              <a:t> </a:t>
            </a:r>
            <a:r>
              <a:rPr lang="en-US" sz="1600" b="1" dirty="0" err="1"/>
              <a:t>lotu</a:t>
            </a:r>
            <a:r>
              <a:rPr lang="en-US" sz="1600" b="1" dirty="0"/>
              <a:t> </a:t>
            </a:r>
            <a:r>
              <a:rPr lang="en-US" sz="1600" b="1" dirty="0" err="1"/>
              <a:t>kehé</a:t>
            </a:r>
            <a:r>
              <a:rPr lang="en-US" sz="16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601418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685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tuku</a:t>
            </a:r>
            <a:r>
              <a:rPr lang="en-US" b="1" dirty="0"/>
              <a:t> </a:t>
            </a:r>
            <a:r>
              <a:rPr lang="en-US" b="1" dirty="0" err="1"/>
              <a:t>popula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Sione</a:t>
            </a:r>
            <a:r>
              <a:rPr lang="en-US" b="1" dirty="0"/>
              <a:t> Hus pea </a:t>
            </a:r>
            <a:r>
              <a:rPr lang="en-US" b="1" dirty="0" err="1"/>
              <a:t>iku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tutu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ʻakau</a:t>
            </a:r>
            <a:r>
              <a:rPr lang="en-US" b="1" dirty="0"/>
              <a:t>. </a:t>
            </a:r>
            <a:r>
              <a:rPr lang="en-US" b="1" dirty="0" err="1"/>
              <a:t>Naʻa</a:t>
            </a:r>
            <a:r>
              <a:rPr lang="en-US" b="1" dirty="0"/>
              <a:t> ne </a:t>
            </a:r>
            <a:r>
              <a:rPr lang="en-US" b="1" dirty="0" err="1"/>
              <a:t>tohi</a:t>
            </a:r>
            <a:r>
              <a:rPr lang="en-US" b="1" dirty="0"/>
              <a:t> </a:t>
            </a:r>
            <a:r>
              <a:rPr lang="en-US" b="1" dirty="0" err="1"/>
              <a:t>mei</a:t>
            </a:r>
            <a:r>
              <a:rPr lang="en-US" b="1" dirty="0"/>
              <a:t> he </a:t>
            </a:r>
            <a:r>
              <a:rPr lang="en-US" b="1" dirty="0" err="1"/>
              <a:t>fale</a:t>
            </a:r>
            <a:r>
              <a:rPr lang="en-US" b="1" dirty="0"/>
              <a:t> </a:t>
            </a:r>
            <a:r>
              <a:rPr lang="en-US" b="1" dirty="0" err="1"/>
              <a:t>fakapopula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pehe</a:t>
            </a:r>
            <a:r>
              <a:rPr lang="en-US" b="1" dirty="0"/>
              <a:t>: "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</a:t>
            </a:r>
            <a:r>
              <a:rPr lang="en-US" b="1" dirty="0" err="1"/>
              <a:t>ʻaloʻofa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ʻOtua</a:t>
            </a:r>
            <a:r>
              <a:rPr lang="en-US" b="1" dirty="0"/>
              <a:t> </a:t>
            </a:r>
            <a:r>
              <a:rPr lang="en-US" b="1" dirty="0" err="1"/>
              <a:t>kiate</a:t>
            </a:r>
            <a:r>
              <a:rPr lang="en-US" b="1" dirty="0"/>
              <a:t> au, pea </a:t>
            </a:r>
            <a:r>
              <a:rPr lang="en-US" b="1" dirty="0" err="1"/>
              <a:t>mo</a:t>
            </a:r>
            <a:r>
              <a:rPr lang="en-US" b="1" dirty="0"/>
              <a:t> e admirably </a:t>
            </a:r>
            <a:r>
              <a:rPr lang="en-US" b="1" dirty="0" err="1"/>
              <a:t>kuo</a:t>
            </a:r>
            <a:r>
              <a:rPr lang="en-US" b="1" dirty="0"/>
              <a:t> ne </a:t>
            </a:r>
            <a:r>
              <a:rPr lang="en-US" b="1" dirty="0" err="1"/>
              <a:t>poupouʻi</a:t>
            </a:r>
            <a:r>
              <a:rPr lang="en-US" b="1" dirty="0"/>
              <a:t> au." </a:t>
            </a:r>
            <a:r>
              <a:rPr lang="en-US" b="1" dirty="0" err="1"/>
              <a:t>Hangē</a:t>
            </a:r>
            <a:r>
              <a:rPr lang="en-US" b="1" dirty="0"/>
              <a:t> </a:t>
            </a:r>
            <a:r>
              <a:rPr lang="en-US" b="1" dirty="0" err="1"/>
              <a:t>pē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poupouʻi</a:t>
            </a:r>
            <a:r>
              <a:rPr lang="en-US" b="1" dirty="0"/>
              <a:t> ʻ e he </a:t>
            </a:r>
            <a:r>
              <a:rPr lang="en-US" b="1" dirty="0" err="1"/>
              <a:t>ngaahi</a:t>
            </a:r>
            <a:r>
              <a:rPr lang="en-US" b="1" dirty="0"/>
              <a:t> </a:t>
            </a:r>
            <a:r>
              <a:rPr lang="en-US" b="1" dirty="0" err="1"/>
              <a:t>talaʻofa</a:t>
            </a:r>
            <a:r>
              <a:rPr lang="en-US" b="1" dirty="0"/>
              <a:t> ʻ a e ʻ </a:t>
            </a:r>
            <a:r>
              <a:rPr lang="en-US" b="1" dirty="0" err="1"/>
              <a:t>Otuá</a:t>
            </a:r>
            <a:r>
              <a:rPr lang="en-US" b="1" dirty="0"/>
              <a:t> ʻ a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kakaí</a:t>
            </a:r>
            <a:r>
              <a:rPr lang="en-US" b="1" dirty="0"/>
              <a:t> ʻ </a:t>
            </a:r>
            <a:r>
              <a:rPr lang="en-US" b="1" dirty="0" err="1"/>
              <a:t>i</a:t>
            </a:r>
            <a:r>
              <a:rPr lang="en-US" b="1" dirty="0"/>
              <a:t> he </a:t>
            </a:r>
            <a:r>
              <a:rPr lang="en-US" b="1" dirty="0" err="1"/>
              <a:t>kuohilí</a:t>
            </a:r>
            <a:r>
              <a:rPr lang="en-US" b="1" dirty="0"/>
              <a:t>, ʻ </a:t>
            </a:r>
            <a:r>
              <a:rPr lang="en-US" b="1" dirty="0" err="1"/>
              <a:t>oku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poupouʻi</a:t>
            </a:r>
            <a:r>
              <a:rPr lang="en-US" b="1" dirty="0"/>
              <a:t> </a:t>
            </a:r>
            <a:r>
              <a:rPr lang="en-US" b="1" dirty="0" err="1"/>
              <a:t>kitautolu</a:t>
            </a:r>
            <a:r>
              <a:rPr lang="en-US" b="1" dirty="0"/>
              <a:t> he ʻ </a:t>
            </a:r>
            <a:r>
              <a:rPr lang="en-US" b="1" dirty="0" err="1"/>
              <a:t>ahó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73865"/>
            <a:ext cx="3730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Ko</a:t>
            </a:r>
            <a:r>
              <a:rPr lang="en-US" sz="1600" b="1" dirty="0"/>
              <a:t> e </a:t>
            </a:r>
            <a:r>
              <a:rPr lang="en-US" sz="1600" b="1" dirty="0" err="1"/>
              <a:t>hā</a:t>
            </a:r>
            <a:r>
              <a:rPr lang="en-US" sz="1600" b="1" dirty="0"/>
              <a:t> </a:t>
            </a:r>
            <a:r>
              <a:rPr lang="en-US" sz="1600" b="1" dirty="0" err="1"/>
              <a:t>naʻá</a:t>
            </a:r>
            <a:r>
              <a:rPr lang="en-US" sz="1600" b="1" dirty="0"/>
              <a:t> ne ʻ </a:t>
            </a:r>
            <a:r>
              <a:rPr lang="en-US" sz="1600" b="1" dirty="0" err="1"/>
              <a:t>oange</a:t>
            </a:r>
            <a:r>
              <a:rPr lang="en-US" sz="1600" b="1" dirty="0"/>
              <a:t> </a:t>
            </a:r>
            <a:r>
              <a:rPr lang="en-US" sz="1600" b="1" dirty="0" err="1"/>
              <a:t>kia</a:t>
            </a:r>
            <a:r>
              <a:rPr lang="en-US" sz="1600" b="1" dirty="0"/>
              <a:t> </a:t>
            </a:r>
            <a:r>
              <a:rPr lang="en-US" sz="1600" b="1" dirty="0" err="1"/>
              <a:t>kinautolu</a:t>
            </a:r>
            <a:r>
              <a:rPr lang="en-US" sz="1600" b="1" dirty="0"/>
              <a:t> ʻ a e </a:t>
            </a:r>
            <a:r>
              <a:rPr lang="en-US" sz="1600" b="1" dirty="0" err="1"/>
              <a:t>loto</a:t>
            </a:r>
            <a:r>
              <a:rPr lang="en-US" sz="1600" b="1" dirty="0"/>
              <a:t> - </a:t>
            </a:r>
            <a:r>
              <a:rPr lang="en-US" sz="1600" b="1" dirty="0" err="1"/>
              <a:t>toʻa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fakahoko</a:t>
            </a:r>
            <a:r>
              <a:rPr lang="en-US" sz="1600" b="1" dirty="0"/>
              <a:t> ʻ </a:t>
            </a:r>
            <a:r>
              <a:rPr lang="en-US" sz="1600" b="1" dirty="0" err="1"/>
              <a:t>enau</a:t>
            </a:r>
            <a:r>
              <a:rPr lang="en-US" sz="1600" b="1" dirty="0"/>
              <a:t>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liliú</a:t>
            </a:r>
            <a:r>
              <a:rPr lang="en-US" sz="1600" b="1" dirty="0"/>
              <a:t> pea </a:t>
            </a:r>
            <a:r>
              <a:rPr lang="en-US" sz="1600" b="1" dirty="0" err="1"/>
              <a:t>fehangahangai</a:t>
            </a:r>
            <a:r>
              <a:rPr lang="en-US" sz="1600" b="1" dirty="0"/>
              <a:t> </a:t>
            </a:r>
            <a:r>
              <a:rPr lang="en-US" sz="1600" b="1" dirty="0" err="1"/>
              <a:t>mo</a:t>
            </a:r>
            <a:r>
              <a:rPr lang="en-US" sz="1600" b="1" dirty="0"/>
              <a:t> e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palopalemá</a:t>
            </a:r>
            <a:r>
              <a:rPr lang="en-US" sz="1600" b="1" dirty="0"/>
              <a:t> </a:t>
            </a:r>
            <a:r>
              <a:rPr lang="en-US" sz="1600" b="1" dirty="0" err="1"/>
              <a:t>mo</a:t>
            </a:r>
            <a:r>
              <a:rPr lang="en-US" sz="1600" b="1" dirty="0"/>
              <a:t> e </a:t>
            </a:r>
            <a:r>
              <a:rPr lang="en-US" sz="1600" b="1" dirty="0" err="1"/>
              <a:t>maté</a:t>
            </a:r>
            <a:r>
              <a:rPr lang="en-US" sz="1600" b="1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02CC0A-274F-4740-A7F3-0CA82F8F2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>
                                            <p:graphicEl>
                                              <a:dgm id="{5F02CC0A-274F-4740-A7F3-0CA82F8F2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5F02CC0A-274F-4740-A7F3-0CA82F8F2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5F02CC0A-274F-4740-A7F3-0CA82F8F2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5F02CC0A-274F-4740-A7F3-0CA82F8F2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9D13D06-2269-4581-8266-BA6A9627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>
                                            <p:graphicEl>
                                              <a:dgm id="{69D13D06-2269-4581-8266-BA6A9627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69D13D06-2269-4581-8266-BA6A9627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>
                                            <p:graphicEl>
                                              <a:dgm id="{69D13D06-2269-4581-8266-BA6A9627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>
                                            <p:graphicEl>
                                              <a:dgm id="{69D13D06-2269-4581-8266-BA6A9627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A7825B-C16F-4456-BFE5-61252C7EF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1CA7825B-C16F-4456-BFE5-61252C7EF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1CA7825B-C16F-4456-BFE5-61252C7EF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1CA7825B-C16F-4456-BFE5-61252C7EF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1CA7825B-C16F-4456-BFE5-61252C7EF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2ED375-520E-4A3E-8772-DBDBC722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A92ED375-520E-4A3E-8772-DBDBC7229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>
                                            <p:graphicEl>
                                              <a:dgm id="{A92ED375-520E-4A3E-8772-DBDBC722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>
                                            <p:graphicEl>
                                              <a:dgm id="{A92ED375-520E-4A3E-8772-DBDBC722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>
                                            <p:graphicEl>
                                              <a:dgm id="{A92ED375-520E-4A3E-8772-DBDBC7229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6DABD91-3BF5-4D7E-82FE-C242C0D2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>
                                            <p:graphicEl>
                                              <a:dgm id="{56DABD91-3BF5-4D7E-82FE-C242C0D20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56DABD91-3BF5-4D7E-82FE-C242C0D2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>
                                            <p:graphicEl>
                                              <a:dgm id="{56DABD91-3BF5-4D7E-82FE-C242C0D2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">
                                            <p:graphicEl>
                                              <a:dgm id="{56DABD91-3BF5-4D7E-82FE-C242C0D2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3788CB0-7C2A-4040-A4A8-057A920E6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">
                                            <p:graphicEl>
                                              <a:dgm id="{D3788CB0-7C2A-4040-A4A8-057A920E6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>
                                            <p:graphicEl>
                                              <a:dgm id="{D3788CB0-7C2A-4040-A4A8-057A920E6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>
                                            <p:graphicEl>
                                              <a:dgm id="{D3788CB0-7C2A-4040-A4A8-057A920E6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>
                                            <p:graphicEl>
                                              <a:dgm id="{D3788CB0-7C2A-4040-A4A8-057A920E6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4C271E-82D0-4421-8A6B-6A60D78DD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">
                                            <p:graphicEl>
                                              <a:dgm id="{5B4C271E-82D0-4421-8A6B-6A60D78DD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>
                                            <p:graphicEl>
                                              <a:dgm id="{5B4C271E-82D0-4421-8A6B-6A60D78DD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>
                                            <p:graphicEl>
                                              <a:dgm id="{5B4C271E-82D0-4421-8A6B-6A60D78DD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>
                                            <p:graphicEl>
                                              <a:dgm id="{5B4C271E-82D0-4421-8A6B-6A60D78DD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AF5F88-64A6-468D-B5E7-3BFAAC56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">
                                            <p:graphicEl>
                                              <a:dgm id="{DAAF5F88-64A6-468D-B5E7-3BFAAC564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">
                                            <p:graphicEl>
                                              <a:dgm id="{DAAF5F88-64A6-468D-B5E7-3BFAAC56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">
                                            <p:graphicEl>
                                              <a:dgm id="{DAAF5F88-64A6-468D-B5E7-3BFAAC56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DAAF5F88-64A6-468D-B5E7-3BFAAC56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CA93362-125F-495E-96EF-6B7A722BD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">
                                            <p:graphicEl>
                                              <a:dgm id="{4CA93362-125F-495E-96EF-6B7A722BD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>
                                            <p:graphicEl>
                                              <a:dgm id="{4CA93362-125F-495E-96EF-6B7A722BD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>
                                            <p:graphicEl>
                                              <a:dgm id="{4CA93362-125F-495E-96EF-6B7A722BD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">
                                            <p:graphicEl>
                                              <a:dgm id="{4CA93362-125F-495E-96EF-6B7A722BD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523282-3069-4970-9A05-33B5D788C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">
                                            <p:graphicEl>
                                              <a:dgm id="{C5523282-3069-4970-9A05-33B5D788C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">
                                            <p:graphicEl>
                                              <a:dgm id="{C5523282-3069-4970-9A05-33B5D788C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">
                                            <p:graphicEl>
                                              <a:dgm id="{C5523282-3069-4970-9A05-33B5D788C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4">
                                            <p:graphicEl>
                                              <a:dgm id="{C5523282-3069-4970-9A05-33B5D788C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374EA74-EE92-46A4-B030-37840823E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">
                                            <p:graphicEl>
                                              <a:dgm id="{9374EA74-EE92-46A4-B030-37840823E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">
                                            <p:graphicEl>
                                              <a:dgm id="{9374EA74-EE92-46A4-B030-37840823E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">
                                            <p:graphicEl>
                                              <a:dgm id="{9374EA74-EE92-46A4-B030-37840823E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">
                                            <p:graphicEl>
                                              <a:dgm id="{9374EA74-EE92-46A4-B030-37840823E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3EF72A5-4177-495F-88AC-4861C7504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">
                                            <p:graphicEl>
                                              <a:dgm id="{63EF72A5-4177-495F-88AC-4861C7504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4">
                                            <p:graphicEl>
                                              <a:dgm id="{63EF72A5-4177-495F-88AC-4861C7504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">
                                            <p:graphicEl>
                                              <a:dgm id="{63EF72A5-4177-495F-88AC-4861C7504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">
                                            <p:graphicEl>
                                              <a:dgm id="{63EF72A5-4177-495F-88AC-4861C7504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0" y="1523425"/>
            <a:ext cx="117246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taʻemanavahē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ʻOtuá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ueʻi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konisēnisí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fie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loto-toʻá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tuʻumaʻú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ʻilo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ʻOtuá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folofolá</a:t>
            </a:r>
            <a:r>
              <a:rPr lang="en-US" sz="2400" b="1" dirty="0">
                <a:latin typeface="Constantia" panose="02030602050306030303" pitchFamily="18" charset="0"/>
              </a:rPr>
              <a:t>; he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ʻOtuá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fakatangaʻi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taʻofi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taumuʻá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fakaʻuhingaʻi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ngāue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tahá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kapusi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hingoá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kovi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ngāue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Sētane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mālohi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kākā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tākiekina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lotó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fakaʻaiʻai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mahinó</a:t>
            </a:r>
            <a:r>
              <a:rPr lang="en-US" sz="2400" b="1" dirty="0">
                <a:latin typeface="Constantia" panose="02030602050306030303" pitchFamily="18" charset="0"/>
              </a:rPr>
              <a:t>. [...]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mālohi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haohaoa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kakai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ʻOtuá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mālohi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fakapapau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talangofua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Iá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feinga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Sētane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fakafepakiʻi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kei</a:t>
            </a:r>
            <a:r>
              <a:rPr lang="en-US" sz="2400" b="1" dirty="0">
                <a:latin typeface="Constantia" panose="02030602050306030303" pitchFamily="18" charset="0"/>
              </a:rPr>
              <a:t> tala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māʻoniʻoní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molomoloki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ʻOtuá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fie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falala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mālohi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tahá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taumuʻa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tahá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tui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kāingalotú</a:t>
            </a:r>
            <a:r>
              <a:rPr lang="en-US" sz="2400" b="1" dirty="0">
                <a:latin typeface="Constantia" panose="02030602050306030303" pitchFamily="18" charset="0"/>
              </a:rPr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6096000" y="6193655"/>
            <a:ext cx="5985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Ngāue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ʻAposetoló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218905"/>
            <a:ext cx="630028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Pea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hangē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naʻe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hiki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hake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Mōsese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ʻae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ngata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he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toafa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pehē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hono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hiki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ʻae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Foha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ʻoe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tangata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ʻolunga:Koeʻuhi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ko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kotoa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pē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ʻoku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tui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kiate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ʻoua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naʻa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ʻauha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kae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maʻu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ʻae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moʻui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taʻengata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Sione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Ko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e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moʻoni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ʻi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he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fehuʻi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Taimi</a:t>
            </a:r>
            <a:r>
              <a:rPr lang="es-ES" sz="2000" b="1" dirty="0"/>
              <a:t> </a:t>
            </a:r>
            <a:r>
              <a:rPr lang="es-ES" sz="2000" b="1" dirty="0" err="1"/>
              <a:t>ʻo</a:t>
            </a:r>
            <a:r>
              <a:rPr lang="es-ES" sz="2000" b="1" dirty="0"/>
              <a:t> e </a:t>
            </a:r>
            <a:r>
              <a:rPr lang="es-ES" sz="2000" b="1" dirty="0" err="1"/>
              <a:t>fakatangá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Anganofo</a:t>
            </a:r>
            <a:r>
              <a:rPr lang="es-ES" sz="2000" b="1" dirty="0"/>
              <a:t> </a:t>
            </a:r>
            <a:r>
              <a:rPr lang="es-ES" sz="2000" b="1" dirty="0" err="1"/>
              <a:t>ʻi</a:t>
            </a:r>
            <a:r>
              <a:rPr lang="es-ES" sz="2000" b="1" dirty="0"/>
              <a:t> he </a:t>
            </a:r>
            <a:r>
              <a:rPr lang="es-ES" sz="2000" b="1" dirty="0" err="1"/>
              <a:t>tulifua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Ko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hono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maluʻi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ʻo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moʻoní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1600" b="1" dirty="0" err="1"/>
              <a:t>Vahevahe</a:t>
            </a:r>
            <a:r>
              <a:rPr lang="en-US" sz="1600" b="1" dirty="0"/>
              <a:t> ʻ a e Tohi </a:t>
            </a:r>
            <a:r>
              <a:rPr lang="en-US" sz="1600" b="1" dirty="0" err="1"/>
              <a:t>Tapú</a:t>
            </a:r>
            <a:r>
              <a:rPr lang="en-US" sz="1600" b="1" dirty="0"/>
              <a:t>: Ko e </a:t>
            </a:r>
            <a:r>
              <a:rPr lang="en-US" sz="1600" b="1" dirty="0" err="1"/>
              <a:t>toafa</a:t>
            </a:r>
            <a:endParaRPr lang="en-US" sz="1600" b="1" dirty="0"/>
          </a:p>
          <a:p>
            <a:pPr lvl="1">
              <a:spcBef>
                <a:spcPts val="600"/>
              </a:spcBef>
            </a:pPr>
            <a:r>
              <a:rPr lang="en-US" sz="1600" b="1" dirty="0"/>
              <a:t>Ko e </a:t>
            </a:r>
            <a:r>
              <a:rPr lang="en-US" sz="1600" b="1" dirty="0" err="1"/>
              <a:t>fetuʻu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e </a:t>
            </a:r>
            <a:r>
              <a:rPr lang="en-US" sz="1600" b="1" dirty="0" err="1"/>
              <a:t>liliu</a:t>
            </a:r>
            <a:r>
              <a:rPr lang="en-US" sz="1600" b="1" dirty="0"/>
              <a:t>: </a:t>
            </a:r>
            <a:r>
              <a:rPr lang="en-US" sz="1600" b="1" dirty="0" err="1"/>
              <a:t>Sione</a:t>
            </a:r>
            <a:r>
              <a:rPr lang="en-US" sz="1600" b="1" dirty="0"/>
              <a:t> Wycliffe.</a:t>
            </a:r>
          </a:p>
          <a:p>
            <a:pPr lvl="1">
              <a:spcBef>
                <a:spcPts val="600"/>
              </a:spcBef>
            </a:pPr>
            <a:r>
              <a:rPr lang="en-US" sz="1600" b="1" dirty="0" err="1"/>
              <a:t>Fakamālohia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he </a:t>
            </a:r>
            <a:r>
              <a:rPr lang="en-US" sz="1600" b="1" dirty="0" err="1"/>
              <a:t>tuí</a:t>
            </a:r>
            <a:r>
              <a:rPr lang="en-US" sz="1600" b="1" dirty="0"/>
              <a:t>: John Huss </a:t>
            </a:r>
            <a:r>
              <a:rPr lang="en-US" sz="1600" b="1" dirty="0" err="1"/>
              <a:t>mo</a:t>
            </a:r>
            <a:r>
              <a:rPr lang="en-US" sz="1600" b="1" dirty="0"/>
              <a:t> e </a:t>
            </a:r>
            <a:r>
              <a:rPr lang="en-US" sz="1600" b="1" dirty="0" err="1"/>
              <a:t>niʻihi</a:t>
            </a:r>
            <a:r>
              <a:rPr lang="en-US" sz="1600" b="1" dirty="0"/>
              <a:t> </a:t>
            </a:r>
            <a:r>
              <a:rPr lang="en-US" sz="1600" b="1" dirty="0" err="1"/>
              <a:t>kehé</a:t>
            </a:r>
            <a:r>
              <a:rPr lang="en-US" sz="16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47" y="-57904"/>
            <a:ext cx="711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talaki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Taniela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</a:t>
            </a:r>
            <a:r>
              <a:rPr lang="en-US" b="1" dirty="0" err="1"/>
              <a:t>Fakahaa</a:t>
            </a:r>
            <a:r>
              <a:rPr lang="en-US" b="1" dirty="0"/>
              <a:t> ha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fakaʻaongaʻi</a:t>
            </a:r>
            <a:r>
              <a:rPr lang="en-US" b="1" dirty="0"/>
              <a:t> </a:t>
            </a:r>
            <a:r>
              <a:rPr lang="en-US" b="1" dirty="0" err="1"/>
              <a:t>ai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Setane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malohi</a:t>
            </a:r>
            <a:r>
              <a:rPr lang="en-US" b="1" dirty="0"/>
              <a:t> </a:t>
            </a:r>
            <a:r>
              <a:rPr lang="en-US" b="1" dirty="0" err="1"/>
              <a:t>fakalotu</a:t>
            </a:r>
            <a:r>
              <a:rPr lang="en-US" b="1" dirty="0"/>
              <a:t> </a:t>
            </a:r>
            <a:r>
              <a:rPr lang="en-US" b="1" dirty="0" err="1"/>
              <a:t>fakapolitikale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fakatangaʻi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</a:t>
            </a:r>
            <a:r>
              <a:rPr lang="en-US" b="1" dirty="0" err="1"/>
              <a:t>fakaʻauha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tuʻu</a:t>
            </a:r>
            <a:r>
              <a:rPr lang="en-US" b="1" dirty="0"/>
              <a:t> </a:t>
            </a:r>
            <a:r>
              <a:rPr lang="en-US" b="1" dirty="0" err="1"/>
              <a:t>maʻu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moʻoni</a:t>
            </a:r>
            <a:r>
              <a:rPr lang="en-US" b="1" dirty="0"/>
              <a:t>.</a:t>
            </a:r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19808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858" y="3881984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07239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715558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1151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Lolotonga</a:t>
            </a:r>
            <a:r>
              <a:rPr lang="en-US" b="1" dirty="0"/>
              <a:t> e </a:t>
            </a:r>
            <a:r>
              <a:rPr lang="en-US" b="1" dirty="0" err="1"/>
              <a:t>vahaʻataimi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</a:t>
            </a:r>
            <a:r>
              <a:rPr lang="en-US" b="1" dirty="0" err="1"/>
              <a:t>ʻeni</a:t>
            </a:r>
            <a:r>
              <a:rPr lang="en-US" b="1" dirty="0"/>
              <a:t> – </a:t>
            </a: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kuonga</a:t>
            </a:r>
            <a:r>
              <a:rPr lang="en-US" b="1" dirty="0"/>
              <a:t> </a:t>
            </a:r>
            <a:r>
              <a:rPr lang="en-US" b="1" dirty="0" err="1"/>
              <a:t>fakapoʻuli</a:t>
            </a:r>
            <a:r>
              <a:rPr lang="en-US" b="1" dirty="0"/>
              <a:t> –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fehuʻia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moʻoni</a:t>
            </a:r>
            <a:r>
              <a:rPr lang="en-US" b="1" dirty="0"/>
              <a:t>. </a:t>
            </a:r>
            <a:r>
              <a:rPr lang="en-US" b="1" dirty="0" err="1"/>
              <a:t>Ka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</a:t>
            </a:r>
            <a:r>
              <a:rPr lang="en-US" b="1" dirty="0" err="1"/>
              <a:t>ai</a:t>
            </a:r>
            <a:r>
              <a:rPr lang="en-US" b="1" dirty="0"/>
              <a:t> ha </a:t>
            </a:r>
            <a:r>
              <a:rPr lang="en-US" b="1" dirty="0" err="1"/>
              <a:t>kakai</a:t>
            </a:r>
            <a:r>
              <a:rPr lang="en-US" b="1" dirty="0"/>
              <a:t> </a:t>
            </a:r>
            <a:r>
              <a:rPr lang="en-US" b="1" dirty="0" err="1"/>
              <a:t>naʻa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haʻu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taukapoʻi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moʻoni</a:t>
            </a:r>
            <a:r>
              <a:rPr lang="en-US" b="1" dirty="0"/>
              <a:t>, pea </a:t>
            </a:r>
            <a:r>
              <a:rPr lang="en-US" b="1" dirty="0" err="1"/>
              <a:t>naʻa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loto</a:t>
            </a:r>
            <a:r>
              <a:rPr lang="en-US" b="1" dirty="0"/>
              <a:t> </a:t>
            </a:r>
            <a:r>
              <a:rPr lang="en-US" b="1" dirty="0" err="1"/>
              <a:t>fiemalie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foaki</a:t>
            </a:r>
            <a:r>
              <a:rPr lang="en-US" b="1" dirty="0"/>
              <a:t> </a:t>
            </a:r>
            <a:r>
              <a:rPr lang="en-US" b="1" dirty="0" err="1"/>
              <a:t>ʻenau</a:t>
            </a:r>
            <a:r>
              <a:rPr lang="en-US" b="1" dirty="0"/>
              <a:t> </a:t>
            </a:r>
            <a:r>
              <a:rPr lang="en-US" b="1" dirty="0" err="1"/>
              <a:t>moʻui</a:t>
            </a:r>
            <a:r>
              <a:rPr lang="en-US" b="1" dirty="0"/>
              <a:t> </a:t>
            </a:r>
            <a:r>
              <a:rPr lang="en-US" b="1" dirty="0" err="1"/>
              <a:t>koeʻuhi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s-ES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6" y="978209"/>
            <a:ext cx="71151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hanga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he </a:t>
            </a:r>
            <a:r>
              <a:rPr lang="en-US" b="1" dirty="0" err="1"/>
              <a:t>mālohi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</a:t>
            </a:r>
            <a:r>
              <a:rPr lang="en-US" b="1" dirty="0" err="1"/>
              <a:t>ʻení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"</a:t>
            </a:r>
            <a:r>
              <a:rPr lang="en-US" b="1" dirty="0" err="1"/>
              <a:t>kapusi</a:t>
            </a:r>
            <a:r>
              <a:rPr lang="en-US" b="1" dirty="0"/>
              <a:t> </a:t>
            </a:r>
            <a:r>
              <a:rPr lang="en-US" b="1" dirty="0" err="1"/>
              <a:t>hifo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moʻoní</a:t>
            </a:r>
            <a:r>
              <a:rPr lang="en-US" b="1" dirty="0"/>
              <a:t>" (</a:t>
            </a:r>
            <a:r>
              <a:rPr lang="en-US" b="1" dirty="0" err="1"/>
              <a:t>Taniela</a:t>
            </a:r>
            <a:r>
              <a:rPr lang="en-US" b="1" dirty="0"/>
              <a:t> 8:12).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</a:t>
            </a:r>
            <a:r>
              <a:rPr lang="en-US" b="1" dirty="0" err="1"/>
              <a:t>iá</a:t>
            </a:r>
            <a:r>
              <a:rPr lang="en-US" b="1" dirty="0"/>
              <a:t> "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humu</a:t>
            </a:r>
            <a:r>
              <a:rPr lang="en-US" b="1" dirty="0"/>
              <a:t> ha </a:t>
            </a:r>
            <a:r>
              <a:rPr lang="en-US" b="1" dirty="0" err="1"/>
              <a:t>niʻihi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kau</a:t>
            </a:r>
            <a:r>
              <a:rPr lang="en-US" b="1" dirty="0"/>
              <a:t> </a:t>
            </a:r>
            <a:r>
              <a:rPr lang="en-US" b="1" dirty="0" err="1"/>
              <a:t>potó</a:t>
            </a:r>
            <a:r>
              <a:rPr lang="en-US" b="1" dirty="0"/>
              <a:t>, </a:t>
            </a:r>
            <a:r>
              <a:rPr lang="en-US" b="1" dirty="0" err="1"/>
              <a:t>koeʻuhí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fakamaʻa</a:t>
            </a:r>
            <a:r>
              <a:rPr lang="en-US" b="1" dirty="0"/>
              <a:t>, </a:t>
            </a:r>
            <a:r>
              <a:rPr lang="en-US" b="1" dirty="0" err="1"/>
              <a:t>fakamaʻa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</a:t>
            </a:r>
            <a:r>
              <a:rPr lang="en-US" b="1" dirty="0" err="1"/>
              <a:t>ngaohi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taʻe</a:t>
            </a:r>
            <a:r>
              <a:rPr lang="en-US" b="1" dirty="0"/>
              <a:t>-ha-</a:t>
            </a:r>
            <a:r>
              <a:rPr lang="en-US" b="1" dirty="0" err="1"/>
              <a:t>mele</a:t>
            </a:r>
            <a:r>
              <a:rPr lang="en-US" b="1" dirty="0"/>
              <a:t> </a:t>
            </a:r>
            <a:r>
              <a:rPr lang="en-US" b="1" dirty="0" err="1"/>
              <a:t>kae</a:t>
            </a:r>
            <a:r>
              <a:rPr lang="en-US" b="1" dirty="0"/>
              <a:t> </a:t>
            </a:r>
            <a:r>
              <a:rPr lang="en-US" b="1" dirty="0" err="1"/>
              <a:t>ʻoua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aʻu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he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ngataʻangá</a:t>
            </a:r>
            <a:r>
              <a:rPr lang="en-US" b="1" dirty="0"/>
              <a:t>, he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kei</a:t>
            </a:r>
            <a:r>
              <a:rPr lang="en-US" b="1" dirty="0"/>
              <a:t> </a:t>
            </a:r>
            <a:r>
              <a:rPr lang="en-US" b="1" dirty="0" err="1"/>
              <a:t>hoko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kuo</a:t>
            </a:r>
            <a:r>
              <a:rPr lang="en-US" b="1" dirty="0"/>
              <a:t> </a:t>
            </a:r>
            <a:r>
              <a:rPr lang="en-US" b="1" dirty="0" err="1"/>
              <a:t>kotofá</a:t>
            </a:r>
            <a:r>
              <a:rPr lang="en-US" b="1" dirty="0"/>
              <a:t>." (</a:t>
            </a:r>
            <a:r>
              <a:rPr lang="en-US" b="1" dirty="0" err="1"/>
              <a:t>Taniela</a:t>
            </a:r>
            <a:r>
              <a:rPr lang="en-US" b="1" dirty="0"/>
              <a:t> 11:35)</a:t>
            </a:r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693934" y="2504214"/>
            <a:ext cx="661416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KO E </a:t>
            </a:r>
            <a:r>
              <a:rPr lang="es-E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MOʻONI</a:t>
            </a:r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 </a:t>
            </a:r>
            <a:r>
              <a:rPr lang="es-E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ʻI</a:t>
            </a:r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 HE </a:t>
            </a:r>
            <a:r>
              <a:rPr lang="es-E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FEHUʻI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-8554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TAIMI </a:t>
            </a:r>
            <a:r>
              <a:rPr lang="es-E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ʻO</a:t>
            </a:r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E FAKATANGA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499122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"Te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folofola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fakafepakiʻi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Fungani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Māʻolungá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pea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ngaohikoviʻi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māʻoniʻoní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feinga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liliu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taimi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fokotuʻú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laó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tukuange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māʻoniʻoní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nimá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ha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vahaʻa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taimi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kongaʻi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taimi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Taniela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710468"/>
            <a:ext cx="4048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ʻOku</a:t>
            </a:r>
            <a:r>
              <a:rPr lang="en-US" sz="1600" b="1" dirty="0"/>
              <a:t> </a:t>
            </a:r>
            <a:r>
              <a:rPr lang="en-US" sz="1600" b="1" dirty="0" err="1"/>
              <a:t>fakahaaʻi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he </a:t>
            </a:r>
            <a:r>
              <a:rPr lang="en-US" sz="1600" b="1" dirty="0" err="1"/>
              <a:t>ngaahi</a:t>
            </a:r>
            <a:r>
              <a:rPr lang="en-US" sz="1600" b="1" dirty="0"/>
              <a:t> lea </a:t>
            </a:r>
            <a:r>
              <a:rPr lang="en-US" sz="1600" b="1" dirty="0" err="1"/>
              <a:t>kotoa</a:t>
            </a:r>
            <a:r>
              <a:rPr lang="en-US" sz="1600" b="1" dirty="0"/>
              <a:t> </a:t>
            </a:r>
            <a:r>
              <a:rPr lang="en-US" sz="1600" b="1" dirty="0" err="1"/>
              <a:t>pe</a:t>
            </a:r>
            <a:r>
              <a:rPr lang="en-US" sz="1600" b="1" dirty="0"/>
              <a:t> ha </a:t>
            </a:r>
            <a:r>
              <a:rPr lang="en-US" sz="1600" b="1" dirty="0" err="1"/>
              <a:t>vahaʻataimi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</a:t>
            </a:r>
            <a:r>
              <a:rPr lang="en-US" sz="1600" b="1" dirty="0" err="1"/>
              <a:t>taha</a:t>
            </a:r>
            <a:r>
              <a:rPr lang="en-US" sz="1600" b="1" dirty="0"/>
              <a:t>: </a:t>
            </a:r>
            <a:r>
              <a:rPr lang="en-US" sz="1600" b="1" dirty="0" err="1"/>
              <a:t>ʻaho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1,260.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003738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702716"/>
            <a:ext cx="404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kuonga</a:t>
            </a:r>
            <a:r>
              <a:rPr lang="en-US" b="1" dirty="0"/>
              <a:t> </a:t>
            </a:r>
            <a:r>
              <a:rPr lang="en-US" b="1" dirty="0" err="1"/>
              <a:t>muʻá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e </a:t>
            </a:r>
            <a:r>
              <a:rPr lang="en-US" b="1" dirty="0" err="1"/>
              <a:t>ʻahó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fakatouʻosi</a:t>
            </a:r>
            <a:r>
              <a:rPr lang="en-US" b="1" dirty="0"/>
              <a:t>, </a:t>
            </a: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lōloa</a:t>
            </a:r>
            <a:r>
              <a:rPr lang="en-US" b="1" dirty="0"/>
              <a:t> </a:t>
            </a:r>
            <a:r>
              <a:rPr lang="en-US" b="1" dirty="0" err="1"/>
              <a:t>angamaheni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māhiná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ʻaho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30: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99639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738697"/>
            <a:ext cx="44382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foʻi</a:t>
            </a:r>
            <a:r>
              <a:rPr lang="en-US" b="1" dirty="0"/>
              <a:t> lea </a:t>
            </a:r>
            <a:r>
              <a:rPr lang="en-US" b="1" dirty="0" err="1"/>
              <a:t>ko</a:t>
            </a:r>
            <a:r>
              <a:rPr lang="en-US" b="1" dirty="0"/>
              <a:t> e "</a:t>
            </a:r>
            <a:r>
              <a:rPr lang="en-US" b="1" dirty="0" err="1"/>
              <a:t>taimi</a:t>
            </a:r>
            <a:r>
              <a:rPr lang="en-US" b="1" dirty="0"/>
              <a:t>"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fekauʻaki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e "</a:t>
            </a:r>
            <a:r>
              <a:rPr lang="en-US" b="1" dirty="0" err="1"/>
              <a:t>taʻu</a:t>
            </a:r>
            <a:r>
              <a:rPr lang="en-US" b="1" dirty="0"/>
              <a:t>," </a:t>
            </a:r>
            <a:r>
              <a:rPr lang="en-US" b="1" dirty="0" err="1"/>
              <a:t>ka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foʻi</a:t>
            </a:r>
            <a:r>
              <a:rPr lang="en-US" b="1" dirty="0"/>
              <a:t> lea </a:t>
            </a:r>
            <a:r>
              <a:rPr lang="en-US" b="1" dirty="0" err="1"/>
              <a:t>ko</a:t>
            </a:r>
            <a:r>
              <a:rPr lang="en-US" b="1" dirty="0"/>
              <a:t> e "</a:t>
            </a:r>
            <a:r>
              <a:rPr lang="en-US" b="1" dirty="0" err="1"/>
              <a:t>taimi</a:t>
            </a:r>
            <a:r>
              <a:rPr lang="en-US" b="1" dirty="0"/>
              <a:t>"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fakaʻaongaʻi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Taniela</a:t>
            </a:r>
            <a:r>
              <a:rPr lang="en-US" b="1" dirty="0"/>
              <a:t>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ʻuhinga</a:t>
            </a:r>
            <a:r>
              <a:rPr lang="en-US" b="1" dirty="0"/>
              <a:t> </a:t>
            </a:r>
            <a:r>
              <a:rPr lang="en-US" b="1" dirty="0" err="1"/>
              <a:t>moʻoni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e "</a:t>
            </a:r>
            <a:r>
              <a:rPr lang="en-US" b="1" dirty="0" err="1"/>
              <a:t>tuʻo</a:t>
            </a:r>
            <a:r>
              <a:rPr lang="en-US" b="1" dirty="0"/>
              <a:t> </a:t>
            </a:r>
            <a:r>
              <a:rPr lang="en-US" b="1" dirty="0" err="1"/>
              <a:t>ua</a:t>
            </a:r>
            <a:r>
              <a:rPr lang="en-US" b="1" dirty="0"/>
              <a:t>".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474592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904477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639485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360313"/>
            <a:ext cx="42410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ʻI</a:t>
            </a:r>
            <a:r>
              <a:rPr lang="en-US" sz="1600" b="1" dirty="0"/>
              <a:t> he </a:t>
            </a:r>
            <a:r>
              <a:rPr lang="en-US" sz="1600" b="1" dirty="0" err="1"/>
              <a:t>tefitoʻi</a:t>
            </a:r>
            <a:r>
              <a:rPr lang="en-US" sz="1600" b="1" dirty="0"/>
              <a:t> </a:t>
            </a:r>
            <a:r>
              <a:rPr lang="en-US" sz="1600" b="1" dirty="0" err="1"/>
              <a:t>moʻoni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e "</a:t>
            </a:r>
            <a:r>
              <a:rPr lang="en-US" sz="1600" b="1" dirty="0" err="1"/>
              <a:t>ʻaho</a:t>
            </a:r>
            <a:r>
              <a:rPr lang="en-US" sz="1600" b="1" dirty="0"/>
              <a:t> </a:t>
            </a:r>
            <a:r>
              <a:rPr lang="en-US" sz="1600" b="1" dirty="0" err="1"/>
              <a:t>ki</a:t>
            </a:r>
            <a:r>
              <a:rPr lang="en-US" sz="1600" b="1" dirty="0"/>
              <a:t> he </a:t>
            </a:r>
            <a:r>
              <a:rPr lang="en-US" sz="1600" b="1" dirty="0" err="1"/>
              <a:t>taʻu</a:t>
            </a:r>
            <a:r>
              <a:rPr lang="en-US" sz="1600" b="1" dirty="0"/>
              <a:t>" (</a:t>
            </a:r>
            <a:r>
              <a:rPr lang="en-US" sz="1600" b="1" dirty="0" err="1"/>
              <a:t>Isikeli</a:t>
            </a:r>
            <a:r>
              <a:rPr lang="en-US" sz="1600" b="1" dirty="0"/>
              <a:t> 4:6; </a:t>
            </a:r>
            <a:r>
              <a:rPr lang="en-US" sz="1600" b="1" dirty="0" err="1"/>
              <a:t>Nomipa</a:t>
            </a:r>
            <a:r>
              <a:rPr lang="en-US" sz="1600" b="1" dirty="0"/>
              <a:t> 14:34), </a:t>
            </a:r>
            <a:r>
              <a:rPr lang="en-US" sz="1600" b="1" dirty="0" err="1"/>
              <a:t>ʻoku</a:t>
            </a:r>
            <a:r>
              <a:rPr lang="en-US" sz="1600" b="1" dirty="0"/>
              <a:t> </a:t>
            </a:r>
            <a:r>
              <a:rPr lang="en-US" sz="1600" b="1" dirty="0" err="1"/>
              <a:t>mafola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vahaʻataimi</a:t>
            </a:r>
            <a:r>
              <a:rPr lang="en-US" sz="1600" b="1" dirty="0"/>
              <a:t> </a:t>
            </a:r>
            <a:r>
              <a:rPr lang="en-US" sz="1600" b="1" dirty="0" err="1"/>
              <a:t>ko</a:t>
            </a:r>
            <a:r>
              <a:rPr lang="en-US" sz="1600" b="1" dirty="0"/>
              <a:t> </a:t>
            </a:r>
            <a:r>
              <a:rPr lang="en-US" sz="1600" b="1" dirty="0" err="1"/>
              <a:t>ʻeni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e </a:t>
            </a:r>
            <a:r>
              <a:rPr lang="en-US" sz="1600" b="1" dirty="0" err="1"/>
              <a:t>fakatanga</a:t>
            </a:r>
            <a:r>
              <a:rPr lang="en-US" sz="1600" b="1" dirty="0"/>
              <a:t> </a:t>
            </a:r>
            <a:r>
              <a:rPr lang="en-US" sz="1600" b="1" dirty="0" err="1"/>
              <a:t>ʻi</a:t>
            </a:r>
            <a:r>
              <a:rPr lang="en-US" sz="1600" b="1" dirty="0"/>
              <a:t> he </a:t>
            </a:r>
            <a:r>
              <a:rPr lang="en-US" sz="1600" b="1" dirty="0" err="1"/>
              <a:t>taʻu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1,260 </a:t>
            </a:r>
            <a:r>
              <a:rPr lang="en-US" sz="1600" b="1" dirty="0" err="1"/>
              <a:t>ʻo</a:t>
            </a:r>
            <a:r>
              <a:rPr lang="en-US" sz="1600" b="1" dirty="0"/>
              <a:t> e </a:t>
            </a:r>
            <a:r>
              <a:rPr lang="en-US" sz="1600" b="1" dirty="0" err="1"/>
              <a:t>hisitolia</a:t>
            </a:r>
            <a:r>
              <a:rPr 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2FEB99-3A2B-4CE7-9CEE-9DCB0F1F5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1B2FEB99-3A2B-4CE7-9CEE-9DCB0F1F5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1B2FEB99-3A2B-4CE7-9CEE-9DCB0F1F5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1B2FEB99-3A2B-4CE7-9CEE-9DCB0F1F5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5705EC-B6BB-4363-8FD1-AFBD93EE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65705EC-B6BB-4363-8FD1-AFBD93EE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65705EC-B6BB-4363-8FD1-AFBD93EE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65705EC-B6BB-4363-8FD1-AFBD93EE8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254530"/>
            <a:ext cx="65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Ko</a:t>
            </a:r>
            <a:r>
              <a:rPr lang="en-US" sz="1600" b="1" dirty="0"/>
              <a:t> e </a:t>
            </a:r>
            <a:r>
              <a:rPr lang="en-US" sz="1600" b="1" dirty="0" err="1"/>
              <a:t>hā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vahaʻa</a:t>
            </a:r>
            <a:r>
              <a:rPr lang="en-US" sz="1600" b="1" dirty="0"/>
              <a:t> </a:t>
            </a:r>
            <a:r>
              <a:rPr lang="en-US" sz="1600" b="1" dirty="0" err="1"/>
              <a:t>taimi</a:t>
            </a:r>
            <a:r>
              <a:rPr lang="en-US" sz="1600" b="1" dirty="0"/>
              <a:t> </a:t>
            </a:r>
            <a:r>
              <a:rPr lang="en-US" sz="1600" b="1" dirty="0" err="1"/>
              <a:t>fakahisitōlia</a:t>
            </a:r>
            <a:r>
              <a:rPr lang="en-US" sz="1600" b="1" dirty="0"/>
              <a:t> </a:t>
            </a:r>
            <a:r>
              <a:rPr lang="en-US" sz="1600" b="1" dirty="0" err="1"/>
              <a:t>ʻoku</a:t>
            </a:r>
            <a:r>
              <a:rPr lang="en-US" sz="1600" b="1" dirty="0"/>
              <a:t> </a:t>
            </a:r>
            <a:r>
              <a:rPr lang="en-US" sz="1600" b="1" dirty="0" err="1"/>
              <a:t>fanongonongo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</a:t>
            </a:r>
            <a:r>
              <a:rPr lang="en-US" sz="1600" b="1" dirty="0" err="1"/>
              <a:t>Taniela</a:t>
            </a:r>
            <a:r>
              <a:rPr lang="en-US" sz="1600" b="1" dirty="0"/>
              <a:t> </a:t>
            </a:r>
            <a:r>
              <a:rPr lang="en-US" sz="1600" b="1" dirty="0" err="1"/>
              <a:t>mo</a:t>
            </a:r>
            <a:r>
              <a:rPr lang="en-US" sz="1600" b="1" dirty="0"/>
              <a:t> e </a:t>
            </a:r>
            <a:r>
              <a:rPr lang="en-US" sz="1600" b="1" dirty="0" err="1"/>
              <a:t>Fakahaá</a:t>
            </a:r>
            <a:r>
              <a:rPr lang="en-US" sz="1600" b="1" dirty="0"/>
              <a:t> </a:t>
            </a:r>
            <a:r>
              <a:rPr lang="en-US" sz="1600" b="1" dirty="0" err="1"/>
              <a:t>ʻi</a:t>
            </a:r>
            <a:r>
              <a:rPr lang="en-US" sz="1600" b="1" dirty="0"/>
              <a:t> he </a:t>
            </a:r>
            <a:r>
              <a:rPr lang="en-US" sz="1600" b="1" dirty="0" err="1"/>
              <a:t>taʻu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1,260?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116360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056955"/>
            <a:ext cx="45271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Hangē</a:t>
            </a:r>
            <a:r>
              <a:rPr lang="en-US" sz="1600" b="1" dirty="0"/>
              <a:t> </a:t>
            </a:r>
            <a:r>
              <a:rPr lang="en-US" sz="1600" b="1" dirty="0" err="1"/>
              <a:t>ko</a:t>
            </a:r>
            <a:r>
              <a:rPr lang="en-US" sz="1600" b="1" dirty="0"/>
              <a:t>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naʻe</a:t>
            </a:r>
            <a:r>
              <a:rPr lang="en-US" sz="1600" b="1" dirty="0"/>
              <a:t> </a:t>
            </a:r>
            <a:r>
              <a:rPr lang="en-US" sz="1600" b="1" dirty="0" err="1"/>
              <a:t>kikiteʻí</a:t>
            </a:r>
            <a:r>
              <a:rPr lang="en-US" sz="1600" b="1" dirty="0"/>
              <a:t>, </a:t>
            </a:r>
            <a:r>
              <a:rPr lang="en-US" sz="1600" b="1" dirty="0" err="1"/>
              <a:t>naʻe</a:t>
            </a:r>
            <a:r>
              <a:rPr lang="en-US" sz="1600" b="1" dirty="0"/>
              <a:t> </a:t>
            </a:r>
            <a:r>
              <a:rPr lang="en-US" sz="1600" b="1" dirty="0" err="1"/>
              <a:t>teuteuʻi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he </a:t>
            </a:r>
            <a:r>
              <a:rPr lang="en-US" sz="1600" b="1" dirty="0" err="1"/>
              <a:t>ʻOtuá</a:t>
            </a:r>
            <a:r>
              <a:rPr lang="en-US" sz="1600" b="1" dirty="0"/>
              <a:t> ha </a:t>
            </a:r>
            <a:r>
              <a:rPr lang="en-US" sz="1600" b="1" dirty="0" err="1"/>
              <a:t>feituʻu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tokoniʻi</a:t>
            </a:r>
            <a:r>
              <a:rPr lang="en-US" sz="1600" b="1" dirty="0"/>
              <a:t> </a:t>
            </a:r>
            <a:r>
              <a:rPr lang="en-US" sz="1600" b="1" dirty="0" err="1"/>
              <a:t>ai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siasi</a:t>
            </a:r>
            <a:r>
              <a:rPr lang="en-US" sz="1600" b="1" dirty="0"/>
              <a:t> </a:t>
            </a:r>
            <a:r>
              <a:rPr lang="en-US" sz="1600" b="1" dirty="0" err="1"/>
              <a:t>faivelengá</a:t>
            </a:r>
            <a:r>
              <a:rPr lang="en-US" sz="1600" b="1" dirty="0"/>
              <a:t>: 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feituʻu</a:t>
            </a:r>
            <a:r>
              <a:rPr lang="en-US" sz="1600" b="1" dirty="0"/>
              <a:t> </a:t>
            </a:r>
            <a:r>
              <a:rPr lang="en-US" sz="1600" b="1" dirty="0" err="1"/>
              <a:t>maomaonganoá</a:t>
            </a:r>
            <a:r>
              <a:rPr lang="en-US" sz="1600" b="1" dirty="0"/>
              <a:t>, </a:t>
            </a:r>
            <a:r>
              <a:rPr lang="en-US" sz="1600" b="1" dirty="0" err="1"/>
              <a:t>ʻa</a:t>
            </a:r>
            <a:r>
              <a:rPr lang="en-US" sz="1600" b="1" dirty="0"/>
              <a:t>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ko</a:t>
            </a:r>
            <a:r>
              <a:rPr lang="en-US" sz="1600" b="1" dirty="0"/>
              <a:t> e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feituʻu</a:t>
            </a:r>
            <a:r>
              <a:rPr lang="en-US" sz="1600" b="1" dirty="0"/>
              <a:t> </a:t>
            </a:r>
            <a:r>
              <a:rPr lang="en-US" sz="1600" b="1" dirty="0" err="1"/>
              <a:t>ʻoku</a:t>
            </a:r>
            <a:r>
              <a:rPr lang="en-US" sz="1600" b="1" dirty="0"/>
              <a:t> </a:t>
            </a:r>
            <a:r>
              <a:rPr lang="en-US" sz="1600" b="1" dirty="0" err="1"/>
              <a:t>ʻikai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</a:t>
            </a:r>
            <a:r>
              <a:rPr lang="en-US" sz="1600" b="1" dirty="0" err="1"/>
              <a:t>nofoʻi</a:t>
            </a:r>
            <a:r>
              <a:rPr lang="en-US" sz="1600" b="1" dirty="0"/>
              <a:t> (</a:t>
            </a:r>
            <a:r>
              <a:rPr lang="en-US" sz="1600" b="1" dirty="0" err="1"/>
              <a:t>Fakahā</a:t>
            </a:r>
            <a:r>
              <a:rPr lang="en-US" sz="1600" b="1" dirty="0"/>
              <a:t> 12:6, 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-9234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TAIMI </a:t>
            </a:r>
            <a:r>
              <a:rPr lang="es-E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ʻO</a:t>
            </a:r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E FAKATANGA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435620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"Te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folofola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fakafepakiʻi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Fungani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Māʻolungá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pea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ngaohikoviʻi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māʻoniʻoní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feinga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liliu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taimi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fokotuʻú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laó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tukuange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māʻoniʻoní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nimá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ha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vahaʻa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taimi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kongaʻi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taimi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Taniela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152992" y="1891545"/>
            <a:ext cx="6540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ʻI</a:t>
            </a:r>
            <a:r>
              <a:rPr lang="en-US" sz="1600" b="1" dirty="0"/>
              <a:t> he </a:t>
            </a:r>
            <a:r>
              <a:rPr lang="en-US" sz="1600" b="1" dirty="0" err="1"/>
              <a:t>taimi</a:t>
            </a:r>
            <a:r>
              <a:rPr lang="en-US" sz="1600" b="1" dirty="0"/>
              <a:t> </a:t>
            </a:r>
            <a:r>
              <a:rPr lang="en-US" sz="1600" b="1" dirty="0" err="1"/>
              <a:t>naʻe</a:t>
            </a:r>
            <a:r>
              <a:rPr lang="en-US" sz="1600" b="1" dirty="0"/>
              <a:t> </a:t>
            </a:r>
            <a:r>
              <a:rPr lang="en-US" sz="1600" b="1" dirty="0" err="1"/>
              <a:t>tuʻu</a:t>
            </a:r>
            <a:r>
              <a:rPr lang="en-US" sz="1600" b="1" dirty="0"/>
              <a:t> hake </a:t>
            </a:r>
            <a:r>
              <a:rPr lang="en-US" sz="1600" b="1" dirty="0" err="1"/>
              <a:t>ai</a:t>
            </a:r>
            <a:r>
              <a:rPr lang="en-US" sz="1600" b="1" dirty="0"/>
              <a:t> ha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puleʻanga</a:t>
            </a:r>
            <a:r>
              <a:rPr lang="en-US" sz="1600" b="1" dirty="0"/>
              <a:t> </a:t>
            </a:r>
            <a:r>
              <a:rPr lang="en-US" sz="1600" b="1" dirty="0" err="1"/>
              <a:t>fakapolitikale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</a:t>
            </a:r>
            <a:r>
              <a:rPr lang="en-US" sz="1600" b="1" dirty="0" err="1"/>
              <a:t>hongofulu</a:t>
            </a:r>
            <a:r>
              <a:rPr lang="en-US" sz="1600" b="1" dirty="0"/>
              <a:t> </a:t>
            </a:r>
            <a:r>
              <a:rPr lang="en-US" sz="1600" b="1" dirty="0" err="1"/>
              <a:t>mei</a:t>
            </a:r>
            <a:r>
              <a:rPr lang="en-US" sz="1600" b="1" dirty="0"/>
              <a:t> Loma (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faʻahinga</a:t>
            </a:r>
            <a:r>
              <a:rPr lang="en-US" sz="1600" b="1" dirty="0"/>
              <a:t> </a:t>
            </a:r>
            <a:r>
              <a:rPr lang="en-US" sz="1600" b="1" dirty="0" err="1"/>
              <a:t>naʻa</a:t>
            </a:r>
            <a:r>
              <a:rPr lang="en-US" sz="1600" b="1" dirty="0"/>
              <a:t> </a:t>
            </a:r>
            <a:r>
              <a:rPr lang="en-US" sz="1600" b="1" dirty="0" err="1"/>
              <a:t>nau</a:t>
            </a:r>
            <a:r>
              <a:rPr lang="en-US" sz="1600" b="1" dirty="0"/>
              <a:t> </a:t>
            </a:r>
            <a:r>
              <a:rPr lang="en-US" sz="1600" b="1" dirty="0" err="1"/>
              <a:t>kapu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puleʻanga</a:t>
            </a:r>
            <a:r>
              <a:rPr lang="en-US" sz="1600" b="1" dirty="0"/>
              <a:t>), </a:t>
            </a:r>
            <a:r>
              <a:rPr lang="en-US" sz="1600" b="1" dirty="0" err="1"/>
              <a:t>ʻe</a:t>
            </a:r>
            <a:r>
              <a:rPr lang="en-US" sz="1600" b="1" dirty="0"/>
              <a:t> ha </a:t>
            </a:r>
            <a:r>
              <a:rPr lang="en-US" sz="1600" b="1" dirty="0" err="1"/>
              <a:t>mai</a:t>
            </a:r>
            <a:r>
              <a:rPr lang="en-US" sz="1600" b="1" dirty="0"/>
              <a:t> ha </a:t>
            </a:r>
            <a:r>
              <a:rPr lang="en-US" sz="1600" b="1" dirty="0" err="1"/>
              <a:t>puleʻanga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</a:t>
            </a:r>
            <a:r>
              <a:rPr lang="en-US" sz="1600" b="1" dirty="0" err="1"/>
              <a:t>taha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</a:t>
            </a:r>
            <a:r>
              <a:rPr lang="en-US" sz="1600" b="1" dirty="0" err="1"/>
              <a:t>liua</a:t>
            </a:r>
            <a:r>
              <a:rPr lang="en-US" sz="1600" b="1" dirty="0"/>
              <a:t> ha </a:t>
            </a:r>
            <a:r>
              <a:rPr lang="en-US" sz="1600" b="1" dirty="0" err="1"/>
              <a:t>puleʻanga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</a:t>
            </a:r>
            <a:r>
              <a:rPr lang="en-US" sz="1600" b="1" dirty="0" err="1"/>
              <a:t>tolu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e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puleʻanga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</a:t>
            </a:r>
            <a:r>
              <a:rPr lang="en-US" sz="1600" b="1" dirty="0" err="1"/>
              <a:t>hongofulu</a:t>
            </a:r>
            <a:r>
              <a:rPr lang="en-US" sz="1600" b="1" dirty="0"/>
              <a:t> (</a:t>
            </a:r>
            <a:r>
              <a:rPr lang="en-US" sz="1600" b="1" dirty="0" err="1"/>
              <a:t>Taniela</a:t>
            </a:r>
            <a:r>
              <a:rPr lang="en-US" sz="1600" b="1" dirty="0"/>
              <a:t>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70" y="5984255"/>
            <a:ext cx="45271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Meʻapango</a:t>
            </a:r>
            <a:r>
              <a:rPr lang="en-US" b="1" dirty="0"/>
              <a:t>, he </a:t>
            </a:r>
            <a:r>
              <a:rPr lang="en-US" b="1" dirty="0" err="1"/>
              <a:t>naʻe</a:t>
            </a:r>
            <a:r>
              <a:rPr lang="en-US" b="1" dirty="0"/>
              <a:t> pau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totongi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ha </a:t>
            </a:r>
            <a:r>
              <a:rPr lang="en-US" b="1" dirty="0" err="1"/>
              <a:t>tokolahi</a:t>
            </a:r>
            <a:r>
              <a:rPr lang="en-US" b="1" dirty="0"/>
              <a:t> </a:t>
            </a:r>
            <a:r>
              <a:rPr lang="en-US" b="1" dirty="0" err="1"/>
              <a:t>ʻenau</a:t>
            </a:r>
            <a:r>
              <a:rPr lang="en-US" b="1" dirty="0"/>
              <a:t> </a:t>
            </a:r>
            <a:r>
              <a:rPr lang="en-US" b="1" dirty="0" err="1"/>
              <a:t>mateaki</a:t>
            </a:r>
            <a:r>
              <a:rPr lang="en-US" b="1" dirty="0"/>
              <a:t> </a:t>
            </a:r>
            <a:r>
              <a:rPr lang="en-US" b="1" dirty="0" err="1"/>
              <a:t>ʻaki</a:t>
            </a:r>
            <a:r>
              <a:rPr lang="en-US" b="1" dirty="0"/>
              <a:t> </a:t>
            </a:r>
            <a:r>
              <a:rPr lang="en-US" b="1" dirty="0" err="1"/>
              <a:t>honau</a:t>
            </a:r>
            <a:r>
              <a:rPr lang="en-US" b="1" dirty="0"/>
              <a:t> </a:t>
            </a:r>
            <a:r>
              <a:rPr lang="en-US" b="1" dirty="0" err="1"/>
              <a:t>toto</a:t>
            </a:r>
            <a:r>
              <a:rPr lang="en-US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415393"/>
            <a:ext cx="45400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ʻI</a:t>
            </a:r>
            <a:r>
              <a:rPr lang="en-US" sz="1600" b="1" dirty="0"/>
              <a:t> he </a:t>
            </a:r>
            <a:r>
              <a:rPr lang="en-US" sz="1600" b="1" dirty="0" err="1"/>
              <a:t>taimi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e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faingataʻá</a:t>
            </a:r>
            <a:r>
              <a:rPr lang="en-US" sz="1600" b="1" dirty="0"/>
              <a:t> </a:t>
            </a:r>
            <a:r>
              <a:rPr lang="en-US" sz="1600" b="1" dirty="0" err="1"/>
              <a:t>mo</a:t>
            </a:r>
            <a:r>
              <a:rPr lang="en-US" sz="1600" b="1" dirty="0"/>
              <a:t> e </a:t>
            </a:r>
            <a:r>
              <a:rPr lang="en-US" sz="1600" b="1" dirty="0" err="1"/>
              <a:t>fakatangá</a:t>
            </a:r>
            <a:r>
              <a:rPr lang="en-US" sz="1600" b="1" dirty="0"/>
              <a:t>, </a:t>
            </a:r>
            <a:r>
              <a:rPr lang="en-US" sz="1600" b="1" dirty="0" err="1"/>
              <a:t>naʻe</a:t>
            </a:r>
            <a:r>
              <a:rPr lang="en-US" sz="1600" b="1" dirty="0"/>
              <a:t> </a:t>
            </a:r>
            <a:r>
              <a:rPr lang="en-US" sz="1600" b="1" dirty="0" err="1"/>
              <a:t>tuʻu</a:t>
            </a:r>
            <a:r>
              <a:rPr lang="en-US" sz="1600" b="1" dirty="0"/>
              <a:t> </a:t>
            </a:r>
            <a:r>
              <a:rPr lang="en-US" sz="1600" b="1" dirty="0" err="1"/>
              <a:t>maʻu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kau</a:t>
            </a:r>
            <a:r>
              <a:rPr lang="en-US" sz="1600" b="1" dirty="0"/>
              <a:t> </a:t>
            </a:r>
            <a:r>
              <a:rPr lang="en-US" sz="1600" b="1" dirty="0" err="1"/>
              <a:t>tui</a:t>
            </a:r>
            <a:r>
              <a:rPr lang="en-US" sz="1600" b="1" dirty="0"/>
              <a:t> </a:t>
            </a:r>
            <a:r>
              <a:rPr lang="en-US" sz="1600" b="1" dirty="0" err="1"/>
              <a:t>faivelengá</a:t>
            </a:r>
            <a:r>
              <a:rPr lang="en-US" sz="1600" b="1" dirty="0"/>
              <a:t> </a:t>
            </a:r>
            <a:r>
              <a:rPr lang="en-US" sz="1600" b="1" dirty="0" err="1"/>
              <a:t>ʻi</a:t>
            </a:r>
            <a:r>
              <a:rPr lang="en-US" sz="1600" b="1" dirty="0"/>
              <a:t> </a:t>
            </a:r>
            <a:r>
              <a:rPr lang="en-US" sz="1600" b="1" dirty="0" err="1"/>
              <a:t>hono</a:t>
            </a:r>
            <a:r>
              <a:rPr lang="en-US" sz="1600" b="1" dirty="0"/>
              <a:t> </a:t>
            </a:r>
            <a:r>
              <a:rPr lang="en-US" sz="1600" b="1" dirty="0" err="1"/>
              <a:t>taukapoʻi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e </a:t>
            </a:r>
            <a:r>
              <a:rPr lang="en-US" sz="1600" b="1" dirty="0" err="1"/>
              <a:t>moʻoní</a:t>
            </a:r>
            <a:r>
              <a:rPr lang="en-US" sz="1600" b="1" dirty="0"/>
              <a:t>, </a:t>
            </a:r>
            <a:r>
              <a:rPr lang="en-US" sz="1600" b="1" dirty="0" err="1"/>
              <a:t>ʻo</a:t>
            </a:r>
            <a:r>
              <a:rPr lang="en-US" sz="1600" b="1" dirty="0"/>
              <a:t> </a:t>
            </a:r>
            <a:r>
              <a:rPr lang="en-US" sz="1600" b="1" dirty="0" err="1"/>
              <a:t>maʻu</a:t>
            </a:r>
            <a:r>
              <a:rPr lang="en-US" sz="1600" b="1" dirty="0"/>
              <a:t> ha </a:t>
            </a:r>
            <a:r>
              <a:rPr lang="en-US" sz="1600" b="1" dirty="0" err="1"/>
              <a:t>hūfangaʻanga</a:t>
            </a:r>
            <a:r>
              <a:rPr lang="en-US" sz="1600" b="1" dirty="0"/>
              <a:t> </a:t>
            </a:r>
            <a:r>
              <a:rPr lang="en-US" sz="1600" b="1" dirty="0" err="1"/>
              <a:t>ʻi</a:t>
            </a:r>
            <a:r>
              <a:rPr lang="en-US" sz="1600" b="1" dirty="0"/>
              <a:t> he </a:t>
            </a:r>
            <a:r>
              <a:rPr lang="en-US" sz="1600" b="1" dirty="0" err="1"/>
              <a:t>ʻofa</a:t>
            </a:r>
            <a:r>
              <a:rPr lang="en-US" sz="1600" b="1" dirty="0"/>
              <a:t> </a:t>
            </a:r>
            <a:r>
              <a:rPr lang="en-US" sz="1600" b="1" dirty="0" err="1"/>
              <a:t>mo</a:t>
            </a:r>
            <a:r>
              <a:rPr lang="en-US" sz="1600" b="1" dirty="0"/>
              <a:t> e </a:t>
            </a:r>
            <a:r>
              <a:rPr lang="en-US" sz="1600" b="1" dirty="0" err="1"/>
              <a:t>tokanga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ʻOtuá</a:t>
            </a:r>
            <a:br>
              <a:rPr lang="en-US" sz="1600" b="1" dirty="0"/>
            </a:br>
            <a:r>
              <a:rPr lang="en-US" sz="1600" b="1" dirty="0"/>
              <a:t>(Saame 46:1-3).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574900" y="-34387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IKUNA</a:t>
            </a:r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ʹI ‘E HE MAAMA ‘A E PO’ULI</a:t>
            </a:r>
            <a:endParaRPr lang="es-E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463663" y="617378"/>
            <a:ext cx="9810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"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Siʻi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ngaahi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kaungāmeʻa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neongo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naʻá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fuʻu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vēkeveke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tohi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atu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he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fakamoʻui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ʻoku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vahevahé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naʻá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ongoʻi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kuo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pau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u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tohi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tapou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atu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mou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fakakikihiʻi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ʻa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e tui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naʻe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fakafalala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he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kakai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māʻoniʻoni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ʻOtuá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" (Sute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505855"/>
            <a:ext cx="855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ʻI</a:t>
            </a:r>
            <a:r>
              <a:rPr lang="en-US" b="1" dirty="0"/>
              <a:t> </a:t>
            </a:r>
            <a:r>
              <a:rPr lang="en-US" b="1" dirty="0" err="1"/>
              <a:t>heʻene</a:t>
            </a:r>
            <a:r>
              <a:rPr lang="en-US" b="1" dirty="0"/>
              <a:t> </a:t>
            </a:r>
            <a:r>
              <a:rPr lang="en-US" b="1" dirty="0" err="1"/>
              <a:t>maʻu</a:t>
            </a:r>
            <a:r>
              <a:rPr lang="en-US" b="1" dirty="0"/>
              <a:t> </a:t>
            </a:r>
            <a:r>
              <a:rPr lang="en-US" b="1" dirty="0" err="1"/>
              <a:t>pē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mālohi</a:t>
            </a:r>
            <a:r>
              <a:rPr lang="en-US" b="1" dirty="0"/>
              <a:t> </a:t>
            </a:r>
            <a:r>
              <a:rPr lang="en-US" b="1" dirty="0" err="1"/>
              <a:t>fakapolitikalé</a:t>
            </a:r>
            <a:r>
              <a:rPr lang="en-US" b="1" dirty="0"/>
              <a:t>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kamata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ngāueʻaki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he </a:t>
            </a:r>
            <a:r>
              <a:rPr lang="en-US" b="1" dirty="0" err="1"/>
              <a:t>Siasi</a:t>
            </a:r>
            <a:r>
              <a:rPr lang="en-US" b="1" dirty="0"/>
              <a:t> </a:t>
            </a:r>
            <a:r>
              <a:rPr lang="en-US" b="1" dirty="0" err="1"/>
              <a:t>Lomá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mālohí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fiemaʻu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talangofua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tokotaha</a:t>
            </a:r>
            <a:r>
              <a:rPr lang="en-US" b="1" dirty="0"/>
              <a:t> </a:t>
            </a:r>
            <a:r>
              <a:rPr lang="en-US" b="1" dirty="0" err="1"/>
              <a:t>kotoa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heʻene</a:t>
            </a:r>
            <a:r>
              <a:rPr lang="en-US" b="1" dirty="0"/>
              <a:t> </a:t>
            </a:r>
            <a:r>
              <a:rPr lang="en-US" b="1" dirty="0" err="1"/>
              <a:t>ngaahi</a:t>
            </a:r>
            <a:r>
              <a:rPr lang="en-US" b="1" dirty="0"/>
              <a:t> </a:t>
            </a:r>
            <a:r>
              <a:rPr lang="en-US" b="1" dirty="0" err="1"/>
              <a:t>akonaki</a:t>
            </a:r>
            <a:r>
              <a:rPr lang="en-US" b="1" dirty="0"/>
              <a:t> </a:t>
            </a:r>
            <a:r>
              <a:rPr lang="en-US" b="1" dirty="0" err="1"/>
              <a:t>fakalotú</a:t>
            </a:r>
            <a:r>
              <a:rPr lang="en-US" b="1" dirty="0"/>
              <a:t>,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tokolahi</a:t>
            </a:r>
            <a:r>
              <a:rPr lang="en-US" b="1" dirty="0"/>
              <a:t> </a:t>
            </a:r>
            <a:r>
              <a:rPr lang="en-US" b="1" dirty="0" err="1"/>
              <a:t>ai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fakakeheʻi</a:t>
            </a:r>
            <a:r>
              <a:rPr lang="en-US" b="1" dirty="0"/>
              <a:t>.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4" y="374260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Ka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ne lava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fakaʻauha</a:t>
            </a:r>
            <a:r>
              <a:rPr lang="en-US" b="1" dirty="0"/>
              <a:t> </a:t>
            </a:r>
            <a:r>
              <a:rPr lang="en-US" b="1" dirty="0" err="1"/>
              <a:t>fakaʻaufuli</a:t>
            </a:r>
            <a:r>
              <a:rPr lang="en-US" b="1" dirty="0"/>
              <a:t> </a:t>
            </a:r>
            <a:r>
              <a:rPr lang="en-US" b="1" dirty="0" err="1"/>
              <a:t>ia.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tuʻu</a:t>
            </a:r>
            <a:r>
              <a:rPr lang="en-US" b="1" dirty="0"/>
              <a:t> hake ʻ a e </a:t>
            </a:r>
            <a:r>
              <a:rPr lang="en-US" b="1" dirty="0" err="1"/>
              <a:t>kau</a:t>
            </a:r>
            <a:r>
              <a:rPr lang="en-US" b="1" dirty="0"/>
              <a:t> </a:t>
            </a:r>
            <a:r>
              <a:rPr lang="en-US" b="1" dirty="0" err="1"/>
              <a:t>faitōnungá</a:t>
            </a:r>
            <a:r>
              <a:rPr lang="en-US" b="1" dirty="0"/>
              <a:t>, ʻ a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tataki</a:t>
            </a:r>
            <a:r>
              <a:rPr lang="en-US" b="1" dirty="0"/>
              <a:t> ʻ e he </a:t>
            </a:r>
            <a:r>
              <a:rPr lang="en-US" b="1" dirty="0" err="1"/>
              <a:t>ngaahi</a:t>
            </a:r>
            <a:r>
              <a:rPr lang="en-US" b="1" dirty="0"/>
              <a:t> </a:t>
            </a:r>
            <a:r>
              <a:rPr lang="en-US" b="1" dirty="0" err="1"/>
              <a:t>akonaki</a:t>
            </a:r>
            <a:r>
              <a:rPr lang="en-US" b="1" dirty="0"/>
              <a:t> </a:t>
            </a:r>
            <a:r>
              <a:rPr lang="en-US" b="1" dirty="0" err="1"/>
              <a:t>fakatohitapú</a:t>
            </a:r>
            <a:r>
              <a:rPr lang="en-US" b="1" dirty="0"/>
              <a:t> pea </a:t>
            </a:r>
            <a:r>
              <a:rPr lang="en-US" b="1" dirty="0" err="1"/>
              <a:t>muimui</a:t>
            </a:r>
            <a:r>
              <a:rPr lang="en-US" b="1" dirty="0"/>
              <a:t> ʻ </a:t>
            </a:r>
            <a:r>
              <a:rPr lang="en-US" b="1" dirty="0" err="1"/>
              <a:t>i</a:t>
            </a:r>
            <a:r>
              <a:rPr lang="en-US" b="1" dirty="0"/>
              <a:t> he </a:t>
            </a:r>
            <a:r>
              <a:rPr lang="en-US" b="1" dirty="0" err="1"/>
              <a:t>faleʻi</a:t>
            </a:r>
            <a:r>
              <a:rPr lang="en-US" b="1" dirty="0"/>
              <a:t> ʻ a </a:t>
            </a:r>
            <a:r>
              <a:rPr lang="en-US" b="1" dirty="0" err="1"/>
              <a:t>Siutasí</a:t>
            </a:r>
            <a:r>
              <a:rPr lang="en-US" b="1" dirty="0"/>
              <a:t>, </a:t>
            </a:r>
            <a:r>
              <a:rPr lang="en-US" b="1" dirty="0" err="1"/>
              <a:t>naʻa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tau </a:t>
            </a:r>
            <a:r>
              <a:rPr lang="en-US" b="1" dirty="0" err="1"/>
              <a:t>mālohi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maluʻi</a:t>
            </a:r>
            <a:r>
              <a:rPr lang="en-US" b="1" dirty="0"/>
              <a:t> ʻ </a:t>
            </a:r>
            <a:r>
              <a:rPr lang="en-US" b="1" dirty="0" err="1"/>
              <a:t>enau</a:t>
            </a:r>
            <a:r>
              <a:rPr lang="en-US" b="1" dirty="0"/>
              <a:t> </a:t>
            </a:r>
            <a:r>
              <a:rPr lang="en-US" b="1" dirty="0" err="1"/>
              <a:t>tuí</a:t>
            </a:r>
            <a:r>
              <a:rPr lang="en-US" b="1" dirty="0"/>
              <a:t> (</a:t>
            </a:r>
            <a:r>
              <a:rPr lang="en-US" b="1" dirty="0" err="1"/>
              <a:t>Sute</a:t>
            </a:r>
            <a:r>
              <a:rPr lang="en-US" b="1" dirty="0"/>
              <a:t> 1:3).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73124" y="2661276"/>
            <a:ext cx="8518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tanaki</a:t>
            </a:r>
            <a:r>
              <a:rPr lang="en-US" b="1" dirty="0"/>
              <a:t> </a:t>
            </a:r>
            <a:r>
              <a:rPr lang="en-US" b="1" dirty="0" err="1"/>
              <a:t>atu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he </a:t>
            </a:r>
            <a:r>
              <a:rPr lang="en-US" b="1" dirty="0" err="1"/>
              <a:t>meʻa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fakautuutu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faihala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kau</a:t>
            </a:r>
            <a:r>
              <a:rPr lang="en-US" b="1" dirty="0"/>
              <a:t> </a:t>
            </a:r>
            <a:r>
              <a:rPr lang="en-US" b="1" dirty="0" err="1"/>
              <a:t>taki</a:t>
            </a:r>
            <a:r>
              <a:rPr lang="en-US" b="1" dirty="0"/>
              <a:t> </a:t>
            </a:r>
            <a:r>
              <a:rPr lang="en-US" b="1" dirty="0" err="1"/>
              <a:t>fakalotu</a:t>
            </a:r>
            <a:r>
              <a:rPr lang="en-US" b="1" dirty="0"/>
              <a:t>.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taʻofi</a:t>
            </a:r>
            <a:r>
              <a:rPr lang="en-US" b="1" dirty="0"/>
              <a:t> ʻ a e </a:t>
            </a:r>
            <a:r>
              <a:rPr lang="en-US" b="1" dirty="0" err="1"/>
              <a:t>fuʻu</a:t>
            </a:r>
            <a:r>
              <a:rPr lang="en-US" b="1" dirty="0"/>
              <a:t> </a:t>
            </a:r>
            <a:r>
              <a:rPr lang="en-US" b="1" dirty="0" err="1"/>
              <a:t>kakaí</a:t>
            </a:r>
            <a:r>
              <a:rPr lang="en-US" b="1" dirty="0"/>
              <a:t> </a:t>
            </a:r>
            <a:r>
              <a:rPr lang="en-US" b="1" dirty="0" err="1"/>
              <a:t>mei</a:t>
            </a:r>
            <a:r>
              <a:rPr lang="en-US" b="1" dirty="0"/>
              <a:t> he </a:t>
            </a:r>
            <a:r>
              <a:rPr lang="en-US" b="1" dirty="0" err="1"/>
              <a:t>angatuʻu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mafaí</a:t>
            </a:r>
            <a:r>
              <a:rPr lang="en-US" b="1" dirty="0"/>
              <a:t>, </a:t>
            </a:r>
            <a:r>
              <a:rPr lang="en-US" b="1" dirty="0" err="1"/>
              <a:t>naʻá</a:t>
            </a:r>
            <a:r>
              <a:rPr lang="en-US" b="1" dirty="0"/>
              <a:t> ne </a:t>
            </a:r>
            <a:r>
              <a:rPr lang="en-US" b="1" dirty="0" err="1"/>
              <a:t>toʻo</a:t>
            </a:r>
            <a:r>
              <a:rPr lang="en-US" b="1" dirty="0"/>
              <a:t> </a:t>
            </a:r>
            <a:r>
              <a:rPr lang="en-US" b="1" dirty="0" err="1"/>
              <a:t>meiate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ʻ a e </a:t>
            </a:r>
            <a:r>
              <a:rPr lang="en-US" b="1" dirty="0" err="1"/>
              <a:t>meʻa</a:t>
            </a:r>
            <a:r>
              <a:rPr lang="en-US" b="1" dirty="0"/>
              <a:t> </a:t>
            </a:r>
            <a:r>
              <a:rPr lang="en-US" b="1" dirty="0" err="1"/>
              <a:t>mahuʻinga</a:t>
            </a:r>
            <a:r>
              <a:rPr lang="en-US" b="1" dirty="0"/>
              <a:t> </a:t>
            </a:r>
            <a:r>
              <a:rPr lang="en-US" b="1" dirty="0" err="1"/>
              <a:t>tahá</a:t>
            </a:r>
            <a:r>
              <a:rPr lang="en-US" b="1" dirty="0"/>
              <a:t>: </a:t>
            </a: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Folofola</a:t>
            </a:r>
            <a:r>
              <a:rPr lang="en-US" b="1" dirty="0"/>
              <a:t> ʻ a e ʻ </a:t>
            </a:r>
            <a:r>
              <a:rPr lang="en-US" b="1" dirty="0" err="1"/>
              <a:t>Otuá</a:t>
            </a:r>
            <a:r>
              <a:rPr lang="en-US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34510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ʻI</a:t>
            </a:r>
            <a:r>
              <a:rPr lang="en-US" sz="1600" b="1" dirty="0"/>
              <a:t> </a:t>
            </a:r>
            <a:r>
              <a:rPr lang="en-US" sz="1600" b="1" dirty="0" err="1"/>
              <a:t>hono</a:t>
            </a:r>
            <a:r>
              <a:rPr lang="en-US" sz="1600" b="1" dirty="0"/>
              <a:t> </a:t>
            </a:r>
            <a:r>
              <a:rPr lang="en-US" sz="1600" b="1" dirty="0" err="1"/>
              <a:t>fakaivia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he </a:t>
            </a:r>
            <a:r>
              <a:rPr lang="en-US" sz="1600" b="1" dirty="0" err="1"/>
              <a:t>mālohi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e </a:t>
            </a:r>
            <a:r>
              <a:rPr lang="en-US" sz="1600" b="1" dirty="0" err="1"/>
              <a:t>Folofolá</a:t>
            </a:r>
            <a:r>
              <a:rPr lang="en-US" sz="1600" b="1" dirty="0"/>
              <a:t>, </a:t>
            </a:r>
            <a:r>
              <a:rPr lang="en-US" sz="1600" b="1" dirty="0" err="1"/>
              <a:t>naʻa</a:t>
            </a:r>
            <a:r>
              <a:rPr lang="en-US" sz="1600" b="1" dirty="0"/>
              <a:t> </a:t>
            </a:r>
            <a:r>
              <a:rPr lang="en-US" sz="1600" b="1" dirty="0" err="1"/>
              <a:t>nau</a:t>
            </a:r>
            <a:r>
              <a:rPr lang="en-US" sz="1600" b="1" dirty="0"/>
              <a:t> </a:t>
            </a:r>
            <a:r>
              <a:rPr lang="en-US" sz="1600" b="1" dirty="0" err="1"/>
              <a:t>fakamafola</a:t>
            </a:r>
            <a:r>
              <a:rPr lang="en-US" sz="1600" b="1" dirty="0"/>
              <a:t> </a:t>
            </a:r>
            <a:r>
              <a:rPr lang="en-US" sz="1600" b="1" dirty="0" err="1"/>
              <a:t>taʻemanavahē</a:t>
            </a:r>
            <a:r>
              <a:rPr lang="en-US" sz="1600" b="1" dirty="0"/>
              <a:t> </a:t>
            </a:r>
            <a:r>
              <a:rPr lang="en-US" sz="1600" b="1" dirty="0" err="1"/>
              <a:t>ai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</a:t>
            </a:r>
            <a:r>
              <a:rPr lang="en-US" sz="1600" b="1" dirty="0" err="1"/>
              <a:t>ʻene</a:t>
            </a:r>
            <a:r>
              <a:rPr lang="en-US" sz="1600" b="1" dirty="0"/>
              <a:t>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akonakí</a:t>
            </a:r>
            <a:r>
              <a:rPr lang="en-US" sz="1600" b="1" dirty="0"/>
              <a:t>. </a:t>
            </a:r>
            <a:r>
              <a:rPr lang="en-US" sz="1600" b="1" dirty="0" err="1"/>
              <a:t>ʻI</a:t>
            </a:r>
            <a:r>
              <a:rPr lang="en-US" sz="1600" b="1" dirty="0"/>
              <a:t> </a:t>
            </a:r>
            <a:r>
              <a:rPr lang="en-US" sz="1600" b="1" dirty="0" err="1"/>
              <a:t>hono</a:t>
            </a:r>
            <a:r>
              <a:rPr lang="en-US" sz="1600" b="1" dirty="0"/>
              <a:t> </a:t>
            </a:r>
            <a:r>
              <a:rPr lang="en-US" sz="1600" b="1" dirty="0" err="1"/>
              <a:t>fakamālohia</a:t>
            </a:r>
            <a:r>
              <a:rPr lang="en-US" sz="1600" b="1" dirty="0"/>
              <a:t> </a:t>
            </a:r>
            <a:r>
              <a:rPr lang="en-US" sz="1600" b="1" dirty="0" err="1"/>
              <a:t>kinautolu</a:t>
            </a:r>
            <a:r>
              <a:rPr lang="en-US" sz="1600" b="1" dirty="0"/>
              <a:t> </a:t>
            </a:r>
            <a:r>
              <a:rPr lang="en-US" sz="1600" b="1" dirty="0" err="1"/>
              <a:t>ʻe</a:t>
            </a:r>
            <a:r>
              <a:rPr lang="en-US" sz="1600" b="1" dirty="0"/>
              <a:t> he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talaʻofa</a:t>
            </a:r>
            <a:r>
              <a:rPr lang="en-US" sz="1600" b="1" dirty="0"/>
              <a:t> </a:t>
            </a:r>
            <a:r>
              <a:rPr lang="en-US" sz="1600" b="1" dirty="0" err="1"/>
              <a:t>hangē</a:t>
            </a:r>
            <a:r>
              <a:rPr lang="en-US" sz="1600" b="1" dirty="0"/>
              <a:t> </a:t>
            </a:r>
            <a:r>
              <a:rPr lang="en-US" sz="1600" b="1" dirty="0" err="1"/>
              <a:t>ko</a:t>
            </a:r>
            <a:r>
              <a:rPr lang="en-US" sz="1600" b="1" dirty="0"/>
              <a:t> e </a:t>
            </a:r>
            <a:r>
              <a:rPr lang="en-US" sz="1600" b="1" dirty="0" err="1"/>
              <a:t>Fakahā</a:t>
            </a:r>
            <a:r>
              <a:rPr lang="en-US" sz="1600" b="1" dirty="0"/>
              <a:t> 2:10, </a:t>
            </a:r>
            <a:r>
              <a:rPr lang="en-US" sz="1600" b="1" dirty="0" err="1"/>
              <a:t>naʻa</a:t>
            </a:r>
            <a:r>
              <a:rPr lang="en-US" sz="1600" b="1" dirty="0"/>
              <a:t> </a:t>
            </a:r>
            <a:r>
              <a:rPr lang="en-US" sz="1600" b="1" dirty="0" err="1"/>
              <a:t>nau</a:t>
            </a:r>
            <a:r>
              <a:rPr lang="en-US" sz="1600" b="1" dirty="0"/>
              <a:t> </a:t>
            </a:r>
            <a:r>
              <a:rPr lang="en-US" sz="1600" b="1" dirty="0" err="1"/>
              <a:t>faivelenga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</a:t>
            </a:r>
            <a:r>
              <a:rPr lang="en-US" sz="1600" b="1" dirty="0" err="1"/>
              <a:t>aʻu</a:t>
            </a:r>
            <a:r>
              <a:rPr lang="en-US" sz="1600" b="1" dirty="0"/>
              <a:t> </a:t>
            </a:r>
            <a:r>
              <a:rPr lang="en-US" sz="1600" b="1" dirty="0" err="1"/>
              <a:t>ki</a:t>
            </a:r>
            <a:r>
              <a:rPr lang="en-US" sz="1600" b="1" dirty="0"/>
              <a:t> he </a:t>
            </a:r>
            <a:r>
              <a:rPr lang="en-US" sz="1600" b="1" dirty="0" err="1"/>
              <a:t>maté</a:t>
            </a:r>
            <a:r>
              <a:rPr lang="en-US" sz="1600" b="1" dirty="0"/>
              <a:t>, </a:t>
            </a:r>
            <a:r>
              <a:rPr lang="en-US" sz="1600" b="1" dirty="0" err="1"/>
              <a:t>ʻi</a:t>
            </a:r>
            <a:r>
              <a:rPr lang="en-US" sz="1600" b="1" dirty="0"/>
              <a:t> </a:t>
            </a:r>
            <a:r>
              <a:rPr lang="en-US" sz="1600" b="1" dirty="0" err="1"/>
              <a:t>heʻenau</a:t>
            </a:r>
            <a:r>
              <a:rPr lang="en-US" sz="1600" b="1" dirty="0"/>
              <a:t> </a:t>
            </a:r>
            <a:r>
              <a:rPr lang="en-US" sz="1600" b="1" dirty="0" err="1"/>
              <a:t>ʻilo</a:t>
            </a:r>
            <a:r>
              <a:rPr lang="en-US" sz="1600" b="1" dirty="0"/>
              <a:t> </a:t>
            </a:r>
            <a:r>
              <a:rPr lang="en-US" sz="1600" b="1" dirty="0" err="1"/>
              <a:t>te</a:t>
            </a:r>
            <a:r>
              <a:rPr lang="en-US" sz="1600" b="1" dirty="0"/>
              <a:t> </a:t>
            </a:r>
            <a:r>
              <a:rPr lang="en-US" sz="1600" b="1" dirty="0" err="1"/>
              <a:t>nau</a:t>
            </a:r>
            <a:r>
              <a:rPr lang="en-US" sz="1600" b="1" dirty="0"/>
              <a:t> </a:t>
            </a:r>
            <a:r>
              <a:rPr lang="en-US" sz="1600" b="1" dirty="0" err="1"/>
              <a:t>maʻu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e </a:t>
            </a:r>
            <a:r>
              <a:rPr lang="en-US" sz="1600" b="1" dirty="0" err="1"/>
              <a:t>kalauni</a:t>
            </a:r>
            <a:r>
              <a:rPr lang="en-US" sz="1600" b="1" dirty="0"/>
              <a:t> </a:t>
            </a:r>
            <a:r>
              <a:rPr lang="en-US" sz="1600" b="1" dirty="0" err="1"/>
              <a:t>ʻo</a:t>
            </a:r>
            <a:r>
              <a:rPr lang="en-US" sz="1600" b="1" dirty="0"/>
              <a:t> e </a:t>
            </a:r>
            <a:r>
              <a:rPr lang="en-US" sz="1600" b="1" dirty="0" err="1"/>
              <a:t>moʻuí</a:t>
            </a:r>
            <a:r>
              <a:rPr 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1536174"/>
            <a:ext cx="661416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KO HONO </a:t>
            </a:r>
            <a:r>
              <a:rPr lang="en-U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MALUʻI</a:t>
            </a:r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 </a:t>
            </a:r>
            <a:r>
              <a:rPr lang="en-U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ʻO</a:t>
            </a:r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 E </a:t>
            </a:r>
            <a:r>
              <a:rPr lang="en-U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MOʻONÍ</a:t>
            </a:r>
            <a:endParaRPr lang="en-U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LOTOTO'A KE TU'U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tali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ange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Pita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ʻaposetolo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kehé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ʻKuo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pau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talangofua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ʻOtuá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pēʻ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" (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216532"/>
            <a:ext cx="6169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fokotuʻu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Pita </a:t>
            </a:r>
            <a:r>
              <a:rPr lang="en-US" b="1" dirty="0" err="1"/>
              <a:t>Uoloto</a:t>
            </a:r>
            <a:r>
              <a:rPr lang="en-US" b="1" dirty="0"/>
              <a:t> (1140-1218), </a:t>
            </a:r>
            <a:r>
              <a:rPr lang="en-US" b="1" dirty="0" err="1"/>
              <a:t>ko</a:t>
            </a:r>
            <a:r>
              <a:rPr lang="en-US" b="1" dirty="0"/>
              <a:t> ha </a:t>
            </a:r>
            <a:r>
              <a:rPr lang="en-US" b="1" dirty="0" err="1"/>
              <a:t>tangata</a:t>
            </a:r>
            <a:r>
              <a:rPr lang="en-US" b="1" dirty="0"/>
              <a:t> </a:t>
            </a:r>
            <a:r>
              <a:rPr lang="en-US" b="1" dirty="0" err="1"/>
              <a:t>pisinisi</a:t>
            </a:r>
            <a:r>
              <a:rPr lang="en-US" b="1" dirty="0"/>
              <a:t> </a:t>
            </a:r>
            <a:r>
              <a:rPr lang="en-US" b="1" dirty="0" err="1"/>
              <a:t>Falanise</a:t>
            </a:r>
            <a:r>
              <a:rPr lang="en-US" b="1" dirty="0"/>
              <a:t> </a:t>
            </a:r>
            <a:r>
              <a:rPr lang="en-US" b="1" dirty="0" err="1"/>
              <a:t>tuʻumalie</a:t>
            </a:r>
            <a:r>
              <a:rPr lang="en-US" b="1" dirty="0"/>
              <a:t> </a:t>
            </a:r>
            <a:r>
              <a:rPr lang="en-US" b="1" dirty="0" err="1"/>
              <a:t>naʻa</a:t>
            </a:r>
            <a:r>
              <a:rPr lang="en-US" b="1" dirty="0"/>
              <a:t> ne renounced </a:t>
            </a:r>
            <a:r>
              <a:rPr lang="en-US" b="1" dirty="0" err="1"/>
              <a:t>ʻene</a:t>
            </a:r>
            <a:r>
              <a:rPr lang="en-US" b="1" dirty="0"/>
              <a:t> </a:t>
            </a:r>
            <a:r>
              <a:rPr lang="en-US" b="1" dirty="0" err="1"/>
              <a:t>koloa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malanga</a:t>
            </a:r>
            <a:r>
              <a:rPr lang="en-US" b="1" dirty="0"/>
              <a:t> </a:t>
            </a:r>
            <a:r>
              <a:rPr lang="en-US" b="1" dirty="0" err="1"/>
              <a:t>ʻaki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Kalaisi</a:t>
            </a:r>
            <a:r>
              <a:rPr lang="en-US" b="1" dirty="0"/>
              <a:t>, </a:t>
            </a:r>
            <a:r>
              <a:rPr lang="en-US" b="1" dirty="0" err="1"/>
              <a:t>ʻa</a:t>
            </a:r>
            <a:r>
              <a:rPr lang="en-US" b="1" dirty="0"/>
              <a:t> e "</a:t>
            </a:r>
            <a:r>
              <a:rPr lang="en-US" b="1" dirty="0" err="1"/>
              <a:t>masiva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Lioni</a:t>
            </a:r>
            <a:r>
              <a:rPr lang="en-US" b="1" dirty="0"/>
              <a:t>",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ʻiloa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e "</a:t>
            </a:r>
            <a:r>
              <a:rPr lang="en-US" b="1" dirty="0" err="1"/>
              <a:t>Waldenses</a:t>
            </a:r>
            <a:r>
              <a:rPr lang="en-US" b="1" dirty="0"/>
              <a:t>."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tali</a:t>
            </a:r>
            <a:r>
              <a:rPr lang="en-US" b="1" dirty="0"/>
              <a:t> ʻ e </a:t>
            </a:r>
            <a:r>
              <a:rPr lang="en-US" b="1" dirty="0" err="1"/>
              <a:t>Tuʻitapu</a:t>
            </a:r>
            <a:r>
              <a:rPr lang="en-US" b="1" dirty="0"/>
              <a:t> ʻ </a:t>
            </a:r>
            <a:r>
              <a:rPr lang="en-US" b="1" dirty="0" err="1"/>
              <a:t>Alekisānita</a:t>
            </a:r>
            <a:r>
              <a:rPr lang="en-US" b="1" dirty="0"/>
              <a:t> III ʻ a ʻ </a:t>
            </a:r>
            <a:r>
              <a:rPr lang="en-US" b="1" dirty="0" err="1"/>
              <a:t>ene</a:t>
            </a:r>
            <a:r>
              <a:rPr lang="en-US" b="1" dirty="0"/>
              <a:t> </a:t>
            </a:r>
            <a:r>
              <a:rPr lang="en-US" b="1" dirty="0" err="1"/>
              <a:t>fuakava</a:t>
            </a:r>
            <a:r>
              <a:rPr lang="en-US" b="1" dirty="0"/>
              <a:t> ʻ o e </a:t>
            </a:r>
            <a:r>
              <a:rPr lang="en-US" b="1" dirty="0" err="1"/>
              <a:t>masivá</a:t>
            </a:r>
            <a:r>
              <a:rPr lang="en-US" b="1" dirty="0"/>
              <a:t>.</a:t>
            </a:r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139791"/>
            <a:ext cx="60925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</a:t>
            </a:r>
            <a:r>
              <a:rPr lang="en-US" b="1" dirty="0" err="1"/>
              <a:t>iá</a:t>
            </a:r>
            <a:r>
              <a:rPr lang="en-US" b="1" dirty="0"/>
              <a:t>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fakahalaiaʻi</a:t>
            </a:r>
            <a:r>
              <a:rPr lang="en-US" b="1" dirty="0"/>
              <a:t> </a:t>
            </a:r>
            <a:r>
              <a:rPr lang="en-US" b="1" dirty="0" err="1"/>
              <a:t>ai</a:t>
            </a:r>
            <a:r>
              <a:rPr lang="en-US" b="1" dirty="0"/>
              <a:t> ʻ e </a:t>
            </a:r>
            <a:r>
              <a:rPr lang="en-US" b="1" dirty="0" err="1"/>
              <a:t>Tuʻitapu</a:t>
            </a:r>
            <a:r>
              <a:rPr lang="en-US" b="1" dirty="0"/>
              <a:t> </a:t>
            </a:r>
            <a:r>
              <a:rPr lang="en-US" b="1" dirty="0" err="1"/>
              <a:t>Lusiasi</a:t>
            </a:r>
            <a:r>
              <a:rPr lang="en-US" b="1" dirty="0"/>
              <a:t> III ʻ a e </a:t>
            </a:r>
            <a:r>
              <a:rPr lang="en-US" b="1" dirty="0" err="1"/>
              <a:t>kau</a:t>
            </a:r>
            <a:r>
              <a:rPr lang="en-US" b="1" dirty="0"/>
              <a:t> </a:t>
            </a:r>
            <a:r>
              <a:rPr lang="en-US" b="1" dirty="0" err="1"/>
              <a:t>muimui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Pita </a:t>
            </a:r>
            <a:r>
              <a:rPr lang="en-US" b="1" dirty="0" err="1"/>
              <a:t>Uoloto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tuʻunga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kau</a:t>
            </a:r>
            <a:r>
              <a:rPr lang="en-US" b="1" dirty="0"/>
              <a:t> </a:t>
            </a:r>
            <a:r>
              <a:rPr lang="en-US" b="1" dirty="0" err="1"/>
              <a:t>lotu</a:t>
            </a:r>
            <a:r>
              <a:rPr lang="en-US" b="1" dirty="0"/>
              <a:t>. </a:t>
            </a:r>
            <a:r>
              <a:rPr lang="en-US" b="1" dirty="0" err="1"/>
              <a:t>Kae</a:t>
            </a:r>
            <a:r>
              <a:rPr lang="en-US" b="1" dirty="0"/>
              <a:t> </a:t>
            </a:r>
            <a:r>
              <a:rPr lang="en-US" b="1" dirty="0" err="1"/>
              <a:t>kehe</a:t>
            </a:r>
            <a:r>
              <a:rPr lang="en-US" b="1" dirty="0"/>
              <a:t>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hoko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kau</a:t>
            </a:r>
            <a:r>
              <a:rPr lang="en-US" b="1" dirty="0"/>
              <a:t> Franciscans </a:t>
            </a:r>
            <a:r>
              <a:rPr lang="en-US" b="1" dirty="0" err="1"/>
              <a:t>ko</a:t>
            </a:r>
            <a:r>
              <a:rPr lang="en-US" b="1" dirty="0"/>
              <a:t> ha </a:t>
            </a:r>
            <a:r>
              <a:rPr lang="en-US" b="1" dirty="0" err="1"/>
              <a:t>pou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Siasi</a:t>
            </a:r>
            <a:r>
              <a:rPr lang="en-US" b="1" dirty="0"/>
              <a:t> </a:t>
            </a:r>
            <a:r>
              <a:rPr lang="en-US" b="1" dirty="0" err="1"/>
              <a:t>Lomá</a:t>
            </a:r>
            <a:r>
              <a:rPr lang="en-US" b="1" dirty="0"/>
              <a:t> </a:t>
            </a:r>
            <a:r>
              <a:rPr lang="en-US" b="1" dirty="0" err="1"/>
              <a:t>lolotonga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fakatangaʻi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kau</a:t>
            </a:r>
            <a:r>
              <a:rPr lang="en-US" b="1" dirty="0"/>
              <a:t> </a:t>
            </a:r>
            <a:r>
              <a:rPr lang="en-US" b="1" dirty="0" err="1"/>
              <a:t>Uolotenisesí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ofi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he ʻ </a:t>
            </a:r>
            <a:r>
              <a:rPr lang="en-US" b="1" dirty="0" err="1"/>
              <a:t>auhá</a:t>
            </a:r>
            <a:r>
              <a:rPr lang="en-US" b="1" dirty="0"/>
              <a:t>. </a:t>
            </a:r>
            <a:r>
              <a:rPr lang="en-US" b="1" dirty="0" err="1"/>
              <a:t>Ko</a:t>
            </a:r>
            <a:r>
              <a:rPr lang="en-US" b="1" dirty="0"/>
              <a:t> e ha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ʻuhinga</a:t>
            </a:r>
            <a:r>
              <a:rPr lang="en-US" b="1" dirty="0"/>
              <a:t>?</a:t>
            </a:r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54881" y="3037564"/>
            <a:ext cx="61702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Hili</a:t>
            </a:r>
            <a:r>
              <a:rPr lang="en-US" b="1" dirty="0"/>
              <a:t> ha </a:t>
            </a:r>
            <a:r>
              <a:rPr lang="en-US" b="1" dirty="0" err="1"/>
              <a:t>taimi</a:t>
            </a:r>
            <a:r>
              <a:rPr lang="en-US" b="1" dirty="0"/>
              <a:t> </a:t>
            </a:r>
            <a:r>
              <a:rPr lang="en-US" b="1" dirty="0" err="1"/>
              <a:t>nounou</a:t>
            </a:r>
            <a:r>
              <a:rPr lang="en-US" b="1" dirty="0"/>
              <a:t> </a:t>
            </a:r>
            <a:r>
              <a:rPr lang="en-US" b="1" dirty="0" err="1"/>
              <a:t>mei</a:t>
            </a:r>
            <a:r>
              <a:rPr lang="en-US" b="1" dirty="0"/>
              <a:t> </a:t>
            </a:r>
            <a:r>
              <a:rPr lang="en-US" b="1" dirty="0" err="1"/>
              <a:t>ai</a:t>
            </a:r>
            <a:r>
              <a:rPr lang="en-US" b="1" dirty="0"/>
              <a:t>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fokotuʻu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Falanisisi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ʻAsisi</a:t>
            </a:r>
            <a:r>
              <a:rPr lang="en-US" b="1" dirty="0"/>
              <a:t> (1181-1226),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naʻa</a:t>
            </a:r>
            <a:r>
              <a:rPr lang="en-US" b="1" dirty="0"/>
              <a:t> ne </a:t>
            </a:r>
            <a:r>
              <a:rPr lang="en-US" b="1" dirty="0" err="1"/>
              <a:t>fai</a:t>
            </a:r>
            <a:r>
              <a:rPr lang="en-US" b="1" dirty="0"/>
              <a:t> </a:t>
            </a:r>
            <a:r>
              <a:rPr lang="en-US" b="1" dirty="0" err="1"/>
              <a:t>foki</a:t>
            </a:r>
            <a:r>
              <a:rPr lang="en-US" b="1" dirty="0"/>
              <a:t> ha </a:t>
            </a:r>
            <a:r>
              <a:rPr lang="en-US" b="1" dirty="0" err="1"/>
              <a:t>fuakava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masiva</a:t>
            </a:r>
            <a:r>
              <a:rPr lang="en-US" b="1" dirty="0"/>
              <a:t>,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fakangofua</a:t>
            </a:r>
            <a:r>
              <a:rPr lang="en-US" b="1" dirty="0"/>
              <a:t>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Tu'iTapu</a:t>
            </a:r>
            <a:r>
              <a:rPr lang="en-US" b="1" dirty="0"/>
              <a:t> </a:t>
            </a:r>
            <a:r>
              <a:rPr lang="en-US" b="1" dirty="0" err="1"/>
              <a:t>taʻehalaia</a:t>
            </a:r>
            <a:r>
              <a:rPr lang="en-US" b="1" dirty="0"/>
              <a:t> III,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ngaue</a:t>
            </a:r>
            <a:r>
              <a:rPr lang="en-US" b="1" dirty="0"/>
              <a:t> Franciscan.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092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ʻI</a:t>
            </a:r>
            <a:r>
              <a:rPr lang="en-US" b="1" dirty="0"/>
              <a:t> </a:t>
            </a:r>
            <a:r>
              <a:rPr lang="en-US" b="1" dirty="0" err="1"/>
              <a:t>heʻene</a:t>
            </a:r>
            <a:r>
              <a:rPr lang="en-US" b="1" dirty="0"/>
              <a:t> </a:t>
            </a:r>
            <a:r>
              <a:rPr lang="en-US" b="1" dirty="0" err="1"/>
              <a:t>anganofo</a:t>
            </a:r>
            <a:r>
              <a:rPr lang="en-US" b="1" dirty="0"/>
              <a:t>. </a:t>
            </a:r>
            <a:r>
              <a:rPr lang="en-US" b="1" dirty="0" err="1"/>
              <a:t>Ko</a:t>
            </a:r>
            <a:r>
              <a:rPr lang="en-US" b="1" dirty="0"/>
              <a:t> e ʻ </a:t>
            </a:r>
            <a:r>
              <a:rPr lang="en-US" b="1" dirty="0" err="1"/>
              <a:t>uluakí</a:t>
            </a:r>
            <a:r>
              <a:rPr lang="en-US" b="1" dirty="0"/>
              <a:t> </a:t>
            </a:r>
            <a:r>
              <a:rPr lang="en-US" b="1" dirty="0" err="1"/>
              <a:t>naʻa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faitōnunga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he </a:t>
            </a:r>
            <a:r>
              <a:rPr lang="en-US" b="1" dirty="0" err="1"/>
              <a:t>Tuʻitapú</a:t>
            </a:r>
            <a:r>
              <a:rPr lang="en-US" b="1" dirty="0"/>
              <a:t>, </a:t>
            </a:r>
            <a:r>
              <a:rPr lang="en-US" b="1" dirty="0" err="1"/>
              <a:t>lolotonga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faitōnunga</a:t>
            </a:r>
            <a:r>
              <a:rPr lang="en-US" b="1" dirty="0"/>
              <a:t> ʻ a e </a:t>
            </a:r>
            <a:r>
              <a:rPr lang="en-US" b="1" dirty="0" err="1"/>
              <a:t>ngaahi</a:t>
            </a:r>
            <a:r>
              <a:rPr lang="en-US" b="1" dirty="0"/>
              <a:t> </a:t>
            </a:r>
            <a:r>
              <a:rPr lang="en-US" b="1" dirty="0" err="1"/>
              <a:t>meʻá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he </a:t>
            </a:r>
            <a:r>
              <a:rPr lang="en-US" b="1" dirty="0" err="1"/>
              <a:t>ngaahi</a:t>
            </a:r>
            <a:r>
              <a:rPr lang="en-US" b="1" dirty="0"/>
              <a:t> </a:t>
            </a:r>
            <a:r>
              <a:rPr lang="en-US" b="1" dirty="0" err="1"/>
              <a:t>akonaki</a:t>
            </a:r>
            <a:r>
              <a:rPr lang="en-US" b="1" dirty="0"/>
              <a:t> ʻ a e </a:t>
            </a:r>
            <a:r>
              <a:rPr lang="en-US" b="1" dirty="0" err="1"/>
              <a:t>Tohi</a:t>
            </a:r>
            <a:r>
              <a:rPr lang="en-US" b="1" dirty="0"/>
              <a:t> </a:t>
            </a:r>
            <a:r>
              <a:rPr lang="en-US" b="1" dirty="0" err="1"/>
              <a:t>Tapú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2364</Words>
  <Application>Microsoft Office PowerPoint</Application>
  <PresentationFormat>Panorámica</PresentationFormat>
  <Paragraphs>110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Constantia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113</cp:revision>
  <dcterms:created xsi:type="dcterms:W3CDTF">2024-04-06T15:01:35Z</dcterms:created>
  <dcterms:modified xsi:type="dcterms:W3CDTF">2024-04-22T07:01:30Z</dcterms:modified>
</cp:coreProperties>
</file>